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Roboto Mono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font" Target="fonts/ProximaNova-boldItalic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10f50819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10f50819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10f50819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10f50819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6c8824f3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6c8824f3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39c5742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39c5742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w3c-cg/rum" TargetMode="External"/><Relationship Id="rId4" Type="http://schemas.openxmlformats.org/officeDocument/2006/relationships/hyperlink" Target="https://github.com/orgs/w3c-cg/projects/1" TargetMode="External"/><Relationship Id="rId11" Type="http://schemas.openxmlformats.org/officeDocument/2006/relationships/hyperlink" Target="https://join.slack.com/t/webperformance/shared_invite/zt-2tfv0xswx-ScO5G8CjsWCajTvfXigo~g" TargetMode="External"/><Relationship Id="rId10" Type="http://schemas.openxmlformats.org/officeDocument/2006/relationships/hyperlink" Target="https://groups.google.com/g/rumcg-participants" TargetMode="External"/><Relationship Id="rId12" Type="http://schemas.openxmlformats.org/officeDocument/2006/relationships/hyperlink" Target="https://lists.w3.org/Archives/Public/public-rumcg/" TargetMode="External"/><Relationship Id="rId9" Type="http://schemas.openxmlformats.org/officeDocument/2006/relationships/hyperlink" Target="http://meet.google.com/oot-jtju-qkn" TargetMode="External"/><Relationship Id="rId5" Type="http://schemas.openxmlformats.org/officeDocument/2006/relationships/hyperlink" Target="http://fireflies.ai" TargetMode="External"/><Relationship Id="rId6" Type="http://schemas.openxmlformats.org/officeDocument/2006/relationships/hyperlink" Target="https://docs.google.com/document/d/1rLCI3sySslyZXyZkx5r3c8J1RYBHgYoulyUu-KybLDw/edit?tab=t.0#heading=h.47h6tzdi5d55" TargetMode="External"/><Relationship Id="rId7" Type="http://schemas.openxmlformats.org/officeDocument/2006/relationships/hyperlink" Target="https://docs.google.com/document/d/1rLCI3sySslyZXyZkx5r3c8J1RYBHgYoulyUu-KybLDw/edit?tab=t.0#heading=h.47h6tzdi5d55" TargetMode="External"/><Relationship Id="rId8" Type="http://schemas.openxmlformats.org/officeDocument/2006/relationships/hyperlink" Target="https://bit.ly/rumcg-agend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rumcg-agenda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ebperformance.slack.com/archives/C04BK7K1X/p1742947178736999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920076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RUM Community Group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489924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2025-08-08 Edition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Logistics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Next Meeting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Agenda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Unresponsive crash reports, Self Profiling (Issac Gerges)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Chrome Soft Navigation Origin trial (Gilberto Cocchi)</a:t>
            </a:r>
            <a:endParaRPr sz="2600"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706775" y="1152475"/>
            <a:ext cx="4260300" cy="3798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RUM CG Github Repo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github.com/w3c-cg/rum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Group details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Links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Meeting minutes?</a:t>
            </a:r>
            <a:br>
              <a:rPr lang="en">
                <a:solidFill>
                  <a:schemeClr val="accent1"/>
                </a:solidFill>
              </a:rPr>
            </a:b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RUM CG Tracking Project</a:t>
            </a:r>
            <a:endParaRPr>
              <a:solidFill>
                <a:schemeClr val="accen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○"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github.com/orgs/w3c-cg/projects/1</a:t>
            </a:r>
            <a:br>
              <a:rPr lang="en" sz="1300">
                <a:solidFill>
                  <a:schemeClr val="accent1"/>
                </a:solidFill>
              </a:rPr>
            </a:br>
            <a:endParaRPr sz="13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Meeting Minutes via </a:t>
            </a:r>
            <a:r>
              <a:rPr lang="en" u="sng">
                <a:solidFill>
                  <a:schemeClr val="hlink"/>
                </a:solidFill>
                <a:hlinkClick r:id="rId5"/>
              </a:rPr>
              <a:t>fireflies.ai</a:t>
            </a:r>
            <a:endParaRPr>
              <a:solidFill>
                <a:schemeClr val="accen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○"/>
            </a:pPr>
            <a:r>
              <a:rPr lang="en" sz="1300">
                <a:solidFill>
                  <a:schemeClr val="accent1"/>
                </a:solidFill>
              </a:rPr>
              <a:t>AI summary + transcript will be posted after</a:t>
            </a:r>
            <a:endParaRPr sz="1300">
              <a:solidFill>
                <a:schemeClr val="accen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○"/>
            </a:pPr>
            <a:r>
              <a:rPr lang="en" sz="1300">
                <a:solidFill>
                  <a:schemeClr val="accent1"/>
                </a:solidFill>
              </a:rPr>
              <a:t>Full video recording also available</a:t>
            </a:r>
            <a:endParaRPr sz="13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Meeting cadence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2nd Friday of the Month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60 minutes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10am ET</a:t>
            </a:r>
            <a:br>
              <a:rPr lang="en">
                <a:solidFill>
                  <a:schemeClr val="accent1"/>
                </a:solidFill>
              </a:rPr>
            </a:b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Age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nda Document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(</a:t>
            </a: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bit.ly/rumcg-agenda</a:t>
            </a:r>
            <a:r>
              <a:rPr lang="en">
                <a:solidFill>
                  <a:schemeClr val="accent5"/>
                </a:solidFill>
              </a:rPr>
              <a:t>)</a:t>
            </a:r>
            <a:br>
              <a:rPr lang="en">
                <a:solidFill>
                  <a:schemeClr val="accent5"/>
                </a:solidFill>
              </a:rPr>
            </a:b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●"/>
            </a:pP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Meet for Meetings</a:t>
            </a:r>
            <a:endParaRPr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sub to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rumcg-participants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for invites</a:t>
            </a:r>
            <a:b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Chat on Web Performance Slack </a:t>
            </a:r>
            <a:r>
              <a:rPr lang="en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#w3c-rum-community-group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invites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●"/>
            </a:pP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public-rumcg@w3.org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(for discussions)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1655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Fri </a:t>
            </a:r>
            <a:r>
              <a:rPr b="1" lang="en" u="sng"/>
              <a:t>September 12th</a:t>
            </a:r>
            <a:r>
              <a:rPr lang="en"/>
              <a:t> @ 10am 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2nd </a:t>
            </a:r>
            <a:r>
              <a:rPr lang="en"/>
              <a:t>Friday of each month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(propose your topic here!)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&amp; Vote topics @ </a:t>
            </a:r>
            <a:r>
              <a:rPr lang="en" sz="14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bit.ly/rumcg-agenda</a:t>
            </a:r>
            <a:endParaRPr/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Meeting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531" y="3310793"/>
            <a:ext cx="3952574" cy="16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1655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https://webperformance.slack.com/archives/C04BK7K1X/p1742947178736999</a:t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Unresponsive crash reports + Self Profiling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1937" y="1549425"/>
            <a:ext cx="5020125" cy="351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