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10f5081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10f5081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0f5081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10f5081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6c8824f3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6c8824f3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f23ba3a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f23ba3a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924881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924881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0284e11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0284e11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rLCI3sySslyZXyZkx5r3c8J1RYBHgYoulyUu-KybLDw/edit?tab=t.0#heading=h.47h6tzdi5d55" TargetMode="External"/><Relationship Id="rId4" Type="http://schemas.openxmlformats.org/officeDocument/2006/relationships/hyperlink" Target="https://docs.google.com/document/d/1rLCI3sySslyZXyZkx5r3c8J1RYBHgYoulyUu-KybLDw/edit?tab=t.0#heading=h.47h6tzdi5d55" TargetMode="External"/><Relationship Id="rId11" Type="http://schemas.openxmlformats.org/officeDocument/2006/relationships/hyperlink" Target="https://github.com/orgs/w3c-cg/projects/1" TargetMode="External"/><Relationship Id="rId10" Type="http://schemas.openxmlformats.org/officeDocument/2006/relationships/hyperlink" Target="https://github.com/w3c-cg/rum" TargetMode="External"/><Relationship Id="rId9" Type="http://schemas.openxmlformats.org/officeDocument/2006/relationships/hyperlink" Target="https://lists.w3.org/Archives/Public/public-rumcg/" TargetMode="External"/><Relationship Id="rId5" Type="http://schemas.openxmlformats.org/officeDocument/2006/relationships/hyperlink" Target="https://bit.ly/rumcg-agenda" TargetMode="External"/><Relationship Id="rId6" Type="http://schemas.openxmlformats.org/officeDocument/2006/relationships/hyperlink" Target="http://meet.google.com/oot-jtju-qkn" TargetMode="External"/><Relationship Id="rId7" Type="http://schemas.openxmlformats.org/officeDocument/2006/relationships/hyperlink" Target="https://groups.google.com/g/rumcg-participants" TargetMode="External"/><Relationship Id="rId8" Type="http://schemas.openxmlformats.org/officeDocument/2006/relationships/hyperlink" Target="https://join.slack.com/t/webperformance/shared_invite/zt-2tfv0xswx-ScO5G8CjsWCajTvfXigo~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rumcg-agenda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rgs/w3c-cg/projects/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rgs/w3c-cg/projects/1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gali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920076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 Community Group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89924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2025-04-25 Edition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Logistics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Next Meeting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Agenda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RUMCG Issue Tracker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Funding work for browser features</a:t>
            </a:r>
            <a:endParaRPr sz="26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Meeting cadence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2nd Friday of the Month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60 minutes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10am ET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Age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nda Document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(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bit.ly/rumcg-agenda</a:t>
            </a:r>
            <a:r>
              <a:rPr lang="en">
                <a:solidFill>
                  <a:schemeClr val="accent5"/>
                </a:solidFill>
              </a:rPr>
              <a:t>)</a:t>
            </a:r>
            <a:br>
              <a:rPr lang="en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Meet for Meetings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invites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- Google Group for invites only)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Chat on Web Performance Slack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#w3c-rum-community-group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invites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public-rumcg@w3.org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(for discussions)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706775" y="1152475"/>
            <a:ext cx="4260300" cy="379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RUM CG Github Repo (NEW)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github.com/w3c-cg/rum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Group details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Links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Meeting minutes?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RUM CG Tracking Project</a:t>
            </a:r>
            <a:endParaRPr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11"/>
              </a:rPr>
              <a:t>github.com/orgs/w3c-cg/projects/1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 </a:t>
            </a:r>
            <a:r>
              <a:rPr b="1" lang="en" u="sng"/>
              <a:t>May 9th</a:t>
            </a:r>
            <a:r>
              <a:rPr lang="en"/>
              <a:t> @ 10am 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2nd Friday of each month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 adoption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Timing-Allow-Origin</a:t>
            </a:r>
            <a:r>
              <a:rPr lang="en"/>
              <a:t>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Server-Timing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(propose your topic here!)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&amp; Vote topics @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bit.ly/rumcg-agenda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Meeting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531" y="3310793"/>
            <a:ext cx="3952574" cy="1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(RUMCG) </a:t>
            </a:r>
            <a:r>
              <a:rPr lang="en"/>
              <a:t>care about?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ideas, bugs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could be: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Bring in-development ideas to WICG or WebPerf WG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 for development of non-interoperable features (e.g. funding - </a:t>
            </a:r>
            <a:r>
              <a:rPr b="1" lang="en"/>
              <a:t>next discussion!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Proposal with Github Projects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Solicitation of Issues and Ideas to Include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https://github.com/orgs/w3c-cg/projects/1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RUMCG Issue Tracking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0" y="47244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https://github.com/orgs/w3c-cg/projects/1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88" y="528550"/>
            <a:ext cx="8384625" cy="428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Somewhat of a f</a:t>
            </a:r>
            <a:r>
              <a:rPr lang="en"/>
              <a:t>ollow-up to a session at WebPerfDays 2024 in Amsterdam before perf.now().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understand how we (as a community) might pool resources to try to push specific browser features forward.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(discussed at WPD):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LCP in Safari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EventTiming in Safari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how Container Timing has been developed and where it could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Igalia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https://www.igalia.com/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 consultancy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work for browser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