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1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30C7E-D432-0045-B1FA-AEB27F07E814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7757577" y="4775473"/>
            <a:ext cx="1150932" cy="12019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54313" y="5581965"/>
            <a:ext cx="400975" cy="3954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979604" y="5244954"/>
            <a:ext cx="573329" cy="4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745EB0B-5256-A846-8409-0935D2FF0BDD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5263896" y="4665154"/>
            <a:ext cx="4745" cy="1822265"/>
          </a:xfrm>
          <a:prstGeom prst="curvedConnector3">
            <a:avLst>
              <a:gd name="adj1" fmla="val 49177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5429845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xsd:Token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8730178" y="492404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3730668" y="49159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5552933" y="49207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5AE6A4B3-CCF8-824C-81B2-0CFE66791CAA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H="1" flipV="1">
            <a:off x="5779912" y="4687951"/>
            <a:ext cx="164703" cy="630275"/>
          </a:xfrm>
          <a:prstGeom prst="curvedConnector4">
            <a:avLst>
              <a:gd name="adj1" fmla="val -238525"/>
              <a:gd name="adj2" fmla="val 13627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10777578" y="492871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flipV="1">
            <a:off x="8908509" y="5581965"/>
            <a:ext cx="446137" cy="3954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10777578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458B6FB-216F-0B45-A6AE-6D5DFEB6ADD1}"/>
              </a:ext>
            </a:extLst>
          </p:cNvPr>
          <p:cNvCxnSpPr>
            <a:cxnSpLocks/>
            <a:stCxn id="38" idx="3"/>
            <a:endCxn id="176" idx="1"/>
          </p:cNvCxnSpPr>
          <p:nvPr/>
        </p:nvCxnSpPr>
        <p:spPr>
          <a:xfrm flipV="1">
            <a:off x="9532977" y="5257679"/>
            <a:ext cx="1244601" cy="1048728"/>
          </a:xfrm>
          <a:prstGeom prst="curvedConnector3">
            <a:avLst>
              <a:gd name="adj1" fmla="val 7247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66DF522-99E0-B74E-BC74-ECD617C4C124}"/>
              </a:ext>
            </a:extLst>
          </p:cNvPr>
          <p:cNvCxnSpPr>
            <a:cxnSpLocks/>
            <a:stCxn id="183" idx="0"/>
            <a:endCxn id="176" idx="2"/>
          </p:cNvCxnSpPr>
          <p:nvPr/>
        </p:nvCxnSpPr>
        <p:spPr>
          <a:xfrm flipV="1">
            <a:off x="11402046" y="5586640"/>
            <a:ext cx="0" cy="39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D04E9A88-3C85-F04C-A569-B90C04DE3D26}"/>
              </a:ext>
            </a:extLst>
          </p:cNvPr>
          <p:cNvSpPr/>
          <p:nvPr/>
        </p:nvSpPr>
        <p:spPr>
          <a:xfrm>
            <a:off x="127066" y="551472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570136A-CBDD-864B-8DB2-4CAFFB83B16B}"/>
              </a:ext>
            </a:extLst>
          </p:cNvPr>
          <p:cNvCxnSpPr>
            <a:cxnSpLocks/>
          </p:cNvCxnSpPr>
          <p:nvPr/>
        </p:nvCxnSpPr>
        <p:spPr>
          <a:xfrm flipV="1">
            <a:off x="1609937" y="482493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B5974C2-DBD1-994E-9919-42498FD80222}"/>
              </a:ext>
            </a:extLst>
          </p:cNvPr>
          <p:cNvSpPr txBox="1"/>
          <p:nvPr/>
        </p:nvSpPr>
        <p:spPr>
          <a:xfrm>
            <a:off x="1646102" y="4898312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1603819" y="561670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1646102" y="5690073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131786" y="473241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539296" y="482493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575461" y="4898312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F5BB75F-BF34-714F-933A-F464250E119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796062" y="5419966"/>
            <a:ext cx="1487979" cy="886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D6EDC67-B5DE-AC46-A07F-F822D9D62C38}"/>
              </a:ext>
            </a:extLst>
          </p:cNvPr>
          <p:cNvSpPr/>
          <p:nvPr/>
        </p:nvSpPr>
        <p:spPr>
          <a:xfrm>
            <a:off x="7133109" y="411755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AE6EE-1481-C94A-B7BB-0AB671CC2589}"/>
              </a:ext>
            </a:extLst>
          </p:cNvPr>
          <p:cNvCxnSpPr>
            <a:cxnSpLocks/>
            <a:stCxn id="20" idx="3"/>
            <a:endCxn id="39" idx="2"/>
          </p:cNvCxnSpPr>
          <p:nvPr/>
        </p:nvCxnSpPr>
        <p:spPr>
          <a:xfrm flipV="1">
            <a:off x="6801869" y="4775473"/>
            <a:ext cx="955708" cy="4742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C82891-D0BF-D146-AEBF-E5C054C9F416}"/>
              </a:ext>
            </a:extLst>
          </p:cNvPr>
          <p:cNvSpPr/>
          <p:nvPr/>
        </p:nvSpPr>
        <p:spPr>
          <a:xfrm>
            <a:off x="8284041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232CB9-2245-A443-8CFB-F5E91477C0A1}"/>
              </a:ext>
            </a:extLst>
          </p:cNvPr>
          <p:cNvSpPr txBox="1"/>
          <p:nvPr/>
        </p:nvSpPr>
        <p:spPr>
          <a:xfrm>
            <a:off x="1019293" y="4321143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E704936-F7D0-9B4F-90F5-D6EE720D285B}"/>
              </a:ext>
            </a:extLst>
          </p:cNvPr>
          <p:cNvCxnSpPr>
            <a:cxnSpLocks/>
            <a:endCxn id="176" idx="0"/>
          </p:cNvCxnSpPr>
          <p:nvPr/>
        </p:nvCxnSpPr>
        <p:spPr>
          <a:xfrm rot="16200000" flipH="1">
            <a:off x="8917621" y="2444294"/>
            <a:ext cx="12728" cy="4956121"/>
          </a:xfrm>
          <a:prstGeom prst="curvedConnector3">
            <a:avLst>
              <a:gd name="adj1" fmla="val -10102742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7587084" y="5022837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>
            <a:off x="4485459" y="5678520"/>
            <a:ext cx="76213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r>
              <a:rPr lang="en-US" sz="1200" dirty="0"/>
              <a:t> [0]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6149548" y="5700448"/>
            <a:ext cx="35426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token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4786603" y="4278288"/>
            <a:ext cx="145456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hasProfile</a:t>
            </a:r>
            <a:r>
              <a:rPr lang="en-US" sz="1200" dirty="0"/>
              <a:t> inv. </a:t>
            </a:r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9735575" y="5982868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7166381" y="5900459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>
            <a:off x="8957348" y="5703287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44" name="Curved Connector 31">
            <a:extLst>
              <a:ext uri="{FF2B5EF4-FFF2-40B4-BE49-F238E27FC236}">
                <a16:creationId xmlns:a16="http://schemas.microsoft.com/office/drawing/2014/main" id="{EEB2D649-64E6-4D05-9C10-B19B865B4489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 flipH="1">
            <a:off x="7264822" y="4991682"/>
            <a:ext cx="1061971" cy="2225402"/>
          </a:xfrm>
          <a:prstGeom prst="curvedConnector3">
            <a:avLst>
              <a:gd name="adj1" fmla="val -1159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B455BE-701D-4332-AAA3-96ADC53BBE2F}"/>
              </a:ext>
            </a:extLst>
          </p:cNvPr>
          <p:cNvSpPr txBox="1"/>
          <p:nvPr/>
        </p:nvSpPr>
        <p:spPr>
          <a:xfrm>
            <a:off x="6809176" y="6426537"/>
            <a:ext cx="89351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inheritedFrom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225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Resource Types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3857245" y="281526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3861299" y="18089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3857245" y="597484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16619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30947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4527522" y="383188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59603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3857245" y="49230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4481713" y="2466908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2286390" y="3473184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3719190" y="3473184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4481713" y="3473184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4481713" y="3473184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4481713" y="5580982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DBF8A28-3B74-DE43-B078-BE3E0A67B7DC}"/>
              </a:ext>
            </a:extLst>
          </p:cNvPr>
          <p:cNvSpPr/>
          <p:nvPr/>
        </p:nvSpPr>
        <p:spPr>
          <a:xfrm>
            <a:off x="5874844" y="4923060"/>
            <a:ext cx="209693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89" idx="1"/>
          </p:cNvCxnSpPr>
          <p:nvPr/>
        </p:nvCxnSpPr>
        <p:spPr>
          <a:xfrm>
            <a:off x="5106181" y="5252021"/>
            <a:ext cx="768663" cy="128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4959181" y="5241760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4481713" y="4489803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4481713" y="4485142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3719190" y="4485142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2286390" y="4485142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3111468" y="4526843"/>
            <a:ext cx="26649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53766" y="4742075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868485" y="507550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6963486" y="5404468"/>
            <a:ext cx="90499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904999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868485" y="40553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6963486" y="4384287"/>
            <a:ext cx="904999" cy="22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rdf+xml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97D557-CC42-5747-BCCC-C41C92ACC195}"/>
              </a:ext>
            </a:extLst>
          </p:cNvPr>
          <p:cNvSpPr/>
          <p:nvPr/>
        </p:nvSpPr>
        <p:spPr>
          <a:xfrm>
            <a:off x="245717" y="420496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66540-B972-2E43-9FEC-C7FA44E05F5D}"/>
              </a:ext>
            </a:extLst>
          </p:cNvPr>
          <p:cNvCxnSpPr>
            <a:cxnSpLocks/>
          </p:cNvCxnSpPr>
          <p:nvPr/>
        </p:nvCxnSpPr>
        <p:spPr>
          <a:xfrm flipV="1">
            <a:off x="406926" y="570254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C1A1C7-F42C-6444-AAF0-C7694AEA5E71}"/>
              </a:ext>
            </a:extLst>
          </p:cNvPr>
          <p:cNvSpPr txBox="1"/>
          <p:nvPr/>
        </p:nvSpPr>
        <p:spPr>
          <a:xfrm>
            <a:off x="443091" y="577592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CF6EB-FFE1-0D4C-88B3-3F009FE536C8}"/>
              </a:ext>
            </a:extLst>
          </p:cNvPr>
          <p:cNvCxnSpPr>
            <a:cxnSpLocks/>
          </p:cNvCxnSpPr>
          <p:nvPr/>
        </p:nvCxnSpPr>
        <p:spPr>
          <a:xfrm flipV="1">
            <a:off x="404436" y="6403203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BDEC35-8981-BC40-96E5-7119B36B93E6}"/>
              </a:ext>
            </a:extLst>
          </p:cNvPr>
          <p:cNvSpPr txBox="1"/>
          <p:nvPr/>
        </p:nvSpPr>
        <p:spPr>
          <a:xfrm>
            <a:off x="446719" y="647657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1DE840-EF95-9B41-94FE-3C22719E2986}"/>
              </a:ext>
            </a:extLst>
          </p:cNvPr>
          <p:cNvSpPr/>
          <p:nvPr/>
        </p:nvSpPr>
        <p:spPr>
          <a:xfrm>
            <a:off x="245717" y="336123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73CFB1-9F39-0744-8BA2-B5A07C8F7572}"/>
              </a:ext>
            </a:extLst>
          </p:cNvPr>
          <p:cNvCxnSpPr>
            <a:cxnSpLocks/>
          </p:cNvCxnSpPr>
          <p:nvPr/>
        </p:nvCxnSpPr>
        <p:spPr>
          <a:xfrm flipV="1">
            <a:off x="406926" y="50367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1D299-EB12-1E42-86DB-10E2A445FE63}"/>
              </a:ext>
            </a:extLst>
          </p:cNvPr>
          <p:cNvSpPr txBox="1"/>
          <p:nvPr/>
        </p:nvSpPr>
        <p:spPr>
          <a:xfrm>
            <a:off x="443091" y="511010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F32F3-AAD6-B749-81B2-BE38EE24CE9B}"/>
              </a:ext>
            </a:extLst>
          </p:cNvPr>
          <p:cNvSpPr txBox="1"/>
          <p:nvPr/>
        </p:nvSpPr>
        <p:spPr>
          <a:xfrm>
            <a:off x="324843" y="286766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048568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297504" y="777928"/>
            <a:ext cx="592872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28873" y="44136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5043629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668097" y="1697213"/>
            <a:ext cx="1227217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5048568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673036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5043629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668097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5043629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668097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 Definition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629057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5043628" y="3661615"/>
            <a:ext cx="1846747" cy="2131138"/>
          </a:xfrm>
          <a:prstGeom prst="curvedConnector3">
            <a:avLst>
              <a:gd name="adj1" fmla="val -12379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156611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292566" y="777927"/>
            <a:ext cx="597811" cy="2883687"/>
          </a:xfrm>
          <a:prstGeom prst="curvedConnector3">
            <a:avLst>
              <a:gd name="adj1" fmla="val 3740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6368773" y="107120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8035906" y="1101620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3191942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3191942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816410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440878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4217024" y="3085323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598684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602749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9007B3-717F-864A-9ED7-64EE6A99198D}"/>
              </a:ext>
            </a:extLst>
          </p:cNvPr>
          <p:cNvSpPr txBox="1"/>
          <p:nvPr/>
        </p:nvSpPr>
        <p:spPr>
          <a:xfrm>
            <a:off x="9795921" y="3102619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7023722" y="-857848"/>
            <a:ext cx="992119" cy="7406742"/>
          </a:xfrm>
          <a:prstGeom prst="bentConnector3">
            <a:avLst>
              <a:gd name="adj1" fmla="val 307375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3191942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2111492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440878" y="3659767"/>
            <a:ext cx="2454436" cy="2132986"/>
          </a:xfrm>
          <a:prstGeom prst="bentConnector3">
            <a:avLst>
              <a:gd name="adj1" fmla="val 1362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F00B58-5718-124F-9C7B-DE6A0B9EA4FF}"/>
              </a:ext>
            </a:extLst>
          </p:cNvPr>
          <p:cNvSpPr txBox="1"/>
          <p:nvPr/>
        </p:nvSpPr>
        <p:spPr>
          <a:xfrm>
            <a:off x="4553099" y="5463792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0966" y="28806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2175" y="4378212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18340" y="4451586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79685" y="5078866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1968" y="5152239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0966" y="20369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2175" y="371238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18340" y="3785763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0092" y="1543324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318736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flipH="1" flipV="1">
            <a:off x="5943202" y="3232977"/>
            <a:ext cx="2" cy="326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5943208" y="324273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442369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629426" y="3568241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4691305" y="3888556"/>
            <a:ext cx="627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318734" y="257505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442369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4091964" y="4239494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066837" y="4217517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442371" y="25685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4066837" y="3226441"/>
            <a:ext cx="2" cy="3331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367164" y="158145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 flipV="1">
            <a:off x="6567670" y="1910414"/>
            <a:ext cx="799494" cy="9936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6567672" y="1910414"/>
            <a:ext cx="799492" cy="19781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515682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2797901" y="359397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2764618" y="3888556"/>
            <a:ext cx="677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3"/>
            <a:endCxn id="63" idx="1"/>
          </p:cNvCxnSpPr>
          <p:nvPr/>
        </p:nvCxnSpPr>
        <p:spPr>
          <a:xfrm flipV="1">
            <a:off x="4691305" y="4891031"/>
            <a:ext cx="662730" cy="44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515682" y="257255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140150" y="3230481"/>
            <a:ext cx="0" cy="3291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5318732" y="157580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0"/>
            <a:endCxn id="106" idx="2"/>
          </p:cNvCxnSpPr>
          <p:nvPr/>
        </p:nvCxnSpPr>
        <p:spPr>
          <a:xfrm flipH="1" flipV="1">
            <a:off x="5943200" y="2233727"/>
            <a:ext cx="2" cy="341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7367164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7367164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6988857" y="4253521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7991632" y="4217517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9065005" y="31516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8616100" y="3480578"/>
            <a:ext cx="448905" cy="407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5354035" y="456207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ABF46E-F5A8-DB40-A6C3-BB0AA2D61202}"/>
              </a:ext>
            </a:extLst>
          </p:cNvPr>
          <p:cNvCxnSpPr>
            <a:cxnSpLocks/>
            <a:stCxn id="51" idx="1"/>
            <a:endCxn id="63" idx="3"/>
          </p:cNvCxnSpPr>
          <p:nvPr/>
        </p:nvCxnSpPr>
        <p:spPr>
          <a:xfrm flipH="1" flipV="1">
            <a:off x="6602971" y="4891031"/>
            <a:ext cx="764193" cy="44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>
            <a:off x="6567672" y="3888556"/>
            <a:ext cx="7994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6602971" y="359033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9065003" y="39405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A3B52C-4AD3-4545-935A-B928D7458C85}"/>
              </a:ext>
            </a:extLst>
          </p:cNvPr>
          <p:cNvCxnSpPr>
            <a:cxnSpLocks/>
            <a:stCxn id="50" idx="3"/>
            <a:endCxn id="81" idx="1"/>
          </p:cNvCxnSpPr>
          <p:nvPr/>
        </p:nvCxnSpPr>
        <p:spPr>
          <a:xfrm>
            <a:off x="8616100" y="3888556"/>
            <a:ext cx="448903" cy="380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D0E366-7522-F74E-A4A9-828D26949040}"/>
              </a:ext>
            </a:extLst>
          </p:cNvPr>
          <p:cNvSpPr txBox="1"/>
          <p:nvPr/>
        </p:nvSpPr>
        <p:spPr>
          <a:xfrm rot="5400000">
            <a:off x="8535405" y="3744552"/>
            <a:ext cx="6096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81" idx="3"/>
            <a:endCxn id="68" idx="0"/>
          </p:cNvCxnSpPr>
          <p:nvPr/>
        </p:nvCxnSpPr>
        <p:spPr>
          <a:xfrm flipH="1" flipV="1">
            <a:off x="2140150" y="2572559"/>
            <a:ext cx="8173789" cy="1696919"/>
          </a:xfrm>
          <a:prstGeom prst="bentConnector4">
            <a:avLst>
              <a:gd name="adj1" fmla="val -2797"/>
              <a:gd name="adj2" fmla="val 177492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61C120-F6D8-2E4C-AB05-3CD81421CED8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0313941" y="3480578"/>
            <a:ext cx="22983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A287D44-EB52-1B4E-8E0D-42BE8562BD5D}"/>
              </a:ext>
            </a:extLst>
          </p:cNvPr>
          <p:cNvCxnSpPr>
            <a:cxnSpLocks/>
            <a:endCxn id="38" idx="1"/>
          </p:cNvCxnSpPr>
          <p:nvPr/>
        </p:nvCxnSpPr>
        <p:spPr>
          <a:xfrm rot="10800000" flipV="1">
            <a:off x="3442371" y="1436622"/>
            <a:ext cx="5622632" cy="1460858"/>
          </a:xfrm>
          <a:prstGeom prst="bentConnector3">
            <a:avLst>
              <a:gd name="adj1" fmla="val 104066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FE8EB85-DFC0-4B45-9688-6A1F97F9E5D8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7466830" y="1961423"/>
            <a:ext cx="2122974" cy="10733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1520052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BA4C72-9403-5D48-8512-2B9843EE0724}"/>
              </a:ext>
            </a:extLst>
          </p:cNvPr>
          <p:cNvSpPr txBox="1"/>
          <p:nvPr/>
        </p:nvSpPr>
        <p:spPr>
          <a:xfrm>
            <a:off x="2011974" y="4246796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</p:cNvCxnSpPr>
          <p:nvPr/>
        </p:nvCxnSpPr>
        <p:spPr>
          <a:xfrm flipH="1">
            <a:off x="2726395" y="4165167"/>
            <a:ext cx="757454" cy="4563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3397176" y="28165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64" idx="2"/>
          </p:cNvCxnSpPr>
          <p:nvPr/>
        </p:nvCxnSpPr>
        <p:spPr>
          <a:xfrm flipH="1" flipV="1">
            <a:off x="3247621" y="2514831"/>
            <a:ext cx="774023" cy="301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4315497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4021644" y="3474487"/>
            <a:ext cx="918321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2623153" y="1856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4B86F0B-5615-F24C-8630-EDFC0D498AC4}"/>
              </a:ext>
            </a:extLst>
          </p:cNvPr>
          <p:cNvSpPr/>
          <p:nvPr/>
        </p:nvSpPr>
        <p:spPr>
          <a:xfrm>
            <a:off x="2623153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GeoDCAT-AP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752F305-FBBA-844E-980E-D3BAE0145F1D}"/>
              </a:ext>
            </a:extLst>
          </p:cNvPr>
          <p:cNvSpPr/>
          <p:nvPr/>
        </p:nvSpPr>
        <p:spPr>
          <a:xfrm>
            <a:off x="1854646" y="28165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70" idx="0"/>
            <a:endCxn id="64" idx="2"/>
          </p:cNvCxnSpPr>
          <p:nvPr/>
        </p:nvCxnSpPr>
        <p:spPr>
          <a:xfrm flipV="1">
            <a:off x="2479114" y="2514831"/>
            <a:ext cx="768507" cy="301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3247621" y="3474487"/>
            <a:ext cx="774023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flipH="1" flipV="1">
            <a:off x="2479114" y="3474487"/>
            <a:ext cx="768507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8CB396-E932-EC43-8AAD-40A81FE7CFD0}"/>
              </a:ext>
            </a:extLst>
          </p:cNvPr>
          <p:cNvSpPr/>
          <p:nvPr/>
        </p:nvSpPr>
        <p:spPr>
          <a:xfrm>
            <a:off x="2615982" y="473593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E3AB27D-B445-1841-8145-DBC3FBBE7839}"/>
              </a:ext>
            </a:extLst>
          </p:cNvPr>
          <p:cNvCxnSpPr>
            <a:cxnSpLocks/>
            <a:stCxn id="9" idx="2"/>
            <a:endCxn id="90" idx="3"/>
          </p:cNvCxnSpPr>
          <p:nvPr/>
        </p:nvCxnSpPr>
        <p:spPr>
          <a:xfrm flipH="1">
            <a:off x="3864918" y="4434171"/>
            <a:ext cx="1075047" cy="63072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1A44592-83B8-6945-A515-A5831DFABA8C}"/>
              </a:ext>
            </a:extLst>
          </p:cNvPr>
          <p:cNvSpPr/>
          <p:nvPr/>
        </p:nvSpPr>
        <p:spPr>
          <a:xfrm>
            <a:off x="2623153" y="89722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20781E-689E-6149-ACBC-59F866A53793}"/>
              </a:ext>
            </a:extLst>
          </p:cNvPr>
          <p:cNvCxnSpPr>
            <a:cxnSpLocks/>
            <a:stCxn id="64" idx="0"/>
            <a:endCxn id="92" idx="2"/>
          </p:cNvCxnSpPr>
          <p:nvPr/>
        </p:nvCxnSpPr>
        <p:spPr>
          <a:xfrm flipV="1">
            <a:off x="3247621" y="1555147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A5020B-AE55-F94F-B43C-0E97DAF19FCB}"/>
              </a:ext>
            </a:extLst>
          </p:cNvPr>
          <p:cNvCxnSpPr>
            <a:cxnSpLocks/>
            <a:stCxn id="67" idx="2"/>
            <a:endCxn id="90" idx="0"/>
          </p:cNvCxnSpPr>
          <p:nvPr/>
        </p:nvCxnSpPr>
        <p:spPr>
          <a:xfrm flipH="1">
            <a:off x="3240450" y="4434171"/>
            <a:ext cx="7171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08C6D35-AAC4-7F42-84D6-D2F95CCFA61C}"/>
              </a:ext>
            </a:extLst>
          </p:cNvPr>
          <p:cNvCxnSpPr>
            <a:cxnSpLocks/>
          </p:cNvCxnSpPr>
          <p:nvPr/>
        </p:nvCxnSpPr>
        <p:spPr>
          <a:xfrm flipH="1">
            <a:off x="3823242" y="3483368"/>
            <a:ext cx="426066" cy="12661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</p:cNvCxnSpPr>
          <p:nvPr/>
        </p:nvCxnSpPr>
        <p:spPr>
          <a:xfrm>
            <a:off x="2094193" y="3483368"/>
            <a:ext cx="543289" cy="12661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1">
            <a:extLst>
              <a:ext uri="{FF2B5EF4-FFF2-40B4-BE49-F238E27FC236}">
                <a16:creationId xmlns:a16="http://schemas.microsoft.com/office/drawing/2014/main" id="{0001B7BC-A7A0-4FA0-94DC-F59E48C17445}"/>
              </a:ext>
            </a:extLst>
          </p:cNvPr>
          <p:cNvCxnSpPr>
            <a:cxnSpLocks/>
            <a:stCxn id="42" idx="0"/>
            <a:endCxn id="64" idx="3"/>
          </p:cNvCxnSpPr>
          <p:nvPr/>
        </p:nvCxnSpPr>
        <p:spPr>
          <a:xfrm rot="16200000" flipV="1">
            <a:off x="4472763" y="1585197"/>
            <a:ext cx="1590379" cy="279172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13480AA4-D975-4CE8-8AEA-7E0575E7F5E3}"/>
              </a:ext>
            </a:extLst>
          </p:cNvPr>
          <p:cNvSpPr/>
          <p:nvPr/>
        </p:nvSpPr>
        <p:spPr>
          <a:xfrm>
            <a:off x="6039346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DCAT-AP IT </a:t>
            </a:r>
            <a:r>
              <a:rPr lang="en-US" sz="1400" dirty="0" err="1">
                <a:solidFill>
                  <a:schemeClr val="tx1"/>
                </a:solidFill>
              </a:rPr>
              <a:t>Impl</a:t>
            </a:r>
            <a:r>
              <a:rPr lang="en-US" sz="1400" dirty="0">
                <a:solidFill>
                  <a:schemeClr val="tx1"/>
                </a:solidFill>
              </a:rPr>
              <a:t> Res </a:t>
            </a:r>
            <a:r>
              <a:rPr lang="en-US" sz="1400" dirty="0" err="1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2B1615-E0EC-4802-9B98-7C3DCAF333C4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flipH="1">
            <a:off x="5564433" y="4105210"/>
            <a:ext cx="4749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2637482" y="3529480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3391660" y="2567518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9D0740-6F1E-934E-849E-77D38957E769}"/>
              </a:ext>
            </a:extLst>
          </p:cNvPr>
          <p:cNvSpPr txBox="1"/>
          <p:nvPr/>
        </p:nvSpPr>
        <p:spPr>
          <a:xfrm>
            <a:off x="2539128" y="2580178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53E172-31D2-F248-B6AD-BBBD8B60DDD8}"/>
              </a:ext>
            </a:extLst>
          </p:cNvPr>
          <p:cNvSpPr txBox="1"/>
          <p:nvPr/>
        </p:nvSpPr>
        <p:spPr>
          <a:xfrm>
            <a:off x="4371714" y="3519436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CD6B30-6470-4F02-A173-825F913EC16C}"/>
              </a:ext>
            </a:extLst>
          </p:cNvPr>
          <p:cNvSpPr txBox="1"/>
          <p:nvPr/>
        </p:nvSpPr>
        <p:spPr>
          <a:xfrm rot="16200000">
            <a:off x="5538117" y="3984402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EF07BD-5028-4F00-BB7C-76B8B0B1A300}"/>
              </a:ext>
            </a:extLst>
          </p:cNvPr>
          <p:cNvSpPr txBox="1"/>
          <p:nvPr/>
        </p:nvSpPr>
        <p:spPr>
          <a:xfrm>
            <a:off x="3370027" y="3533035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51" name="Rounded Rectangle 89">
            <a:extLst>
              <a:ext uri="{FF2B5EF4-FFF2-40B4-BE49-F238E27FC236}">
                <a16:creationId xmlns:a16="http://schemas.microsoft.com/office/drawing/2014/main" id="{A115FE57-CF5E-42DC-A006-1092034F33A7}"/>
              </a:ext>
            </a:extLst>
          </p:cNvPr>
          <p:cNvSpPr/>
          <p:nvPr/>
        </p:nvSpPr>
        <p:spPr>
          <a:xfrm>
            <a:off x="6039346" y="473593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F106EB-D38C-4C59-A134-FF53885939B5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>
            <a:off x="6663814" y="4434171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31">
            <a:extLst>
              <a:ext uri="{FF2B5EF4-FFF2-40B4-BE49-F238E27FC236}">
                <a16:creationId xmlns:a16="http://schemas.microsoft.com/office/drawing/2014/main" id="{5E9201F4-93CF-4F13-AC97-2F9700CB39CA}"/>
              </a:ext>
            </a:extLst>
          </p:cNvPr>
          <p:cNvCxnSpPr>
            <a:cxnSpLocks/>
            <a:stCxn id="42" idx="0"/>
            <a:endCxn id="3" idx="3"/>
          </p:cNvCxnSpPr>
          <p:nvPr/>
        </p:nvCxnSpPr>
        <p:spPr>
          <a:xfrm rot="16200000" flipV="1">
            <a:off x="5339602" y="2452037"/>
            <a:ext cx="630723" cy="2017702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C1BE8E-09F2-4661-938F-AF9FE833F8E3}"/>
              </a:ext>
            </a:extLst>
          </p:cNvPr>
          <p:cNvSpPr txBox="1"/>
          <p:nvPr/>
        </p:nvSpPr>
        <p:spPr>
          <a:xfrm>
            <a:off x="5909040" y="3262622"/>
            <a:ext cx="89351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inheritedFrom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247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OGC examples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63" idx="2"/>
            <a:endCxn id="82" idx="0"/>
          </p:cNvCxnSpPr>
          <p:nvPr/>
        </p:nvCxnSpPr>
        <p:spPr>
          <a:xfrm>
            <a:off x="4312410" y="4300785"/>
            <a:ext cx="0" cy="3869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8202511" y="2453596"/>
            <a:ext cx="510357" cy="404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1928649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Map Service 1.3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177585" y="3971824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>
            <a:off x="8202511" y="2858247"/>
            <a:ext cx="510357" cy="3633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</p:cNvCxnSpPr>
          <p:nvPr/>
        </p:nvCxnSpPr>
        <p:spPr>
          <a:xfrm>
            <a:off x="2274148" y="3187208"/>
            <a:ext cx="0" cy="4556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  <a:stCxn id="94" idx="1"/>
            <a:endCxn id="45" idx="3"/>
          </p:cNvCxnSpPr>
          <p:nvPr/>
        </p:nvCxnSpPr>
        <p:spPr>
          <a:xfrm flipH="1" flipV="1">
            <a:off x="3177585" y="1151899"/>
            <a:ext cx="3775990" cy="17063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1">
            <a:extLst>
              <a:ext uri="{FF2B5EF4-FFF2-40B4-BE49-F238E27FC236}">
                <a16:creationId xmlns:a16="http://schemas.microsoft.com/office/drawing/2014/main" id="{0001B7BC-A7A0-4FA0-94DC-F59E48C17445}"/>
              </a:ext>
            </a:extLst>
          </p:cNvPr>
          <p:cNvCxnSpPr>
            <a:cxnSpLocks/>
            <a:stCxn id="57" idx="1"/>
            <a:endCxn id="46" idx="1"/>
          </p:cNvCxnSpPr>
          <p:nvPr/>
        </p:nvCxnSpPr>
        <p:spPr>
          <a:xfrm rot="10800000">
            <a:off x="1928649" y="2004920"/>
            <a:ext cx="12700" cy="196690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2B1615-E0EC-4802-9B98-7C3DCAF333C4}"/>
              </a:ext>
            </a:extLst>
          </p:cNvPr>
          <p:cNvCxnSpPr>
            <a:cxnSpLocks/>
            <a:stCxn id="95" idx="0"/>
            <a:endCxn id="136" idx="2"/>
          </p:cNvCxnSpPr>
          <p:nvPr/>
        </p:nvCxnSpPr>
        <p:spPr>
          <a:xfrm flipV="1">
            <a:off x="9337336" y="1737645"/>
            <a:ext cx="0" cy="386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9CD6B30-6470-4F02-A173-825F913EC16C}"/>
              </a:ext>
            </a:extLst>
          </p:cNvPr>
          <p:cNvSpPr txBox="1"/>
          <p:nvPr/>
        </p:nvSpPr>
        <p:spPr>
          <a:xfrm rot="5400000">
            <a:off x="3135172" y="3879491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45" name="Rounded Rectangle 38">
            <a:extLst>
              <a:ext uri="{FF2B5EF4-FFF2-40B4-BE49-F238E27FC236}">
                <a16:creationId xmlns:a16="http://schemas.microsoft.com/office/drawing/2014/main" id="{53F71438-B2A2-41F6-B686-454B235F559F}"/>
              </a:ext>
            </a:extLst>
          </p:cNvPr>
          <p:cNvSpPr/>
          <p:nvPr/>
        </p:nvSpPr>
        <p:spPr>
          <a:xfrm>
            <a:off x="1928649" y="8229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sp>
        <p:nvSpPr>
          <p:cNvPr id="46" name="Rounded Rectangle 89">
            <a:extLst>
              <a:ext uri="{FF2B5EF4-FFF2-40B4-BE49-F238E27FC236}">
                <a16:creationId xmlns:a16="http://schemas.microsoft.com/office/drawing/2014/main" id="{305016B0-8195-4224-A762-EA99DB4D6966}"/>
              </a:ext>
            </a:extLst>
          </p:cNvPr>
          <p:cNvSpPr/>
          <p:nvPr/>
        </p:nvSpPr>
        <p:spPr>
          <a:xfrm>
            <a:off x="1928649" y="16759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271E48-E40C-454A-974D-CF52AA228F36}"/>
              </a:ext>
            </a:extLst>
          </p:cNvPr>
          <p:cNvCxnSpPr>
            <a:cxnSpLocks/>
            <a:stCxn id="64" idx="0"/>
            <a:endCxn id="46" idx="2"/>
          </p:cNvCxnSpPr>
          <p:nvPr/>
        </p:nvCxnSpPr>
        <p:spPr>
          <a:xfrm flipV="1">
            <a:off x="2553117" y="2333880"/>
            <a:ext cx="0" cy="1954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AD4CDC-529F-4740-9F34-E244349188CA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2553117" y="1480860"/>
            <a:ext cx="0" cy="1950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69">
            <a:extLst>
              <a:ext uri="{FF2B5EF4-FFF2-40B4-BE49-F238E27FC236}">
                <a16:creationId xmlns:a16="http://schemas.microsoft.com/office/drawing/2014/main" id="{2801BDC5-924A-4211-8624-7E090D4FB545}"/>
              </a:ext>
            </a:extLst>
          </p:cNvPr>
          <p:cNvSpPr/>
          <p:nvPr/>
        </p:nvSpPr>
        <p:spPr>
          <a:xfrm>
            <a:off x="1928649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– WMS 1.3 Profile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6354E4-880E-4D8E-B2DA-8AB4BAF3D65A}"/>
              </a:ext>
            </a:extLst>
          </p:cNvPr>
          <p:cNvCxnSpPr>
            <a:cxnSpLocks/>
          </p:cNvCxnSpPr>
          <p:nvPr/>
        </p:nvCxnSpPr>
        <p:spPr>
          <a:xfrm>
            <a:off x="2814005" y="3187207"/>
            <a:ext cx="0" cy="45565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6">
            <a:extLst>
              <a:ext uri="{FF2B5EF4-FFF2-40B4-BE49-F238E27FC236}">
                <a16:creationId xmlns:a16="http://schemas.microsoft.com/office/drawing/2014/main" id="{2A038258-5261-45B3-B878-9FB47192BDFA}"/>
              </a:ext>
            </a:extLst>
          </p:cNvPr>
          <p:cNvSpPr/>
          <p:nvPr/>
        </p:nvSpPr>
        <p:spPr>
          <a:xfrm>
            <a:off x="3687942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</a:t>
            </a:r>
            <a:r>
              <a:rPr lang="en-US" sz="1400" dirty="0" err="1">
                <a:solidFill>
                  <a:schemeClr val="tx1"/>
                </a:solidFill>
              </a:rPr>
              <a:t>Impl</a:t>
            </a:r>
            <a:r>
              <a:rPr lang="en-US" sz="1400" dirty="0">
                <a:solidFill>
                  <a:schemeClr val="tx1"/>
                </a:solidFill>
              </a:rPr>
              <a:t> Res Descriptor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1860681" y="3307320"/>
            <a:ext cx="62106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hasProfile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9D0740-6F1E-934E-849E-77D38957E769}"/>
              </a:ext>
            </a:extLst>
          </p:cNvPr>
          <p:cNvSpPr txBox="1"/>
          <p:nvPr/>
        </p:nvSpPr>
        <p:spPr>
          <a:xfrm>
            <a:off x="2689348" y="3305554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69" name="Rounded Rectangle 8">
            <a:extLst>
              <a:ext uri="{FF2B5EF4-FFF2-40B4-BE49-F238E27FC236}">
                <a16:creationId xmlns:a16="http://schemas.microsoft.com/office/drawing/2014/main" id="{8DB76B88-2840-4B03-9168-91FA1DCDA62C}"/>
              </a:ext>
            </a:extLst>
          </p:cNvPr>
          <p:cNvSpPr/>
          <p:nvPr/>
        </p:nvSpPr>
        <p:spPr>
          <a:xfrm>
            <a:off x="5423933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FullConstraints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682C18-C669-473D-B8C1-4C2857EA724E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>
            <a:off x="4936878" y="3971824"/>
            <a:ext cx="48705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8479FC-F592-4D6F-93A2-635E330E89CA}"/>
              </a:ext>
            </a:extLst>
          </p:cNvPr>
          <p:cNvSpPr txBox="1"/>
          <p:nvPr/>
        </p:nvSpPr>
        <p:spPr>
          <a:xfrm rot="5400000">
            <a:off x="4769711" y="3901555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82" name="Rounded Rectangle 8">
            <a:extLst>
              <a:ext uri="{FF2B5EF4-FFF2-40B4-BE49-F238E27FC236}">
                <a16:creationId xmlns:a16="http://schemas.microsoft.com/office/drawing/2014/main" id="{8ECF6A8A-9983-444C-9D50-F6C1F5C38CE2}"/>
              </a:ext>
            </a:extLst>
          </p:cNvPr>
          <p:cNvSpPr/>
          <p:nvPr/>
        </p:nvSpPr>
        <p:spPr>
          <a:xfrm>
            <a:off x="3687942" y="468777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15EDC-920C-4B26-966F-B9119FAE4AFB}"/>
              </a:ext>
            </a:extLst>
          </p:cNvPr>
          <p:cNvSpPr txBox="1"/>
          <p:nvPr/>
        </p:nvSpPr>
        <p:spPr>
          <a:xfrm>
            <a:off x="4017153" y="436783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94" name="Rounded Rectangle 69">
            <a:extLst>
              <a:ext uri="{FF2B5EF4-FFF2-40B4-BE49-F238E27FC236}">
                <a16:creationId xmlns:a16="http://schemas.microsoft.com/office/drawing/2014/main" id="{11CA118F-FE89-43B9-85F0-6AFD04A21A98}"/>
              </a:ext>
            </a:extLst>
          </p:cNvPr>
          <p:cNvSpPr/>
          <p:nvPr/>
        </p:nvSpPr>
        <p:spPr>
          <a:xfrm>
            <a:off x="6953575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OpenGIS</a:t>
            </a:r>
            <a:r>
              <a:rPr lang="en-US" sz="1000" dirty="0">
                <a:solidFill>
                  <a:schemeClr val="tx1"/>
                </a:solidFill>
              </a:rPr>
              <a:t> Web Map Tile Service Implementation Standard</a:t>
            </a:r>
          </a:p>
        </p:txBody>
      </p:sp>
      <p:sp>
        <p:nvSpPr>
          <p:cNvPr id="95" name="Rounded Rectangle 66">
            <a:extLst>
              <a:ext uri="{FF2B5EF4-FFF2-40B4-BE49-F238E27FC236}">
                <a16:creationId xmlns:a16="http://schemas.microsoft.com/office/drawing/2014/main" id="{93777A62-91B6-47ED-888C-EF9E3B24CA08}"/>
              </a:ext>
            </a:extLst>
          </p:cNvPr>
          <p:cNvSpPr/>
          <p:nvPr/>
        </p:nvSpPr>
        <p:spPr>
          <a:xfrm>
            <a:off x="8712868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XML Schema</a:t>
            </a:r>
          </a:p>
        </p:txBody>
      </p:sp>
      <p:sp>
        <p:nvSpPr>
          <p:cNvPr id="96" name="Rounded Rectangle 66">
            <a:extLst>
              <a:ext uri="{FF2B5EF4-FFF2-40B4-BE49-F238E27FC236}">
                <a16:creationId xmlns:a16="http://schemas.microsoft.com/office/drawing/2014/main" id="{EA0E8247-9F0D-41DF-AEB3-FD86B6B9BF2F}"/>
              </a:ext>
            </a:extLst>
          </p:cNvPr>
          <p:cNvSpPr/>
          <p:nvPr/>
        </p:nvSpPr>
        <p:spPr>
          <a:xfrm>
            <a:off x="8712868" y="289261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Swagger UI</a:t>
            </a:r>
          </a:p>
        </p:txBody>
      </p:sp>
      <p:sp>
        <p:nvSpPr>
          <p:cNvPr id="98" name="Rounded Rectangle 69">
            <a:extLst>
              <a:ext uri="{FF2B5EF4-FFF2-40B4-BE49-F238E27FC236}">
                <a16:creationId xmlns:a16="http://schemas.microsoft.com/office/drawing/2014/main" id="{AC45BE6A-0BE0-462C-890D-24DADB1DECD6}"/>
              </a:ext>
            </a:extLst>
          </p:cNvPr>
          <p:cNvSpPr/>
          <p:nvPr/>
        </p:nvSpPr>
        <p:spPr>
          <a:xfrm>
            <a:off x="6953575" y="364138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Profile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F4D3B31-C135-4144-BBE1-C37258EC68D9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>
            <a:off x="7578043" y="3187208"/>
            <a:ext cx="0" cy="4541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EC749CD-FBC9-4952-9C27-85B0B91B7B86}"/>
              </a:ext>
            </a:extLst>
          </p:cNvPr>
          <p:cNvSpPr txBox="1"/>
          <p:nvPr/>
        </p:nvSpPr>
        <p:spPr>
          <a:xfrm rot="5400000">
            <a:off x="8115465" y="2765914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9903697-A10E-4823-8073-F602F19693FB}"/>
              </a:ext>
            </a:extLst>
          </p:cNvPr>
          <p:cNvSpPr txBox="1"/>
          <p:nvPr/>
        </p:nvSpPr>
        <p:spPr>
          <a:xfrm>
            <a:off x="7267510" y="3279714"/>
            <a:ext cx="62106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hasProfile</a:t>
            </a:r>
            <a:endParaRPr lang="en-US" sz="1200" dirty="0"/>
          </a:p>
        </p:txBody>
      </p:sp>
      <p:sp>
        <p:nvSpPr>
          <p:cNvPr id="124" name="Rounded Rectangle 66">
            <a:extLst>
              <a:ext uri="{FF2B5EF4-FFF2-40B4-BE49-F238E27FC236}">
                <a16:creationId xmlns:a16="http://schemas.microsoft.com/office/drawing/2014/main" id="{3684E537-6991-4DC8-AC4C-DD526E040CE4}"/>
              </a:ext>
            </a:extLst>
          </p:cNvPr>
          <p:cNvSpPr/>
          <p:nvPr/>
        </p:nvSpPr>
        <p:spPr>
          <a:xfrm>
            <a:off x="8712868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Doc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57A3DC7-863C-494F-A8CA-98C6329A1837}"/>
              </a:ext>
            </a:extLst>
          </p:cNvPr>
          <p:cNvCxnSpPr>
            <a:cxnSpLocks/>
            <a:stCxn id="98" idx="3"/>
            <a:endCxn id="124" idx="1"/>
          </p:cNvCxnSpPr>
          <p:nvPr/>
        </p:nvCxnSpPr>
        <p:spPr>
          <a:xfrm>
            <a:off x="8202511" y="3970349"/>
            <a:ext cx="510357" cy="1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1B69AA4-BF31-4E56-B8A6-5E00EB67C9FF}"/>
              </a:ext>
            </a:extLst>
          </p:cNvPr>
          <p:cNvSpPr txBox="1"/>
          <p:nvPr/>
        </p:nvSpPr>
        <p:spPr>
          <a:xfrm rot="5400000">
            <a:off x="8115465" y="3878016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BC069DF-87D3-49DB-9FE9-477AF79B184B}"/>
              </a:ext>
            </a:extLst>
          </p:cNvPr>
          <p:cNvCxnSpPr>
            <a:cxnSpLocks/>
            <a:stCxn id="124" idx="2"/>
            <a:endCxn id="133" idx="0"/>
          </p:cNvCxnSpPr>
          <p:nvPr/>
        </p:nvCxnSpPr>
        <p:spPr>
          <a:xfrm>
            <a:off x="9337336" y="4300786"/>
            <a:ext cx="0" cy="386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8">
            <a:extLst>
              <a:ext uri="{FF2B5EF4-FFF2-40B4-BE49-F238E27FC236}">
                <a16:creationId xmlns:a16="http://schemas.microsoft.com/office/drawing/2014/main" id="{0710C59D-2DEB-4F24-9B84-AD7FE3D90359}"/>
              </a:ext>
            </a:extLst>
          </p:cNvPr>
          <p:cNvSpPr/>
          <p:nvPr/>
        </p:nvSpPr>
        <p:spPr>
          <a:xfrm>
            <a:off x="8712868" y="468777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AF78D9F-8299-4931-9123-711C655D6C16}"/>
              </a:ext>
            </a:extLst>
          </p:cNvPr>
          <p:cNvSpPr txBox="1"/>
          <p:nvPr/>
        </p:nvSpPr>
        <p:spPr>
          <a:xfrm>
            <a:off x="9005418" y="4359256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136" name="Rounded Rectangle 8">
            <a:extLst>
              <a:ext uri="{FF2B5EF4-FFF2-40B4-BE49-F238E27FC236}">
                <a16:creationId xmlns:a16="http://schemas.microsoft.com/office/drawing/2014/main" id="{79876432-8CBB-423A-ADF7-F6C3047E022E}"/>
              </a:ext>
            </a:extLst>
          </p:cNvPr>
          <p:cNvSpPr/>
          <p:nvPr/>
        </p:nvSpPr>
        <p:spPr>
          <a:xfrm>
            <a:off x="8712868" y="107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5E2E8A2-32F7-4728-95D8-698E64CD6716}"/>
              </a:ext>
            </a:extLst>
          </p:cNvPr>
          <p:cNvSpPr txBox="1"/>
          <p:nvPr/>
        </p:nvSpPr>
        <p:spPr>
          <a:xfrm>
            <a:off x="8987039" y="184764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141" name="Rounded Rectangle 8">
            <a:extLst>
              <a:ext uri="{FF2B5EF4-FFF2-40B4-BE49-F238E27FC236}">
                <a16:creationId xmlns:a16="http://schemas.microsoft.com/office/drawing/2014/main" id="{D133D5AB-D4F9-4CEC-9625-54CAEE7A4839}"/>
              </a:ext>
            </a:extLst>
          </p:cNvPr>
          <p:cNvSpPr/>
          <p:nvPr/>
        </p:nvSpPr>
        <p:spPr>
          <a:xfrm>
            <a:off x="10472161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Conformance Test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2D9F6E2-E479-46C8-954C-622013DAC854}"/>
              </a:ext>
            </a:extLst>
          </p:cNvPr>
          <p:cNvCxnSpPr>
            <a:cxnSpLocks/>
            <a:stCxn id="95" idx="3"/>
            <a:endCxn id="141" idx="1"/>
          </p:cNvCxnSpPr>
          <p:nvPr/>
        </p:nvCxnSpPr>
        <p:spPr>
          <a:xfrm>
            <a:off x="9961804" y="2453596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252B94-0092-4096-B062-3AE79F88D423}"/>
              </a:ext>
            </a:extLst>
          </p:cNvPr>
          <p:cNvSpPr txBox="1"/>
          <p:nvPr/>
        </p:nvSpPr>
        <p:spPr>
          <a:xfrm rot="5400000">
            <a:off x="9810714" y="2391226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147" name="Rounded Rectangle 8">
            <a:extLst>
              <a:ext uri="{FF2B5EF4-FFF2-40B4-BE49-F238E27FC236}">
                <a16:creationId xmlns:a16="http://schemas.microsoft.com/office/drawing/2014/main" id="{635D7B28-68F1-4414-BCA3-08D819F9CFF0}"/>
              </a:ext>
            </a:extLst>
          </p:cNvPr>
          <p:cNvSpPr/>
          <p:nvPr/>
        </p:nvSpPr>
        <p:spPr>
          <a:xfrm>
            <a:off x="10472161" y="289295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Partial Constraints</a:t>
            </a:r>
          </a:p>
        </p:txBody>
      </p:sp>
      <p:sp>
        <p:nvSpPr>
          <p:cNvPr id="148" name="Rounded Rectangle 8">
            <a:extLst>
              <a:ext uri="{FF2B5EF4-FFF2-40B4-BE49-F238E27FC236}">
                <a16:creationId xmlns:a16="http://schemas.microsoft.com/office/drawing/2014/main" id="{2703BCC9-4933-46C4-8BF2-43AB3EACB1CB}"/>
              </a:ext>
            </a:extLst>
          </p:cNvPr>
          <p:cNvSpPr/>
          <p:nvPr/>
        </p:nvSpPr>
        <p:spPr>
          <a:xfrm>
            <a:off x="10472161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role: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26572FE-4CEA-4ADC-9B5F-3ACA5F606B81}"/>
              </a:ext>
            </a:extLst>
          </p:cNvPr>
          <p:cNvCxnSpPr>
            <a:cxnSpLocks/>
            <a:stCxn id="96" idx="3"/>
            <a:endCxn id="148" idx="1"/>
          </p:cNvCxnSpPr>
          <p:nvPr/>
        </p:nvCxnSpPr>
        <p:spPr>
          <a:xfrm>
            <a:off x="9961804" y="3221575"/>
            <a:ext cx="510357" cy="750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2FD24CD-AC47-40C9-91B6-06EBEE696737}"/>
              </a:ext>
            </a:extLst>
          </p:cNvPr>
          <p:cNvCxnSpPr>
            <a:cxnSpLocks/>
            <a:stCxn id="96" idx="3"/>
            <a:endCxn id="147" idx="1"/>
          </p:cNvCxnSpPr>
          <p:nvPr/>
        </p:nvCxnSpPr>
        <p:spPr>
          <a:xfrm>
            <a:off x="9961804" y="3221575"/>
            <a:ext cx="510357" cy="3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31">
            <a:extLst>
              <a:ext uri="{FF2B5EF4-FFF2-40B4-BE49-F238E27FC236}">
                <a16:creationId xmlns:a16="http://schemas.microsoft.com/office/drawing/2014/main" id="{0E6D1267-E3B2-4A7B-99E9-CFAD1842A185}"/>
              </a:ext>
            </a:extLst>
          </p:cNvPr>
          <p:cNvCxnSpPr>
            <a:cxnSpLocks/>
            <a:endCxn id="69" idx="2"/>
          </p:cNvCxnSpPr>
          <p:nvPr/>
        </p:nvCxnSpPr>
        <p:spPr>
          <a:xfrm rot="5400000" flipH="1">
            <a:off x="7552964" y="2796222"/>
            <a:ext cx="2635" cy="3011762"/>
          </a:xfrm>
          <a:prstGeom prst="curvedConnector3">
            <a:avLst>
              <a:gd name="adj1" fmla="val -8675522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2755933-942C-47E0-9A1E-6A2150363A7A}"/>
              </a:ext>
            </a:extLst>
          </p:cNvPr>
          <p:cNvSpPr txBox="1"/>
          <p:nvPr/>
        </p:nvSpPr>
        <p:spPr>
          <a:xfrm>
            <a:off x="7224742" y="4433856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090CDD9-37BF-4FC5-BC2F-A6B1DCB45AB9}"/>
              </a:ext>
            </a:extLst>
          </p:cNvPr>
          <p:cNvSpPr txBox="1"/>
          <p:nvPr/>
        </p:nvSpPr>
        <p:spPr>
          <a:xfrm rot="5400000">
            <a:off x="9805141" y="3356633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D22E75-5406-4673-9D16-3C1AE0C54444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3177585" y="2004919"/>
            <a:ext cx="3775990" cy="16709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0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409</Words>
  <Application>Microsoft Office PowerPoint</Application>
  <PresentationFormat>Widescreen</PresentationFormat>
  <Paragraphs>189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Car, Nicholas (L&amp;W, Dutton Park)</cp:lastModifiedBy>
  <cp:revision>67</cp:revision>
  <dcterms:created xsi:type="dcterms:W3CDTF">2018-04-03T07:21:04Z</dcterms:created>
  <dcterms:modified xsi:type="dcterms:W3CDTF">2018-05-31T02:33:00Z</dcterms:modified>
</cp:coreProperties>
</file>