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8E31-47F4-423D-9046-3C326C63A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5D1F1-AEB2-4056-AC85-2D32D4E24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84F2-836B-446C-BA93-EB483CFD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A2C0-448D-497C-8F42-325AD442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BB05-C7D0-4081-B283-C8D659B5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3CB0-7494-4E49-82FE-E8738021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11190-EEA1-4EE7-9E82-57499A276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ECCED-6E57-4AA0-B550-13A01671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E0C2-F834-476F-BE45-8A24ED65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FC96-3B1A-4D66-AD1E-340C4B06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7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845E4-4BF6-4410-964E-9F335289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DD051-3F3A-47EE-88AF-617E40E1F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BB23-A099-4E7F-9D63-7DA83B3B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CF059-1944-4D9D-9A52-F3710EBA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1D7E-AE30-47BC-9E0A-326BEAEA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99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588-DB54-4CF8-8CC0-74C94DA9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1D2-68CA-4A5E-92A3-43DA0042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D882-8101-4071-A797-7DEAE569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6871-F21A-4D1D-BEBA-8822EE7F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0DAEA-1AF7-4671-960B-BFDEF672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8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F76F-8796-4998-AE88-A2F4A90A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E91B-FB5D-4687-BC30-622BDA29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66094-B725-4FF5-89A5-B440F6AB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E1ED-FE14-4036-9249-321B758F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EA4B-5FBF-4492-84E7-EB31C6EE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56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32E1-F4C0-4040-B433-673BEF7C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D44A5-0954-4485-B124-50BEFF999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B0741-6185-49A5-BBFF-B0B214C9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0545-C781-4096-AC92-E028CA5A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FCA0-F5B6-44F7-B084-707931CA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36467-03B9-4530-8EF0-0CA8EFEE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1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42A5-7A29-4A34-9360-005933F8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10D3-135C-4BAB-A5D9-366E3C9A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254D5-9A36-43C3-823D-5E487E01D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8F489-BC8D-4F21-AF6D-287971F12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DD04F-844B-4158-B500-E1E08B985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1402F-DB67-4025-966E-FC9960A0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88BFB-E906-45AA-A9B5-134FF15C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64C88C-108E-4135-82B6-EFA45E9E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52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0B9A-AF26-495D-B3BE-CAA0458C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29EEA-1DCD-4106-ADE5-C0949CE9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B7D14-F781-42B5-9B6E-5FF9CADC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61657-FA47-40BF-9F26-E71F50C7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2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B4722-C62E-4EFA-8C01-8540777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AE19D-0C0D-4D45-AA1F-DCB78C36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9240-7E23-4D36-B7E8-03E7F37A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795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45D-0C34-44CC-B4CB-BA6FA345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7E6BC-6B49-45A6-A7F8-E46344A0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5C786-8D5C-48B3-9230-991543E8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2D652-B827-4FA1-A0D7-6FC34DA8E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55B89-CB86-4E4D-995D-7982BF8B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85E1-405B-463E-BDB1-4A10ACDDE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00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DE8-E340-46C5-8B24-504813A7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87C45-C923-409D-B4E2-91FD837CE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22432-6997-4625-8DCF-13C8E6F50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1E29B-DB8C-4683-B588-5255D4F6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DF544-6B69-454D-B0DC-F7CE3BE2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0E31-255F-4E03-A113-3D413F7B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57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62C0A-D9F4-4445-B876-778427E3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E06C-6733-4975-8455-AF3E4C67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CFA1B-7A76-4B71-909C-D6A104695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57A2-48DD-4F70-B467-B099CE41240B}" type="datetimeFigureOut">
              <a:rPr lang="en-AU" smtClean="0"/>
              <a:t>16/05/2018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1801-CB3A-4A6B-AC8F-F761D8B1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83FF-521B-45AB-A866-D1C73E4B1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FEB2-6E33-45F5-A980-F74EC2E15A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77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8CFEE-FCE4-430F-BEC6-162A6037DE99}"/>
              </a:ext>
            </a:extLst>
          </p:cNvPr>
          <p:cNvSpPr txBox="1"/>
          <p:nvPr/>
        </p:nvSpPr>
        <p:spPr>
          <a:xfrm>
            <a:off x="200722" y="156117"/>
            <a:ext cx="251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Alternates View example</a:t>
            </a:r>
          </a:p>
        </p:txBody>
      </p:sp>
      <p:sp>
        <p:nvSpPr>
          <p:cNvPr id="3" name="Rounded Rectangle 72">
            <a:extLst>
              <a:ext uri="{FF2B5EF4-FFF2-40B4-BE49-F238E27FC236}">
                <a16:creationId xmlns:a16="http://schemas.microsoft.com/office/drawing/2014/main" id="{E647E3E6-9B7E-4776-9737-933DA9EE4B1E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BB72E4-7FC4-4EF9-847C-8B7AB4BFAE17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CE80F6-CED0-447F-B909-6CEA9257E726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30191-E1C0-486C-94E3-9AF7BF9D28C5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6F0BF-44AD-4BB5-8689-3E096145FADB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rdfs:subClassOf</a:t>
            </a:r>
            <a:endParaRPr lang="en-US" sz="1200" dirty="0"/>
          </a:p>
        </p:txBody>
      </p:sp>
      <p:sp>
        <p:nvSpPr>
          <p:cNvPr id="8" name="Rounded Rectangle 77">
            <a:extLst>
              <a:ext uri="{FF2B5EF4-FFF2-40B4-BE49-F238E27FC236}">
                <a16:creationId xmlns:a16="http://schemas.microsoft.com/office/drawing/2014/main" id="{9A32ED2A-2A33-4EDE-B025-FFC8194951F4}"/>
              </a:ext>
            </a:extLst>
          </p:cNvPr>
          <p:cNvSpPr/>
          <p:nvPr/>
        </p:nvSpPr>
        <p:spPr>
          <a:xfrm>
            <a:off x="2655858" y="921714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auorg:Board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6DD92-EDE7-4748-80AE-0374020C4D6C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EDFC9B-79A4-4016-91CC-614B6DDE326A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property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9F5E5-4C42-4A77-9081-F4ABC2AC4F16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12" name="Rounded Rectangle 77">
            <a:extLst>
              <a:ext uri="{FF2B5EF4-FFF2-40B4-BE49-F238E27FC236}">
                <a16:creationId xmlns:a16="http://schemas.microsoft.com/office/drawing/2014/main" id="{CAE63009-C4D8-445A-A9DB-4977F08C5D37}"/>
              </a:ext>
            </a:extLst>
          </p:cNvPr>
          <p:cNvSpPr/>
          <p:nvPr/>
        </p:nvSpPr>
        <p:spPr>
          <a:xfrm>
            <a:off x="126892" y="129380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187FFC-61A0-483C-89C9-EE035237CCF7}"/>
              </a:ext>
            </a:extLst>
          </p:cNvPr>
          <p:cNvCxnSpPr>
            <a:cxnSpLocks/>
            <a:stCxn id="16" idx="3"/>
            <a:endCxn id="66" idx="0"/>
          </p:cNvCxnSpPr>
          <p:nvPr/>
        </p:nvCxnSpPr>
        <p:spPr>
          <a:xfrm>
            <a:off x="5966818" y="1244486"/>
            <a:ext cx="1767427" cy="296291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77">
            <a:extLst>
              <a:ext uri="{FF2B5EF4-FFF2-40B4-BE49-F238E27FC236}">
                <a16:creationId xmlns:a16="http://schemas.microsoft.com/office/drawing/2014/main" id="{40C95161-787F-44E7-A731-DA92DEF69BD5}"/>
              </a:ext>
            </a:extLst>
          </p:cNvPr>
          <p:cNvSpPr/>
          <p:nvPr/>
        </p:nvSpPr>
        <p:spPr>
          <a:xfrm>
            <a:off x="2031390" y="2353942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6" name="Rounded Rectangle 72">
            <a:extLst>
              <a:ext uri="{FF2B5EF4-FFF2-40B4-BE49-F238E27FC236}">
                <a16:creationId xmlns:a16="http://schemas.microsoft.com/office/drawing/2014/main" id="{54545EAF-A895-4E06-9820-7B72DE7F3F33}"/>
              </a:ext>
            </a:extLst>
          </p:cNvPr>
          <p:cNvSpPr/>
          <p:nvPr/>
        </p:nvSpPr>
        <p:spPr>
          <a:xfrm>
            <a:off x="4717882" y="9155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B-02210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3CA50E-E361-42B9-9CC0-35F309850B8D}"/>
              </a:ext>
            </a:extLst>
          </p:cNvPr>
          <p:cNvCxnSpPr>
            <a:cxnSpLocks/>
            <a:stCxn id="16" idx="3"/>
            <a:endCxn id="78" idx="1"/>
          </p:cNvCxnSpPr>
          <p:nvPr/>
        </p:nvCxnSpPr>
        <p:spPr>
          <a:xfrm>
            <a:off x="5966818" y="1244486"/>
            <a:ext cx="2510436" cy="16168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591276-30CE-454C-835B-BE08EBC6792B}"/>
              </a:ext>
            </a:extLst>
          </p:cNvPr>
          <p:cNvCxnSpPr>
            <a:cxnSpLocks/>
            <a:stCxn id="16" idx="2"/>
            <a:endCxn id="103" idx="0"/>
          </p:cNvCxnSpPr>
          <p:nvPr/>
        </p:nvCxnSpPr>
        <p:spPr>
          <a:xfrm flipH="1">
            <a:off x="3932396" y="1573447"/>
            <a:ext cx="1409954" cy="239545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4B7479-3FF3-4A79-BF8A-A2CD7C8BF8D1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904794" y="1244486"/>
            <a:ext cx="813088" cy="618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ED4EB3-B4AA-495D-B716-EB59A889425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280326" y="1747139"/>
            <a:ext cx="5237623" cy="93576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8AC40B-5CA2-4491-B809-52442947A8C5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280326" y="2682903"/>
            <a:ext cx="454275" cy="128599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97F824-1618-4168-8A96-98F122B8EA6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3280326" y="2682903"/>
            <a:ext cx="3888570" cy="152449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74">
            <a:extLst>
              <a:ext uri="{FF2B5EF4-FFF2-40B4-BE49-F238E27FC236}">
                <a16:creationId xmlns:a16="http://schemas.microsoft.com/office/drawing/2014/main" id="{4B905391-5A72-4F8C-94CB-0AD10B5A52A5}"/>
              </a:ext>
            </a:extLst>
          </p:cNvPr>
          <p:cNvCxnSpPr>
            <a:cxnSpLocks/>
            <a:stCxn id="16" idx="0"/>
            <a:endCxn id="78" idx="0"/>
          </p:cNvCxnSpPr>
          <p:nvPr/>
        </p:nvCxnSpPr>
        <p:spPr>
          <a:xfrm rot="16200000" flipH="1">
            <a:off x="7141192" y="-883318"/>
            <a:ext cx="161687" cy="3759372"/>
          </a:xfrm>
          <a:prstGeom prst="curvedConnector3">
            <a:avLst>
              <a:gd name="adj1" fmla="val -141384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2">
            <a:extLst>
              <a:ext uri="{FF2B5EF4-FFF2-40B4-BE49-F238E27FC236}">
                <a16:creationId xmlns:a16="http://schemas.microsoft.com/office/drawing/2014/main" id="{0AB0D9C7-5AB9-4E40-90F1-A263C11A4F14}"/>
              </a:ext>
            </a:extLst>
          </p:cNvPr>
          <p:cNvSpPr/>
          <p:nvPr/>
        </p:nvSpPr>
        <p:spPr>
          <a:xfrm>
            <a:off x="8477254" y="107721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 Org View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7E5B31-9EAA-4896-939E-7615421C18E8}"/>
              </a:ext>
            </a:extLst>
          </p:cNvPr>
          <p:cNvSpPr/>
          <p:nvPr/>
        </p:nvSpPr>
        <p:spPr>
          <a:xfrm>
            <a:off x="10648401" y="1739221"/>
            <a:ext cx="1381553" cy="11624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 view of basic properties of main classes in the AU Org Ontology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E9743D-C496-4336-8FD4-71ACAB30E0AB}"/>
              </a:ext>
            </a:extLst>
          </p:cNvPr>
          <p:cNvSpPr/>
          <p:nvPr/>
        </p:nvSpPr>
        <p:spPr>
          <a:xfrm>
            <a:off x="10648401" y="1275337"/>
            <a:ext cx="583933" cy="26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auorg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4E8EE0-F14C-4B37-88B5-0C80FB8E405B}"/>
              </a:ext>
            </a:extLst>
          </p:cNvPr>
          <p:cNvSpPr/>
          <p:nvPr/>
        </p:nvSpPr>
        <p:spPr>
          <a:xfrm>
            <a:off x="10505864" y="3054484"/>
            <a:ext cx="1533390" cy="674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http://test.linked.data.gov.au/def/auorg#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1E0417-D4DC-439E-8FC4-2B14120531B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9726190" y="1406173"/>
            <a:ext cx="92221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B62456-23DD-479E-B08F-72B798FCE894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9726190" y="1406173"/>
            <a:ext cx="922211" cy="91427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F4BBF58-AE67-4C58-958A-06FD211CF422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9726190" y="1406173"/>
            <a:ext cx="779674" cy="19855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8671C3-43D9-43C1-B42F-B687BA6D4F1C}"/>
              </a:ext>
            </a:extLst>
          </p:cNvPr>
          <p:cNvSpPr txBox="1"/>
          <p:nvPr/>
        </p:nvSpPr>
        <p:spPr>
          <a:xfrm>
            <a:off x="9257111" y="2158524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namespace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50583C-1A20-45EF-B0DF-2A0C8AF18607}"/>
              </a:ext>
            </a:extLst>
          </p:cNvPr>
          <p:cNvSpPr txBox="1"/>
          <p:nvPr/>
        </p:nvSpPr>
        <p:spPr>
          <a:xfrm>
            <a:off x="4144312" y="1838684"/>
            <a:ext cx="70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hasView</a:t>
            </a:r>
            <a:endParaRPr lang="en-US" sz="12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7985DA-48EA-4DFB-832E-5CECA053D1A0}"/>
              </a:ext>
            </a:extLst>
          </p:cNvPr>
          <p:cNvSpPr txBox="1"/>
          <p:nvPr/>
        </p:nvSpPr>
        <p:spPr>
          <a:xfrm>
            <a:off x="9958306" y="1499625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CE0193-E710-46D2-B7E1-13EBABC88370}"/>
              </a:ext>
            </a:extLst>
          </p:cNvPr>
          <p:cNvSpPr/>
          <p:nvPr/>
        </p:nvSpPr>
        <p:spPr>
          <a:xfrm>
            <a:off x="8383169" y="2633399"/>
            <a:ext cx="1808845" cy="111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text/html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text/turtle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text/n3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rdf+xml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rdf+json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json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A82803-917A-414C-A87A-B90C6F8DA9F4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9101722" y="1735134"/>
            <a:ext cx="0" cy="89469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54033E5-1818-4440-A825-73B633D6A532}"/>
              </a:ext>
            </a:extLst>
          </p:cNvPr>
          <p:cNvSpPr txBox="1"/>
          <p:nvPr/>
        </p:nvSpPr>
        <p:spPr>
          <a:xfrm>
            <a:off x="8220583" y="203607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mimetypes</a:t>
            </a:r>
            <a:endParaRPr lang="en-US" sz="1200" dirty="0"/>
          </a:p>
        </p:txBody>
      </p:sp>
      <p:sp>
        <p:nvSpPr>
          <p:cNvPr id="103" name="Rounded Rectangle 72">
            <a:extLst>
              <a:ext uri="{FF2B5EF4-FFF2-40B4-BE49-F238E27FC236}">
                <a16:creationId xmlns:a16="http://schemas.microsoft.com/office/drawing/2014/main" id="{42EB0773-58B7-4DE3-9B5E-351A2EF9E783}"/>
              </a:ext>
            </a:extLst>
          </p:cNvPr>
          <p:cNvSpPr/>
          <p:nvPr/>
        </p:nvSpPr>
        <p:spPr>
          <a:xfrm>
            <a:off x="3307928" y="3968902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Alternates View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0304C5-9D8E-4961-BE4E-11033A80211C}"/>
              </a:ext>
            </a:extLst>
          </p:cNvPr>
          <p:cNvSpPr/>
          <p:nvPr/>
        </p:nvSpPr>
        <p:spPr>
          <a:xfrm>
            <a:off x="5479075" y="4691897"/>
            <a:ext cx="1184376" cy="916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The view that lists all other views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1145EBF-4442-4A50-B3DE-AE104992FE82}"/>
              </a:ext>
            </a:extLst>
          </p:cNvPr>
          <p:cNvSpPr/>
          <p:nvPr/>
        </p:nvSpPr>
        <p:spPr>
          <a:xfrm>
            <a:off x="5479075" y="4167027"/>
            <a:ext cx="866818" cy="26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alternates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F5F9342-91AE-4634-94A3-B1847DC6BA61}"/>
              </a:ext>
            </a:extLst>
          </p:cNvPr>
          <p:cNvCxnSpPr>
            <a:cxnSpLocks/>
            <a:stCxn id="103" idx="3"/>
            <a:endCxn id="105" idx="1"/>
          </p:cNvCxnSpPr>
          <p:nvPr/>
        </p:nvCxnSpPr>
        <p:spPr>
          <a:xfrm>
            <a:off x="4556864" y="4297863"/>
            <a:ext cx="92221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C17A31-21D7-40A3-B459-4AAF1E61859A}"/>
              </a:ext>
            </a:extLst>
          </p:cNvPr>
          <p:cNvCxnSpPr>
            <a:cxnSpLocks/>
            <a:stCxn id="103" idx="3"/>
            <a:endCxn id="104" idx="1"/>
          </p:cNvCxnSpPr>
          <p:nvPr/>
        </p:nvCxnSpPr>
        <p:spPr>
          <a:xfrm>
            <a:off x="4556864" y="4297863"/>
            <a:ext cx="922211" cy="85226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25EE58B-EAEE-4A72-9DC5-1947BC6C8782}"/>
              </a:ext>
            </a:extLst>
          </p:cNvPr>
          <p:cNvSpPr txBox="1"/>
          <p:nvPr/>
        </p:nvSpPr>
        <p:spPr>
          <a:xfrm>
            <a:off x="4793303" y="407156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CB9399D-52A7-456A-889E-807002BFACE5}"/>
              </a:ext>
            </a:extLst>
          </p:cNvPr>
          <p:cNvSpPr txBox="1"/>
          <p:nvPr/>
        </p:nvSpPr>
        <p:spPr>
          <a:xfrm>
            <a:off x="4973171" y="4432224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comment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C683D08-2A2C-4B3C-ADC5-5F696F3F4465}"/>
              </a:ext>
            </a:extLst>
          </p:cNvPr>
          <p:cNvSpPr/>
          <p:nvPr/>
        </p:nvSpPr>
        <p:spPr>
          <a:xfrm>
            <a:off x="3307928" y="5506430"/>
            <a:ext cx="1808845" cy="1118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text/html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text/turtle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text/n3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rdf+xml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rdf+json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DE36C2B-B575-46CE-8747-45ACEA2CB976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3932396" y="4626824"/>
            <a:ext cx="0" cy="89469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ED66A88-3074-478F-BAEC-6134E799BA3E}"/>
              </a:ext>
            </a:extLst>
          </p:cNvPr>
          <p:cNvSpPr txBox="1"/>
          <p:nvPr/>
        </p:nvSpPr>
        <p:spPr>
          <a:xfrm>
            <a:off x="3932396" y="4935669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mimetypes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64665C-51F8-4E93-B1CA-2A639DF1DFAA}"/>
              </a:ext>
            </a:extLst>
          </p:cNvPr>
          <p:cNvSpPr txBox="1"/>
          <p:nvPr/>
        </p:nvSpPr>
        <p:spPr>
          <a:xfrm>
            <a:off x="9966933" y="1158914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3B5C21-21B3-438A-B7D3-0B6369AE8BC4}"/>
              </a:ext>
            </a:extLst>
          </p:cNvPr>
          <p:cNvSpPr txBox="1"/>
          <p:nvPr/>
        </p:nvSpPr>
        <p:spPr>
          <a:xfrm>
            <a:off x="7020458" y="329543"/>
            <a:ext cx="1162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hasDefaultView</a:t>
            </a:r>
            <a:endParaRPr lang="en-US" sz="1200" dirty="0"/>
          </a:p>
        </p:txBody>
      </p:sp>
      <p:sp>
        <p:nvSpPr>
          <p:cNvPr id="66" name="Rounded Rectangle 72">
            <a:extLst>
              <a:ext uri="{FF2B5EF4-FFF2-40B4-BE49-F238E27FC236}">
                <a16:creationId xmlns:a16="http://schemas.microsoft.com/office/drawing/2014/main" id="{69129F45-E4A1-4DE6-A494-09EEEA1C788B}"/>
              </a:ext>
            </a:extLst>
          </p:cNvPr>
          <p:cNvSpPr/>
          <p:nvPr/>
        </p:nvSpPr>
        <p:spPr>
          <a:xfrm>
            <a:off x="7109777" y="4207401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dirgov</a:t>
            </a:r>
            <a:r>
              <a:rPr lang="en-US" sz="1400" dirty="0">
                <a:solidFill>
                  <a:schemeClr val="tx1"/>
                </a:solidFill>
              </a:rPr>
              <a:t> 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2746AD-E139-4883-85D6-852F769A13E4}"/>
              </a:ext>
            </a:extLst>
          </p:cNvPr>
          <p:cNvSpPr/>
          <p:nvPr/>
        </p:nvSpPr>
        <p:spPr>
          <a:xfrm>
            <a:off x="9280924" y="4930395"/>
            <a:ext cx="1424407" cy="1014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XML data for this organisation from the directory.gov.au </a:t>
            </a:r>
            <a:r>
              <a:rPr lang="en-AU" sz="1200" dirty="0" err="1">
                <a:solidFill>
                  <a:schemeClr val="tx1"/>
                </a:solidFill>
              </a:rPr>
              <a:t>databas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9B6D04-08DD-4C2A-A37E-C04B23697A99}"/>
              </a:ext>
            </a:extLst>
          </p:cNvPr>
          <p:cNvSpPr/>
          <p:nvPr/>
        </p:nvSpPr>
        <p:spPr>
          <a:xfrm>
            <a:off x="9280924" y="4405526"/>
            <a:ext cx="866818" cy="2616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 err="1">
                <a:solidFill>
                  <a:schemeClr val="tx1"/>
                </a:solidFill>
              </a:rPr>
              <a:t>dirgov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DE944C0-D74D-4442-94B9-3E353AEAC6E1}"/>
              </a:ext>
            </a:extLst>
          </p:cNvPr>
          <p:cNvCxnSpPr>
            <a:cxnSpLocks/>
            <a:stCxn id="66" idx="3"/>
            <a:endCxn id="68" idx="1"/>
          </p:cNvCxnSpPr>
          <p:nvPr/>
        </p:nvCxnSpPr>
        <p:spPr>
          <a:xfrm>
            <a:off x="8358713" y="4536362"/>
            <a:ext cx="92221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6979BE6-CAAF-4686-B91D-0F7BECCD4A6C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8358713" y="4536362"/>
            <a:ext cx="922211" cy="90118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569F908-A1BE-4F32-B0FF-0651AC70C9DE}"/>
              </a:ext>
            </a:extLst>
          </p:cNvPr>
          <p:cNvSpPr txBox="1"/>
          <p:nvPr/>
        </p:nvSpPr>
        <p:spPr>
          <a:xfrm>
            <a:off x="8595152" y="431006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C36E41-6F88-4438-8E67-5E60C5850B83}"/>
              </a:ext>
            </a:extLst>
          </p:cNvPr>
          <p:cNvSpPr txBox="1"/>
          <p:nvPr/>
        </p:nvSpPr>
        <p:spPr>
          <a:xfrm>
            <a:off x="8775020" y="4670723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FC3DA4-43EB-4A9E-B9F9-418793BC938E}"/>
              </a:ext>
            </a:extLst>
          </p:cNvPr>
          <p:cNvSpPr/>
          <p:nvPr/>
        </p:nvSpPr>
        <p:spPr>
          <a:xfrm>
            <a:off x="7109777" y="5744929"/>
            <a:ext cx="1808845" cy="377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application/xml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250268-ADAB-47EB-85B0-8B66023E902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7734245" y="4865323"/>
            <a:ext cx="0" cy="89469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BAFC663-61B1-4FF3-A12A-E0ADA1AC4115}"/>
              </a:ext>
            </a:extLst>
          </p:cNvPr>
          <p:cNvSpPr txBox="1"/>
          <p:nvPr/>
        </p:nvSpPr>
        <p:spPr>
          <a:xfrm>
            <a:off x="7742066" y="5111860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mimetypes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33F79C-5658-46D0-8DDF-F2A1A1A7BAD0}"/>
              </a:ext>
            </a:extLst>
          </p:cNvPr>
          <p:cNvSpPr txBox="1"/>
          <p:nvPr/>
        </p:nvSpPr>
        <p:spPr>
          <a:xfrm>
            <a:off x="7020458" y="2862977"/>
            <a:ext cx="70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hasView</a:t>
            </a:r>
            <a:endParaRPr lang="en-US" sz="12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895B3F-81C3-4C04-9594-3B3DD076EEE3}"/>
              </a:ext>
            </a:extLst>
          </p:cNvPr>
          <p:cNvSpPr txBox="1"/>
          <p:nvPr/>
        </p:nvSpPr>
        <p:spPr>
          <a:xfrm>
            <a:off x="6617606" y="985644"/>
            <a:ext cx="708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hasView</a:t>
            </a:r>
            <a:endParaRPr lang="en-US" sz="12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408774-7923-4A36-9ABA-F774762DD4EF}"/>
              </a:ext>
            </a:extLst>
          </p:cNvPr>
          <p:cNvSpPr txBox="1"/>
          <p:nvPr/>
        </p:nvSpPr>
        <p:spPr>
          <a:xfrm>
            <a:off x="206018" y="4951515"/>
            <a:ext cx="2046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auorg</a:t>
            </a:r>
            <a:r>
              <a:rPr lang="en-US" sz="1200" dirty="0"/>
              <a:t>:  prefix for </a:t>
            </a:r>
            <a:r>
              <a:rPr lang="en-US" sz="1200" dirty="0" err="1"/>
              <a:t>Austrailan</a:t>
            </a:r>
            <a:endParaRPr lang="en-US" sz="1200" dirty="0"/>
          </a:p>
          <a:p>
            <a:r>
              <a:rPr lang="en-US" sz="1200" dirty="0"/>
              <a:t>             </a:t>
            </a:r>
            <a:r>
              <a:rPr lang="en-US" sz="1200" dirty="0" err="1"/>
              <a:t>Organisations</a:t>
            </a:r>
            <a:r>
              <a:rPr lang="en-US" sz="1200" dirty="0"/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227150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C8CFEE-FCE4-430F-BEC6-162A6037DE99}"/>
              </a:ext>
            </a:extLst>
          </p:cNvPr>
          <p:cNvSpPr txBox="1"/>
          <p:nvPr/>
        </p:nvSpPr>
        <p:spPr>
          <a:xfrm>
            <a:off x="200722" y="156117"/>
            <a:ext cx="498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Profiles </a:t>
            </a:r>
            <a:r>
              <a:rPr lang="en-US" u="sng" dirty="0" err="1"/>
              <a:t>Desc</a:t>
            </a:r>
            <a:r>
              <a:rPr lang="en-US" u="sng" dirty="0"/>
              <a:t> </a:t>
            </a:r>
            <a:r>
              <a:rPr lang="en-US" u="sng" dirty="0" err="1"/>
              <a:t>Ont</a:t>
            </a:r>
            <a:r>
              <a:rPr lang="en-US" u="sng" dirty="0"/>
              <a:t> used for Alternates View example</a:t>
            </a:r>
          </a:p>
        </p:txBody>
      </p:sp>
      <p:sp>
        <p:nvSpPr>
          <p:cNvPr id="3" name="Rounded Rectangle 72">
            <a:extLst>
              <a:ext uri="{FF2B5EF4-FFF2-40B4-BE49-F238E27FC236}">
                <a16:creationId xmlns:a16="http://schemas.microsoft.com/office/drawing/2014/main" id="{E647E3E6-9B7E-4776-9737-933DA9EE4B1E}"/>
              </a:ext>
            </a:extLst>
          </p:cNvPr>
          <p:cNvSpPr/>
          <p:nvPr/>
        </p:nvSpPr>
        <p:spPr>
          <a:xfrm>
            <a:off x="126892" y="206990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owl:Named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Individual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BB72E4-7FC4-4EF9-847C-8B7AB4BFAE17}"/>
              </a:ext>
            </a:extLst>
          </p:cNvPr>
          <p:cNvCxnSpPr>
            <a:cxnSpLocks/>
          </p:cNvCxnSpPr>
          <p:nvPr/>
        </p:nvCxnSpPr>
        <p:spPr>
          <a:xfrm flipV="1">
            <a:off x="288101" y="3567496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9CE80F6-CED0-447F-B909-6CEA9257E726}"/>
              </a:ext>
            </a:extLst>
          </p:cNvPr>
          <p:cNvSpPr txBox="1"/>
          <p:nvPr/>
        </p:nvSpPr>
        <p:spPr>
          <a:xfrm>
            <a:off x="324266" y="3640870"/>
            <a:ext cx="6810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rdf:type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A30191-E1C0-486C-94E3-9AF7BF9D28C5}"/>
              </a:ext>
            </a:extLst>
          </p:cNvPr>
          <p:cNvCxnSpPr>
            <a:cxnSpLocks/>
          </p:cNvCxnSpPr>
          <p:nvPr/>
        </p:nvCxnSpPr>
        <p:spPr>
          <a:xfrm flipV="1">
            <a:off x="285611" y="4268150"/>
            <a:ext cx="0" cy="4237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B6F0BF-44AD-4BB5-8689-3E096145FADB}"/>
              </a:ext>
            </a:extLst>
          </p:cNvPr>
          <p:cNvSpPr txBox="1"/>
          <p:nvPr/>
        </p:nvSpPr>
        <p:spPr>
          <a:xfrm>
            <a:off x="327894" y="4341523"/>
            <a:ext cx="1145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rdfs:subClassOf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66DD92-EDE7-4748-80AE-0374020C4D6C}"/>
              </a:ext>
            </a:extLst>
          </p:cNvPr>
          <p:cNvCxnSpPr>
            <a:cxnSpLocks/>
          </p:cNvCxnSpPr>
          <p:nvPr/>
        </p:nvCxnSpPr>
        <p:spPr>
          <a:xfrm flipV="1">
            <a:off x="288101" y="2901673"/>
            <a:ext cx="0" cy="4237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EDFC9B-79A4-4016-91CC-614B6DDE326A}"/>
              </a:ext>
            </a:extLst>
          </p:cNvPr>
          <p:cNvSpPr txBox="1"/>
          <p:nvPr/>
        </p:nvSpPr>
        <p:spPr>
          <a:xfrm>
            <a:off x="324266" y="2975047"/>
            <a:ext cx="727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property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9F5E5-4C42-4A77-9081-F4ABC2AC4F16}"/>
              </a:ext>
            </a:extLst>
          </p:cNvPr>
          <p:cNvSpPr txBox="1"/>
          <p:nvPr/>
        </p:nvSpPr>
        <p:spPr>
          <a:xfrm>
            <a:off x="206018" y="732608"/>
            <a:ext cx="109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/>
              <a:t>Element Key</a:t>
            </a:r>
          </a:p>
        </p:txBody>
      </p:sp>
      <p:sp>
        <p:nvSpPr>
          <p:cNvPr id="12" name="Rounded Rectangle 77">
            <a:extLst>
              <a:ext uri="{FF2B5EF4-FFF2-40B4-BE49-F238E27FC236}">
                <a16:creationId xmlns:a16="http://schemas.microsoft.com/office/drawing/2014/main" id="{CAE63009-C4D8-445A-A9DB-4977F08C5D37}"/>
              </a:ext>
            </a:extLst>
          </p:cNvPr>
          <p:cNvSpPr/>
          <p:nvPr/>
        </p:nvSpPr>
        <p:spPr>
          <a:xfrm>
            <a:off x="126892" y="129380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owl:Class</a:t>
            </a:r>
          </a:p>
        </p:txBody>
      </p:sp>
      <p:sp>
        <p:nvSpPr>
          <p:cNvPr id="78" name="Rounded Rectangle 72">
            <a:extLst>
              <a:ext uri="{FF2B5EF4-FFF2-40B4-BE49-F238E27FC236}">
                <a16:creationId xmlns:a16="http://schemas.microsoft.com/office/drawing/2014/main" id="{0AB0D9C7-5AB9-4E40-90F1-A263C11A4F14}"/>
              </a:ext>
            </a:extLst>
          </p:cNvPr>
          <p:cNvSpPr/>
          <p:nvPr/>
        </p:nvSpPr>
        <p:spPr>
          <a:xfrm>
            <a:off x="2124189" y="79315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 Org View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7E5B31-9EAA-4896-939E-7615421C18E8}"/>
              </a:ext>
            </a:extLst>
          </p:cNvPr>
          <p:cNvSpPr/>
          <p:nvPr/>
        </p:nvSpPr>
        <p:spPr>
          <a:xfrm>
            <a:off x="4295336" y="1455168"/>
            <a:ext cx="2429692" cy="426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 view of basic properties of main classes in the AU Org Ontology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6E9743D-C496-4336-8FD4-71ACAB30E0AB}"/>
              </a:ext>
            </a:extLst>
          </p:cNvPr>
          <p:cNvSpPr/>
          <p:nvPr/>
        </p:nvSpPr>
        <p:spPr>
          <a:xfrm>
            <a:off x="4295336" y="991284"/>
            <a:ext cx="583933" cy="2616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auorg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B4E8EE0-F14C-4B37-88B5-0C80FB8E405B}"/>
              </a:ext>
            </a:extLst>
          </p:cNvPr>
          <p:cNvSpPr/>
          <p:nvPr/>
        </p:nvSpPr>
        <p:spPr>
          <a:xfrm>
            <a:off x="4304043" y="2084100"/>
            <a:ext cx="2791996" cy="26167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http://test.linked.data.gov.au/def/auorg#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1E0417-D4DC-439E-8FC4-2B14120531B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3373125" y="1122120"/>
            <a:ext cx="922211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BB62456-23DD-479E-B08F-72B798FCE894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3373125" y="1122120"/>
            <a:ext cx="922211" cy="5464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F4BBF58-AE67-4C58-958A-06FD211CF422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>
            <a:off x="3373125" y="1122120"/>
            <a:ext cx="930918" cy="109281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48671C3-43D9-43C1-B42F-B687BA6D4F1C}"/>
              </a:ext>
            </a:extLst>
          </p:cNvPr>
          <p:cNvSpPr txBox="1"/>
          <p:nvPr/>
        </p:nvSpPr>
        <p:spPr>
          <a:xfrm>
            <a:off x="3156621" y="180710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namespace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7985DA-48EA-4DFB-832E-5CECA053D1A0}"/>
              </a:ext>
            </a:extLst>
          </p:cNvPr>
          <p:cNvSpPr txBox="1"/>
          <p:nvPr/>
        </p:nvSpPr>
        <p:spPr>
          <a:xfrm>
            <a:off x="3789432" y="1195495"/>
            <a:ext cx="7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comment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0CE0193-E710-46D2-B7E1-13EBABC88370}"/>
              </a:ext>
            </a:extLst>
          </p:cNvPr>
          <p:cNvSpPr/>
          <p:nvPr/>
        </p:nvSpPr>
        <p:spPr>
          <a:xfrm>
            <a:off x="2124189" y="2326451"/>
            <a:ext cx="1808845" cy="1118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text/html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text/turtle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text/n3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rdf+xml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rdf+json</a:t>
            </a:r>
            <a:endParaRPr lang="en-AU" sz="1200" dirty="0">
              <a:solidFill>
                <a:schemeClr val="tx1"/>
              </a:solidFill>
            </a:endParaRP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application/</a:t>
            </a:r>
            <a:r>
              <a:rPr lang="en-AU" sz="1200" dirty="0" err="1">
                <a:solidFill>
                  <a:schemeClr val="tx1"/>
                </a:solidFill>
              </a:rPr>
              <a:t>json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1A82803-917A-414C-A87A-B90C6F8DA9F4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2748657" y="1451081"/>
            <a:ext cx="0" cy="89469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54033E5-1818-4440-A825-73B633D6A532}"/>
              </a:ext>
            </a:extLst>
          </p:cNvPr>
          <p:cNvSpPr txBox="1"/>
          <p:nvPr/>
        </p:nvSpPr>
        <p:spPr>
          <a:xfrm>
            <a:off x="1867518" y="1752017"/>
            <a:ext cx="881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mimetypes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64665C-51F8-4E93-B1CA-2A639DF1DFAA}"/>
              </a:ext>
            </a:extLst>
          </p:cNvPr>
          <p:cNvSpPr txBox="1"/>
          <p:nvPr/>
        </p:nvSpPr>
        <p:spPr>
          <a:xfrm>
            <a:off x="3613868" y="87486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FBEAC4-BF09-46CF-8FFF-03B4248C37F1}"/>
              </a:ext>
            </a:extLst>
          </p:cNvPr>
          <p:cNvSpPr txBox="1"/>
          <p:nvPr/>
        </p:nvSpPr>
        <p:spPr>
          <a:xfrm>
            <a:off x="9039637" y="4661557"/>
            <a:ext cx="84850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dct:format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36829F-5CD4-4A3F-8146-95B949AF3308}"/>
              </a:ext>
            </a:extLst>
          </p:cNvPr>
          <p:cNvSpPr txBox="1"/>
          <p:nvPr/>
        </p:nvSpPr>
        <p:spPr>
          <a:xfrm>
            <a:off x="9010869" y="2461484"/>
            <a:ext cx="7400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profileOf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263D54-1D2A-4568-9F67-BDBDFF534F94}"/>
              </a:ext>
            </a:extLst>
          </p:cNvPr>
          <p:cNvSpPr txBox="1"/>
          <p:nvPr/>
        </p:nvSpPr>
        <p:spPr>
          <a:xfrm>
            <a:off x="7810423" y="288854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</a:t>
            </a:r>
          </a:p>
        </p:txBody>
      </p:sp>
      <p:sp>
        <p:nvSpPr>
          <p:cNvPr id="68" name="Rounded Rectangle 42">
            <a:extLst>
              <a:ext uri="{FF2B5EF4-FFF2-40B4-BE49-F238E27FC236}">
                <a16:creationId xmlns:a16="http://schemas.microsoft.com/office/drawing/2014/main" id="{5BCE7D18-634D-4B51-A958-5600E326B7F9}"/>
              </a:ext>
            </a:extLst>
          </p:cNvPr>
          <p:cNvSpPr/>
          <p:nvPr/>
        </p:nvSpPr>
        <p:spPr>
          <a:xfrm>
            <a:off x="4555066" y="28306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xsd:Token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309BC0F7-2E1B-46C3-8E81-21B2EDDB5F70}"/>
              </a:ext>
            </a:extLst>
          </p:cNvPr>
          <p:cNvSpPr/>
          <p:nvPr/>
        </p:nvSpPr>
        <p:spPr>
          <a:xfrm>
            <a:off x="10100170" y="502758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dct: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MediaType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OrExtent</a:t>
            </a:r>
          </a:p>
        </p:txBody>
      </p:sp>
      <p:sp>
        <p:nvSpPr>
          <p:cNvPr id="76" name="Rounded Rectangle 182">
            <a:extLst>
              <a:ext uri="{FF2B5EF4-FFF2-40B4-BE49-F238E27FC236}">
                <a16:creationId xmlns:a16="http://schemas.microsoft.com/office/drawing/2014/main" id="{FB6A0B85-7424-4C31-B069-8C0A25B5188E}"/>
              </a:ext>
            </a:extLst>
          </p:cNvPr>
          <p:cNvSpPr/>
          <p:nvPr/>
        </p:nvSpPr>
        <p:spPr>
          <a:xfrm>
            <a:off x="4555066" y="39313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Role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B410A-898D-4891-95A6-397619ABA85B}"/>
              </a:ext>
            </a:extLst>
          </p:cNvPr>
          <p:cNvSpPr txBox="1"/>
          <p:nvPr/>
        </p:nvSpPr>
        <p:spPr>
          <a:xfrm>
            <a:off x="7707001" y="3814431"/>
            <a:ext cx="7285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resource</a:t>
            </a:r>
            <a:br>
              <a:rPr lang="en-US" sz="1200" dirty="0"/>
            </a:br>
            <a:r>
              <a:rPr lang="en-US" sz="1200" dirty="0"/>
              <a:t>Role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28DAD4-13B7-48DF-8155-AF48605E4C46}"/>
              </a:ext>
            </a:extLst>
          </p:cNvPr>
          <p:cNvSpPr txBox="1"/>
          <p:nvPr/>
        </p:nvSpPr>
        <p:spPr>
          <a:xfrm>
            <a:off x="9022283" y="3563571"/>
            <a:ext cx="7285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resource</a:t>
            </a:r>
          </a:p>
        </p:txBody>
      </p:sp>
      <p:sp>
        <p:nvSpPr>
          <p:cNvPr id="88" name="Rounded Rectangle 38">
            <a:extLst>
              <a:ext uri="{FF2B5EF4-FFF2-40B4-BE49-F238E27FC236}">
                <a16:creationId xmlns:a16="http://schemas.microsoft.com/office/drawing/2014/main" id="{FE08BA3F-F54C-46D4-A806-958CD1A434FF}"/>
              </a:ext>
            </a:extLst>
          </p:cNvPr>
          <p:cNvSpPr/>
          <p:nvPr/>
        </p:nvSpPr>
        <p:spPr>
          <a:xfrm>
            <a:off x="4555066" y="5030040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dct:Standard</a:t>
            </a:r>
          </a:p>
        </p:txBody>
      </p:sp>
      <p:sp>
        <p:nvSpPr>
          <p:cNvPr id="99" name="Rounded Rectangle 72">
            <a:extLst>
              <a:ext uri="{FF2B5EF4-FFF2-40B4-BE49-F238E27FC236}">
                <a16:creationId xmlns:a16="http://schemas.microsoft.com/office/drawing/2014/main" id="{53FE0243-647A-4B4F-9242-573F259CA88C}"/>
              </a:ext>
            </a:extLst>
          </p:cNvPr>
          <p:cNvSpPr/>
          <p:nvPr/>
        </p:nvSpPr>
        <p:spPr>
          <a:xfrm>
            <a:off x="8386401" y="28339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 Org View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1A1AFC-A335-4464-87E8-58272664CED0}"/>
              </a:ext>
            </a:extLst>
          </p:cNvPr>
          <p:cNvCxnSpPr>
            <a:cxnSpLocks/>
            <a:stCxn id="99" idx="0"/>
            <a:endCxn id="106" idx="2"/>
          </p:cNvCxnSpPr>
          <p:nvPr/>
        </p:nvCxnSpPr>
        <p:spPr>
          <a:xfrm flipV="1">
            <a:off x="9010869" y="2391148"/>
            <a:ext cx="0" cy="44276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9">
            <a:extLst>
              <a:ext uri="{FF2B5EF4-FFF2-40B4-BE49-F238E27FC236}">
                <a16:creationId xmlns:a16="http://schemas.microsoft.com/office/drawing/2014/main" id="{77706434-7677-44EA-9BDE-EBE594912303}"/>
              </a:ext>
            </a:extLst>
          </p:cNvPr>
          <p:cNvSpPr/>
          <p:nvPr/>
        </p:nvSpPr>
        <p:spPr>
          <a:xfrm>
            <a:off x="10100170" y="2830636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6" name="Rounded Rectangle 72">
            <a:extLst>
              <a:ext uri="{FF2B5EF4-FFF2-40B4-BE49-F238E27FC236}">
                <a16:creationId xmlns:a16="http://schemas.microsoft.com/office/drawing/2014/main" id="{AFD2523B-59FD-4691-B756-B587F3154912}"/>
              </a:ext>
            </a:extLst>
          </p:cNvPr>
          <p:cNvSpPr/>
          <p:nvPr/>
        </p:nvSpPr>
        <p:spPr>
          <a:xfrm>
            <a:off x="8386401" y="1733226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 Ontology</a:t>
            </a:r>
          </a:p>
        </p:txBody>
      </p:sp>
      <p:sp>
        <p:nvSpPr>
          <p:cNvPr id="109" name="Rounded Rectangle 13">
            <a:extLst>
              <a:ext uri="{FF2B5EF4-FFF2-40B4-BE49-F238E27FC236}">
                <a16:creationId xmlns:a16="http://schemas.microsoft.com/office/drawing/2014/main" id="{36FEEF9A-8C41-40BF-AE3E-09EEB35F890D}"/>
              </a:ext>
            </a:extLst>
          </p:cNvPr>
          <p:cNvSpPr/>
          <p:nvPr/>
        </p:nvSpPr>
        <p:spPr>
          <a:xfrm>
            <a:off x="10100170" y="1728843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Base Specification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14468CF-D975-468B-9EA2-A65652EF32E4}"/>
              </a:ext>
            </a:extLst>
          </p:cNvPr>
          <p:cNvCxnSpPr>
            <a:cxnSpLocks/>
            <a:stCxn id="106" idx="3"/>
            <a:endCxn id="109" idx="1"/>
          </p:cNvCxnSpPr>
          <p:nvPr/>
        </p:nvCxnSpPr>
        <p:spPr>
          <a:xfrm flipV="1">
            <a:off x="9635337" y="2057804"/>
            <a:ext cx="464833" cy="438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8EBEBFC-0997-413F-B324-677687DE6712}"/>
              </a:ext>
            </a:extLst>
          </p:cNvPr>
          <p:cNvCxnSpPr>
            <a:cxnSpLocks/>
            <a:stCxn id="99" idx="3"/>
            <a:endCxn id="101" idx="1"/>
          </p:cNvCxnSpPr>
          <p:nvPr/>
        </p:nvCxnSpPr>
        <p:spPr>
          <a:xfrm flipV="1">
            <a:off x="9635337" y="3159597"/>
            <a:ext cx="464833" cy="32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7">
            <a:extLst>
              <a:ext uri="{FF2B5EF4-FFF2-40B4-BE49-F238E27FC236}">
                <a16:creationId xmlns:a16="http://schemas.microsoft.com/office/drawing/2014/main" id="{ECBEB25A-19E3-4A7C-AF1A-BE95C58A67BC}"/>
              </a:ext>
            </a:extLst>
          </p:cNvPr>
          <p:cNvSpPr/>
          <p:nvPr/>
        </p:nvSpPr>
        <p:spPr>
          <a:xfrm>
            <a:off x="10100170" y="3931325"/>
            <a:ext cx="1248936" cy="65792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Implementation Resource Descriptor</a:t>
            </a:r>
          </a:p>
        </p:txBody>
      </p:sp>
      <p:sp>
        <p:nvSpPr>
          <p:cNvPr id="72" name="Rounded Rectangle 72">
            <a:extLst>
              <a:ext uri="{FF2B5EF4-FFF2-40B4-BE49-F238E27FC236}">
                <a16:creationId xmlns:a16="http://schemas.microsoft.com/office/drawing/2014/main" id="{35329F62-F1F9-49F7-AC34-B2C79C3D0504}"/>
              </a:ext>
            </a:extLst>
          </p:cNvPr>
          <p:cNvSpPr/>
          <p:nvPr/>
        </p:nvSpPr>
        <p:spPr>
          <a:xfrm>
            <a:off x="8386401" y="3926924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 Org Ontology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D01C88-17CD-4293-973F-56387EF7D4A6}"/>
              </a:ext>
            </a:extLst>
          </p:cNvPr>
          <p:cNvCxnSpPr>
            <a:cxnSpLocks/>
            <a:stCxn id="72" idx="0"/>
            <a:endCxn id="99" idx="2"/>
          </p:cNvCxnSpPr>
          <p:nvPr/>
        </p:nvCxnSpPr>
        <p:spPr>
          <a:xfrm flipV="1">
            <a:off x="9010869" y="3491837"/>
            <a:ext cx="0" cy="43508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4470E80-DEDA-49B6-833E-8902DBD35ED0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9635337" y="4255885"/>
            <a:ext cx="464833" cy="440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BC89A4-371B-4687-842C-43733D4256D9}"/>
              </a:ext>
            </a:extLst>
          </p:cNvPr>
          <p:cNvCxnSpPr>
            <a:cxnSpLocks/>
            <a:stCxn id="105" idx="3"/>
            <a:endCxn id="69" idx="1"/>
          </p:cNvCxnSpPr>
          <p:nvPr/>
        </p:nvCxnSpPr>
        <p:spPr>
          <a:xfrm>
            <a:off x="9629603" y="5351124"/>
            <a:ext cx="470567" cy="542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72">
            <a:extLst>
              <a:ext uri="{FF2B5EF4-FFF2-40B4-BE49-F238E27FC236}">
                <a16:creationId xmlns:a16="http://schemas.microsoft.com/office/drawing/2014/main" id="{9396F95B-B635-4554-8DC6-111A32B9D3EE}"/>
              </a:ext>
            </a:extLst>
          </p:cNvPr>
          <p:cNvSpPr/>
          <p:nvPr/>
        </p:nvSpPr>
        <p:spPr>
          <a:xfrm>
            <a:off x="8380667" y="50221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C98B31E-8503-4DD7-9727-15ED41C4D0C6}"/>
              </a:ext>
            </a:extLst>
          </p:cNvPr>
          <p:cNvCxnSpPr>
            <a:cxnSpLocks/>
            <a:stCxn id="72" idx="2"/>
            <a:endCxn id="105" idx="0"/>
          </p:cNvCxnSpPr>
          <p:nvPr/>
        </p:nvCxnSpPr>
        <p:spPr>
          <a:xfrm flipH="1">
            <a:off x="9005135" y="4584846"/>
            <a:ext cx="5734" cy="43731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45">
            <a:extLst>
              <a:ext uri="{FF2B5EF4-FFF2-40B4-BE49-F238E27FC236}">
                <a16:creationId xmlns:a16="http://schemas.microsoft.com/office/drawing/2014/main" id="{C36E9D74-393B-4CBD-934E-4AE55BBD6188}"/>
              </a:ext>
            </a:extLst>
          </p:cNvPr>
          <p:cNvSpPr/>
          <p:nvPr/>
        </p:nvSpPr>
        <p:spPr>
          <a:xfrm>
            <a:off x="6507263" y="393132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Complete set of constraints for a profile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E4DDCAF-B8F1-4B0C-ABE7-DC94FA698AAD}"/>
              </a:ext>
            </a:extLst>
          </p:cNvPr>
          <p:cNvCxnSpPr>
            <a:cxnSpLocks/>
            <a:stCxn id="72" idx="1"/>
            <a:endCxn id="111" idx="3"/>
          </p:cNvCxnSpPr>
          <p:nvPr/>
        </p:nvCxnSpPr>
        <p:spPr>
          <a:xfrm flipH="1">
            <a:off x="7756199" y="4255885"/>
            <a:ext cx="630202" cy="440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72">
            <a:extLst>
              <a:ext uri="{FF2B5EF4-FFF2-40B4-BE49-F238E27FC236}">
                <a16:creationId xmlns:a16="http://schemas.microsoft.com/office/drawing/2014/main" id="{7CC10D8F-D4D4-4A10-A3A2-3F75690D0350}"/>
              </a:ext>
            </a:extLst>
          </p:cNvPr>
          <p:cNvSpPr/>
          <p:nvPr/>
        </p:nvSpPr>
        <p:spPr>
          <a:xfrm>
            <a:off x="6507263" y="5022163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OWL2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0A8224-0C26-43B6-991B-1BC28BD53294}"/>
              </a:ext>
            </a:extLst>
          </p:cNvPr>
          <p:cNvCxnSpPr>
            <a:cxnSpLocks/>
            <a:stCxn id="72" idx="1"/>
            <a:endCxn id="113" idx="3"/>
          </p:cNvCxnSpPr>
          <p:nvPr/>
        </p:nvCxnSpPr>
        <p:spPr>
          <a:xfrm flipH="1">
            <a:off x="7756199" y="4255885"/>
            <a:ext cx="630202" cy="109523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568AAD7-216B-48D1-8906-72601D3A7D50}"/>
              </a:ext>
            </a:extLst>
          </p:cNvPr>
          <p:cNvSpPr txBox="1"/>
          <p:nvPr/>
        </p:nvSpPr>
        <p:spPr>
          <a:xfrm>
            <a:off x="7598612" y="4703360"/>
            <a:ext cx="9510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conformsTo</a:t>
            </a:r>
            <a:endParaRPr lang="en-US" sz="1200" dirty="0"/>
          </a:p>
        </p:txBody>
      </p:sp>
      <p:sp>
        <p:nvSpPr>
          <p:cNvPr id="115" name="Rounded Rectangle 45">
            <a:extLst>
              <a:ext uri="{FF2B5EF4-FFF2-40B4-BE49-F238E27FC236}">
                <a16:creationId xmlns:a16="http://schemas.microsoft.com/office/drawing/2014/main" id="{29EF40B4-7E5B-43A6-A2CC-541ED1205237}"/>
              </a:ext>
            </a:extLst>
          </p:cNvPr>
          <p:cNvSpPr/>
          <p:nvPr/>
        </p:nvSpPr>
        <p:spPr>
          <a:xfrm>
            <a:off x="6512045" y="2833915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</a:t>
            </a:r>
            <a:r>
              <a:rPr lang="en-US" sz="1400" dirty="0" err="1">
                <a:solidFill>
                  <a:schemeClr val="tx1"/>
                </a:solidFill>
              </a:rPr>
              <a:t>auorg</a:t>
            </a:r>
            <a:r>
              <a:rPr lang="en-US" sz="14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1955084-5C45-495B-A9AD-C6C69DD7FCEA}"/>
              </a:ext>
            </a:extLst>
          </p:cNvPr>
          <p:cNvCxnSpPr>
            <a:cxnSpLocks/>
            <a:stCxn id="99" idx="1"/>
            <a:endCxn id="115" idx="3"/>
          </p:cNvCxnSpPr>
          <p:nvPr/>
        </p:nvCxnSpPr>
        <p:spPr>
          <a:xfrm flipH="1">
            <a:off x="7760981" y="3162876"/>
            <a:ext cx="625420" cy="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F440873-67CB-4D0D-994E-D39BD2188FA5}"/>
              </a:ext>
            </a:extLst>
          </p:cNvPr>
          <p:cNvCxnSpPr>
            <a:cxnSpLocks/>
            <a:stCxn id="113" idx="1"/>
            <a:endCxn id="88" idx="3"/>
          </p:cNvCxnSpPr>
          <p:nvPr/>
        </p:nvCxnSpPr>
        <p:spPr>
          <a:xfrm flipH="1">
            <a:off x="5804002" y="5351124"/>
            <a:ext cx="703261" cy="787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C3889ED-3139-40D7-BA9B-59E6755337B0}"/>
              </a:ext>
            </a:extLst>
          </p:cNvPr>
          <p:cNvCxnSpPr>
            <a:cxnSpLocks/>
            <a:stCxn id="111" idx="1"/>
            <a:endCxn id="76" idx="3"/>
          </p:cNvCxnSpPr>
          <p:nvPr/>
        </p:nvCxnSpPr>
        <p:spPr>
          <a:xfrm flipH="1">
            <a:off x="5804002" y="4260286"/>
            <a:ext cx="70326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74BC4D-6EB0-4509-A1D5-BDE577256193}"/>
              </a:ext>
            </a:extLst>
          </p:cNvPr>
          <p:cNvCxnSpPr>
            <a:cxnSpLocks/>
            <a:stCxn id="115" idx="1"/>
            <a:endCxn id="68" idx="3"/>
          </p:cNvCxnSpPr>
          <p:nvPr/>
        </p:nvCxnSpPr>
        <p:spPr>
          <a:xfrm flipH="1" flipV="1">
            <a:off x="5804002" y="3159597"/>
            <a:ext cx="708043" cy="327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72">
            <a:extLst>
              <a:ext uri="{FF2B5EF4-FFF2-40B4-BE49-F238E27FC236}">
                <a16:creationId xmlns:a16="http://schemas.microsoft.com/office/drawing/2014/main" id="{783819FC-3812-4633-9E60-555BFC885E06}"/>
              </a:ext>
            </a:extLst>
          </p:cNvPr>
          <p:cNvSpPr/>
          <p:nvPr/>
        </p:nvSpPr>
        <p:spPr>
          <a:xfrm>
            <a:off x="8429344" y="5101367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132" name="Rounded Rectangle 72">
            <a:extLst>
              <a:ext uri="{FF2B5EF4-FFF2-40B4-BE49-F238E27FC236}">
                <a16:creationId xmlns:a16="http://schemas.microsoft.com/office/drawing/2014/main" id="{7718150A-2D36-4CE0-A32D-BCD008AFA8EB}"/>
              </a:ext>
            </a:extLst>
          </p:cNvPr>
          <p:cNvSpPr/>
          <p:nvPr/>
        </p:nvSpPr>
        <p:spPr>
          <a:xfrm>
            <a:off x="8477560" y="5180740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133" name="Rounded Rectangle 72">
            <a:extLst>
              <a:ext uri="{FF2B5EF4-FFF2-40B4-BE49-F238E27FC236}">
                <a16:creationId xmlns:a16="http://schemas.microsoft.com/office/drawing/2014/main" id="{65A59E13-9C4D-4F4F-BA43-A657A5C43212}"/>
              </a:ext>
            </a:extLst>
          </p:cNvPr>
          <p:cNvSpPr/>
          <p:nvPr/>
        </p:nvSpPr>
        <p:spPr>
          <a:xfrm>
            <a:off x="8533235" y="525431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134" name="Rounded Rectangle 72">
            <a:extLst>
              <a:ext uri="{FF2B5EF4-FFF2-40B4-BE49-F238E27FC236}">
                <a16:creationId xmlns:a16="http://schemas.microsoft.com/office/drawing/2014/main" id="{6E02B483-737B-4512-9B61-E8862C4ADC78}"/>
              </a:ext>
            </a:extLst>
          </p:cNvPr>
          <p:cNvSpPr/>
          <p:nvPr/>
        </p:nvSpPr>
        <p:spPr>
          <a:xfrm>
            <a:off x="8588910" y="5327898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  <p:sp>
        <p:nvSpPr>
          <p:cNvPr id="135" name="Rounded Rectangle 72">
            <a:extLst>
              <a:ext uri="{FF2B5EF4-FFF2-40B4-BE49-F238E27FC236}">
                <a16:creationId xmlns:a16="http://schemas.microsoft.com/office/drawing/2014/main" id="{24B18FF4-FDCA-4D59-98FC-B3D8363CE6E6}"/>
              </a:ext>
            </a:extLst>
          </p:cNvPr>
          <p:cNvSpPr/>
          <p:nvPr/>
        </p:nvSpPr>
        <p:spPr>
          <a:xfrm>
            <a:off x="8636560" y="5406569"/>
            <a:ext cx="1248936" cy="65792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text/turtle</a:t>
            </a:r>
          </a:p>
        </p:txBody>
      </p:sp>
    </p:spTree>
    <p:extLst>
      <p:ext uri="{BB962C8B-B14F-4D97-AF65-F5344CB8AC3E}">
        <p14:creationId xmlns:p14="http://schemas.microsoft.com/office/powerpoint/2010/main" val="9762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Car, Nicholas (L&amp;W, Dutton Park)</dc:creator>
  <cp:lastModifiedBy>Car, Nicholas (L&amp;W, Dutton Park)</cp:lastModifiedBy>
  <cp:revision>1</cp:revision>
  <dcterms:created xsi:type="dcterms:W3CDTF">2018-05-16T11:31:41Z</dcterms:created>
  <dcterms:modified xsi:type="dcterms:W3CDTF">2018-05-16T11:32:18Z</dcterms:modified>
</cp:coreProperties>
</file>