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36576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1326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5"/>
            <a:ext cx="20574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5"/>
            <a:ext cx="60198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2"/>
            <a:ext cx="4038600" cy="241384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2"/>
            <a:ext cx="4038600" cy="241384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8"/>
            <a:ext cx="4040188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1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5"/>
            <a:ext cx="4040188" cy="210735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8"/>
            <a:ext cx="4041776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1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5"/>
            <a:ext cx="4041776" cy="210735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45627"/>
            <a:ext cx="3008313" cy="61976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3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1"/>
            <a:ext cx="5486400" cy="30226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900"/>
            </a:lvl2pPr>
            <a:lvl3pPr marL="914354" indent="0">
              <a:buNone/>
              <a:defRPr sz="2400"/>
            </a:lvl3pPr>
            <a:lvl4pPr marL="1371531" indent="0">
              <a:buNone/>
              <a:defRPr sz="2100"/>
            </a:lvl4pPr>
            <a:lvl5pPr marL="1828709" indent="0">
              <a:buNone/>
              <a:defRPr sz="2100"/>
            </a:lvl5pPr>
            <a:lvl6pPr marL="2285886" indent="0">
              <a:buNone/>
              <a:defRPr sz="2100"/>
            </a:lvl6pPr>
            <a:lvl7pPr marL="2743063" indent="0">
              <a:buNone/>
              <a:defRPr sz="2100"/>
            </a:lvl7pPr>
            <a:lvl8pPr marL="3200240" indent="0">
              <a:buNone/>
              <a:defRPr sz="2100"/>
            </a:lvl8pPr>
            <a:lvl9pPr marL="3657417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3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6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2"/>
            <a:ext cx="8229600" cy="241384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5"/>
            <a:ext cx="2133600" cy="1947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7A84-5290-40C5-B49E-D3265C59791C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5"/>
            <a:ext cx="2895600" cy="1947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5"/>
            <a:ext cx="2133600" cy="1947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D003-43A3-4018-B33A-C8FA8AC0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5" algn="l" defTabSz="914354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45446" y="197968"/>
            <a:ext cx="9525000" cy="3090443"/>
            <a:chOff x="2209036" y="1274762"/>
            <a:chExt cx="6282234" cy="2706007"/>
          </a:xfrm>
        </p:grpSpPr>
        <p:sp>
          <p:nvSpPr>
            <p:cNvPr id="2" name="Rectangle 2"/>
            <p:cNvSpPr>
              <a:spLocks noChangeAspect="1" noChangeArrowheads="1"/>
            </p:cNvSpPr>
            <p:nvPr/>
          </p:nvSpPr>
          <p:spPr bwMode="auto">
            <a:xfrm>
              <a:off x="2209036" y="3429000"/>
              <a:ext cx="1090613" cy="5508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Redirect</a:t>
              </a:r>
              <a:endParaRPr lang="en-US" sz="21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Rectangle 3"/>
            <p:cNvSpPr>
              <a:spLocks noChangeAspect="1" noChangeArrowheads="1"/>
            </p:cNvSpPr>
            <p:nvPr/>
          </p:nvSpPr>
          <p:spPr bwMode="auto">
            <a:xfrm>
              <a:off x="3329811" y="3425825"/>
              <a:ext cx="677863" cy="5524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App cache</a:t>
              </a:r>
              <a:endParaRPr lang="en-US" sz="21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 4"/>
            <p:cNvSpPr>
              <a:spLocks noChangeAspect="1" noChangeArrowheads="1"/>
            </p:cNvSpPr>
            <p:nvPr/>
          </p:nvSpPr>
          <p:spPr bwMode="auto">
            <a:xfrm>
              <a:off x="4039424" y="3424237"/>
              <a:ext cx="422275" cy="5524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DNS</a:t>
              </a:r>
              <a:endParaRPr lang="en-US" sz="21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5"/>
            <p:cNvSpPr>
              <a:spLocks noChangeAspect="1" noChangeArrowheads="1"/>
            </p:cNvSpPr>
            <p:nvPr/>
          </p:nvSpPr>
          <p:spPr bwMode="auto">
            <a:xfrm>
              <a:off x="4491861" y="3427412"/>
              <a:ext cx="422275" cy="5524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TCP</a:t>
              </a:r>
              <a:endParaRPr lang="en-US" sz="21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 Box 7"/>
            <p:cNvSpPr txBox="1">
              <a:spLocks noChangeAspect="1" noChangeArrowheads="1"/>
            </p:cNvSpPr>
            <p:nvPr/>
          </p:nvSpPr>
          <p:spPr bwMode="auto">
            <a:xfrm>
              <a:off x="2975799" y="1274762"/>
              <a:ext cx="13509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startTime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ext Box 8"/>
            <p:cNvSpPr txBox="1">
              <a:spLocks noChangeAspect="1" noChangeArrowheads="1"/>
            </p:cNvSpPr>
            <p:nvPr/>
          </p:nvSpPr>
          <p:spPr bwMode="auto">
            <a:xfrm>
              <a:off x="3150424" y="1379537"/>
              <a:ext cx="13509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u="sng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redirectStart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ext Box 9"/>
            <p:cNvSpPr txBox="1">
              <a:spLocks noChangeAspect="1" noChangeArrowheads="1"/>
            </p:cNvSpPr>
            <p:nvPr/>
          </p:nvSpPr>
          <p:spPr bwMode="auto">
            <a:xfrm>
              <a:off x="3682236" y="1503362"/>
              <a:ext cx="13509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u="sng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redirectEnd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Box 10"/>
            <p:cNvSpPr txBox="1">
              <a:spLocks noChangeAspect="1" noChangeArrowheads="1"/>
            </p:cNvSpPr>
            <p:nvPr/>
          </p:nvSpPr>
          <p:spPr bwMode="auto">
            <a:xfrm>
              <a:off x="4083874" y="1728787"/>
              <a:ext cx="13509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fetchStart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 Box 11"/>
            <p:cNvSpPr txBox="1">
              <a:spLocks noChangeAspect="1" noChangeArrowheads="1"/>
            </p:cNvSpPr>
            <p:nvPr/>
          </p:nvSpPr>
          <p:spPr bwMode="auto">
            <a:xfrm>
              <a:off x="4383911" y="1890712"/>
              <a:ext cx="1350963" cy="227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domainLookupStart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 Box 12"/>
            <p:cNvSpPr txBox="1">
              <a:spLocks noChangeAspect="1" noChangeArrowheads="1"/>
            </p:cNvSpPr>
            <p:nvPr/>
          </p:nvSpPr>
          <p:spPr bwMode="auto">
            <a:xfrm>
              <a:off x="4734749" y="2014537"/>
              <a:ext cx="1350962" cy="227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domainLookupEnd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ext Box 13"/>
            <p:cNvSpPr txBox="1">
              <a:spLocks noChangeAspect="1" noChangeArrowheads="1"/>
            </p:cNvSpPr>
            <p:nvPr/>
          </p:nvSpPr>
          <p:spPr bwMode="auto">
            <a:xfrm>
              <a:off x="4872861" y="2179637"/>
              <a:ext cx="1350963" cy="227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connectStart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5033199" y="2298700"/>
              <a:ext cx="1350962" cy="227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(secureConnectionStart)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ext Box 15"/>
            <p:cNvSpPr txBox="1">
              <a:spLocks noChangeAspect="1" noChangeArrowheads="1"/>
            </p:cNvSpPr>
            <p:nvPr/>
          </p:nvSpPr>
          <p:spPr bwMode="auto">
            <a:xfrm>
              <a:off x="5176074" y="2420937"/>
              <a:ext cx="13509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connectEnd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Text Box 16"/>
            <p:cNvSpPr txBox="1">
              <a:spLocks noChangeAspect="1" noChangeArrowheads="1"/>
            </p:cNvSpPr>
            <p:nvPr/>
          </p:nvSpPr>
          <p:spPr bwMode="auto">
            <a:xfrm>
              <a:off x="5471349" y="2619375"/>
              <a:ext cx="1350962" cy="227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requestStart</a:t>
              </a:r>
              <a:endParaRPr lang="en-US" sz="16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 Box 17"/>
            <p:cNvSpPr txBox="1">
              <a:spLocks noChangeAspect="1" noChangeArrowheads="1"/>
            </p:cNvSpPr>
            <p:nvPr/>
          </p:nvSpPr>
          <p:spPr bwMode="auto">
            <a:xfrm>
              <a:off x="6160324" y="2733675"/>
              <a:ext cx="1350962" cy="227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responseStart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042" name="AutoShape 18"/>
            <p:cNvCxnSpPr>
              <a:cxnSpLocks noChangeAspect="1" noChangeShapeType="1"/>
            </p:cNvCxnSpPr>
            <p:nvPr/>
          </p:nvCxnSpPr>
          <p:spPr bwMode="auto">
            <a:xfrm flipH="1">
              <a:off x="7100124" y="3014662"/>
              <a:ext cx="68262" cy="4032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43" name="AutoShape 19"/>
            <p:cNvCxnSpPr>
              <a:cxnSpLocks noChangeAspect="1" noChangeShapeType="1"/>
            </p:cNvCxnSpPr>
            <p:nvPr/>
          </p:nvCxnSpPr>
          <p:spPr bwMode="auto">
            <a:xfrm flipH="1">
              <a:off x="6023799" y="2903537"/>
              <a:ext cx="179387" cy="51911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44" name="AutoShape 20"/>
            <p:cNvCxnSpPr>
              <a:cxnSpLocks noChangeAspect="1" noChangeShapeType="1"/>
            </p:cNvCxnSpPr>
            <p:nvPr/>
          </p:nvCxnSpPr>
          <p:spPr bwMode="auto">
            <a:xfrm flipH="1">
              <a:off x="4958586" y="2784475"/>
              <a:ext cx="544513" cy="6397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45" name="AutoShape 21"/>
            <p:cNvCxnSpPr>
              <a:cxnSpLocks noChangeAspect="1" noChangeShapeType="1"/>
            </p:cNvCxnSpPr>
            <p:nvPr/>
          </p:nvCxnSpPr>
          <p:spPr bwMode="auto">
            <a:xfrm flipH="1">
              <a:off x="4512499" y="2346325"/>
              <a:ext cx="400050" cy="10763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46" name="AutoShape 22"/>
            <p:cNvCxnSpPr>
              <a:cxnSpLocks noChangeAspect="1" noChangeShapeType="1"/>
            </p:cNvCxnSpPr>
            <p:nvPr/>
          </p:nvCxnSpPr>
          <p:spPr bwMode="auto">
            <a:xfrm flipH="1">
              <a:off x="4723636" y="2487612"/>
              <a:ext cx="368300" cy="938213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47" name="AutoShape 23"/>
            <p:cNvCxnSpPr>
              <a:cxnSpLocks noChangeAspect="1" noChangeShapeType="1"/>
            </p:cNvCxnSpPr>
            <p:nvPr/>
          </p:nvCxnSpPr>
          <p:spPr bwMode="auto">
            <a:xfrm flipH="1">
              <a:off x="4893499" y="2589212"/>
              <a:ext cx="317500" cy="8397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48" name="AutoShape 24"/>
            <p:cNvCxnSpPr>
              <a:cxnSpLocks noChangeAspect="1" noChangeShapeType="1"/>
            </p:cNvCxnSpPr>
            <p:nvPr/>
          </p:nvCxnSpPr>
          <p:spPr bwMode="auto">
            <a:xfrm flipH="1">
              <a:off x="4055299" y="2060575"/>
              <a:ext cx="368300" cy="137001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49" name="AutoShape 25"/>
            <p:cNvCxnSpPr>
              <a:cxnSpLocks noChangeAspect="1" noChangeShapeType="1"/>
            </p:cNvCxnSpPr>
            <p:nvPr/>
          </p:nvCxnSpPr>
          <p:spPr bwMode="auto">
            <a:xfrm flipH="1">
              <a:off x="4442649" y="2179637"/>
              <a:ext cx="327025" cy="12446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50" name="AutoShape 26"/>
            <p:cNvCxnSpPr>
              <a:cxnSpLocks noChangeAspect="1" noChangeShapeType="1"/>
            </p:cNvCxnSpPr>
            <p:nvPr/>
          </p:nvCxnSpPr>
          <p:spPr bwMode="auto">
            <a:xfrm flipH="1">
              <a:off x="3352036" y="1901825"/>
              <a:ext cx="758825" cy="152241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51" name="AutoShape 27"/>
            <p:cNvCxnSpPr>
              <a:cxnSpLocks noChangeAspect="1" noChangeShapeType="1"/>
            </p:cNvCxnSpPr>
            <p:nvPr/>
          </p:nvCxnSpPr>
          <p:spPr bwMode="auto">
            <a:xfrm flipH="1">
              <a:off x="3285361" y="1681162"/>
              <a:ext cx="433388" cy="174625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52" name="AutoShape 28"/>
            <p:cNvCxnSpPr>
              <a:cxnSpLocks noChangeAspect="1" noChangeShapeType="1"/>
            </p:cNvCxnSpPr>
            <p:nvPr/>
          </p:nvCxnSpPr>
          <p:spPr bwMode="auto">
            <a:xfrm flipH="1">
              <a:off x="2226499" y="1558925"/>
              <a:ext cx="962025" cy="1871662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cxnSp>
          <p:nvCxnSpPr>
            <p:cNvPr id="1053" name="AutoShape 29"/>
            <p:cNvCxnSpPr>
              <a:cxnSpLocks noChangeAspect="1" noChangeShapeType="1"/>
            </p:cNvCxnSpPr>
            <p:nvPr/>
          </p:nvCxnSpPr>
          <p:spPr bwMode="auto">
            <a:xfrm flipH="1">
              <a:off x="2223324" y="1446212"/>
              <a:ext cx="790575" cy="19780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cxnSp>
        <p:sp>
          <p:nvSpPr>
            <p:cNvPr id="18" name="Rectangle 30"/>
            <p:cNvSpPr>
              <a:spLocks noChangeAspect="1" noChangeArrowheads="1"/>
            </p:cNvSpPr>
            <p:nvPr/>
          </p:nvSpPr>
          <p:spPr bwMode="auto">
            <a:xfrm>
              <a:off x="4942711" y="3430588"/>
              <a:ext cx="1077913" cy="54864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Request</a:t>
              </a:r>
              <a:endParaRPr lang="en-US" sz="21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ext Box 17"/>
            <p:cNvSpPr txBox="1">
              <a:spLocks noChangeAspect="1" noChangeArrowheads="1"/>
            </p:cNvSpPr>
            <p:nvPr/>
          </p:nvSpPr>
          <p:spPr bwMode="auto">
            <a:xfrm>
              <a:off x="7140308" y="2828026"/>
              <a:ext cx="1350962" cy="227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responseEnd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6"/>
            <p:cNvSpPr>
              <a:spLocks noChangeAspect="1" noChangeArrowheads="1"/>
            </p:cNvSpPr>
            <p:nvPr/>
          </p:nvSpPr>
          <p:spPr bwMode="auto">
            <a:xfrm>
              <a:off x="6020624" y="3430588"/>
              <a:ext cx="1090612" cy="55018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Response</a:t>
              </a:r>
              <a:endParaRPr lang="en-US" sz="21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77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Jatinder Mann</dc:creator>
  <cp:lastModifiedBy>Jatinder Mann</cp:lastModifiedBy>
  <cp:revision>4</cp:revision>
  <dcterms:created xsi:type="dcterms:W3CDTF">2012-03-28T00:15:21Z</dcterms:created>
  <dcterms:modified xsi:type="dcterms:W3CDTF">2012-03-28T00:25:41Z</dcterms:modified>
</cp:coreProperties>
</file>