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71" r:id="rId7"/>
    <p:sldId id="267" r:id="rId8"/>
    <p:sldId id="272" r:id="rId9"/>
    <p:sldId id="273" r:id="rId10"/>
    <p:sldId id="274" r:id="rId11"/>
    <p:sldId id="275" r:id="rId12"/>
    <p:sldId id="276" r:id="rId13"/>
    <p:sldId id="262" r:id="rId14"/>
    <p:sldId id="277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74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3.png"/><Relationship Id="rId5" Type="http://schemas.openxmlformats.org/officeDocument/2006/relationships/image" Target="../media/image1.gif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5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348880"/>
            <a:ext cx="4370356" cy="30718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26517" y="4024114"/>
            <a:ext cx="117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ZigBee</a:t>
            </a:r>
            <a:br>
              <a:rPr lang="en-US" altLang="ja-JP" dirty="0"/>
            </a:br>
            <a:r>
              <a:rPr lang="en-US" altLang="ja-JP" dirty="0"/>
              <a:t>/DECT ULE</a:t>
            </a:r>
          </a:p>
          <a:p>
            <a:r>
              <a:rPr kumimoji="1" lang="en-US" altLang="ja-JP" dirty="0"/>
              <a:t>/Wi-SUN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187625" y="5028234"/>
            <a:ext cx="2926927" cy="56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187625" y="3677651"/>
            <a:ext cx="2592287" cy="536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46690" y="2871826"/>
            <a:ext cx="117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KNX</a:t>
            </a:r>
            <a:br>
              <a:rPr lang="en-US" altLang="ja-JP" dirty="0"/>
            </a:br>
            <a:r>
              <a:rPr lang="en-US" altLang="ja-JP" dirty="0"/>
              <a:t>/ECHONET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009543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2112" y="2079463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0870" y="1319068"/>
            <a:ext cx="931242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8719" y="1342166"/>
            <a:ext cx="5704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Remote</a:t>
            </a:r>
            <a:br>
              <a:rPr lang="en-US" altLang="ja-JP" sz="1400" dirty="0"/>
            </a:br>
            <a:r>
              <a:rPr lang="en-US" altLang="ja-JP" sz="1400" dirty="0"/>
              <a:t>Access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6200000">
            <a:off x="3785289" y="2778364"/>
            <a:ext cx="176878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349562" y="1551709"/>
            <a:ext cx="45468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6200000">
            <a:off x="3605828" y="3387391"/>
            <a:ext cx="310206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8505" y="1309411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573862" y="1323128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614612" y="1442750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s://1.bp.blogspot.com/-oMgIvKQd3t8/V2vXnEgy8zI/AAAAAAAA73k/e0EfqlNMyAY4pRGZipIM0rZBapAEQ3u4ACLcB/s800/building_hous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462" y="1550211"/>
            <a:ext cx="1240015" cy="11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922" y="1323380"/>
            <a:ext cx="445173" cy="637976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949" y="2411092"/>
            <a:ext cx="1010853" cy="509037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3158964" y="2602833"/>
            <a:ext cx="1046396" cy="66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734" y="3574753"/>
            <a:ext cx="653908" cy="261563"/>
          </a:xfrm>
          <a:prstGeom prst="rect">
            <a:avLst/>
          </a:prstGeom>
        </p:spPr>
      </p:pic>
      <p:pic>
        <p:nvPicPr>
          <p:cNvPr id="60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356" y="4938224"/>
            <a:ext cx="653908" cy="261563"/>
          </a:xfrm>
          <a:prstGeom prst="rect">
            <a:avLst/>
          </a:prstGeom>
        </p:spPr>
      </p:pic>
      <p:pic>
        <p:nvPicPr>
          <p:cNvPr id="2" name="Picture 4" descr="ãã¦ã³ã©ã¤ãã®ã¤ã©ã¹ã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3025" y="3139433"/>
            <a:ext cx="7035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2.bp.blogspot.com/-Pz6GBclm23s/XG_PWG8Rz8I/AAAAAAABRuo/UweXg6uLXjE4cCiWU6RoWNDUlnfvgbdEACLcBGAs/s800/beacon_denpa_hasshink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4366" y="3406067"/>
            <a:ext cx="476524" cy="4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s://2.bp.blogspot.com/-Pz6GBclm23s/XG_PWG8Rz8I/AAAAAAABRuo/UweXg6uLXjE4cCiWU6RoWNDUlnfvgbdEACLcBGAs/s800/beacon_denpa_hasshink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131" y="4854478"/>
            <a:ext cx="476524" cy="4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4.bp.blogspot.com/-5qCks0BfvGU/WJmw2Gus3_I/AAAAAAABBjQ/dLceQBq2uFMnuh2BeELak48gYMB21bnEgCLcB/s800/key_cylind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7406" y="3126738"/>
            <a:ext cx="416362" cy="3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ç£è¦ã«ã¡ã©ã»é²ç¯ã«ã¡ã©ã®ã¤ã©ã¹ã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0139" y="4396680"/>
            <a:ext cx="541544" cy="54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¹ãã¼ãã¡ã¼ã¿ã¼ã®ã¤ã©ã¹ã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444" y="4357385"/>
            <a:ext cx="501101" cy="5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6830870" y="2082559"/>
            <a:ext cx="931242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79667" y="2094426"/>
            <a:ext cx="822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Remote</a:t>
            </a:r>
            <a:br>
              <a:rPr lang="en-US" altLang="ja-JP" sz="1400" dirty="0"/>
            </a:br>
            <a:r>
              <a:rPr lang="en-US" altLang="ja-JP" sz="1400" dirty="0"/>
              <a:t>Monitoring</a:t>
            </a:r>
            <a:endParaRPr kumimoji="1" lang="ja-JP" altLang="en-US" sz="1400" dirty="0"/>
          </a:p>
        </p:txBody>
      </p:sp>
      <p:sp>
        <p:nvSpPr>
          <p:cNvPr id="66" name="正方形/長方形 65"/>
          <p:cNvSpPr/>
          <p:nvPr/>
        </p:nvSpPr>
        <p:spPr>
          <a:xfrm rot="2728749">
            <a:off x="6230381" y="1937766"/>
            <a:ext cx="6870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9736" y="1256000"/>
            <a:ext cx="413874" cy="603217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>
          <a:xfrm rot="16200000">
            <a:off x="3810183" y="2270417"/>
            <a:ext cx="75289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115" y="1323380"/>
            <a:ext cx="445173" cy="637976"/>
          </a:xfrm>
          <a:prstGeom prst="rect">
            <a:avLst/>
          </a:prstGeom>
        </p:spPr>
      </p:pic>
      <p:pic>
        <p:nvPicPr>
          <p:cNvPr id="5" name="Picture 2" descr="ã½ã¼ã©ã¼ããã«ã®ã¤ã©ã¹ã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00" y="2982341"/>
            <a:ext cx="877080" cy="6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1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F0295B-0F6B-4375-97E2-66D735D51AA8}"/>
              </a:ext>
            </a:extLst>
          </p:cNvPr>
          <p:cNvSpPr txBox="1"/>
          <p:nvPr/>
        </p:nvSpPr>
        <p:spPr>
          <a:xfrm>
            <a:off x="6227317" y="548680"/>
            <a:ext cx="1876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Figure, don’t </a:t>
            </a:r>
            <a:br>
              <a:rPr lang="en-US" dirty="0"/>
            </a:br>
            <a:r>
              <a:rPr lang="en-US" dirty="0"/>
              <a:t>use it anymore</a:t>
            </a:r>
          </a:p>
        </p:txBody>
      </p:sp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861994" y="2499405"/>
            <a:ext cx="4035219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273734" flipV="1">
            <a:off x="3147796" y="4743761"/>
            <a:ext cx="10047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232918" y="366746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880990" y="3668324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62" y="256177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255724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雲 40"/>
          <p:cNvSpPr/>
          <p:nvPr/>
        </p:nvSpPr>
        <p:spPr>
          <a:xfrm>
            <a:off x="4916957" y="1750076"/>
            <a:ext cx="1577131" cy="98889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44824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797706" y="1832829"/>
            <a:ext cx="983808" cy="7244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35428" y="1992049"/>
            <a:ext cx="869084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Monitoring,</a:t>
            </a:r>
            <a:br>
              <a:rPr lang="en-US" altLang="ja-JP" sz="1400" dirty="0"/>
            </a:br>
            <a:r>
              <a:rPr lang="en-US" altLang="ja-JP" sz="1400" dirty="0"/>
              <a:t>Prediction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449824" y="3179196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13897" y="2243479"/>
            <a:ext cx="98380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6" y="33542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116019" y="3822993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5326491" y="1977234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86282" y="2113058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387990" y="1884571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44" y="1464406"/>
            <a:ext cx="1728192" cy="1728192"/>
          </a:xfrm>
          <a:prstGeom prst="rect">
            <a:avLst/>
          </a:prstGeom>
          <a:noFill/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941" y="31419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06" y="31427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50">
            <a:extLst>
              <a:ext uri="{FF2B5EF4-FFF2-40B4-BE49-F238E27FC236}">
                <a16:creationId xmlns:a16="http://schemas.microsoft.com/office/drawing/2014/main" id="{813A055E-06F0-4738-9C22-0CEDAFDCA4A7}"/>
              </a:ext>
            </a:extLst>
          </p:cNvPr>
          <p:cNvSpPr/>
          <p:nvPr/>
        </p:nvSpPr>
        <p:spPr>
          <a:xfrm rot="19661580">
            <a:off x="4667897" y="2391182"/>
            <a:ext cx="70062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24">
            <a:extLst>
              <a:ext uri="{FF2B5EF4-FFF2-40B4-BE49-F238E27FC236}">
                <a16:creationId xmlns:a16="http://schemas.microsoft.com/office/drawing/2014/main" id="{854C857D-8B23-48AD-B9FA-F232B5E847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692" y="2468930"/>
            <a:ext cx="866256" cy="346502"/>
          </a:xfrm>
          <a:prstGeom prst="rect">
            <a:avLst/>
          </a:prstGeom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36" y="47324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173E9-194D-48AA-ADC0-4142AB8AB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6360" y="4082253"/>
            <a:ext cx="512238" cy="549313"/>
          </a:xfrm>
          <a:prstGeom prst="rect">
            <a:avLst/>
          </a:prstGeom>
        </p:spPr>
      </p:pic>
      <p:sp>
        <p:nvSpPr>
          <p:cNvPr id="40" name="正方形/長方形 38">
            <a:extLst>
              <a:ext uri="{FF2B5EF4-FFF2-40B4-BE49-F238E27FC236}">
                <a16:creationId xmlns:a16="http://schemas.microsoft.com/office/drawing/2014/main" id="{94CE3248-1039-4BE1-8E83-11AC562DD8C4}"/>
              </a:ext>
            </a:extLst>
          </p:cNvPr>
          <p:cNvSpPr/>
          <p:nvPr/>
        </p:nvSpPr>
        <p:spPr>
          <a:xfrm flipV="1">
            <a:off x="3116379" y="5077759"/>
            <a:ext cx="10047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7A416-979F-448D-B111-8BFA141CFA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1415" y="4826875"/>
            <a:ext cx="472452" cy="5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5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Kaebisch, Sebastian (CT RDA IOT EWT-DE)</cp:lastModifiedBy>
  <cp:revision>37</cp:revision>
  <dcterms:created xsi:type="dcterms:W3CDTF">2017-08-30T11:33:56Z</dcterms:created>
  <dcterms:modified xsi:type="dcterms:W3CDTF">2019-03-20T08:31:17Z</dcterms:modified>
</cp:coreProperties>
</file>