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68" r:id="rId6"/>
    <p:sldId id="271" r:id="rId7"/>
    <p:sldId id="267" r:id="rId8"/>
    <p:sldId id="272" r:id="rId9"/>
    <p:sldId id="273" r:id="rId10"/>
    <p:sldId id="274" r:id="rId11"/>
    <p:sldId id="275" r:id="rId12"/>
    <p:sldId id="276" r:id="rId13"/>
    <p:sldId id="262" r:id="rId14"/>
    <p:sldId id="263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95" d="100"/>
          <a:sy n="95" d="100"/>
        </p:scale>
        <p:origin x="7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3.png"/><Relationship Id="rId5" Type="http://schemas.openxmlformats.org/officeDocument/2006/relationships/image" Target="../media/image1.gif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>
            <a:extLst>
              <a:ext uri="{FF2B5EF4-FFF2-40B4-BE49-F238E27FC236}">
                <a16:creationId xmlns="" xmlns:a16="http://schemas.microsoft.com/office/drawing/2014/main" id="{8FF2E807-8B8E-C743-A198-DE8D9FE0B353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Digital </a:t>
            </a:r>
            <a:r>
              <a:rPr lang="en-US" altLang="ja-JP" dirty="0"/>
              <a:t>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</a:p>
          <a:p>
            <a:pPr algn="ctr"/>
            <a:r>
              <a:rPr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=""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=""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2D959D33-4592-6241-AF4E-D65E8625FEFB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935AC238-E6E2-2643-9B0F-E136836BE7D4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E422B34F-EF76-BD48-BD1A-5CC0D46B90F7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8DDF368E-408E-114E-8B8B-24CF9BAD529C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4BD5F66E-B454-3240-8BC2-45992CC7E4CD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894C2FD1-5E7E-7847-A94A-473DA7C8B636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664F36E1-C5F6-B746-B49A-884B06626ECE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62CCD05C-9AFC-9B41-A681-897093A7548D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75D1C85-0E92-6B4B-90A8-D9F713B3D17F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65740447-AD2D-104C-AFE7-F429DAD14FB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CC599206-FC07-594F-8EE7-A6CA2B45F234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F76E8DF1-3DC4-5640-A9C5-5C3D12B750E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32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724D2BE-BF5E-D94F-8450-1751B4AE53D7}"/>
              </a:ext>
            </a:extLst>
          </p:cNvPr>
          <p:cNvGrpSpPr/>
          <p:nvPr/>
        </p:nvGrpSpPr>
        <p:grpSpPr>
          <a:xfrm>
            <a:off x="2215860" y="3356992"/>
            <a:ext cx="1936184" cy="1372559"/>
            <a:chOff x="1907704" y="2853890"/>
            <a:chExt cx="2520280" cy="178662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FAAC52EC-CA61-844C-BFEC-FD01C27DCB59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17">
            <a:extLst>
              <a:ext uri="{FF2B5EF4-FFF2-40B4-BE49-F238E27FC236}">
                <a16:creationId xmlns=""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8983100">
            <a:off x="3823011" y="2654938"/>
            <a:ext cx="2175716" cy="21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E0D024D-E610-9C44-B9AB-6B32B11980F5}"/>
              </a:ext>
            </a:extLst>
          </p:cNvPr>
          <p:cNvGrpSpPr/>
          <p:nvPr/>
        </p:nvGrpSpPr>
        <p:grpSpPr>
          <a:xfrm>
            <a:off x="340663" y="1871423"/>
            <a:ext cx="1936184" cy="1372559"/>
            <a:chOff x="1907704" y="2853890"/>
            <a:chExt cx="2520280" cy="1786624"/>
          </a:xfrm>
        </p:grpSpPr>
        <p:sp>
          <p:nvSpPr>
            <p:cNvPr id="41" name="テキスト ボックス 18">
              <a:extLst>
                <a:ext uri="{FF2B5EF4-FFF2-40B4-BE49-F238E27FC236}">
                  <a16:creationId xmlns="" xmlns:a16="http://schemas.microsoft.com/office/drawing/2014/main" id="{1DF7A3EA-0B7B-E047-ADF2-03E2F0237530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C51DCDB6-BC26-AF45-A54A-78FAAED27892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6D9C70A9-A9AB-514E-8AFF-292DA1D65D75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2B9A51C9-0C81-424D-BC99-0DAC0CD96346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13">
              <a:extLst>
                <a:ext uri="{FF2B5EF4-FFF2-40B4-BE49-F238E27FC236}">
                  <a16:creationId xmlns="" xmlns:a16="http://schemas.microsoft.com/office/drawing/2014/main" id="{565B3D43-791E-B74E-95D6-7806FF813553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C02AD1C-ED5E-544B-9F26-9A12E126773C}"/>
              </a:ext>
            </a:extLst>
          </p:cNvPr>
          <p:cNvGrpSpPr/>
          <p:nvPr/>
        </p:nvGrpSpPr>
        <p:grpSpPr>
          <a:xfrm>
            <a:off x="2419792" y="271729"/>
            <a:ext cx="1936184" cy="1372559"/>
            <a:chOff x="1907704" y="2853890"/>
            <a:chExt cx="2520280" cy="1786624"/>
          </a:xfrm>
        </p:grpSpPr>
        <p:sp>
          <p:nvSpPr>
            <p:cNvPr id="72" name="テキスト ボックス 18">
              <a:extLst>
                <a:ext uri="{FF2B5EF4-FFF2-40B4-BE49-F238E27FC236}">
                  <a16:creationId xmlns="" xmlns:a16="http://schemas.microsoft.com/office/drawing/2014/main" id="{9B4403F3-B466-C541-8B4E-0CB5B846E735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3F89615E-4D26-E445-AC9F-AD2A1B7118E3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="" xmlns:a16="http://schemas.microsoft.com/office/drawing/2014/main" id="{153D8E13-80FF-5640-82D3-7E672FDC25F8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4196479E-E391-1B4F-B99B-2EB7D771CDA3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角丸四角形 13">
              <a:extLst>
                <a:ext uri="{FF2B5EF4-FFF2-40B4-BE49-F238E27FC236}">
                  <a16:creationId xmlns="" xmlns:a16="http://schemas.microsoft.com/office/drawing/2014/main" id="{84C6FA27-51E2-0E4F-A3F8-517FE61B0D3E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17">
            <a:extLst>
              <a:ext uri="{FF2B5EF4-FFF2-40B4-BE49-F238E27FC236}">
                <a16:creationId xmlns="" xmlns:a16="http://schemas.microsoft.com/office/drawing/2014/main" id="{D2EE812D-FAAE-9443-A3A9-48A1D99DE467}"/>
              </a:ext>
            </a:extLst>
          </p:cNvPr>
          <p:cNvSpPr/>
          <p:nvPr/>
        </p:nvSpPr>
        <p:spPr>
          <a:xfrm rot="21105000">
            <a:off x="2270952" y="2178565"/>
            <a:ext cx="3150509" cy="243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17">
            <a:extLst>
              <a:ext uri="{FF2B5EF4-FFF2-40B4-BE49-F238E27FC236}">
                <a16:creationId xmlns="" xmlns:a16="http://schemas.microsoft.com/office/drawing/2014/main" id="{9E9C6593-469B-934D-9C79-2016283FEC15}"/>
              </a:ext>
            </a:extLst>
          </p:cNvPr>
          <p:cNvSpPr/>
          <p:nvPr/>
        </p:nvSpPr>
        <p:spPr>
          <a:xfrm rot="1276368">
            <a:off x="4269037" y="1614284"/>
            <a:ext cx="115999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0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348880"/>
            <a:ext cx="4370356" cy="30718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26517" y="4024114"/>
            <a:ext cx="117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ZigBee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/DECT ULE</a:t>
            </a:r>
          </a:p>
          <a:p>
            <a:r>
              <a:rPr kumimoji="1" lang="en-US" altLang="ja-JP" dirty="0" smtClean="0"/>
              <a:t>/Wi-SUN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187625" y="5028234"/>
            <a:ext cx="2926927" cy="56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187625" y="3677651"/>
            <a:ext cx="2592287" cy="536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446690" y="2871826"/>
            <a:ext cx="117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K</a:t>
            </a:r>
            <a:r>
              <a:rPr lang="en-US" altLang="ja-JP" dirty="0" smtClean="0"/>
              <a:t>NX</a:t>
            </a:r>
            <a:br>
              <a:rPr lang="en-US" altLang="ja-JP" dirty="0" smtClean="0"/>
            </a:br>
            <a:r>
              <a:rPr lang="en-US" altLang="ja-JP" dirty="0" smtClean="0"/>
              <a:t>/ECHONET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009543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2112" y="2079463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0870" y="1319068"/>
            <a:ext cx="931242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8719" y="1342166"/>
            <a:ext cx="5704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Remote</a:t>
            </a:r>
            <a:br>
              <a:rPr lang="en-US" altLang="ja-JP" sz="1400" dirty="0" smtClean="0"/>
            </a:br>
            <a:r>
              <a:rPr lang="en-US" altLang="ja-JP" sz="1400" dirty="0" smtClean="0"/>
              <a:t>Access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6200000">
            <a:off x="3785289" y="2778364"/>
            <a:ext cx="176878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6349562" y="1551709"/>
            <a:ext cx="45468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6200000">
            <a:off x="3605828" y="3387391"/>
            <a:ext cx="310206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8505" y="1309411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573862" y="1323128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614612" y="1442750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ttps://1.bp.blogspot.com/-oMgIvKQd3t8/V2vXnEgy8zI/AAAAAAAA73k/e0EfqlNMyAY4pRGZipIM0rZBapAEQ3u4ACLcB/s800/building_hous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462" y="1550211"/>
            <a:ext cx="1240015" cy="11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922" y="1323380"/>
            <a:ext cx="445173" cy="637976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949" y="2411092"/>
            <a:ext cx="1010853" cy="509037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>
          <a:xfrm>
            <a:off x="3158964" y="2602833"/>
            <a:ext cx="1046396" cy="66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734" y="3574753"/>
            <a:ext cx="653908" cy="261563"/>
          </a:xfrm>
          <a:prstGeom prst="rect">
            <a:avLst/>
          </a:prstGeom>
        </p:spPr>
      </p:pic>
      <p:pic>
        <p:nvPicPr>
          <p:cNvPr id="60" name="図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356" y="4938224"/>
            <a:ext cx="653908" cy="261563"/>
          </a:xfrm>
          <a:prstGeom prst="rect">
            <a:avLst/>
          </a:prstGeom>
        </p:spPr>
      </p:pic>
      <p:pic>
        <p:nvPicPr>
          <p:cNvPr id="2" name="Picture 4" descr="ãã¦ã³ã©ã¤ãã®ã¤ã©ã¹ã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43025" y="3139433"/>
            <a:ext cx="7035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s://2.bp.blogspot.com/-Pz6GBclm23s/XG_PWG8Rz8I/AAAAAAABRuo/UweXg6uLXjE4cCiWU6RoWNDUlnfvgbdEACLcBGAs/s800/beacon_denpa_hasshink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4366" y="3406067"/>
            <a:ext cx="476524" cy="47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s://2.bp.blogspot.com/-Pz6GBclm23s/XG_PWG8Rz8I/AAAAAAABRuo/UweXg6uLXjE4cCiWU6RoWNDUlnfvgbdEACLcBGAs/s800/beacon_denpa_hasshink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131" y="4854478"/>
            <a:ext cx="476524" cy="47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4.bp.blogspot.com/-5qCks0BfvGU/WJmw2Gus3_I/AAAAAAABBjQ/dLceQBq2uFMnuh2BeELak48gYMB21bnEgCLcB/s800/key_cylind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7406" y="3126738"/>
            <a:ext cx="416362" cy="39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ç£è¦ã«ã¡ã©ã»é²ç¯ã«ã¡ã©ã®ã¤ã©ã¹ã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0139" y="4396680"/>
            <a:ext cx="541544" cy="54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¹ãã¼ãã¡ã¼ã¿ã¼ã®ã¤ã©ã¹ã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444" y="4357385"/>
            <a:ext cx="501101" cy="58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3"/>
          <p:cNvSpPr/>
          <p:nvPr/>
        </p:nvSpPr>
        <p:spPr>
          <a:xfrm>
            <a:off x="6830870" y="2082559"/>
            <a:ext cx="931242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879667" y="2094426"/>
            <a:ext cx="8222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 smtClean="0"/>
              <a:t>Remote</a:t>
            </a:r>
            <a:br>
              <a:rPr lang="en-US" altLang="ja-JP" sz="1400" dirty="0" smtClean="0"/>
            </a:br>
            <a:r>
              <a:rPr lang="en-US" altLang="ja-JP" sz="1400" dirty="0" smtClean="0"/>
              <a:t>Monitoring</a:t>
            </a:r>
            <a:endParaRPr kumimoji="1" lang="ja-JP" altLang="en-US" sz="1400" dirty="0"/>
          </a:p>
        </p:txBody>
      </p:sp>
      <p:sp>
        <p:nvSpPr>
          <p:cNvPr id="66" name="正方形/長方形 65"/>
          <p:cNvSpPr/>
          <p:nvPr/>
        </p:nvSpPr>
        <p:spPr>
          <a:xfrm rot="2728749">
            <a:off x="6230381" y="1937766"/>
            <a:ext cx="6870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9736" y="1256000"/>
            <a:ext cx="413874" cy="603217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>
          <a:xfrm rot="16200000">
            <a:off x="3810183" y="2270417"/>
            <a:ext cx="75289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115" y="1323380"/>
            <a:ext cx="445173" cy="637976"/>
          </a:xfrm>
          <a:prstGeom prst="rect">
            <a:avLst/>
          </a:prstGeom>
        </p:spPr>
      </p:pic>
      <p:pic>
        <p:nvPicPr>
          <p:cNvPr id="5" name="Picture 2" descr="ã½ã¼ã©ã¼ããã«ã®ã¤ã©ã¹ã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00" y="2982341"/>
            <a:ext cx="877080" cy="66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1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Control</a:t>
            </a:r>
            <a:br>
              <a:rPr kumimoji="1" lang="en-US" altLang="ja-JP" dirty="0"/>
            </a:b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8">
            <a:extLst>
              <a:ext uri="{FF2B5EF4-FFF2-40B4-BE49-F238E27FC236}">
                <a16:creationId xmlns="" xmlns:a16="http://schemas.microsoft.com/office/drawing/2014/main" id="{BE9A932B-47DB-4B4F-90A6-3F236BA6C6D0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="" xmlns:a16="http://schemas.microsoft.com/office/drawing/2014/main" id="{5B9D17E8-173F-4B4C-963C-C646B80CF2E7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="" xmlns:a16="http://schemas.microsoft.com/office/drawing/2014/main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=""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28714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="" xmlns:a16="http://schemas.microsoft.com/office/drawing/2014/main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76056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=""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220072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=""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="" xmlns:a16="http://schemas.microsoft.com/office/drawing/2014/main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="" xmlns:a16="http://schemas.microsoft.com/office/drawing/2014/main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17">
            <a:extLst>
              <a:ext uri="{FF2B5EF4-FFF2-40B4-BE49-F238E27FC236}">
                <a16:creationId xmlns="" xmlns:a16="http://schemas.microsoft.com/office/drawing/2014/main" id="{130B3935-1247-3348-8096-94B45ADA2C4F}"/>
              </a:ext>
            </a:extLst>
          </p:cNvPr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47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101</Words>
  <Application>Microsoft Office PowerPoint</Application>
  <PresentationFormat>画面に合わせる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Kawaguchi Toru (川口 透)</cp:lastModifiedBy>
  <cp:revision>29</cp:revision>
  <dcterms:created xsi:type="dcterms:W3CDTF">2017-08-30T11:33:56Z</dcterms:created>
  <dcterms:modified xsi:type="dcterms:W3CDTF">2019-03-10T11:43:49Z</dcterms:modified>
</cp:coreProperties>
</file>