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4"/>
    <p:sldMasterId id="2147483694" r:id="rId15"/>
    <p:sldMasterId id="2147483705" r:id="rId16"/>
    <p:sldMasterId id="2147483707" r:id="rId17"/>
    <p:sldMasterId id="2147483709" r:id="rId18"/>
    <p:sldMasterId id="2147483711" r:id="rId19"/>
    <p:sldMasterId id="2147483715" r:id="rId20"/>
    <p:sldMasterId id="2147483717" r:id="rId21"/>
    <p:sldMasterId id="2147483718" r:id="rId22"/>
    <p:sldMasterId id="2147483720" r:id="rId23"/>
  </p:sldMasterIdLst>
  <p:notesMasterIdLst>
    <p:notesMasterId r:id="rId37"/>
  </p:notesMasterIdLst>
  <p:sldIdLst>
    <p:sldId id="1449" r:id="rId24"/>
    <p:sldId id="1459" r:id="rId25"/>
    <p:sldId id="1461" r:id="rId26"/>
    <p:sldId id="1463" r:id="rId27"/>
    <p:sldId id="1462" r:id="rId28"/>
    <p:sldId id="1464" r:id="rId29"/>
    <p:sldId id="1466" r:id="rId30"/>
    <p:sldId id="1465" r:id="rId31"/>
    <p:sldId id="1467" r:id="rId32"/>
    <p:sldId id="1468" r:id="rId33"/>
    <p:sldId id="1470" r:id="rId34"/>
    <p:sldId id="1471" r:id="rId35"/>
    <p:sldId id="1460" r:id="rId36"/>
  </p:sldIdLst>
  <p:sldSz cx="12198350" cy="6858000"/>
  <p:notesSz cx="6858000" cy="9144000"/>
  <p:custDataLst>
    <p:tags r:id="rId38"/>
  </p:custDataLst>
  <p:defaultTextStyle>
    <a:defPPr>
      <a:defRPr lang="en-US"/>
    </a:defPPr>
    <a:lvl1pPr marL="0" algn="l" defTabSz="1219535" rtl="0" eaLnBrk="1" latinLnBrk="0" hangingPunct="1">
      <a:defRPr sz="2400" kern="1200">
        <a:solidFill>
          <a:schemeClr val="tx1"/>
        </a:solidFill>
        <a:latin typeface="+mn-lt"/>
        <a:ea typeface="+mn-ea"/>
        <a:cs typeface="+mn-cs"/>
      </a:defRPr>
    </a:lvl1pPr>
    <a:lvl2pPr marL="609768" algn="l" defTabSz="1219535" rtl="0" eaLnBrk="1" latinLnBrk="0" hangingPunct="1">
      <a:defRPr sz="2400" kern="1200">
        <a:solidFill>
          <a:schemeClr val="tx1"/>
        </a:solidFill>
        <a:latin typeface="+mn-lt"/>
        <a:ea typeface="+mn-ea"/>
        <a:cs typeface="+mn-cs"/>
      </a:defRPr>
    </a:lvl2pPr>
    <a:lvl3pPr marL="1219535" algn="l" defTabSz="1219535" rtl="0" eaLnBrk="1" latinLnBrk="0" hangingPunct="1">
      <a:defRPr sz="2400" kern="1200">
        <a:solidFill>
          <a:schemeClr val="tx1"/>
        </a:solidFill>
        <a:latin typeface="+mn-lt"/>
        <a:ea typeface="+mn-ea"/>
        <a:cs typeface="+mn-cs"/>
      </a:defRPr>
    </a:lvl3pPr>
    <a:lvl4pPr marL="1829303" algn="l" defTabSz="1219535" rtl="0" eaLnBrk="1" latinLnBrk="0" hangingPunct="1">
      <a:defRPr sz="2400" kern="1200">
        <a:solidFill>
          <a:schemeClr val="tx1"/>
        </a:solidFill>
        <a:latin typeface="+mn-lt"/>
        <a:ea typeface="+mn-ea"/>
        <a:cs typeface="+mn-cs"/>
      </a:defRPr>
    </a:lvl4pPr>
    <a:lvl5pPr marL="2439071" algn="l" defTabSz="1219535" rtl="0" eaLnBrk="1" latinLnBrk="0" hangingPunct="1">
      <a:defRPr sz="2400" kern="1200">
        <a:solidFill>
          <a:schemeClr val="tx1"/>
        </a:solidFill>
        <a:latin typeface="+mn-lt"/>
        <a:ea typeface="+mn-ea"/>
        <a:cs typeface="+mn-cs"/>
      </a:defRPr>
    </a:lvl5pPr>
    <a:lvl6pPr marL="3048838" algn="l" defTabSz="1219535" rtl="0" eaLnBrk="1" latinLnBrk="0" hangingPunct="1">
      <a:defRPr sz="2400" kern="1200">
        <a:solidFill>
          <a:schemeClr val="tx1"/>
        </a:solidFill>
        <a:latin typeface="+mn-lt"/>
        <a:ea typeface="+mn-ea"/>
        <a:cs typeface="+mn-cs"/>
      </a:defRPr>
    </a:lvl6pPr>
    <a:lvl7pPr marL="3658606" algn="l" defTabSz="1219535" rtl="0" eaLnBrk="1" latinLnBrk="0" hangingPunct="1">
      <a:defRPr sz="2400" kern="1200">
        <a:solidFill>
          <a:schemeClr val="tx1"/>
        </a:solidFill>
        <a:latin typeface="+mn-lt"/>
        <a:ea typeface="+mn-ea"/>
        <a:cs typeface="+mn-cs"/>
      </a:defRPr>
    </a:lvl7pPr>
    <a:lvl8pPr marL="4268373" algn="l" defTabSz="1219535" rtl="0" eaLnBrk="1" latinLnBrk="0" hangingPunct="1">
      <a:defRPr sz="2400" kern="1200">
        <a:solidFill>
          <a:schemeClr val="tx1"/>
        </a:solidFill>
        <a:latin typeface="+mn-lt"/>
        <a:ea typeface="+mn-ea"/>
        <a:cs typeface="+mn-cs"/>
      </a:defRPr>
    </a:lvl8pPr>
    <a:lvl9pPr marL="4878141" algn="l" defTabSz="12195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cool, Michael" initials="MM" lastIdx="1" clrIdx="0">
    <p:extLst>
      <p:ext uri="{19B8F6BF-5375-455C-9EA6-DF929625EA0E}">
        <p15:presenceInfo xmlns:p15="http://schemas.microsoft.com/office/powerpoint/2012/main" userId="S::michael.mccool@intel.com::9022b910-48f5-4b36-ad75-783e2c5f73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B7C"/>
    <a:srgbClr val="FF00FF"/>
    <a:srgbClr val="66FF9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0" autoAdjust="0"/>
    <p:restoredTop sz="82743" autoAdjust="0"/>
  </p:normalViewPr>
  <p:slideViewPr>
    <p:cSldViewPr>
      <p:cViewPr varScale="1">
        <p:scale>
          <a:sx n="156" d="100"/>
          <a:sy n="156" d="100"/>
        </p:scale>
        <p:origin x="912" y="176"/>
      </p:cViewPr>
      <p:guideLst>
        <p:guide orient="horz" pos="2160"/>
        <p:guide pos="3842"/>
      </p:guideLst>
    </p:cSldViewPr>
  </p:slideViewPr>
  <p:outlineViewPr>
    <p:cViewPr>
      <p:scale>
        <a:sx n="33" d="100"/>
        <a:sy n="33" d="100"/>
      </p:scale>
      <p:origin x="0" y="8017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5.xml"/><Relationship Id="rId26" Type="http://schemas.openxmlformats.org/officeDocument/2006/relationships/slide" Target="slides/slide3.xml"/><Relationship Id="rId39" Type="http://schemas.openxmlformats.org/officeDocument/2006/relationships/commentAuthors" Target="commentAuthors.xml"/><Relationship Id="rId21" Type="http://schemas.openxmlformats.org/officeDocument/2006/relationships/slideMaster" Target="slideMasters/slideMaster8.xml"/><Relationship Id="rId34" Type="http://schemas.openxmlformats.org/officeDocument/2006/relationships/slide" Target="slides/slide11.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3.xml"/><Relationship Id="rId20" Type="http://schemas.openxmlformats.org/officeDocument/2006/relationships/slideMaster" Target="slideMasters/slideMaster7.xml"/><Relationship Id="rId29" Type="http://schemas.openxmlformats.org/officeDocument/2006/relationships/slide" Target="slides/slide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Master" Target="slideMasters/slideMaster2.xml"/><Relationship Id="rId23" Type="http://schemas.openxmlformats.org/officeDocument/2006/relationships/slideMaster" Target="slideMasters/slideMaster10.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customXml" Target="../customXml/item10.xml"/><Relationship Id="rId19" Type="http://schemas.openxmlformats.org/officeDocument/2006/relationships/slideMaster" Target="slideMasters/slideMaster6.xml"/><Relationship Id="rId31"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1.xml"/><Relationship Id="rId22" Type="http://schemas.openxmlformats.org/officeDocument/2006/relationships/slideMaster" Target="slideMasters/slideMaster9.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4.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20T10:12:32.511"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134F2-1676-48A3-903A-038A6077AAEC}" type="datetimeFigureOut">
              <a:rPr lang="en-US" smtClean="0"/>
              <a:t>2/20/20</a:t>
            </a:fld>
            <a:endParaRPr lang="en-US"/>
          </a:p>
        </p:txBody>
      </p:sp>
      <p:sp>
        <p:nvSpPr>
          <p:cNvPr id="4" name="Folienbildplatzhalter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06DCE6-5E8C-4E63-B22B-AE2E83541C38}" type="slidenum">
              <a:rPr lang="en-US" smtClean="0"/>
              <a:t>‹#›</a:t>
            </a:fld>
            <a:endParaRPr lang="en-US"/>
          </a:p>
        </p:txBody>
      </p:sp>
    </p:spTree>
    <p:extLst>
      <p:ext uri="{BB962C8B-B14F-4D97-AF65-F5344CB8AC3E}">
        <p14:creationId xmlns:p14="http://schemas.microsoft.com/office/powerpoint/2010/main" val="1603556440"/>
      </p:ext>
    </p:extLst>
  </p:cSld>
  <p:clrMap bg1="lt1" tx1="dk1" bg2="lt2" tx2="dk2" accent1="accent1" accent2="accent2" accent3="accent3" accent4="accent4" accent5="accent5" accent6="accent6" hlink="hlink" folHlink="folHlink"/>
  <p:notesStyle>
    <a:lvl1pPr marL="0" algn="l" defTabSz="1219535" rtl="0" eaLnBrk="1" latinLnBrk="0" hangingPunct="1">
      <a:defRPr sz="1600" kern="1200">
        <a:solidFill>
          <a:schemeClr val="tx1"/>
        </a:solidFill>
        <a:latin typeface="+mn-lt"/>
        <a:ea typeface="+mn-ea"/>
        <a:cs typeface="+mn-cs"/>
      </a:defRPr>
    </a:lvl1pPr>
    <a:lvl2pPr marL="609768" algn="l" defTabSz="1219535" rtl="0" eaLnBrk="1" latinLnBrk="0" hangingPunct="1">
      <a:defRPr sz="1600" kern="1200">
        <a:solidFill>
          <a:schemeClr val="tx1"/>
        </a:solidFill>
        <a:latin typeface="+mn-lt"/>
        <a:ea typeface="+mn-ea"/>
        <a:cs typeface="+mn-cs"/>
      </a:defRPr>
    </a:lvl2pPr>
    <a:lvl3pPr marL="1219535" algn="l" defTabSz="1219535" rtl="0" eaLnBrk="1" latinLnBrk="0" hangingPunct="1">
      <a:defRPr sz="1600" kern="1200">
        <a:solidFill>
          <a:schemeClr val="tx1"/>
        </a:solidFill>
        <a:latin typeface="+mn-lt"/>
        <a:ea typeface="+mn-ea"/>
        <a:cs typeface="+mn-cs"/>
      </a:defRPr>
    </a:lvl3pPr>
    <a:lvl4pPr marL="1829303" algn="l" defTabSz="1219535" rtl="0" eaLnBrk="1" latinLnBrk="0" hangingPunct="1">
      <a:defRPr sz="1600" kern="1200">
        <a:solidFill>
          <a:schemeClr val="tx1"/>
        </a:solidFill>
        <a:latin typeface="+mn-lt"/>
        <a:ea typeface="+mn-ea"/>
        <a:cs typeface="+mn-cs"/>
      </a:defRPr>
    </a:lvl4pPr>
    <a:lvl5pPr marL="2439071" algn="l" defTabSz="1219535" rtl="0" eaLnBrk="1" latinLnBrk="0" hangingPunct="1">
      <a:defRPr sz="1600" kern="1200">
        <a:solidFill>
          <a:schemeClr val="tx1"/>
        </a:solidFill>
        <a:latin typeface="+mn-lt"/>
        <a:ea typeface="+mn-ea"/>
        <a:cs typeface="+mn-cs"/>
      </a:defRPr>
    </a:lvl5pPr>
    <a:lvl6pPr marL="3048838" algn="l" defTabSz="1219535" rtl="0" eaLnBrk="1" latinLnBrk="0" hangingPunct="1">
      <a:defRPr sz="1600" kern="1200">
        <a:solidFill>
          <a:schemeClr val="tx1"/>
        </a:solidFill>
        <a:latin typeface="+mn-lt"/>
        <a:ea typeface="+mn-ea"/>
        <a:cs typeface="+mn-cs"/>
      </a:defRPr>
    </a:lvl6pPr>
    <a:lvl7pPr marL="3658606" algn="l" defTabSz="1219535" rtl="0" eaLnBrk="1" latinLnBrk="0" hangingPunct="1">
      <a:defRPr sz="1600" kern="1200">
        <a:solidFill>
          <a:schemeClr val="tx1"/>
        </a:solidFill>
        <a:latin typeface="+mn-lt"/>
        <a:ea typeface="+mn-ea"/>
        <a:cs typeface="+mn-cs"/>
      </a:defRPr>
    </a:lvl7pPr>
    <a:lvl8pPr marL="4268373" algn="l" defTabSz="1219535" rtl="0" eaLnBrk="1" latinLnBrk="0" hangingPunct="1">
      <a:defRPr sz="1600" kern="1200">
        <a:solidFill>
          <a:schemeClr val="tx1"/>
        </a:solidFill>
        <a:latin typeface="+mn-lt"/>
        <a:ea typeface="+mn-ea"/>
        <a:cs typeface="+mn-cs"/>
      </a:defRPr>
    </a:lvl8pPr>
    <a:lvl9pPr marL="4878141" algn="l" defTabSz="121953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876" y="2130426"/>
            <a:ext cx="10368598"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829753" y="3886200"/>
            <a:ext cx="8538845" cy="1752600"/>
          </a:xfrm>
        </p:spPr>
        <p:txBody>
          <a:bodyPr/>
          <a:lstStyle>
            <a:lvl1pPr marL="0" indent="0" algn="ctr">
              <a:buNone/>
              <a:defRPr>
                <a:solidFill>
                  <a:schemeClr val="tx1">
                    <a:tint val="75000"/>
                  </a:schemeClr>
                </a:solidFill>
              </a:defRPr>
            </a:lvl1pPr>
            <a:lvl2pPr marL="609768" indent="0" algn="ctr">
              <a:buNone/>
              <a:defRPr>
                <a:solidFill>
                  <a:schemeClr val="tx1">
                    <a:tint val="75000"/>
                  </a:schemeClr>
                </a:solidFill>
              </a:defRPr>
            </a:lvl2pPr>
            <a:lvl3pPr marL="1219535" indent="0" algn="ctr">
              <a:buNone/>
              <a:defRPr>
                <a:solidFill>
                  <a:schemeClr val="tx1">
                    <a:tint val="75000"/>
                  </a:schemeClr>
                </a:solidFill>
              </a:defRPr>
            </a:lvl3pPr>
            <a:lvl4pPr marL="1829303" indent="0" algn="ctr">
              <a:buNone/>
              <a:defRPr>
                <a:solidFill>
                  <a:schemeClr val="tx1">
                    <a:tint val="75000"/>
                  </a:schemeClr>
                </a:solidFill>
              </a:defRPr>
            </a:lvl4pPr>
            <a:lvl5pPr marL="2439071" indent="0" algn="ctr">
              <a:buNone/>
              <a:defRPr>
                <a:solidFill>
                  <a:schemeClr val="tx1">
                    <a:tint val="75000"/>
                  </a:schemeClr>
                </a:solidFill>
              </a:defRPr>
            </a:lvl5pPr>
            <a:lvl6pPr marL="3048838" indent="0" algn="ctr">
              <a:buNone/>
              <a:defRPr>
                <a:solidFill>
                  <a:schemeClr val="tx1">
                    <a:tint val="75000"/>
                  </a:schemeClr>
                </a:solidFill>
              </a:defRPr>
            </a:lvl6pPr>
            <a:lvl7pPr marL="3658606" indent="0" algn="ctr">
              <a:buNone/>
              <a:defRPr>
                <a:solidFill>
                  <a:schemeClr val="tx1">
                    <a:tint val="75000"/>
                  </a:schemeClr>
                </a:solidFill>
              </a:defRPr>
            </a:lvl7pPr>
            <a:lvl8pPr marL="4268373" indent="0" algn="ctr">
              <a:buNone/>
              <a:defRPr>
                <a:solidFill>
                  <a:schemeClr val="tx1">
                    <a:tint val="75000"/>
                  </a:schemeClr>
                </a:solidFill>
              </a:defRPr>
            </a:lvl8pPr>
            <a:lvl9pPr marL="4878141"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8EBD15B4-1FB6-4A41-B6F5-F7C6C935F8A0}" type="datetime1">
              <a:rPr lang="en-US" smtClean="0"/>
              <a:t>2/20/20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186341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0962" y="4800600"/>
            <a:ext cx="7319010" cy="566739"/>
          </a:xfrm>
        </p:spPr>
        <p:txBody>
          <a:bodyPr anchor="b"/>
          <a:lstStyle>
            <a:lvl1pPr algn="l">
              <a:defRPr sz="2700" b="1"/>
            </a:lvl1pPr>
          </a:lstStyle>
          <a:p>
            <a:r>
              <a:rPr lang="de-DE"/>
              <a:t>Titelmasterformat durch Klicken bearbeiten</a:t>
            </a:r>
            <a:endParaRPr lang="en-US"/>
          </a:p>
        </p:txBody>
      </p:sp>
      <p:sp>
        <p:nvSpPr>
          <p:cNvPr id="3" name="Bildplatzhalter 2"/>
          <p:cNvSpPr>
            <a:spLocks noGrp="1"/>
          </p:cNvSpPr>
          <p:nvPr>
            <p:ph type="pic" idx="1"/>
          </p:nvPr>
        </p:nvSpPr>
        <p:spPr>
          <a:xfrm>
            <a:off x="2390962" y="612775"/>
            <a:ext cx="7319010" cy="4114800"/>
          </a:xfrm>
        </p:spPr>
        <p:txBody>
          <a:bodyPr/>
          <a:lstStyle>
            <a:lvl1pPr marL="0" indent="0">
              <a:buNone/>
              <a:defRPr sz="4300"/>
            </a:lvl1pPr>
            <a:lvl2pPr marL="609768" indent="0">
              <a:buNone/>
              <a:defRPr sz="3700"/>
            </a:lvl2pPr>
            <a:lvl3pPr marL="1219535" indent="0">
              <a:buNone/>
              <a:defRPr sz="3200"/>
            </a:lvl3pPr>
            <a:lvl4pPr marL="1829303" indent="0">
              <a:buNone/>
              <a:defRPr sz="2700"/>
            </a:lvl4pPr>
            <a:lvl5pPr marL="2439071" indent="0">
              <a:buNone/>
              <a:defRPr sz="2700"/>
            </a:lvl5pPr>
            <a:lvl6pPr marL="3048838" indent="0">
              <a:buNone/>
              <a:defRPr sz="2700"/>
            </a:lvl6pPr>
            <a:lvl7pPr marL="3658606" indent="0">
              <a:buNone/>
              <a:defRPr sz="2700"/>
            </a:lvl7pPr>
            <a:lvl8pPr marL="4268373" indent="0">
              <a:buNone/>
              <a:defRPr sz="2700"/>
            </a:lvl8pPr>
            <a:lvl9pPr marL="4878141" indent="0">
              <a:buNone/>
              <a:defRPr sz="2700"/>
            </a:lvl9pPr>
          </a:lstStyle>
          <a:p>
            <a:endParaRPr lang="en-US"/>
          </a:p>
        </p:txBody>
      </p:sp>
      <p:sp>
        <p:nvSpPr>
          <p:cNvPr id="4" name="Textplatzhalter 3"/>
          <p:cNvSpPr>
            <a:spLocks noGrp="1"/>
          </p:cNvSpPr>
          <p:nvPr>
            <p:ph type="body" sz="half" idx="2"/>
          </p:nvPr>
        </p:nvSpPr>
        <p:spPr>
          <a:xfrm>
            <a:off x="2390962" y="5367338"/>
            <a:ext cx="7319010" cy="804863"/>
          </a:xfrm>
        </p:spPr>
        <p:txBody>
          <a:bodyPr/>
          <a:lstStyle>
            <a:lvl1pPr marL="0" indent="0">
              <a:buNone/>
              <a:defRPr sz="1900"/>
            </a:lvl1pPr>
            <a:lvl2pPr marL="609768" indent="0">
              <a:buNone/>
              <a:defRPr sz="1600"/>
            </a:lvl2pPr>
            <a:lvl3pPr marL="1219535" indent="0">
              <a:buNone/>
              <a:defRPr sz="1300"/>
            </a:lvl3pPr>
            <a:lvl4pPr marL="1829303" indent="0">
              <a:buNone/>
              <a:defRPr sz="1200"/>
            </a:lvl4pPr>
            <a:lvl5pPr marL="2439071" indent="0">
              <a:buNone/>
              <a:defRPr sz="1200"/>
            </a:lvl5pPr>
            <a:lvl6pPr marL="3048838" indent="0">
              <a:buNone/>
              <a:defRPr sz="1200"/>
            </a:lvl6pPr>
            <a:lvl7pPr marL="3658606" indent="0">
              <a:buNone/>
              <a:defRPr sz="1200"/>
            </a:lvl7pPr>
            <a:lvl8pPr marL="4268373" indent="0">
              <a:buNone/>
              <a:defRPr sz="1200"/>
            </a:lvl8pPr>
            <a:lvl9pPr marL="4878141" indent="0">
              <a:buNone/>
              <a:defRPr sz="1200"/>
            </a:lvl9pPr>
          </a:lstStyle>
          <a:p>
            <a:pPr lvl="0"/>
            <a:r>
              <a:rPr lang="de-DE"/>
              <a:t>Textmasterformat bearbeiten</a:t>
            </a:r>
          </a:p>
        </p:txBody>
      </p:sp>
      <p:sp>
        <p:nvSpPr>
          <p:cNvPr id="5" name="Datumsplatzhalter 4"/>
          <p:cNvSpPr>
            <a:spLocks noGrp="1"/>
          </p:cNvSpPr>
          <p:nvPr>
            <p:ph type="dt" sz="half" idx="10"/>
          </p:nvPr>
        </p:nvSpPr>
        <p:spPr/>
        <p:txBody>
          <a:bodyPr/>
          <a:lstStyle/>
          <a:p>
            <a:fld id="{D757A51E-E9F9-4BBA-8F3B-026E8500E49A}" type="datetime1">
              <a:rPr lang="en-US" smtClean="0"/>
              <a:t>2/20/20</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35890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7A25710C-A7E3-426D-81F1-F6631B36F75F}" type="datetime1">
              <a:rPr lang="en-US" smtClean="0"/>
              <a:t>2/20/20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1300689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43804" y="274639"/>
            <a:ext cx="2744629" cy="585152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609918" y="274639"/>
            <a:ext cx="803058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F884B572-E480-4EC1-86BB-64101152E68C}" type="datetime1">
              <a:rPr lang="en-US" smtClean="0"/>
              <a:t>2/20/20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201631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A0EF3888-1861-4ED3-8D16-BD59B50C0AB5}" type="datetime1">
              <a:rPr lang="en-US" smtClean="0"/>
              <a:t>2/20/20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337493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585" y="4406901"/>
            <a:ext cx="10368598" cy="1362075"/>
          </a:xfrm>
        </p:spPr>
        <p:txBody>
          <a:bodyPr anchor="t"/>
          <a:lstStyle>
            <a:lvl1pPr algn="l">
              <a:defRPr sz="5300" b="1" cap="all"/>
            </a:lvl1pPr>
          </a:lstStyle>
          <a:p>
            <a:r>
              <a:rPr lang="de-DE"/>
              <a:t>Titelmasterformat durch Klicken bearbeiten</a:t>
            </a:r>
            <a:endParaRPr lang="en-US"/>
          </a:p>
        </p:txBody>
      </p:sp>
      <p:sp>
        <p:nvSpPr>
          <p:cNvPr id="3" name="Textplatzhalter 2"/>
          <p:cNvSpPr>
            <a:spLocks noGrp="1"/>
          </p:cNvSpPr>
          <p:nvPr>
            <p:ph type="body" idx="1"/>
          </p:nvPr>
        </p:nvSpPr>
        <p:spPr>
          <a:xfrm>
            <a:off x="963585" y="2906713"/>
            <a:ext cx="10368598" cy="1500187"/>
          </a:xfrm>
        </p:spPr>
        <p:txBody>
          <a:bodyPr anchor="b"/>
          <a:lstStyle>
            <a:lvl1pPr marL="0" indent="0">
              <a:buNone/>
              <a:defRPr sz="2700">
                <a:solidFill>
                  <a:schemeClr val="tx1">
                    <a:tint val="75000"/>
                  </a:schemeClr>
                </a:solidFill>
              </a:defRPr>
            </a:lvl1pPr>
            <a:lvl2pPr marL="609768" indent="0">
              <a:buNone/>
              <a:defRPr sz="2400">
                <a:solidFill>
                  <a:schemeClr val="tx1">
                    <a:tint val="75000"/>
                  </a:schemeClr>
                </a:solidFill>
              </a:defRPr>
            </a:lvl2pPr>
            <a:lvl3pPr marL="1219535" indent="0">
              <a:buNone/>
              <a:defRPr sz="2100">
                <a:solidFill>
                  <a:schemeClr val="tx1">
                    <a:tint val="75000"/>
                  </a:schemeClr>
                </a:solidFill>
              </a:defRPr>
            </a:lvl3pPr>
            <a:lvl4pPr marL="1829303" indent="0">
              <a:buNone/>
              <a:defRPr sz="1900">
                <a:solidFill>
                  <a:schemeClr val="tx1">
                    <a:tint val="75000"/>
                  </a:schemeClr>
                </a:solidFill>
              </a:defRPr>
            </a:lvl4pPr>
            <a:lvl5pPr marL="2439071" indent="0">
              <a:buNone/>
              <a:defRPr sz="1900">
                <a:solidFill>
                  <a:schemeClr val="tx1">
                    <a:tint val="75000"/>
                  </a:schemeClr>
                </a:solidFill>
              </a:defRPr>
            </a:lvl5pPr>
            <a:lvl6pPr marL="3048838" indent="0">
              <a:buNone/>
              <a:defRPr sz="1900">
                <a:solidFill>
                  <a:schemeClr val="tx1">
                    <a:tint val="75000"/>
                  </a:schemeClr>
                </a:solidFill>
              </a:defRPr>
            </a:lvl6pPr>
            <a:lvl7pPr marL="3658606" indent="0">
              <a:buNone/>
              <a:defRPr sz="1900">
                <a:solidFill>
                  <a:schemeClr val="tx1">
                    <a:tint val="75000"/>
                  </a:schemeClr>
                </a:solidFill>
              </a:defRPr>
            </a:lvl7pPr>
            <a:lvl8pPr marL="4268373" indent="0">
              <a:buNone/>
              <a:defRPr sz="1900">
                <a:solidFill>
                  <a:schemeClr val="tx1">
                    <a:tint val="75000"/>
                  </a:schemeClr>
                </a:solidFill>
              </a:defRPr>
            </a:lvl8pPr>
            <a:lvl9pPr marL="4878141" indent="0">
              <a:buNone/>
              <a:defRPr sz="19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F3F28605-9DC9-49E9-9FDF-F17389E0F925}" type="datetime1">
              <a:rPr lang="en-US" smtClean="0"/>
              <a:t>2/20/20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2279038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609917" y="1600201"/>
            <a:ext cx="5387605" cy="4525963"/>
          </a:xfrm>
        </p:spPr>
        <p:txBody>
          <a:bodyPr>
            <a:normAutofit/>
          </a:bodyPr>
          <a:lstStyle>
            <a:lvl1pPr>
              <a:defRPr sz="2800"/>
            </a:lvl1pPr>
            <a:lvl2pPr>
              <a:defRPr sz="2000"/>
            </a:lvl2pPr>
            <a:lvl3pPr>
              <a:defRPr sz="1800"/>
            </a:lvl3pPr>
            <a:lvl4pPr>
              <a:defRPr sz="1600"/>
            </a:lvl4pPr>
            <a:lvl5pPr>
              <a:defRPr sz="1600"/>
            </a:lvl5pPr>
            <a:lvl6pPr>
              <a:defRPr sz="2400"/>
            </a:lvl6pPr>
            <a:lvl7pPr>
              <a:defRPr sz="2400"/>
            </a:lvl7pPr>
            <a:lvl8pPr>
              <a:defRPr sz="2400"/>
            </a:lvl8pPr>
            <a:lvl9pPr>
              <a:defRPr sz="24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3"/>
          <p:cNvSpPr>
            <a:spLocks noGrp="1"/>
          </p:cNvSpPr>
          <p:nvPr>
            <p:ph sz="half" idx="2"/>
          </p:nvPr>
        </p:nvSpPr>
        <p:spPr>
          <a:xfrm>
            <a:off x="6200828" y="1600201"/>
            <a:ext cx="5387605" cy="4525963"/>
          </a:xfrm>
        </p:spPr>
        <p:txBody>
          <a:bodyPr>
            <a:normAutofit/>
          </a:bodyPr>
          <a:lstStyle>
            <a:lvl1pPr>
              <a:defRPr sz="2800"/>
            </a:lvl1pPr>
            <a:lvl2pPr>
              <a:defRPr sz="2000"/>
            </a:lvl2pPr>
            <a:lvl3pPr>
              <a:defRPr sz="1800"/>
            </a:lvl3pPr>
            <a:lvl4pPr>
              <a:defRPr sz="1600"/>
            </a:lvl4pPr>
            <a:lvl5pPr>
              <a:defRPr sz="1600"/>
            </a:lvl5pPr>
            <a:lvl6pPr>
              <a:defRPr sz="2400"/>
            </a:lvl6pPr>
            <a:lvl7pPr>
              <a:defRPr sz="2400"/>
            </a:lvl7pPr>
            <a:lvl8pPr>
              <a:defRPr sz="2400"/>
            </a:lvl8pPr>
            <a:lvl9pPr>
              <a:defRPr sz="24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umsplatzhalter 4"/>
          <p:cNvSpPr>
            <a:spLocks noGrp="1"/>
          </p:cNvSpPr>
          <p:nvPr>
            <p:ph type="dt" sz="half" idx="10"/>
          </p:nvPr>
        </p:nvSpPr>
        <p:spPr/>
        <p:txBody>
          <a:bodyPr/>
          <a:lstStyle/>
          <a:p>
            <a:fld id="{E0D6A156-8C01-43AD-A170-4C7A07CEB23E}" type="datetime1">
              <a:rPr lang="en-US" smtClean="0"/>
              <a:t>2/20/20</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179649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609918" y="1600201"/>
            <a:ext cx="2896970" cy="4525963"/>
          </a:xfrm>
        </p:spPr>
        <p:txBody>
          <a:bodyPr>
            <a:normAutofit/>
          </a:bodyPr>
          <a:lstStyle>
            <a:lvl1pPr>
              <a:defRPr sz="2800"/>
            </a:lvl1pPr>
            <a:lvl2pPr>
              <a:defRPr sz="2000"/>
            </a:lvl2pPr>
            <a:lvl3pPr>
              <a:defRPr sz="1800"/>
            </a:lvl3pPr>
            <a:lvl4pPr>
              <a:defRPr sz="1600"/>
            </a:lvl4pPr>
            <a:lvl5pPr>
              <a:defRPr sz="1600"/>
            </a:lvl5pPr>
            <a:lvl6pPr>
              <a:defRPr sz="2400"/>
            </a:lvl6pPr>
            <a:lvl7pPr>
              <a:defRPr sz="2400"/>
            </a:lvl7pPr>
            <a:lvl8pPr>
              <a:defRPr sz="2400"/>
            </a:lvl8pPr>
            <a:lvl9pPr>
              <a:defRPr sz="24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3"/>
          <p:cNvSpPr>
            <a:spLocks noGrp="1"/>
          </p:cNvSpPr>
          <p:nvPr>
            <p:ph sz="half" idx="2"/>
          </p:nvPr>
        </p:nvSpPr>
        <p:spPr>
          <a:xfrm>
            <a:off x="3722912" y="1600201"/>
            <a:ext cx="7865522" cy="4525963"/>
          </a:xfrm>
        </p:spPr>
        <p:txBody>
          <a:bodyPr>
            <a:normAutofit/>
          </a:bodyPr>
          <a:lstStyle>
            <a:lvl1pPr>
              <a:defRPr sz="2800"/>
            </a:lvl1pPr>
            <a:lvl2pPr>
              <a:defRPr sz="2000"/>
            </a:lvl2pPr>
            <a:lvl3pPr>
              <a:defRPr sz="1800"/>
            </a:lvl3pPr>
            <a:lvl4pPr>
              <a:defRPr sz="1600"/>
            </a:lvl4pPr>
            <a:lvl5pPr>
              <a:defRPr sz="1600"/>
            </a:lvl5pPr>
            <a:lvl6pPr>
              <a:defRPr sz="2400"/>
            </a:lvl6pPr>
            <a:lvl7pPr>
              <a:defRPr sz="2400"/>
            </a:lvl7pPr>
            <a:lvl8pPr>
              <a:defRPr sz="2400"/>
            </a:lvl8pPr>
            <a:lvl9pPr>
              <a:defRPr sz="24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umsplatzhalter 4"/>
          <p:cNvSpPr>
            <a:spLocks noGrp="1"/>
          </p:cNvSpPr>
          <p:nvPr>
            <p:ph type="dt" sz="half" idx="10"/>
          </p:nvPr>
        </p:nvSpPr>
        <p:spPr/>
        <p:txBody>
          <a:bodyPr/>
          <a:lstStyle/>
          <a:p>
            <a:fld id="{369D2930-5117-4418-B1CC-5B464C3DF389}" type="datetime1">
              <a:rPr lang="en-US" smtClean="0"/>
              <a:t>2/20/20</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59050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609918" y="1535113"/>
            <a:ext cx="5389723" cy="639763"/>
          </a:xfrm>
        </p:spPr>
        <p:txBody>
          <a:bodyPr anchor="b"/>
          <a:lstStyle>
            <a:lvl1pPr marL="0" indent="0">
              <a:buNone/>
              <a:defRPr sz="2800" b="1"/>
            </a:lvl1pPr>
            <a:lvl2pPr marL="609768" indent="0">
              <a:buNone/>
              <a:defRPr sz="2700" b="1"/>
            </a:lvl2pPr>
            <a:lvl3pPr marL="1219535" indent="0">
              <a:buNone/>
              <a:defRPr sz="2400" b="1"/>
            </a:lvl3pPr>
            <a:lvl4pPr marL="1829303" indent="0">
              <a:buNone/>
              <a:defRPr sz="2100" b="1"/>
            </a:lvl4pPr>
            <a:lvl5pPr marL="2439071" indent="0">
              <a:buNone/>
              <a:defRPr sz="2100" b="1"/>
            </a:lvl5pPr>
            <a:lvl6pPr marL="3048838" indent="0">
              <a:buNone/>
              <a:defRPr sz="2100" b="1"/>
            </a:lvl6pPr>
            <a:lvl7pPr marL="3658606" indent="0">
              <a:buNone/>
              <a:defRPr sz="2100" b="1"/>
            </a:lvl7pPr>
            <a:lvl8pPr marL="4268373" indent="0">
              <a:buNone/>
              <a:defRPr sz="2100" b="1"/>
            </a:lvl8pPr>
            <a:lvl9pPr marL="4878141" indent="0">
              <a:buNone/>
              <a:defRPr sz="2100" b="1"/>
            </a:lvl9pPr>
          </a:lstStyle>
          <a:p>
            <a:pPr lvl="0"/>
            <a:r>
              <a:rPr lang="de-DE" dirty="0"/>
              <a:t>Textmasterformat bearbeiten</a:t>
            </a:r>
          </a:p>
        </p:txBody>
      </p:sp>
      <p:sp>
        <p:nvSpPr>
          <p:cNvPr id="4" name="Inhaltsplatzhalter 3"/>
          <p:cNvSpPr>
            <a:spLocks noGrp="1"/>
          </p:cNvSpPr>
          <p:nvPr>
            <p:ph sz="half" idx="2"/>
          </p:nvPr>
        </p:nvSpPr>
        <p:spPr>
          <a:xfrm>
            <a:off x="609918" y="2174875"/>
            <a:ext cx="5389723" cy="3951288"/>
          </a:xfrm>
        </p:spPr>
        <p:txBody>
          <a:bodyPr>
            <a:normAutofit/>
          </a:bodyPr>
          <a:lstStyle>
            <a:lvl1pPr>
              <a:defRPr sz="2800"/>
            </a:lvl1pPr>
            <a:lvl2pPr>
              <a:defRPr sz="2400"/>
            </a:lvl2pPr>
            <a:lvl3pPr>
              <a:defRPr sz="2000"/>
            </a:lvl3pPr>
            <a:lvl4pPr>
              <a:defRPr sz="2000"/>
            </a:lvl4pPr>
            <a:lvl5pPr>
              <a:defRPr sz="2000"/>
            </a:lvl5pPr>
            <a:lvl6pPr>
              <a:defRPr sz="2100"/>
            </a:lvl6pPr>
            <a:lvl7pPr>
              <a:defRPr sz="2100"/>
            </a:lvl7pPr>
            <a:lvl8pPr>
              <a:defRPr sz="2100"/>
            </a:lvl8pPr>
            <a:lvl9pPr>
              <a:defRPr sz="21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platzhalter 4"/>
          <p:cNvSpPr>
            <a:spLocks noGrp="1"/>
          </p:cNvSpPr>
          <p:nvPr>
            <p:ph type="body" sz="quarter" idx="3"/>
          </p:nvPr>
        </p:nvSpPr>
        <p:spPr>
          <a:xfrm>
            <a:off x="6196594" y="1535113"/>
            <a:ext cx="5391840" cy="639763"/>
          </a:xfrm>
        </p:spPr>
        <p:txBody>
          <a:bodyPr anchor="b"/>
          <a:lstStyle>
            <a:lvl1pPr marL="0" indent="0">
              <a:buNone/>
              <a:defRPr sz="2800" b="1"/>
            </a:lvl1pPr>
            <a:lvl2pPr marL="609768" indent="0">
              <a:buNone/>
              <a:defRPr sz="2700" b="1"/>
            </a:lvl2pPr>
            <a:lvl3pPr marL="1219535" indent="0">
              <a:buNone/>
              <a:defRPr sz="2400" b="1"/>
            </a:lvl3pPr>
            <a:lvl4pPr marL="1829303" indent="0">
              <a:buNone/>
              <a:defRPr sz="2100" b="1"/>
            </a:lvl4pPr>
            <a:lvl5pPr marL="2439071" indent="0">
              <a:buNone/>
              <a:defRPr sz="2100" b="1"/>
            </a:lvl5pPr>
            <a:lvl6pPr marL="3048838" indent="0">
              <a:buNone/>
              <a:defRPr sz="2100" b="1"/>
            </a:lvl6pPr>
            <a:lvl7pPr marL="3658606" indent="0">
              <a:buNone/>
              <a:defRPr sz="2100" b="1"/>
            </a:lvl7pPr>
            <a:lvl8pPr marL="4268373" indent="0">
              <a:buNone/>
              <a:defRPr sz="2100" b="1"/>
            </a:lvl8pPr>
            <a:lvl9pPr marL="4878141" indent="0">
              <a:buNone/>
              <a:defRPr sz="2100" b="1"/>
            </a:lvl9pPr>
          </a:lstStyle>
          <a:p>
            <a:pPr lvl="0"/>
            <a:r>
              <a:rPr lang="de-DE"/>
              <a:t>Textmasterformat bearbeiten</a:t>
            </a:r>
          </a:p>
        </p:txBody>
      </p:sp>
      <p:sp>
        <p:nvSpPr>
          <p:cNvPr id="6" name="Inhaltsplatzhalter 5"/>
          <p:cNvSpPr>
            <a:spLocks noGrp="1"/>
          </p:cNvSpPr>
          <p:nvPr>
            <p:ph sz="quarter" idx="4"/>
          </p:nvPr>
        </p:nvSpPr>
        <p:spPr>
          <a:xfrm>
            <a:off x="6196594" y="2174875"/>
            <a:ext cx="5391840" cy="3951288"/>
          </a:xfrm>
        </p:spPr>
        <p:txBody>
          <a:bodyPr>
            <a:normAutofit/>
          </a:bodyPr>
          <a:lstStyle>
            <a:lvl1pPr>
              <a:defRPr sz="2800"/>
            </a:lvl1pPr>
            <a:lvl2pPr>
              <a:defRPr sz="2400"/>
            </a:lvl2pPr>
            <a:lvl3pPr>
              <a:defRPr sz="2000"/>
            </a:lvl3pPr>
            <a:lvl4pPr>
              <a:defRPr sz="2000"/>
            </a:lvl4pPr>
            <a:lvl5pPr>
              <a:defRPr sz="2000"/>
            </a:lvl5pPr>
            <a:lvl6pPr>
              <a:defRPr sz="2100"/>
            </a:lvl6pPr>
            <a:lvl7pPr>
              <a:defRPr sz="2100"/>
            </a:lvl7pPr>
            <a:lvl8pPr>
              <a:defRPr sz="2100"/>
            </a:lvl8pPr>
            <a:lvl9pPr>
              <a:defRPr sz="2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73B65834-9CD6-4E94-8FF1-0A9EBCF6012F}" type="datetime1">
              <a:rPr lang="en-US" smtClean="0"/>
              <a:t>2/20/20</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45665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250B8C3C-B55F-4A4B-9AB9-42DD245B1FDF}" type="datetime1">
              <a:rPr lang="en-US" smtClean="0"/>
              <a:t>2/20/20</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255043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433D54-DB42-4C98-97A1-04DF30310EB4}" type="datetime1">
              <a:rPr lang="en-US" smtClean="0"/>
              <a:t>2/20/20</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26333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920" y="273049"/>
            <a:ext cx="4013173" cy="1162051"/>
          </a:xfrm>
        </p:spPr>
        <p:txBody>
          <a:bodyPr anchor="b"/>
          <a:lstStyle>
            <a:lvl1pPr algn="l">
              <a:defRPr sz="2700" b="1"/>
            </a:lvl1pPr>
          </a:lstStyle>
          <a:p>
            <a:r>
              <a:rPr lang="de-DE" dirty="0"/>
              <a:t>Titelmasterformat durch Klicken bearbeiten</a:t>
            </a:r>
            <a:endParaRPr lang="en-US" dirty="0"/>
          </a:p>
        </p:txBody>
      </p:sp>
      <p:sp>
        <p:nvSpPr>
          <p:cNvPr id="3" name="Inhaltsplatzhalter 2"/>
          <p:cNvSpPr>
            <a:spLocks noGrp="1"/>
          </p:cNvSpPr>
          <p:nvPr>
            <p:ph idx="1"/>
          </p:nvPr>
        </p:nvSpPr>
        <p:spPr>
          <a:xfrm>
            <a:off x="4769216" y="273052"/>
            <a:ext cx="6819216" cy="5853113"/>
          </a:xfrm>
        </p:spPr>
        <p:txBody>
          <a:bodyPr>
            <a:normAutofit/>
          </a:bodyPr>
          <a:lstStyle>
            <a:lvl1pPr>
              <a:defRPr sz="2800"/>
            </a:lvl1pPr>
            <a:lvl2pPr>
              <a:defRPr sz="2400"/>
            </a:lvl2pPr>
            <a:lvl3pPr>
              <a:defRPr sz="1800"/>
            </a:lvl3pPr>
            <a:lvl4pPr>
              <a:defRPr sz="1600"/>
            </a:lvl4pPr>
            <a:lvl5pPr>
              <a:defRPr sz="1600"/>
            </a:lvl5pPr>
            <a:lvl6pPr>
              <a:defRPr sz="2700"/>
            </a:lvl6pPr>
            <a:lvl7pPr>
              <a:defRPr sz="2700"/>
            </a:lvl7pPr>
            <a:lvl8pPr>
              <a:defRPr sz="2700"/>
            </a:lvl8pPr>
            <a:lvl9pPr>
              <a:defRPr sz="27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Textplatzhalter 3"/>
          <p:cNvSpPr>
            <a:spLocks noGrp="1"/>
          </p:cNvSpPr>
          <p:nvPr>
            <p:ph type="body" sz="half" idx="2"/>
          </p:nvPr>
        </p:nvSpPr>
        <p:spPr>
          <a:xfrm>
            <a:off x="609920" y="1435102"/>
            <a:ext cx="4013173" cy="4691063"/>
          </a:xfrm>
        </p:spPr>
        <p:txBody>
          <a:bodyPr/>
          <a:lstStyle>
            <a:lvl1pPr marL="0" indent="0">
              <a:buNone/>
              <a:defRPr sz="1900"/>
            </a:lvl1pPr>
            <a:lvl2pPr marL="609768" indent="0">
              <a:buNone/>
              <a:defRPr sz="1600"/>
            </a:lvl2pPr>
            <a:lvl3pPr marL="1219535" indent="0">
              <a:buNone/>
              <a:defRPr sz="1300"/>
            </a:lvl3pPr>
            <a:lvl4pPr marL="1829303" indent="0">
              <a:buNone/>
              <a:defRPr sz="1200"/>
            </a:lvl4pPr>
            <a:lvl5pPr marL="2439071" indent="0">
              <a:buNone/>
              <a:defRPr sz="1200"/>
            </a:lvl5pPr>
            <a:lvl6pPr marL="3048838" indent="0">
              <a:buNone/>
              <a:defRPr sz="1200"/>
            </a:lvl6pPr>
            <a:lvl7pPr marL="3658606" indent="0">
              <a:buNone/>
              <a:defRPr sz="1200"/>
            </a:lvl7pPr>
            <a:lvl8pPr marL="4268373" indent="0">
              <a:buNone/>
              <a:defRPr sz="1200"/>
            </a:lvl8pPr>
            <a:lvl9pPr marL="4878141" indent="0">
              <a:buNone/>
              <a:defRPr sz="1200"/>
            </a:lvl9pPr>
          </a:lstStyle>
          <a:p>
            <a:pPr lvl="0"/>
            <a:r>
              <a:rPr lang="de-DE"/>
              <a:t>Textmasterformat bearbeiten</a:t>
            </a:r>
          </a:p>
        </p:txBody>
      </p:sp>
      <p:sp>
        <p:nvSpPr>
          <p:cNvPr id="5" name="Datumsplatzhalter 4"/>
          <p:cNvSpPr>
            <a:spLocks noGrp="1"/>
          </p:cNvSpPr>
          <p:nvPr>
            <p:ph type="dt" sz="half" idx="10"/>
          </p:nvPr>
        </p:nvSpPr>
        <p:spPr/>
        <p:txBody>
          <a:bodyPr/>
          <a:lstStyle/>
          <a:p>
            <a:fld id="{20BE6B90-4F68-4210-A214-7763A6F7F26A}" type="datetime1">
              <a:rPr lang="en-US" smtClean="0"/>
              <a:t>2/20/20</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392369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 y="0"/>
            <a:ext cx="12198350" cy="1143000"/>
          </a:xfrm>
          <a:prstGeom prst="rect">
            <a:avLst/>
          </a:prstGeom>
        </p:spPr>
        <p:txBody>
          <a:bodyPr vert="horz" lIns="121954" tIns="60977" rIns="121954" bIns="60977" rtlCol="0" anchor="ctr">
            <a:noAutofit/>
          </a:bodyPr>
          <a:lstStyle/>
          <a:p>
            <a:r>
              <a:rPr lang="de-DE"/>
              <a:t>Titelmasterformat durch Klicken bearbeiten</a:t>
            </a:r>
            <a:endParaRPr lang="en-US"/>
          </a:p>
        </p:txBody>
      </p:sp>
      <p:sp>
        <p:nvSpPr>
          <p:cNvPr id="3" name="Textplatzhalter 2"/>
          <p:cNvSpPr>
            <a:spLocks noGrp="1"/>
          </p:cNvSpPr>
          <p:nvPr>
            <p:ph type="body" idx="1"/>
          </p:nvPr>
        </p:nvSpPr>
        <p:spPr>
          <a:xfrm>
            <a:off x="609918" y="1600201"/>
            <a:ext cx="10978515" cy="4525963"/>
          </a:xfrm>
          <a:prstGeom prst="rect">
            <a:avLst/>
          </a:prstGeom>
        </p:spPr>
        <p:txBody>
          <a:bodyPr vert="horz" lIns="121954" tIns="60977" rIns="121954" bIns="60977"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p:cNvSpPr>
            <a:spLocks noGrp="1"/>
          </p:cNvSpPr>
          <p:nvPr>
            <p:ph type="dt" sz="half" idx="2"/>
          </p:nvPr>
        </p:nvSpPr>
        <p:spPr>
          <a:xfrm>
            <a:off x="0" y="6492875"/>
            <a:ext cx="2846282" cy="365125"/>
          </a:xfrm>
          <a:prstGeom prst="rect">
            <a:avLst/>
          </a:prstGeom>
        </p:spPr>
        <p:txBody>
          <a:bodyPr vert="horz" lIns="121954" tIns="60977" rIns="121954" bIns="60977" rtlCol="0" anchor="ctr"/>
          <a:lstStyle>
            <a:lvl1pPr algn="l">
              <a:defRPr sz="1600">
                <a:solidFill>
                  <a:schemeClr val="tx1">
                    <a:tint val="75000"/>
                  </a:schemeClr>
                </a:solidFill>
              </a:defRPr>
            </a:lvl1pPr>
          </a:lstStyle>
          <a:p>
            <a:fld id="{C312A3AF-1541-4979-9422-18F79577997B}" type="datetime1">
              <a:rPr lang="en-US" smtClean="0"/>
              <a:t>2/20/20</a:t>
            </a:fld>
            <a:endParaRPr lang="en-US"/>
          </a:p>
        </p:txBody>
      </p:sp>
      <p:sp>
        <p:nvSpPr>
          <p:cNvPr id="5" name="Fußzeilenplatzhalter 4"/>
          <p:cNvSpPr>
            <a:spLocks noGrp="1"/>
          </p:cNvSpPr>
          <p:nvPr>
            <p:ph type="ftr" sz="quarter" idx="3"/>
          </p:nvPr>
        </p:nvSpPr>
        <p:spPr>
          <a:xfrm>
            <a:off x="4167770" y="6492875"/>
            <a:ext cx="3862811" cy="365125"/>
          </a:xfrm>
          <a:prstGeom prst="rect">
            <a:avLst/>
          </a:prstGeom>
        </p:spPr>
        <p:txBody>
          <a:bodyPr vert="horz" lIns="121954" tIns="60977" rIns="121954" bIns="60977" rtlCol="0" anchor="ctr"/>
          <a:lstStyle>
            <a:lvl1pPr algn="ctr">
              <a:defRPr sz="16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9343515" y="6492875"/>
            <a:ext cx="2846282" cy="365125"/>
          </a:xfrm>
          <a:prstGeom prst="rect">
            <a:avLst/>
          </a:prstGeom>
        </p:spPr>
        <p:txBody>
          <a:bodyPr vert="horz" lIns="121954" tIns="60977" rIns="121954" bIns="60977" rtlCol="0" anchor="ctr"/>
          <a:lstStyle>
            <a:lvl1pPr algn="r">
              <a:defRPr sz="1600">
                <a:solidFill>
                  <a:schemeClr val="tx1">
                    <a:tint val="75000"/>
                  </a:schemeClr>
                </a:solidFill>
              </a:defRPr>
            </a:lvl1pPr>
          </a:lstStyle>
          <a:p>
            <a:fld id="{30564719-00ED-40AD-AF49-5F6D6B9333CD}" type="slidenum">
              <a:rPr lang="en-US" smtClean="0"/>
              <a:t>‹#›</a:t>
            </a:fld>
            <a:endParaRPr lang="en-US"/>
          </a:p>
        </p:txBody>
      </p:sp>
    </p:spTree>
    <p:extLst>
      <p:ext uri="{BB962C8B-B14F-4D97-AF65-F5344CB8AC3E}">
        <p14:creationId xmlns:p14="http://schemas.microsoft.com/office/powerpoint/2010/main" val="3489369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9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1219535" rtl="0" eaLnBrk="1" latinLnBrk="0" hangingPunct="1">
        <a:spcBef>
          <a:spcPct val="0"/>
        </a:spcBef>
        <a:buNone/>
        <a:defRPr sz="4400" kern="1200">
          <a:solidFill>
            <a:schemeClr val="tx1"/>
          </a:solidFill>
          <a:latin typeface="+mj-lt"/>
          <a:ea typeface="+mj-ea"/>
          <a:cs typeface="+mj-cs"/>
        </a:defRPr>
      </a:lvl1pPr>
    </p:titleStyle>
    <p:bodyStyle>
      <a:lvl1pPr marL="288000" indent="-288000" algn="l" defTabSz="1219535" rtl="0" eaLnBrk="1" latinLnBrk="0" hangingPunct="1">
        <a:spcBef>
          <a:spcPts val="600"/>
        </a:spcBef>
        <a:buFont typeface="Arial" panose="020B0604020202020204" pitchFamily="34" charset="0"/>
        <a:buChar char="•"/>
        <a:defRPr sz="2800" kern="1200">
          <a:solidFill>
            <a:schemeClr val="tx1"/>
          </a:solidFill>
          <a:latin typeface="+mn-lt"/>
          <a:ea typeface="+mn-ea"/>
          <a:cs typeface="+mn-cs"/>
        </a:defRPr>
      </a:lvl1pPr>
      <a:lvl2pPr marL="648000" indent="-288000" algn="l" defTabSz="1219535" rtl="0" eaLnBrk="1" latinLnBrk="0" hangingPunct="1">
        <a:spcBef>
          <a:spcPts val="300"/>
        </a:spcBef>
        <a:buFont typeface="Arial" panose="020B0604020202020204" pitchFamily="34" charset="0"/>
        <a:buChar char="–"/>
        <a:defRPr sz="2400" kern="1200">
          <a:solidFill>
            <a:schemeClr val="tx1"/>
          </a:solidFill>
          <a:latin typeface="+mn-lt"/>
          <a:ea typeface="+mn-ea"/>
          <a:cs typeface="+mn-cs"/>
        </a:defRPr>
      </a:lvl2pPr>
      <a:lvl3pPr marL="1008000" indent="-288000" algn="l" defTabSz="1219535" rtl="0" eaLnBrk="1" latinLnBrk="0" hangingPunct="1">
        <a:spcBef>
          <a:spcPts val="300"/>
        </a:spcBef>
        <a:buFont typeface="Wingdings" panose="05000000000000000000" pitchFamily="2" charset="2"/>
        <a:buChar char="§"/>
        <a:defRPr sz="1800" kern="1200">
          <a:solidFill>
            <a:schemeClr val="tx1"/>
          </a:solidFill>
          <a:latin typeface="+mn-lt"/>
          <a:ea typeface="+mn-ea"/>
          <a:cs typeface="+mn-cs"/>
        </a:defRPr>
      </a:lvl3pPr>
      <a:lvl4pPr marL="1296000" indent="-216000" algn="l" defTabSz="1219535" rtl="0" eaLnBrk="1" latinLnBrk="0" hangingPunct="1">
        <a:spcBef>
          <a:spcPts val="100"/>
        </a:spcBef>
        <a:buFont typeface="Arial" panose="020B0604020202020204" pitchFamily="34" charset="0"/>
        <a:buChar char="–"/>
        <a:defRPr sz="1600" kern="1200">
          <a:solidFill>
            <a:schemeClr val="tx1"/>
          </a:solidFill>
          <a:latin typeface="+mn-lt"/>
          <a:ea typeface="+mn-ea"/>
          <a:cs typeface="+mn-cs"/>
        </a:defRPr>
      </a:lvl4pPr>
      <a:lvl5pPr marL="1584000" indent="-216000" algn="l" defTabSz="1219535" rtl="0" eaLnBrk="1" latinLnBrk="0" hangingPunct="1">
        <a:spcBef>
          <a:spcPts val="100"/>
        </a:spcBef>
        <a:buFont typeface="Courier New" panose="02070309020205020404" pitchFamily="49" charset="0"/>
        <a:buChar char="o"/>
        <a:defRPr sz="1600" kern="1200">
          <a:solidFill>
            <a:schemeClr val="tx1"/>
          </a:solidFill>
          <a:latin typeface="+mn-lt"/>
          <a:ea typeface="+mn-ea"/>
          <a:cs typeface="+mn-cs"/>
        </a:defRPr>
      </a:lvl5pPr>
      <a:lvl6pPr marL="3353722" indent="-304884" algn="l" defTabSz="12195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490" indent="-304884" algn="l" defTabSz="12195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257" indent="-304884" algn="l" defTabSz="12195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025" indent="-304884" algn="l" defTabSz="12195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535" rtl="0" eaLnBrk="1" latinLnBrk="0" hangingPunct="1">
        <a:defRPr sz="2400" kern="1200">
          <a:solidFill>
            <a:schemeClr val="tx1"/>
          </a:solidFill>
          <a:latin typeface="+mn-lt"/>
          <a:ea typeface="+mn-ea"/>
          <a:cs typeface="+mn-cs"/>
        </a:defRPr>
      </a:lvl1pPr>
      <a:lvl2pPr marL="609768" algn="l" defTabSz="1219535" rtl="0" eaLnBrk="1" latinLnBrk="0" hangingPunct="1">
        <a:defRPr sz="2400" kern="1200">
          <a:solidFill>
            <a:schemeClr val="tx1"/>
          </a:solidFill>
          <a:latin typeface="+mn-lt"/>
          <a:ea typeface="+mn-ea"/>
          <a:cs typeface="+mn-cs"/>
        </a:defRPr>
      </a:lvl2pPr>
      <a:lvl3pPr marL="1219535" algn="l" defTabSz="1219535" rtl="0" eaLnBrk="1" latinLnBrk="0" hangingPunct="1">
        <a:defRPr sz="2400" kern="1200">
          <a:solidFill>
            <a:schemeClr val="tx1"/>
          </a:solidFill>
          <a:latin typeface="+mn-lt"/>
          <a:ea typeface="+mn-ea"/>
          <a:cs typeface="+mn-cs"/>
        </a:defRPr>
      </a:lvl3pPr>
      <a:lvl4pPr marL="1829303" algn="l" defTabSz="1219535" rtl="0" eaLnBrk="1" latinLnBrk="0" hangingPunct="1">
        <a:defRPr sz="2400" kern="1200">
          <a:solidFill>
            <a:schemeClr val="tx1"/>
          </a:solidFill>
          <a:latin typeface="+mn-lt"/>
          <a:ea typeface="+mn-ea"/>
          <a:cs typeface="+mn-cs"/>
        </a:defRPr>
      </a:lvl4pPr>
      <a:lvl5pPr marL="2439071" algn="l" defTabSz="1219535" rtl="0" eaLnBrk="1" latinLnBrk="0" hangingPunct="1">
        <a:defRPr sz="2400" kern="1200">
          <a:solidFill>
            <a:schemeClr val="tx1"/>
          </a:solidFill>
          <a:latin typeface="+mn-lt"/>
          <a:ea typeface="+mn-ea"/>
          <a:cs typeface="+mn-cs"/>
        </a:defRPr>
      </a:lvl5pPr>
      <a:lvl6pPr marL="3048838" algn="l" defTabSz="1219535" rtl="0" eaLnBrk="1" latinLnBrk="0" hangingPunct="1">
        <a:defRPr sz="2400" kern="1200">
          <a:solidFill>
            <a:schemeClr val="tx1"/>
          </a:solidFill>
          <a:latin typeface="+mn-lt"/>
          <a:ea typeface="+mn-ea"/>
          <a:cs typeface="+mn-cs"/>
        </a:defRPr>
      </a:lvl6pPr>
      <a:lvl7pPr marL="3658606" algn="l" defTabSz="1219535" rtl="0" eaLnBrk="1" latinLnBrk="0" hangingPunct="1">
        <a:defRPr sz="2400" kern="1200">
          <a:solidFill>
            <a:schemeClr val="tx1"/>
          </a:solidFill>
          <a:latin typeface="+mn-lt"/>
          <a:ea typeface="+mn-ea"/>
          <a:cs typeface="+mn-cs"/>
        </a:defRPr>
      </a:lvl7pPr>
      <a:lvl8pPr marL="4268373" algn="l" defTabSz="1219535" rtl="0" eaLnBrk="1" latinLnBrk="0" hangingPunct="1">
        <a:defRPr sz="2400" kern="1200">
          <a:solidFill>
            <a:schemeClr val="tx1"/>
          </a:solidFill>
          <a:latin typeface="+mn-lt"/>
          <a:ea typeface="+mn-ea"/>
          <a:cs typeface="+mn-cs"/>
        </a:defRPr>
      </a:lvl8pPr>
      <a:lvl9pPr marL="4878141" algn="l" defTabSz="1219535" rtl="0" eaLnBrk="1" latinLnBrk="0"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11639771" y="6516196"/>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24757" y="304702"/>
            <a:ext cx="11253960" cy="724365"/>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2196" y="1558457"/>
            <a:ext cx="11253960"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03938" y="6553186"/>
            <a:ext cx="171076"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userDrawn="1"/>
        </p:nvGrpSpPr>
        <p:grpSpPr>
          <a:xfrm>
            <a:off x="11033709" y="6486789"/>
            <a:ext cx="452774"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1" name="TextBox 10"/>
          <p:cNvSpPr txBox="1"/>
          <p:nvPr userDrawn="1"/>
        </p:nvSpPr>
        <p:spPr>
          <a:xfrm>
            <a:off x="472195" y="6520159"/>
            <a:ext cx="132921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a:t>
            </a:r>
          </a:p>
        </p:txBody>
      </p:sp>
    </p:spTree>
    <p:extLst>
      <p:ext uri="{BB962C8B-B14F-4D97-AF65-F5344CB8AC3E}">
        <p14:creationId xmlns:p14="http://schemas.microsoft.com/office/powerpoint/2010/main" val="3984621028"/>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6">
          <p15:clr>
            <a:srgbClr val="F26B43"/>
          </p15:clr>
        </p15:guide>
        <p15:guide id="2" pos="264">
          <p15:clr>
            <a:srgbClr val="F26B43"/>
          </p15:clr>
        </p15:guide>
        <p15:guide id="3" pos="5496">
          <p15:clr>
            <a:srgbClr val="F26B43"/>
          </p15:clr>
        </p15:guide>
        <p15:guide id="4" orient="horz" pos="636">
          <p15:clr>
            <a:srgbClr val="F26B43"/>
          </p15:clr>
        </p15:guide>
        <p15:guide id="5" orient="horz" pos="29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487090" y="381006"/>
            <a:ext cx="11219942" cy="1323975"/>
          </a:xfrm>
          <a:prstGeom prst="rect">
            <a:avLst/>
          </a:prstGeom>
          <a:noFill/>
          <a:ln w="9525">
            <a:noFill/>
            <a:miter lim="800000"/>
            <a:headEnd/>
            <a:tailEnd/>
          </a:ln>
          <a:effectLst/>
        </p:spPr>
        <p:txBody>
          <a:bodyPr lIns="67235" tIns="33619" rIns="67235" bIns="33619" anchor="ctr" anchorCtr="1"/>
          <a:lstStyle/>
          <a:p>
            <a:pPr defTabSz="668242">
              <a:lnSpc>
                <a:spcPct val="90000"/>
              </a:lnSpc>
              <a:spcBef>
                <a:spcPct val="0"/>
              </a:spcBef>
            </a:pPr>
            <a:endParaRPr lang="en-US" sz="2333" dirty="0">
              <a:solidFill>
                <a:prstClr val="white"/>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489207" y="1793883"/>
            <a:ext cx="11215705" cy="4168775"/>
          </a:xfrm>
          <a:prstGeom prst="rect">
            <a:avLst/>
          </a:prstGeom>
          <a:noFill/>
          <a:ln w="9525">
            <a:noFill/>
            <a:miter lim="800000"/>
            <a:headEnd/>
            <a:tailEnd/>
          </a:ln>
          <a:effectLst/>
        </p:spPr>
        <p:txBody>
          <a:bodyPr lIns="66771" tIns="33387" rIns="66771" bIns="33387" anchorCtr="1"/>
          <a:lstStyle/>
          <a:p>
            <a:pPr marL="164724" indent="-164724" defTabSz="668242">
              <a:buFont typeface="Wingdings" pitchFamily="2" charset="2"/>
              <a:buChar char=""/>
            </a:pPr>
            <a:endParaRPr lang="en-US" sz="1751" dirty="0">
              <a:solidFill>
                <a:prstClr val="white"/>
              </a:solidFill>
              <a:effectLst>
                <a:outerShdw blurRad="38100" dist="38100" dir="2700000" algn="tl">
                  <a:srgbClr val="000000"/>
                </a:outerShdw>
              </a:effectLst>
              <a:latin typeface="Neo Sans Intel" pitchFamily="34" charset="0"/>
            </a:endParaRPr>
          </a:p>
        </p:txBody>
      </p:sp>
      <p:sp>
        <p:nvSpPr>
          <p:cNvPr id="4115" name="Rectangle 19"/>
          <p:cNvSpPr>
            <a:spLocks noGrp="1" noChangeArrowheads="1"/>
          </p:cNvSpPr>
          <p:nvPr>
            <p:ph type="title"/>
          </p:nvPr>
        </p:nvSpPr>
        <p:spPr bwMode="auto">
          <a:xfrm>
            <a:off x="609918" y="274639"/>
            <a:ext cx="10978515" cy="1143000"/>
          </a:xfrm>
          <a:prstGeom prst="rect">
            <a:avLst/>
          </a:prstGeom>
          <a:noFill/>
          <a:ln w="9525">
            <a:noFill/>
            <a:miter lim="800000"/>
            <a:headEnd/>
            <a:tailEnd/>
          </a:ln>
          <a:effectLst/>
        </p:spPr>
        <p:txBody>
          <a:bodyPr vert="horz" wrap="square" lIns="80185" tIns="40092" rIns="80185" bIns="40092" numCol="1" anchor="ctr" anchorCtr="0" compatLnSpc="1">
            <a:prstTxWarp prst="textNoShape">
              <a:avLst/>
            </a:prstTxWarp>
          </a:bodyPr>
          <a:lstStyle/>
          <a:p>
            <a:pPr lvl="0"/>
            <a:r>
              <a:rPr lang="en-US" dirty="0"/>
              <a:t>Click to edit Master title style</a:t>
            </a:r>
          </a:p>
        </p:txBody>
      </p:sp>
      <p:sp>
        <p:nvSpPr>
          <p:cNvPr id="4116" name="Rectangle 20"/>
          <p:cNvSpPr>
            <a:spLocks noGrp="1" noChangeArrowheads="1"/>
          </p:cNvSpPr>
          <p:nvPr>
            <p:ph type="body" idx="1"/>
          </p:nvPr>
        </p:nvSpPr>
        <p:spPr bwMode="auto">
          <a:xfrm>
            <a:off x="609918" y="1600203"/>
            <a:ext cx="10978515" cy="4525964"/>
          </a:xfrm>
          <a:prstGeom prst="rect">
            <a:avLst/>
          </a:prstGeom>
          <a:noFill/>
          <a:ln w="9525">
            <a:noFill/>
            <a:miter lim="800000"/>
            <a:headEnd/>
            <a:tailEnd/>
          </a:ln>
          <a:effectLst/>
        </p:spPr>
        <p:txBody>
          <a:bodyPr vert="horz" wrap="square" lIns="80185" tIns="40092" rIns="80185" bIns="40092" numCol="1" anchor="t" anchorCtr="1"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67466097"/>
      </p:ext>
    </p:extLst>
  </p:cSld>
  <p:clrMap bg1="dk2" tx1="lt1" bg2="dk1" tx2="lt2" accent1="accent1" accent2="accent2" accent3="accent3" accent4="accent4" accent5="accent5" accent6="accent6" hlink="hlink" folHlink="folHlink"/>
  <p:transition>
    <p:fade/>
  </p:transition>
  <p:hf hdr="0" ftr="0" dt="0"/>
  <p:txStyles>
    <p:titleStyle>
      <a:lvl1pPr algn="ctr" rtl="0" eaLnBrk="1" fontAlgn="base" hangingPunct="1">
        <a:lnSpc>
          <a:spcPct val="90000"/>
        </a:lnSpc>
        <a:spcBef>
          <a:spcPct val="0"/>
        </a:spcBef>
        <a:spcAft>
          <a:spcPct val="0"/>
        </a:spcAft>
        <a:defRPr sz="5333">
          <a:solidFill>
            <a:schemeClr val="tx1"/>
          </a:solidFill>
          <a:effectLst/>
          <a:latin typeface="+mj-lt"/>
          <a:ea typeface="+mj-ea"/>
          <a:cs typeface="+mj-cs"/>
        </a:defRPr>
      </a:lvl1pPr>
      <a:lvl2pPr algn="ctr" rtl="0" eaLnBrk="1" fontAlgn="base" hangingPunct="1">
        <a:lnSpc>
          <a:spcPct val="90000"/>
        </a:lnSpc>
        <a:spcBef>
          <a:spcPct val="0"/>
        </a:spcBef>
        <a:spcAft>
          <a:spcPct val="0"/>
        </a:spcAft>
        <a:defRPr sz="233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233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233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2333">
          <a:solidFill>
            <a:schemeClr val="tx1"/>
          </a:solidFill>
          <a:effectLst>
            <a:outerShdw blurRad="38100" dist="38100" dir="2700000" algn="tl">
              <a:srgbClr val="000000"/>
            </a:outerShdw>
          </a:effectLst>
          <a:latin typeface="Neo Sans Intel Medium" pitchFamily="34" charset="0"/>
          <a:cs typeface="Arial" charset="0"/>
        </a:defRPr>
      </a:lvl5pPr>
      <a:lvl6pPr marL="334088" algn="ctr" rtl="0" eaLnBrk="1" fontAlgn="base" hangingPunct="1">
        <a:lnSpc>
          <a:spcPct val="90000"/>
        </a:lnSpc>
        <a:spcBef>
          <a:spcPct val="0"/>
        </a:spcBef>
        <a:spcAft>
          <a:spcPct val="0"/>
        </a:spcAft>
        <a:defRPr sz="2333">
          <a:solidFill>
            <a:schemeClr val="tx1"/>
          </a:solidFill>
          <a:effectLst>
            <a:outerShdw blurRad="38100" dist="38100" dir="2700000" algn="tl">
              <a:srgbClr val="000000"/>
            </a:outerShdw>
          </a:effectLst>
          <a:latin typeface="Neo Sans Intel Medium" pitchFamily="34" charset="0"/>
          <a:cs typeface="Arial" charset="0"/>
        </a:defRPr>
      </a:lvl6pPr>
      <a:lvl7pPr marL="668174" algn="ctr" rtl="0" eaLnBrk="1" fontAlgn="base" hangingPunct="1">
        <a:lnSpc>
          <a:spcPct val="90000"/>
        </a:lnSpc>
        <a:spcBef>
          <a:spcPct val="0"/>
        </a:spcBef>
        <a:spcAft>
          <a:spcPct val="0"/>
        </a:spcAft>
        <a:defRPr sz="2333">
          <a:solidFill>
            <a:schemeClr val="tx1"/>
          </a:solidFill>
          <a:effectLst>
            <a:outerShdw blurRad="38100" dist="38100" dir="2700000" algn="tl">
              <a:srgbClr val="000000"/>
            </a:outerShdw>
          </a:effectLst>
          <a:latin typeface="Neo Sans Intel Medium" pitchFamily="34" charset="0"/>
          <a:cs typeface="Arial" charset="0"/>
        </a:defRPr>
      </a:lvl7pPr>
      <a:lvl8pPr marL="1002262" algn="ctr" rtl="0" eaLnBrk="1" fontAlgn="base" hangingPunct="1">
        <a:lnSpc>
          <a:spcPct val="90000"/>
        </a:lnSpc>
        <a:spcBef>
          <a:spcPct val="0"/>
        </a:spcBef>
        <a:spcAft>
          <a:spcPct val="0"/>
        </a:spcAft>
        <a:defRPr sz="2333">
          <a:solidFill>
            <a:schemeClr val="tx1"/>
          </a:solidFill>
          <a:effectLst>
            <a:outerShdw blurRad="38100" dist="38100" dir="2700000" algn="tl">
              <a:srgbClr val="000000"/>
            </a:outerShdw>
          </a:effectLst>
          <a:latin typeface="Neo Sans Intel Medium" pitchFamily="34" charset="0"/>
          <a:cs typeface="Arial" charset="0"/>
        </a:defRPr>
      </a:lvl8pPr>
      <a:lvl9pPr marL="1336348" algn="ctr" rtl="0" eaLnBrk="1" fontAlgn="base" hangingPunct="1">
        <a:lnSpc>
          <a:spcPct val="90000"/>
        </a:lnSpc>
        <a:spcBef>
          <a:spcPct val="0"/>
        </a:spcBef>
        <a:spcAft>
          <a:spcPct val="0"/>
        </a:spcAft>
        <a:defRPr sz="2333">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164724" indent="-164724" algn="l" rtl="0" eaLnBrk="1" fontAlgn="base" hangingPunct="1">
        <a:lnSpc>
          <a:spcPct val="95000"/>
        </a:lnSpc>
        <a:spcBef>
          <a:spcPct val="30000"/>
        </a:spcBef>
        <a:spcAft>
          <a:spcPct val="0"/>
        </a:spcAft>
        <a:buClr>
          <a:schemeClr val="tx1"/>
        </a:buClr>
        <a:buFont typeface="Arial" pitchFamily="34" charset="0"/>
        <a:buChar char="•"/>
        <a:defRPr sz="2667">
          <a:solidFill>
            <a:schemeClr val="tx1"/>
          </a:solidFill>
          <a:effectLst/>
          <a:latin typeface="+mn-lt"/>
          <a:ea typeface="+mn-ea"/>
          <a:cs typeface="+mn-cs"/>
        </a:defRPr>
      </a:lvl1pPr>
      <a:lvl2pPr marL="416450" indent="-164724" algn="l" rtl="0" eaLnBrk="1" fontAlgn="base" hangingPunct="1">
        <a:lnSpc>
          <a:spcPct val="95000"/>
        </a:lnSpc>
        <a:spcBef>
          <a:spcPct val="30000"/>
        </a:spcBef>
        <a:spcAft>
          <a:spcPct val="0"/>
        </a:spcAft>
        <a:buClr>
          <a:schemeClr val="tx1"/>
        </a:buClr>
        <a:buChar char="–"/>
        <a:defRPr sz="2333">
          <a:solidFill>
            <a:schemeClr val="tx1"/>
          </a:solidFill>
          <a:effectLst/>
          <a:latin typeface="+mn-lt"/>
          <a:cs typeface="+mn-cs"/>
        </a:defRPr>
      </a:lvl2pPr>
      <a:lvl3pPr marL="668174" indent="-164724" algn="l" rtl="0" eaLnBrk="1" fontAlgn="base" hangingPunct="1">
        <a:lnSpc>
          <a:spcPct val="95000"/>
        </a:lnSpc>
        <a:spcBef>
          <a:spcPct val="30000"/>
        </a:spcBef>
        <a:spcAft>
          <a:spcPct val="0"/>
        </a:spcAft>
        <a:buClr>
          <a:schemeClr val="tx1"/>
        </a:buClr>
        <a:buChar char="–"/>
        <a:defRPr sz="2000">
          <a:solidFill>
            <a:schemeClr val="tx1"/>
          </a:solidFill>
          <a:effectLst/>
          <a:latin typeface="+mn-lt"/>
          <a:cs typeface="+mn-cs"/>
        </a:defRPr>
      </a:lvl3pPr>
      <a:lvl4pPr marL="1010381" indent="-175165" algn="l" rtl="0" eaLnBrk="1" fontAlgn="base" hangingPunct="1">
        <a:spcBef>
          <a:spcPct val="20000"/>
        </a:spcBef>
        <a:spcAft>
          <a:spcPct val="0"/>
        </a:spcAft>
        <a:buChar char="–"/>
        <a:defRPr sz="1417">
          <a:solidFill>
            <a:schemeClr val="tx1"/>
          </a:solidFill>
          <a:effectLst>
            <a:outerShdw blurRad="38100" dist="38100" dir="2700000" algn="tl">
              <a:srgbClr val="000000"/>
            </a:outerShdw>
          </a:effectLst>
          <a:latin typeface="Arial" charset="0"/>
          <a:cs typeface="+mn-cs"/>
        </a:defRPr>
      </a:lvl4pPr>
      <a:lvl5pPr marL="1262107" indent="-168205" algn="l" rtl="0" eaLnBrk="1" fontAlgn="base" hangingPunct="1">
        <a:spcBef>
          <a:spcPct val="20000"/>
        </a:spcBef>
        <a:spcAft>
          <a:spcPct val="0"/>
        </a:spcAft>
        <a:buChar char="•"/>
        <a:defRPr sz="1417">
          <a:solidFill>
            <a:schemeClr val="tx1"/>
          </a:solidFill>
          <a:effectLst>
            <a:outerShdw blurRad="38100" dist="38100" dir="2700000" algn="tl">
              <a:srgbClr val="000000"/>
            </a:outerShdw>
          </a:effectLst>
          <a:latin typeface="Arial" charset="0"/>
          <a:cs typeface="+mn-cs"/>
        </a:defRPr>
      </a:lvl5pPr>
      <a:lvl6pPr marL="1596193" indent="-168205" algn="l" rtl="0" eaLnBrk="1" fontAlgn="base" hangingPunct="1">
        <a:spcBef>
          <a:spcPct val="20000"/>
        </a:spcBef>
        <a:spcAft>
          <a:spcPct val="0"/>
        </a:spcAft>
        <a:buChar char="•"/>
        <a:defRPr sz="1417">
          <a:solidFill>
            <a:schemeClr val="tx1"/>
          </a:solidFill>
          <a:effectLst>
            <a:outerShdw blurRad="38100" dist="38100" dir="2700000" algn="tl">
              <a:srgbClr val="000000"/>
            </a:outerShdw>
          </a:effectLst>
          <a:latin typeface="Arial" charset="0"/>
          <a:cs typeface="+mn-cs"/>
        </a:defRPr>
      </a:lvl6pPr>
      <a:lvl7pPr marL="1930281" indent="-168205" algn="l" rtl="0" eaLnBrk="1" fontAlgn="base" hangingPunct="1">
        <a:spcBef>
          <a:spcPct val="20000"/>
        </a:spcBef>
        <a:spcAft>
          <a:spcPct val="0"/>
        </a:spcAft>
        <a:buChar char="•"/>
        <a:defRPr sz="1417">
          <a:solidFill>
            <a:schemeClr val="tx1"/>
          </a:solidFill>
          <a:effectLst>
            <a:outerShdw blurRad="38100" dist="38100" dir="2700000" algn="tl">
              <a:srgbClr val="000000"/>
            </a:outerShdw>
          </a:effectLst>
          <a:latin typeface="Arial" charset="0"/>
          <a:cs typeface="+mn-cs"/>
        </a:defRPr>
      </a:lvl7pPr>
      <a:lvl8pPr marL="2264366" indent="-168205" algn="l" rtl="0" eaLnBrk="1" fontAlgn="base" hangingPunct="1">
        <a:spcBef>
          <a:spcPct val="20000"/>
        </a:spcBef>
        <a:spcAft>
          <a:spcPct val="0"/>
        </a:spcAft>
        <a:buChar char="•"/>
        <a:defRPr sz="1417">
          <a:solidFill>
            <a:schemeClr val="tx1"/>
          </a:solidFill>
          <a:effectLst>
            <a:outerShdw blurRad="38100" dist="38100" dir="2700000" algn="tl">
              <a:srgbClr val="000000"/>
            </a:outerShdw>
          </a:effectLst>
          <a:latin typeface="Arial" charset="0"/>
          <a:cs typeface="+mn-cs"/>
        </a:defRPr>
      </a:lvl8pPr>
      <a:lvl9pPr marL="2598454" indent="-168205" algn="l" rtl="0" eaLnBrk="1" fontAlgn="base" hangingPunct="1">
        <a:spcBef>
          <a:spcPct val="20000"/>
        </a:spcBef>
        <a:spcAft>
          <a:spcPct val="0"/>
        </a:spcAft>
        <a:buChar char="•"/>
        <a:defRPr sz="1417">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668174" rtl="0" eaLnBrk="1" latinLnBrk="0" hangingPunct="1">
        <a:defRPr sz="1333" kern="1200">
          <a:solidFill>
            <a:schemeClr val="tx1"/>
          </a:solidFill>
          <a:latin typeface="+mn-lt"/>
          <a:ea typeface="+mn-ea"/>
          <a:cs typeface="+mn-cs"/>
        </a:defRPr>
      </a:lvl1pPr>
      <a:lvl2pPr marL="334088" algn="l" defTabSz="668174" rtl="0" eaLnBrk="1" latinLnBrk="0" hangingPunct="1">
        <a:defRPr sz="1333" kern="1200">
          <a:solidFill>
            <a:schemeClr val="tx1"/>
          </a:solidFill>
          <a:latin typeface="+mn-lt"/>
          <a:ea typeface="+mn-ea"/>
          <a:cs typeface="+mn-cs"/>
        </a:defRPr>
      </a:lvl2pPr>
      <a:lvl3pPr marL="668174" algn="l" defTabSz="668174" rtl="0" eaLnBrk="1" latinLnBrk="0" hangingPunct="1">
        <a:defRPr sz="1333" kern="1200">
          <a:solidFill>
            <a:schemeClr val="tx1"/>
          </a:solidFill>
          <a:latin typeface="+mn-lt"/>
          <a:ea typeface="+mn-ea"/>
          <a:cs typeface="+mn-cs"/>
        </a:defRPr>
      </a:lvl3pPr>
      <a:lvl4pPr marL="1002262" algn="l" defTabSz="668174" rtl="0" eaLnBrk="1" latinLnBrk="0" hangingPunct="1">
        <a:defRPr sz="1333" kern="1200">
          <a:solidFill>
            <a:schemeClr val="tx1"/>
          </a:solidFill>
          <a:latin typeface="+mn-lt"/>
          <a:ea typeface="+mn-ea"/>
          <a:cs typeface="+mn-cs"/>
        </a:defRPr>
      </a:lvl4pPr>
      <a:lvl5pPr marL="1336348" algn="l" defTabSz="668174" rtl="0" eaLnBrk="1" latinLnBrk="0" hangingPunct="1">
        <a:defRPr sz="1333" kern="1200">
          <a:solidFill>
            <a:schemeClr val="tx1"/>
          </a:solidFill>
          <a:latin typeface="+mn-lt"/>
          <a:ea typeface="+mn-ea"/>
          <a:cs typeface="+mn-cs"/>
        </a:defRPr>
      </a:lvl5pPr>
      <a:lvl6pPr marL="1670436" algn="l" defTabSz="668174" rtl="0" eaLnBrk="1" latinLnBrk="0" hangingPunct="1">
        <a:defRPr sz="1333" kern="1200">
          <a:solidFill>
            <a:schemeClr val="tx1"/>
          </a:solidFill>
          <a:latin typeface="+mn-lt"/>
          <a:ea typeface="+mn-ea"/>
          <a:cs typeface="+mn-cs"/>
        </a:defRPr>
      </a:lvl6pPr>
      <a:lvl7pPr marL="2004521" algn="l" defTabSz="668174" rtl="0" eaLnBrk="1" latinLnBrk="0" hangingPunct="1">
        <a:defRPr sz="1333" kern="1200">
          <a:solidFill>
            <a:schemeClr val="tx1"/>
          </a:solidFill>
          <a:latin typeface="+mn-lt"/>
          <a:ea typeface="+mn-ea"/>
          <a:cs typeface="+mn-cs"/>
        </a:defRPr>
      </a:lvl7pPr>
      <a:lvl8pPr marL="2338608" algn="l" defTabSz="668174" rtl="0" eaLnBrk="1" latinLnBrk="0" hangingPunct="1">
        <a:defRPr sz="1333" kern="1200">
          <a:solidFill>
            <a:schemeClr val="tx1"/>
          </a:solidFill>
          <a:latin typeface="+mn-lt"/>
          <a:ea typeface="+mn-ea"/>
          <a:cs typeface="+mn-cs"/>
        </a:defRPr>
      </a:lvl8pPr>
      <a:lvl9pPr marL="2672695" algn="l" defTabSz="668174" rtl="0" eaLnBrk="1" latinLnBrk="0" hangingPunct="1">
        <a:defRPr sz="13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11639771"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24757" y="304701"/>
            <a:ext cx="11253960" cy="724365"/>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2195" y="1558456"/>
            <a:ext cx="11253960"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03937" y="6553185"/>
            <a:ext cx="171076"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userDrawn="1"/>
        </p:nvGrpSpPr>
        <p:grpSpPr>
          <a:xfrm>
            <a:off x="11033709" y="6486789"/>
            <a:ext cx="452774"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dirty="0"/>
            </a:p>
          </p:txBody>
        </p:sp>
      </p:grpSp>
      <p:sp>
        <p:nvSpPr>
          <p:cNvPr id="11" name="TextBox 10"/>
          <p:cNvSpPr txBox="1"/>
          <p:nvPr userDrawn="1"/>
        </p:nvSpPr>
        <p:spPr>
          <a:xfrm>
            <a:off x="472195" y="6520159"/>
            <a:ext cx="132921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a:t>
            </a:r>
          </a:p>
        </p:txBody>
      </p:sp>
    </p:spTree>
    <p:extLst>
      <p:ext uri="{BB962C8B-B14F-4D97-AF65-F5344CB8AC3E}">
        <p14:creationId xmlns:p14="http://schemas.microsoft.com/office/powerpoint/2010/main" val="156909885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7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6">
          <p15:clr>
            <a:srgbClr val="F26B43"/>
          </p15:clr>
        </p15:guide>
        <p15:guide id="2" pos="264">
          <p15:clr>
            <a:srgbClr val="F26B43"/>
          </p15:clr>
        </p15:guide>
        <p15:guide id="3" pos="5496">
          <p15:clr>
            <a:srgbClr val="F26B43"/>
          </p15:clr>
        </p15:guide>
        <p15:guide id="4" orient="horz" pos="636">
          <p15:clr>
            <a:srgbClr val="F26B43"/>
          </p15:clr>
        </p15:guide>
        <p15:guide id="5" orient="horz" pos="29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11639771" y="6516196"/>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24757" y="304702"/>
            <a:ext cx="11253960" cy="724365"/>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2196" y="1558457"/>
            <a:ext cx="11253960"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03938" y="6553186"/>
            <a:ext cx="171076"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userDrawn="1"/>
        </p:nvGrpSpPr>
        <p:grpSpPr>
          <a:xfrm>
            <a:off x="11033709" y="6486789"/>
            <a:ext cx="452774"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1" name="TextBox 10"/>
          <p:cNvSpPr txBox="1"/>
          <p:nvPr userDrawn="1"/>
        </p:nvSpPr>
        <p:spPr>
          <a:xfrm>
            <a:off x="472195" y="6520159"/>
            <a:ext cx="132921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a:t>
            </a:r>
          </a:p>
        </p:txBody>
      </p:sp>
    </p:spTree>
    <p:extLst>
      <p:ext uri="{BB962C8B-B14F-4D97-AF65-F5344CB8AC3E}">
        <p14:creationId xmlns:p14="http://schemas.microsoft.com/office/powerpoint/2010/main" val="20899052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6">
          <p15:clr>
            <a:srgbClr val="F26B43"/>
          </p15:clr>
        </p15:guide>
        <p15:guide id="2" pos="264">
          <p15:clr>
            <a:srgbClr val="F26B43"/>
          </p15:clr>
        </p15:guide>
        <p15:guide id="3" pos="5496">
          <p15:clr>
            <a:srgbClr val="F26B43"/>
          </p15:clr>
        </p15:guide>
        <p15:guide id="4" orient="horz" pos="636">
          <p15:clr>
            <a:srgbClr val="F26B43"/>
          </p15:clr>
        </p15:guide>
        <p15:guide id="5" orient="horz" pos="29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11639771" y="6516196"/>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24757" y="304702"/>
            <a:ext cx="11253960" cy="724365"/>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2196" y="1558457"/>
            <a:ext cx="11253960"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03938" y="6553186"/>
            <a:ext cx="171076"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userDrawn="1"/>
        </p:nvGrpSpPr>
        <p:grpSpPr>
          <a:xfrm>
            <a:off x="11033709" y="6486789"/>
            <a:ext cx="452774"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1" name="TextBox 10"/>
          <p:cNvSpPr txBox="1"/>
          <p:nvPr userDrawn="1"/>
        </p:nvSpPr>
        <p:spPr>
          <a:xfrm>
            <a:off x="472195" y="6520159"/>
            <a:ext cx="132921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a:t>
            </a:r>
          </a:p>
        </p:txBody>
      </p:sp>
    </p:spTree>
    <p:extLst>
      <p:ext uri="{BB962C8B-B14F-4D97-AF65-F5344CB8AC3E}">
        <p14:creationId xmlns:p14="http://schemas.microsoft.com/office/powerpoint/2010/main" val="730545825"/>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6">
          <p15:clr>
            <a:srgbClr val="F26B43"/>
          </p15:clr>
        </p15:guide>
        <p15:guide id="2" pos="264">
          <p15:clr>
            <a:srgbClr val="F26B43"/>
          </p15:clr>
        </p15:guide>
        <p15:guide id="3" pos="5496">
          <p15:clr>
            <a:srgbClr val="F26B43"/>
          </p15:clr>
        </p15:guide>
        <p15:guide id="4" orient="horz" pos="636">
          <p15:clr>
            <a:srgbClr val="F26B43"/>
          </p15:clr>
        </p15:guide>
        <p15:guide id="5" orient="horz" pos="29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11639771" y="6516196"/>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24757" y="304703"/>
            <a:ext cx="11253960" cy="724365"/>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2198" y="1558457"/>
            <a:ext cx="11253960"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03938" y="6553187"/>
            <a:ext cx="171076"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userDrawn="1"/>
        </p:nvGrpSpPr>
        <p:grpSpPr>
          <a:xfrm>
            <a:off x="11033709" y="6486789"/>
            <a:ext cx="452774"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1" name="TextBox 10"/>
          <p:cNvSpPr txBox="1"/>
          <p:nvPr userDrawn="1"/>
        </p:nvSpPr>
        <p:spPr>
          <a:xfrm>
            <a:off x="472195" y="6520159"/>
            <a:ext cx="132921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a:t>
            </a:r>
          </a:p>
        </p:txBody>
      </p:sp>
    </p:spTree>
    <p:extLst>
      <p:ext uri="{BB962C8B-B14F-4D97-AF65-F5344CB8AC3E}">
        <p14:creationId xmlns:p14="http://schemas.microsoft.com/office/powerpoint/2010/main" val="26018835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08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08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78" indent="-228578" algn="l" defTabSz="121908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03" indent="-228578" algn="l" defTabSz="121908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02" indent="-228578" algn="l" defTabSz="121908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542" indent="-224345" algn="l" defTabSz="121908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464" indent="-304768" algn="l" defTabSz="121908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05" indent="-304768" algn="l" defTabSz="121908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44" indent="-304768" algn="l" defTabSz="121908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082" indent="-304768" algn="l" defTabSz="121908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080" rtl="0" eaLnBrk="1" latinLnBrk="0" hangingPunct="1">
        <a:defRPr sz="2400" kern="1200">
          <a:solidFill>
            <a:schemeClr val="tx1"/>
          </a:solidFill>
          <a:latin typeface="+mn-lt"/>
          <a:ea typeface="+mn-ea"/>
          <a:cs typeface="+mn-cs"/>
        </a:defRPr>
      </a:lvl1pPr>
      <a:lvl2pPr marL="609539" algn="l" defTabSz="1219080" rtl="0" eaLnBrk="1" latinLnBrk="0" hangingPunct="1">
        <a:defRPr sz="2400" kern="1200">
          <a:solidFill>
            <a:schemeClr val="tx1"/>
          </a:solidFill>
          <a:latin typeface="+mn-lt"/>
          <a:ea typeface="+mn-ea"/>
          <a:cs typeface="+mn-cs"/>
        </a:defRPr>
      </a:lvl2pPr>
      <a:lvl3pPr marL="1219080" algn="l" defTabSz="1219080" rtl="0" eaLnBrk="1" latinLnBrk="0" hangingPunct="1">
        <a:defRPr sz="2400" kern="1200">
          <a:solidFill>
            <a:schemeClr val="tx1"/>
          </a:solidFill>
          <a:latin typeface="+mn-lt"/>
          <a:ea typeface="+mn-ea"/>
          <a:cs typeface="+mn-cs"/>
        </a:defRPr>
      </a:lvl3pPr>
      <a:lvl4pPr marL="1828618" algn="l" defTabSz="1219080" rtl="0" eaLnBrk="1" latinLnBrk="0" hangingPunct="1">
        <a:defRPr sz="2400" kern="1200">
          <a:solidFill>
            <a:schemeClr val="tx1"/>
          </a:solidFill>
          <a:latin typeface="+mn-lt"/>
          <a:ea typeface="+mn-ea"/>
          <a:cs typeface="+mn-cs"/>
        </a:defRPr>
      </a:lvl4pPr>
      <a:lvl5pPr marL="2438158" algn="l" defTabSz="1219080" rtl="0" eaLnBrk="1" latinLnBrk="0" hangingPunct="1">
        <a:defRPr sz="2400" kern="1200">
          <a:solidFill>
            <a:schemeClr val="tx1"/>
          </a:solidFill>
          <a:latin typeface="+mn-lt"/>
          <a:ea typeface="+mn-ea"/>
          <a:cs typeface="+mn-cs"/>
        </a:defRPr>
      </a:lvl5pPr>
      <a:lvl6pPr marL="3047696" algn="l" defTabSz="1219080" rtl="0" eaLnBrk="1" latinLnBrk="0" hangingPunct="1">
        <a:defRPr sz="2400" kern="1200">
          <a:solidFill>
            <a:schemeClr val="tx1"/>
          </a:solidFill>
          <a:latin typeface="+mn-lt"/>
          <a:ea typeface="+mn-ea"/>
          <a:cs typeface="+mn-cs"/>
        </a:defRPr>
      </a:lvl6pPr>
      <a:lvl7pPr marL="3657235" algn="l" defTabSz="1219080" rtl="0" eaLnBrk="1" latinLnBrk="0" hangingPunct="1">
        <a:defRPr sz="2400" kern="1200">
          <a:solidFill>
            <a:schemeClr val="tx1"/>
          </a:solidFill>
          <a:latin typeface="+mn-lt"/>
          <a:ea typeface="+mn-ea"/>
          <a:cs typeface="+mn-cs"/>
        </a:defRPr>
      </a:lvl7pPr>
      <a:lvl8pPr marL="4266773" algn="l" defTabSz="1219080" rtl="0" eaLnBrk="1" latinLnBrk="0" hangingPunct="1">
        <a:defRPr sz="2400" kern="1200">
          <a:solidFill>
            <a:schemeClr val="tx1"/>
          </a:solidFill>
          <a:latin typeface="+mn-lt"/>
          <a:ea typeface="+mn-ea"/>
          <a:cs typeface="+mn-cs"/>
        </a:defRPr>
      </a:lvl8pPr>
      <a:lvl9pPr marL="4876313" algn="l" defTabSz="121908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6">
          <p15:clr>
            <a:srgbClr val="F26B43"/>
          </p15:clr>
        </p15:guide>
        <p15:guide id="2" pos="264">
          <p15:clr>
            <a:srgbClr val="F26B43"/>
          </p15:clr>
        </p15:guide>
        <p15:guide id="3" pos="5496">
          <p15:clr>
            <a:srgbClr val="F26B43"/>
          </p15:clr>
        </p15:guide>
        <p15:guide id="4" orient="horz" pos="636">
          <p15:clr>
            <a:srgbClr val="F26B43"/>
          </p15:clr>
        </p15:guide>
        <p15:guide id="5" orient="horz" pos="29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11639771"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24757" y="304701"/>
            <a:ext cx="11253960" cy="724365"/>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2195" y="1558456"/>
            <a:ext cx="11253960"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03937" y="6553185"/>
            <a:ext cx="171076"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userDrawn="1"/>
        </p:nvGrpSpPr>
        <p:grpSpPr>
          <a:xfrm>
            <a:off x="11033709" y="6486789"/>
            <a:ext cx="452774"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dirty="0"/>
            </a:p>
          </p:txBody>
        </p:sp>
      </p:grpSp>
      <p:sp>
        <p:nvSpPr>
          <p:cNvPr id="11" name="TextBox 10"/>
          <p:cNvSpPr txBox="1"/>
          <p:nvPr userDrawn="1"/>
        </p:nvSpPr>
        <p:spPr>
          <a:xfrm>
            <a:off x="472195" y="6520159"/>
            <a:ext cx="132921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a:t>
            </a:r>
          </a:p>
        </p:txBody>
      </p:sp>
    </p:spTree>
    <p:extLst>
      <p:ext uri="{BB962C8B-B14F-4D97-AF65-F5344CB8AC3E}">
        <p14:creationId xmlns:p14="http://schemas.microsoft.com/office/powerpoint/2010/main" val="43542605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7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6">
          <p15:clr>
            <a:srgbClr val="F26B43"/>
          </p15:clr>
        </p15:guide>
        <p15:guide id="2" pos="264">
          <p15:clr>
            <a:srgbClr val="F26B43"/>
          </p15:clr>
        </p15:guide>
        <p15:guide id="3" pos="5496">
          <p15:clr>
            <a:srgbClr val="F26B43"/>
          </p15:clr>
        </p15:guide>
        <p15:guide id="4" orient="horz" pos="636">
          <p15:clr>
            <a:srgbClr val="F26B43"/>
          </p15:clr>
        </p15:guide>
        <p15:guide id="5" orient="horz" pos="294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11639771" y="6516196"/>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24757" y="304702"/>
            <a:ext cx="11253960" cy="724365"/>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2196" y="1558457"/>
            <a:ext cx="11253960"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03938" y="6553186"/>
            <a:ext cx="171076"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userDrawn="1"/>
        </p:nvGrpSpPr>
        <p:grpSpPr>
          <a:xfrm>
            <a:off x="11033709" y="6486789"/>
            <a:ext cx="452774"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1" name="TextBox 10"/>
          <p:cNvSpPr txBox="1"/>
          <p:nvPr userDrawn="1"/>
        </p:nvSpPr>
        <p:spPr>
          <a:xfrm>
            <a:off x="472195" y="6520159"/>
            <a:ext cx="132921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a:t>
            </a:r>
          </a:p>
        </p:txBody>
      </p:sp>
    </p:spTree>
    <p:extLst>
      <p:ext uri="{BB962C8B-B14F-4D97-AF65-F5344CB8AC3E}">
        <p14:creationId xmlns:p14="http://schemas.microsoft.com/office/powerpoint/2010/main" val="333217889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6">
          <p15:clr>
            <a:srgbClr val="F26B43"/>
          </p15:clr>
        </p15:guide>
        <p15:guide id="2" pos="264">
          <p15:clr>
            <a:srgbClr val="F26B43"/>
          </p15:clr>
        </p15:guide>
        <p15:guide id="3" pos="5496">
          <p15:clr>
            <a:srgbClr val="F26B43"/>
          </p15:clr>
        </p15:guide>
        <p15:guide id="4" orient="horz" pos="636">
          <p15:clr>
            <a:srgbClr val="F26B43"/>
          </p15:clr>
        </p15:guide>
        <p15:guide id="5" orient="horz" pos="294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11639771"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24757" y="304701"/>
            <a:ext cx="11253960" cy="724365"/>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2195" y="1558456"/>
            <a:ext cx="11253960"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03937" y="6553185"/>
            <a:ext cx="171076"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userDrawn="1"/>
        </p:nvGrpSpPr>
        <p:grpSpPr>
          <a:xfrm>
            <a:off x="11033709" y="6486789"/>
            <a:ext cx="452774"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dirty="0"/>
            </a:p>
          </p:txBody>
        </p:sp>
      </p:grpSp>
      <p:sp>
        <p:nvSpPr>
          <p:cNvPr id="11" name="TextBox 10"/>
          <p:cNvSpPr txBox="1"/>
          <p:nvPr userDrawn="1"/>
        </p:nvSpPr>
        <p:spPr>
          <a:xfrm>
            <a:off x="472195" y="6520159"/>
            <a:ext cx="132921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a:t>
            </a:r>
          </a:p>
        </p:txBody>
      </p:sp>
    </p:spTree>
    <p:extLst>
      <p:ext uri="{BB962C8B-B14F-4D97-AF65-F5344CB8AC3E}">
        <p14:creationId xmlns:p14="http://schemas.microsoft.com/office/powerpoint/2010/main" val="342494171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7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6">
          <p15:clr>
            <a:srgbClr val="F26B43"/>
          </p15:clr>
        </p15:guide>
        <p15:guide id="2" pos="264">
          <p15:clr>
            <a:srgbClr val="F26B43"/>
          </p15:clr>
        </p15:guide>
        <p15:guide id="3" pos="5496">
          <p15:clr>
            <a:srgbClr val="F26B43"/>
          </p15:clr>
        </p15:guide>
        <p15:guide id="4" orient="horz" pos="636">
          <p15:clr>
            <a:srgbClr val="F26B43"/>
          </p15:clr>
        </p15:guide>
        <p15:guide id="5" orient="horz" pos="2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atatracker.ietf.org/doc/draft-mayrhofer-did-dns/" TargetMode="External"/><Relationship Id="rId13" Type="http://schemas.openxmlformats.org/officeDocument/2006/relationships/hyperlink" Target="https://www.w3.org/TR/did-core/#references" TargetMode="External"/><Relationship Id="rId3" Type="http://schemas.openxmlformats.org/officeDocument/2006/relationships/hyperlink" Target="https://www.w3.org/2019/did-wg/Meetings/Minutes/" TargetMode="External"/><Relationship Id="rId7" Type="http://schemas.openxmlformats.org/officeDocument/2006/relationships/hyperlink" Target="https://github.com/w3c/did-imp-guide" TargetMode="External"/><Relationship Id="rId12" Type="http://schemas.openxmlformats.org/officeDocument/2006/relationships/hyperlink" Target="https://medium.com/@adam_14796/understanding-decentralized-ids-dids-839798b91809" TargetMode="External"/><Relationship Id="rId2" Type="http://schemas.openxmlformats.org/officeDocument/2006/relationships/hyperlink" Target="https://w3c-ccg.github.io/did-resolution/" TargetMode="External"/><Relationship Id="rId1" Type="http://schemas.openxmlformats.org/officeDocument/2006/relationships/slideLayout" Target="../slideLayouts/slideLayout4.xml"/><Relationship Id="rId6" Type="http://schemas.openxmlformats.org/officeDocument/2006/relationships/hyperlink" Target="https://www.w3.org/2019/did-wg/" TargetMode="External"/><Relationship Id="rId11" Type="http://schemas.openxmlformats.org/officeDocument/2006/relationships/hyperlink" Target="https://medium.com/metadium/decentralized-identifiers-the-easy-guide-fb96429e8b24" TargetMode="External"/><Relationship Id="rId5" Type="http://schemas.openxmlformats.org/officeDocument/2006/relationships/hyperlink" Target="https://w3c-ccg.github.io/did-primer/" TargetMode="External"/><Relationship Id="rId15" Type="http://schemas.openxmlformats.org/officeDocument/2006/relationships/hyperlink" Target="https://en.wikipedia.org/wiki/Privacy_by_design" TargetMode="External"/><Relationship Id="rId10" Type="http://schemas.openxmlformats.org/officeDocument/2006/relationships/hyperlink" Target="https://github.com/w3c/did-use-cases/issues/14" TargetMode="External"/><Relationship Id="rId4" Type="http://schemas.openxmlformats.org/officeDocument/2006/relationships/hyperlink" Target="https://ldapwiki.com/wiki/W3C%20Decentralized%20Identifiers" TargetMode="External"/><Relationship Id="rId9" Type="http://schemas.openxmlformats.org/officeDocument/2006/relationships/hyperlink" Target="https://w3c-ccg.github.io/did-method-registry/" TargetMode="External"/><Relationship Id="rId14" Type="http://schemas.openxmlformats.org/officeDocument/2006/relationships/hyperlink" Target="https://w3c-ccg.github.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w3.org/TR/2019/WD-did-core-20191209/" TargetMode="External"/><Relationship Id="rId2" Type="http://schemas.openxmlformats.org/officeDocument/2006/relationships/hyperlink" Target="https://www.w3.org/TR/2020/WD-did-use-cases-20200130/"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org/TR/2019/WD-did-core-20191209/#dfn-did-documents" TargetMode="External"/><Relationship Id="rId2" Type="http://schemas.openxmlformats.org/officeDocument/2006/relationships/hyperlink" Target="https://www.w3.org/TR/2019/WD-did-core-20191209/#dfn-service-endpoints" TargetMode="External"/><Relationship Id="rId1" Type="http://schemas.openxmlformats.org/officeDocument/2006/relationships/slideLayout" Target="../slideLayouts/slideLayout2.xml"/><Relationship Id="rId6" Type="http://schemas.openxmlformats.org/officeDocument/2006/relationships/hyperlink" Target="https://www.w3.org/TR/2019/WD-did-core-20191209/#dfn-did-methods" TargetMode="External"/><Relationship Id="rId5" Type="http://schemas.openxmlformats.org/officeDocument/2006/relationships/hyperlink" Target="https://www.w3.org/TR/2019/WD-did-core-20191209/#dfn-decentralized-identifiers" TargetMode="External"/><Relationship Id="rId4" Type="http://schemas.openxmlformats.org/officeDocument/2006/relationships/hyperlink" Target="https://www.w3.org/TR/2019/WD-did-core-20191209/#dfn-did-subjects"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laims-based_identity" TargetMode="External"/><Relationship Id="rId3" Type="http://schemas.openxmlformats.org/officeDocument/2006/relationships/hyperlink" Target="https://www.w3.org/TR/2019/WD-did-core-20191209/#dfn-decentralized-identifiers" TargetMode="External"/><Relationship Id="rId7" Type="http://schemas.openxmlformats.org/officeDocument/2006/relationships/hyperlink" Target="https://en.wikipedia.org/wiki/Attribute_(computing)" TargetMode="External"/><Relationship Id="rId2" Type="http://schemas.openxmlformats.org/officeDocument/2006/relationships/hyperlink" Target="https://www.w3.org/TR/2019/WD-did-core-20191209/#dfn-distributed-ledger-technology" TargetMode="External"/><Relationship Id="rId1" Type="http://schemas.openxmlformats.org/officeDocument/2006/relationships/slideLayout" Target="../slideLayouts/slideLayout2.xml"/><Relationship Id="rId6" Type="http://schemas.openxmlformats.org/officeDocument/2006/relationships/hyperlink" Target="https://www.w3.org/TR/2019/WD-did-core-20191209/#dfn-did-subjects" TargetMode="External"/><Relationship Id="rId11" Type="http://schemas.openxmlformats.org/officeDocument/2006/relationships/hyperlink" Target="https://www.w3.org/TR/2019/WD-did-core-20191209/#dfn-xdi" TargetMode="External"/><Relationship Id="rId5" Type="http://schemas.openxmlformats.org/officeDocument/2006/relationships/hyperlink" Target="https://www.w3.org/TR/2019/WD-did-core-20191209/#dfn-did-controllers" TargetMode="External"/><Relationship Id="rId10" Type="http://schemas.openxmlformats.org/officeDocument/2006/relationships/hyperlink" Target="https://www.w3.org/TR/2019/WD-did-core-20191209/#dfn-did-schemes" TargetMode="External"/><Relationship Id="rId4" Type="http://schemas.openxmlformats.org/officeDocument/2006/relationships/hyperlink" Target="https://www.w3.org/TR/2019/WD-did-core-20191209/#dfn-did-documents" TargetMode="External"/><Relationship Id="rId9" Type="http://schemas.openxmlformats.org/officeDocument/2006/relationships/hyperlink" Target="https://www.w3.org/TR/2019/WD-did-core-20191209/#bib-json-l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a:xfrm>
            <a:off x="914876" y="4036190"/>
            <a:ext cx="10368598" cy="1470025"/>
          </a:xfrm>
        </p:spPr>
        <p:txBody>
          <a:bodyPr/>
          <a:lstStyle/>
          <a:p>
            <a:r>
              <a:rPr lang="en-US" sz="5400" b="1" dirty="0"/>
              <a:t>Decentralized Identifiers: Summary</a:t>
            </a:r>
          </a:p>
        </p:txBody>
      </p:sp>
      <p:sp>
        <p:nvSpPr>
          <p:cNvPr id="10" name="Untertitel 9"/>
          <p:cNvSpPr>
            <a:spLocks noGrp="1"/>
          </p:cNvSpPr>
          <p:nvPr>
            <p:ph type="subTitle" idx="1"/>
          </p:nvPr>
        </p:nvSpPr>
        <p:spPr>
          <a:xfrm>
            <a:off x="770582" y="5661248"/>
            <a:ext cx="10657184" cy="910538"/>
          </a:xfrm>
        </p:spPr>
        <p:txBody>
          <a:bodyPr>
            <a:normAutofit/>
          </a:bodyPr>
          <a:lstStyle/>
          <a:p>
            <a:r>
              <a:rPr lang="en-US" sz="4000" dirty="0"/>
              <a:t>Michael McCool, February 2020</a:t>
            </a:r>
          </a:p>
        </p:txBody>
      </p:sp>
      <p:pic>
        <p:nvPicPr>
          <p:cNvPr id="11" name="Picture 4" descr="C:\Users\z0010w1v\Pictures\wot-logo.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786807" y="476672"/>
            <a:ext cx="6087567" cy="3240360"/>
          </a:xfrm>
          <a:prstGeom prst="rect">
            <a:avLst/>
          </a:prstGeom>
          <a:noFill/>
        </p:spPr>
      </p:pic>
    </p:spTree>
    <p:extLst>
      <p:ext uri="{BB962C8B-B14F-4D97-AF65-F5344CB8AC3E}">
        <p14:creationId xmlns:p14="http://schemas.microsoft.com/office/powerpoint/2010/main" val="225393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A81D-D8C5-BF43-AB9E-B1F4E062B25B}"/>
              </a:ext>
            </a:extLst>
          </p:cNvPr>
          <p:cNvSpPr>
            <a:spLocks noGrp="1"/>
          </p:cNvSpPr>
          <p:nvPr>
            <p:ph type="title"/>
          </p:nvPr>
        </p:nvSpPr>
        <p:spPr/>
        <p:txBody>
          <a:bodyPr/>
          <a:lstStyle/>
          <a:p>
            <a:r>
              <a:rPr lang="en-US" dirty="0"/>
              <a:t>DID Documents</a:t>
            </a:r>
          </a:p>
        </p:txBody>
      </p:sp>
      <p:sp>
        <p:nvSpPr>
          <p:cNvPr id="3" name="Content Placeholder 2">
            <a:extLst>
              <a:ext uri="{FF2B5EF4-FFF2-40B4-BE49-F238E27FC236}">
                <a16:creationId xmlns:a16="http://schemas.microsoft.com/office/drawing/2014/main" id="{B4878A53-3ADD-8349-BF30-FDAC9CF52F50}"/>
              </a:ext>
            </a:extLst>
          </p:cNvPr>
          <p:cNvSpPr>
            <a:spLocks noGrp="1"/>
          </p:cNvSpPr>
          <p:nvPr>
            <p:ph idx="1"/>
          </p:nvPr>
        </p:nvSpPr>
        <p:spPr>
          <a:xfrm>
            <a:off x="609918" y="1143000"/>
            <a:ext cx="10978515" cy="5166319"/>
          </a:xfrm>
        </p:spPr>
        <p:txBody>
          <a:bodyPr>
            <a:normAutofit fontScale="92500" lnSpcReduction="10000"/>
          </a:bodyPr>
          <a:lstStyle/>
          <a:p>
            <a:r>
              <a:rPr lang="en-US" dirty="0"/>
              <a:t>JSON-LD</a:t>
            </a:r>
          </a:p>
          <a:p>
            <a:pPr lvl="1"/>
            <a:r>
              <a:rPr lang="en-US" dirty="0"/>
              <a:t>With, apparently, some JSON-LD 1.1 features used…</a:t>
            </a:r>
          </a:p>
          <a:p>
            <a:pPr lvl="1"/>
            <a:r>
              <a:rPr lang="en-US" dirty="0"/>
              <a:t>In theory, other serialization schemes allowed</a:t>
            </a:r>
          </a:p>
          <a:p>
            <a:pPr lvl="1"/>
            <a:r>
              <a:rPr lang="en-US" dirty="0"/>
              <a:t>@context used to identify versions</a:t>
            </a:r>
          </a:p>
          <a:p>
            <a:pPr lvl="1"/>
            <a:r>
              <a:rPr lang="en-US" dirty="0"/>
              <a:t>Additional contexts can be defined, but examples do so in a scoped fashion</a:t>
            </a:r>
          </a:p>
          <a:p>
            <a:pPr lvl="2"/>
            <a:r>
              <a:rPr lang="en-US" dirty="0"/>
              <a:t>Can specifically be used to define new service types</a:t>
            </a:r>
          </a:p>
          <a:p>
            <a:r>
              <a:rPr lang="en-US" dirty="0"/>
              <a:t>Structure</a:t>
            </a:r>
          </a:p>
          <a:p>
            <a:pPr lvl="1"/>
            <a:r>
              <a:rPr lang="en-US" dirty="0"/>
              <a:t>“id”: DID of the document</a:t>
            </a:r>
          </a:p>
          <a:p>
            <a:pPr lvl="1"/>
            <a:r>
              <a:rPr lang="en-US" dirty="0"/>
              <a:t>“updated” and “created” timestamps (in XSD datetime, UTC-Z format)</a:t>
            </a:r>
          </a:p>
          <a:p>
            <a:pPr lvl="1"/>
            <a:r>
              <a:rPr lang="en-US" dirty="0"/>
              <a:t>“controller”: DID of controlling entity (authorization delegation)</a:t>
            </a:r>
          </a:p>
          <a:p>
            <a:pPr lvl="1"/>
            <a:r>
              <a:rPr lang="en-US" dirty="0"/>
              <a:t>“</a:t>
            </a:r>
            <a:r>
              <a:rPr lang="en-US" dirty="0" err="1"/>
              <a:t>publicKey</a:t>
            </a:r>
            <a:r>
              <a:rPr lang="en-US" dirty="0"/>
              <a:t>”: array of public key data (each with id)</a:t>
            </a:r>
          </a:p>
          <a:p>
            <a:pPr lvl="1"/>
            <a:r>
              <a:rPr lang="en-US" dirty="0"/>
              <a:t>“authentication”: array of authentication metadata (each with id)</a:t>
            </a:r>
          </a:p>
          <a:p>
            <a:pPr lvl="1"/>
            <a:r>
              <a:rPr lang="en-US" dirty="0"/>
              <a:t>“service”: array of typed service endpoints (each with id)</a:t>
            </a:r>
          </a:p>
          <a:p>
            <a:pPr lvl="1"/>
            <a:r>
              <a:rPr lang="en-US" dirty="0"/>
              <a:t>“proof”: (optional) cryptographic proof of DID document integrity</a:t>
            </a:r>
          </a:p>
          <a:p>
            <a:pPr lvl="1"/>
            <a:endParaRPr lang="en-US" dirty="0"/>
          </a:p>
        </p:txBody>
      </p:sp>
      <p:sp>
        <p:nvSpPr>
          <p:cNvPr id="4" name="Slide Number Placeholder 3">
            <a:extLst>
              <a:ext uri="{FF2B5EF4-FFF2-40B4-BE49-F238E27FC236}">
                <a16:creationId xmlns:a16="http://schemas.microsoft.com/office/drawing/2014/main" id="{38A45428-1BA3-BB4C-A1BB-03AE5171DA28}"/>
              </a:ext>
            </a:extLst>
          </p:cNvPr>
          <p:cNvSpPr>
            <a:spLocks noGrp="1"/>
          </p:cNvSpPr>
          <p:nvPr>
            <p:ph type="sldNum" sz="quarter" idx="12"/>
          </p:nvPr>
        </p:nvSpPr>
        <p:spPr/>
        <p:txBody>
          <a:bodyPr/>
          <a:lstStyle/>
          <a:p>
            <a:fld id="{30564719-00ED-40AD-AF49-5F6D6B9333CD}" type="slidenum">
              <a:rPr lang="en-US" smtClean="0"/>
              <a:t>10</a:t>
            </a:fld>
            <a:endParaRPr lang="en-US"/>
          </a:p>
        </p:txBody>
      </p:sp>
    </p:spTree>
    <p:extLst>
      <p:ext uri="{BB962C8B-B14F-4D97-AF65-F5344CB8AC3E}">
        <p14:creationId xmlns:p14="http://schemas.microsoft.com/office/powerpoint/2010/main" val="385175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619F-65F4-A54B-8480-5D24644B116D}"/>
              </a:ext>
            </a:extLst>
          </p:cNvPr>
          <p:cNvSpPr>
            <a:spLocks noGrp="1"/>
          </p:cNvSpPr>
          <p:nvPr>
            <p:ph type="title"/>
          </p:nvPr>
        </p:nvSpPr>
        <p:spPr/>
        <p:txBody>
          <a:bodyPr/>
          <a:lstStyle/>
          <a:p>
            <a:r>
              <a:rPr lang="en-US" dirty="0"/>
              <a:t>Service Endpoint Examples</a:t>
            </a:r>
          </a:p>
        </p:txBody>
      </p:sp>
      <p:sp>
        <p:nvSpPr>
          <p:cNvPr id="3" name="Content Placeholder 2">
            <a:extLst>
              <a:ext uri="{FF2B5EF4-FFF2-40B4-BE49-F238E27FC236}">
                <a16:creationId xmlns:a16="http://schemas.microsoft.com/office/drawing/2014/main" id="{49B77C3C-869F-7847-B759-1D87951981E1}"/>
              </a:ext>
            </a:extLst>
          </p:cNvPr>
          <p:cNvSpPr>
            <a:spLocks noGrp="1"/>
          </p:cNvSpPr>
          <p:nvPr>
            <p:ph sz="half" idx="1"/>
          </p:nvPr>
        </p:nvSpPr>
        <p:spPr/>
        <p:txBody>
          <a:bodyPr>
            <a:normAutofit/>
          </a:bodyPr>
          <a:lstStyle/>
          <a:p>
            <a:pPr marL="0" indent="0">
              <a:buNone/>
            </a:pPr>
            <a:r>
              <a:rPr lang="en-CA" sz="900" b="1" dirty="0">
                <a:latin typeface="Courier New" panose="02070309020205020404" pitchFamily="49" charset="0"/>
                <a:cs typeface="Courier New" panose="02070309020205020404" pitchFamily="49" charset="0"/>
              </a:rPr>
              <a:t>{</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"id": "did:example:123456789abcdefghi#openid",</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"OpenIdConnectVersion1.0Service",</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serviceEndpoint</a:t>
            </a:r>
            <a:r>
              <a:rPr lang="en-CA" sz="900" b="1" dirty="0">
                <a:latin typeface="Courier New" panose="02070309020205020404" pitchFamily="49" charset="0"/>
                <a:cs typeface="Courier New" panose="02070309020205020404" pitchFamily="49" charset="0"/>
              </a:rPr>
              <a:t>": "https://</a:t>
            </a:r>
            <a:r>
              <a:rPr lang="en-CA" sz="900" b="1" dirty="0" err="1">
                <a:latin typeface="Courier New" panose="02070309020205020404" pitchFamily="49" charset="0"/>
                <a:cs typeface="Courier New" panose="02070309020205020404" pitchFamily="49" charset="0"/>
              </a:rPr>
              <a:t>openid.example.com</a:t>
            </a:r>
            <a:r>
              <a:rPr lang="en-CA" sz="900" b="1" dirty="0">
                <a:latin typeface="Courier New" panose="02070309020205020404" pitchFamily="49" charset="0"/>
                <a:cs typeface="Courier New" panose="02070309020205020404" pitchFamily="49" charset="0"/>
              </a:rPr>
              <a:t>/" </a:t>
            </a:r>
          </a:p>
          <a:p>
            <a:pPr marL="0" indent="0">
              <a:buNone/>
            </a:pPr>
            <a:r>
              <a:rPr lang="en-CA" sz="900" b="1" dirty="0">
                <a:latin typeface="Courier New" panose="02070309020205020404" pitchFamily="49" charset="0"/>
                <a:cs typeface="Courier New" panose="02070309020205020404" pitchFamily="49" charset="0"/>
              </a:rPr>
              <a:t>}, </a:t>
            </a:r>
          </a:p>
          <a:p>
            <a:pPr marL="0" indent="0">
              <a:buNone/>
            </a:pPr>
            <a:endParaRPr lang="en-CA" sz="900" b="1" dirty="0">
              <a:latin typeface="Courier New" panose="02070309020205020404" pitchFamily="49" charset="0"/>
              <a:cs typeface="Courier New" panose="02070309020205020404" pitchFamily="49" charset="0"/>
            </a:endParaRPr>
          </a:p>
          <a:p>
            <a:pPr marL="0" indent="0">
              <a:buNone/>
            </a:pP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"id": "did:example:123456789abcdefghi#vcr",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a:t>
            </a:r>
            <a:r>
              <a:rPr lang="en-CA" sz="900" b="1" dirty="0" err="1">
                <a:latin typeface="Courier New" panose="02070309020205020404" pitchFamily="49" charset="0"/>
                <a:cs typeface="Courier New" panose="02070309020205020404" pitchFamily="49" charset="0"/>
              </a:rPr>
              <a:t>CredentialRepositoryService</a:t>
            </a: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serviceEndpoint</a:t>
            </a:r>
            <a:r>
              <a:rPr lang="en-CA" sz="900" b="1" dirty="0">
                <a:latin typeface="Courier New" panose="02070309020205020404" pitchFamily="49" charset="0"/>
                <a:cs typeface="Courier New" panose="02070309020205020404" pitchFamily="49" charset="0"/>
              </a:rPr>
              <a:t>": "https://</a:t>
            </a:r>
            <a:r>
              <a:rPr lang="en-CA" sz="900" b="1" dirty="0" err="1">
                <a:latin typeface="Courier New" panose="02070309020205020404" pitchFamily="49" charset="0"/>
                <a:cs typeface="Courier New" panose="02070309020205020404" pitchFamily="49" charset="0"/>
              </a:rPr>
              <a:t>repository.example.com</a:t>
            </a:r>
            <a:r>
              <a:rPr lang="en-CA" sz="900" b="1" dirty="0">
                <a:latin typeface="Courier New" panose="02070309020205020404" pitchFamily="49" charset="0"/>
                <a:cs typeface="Courier New" panose="02070309020205020404" pitchFamily="49" charset="0"/>
              </a:rPr>
              <a:t>/service/8377464"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endParaRPr lang="en-CA" sz="900" b="1" dirty="0">
              <a:latin typeface="Courier New" panose="02070309020205020404" pitchFamily="49" charset="0"/>
              <a:cs typeface="Courier New" panose="02070309020205020404" pitchFamily="49" charset="0"/>
            </a:endParaRPr>
          </a:p>
          <a:p>
            <a:pPr marL="0" indent="0">
              <a:buNone/>
            </a:pP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"id": "did:example:123456789abcdefghi#xdi",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a:t>
            </a:r>
            <a:r>
              <a:rPr lang="en-CA" sz="900" b="1" dirty="0" err="1">
                <a:latin typeface="Courier New" panose="02070309020205020404" pitchFamily="49" charset="0"/>
                <a:cs typeface="Courier New" panose="02070309020205020404" pitchFamily="49" charset="0"/>
              </a:rPr>
              <a:t>XdiService</a:t>
            </a: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serviceEndpoint</a:t>
            </a:r>
            <a:r>
              <a:rPr lang="en-CA" sz="900" b="1" dirty="0">
                <a:latin typeface="Courier New" panose="02070309020205020404" pitchFamily="49" charset="0"/>
                <a:cs typeface="Courier New" panose="02070309020205020404" pitchFamily="49" charset="0"/>
              </a:rPr>
              <a:t>": "https://</a:t>
            </a:r>
            <a:r>
              <a:rPr lang="en-CA" sz="900" b="1" dirty="0" err="1">
                <a:latin typeface="Courier New" panose="02070309020205020404" pitchFamily="49" charset="0"/>
                <a:cs typeface="Courier New" panose="02070309020205020404" pitchFamily="49" charset="0"/>
              </a:rPr>
              <a:t>xdi.example.com</a:t>
            </a:r>
            <a:r>
              <a:rPr lang="en-CA" sz="900" b="1" dirty="0">
                <a:latin typeface="Courier New" panose="02070309020205020404" pitchFamily="49" charset="0"/>
                <a:cs typeface="Courier New" panose="02070309020205020404" pitchFamily="49" charset="0"/>
              </a:rPr>
              <a:t>/8377464"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p>
          <a:p>
            <a:pPr marL="0" indent="0">
              <a:buNone/>
            </a:pPr>
            <a:endParaRPr lang="en-CA" sz="900" b="1" dirty="0">
              <a:latin typeface="Courier New" panose="02070309020205020404" pitchFamily="49" charset="0"/>
              <a:cs typeface="Courier New" panose="02070309020205020404" pitchFamily="49" charset="0"/>
            </a:endParaRPr>
          </a:p>
          <a:p>
            <a:pPr marL="0" indent="0">
              <a:buNone/>
            </a:pP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"id": "did:example:123456789abcdefghi#agent",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a:t>
            </a:r>
            <a:r>
              <a:rPr lang="en-CA" sz="900" b="1" dirty="0" err="1">
                <a:latin typeface="Courier New" panose="02070309020205020404" pitchFamily="49" charset="0"/>
                <a:cs typeface="Courier New" panose="02070309020205020404" pitchFamily="49" charset="0"/>
              </a:rPr>
              <a:t>AgentService</a:t>
            </a: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serviceEndpoint</a:t>
            </a:r>
            <a:r>
              <a:rPr lang="en-CA" sz="900" b="1" dirty="0">
                <a:latin typeface="Courier New" panose="02070309020205020404" pitchFamily="49" charset="0"/>
                <a:cs typeface="Courier New" panose="02070309020205020404" pitchFamily="49" charset="0"/>
              </a:rPr>
              <a:t>": "https://</a:t>
            </a:r>
            <a:r>
              <a:rPr lang="en-CA" sz="900" b="1" dirty="0" err="1">
                <a:latin typeface="Courier New" panose="02070309020205020404" pitchFamily="49" charset="0"/>
                <a:cs typeface="Courier New" panose="02070309020205020404" pitchFamily="49" charset="0"/>
              </a:rPr>
              <a:t>agent.example.com</a:t>
            </a:r>
            <a:r>
              <a:rPr lang="en-CA" sz="900" b="1" dirty="0">
                <a:latin typeface="Courier New" panose="02070309020205020404" pitchFamily="49" charset="0"/>
                <a:cs typeface="Courier New" panose="02070309020205020404" pitchFamily="49" charset="0"/>
              </a:rPr>
              <a:t>/8377464"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D55292FA-20EF-6844-B1C8-8DEC9078EAA5}"/>
              </a:ext>
            </a:extLst>
          </p:cNvPr>
          <p:cNvSpPr>
            <a:spLocks noGrp="1"/>
          </p:cNvSpPr>
          <p:nvPr>
            <p:ph sz="half" idx="2"/>
          </p:nvPr>
        </p:nvSpPr>
        <p:spPr>
          <a:xfrm>
            <a:off x="5883151" y="988894"/>
            <a:ext cx="5387605" cy="4525963"/>
          </a:xfrm>
        </p:spPr>
        <p:txBody>
          <a:bodyPr>
            <a:noAutofit/>
          </a:bodyPr>
          <a:lstStyle/>
          <a:p>
            <a:pPr marL="0" indent="0">
              <a:buNone/>
            </a:pP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"id": "did:example:123456789abcdefghi#hub",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a:t>
            </a:r>
            <a:r>
              <a:rPr lang="en-CA" sz="900" b="1" dirty="0" err="1">
                <a:latin typeface="Courier New" panose="02070309020205020404" pitchFamily="49" charset="0"/>
                <a:cs typeface="Courier New" panose="02070309020205020404" pitchFamily="49" charset="0"/>
              </a:rPr>
              <a:t>IdentityHub</a:t>
            </a: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publicKey</a:t>
            </a:r>
            <a:r>
              <a:rPr lang="en-CA" sz="900" b="1" dirty="0">
                <a:latin typeface="Courier New" panose="02070309020205020404" pitchFamily="49" charset="0"/>
                <a:cs typeface="Courier New" panose="02070309020205020404" pitchFamily="49" charset="0"/>
              </a:rPr>
              <a:t>": "did:example:123456789abcdefghi#key-1",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serviceEndpoint</a:t>
            </a:r>
            <a:r>
              <a:rPr lang="en-CA" sz="900" b="1" dirty="0">
                <a:latin typeface="Courier New" panose="02070309020205020404" pitchFamily="49" charset="0"/>
                <a:cs typeface="Courier New" panose="02070309020205020404" pitchFamily="49" charset="0"/>
              </a:rPr>
              <a:t>": {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"@context": "https://</a:t>
            </a:r>
            <a:r>
              <a:rPr lang="en-CA" sz="900" b="1" dirty="0" err="1">
                <a:latin typeface="Courier New" panose="02070309020205020404" pitchFamily="49" charset="0"/>
                <a:cs typeface="Courier New" panose="02070309020205020404" pitchFamily="49" charset="0"/>
              </a:rPr>
              <a:t>schema.identity.foundation</a:t>
            </a:r>
            <a:r>
              <a:rPr lang="en-CA" sz="900" b="1" dirty="0">
                <a:latin typeface="Courier New" panose="02070309020205020404" pitchFamily="49" charset="0"/>
                <a:cs typeface="Courier New" panose="02070309020205020404" pitchFamily="49" charset="0"/>
              </a:rPr>
              <a:t>/hub",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a:t>
            </a:r>
            <a:r>
              <a:rPr lang="en-CA" sz="900" b="1" dirty="0" err="1">
                <a:latin typeface="Courier New" panose="02070309020205020404" pitchFamily="49" charset="0"/>
                <a:cs typeface="Courier New" panose="02070309020205020404" pitchFamily="49" charset="0"/>
              </a:rPr>
              <a:t>UserHubEndpoint</a:t>
            </a: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"instances": ["did:example:456", "did:example:789"]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endParaRPr lang="en-US" sz="900" b="1" dirty="0">
              <a:latin typeface="Courier New" panose="02070309020205020404" pitchFamily="49" charset="0"/>
              <a:cs typeface="Courier New" panose="02070309020205020404" pitchFamily="49" charset="0"/>
            </a:endParaRPr>
          </a:p>
          <a:p>
            <a:pPr marL="0" indent="0">
              <a:buNone/>
            </a:pP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"id": "did:example:123456789abcdefghi#messages",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a:t>
            </a:r>
            <a:r>
              <a:rPr lang="en-CA" sz="900" b="1" dirty="0" err="1">
                <a:latin typeface="Courier New" panose="02070309020205020404" pitchFamily="49" charset="0"/>
                <a:cs typeface="Courier New" panose="02070309020205020404" pitchFamily="49" charset="0"/>
              </a:rPr>
              <a:t>MessagingService</a:t>
            </a: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serviceEndpoint</a:t>
            </a:r>
            <a:r>
              <a:rPr lang="en-CA" sz="900" b="1" dirty="0">
                <a:latin typeface="Courier New" panose="02070309020205020404" pitchFamily="49" charset="0"/>
                <a:cs typeface="Courier New" panose="02070309020205020404" pitchFamily="49" charset="0"/>
              </a:rPr>
              <a:t>": "https://</a:t>
            </a:r>
            <a:r>
              <a:rPr lang="en-CA" sz="900" b="1" dirty="0" err="1">
                <a:latin typeface="Courier New" panose="02070309020205020404" pitchFamily="49" charset="0"/>
                <a:cs typeface="Courier New" panose="02070309020205020404" pitchFamily="49" charset="0"/>
              </a:rPr>
              <a:t>example.com</a:t>
            </a:r>
            <a:r>
              <a:rPr lang="en-CA" sz="900" b="1" dirty="0">
                <a:latin typeface="Courier New" panose="02070309020205020404" pitchFamily="49" charset="0"/>
                <a:cs typeface="Courier New" panose="02070309020205020404" pitchFamily="49" charset="0"/>
              </a:rPr>
              <a:t>/messages/8377464"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p>
          <a:p>
            <a:pPr marL="0" indent="0">
              <a:buNone/>
            </a:pPr>
            <a:endParaRPr lang="en-CA" sz="900" b="1" dirty="0">
              <a:latin typeface="Courier New" panose="02070309020205020404" pitchFamily="49" charset="0"/>
              <a:cs typeface="Courier New" panose="02070309020205020404" pitchFamily="49" charset="0"/>
            </a:endParaRPr>
          </a:p>
          <a:p>
            <a:pPr marL="0" indent="0">
              <a:buNone/>
            </a:pP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"id": "did:example:123456789abcdefghi#inbox",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a:t>
            </a:r>
            <a:r>
              <a:rPr lang="en-CA" sz="900" b="1" dirty="0" err="1">
                <a:latin typeface="Courier New" panose="02070309020205020404" pitchFamily="49" charset="0"/>
                <a:cs typeface="Courier New" panose="02070309020205020404" pitchFamily="49" charset="0"/>
              </a:rPr>
              <a:t>SocialWebInboxService</a:t>
            </a: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serviceEndpoint</a:t>
            </a:r>
            <a:r>
              <a:rPr lang="en-CA" sz="900" b="1" dirty="0">
                <a:latin typeface="Courier New" panose="02070309020205020404" pitchFamily="49" charset="0"/>
                <a:cs typeface="Courier New" panose="02070309020205020404" pitchFamily="49" charset="0"/>
              </a:rPr>
              <a:t>": "https://</a:t>
            </a:r>
            <a:r>
              <a:rPr lang="en-CA" sz="900" b="1" dirty="0" err="1">
                <a:latin typeface="Courier New" panose="02070309020205020404" pitchFamily="49" charset="0"/>
                <a:cs typeface="Courier New" panose="02070309020205020404" pitchFamily="49" charset="0"/>
              </a:rPr>
              <a:t>social.example.com</a:t>
            </a:r>
            <a:r>
              <a:rPr lang="en-CA" sz="900" b="1" dirty="0">
                <a:latin typeface="Courier New" panose="02070309020205020404" pitchFamily="49" charset="0"/>
                <a:cs typeface="Courier New" panose="02070309020205020404" pitchFamily="49" charset="0"/>
              </a:rPr>
              <a:t>/83hfh37dj",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"description": "My public social inbox",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spamCost</a:t>
            </a:r>
            <a:r>
              <a:rPr lang="en-CA" sz="900" b="1" dirty="0">
                <a:latin typeface="Courier New" panose="02070309020205020404" pitchFamily="49" charset="0"/>
                <a:cs typeface="Courier New" panose="02070309020205020404" pitchFamily="49" charset="0"/>
              </a:rPr>
              <a:t>": {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"amount": "0.50",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"currency": "USD"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p>
          <a:p>
            <a:pPr marL="0" indent="0">
              <a:buNone/>
            </a:pPr>
            <a:endParaRPr lang="en-CA" sz="900" b="1" dirty="0">
              <a:latin typeface="Courier New" panose="02070309020205020404" pitchFamily="49" charset="0"/>
              <a:cs typeface="Courier New" panose="02070309020205020404" pitchFamily="49" charset="0"/>
            </a:endParaRPr>
          </a:p>
          <a:p>
            <a:pPr marL="0" indent="0">
              <a:buNone/>
            </a:pP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"id": "did:example:123456789abcdefghi#authpush",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"type": "DidAuthPushModeVersion1",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a:t>
            </a:r>
            <a:r>
              <a:rPr lang="en-CA" sz="900" b="1" dirty="0" err="1">
                <a:latin typeface="Courier New" panose="02070309020205020404" pitchFamily="49" charset="0"/>
                <a:cs typeface="Courier New" panose="02070309020205020404" pitchFamily="49" charset="0"/>
              </a:rPr>
              <a:t>serviceEndpoint</a:t>
            </a:r>
            <a:r>
              <a:rPr lang="en-CA" sz="900" b="1" dirty="0">
                <a:latin typeface="Courier New" panose="02070309020205020404" pitchFamily="49" charset="0"/>
                <a:cs typeface="Courier New" panose="02070309020205020404" pitchFamily="49" charset="0"/>
              </a:rPr>
              <a:t>":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  "http://</a:t>
            </a:r>
            <a:r>
              <a:rPr lang="en-CA" sz="900" b="1" dirty="0" err="1">
                <a:latin typeface="Courier New" panose="02070309020205020404" pitchFamily="49" charset="0"/>
                <a:cs typeface="Courier New" panose="02070309020205020404" pitchFamily="49" charset="0"/>
              </a:rPr>
              <a:t>auth.example.com</a:t>
            </a:r>
            <a:r>
              <a:rPr lang="en-CA" sz="900" b="1" dirty="0">
                <a:latin typeface="Courier New" panose="02070309020205020404" pitchFamily="49" charset="0"/>
                <a:cs typeface="Courier New" panose="02070309020205020404" pitchFamily="49" charset="0"/>
              </a:rPr>
              <a:t>/did:example:123456789abcdefg" </a:t>
            </a:r>
            <a:br>
              <a:rPr lang="en-CA" sz="900" b="1" dirty="0">
                <a:latin typeface="Courier New" panose="02070309020205020404" pitchFamily="49" charset="0"/>
                <a:cs typeface="Courier New" panose="02070309020205020404" pitchFamily="49" charset="0"/>
              </a:rPr>
            </a:br>
            <a:r>
              <a:rPr lang="en-CA" sz="900" b="1" dirty="0">
                <a:latin typeface="Courier New" panose="02070309020205020404" pitchFamily="49" charset="0"/>
                <a:cs typeface="Courier New" panose="02070309020205020404" pitchFamily="49" charset="0"/>
              </a:rPr>
              <a:t>}</a:t>
            </a:r>
            <a:endParaRPr lang="en-US" sz="900" b="1"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F249BB93-D26A-DA46-BD9F-09775E6C058F}"/>
              </a:ext>
            </a:extLst>
          </p:cNvPr>
          <p:cNvSpPr>
            <a:spLocks noGrp="1"/>
          </p:cNvSpPr>
          <p:nvPr>
            <p:ph type="sldNum" sz="quarter" idx="12"/>
          </p:nvPr>
        </p:nvSpPr>
        <p:spPr/>
        <p:txBody>
          <a:bodyPr/>
          <a:lstStyle/>
          <a:p>
            <a:fld id="{30564719-00ED-40AD-AF49-5F6D6B9333CD}" type="slidenum">
              <a:rPr lang="en-US" smtClean="0"/>
              <a:t>11</a:t>
            </a:fld>
            <a:endParaRPr lang="en-US"/>
          </a:p>
        </p:txBody>
      </p:sp>
      <p:sp>
        <p:nvSpPr>
          <p:cNvPr id="6" name="Content Placeholder 2">
            <a:extLst>
              <a:ext uri="{FF2B5EF4-FFF2-40B4-BE49-F238E27FC236}">
                <a16:creationId xmlns:a16="http://schemas.microsoft.com/office/drawing/2014/main" id="{8E970F1D-9C1C-E34E-81F5-4C8D881F06C1}"/>
              </a:ext>
            </a:extLst>
          </p:cNvPr>
          <p:cNvSpPr txBox="1">
            <a:spLocks/>
          </p:cNvSpPr>
          <p:nvPr/>
        </p:nvSpPr>
        <p:spPr>
          <a:xfrm>
            <a:off x="247774" y="988894"/>
            <a:ext cx="5387605" cy="576064"/>
          </a:xfrm>
          <a:prstGeom prst="rect">
            <a:avLst/>
          </a:prstGeom>
        </p:spPr>
        <p:txBody>
          <a:bodyPr vert="horz" lIns="121954" tIns="60977" rIns="121954" bIns="60977" rtlCol="0">
            <a:normAutofit/>
          </a:bodyPr>
          <a:lstStyle>
            <a:lvl1pPr marL="288000" indent="-288000" algn="l" defTabSz="1219535" rtl="0" eaLnBrk="1" latinLnBrk="0" hangingPunct="1">
              <a:spcBef>
                <a:spcPts val="600"/>
              </a:spcBef>
              <a:buFont typeface="Arial" panose="020B0604020202020204" pitchFamily="34" charset="0"/>
              <a:buChar char="•"/>
              <a:defRPr sz="2800" kern="1200">
                <a:solidFill>
                  <a:schemeClr val="tx1"/>
                </a:solidFill>
                <a:latin typeface="+mn-lt"/>
                <a:ea typeface="+mn-ea"/>
                <a:cs typeface="+mn-cs"/>
              </a:defRPr>
            </a:lvl1pPr>
            <a:lvl2pPr marL="648000" indent="-288000" algn="l" defTabSz="1219535" rtl="0" eaLnBrk="1" latinLnBrk="0" hangingPunct="1">
              <a:spcBef>
                <a:spcPts val="300"/>
              </a:spcBef>
              <a:buFont typeface="Arial" panose="020B0604020202020204" pitchFamily="34" charset="0"/>
              <a:buChar char="–"/>
              <a:defRPr sz="2000" kern="1200">
                <a:solidFill>
                  <a:schemeClr val="tx1"/>
                </a:solidFill>
                <a:latin typeface="+mn-lt"/>
                <a:ea typeface="+mn-ea"/>
                <a:cs typeface="+mn-cs"/>
              </a:defRPr>
            </a:lvl2pPr>
            <a:lvl3pPr marL="1008000" indent="-288000" algn="l" defTabSz="1219535" rtl="0" eaLnBrk="1" latinLnBrk="0" hangingPunct="1">
              <a:spcBef>
                <a:spcPts val="300"/>
              </a:spcBef>
              <a:buFont typeface="Wingdings" panose="05000000000000000000" pitchFamily="2" charset="2"/>
              <a:buChar char="§"/>
              <a:defRPr sz="1800" kern="1200">
                <a:solidFill>
                  <a:schemeClr val="tx1"/>
                </a:solidFill>
                <a:latin typeface="+mn-lt"/>
                <a:ea typeface="+mn-ea"/>
                <a:cs typeface="+mn-cs"/>
              </a:defRPr>
            </a:lvl3pPr>
            <a:lvl4pPr marL="1296000" indent="-216000" algn="l" defTabSz="1219535" rtl="0" eaLnBrk="1" latinLnBrk="0" hangingPunct="1">
              <a:spcBef>
                <a:spcPts val="100"/>
              </a:spcBef>
              <a:buFont typeface="Arial" panose="020B0604020202020204" pitchFamily="34" charset="0"/>
              <a:buChar char="–"/>
              <a:defRPr sz="1600" kern="1200">
                <a:solidFill>
                  <a:schemeClr val="tx1"/>
                </a:solidFill>
                <a:latin typeface="+mn-lt"/>
                <a:ea typeface="+mn-ea"/>
                <a:cs typeface="+mn-cs"/>
              </a:defRPr>
            </a:lvl4pPr>
            <a:lvl5pPr marL="1584000" indent="-216000" algn="l" defTabSz="1219535" rtl="0" eaLnBrk="1" latinLnBrk="0" hangingPunct="1">
              <a:spcBef>
                <a:spcPts val="100"/>
              </a:spcBef>
              <a:buFont typeface="Courier New" panose="02070309020205020404" pitchFamily="49" charset="0"/>
              <a:buChar char="o"/>
              <a:defRPr sz="1600" kern="1200">
                <a:solidFill>
                  <a:schemeClr val="tx1"/>
                </a:solidFill>
                <a:latin typeface="+mn-lt"/>
                <a:ea typeface="+mn-ea"/>
                <a:cs typeface="+mn-cs"/>
              </a:defRPr>
            </a:lvl5pPr>
            <a:lvl6pPr marL="3353722" indent="-304884" algn="l" defTabSz="121953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963490" indent="-304884" algn="l" defTabSz="121953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573257" indent="-304884" algn="l" defTabSz="121953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5183025" indent="-304884" algn="l" defTabSz="121953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CA" sz="1000" b="1" dirty="0">
                <a:latin typeface="Courier New" panose="02070309020205020404" pitchFamily="49" charset="0"/>
                <a:cs typeface="Courier New" panose="02070309020205020404" pitchFamily="49" charset="0"/>
              </a:rPr>
              <a:t>{ "service": [ </a:t>
            </a:r>
            <a:endParaRPr lang="en-US" sz="2400" b="1" dirty="0">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99B7CD24-C736-7441-A5D5-343A46FFFCC4}"/>
              </a:ext>
            </a:extLst>
          </p:cNvPr>
          <p:cNvSpPr txBox="1">
            <a:spLocks/>
          </p:cNvSpPr>
          <p:nvPr/>
        </p:nvSpPr>
        <p:spPr>
          <a:xfrm>
            <a:off x="6123360" y="6204843"/>
            <a:ext cx="5387605" cy="576064"/>
          </a:xfrm>
          <a:prstGeom prst="rect">
            <a:avLst/>
          </a:prstGeom>
        </p:spPr>
        <p:txBody>
          <a:bodyPr vert="horz" lIns="121954" tIns="60977" rIns="121954" bIns="60977" rtlCol="0">
            <a:normAutofit/>
          </a:bodyPr>
          <a:lstStyle>
            <a:lvl1pPr marL="288000" indent="-288000" algn="l" defTabSz="1219535" rtl="0" eaLnBrk="1" latinLnBrk="0" hangingPunct="1">
              <a:spcBef>
                <a:spcPts val="600"/>
              </a:spcBef>
              <a:buFont typeface="Arial" panose="020B0604020202020204" pitchFamily="34" charset="0"/>
              <a:buChar char="•"/>
              <a:defRPr sz="2800" kern="1200">
                <a:solidFill>
                  <a:schemeClr val="tx1"/>
                </a:solidFill>
                <a:latin typeface="+mn-lt"/>
                <a:ea typeface="+mn-ea"/>
                <a:cs typeface="+mn-cs"/>
              </a:defRPr>
            </a:lvl1pPr>
            <a:lvl2pPr marL="648000" indent="-288000" algn="l" defTabSz="1219535" rtl="0" eaLnBrk="1" latinLnBrk="0" hangingPunct="1">
              <a:spcBef>
                <a:spcPts val="300"/>
              </a:spcBef>
              <a:buFont typeface="Arial" panose="020B0604020202020204" pitchFamily="34" charset="0"/>
              <a:buChar char="–"/>
              <a:defRPr sz="2000" kern="1200">
                <a:solidFill>
                  <a:schemeClr val="tx1"/>
                </a:solidFill>
                <a:latin typeface="+mn-lt"/>
                <a:ea typeface="+mn-ea"/>
                <a:cs typeface="+mn-cs"/>
              </a:defRPr>
            </a:lvl2pPr>
            <a:lvl3pPr marL="1008000" indent="-288000" algn="l" defTabSz="1219535" rtl="0" eaLnBrk="1" latinLnBrk="0" hangingPunct="1">
              <a:spcBef>
                <a:spcPts val="300"/>
              </a:spcBef>
              <a:buFont typeface="Wingdings" panose="05000000000000000000" pitchFamily="2" charset="2"/>
              <a:buChar char="§"/>
              <a:defRPr sz="1800" kern="1200">
                <a:solidFill>
                  <a:schemeClr val="tx1"/>
                </a:solidFill>
                <a:latin typeface="+mn-lt"/>
                <a:ea typeface="+mn-ea"/>
                <a:cs typeface="+mn-cs"/>
              </a:defRPr>
            </a:lvl3pPr>
            <a:lvl4pPr marL="1296000" indent="-216000" algn="l" defTabSz="1219535" rtl="0" eaLnBrk="1" latinLnBrk="0" hangingPunct="1">
              <a:spcBef>
                <a:spcPts val="100"/>
              </a:spcBef>
              <a:buFont typeface="Arial" panose="020B0604020202020204" pitchFamily="34" charset="0"/>
              <a:buChar char="–"/>
              <a:defRPr sz="1600" kern="1200">
                <a:solidFill>
                  <a:schemeClr val="tx1"/>
                </a:solidFill>
                <a:latin typeface="+mn-lt"/>
                <a:ea typeface="+mn-ea"/>
                <a:cs typeface="+mn-cs"/>
              </a:defRPr>
            </a:lvl4pPr>
            <a:lvl5pPr marL="1584000" indent="-216000" algn="l" defTabSz="1219535" rtl="0" eaLnBrk="1" latinLnBrk="0" hangingPunct="1">
              <a:spcBef>
                <a:spcPts val="100"/>
              </a:spcBef>
              <a:buFont typeface="Courier New" panose="02070309020205020404" pitchFamily="49" charset="0"/>
              <a:buChar char="o"/>
              <a:defRPr sz="1600" kern="1200">
                <a:solidFill>
                  <a:schemeClr val="tx1"/>
                </a:solidFill>
                <a:latin typeface="+mn-lt"/>
                <a:ea typeface="+mn-ea"/>
                <a:cs typeface="+mn-cs"/>
              </a:defRPr>
            </a:lvl5pPr>
            <a:lvl6pPr marL="3353722" indent="-304884" algn="l" defTabSz="121953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963490" indent="-304884" algn="l" defTabSz="121953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573257" indent="-304884" algn="l" defTabSz="121953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5183025" indent="-304884" algn="l" defTabSz="121953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CA" sz="1000" b="1" dirty="0">
                <a:latin typeface="Courier New" panose="02070309020205020404" pitchFamily="49" charset="0"/>
                <a:cs typeface="Courier New" panose="02070309020205020404" pitchFamily="49" charset="0"/>
              </a:rPr>
              <a:t>]} </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304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9DED-5B24-E643-A8D1-693CE4618C7B}"/>
              </a:ext>
            </a:extLst>
          </p:cNvPr>
          <p:cNvSpPr>
            <a:spLocks noGrp="1"/>
          </p:cNvSpPr>
          <p:nvPr>
            <p:ph type="title"/>
          </p:nvPr>
        </p:nvSpPr>
        <p:spPr/>
        <p:txBody>
          <a:bodyPr/>
          <a:lstStyle/>
          <a:p>
            <a:r>
              <a:rPr lang="en-US" dirty="0"/>
              <a:t>Possible Applicability to </a:t>
            </a:r>
            <a:r>
              <a:rPr lang="en-US" dirty="0" err="1"/>
              <a:t>WoT</a:t>
            </a:r>
            <a:endParaRPr lang="en-US" dirty="0"/>
          </a:p>
        </p:txBody>
      </p:sp>
      <p:sp>
        <p:nvSpPr>
          <p:cNvPr id="3" name="Content Placeholder 2">
            <a:extLst>
              <a:ext uri="{FF2B5EF4-FFF2-40B4-BE49-F238E27FC236}">
                <a16:creationId xmlns:a16="http://schemas.microsoft.com/office/drawing/2014/main" id="{2DCE8641-01EC-0845-8B26-21FE6F030A89}"/>
              </a:ext>
            </a:extLst>
          </p:cNvPr>
          <p:cNvSpPr>
            <a:spLocks noGrp="1"/>
          </p:cNvSpPr>
          <p:nvPr>
            <p:ph idx="1"/>
          </p:nvPr>
        </p:nvSpPr>
        <p:spPr>
          <a:xfrm>
            <a:off x="609918" y="1143000"/>
            <a:ext cx="10978515" cy="5349875"/>
          </a:xfrm>
        </p:spPr>
        <p:txBody>
          <a:bodyPr>
            <a:normAutofit fontScale="92500" lnSpcReduction="20000"/>
          </a:bodyPr>
          <a:lstStyle/>
          <a:p>
            <a:r>
              <a:rPr lang="en-US" dirty="0"/>
              <a:t>Use of DIDs as Thing ids</a:t>
            </a:r>
          </a:p>
          <a:p>
            <a:r>
              <a:rPr lang="en-US" dirty="0"/>
              <a:t>Question: What should the DID Document related to a Thing contain?</a:t>
            </a:r>
          </a:p>
          <a:p>
            <a:pPr lvl="1"/>
            <a:r>
              <a:rPr lang="en-US" dirty="0"/>
              <a:t>Things as service endpoints? – insufficient information on Thing interactions</a:t>
            </a:r>
          </a:p>
          <a:p>
            <a:pPr lvl="1"/>
            <a:r>
              <a:rPr lang="en-US" dirty="0"/>
              <a:t>Thing resources as service endpoints? – replicates TDs, with less structure</a:t>
            </a:r>
          </a:p>
          <a:p>
            <a:pPr lvl="1"/>
            <a:r>
              <a:rPr lang="en-US" dirty="0"/>
              <a:t>Thing Descriptions as service endpoints? – possibly appropriate</a:t>
            </a:r>
          </a:p>
          <a:p>
            <a:pPr lvl="1"/>
            <a:r>
              <a:rPr lang="en-US" dirty="0"/>
              <a:t>Thing Description Directories as service endpoints? – possibly appropriate</a:t>
            </a:r>
          </a:p>
          <a:p>
            <a:pPr lvl="2"/>
            <a:r>
              <a:rPr lang="en-US" dirty="0"/>
              <a:t>Perhaps with suitable query parameters to find a specific Thing Description</a:t>
            </a:r>
          </a:p>
          <a:p>
            <a:r>
              <a:rPr lang="en-US" dirty="0"/>
              <a:t>Observation: </a:t>
            </a:r>
          </a:p>
          <a:p>
            <a:pPr lvl="1"/>
            <a:r>
              <a:rPr lang="en-US" dirty="0"/>
              <a:t>DID Documents’ service lists are similar to </a:t>
            </a:r>
            <a:r>
              <a:rPr lang="en-US" dirty="0" err="1"/>
              <a:t>CoRE</a:t>
            </a:r>
            <a:r>
              <a:rPr lang="en-US" dirty="0"/>
              <a:t> RD data: lists of typed links</a:t>
            </a:r>
          </a:p>
          <a:p>
            <a:r>
              <a:rPr lang="en-US" dirty="0"/>
              <a:t>Discovery:</a:t>
            </a:r>
          </a:p>
          <a:p>
            <a:pPr lvl="1"/>
            <a:r>
              <a:rPr lang="en-US" dirty="0"/>
              <a:t>We should explore and discuss discovery approaches based on DLTs and DIDs</a:t>
            </a:r>
          </a:p>
          <a:p>
            <a:pPr lvl="1"/>
            <a:r>
              <a:rPr lang="en-US" dirty="0"/>
              <a:t>Need to decide upon role of DID Documents </a:t>
            </a:r>
            <a:r>
              <a:rPr lang="en-US" dirty="0" err="1"/>
              <a:t>wrt</a:t>
            </a:r>
            <a:r>
              <a:rPr lang="en-US" dirty="0"/>
              <a:t> TDs</a:t>
            </a:r>
          </a:p>
          <a:p>
            <a:pPr lvl="2"/>
            <a:r>
              <a:rPr lang="en-US" dirty="0"/>
              <a:t>May have similar relationship as </a:t>
            </a:r>
            <a:r>
              <a:rPr lang="en-US" dirty="0" err="1"/>
              <a:t>CoRE</a:t>
            </a:r>
            <a:r>
              <a:rPr lang="en-US" dirty="0"/>
              <a:t> RDs do with TDs</a:t>
            </a:r>
          </a:p>
          <a:p>
            <a:r>
              <a:rPr lang="en-US" dirty="0"/>
              <a:t>Security: </a:t>
            </a:r>
          </a:p>
          <a:p>
            <a:pPr lvl="1"/>
            <a:r>
              <a:rPr lang="en-US" dirty="0"/>
              <a:t>DID Documents can contain public key data; can we reference this in Thing Description security schemes?</a:t>
            </a:r>
          </a:p>
        </p:txBody>
      </p:sp>
      <p:sp>
        <p:nvSpPr>
          <p:cNvPr id="4" name="Slide Number Placeholder 3">
            <a:extLst>
              <a:ext uri="{FF2B5EF4-FFF2-40B4-BE49-F238E27FC236}">
                <a16:creationId xmlns:a16="http://schemas.microsoft.com/office/drawing/2014/main" id="{80C94665-17FB-5A4F-BD16-3D63A6E3A077}"/>
              </a:ext>
            </a:extLst>
          </p:cNvPr>
          <p:cNvSpPr>
            <a:spLocks noGrp="1"/>
          </p:cNvSpPr>
          <p:nvPr>
            <p:ph type="sldNum" sz="quarter" idx="12"/>
          </p:nvPr>
        </p:nvSpPr>
        <p:spPr/>
        <p:txBody>
          <a:bodyPr/>
          <a:lstStyle/>
          <a:p>
            <a:fld id="{30564719-00ED-40AD-AF49-5F6D6B9333CD}" type="slidenum">
              <a:rPr lang="en-US" smtClean="0"/>
              <a:t>12</a:t>
            </a:fld>
            <a:endParaRPr lang="en-US"/>
          </a:p>
        </p:txBody>
      </p:sp>
    </p:spTree>
    <p:extLst>
      <p:ext uri="{BB962C8B-B14F-4D97-AF65-F5344CB8AC3E}">
        <p14:creationId xmlns:p14="http://schemas.microsoft.com/office/powerpoint/2010/main" val="295027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B759-84AF-AE4E-9DD5-8B173157921F}"/>
              </a:ext>
            </a:extLst>
          </p:cNvPr>
          <p:cNvSpPr>
            <a:spLocks noGrp="1"/>
          </p:cNvSpPr>
          <p:nvPr>
            <p:ph type="title"/>
          </p:nvPr>
        </p:nvSpPr>
        <p:spPr/>
        <p:txBody>
          <a:bodyPr/>
          <a:lstStyle/>
          <a:p>
            <a:r>
              <a:rPr lang="en-US" dirty="0"/>
              <a:t>Other References and Related Standards</a:t>
            </a:r>
          </a:p>
        </p:txBody>
      </p:sp>
      <p:sp>
        <p:nvSpPr>
          <p:cNvPr id="3" name="Content Placeholder 2">
            <a:extLst>
              <a:ext uri="{FF2B5EF4-FFF2-40B4-BE49-F238E27FC236}">
                <a16:creationId xmlns:a16="http://schemas.microsoft.com/office/drawing/2014/main" id="{C5FC3F5B-F00C-9D47-9B40-712F7BD5C2FD}"/>
              </a:ext>
            </a:extLst>
          </p:cNvPr>
          <p:cNvSpPr>
            <a:spLocks noGrp="1"/>
          </p:cNvSpPr>
          <p:nvPr>
            <p:ph sz="half" idx="1"/>
          </p:nvPr>
        </p:nvSpPr>
        <p:spPr>
          <a:xfrm>
            <a:off x="609917" y="1143000"/>
            <a:ext cx="10673834" cy="5349875"/>
          </a:xfrm>
        </p:spPr>
        <p:txBody>
          <a:bodyPr>
            <a:normAutofit fontScale="55000" lnSpcReduction="20000"/>
          </a:bodyPr>
          <a:lstStyle/>
          <a:p>
            <a:r>
              <a:rPr lang="en-CA" u="sng" dirty="0">
                <a:hlinkClick r:id="rId2"/>
              </a:rPr>
              <a:t>DID Resolution: https://w3c-ccg.github.io/did-resolution/</a:t>
            </a:r>
            <a:endParaRPr lang="en-CA" u="sng" dirty="0"/>
          </a:p>
          <a:p>
            <a:r>
              <a:rPr lang="en-CA" u="sng" dirty="0"/>
              <a:t>DID WG Minutes: </a:t>
            </a:r>
            <a:r>
              <a:rPr lang="en-CA" u="sng" dirty="0">
                <a:hlinkClick r:id="rId3"/>
              </a:rPr>
              <a:t>https://www.w3.org/2019/did-wg/Meetings/Minutes/</a:t>
            </a:r>
            <a:endParaRPr lang="en-CA" u="sng" dirty="0"/>
          </a:p>
          <a:p>
            <a:r>
              <a:rPr lang="en-CA" u="sng" dirty="0">
                <a:hlinkClick r:id="rId4"/>
              </a:rPr>
              <a:t>Wiki: </a:t>
            </a:r>
            <a:r>
              <a:rPr lang="en-CA" u="sng" dirty="0">
                <a:hlinkClick r:id="rId4"/>
              </a:rPr>
              <a:t>https://ldapwiki.com/wiki/W3C%20Decentralized%20Identifiers</a:t>
            </a:r>
            <a:endParaRPr lang="en-CA" u="sng" dirty="0"/>
          </a:p>
          <a:p>
            <a:r>
              <a:rPr lang="en-CA" dirty="0"/>
              <a:t>DID Primer: </a:t>
            </a:r>
            <a:r>
              <a:rPr lang="en-CA" u="sng" dirty="0">
                <a:hlinkClick r:id="rId5"/>
              </a:rPr>
              <a:t>https://w3c-ccg.github.io/did-primer/</a:t>
            </a:r>
            <a:endParaRPr lang="en-CA" u="sng" dirty="0"/>
          </a:p>
          <a:p>
            <a:r>
              <a:rPr lang="en-CA" u="sng" dirty="0">
                <a:hlinkClick r:id="rId6"/>
              </a:rPr>
              <a:t>DID WG landing page: </a:t>
            </a:r>
            <a:r>
              <a:rPr lang="en-CA" u="sng" dirty="0">
                <a:hlinkClick r:id="rId6"/>
              </a:rPr>
              <a:t>https://www.w3.org/2019/did-wg/</a:t>
            </a:r>
            <a:endParaRPr lang="en-CA" u="sng" dirty="0"/>
          </a:p>
          <a:p>
            <a:r>
              <a:rPr lang="en-CA" dirty="0"/>
              <a:t>Implementation guide (skeleton): </a:t>
            </a:r>
            <a:r>
              <a:rPr lang="en-CA" u="sng" dirty="0">
                <a:hlinkClick r:id="rId7"/>
              </a:rPr>
              <a:t>https://github.com/w3c/did-imp-guide</a:t>
            </a:r>
            <a:endParaRPr lang="en-CA" dirty="0"/>
          </a:p>
          <a:p>
            <a:r>
              <a:rPr lang="en-CA" dirty="0"/>
              <a:t>Related standards:</a:t>
            </a:r>
          </a:p>
          <a:p>
            <a:pPr lvl="1"/>
            <a:r>
              <a:rPr lang="en-CA" dirty="0"/>
              <a:t>IETF/TCG - Device ID - Implicit Identifier (note use of “DID” for Device ID… a naming conflict!)</a:t>
            </a:r>
          </a:p>
          <a:p>
            <a:pPr lvl="1"/>
            <a:r>
              <a:rPr lang="en-CA" dirty="0"/>
              <a:t>DID-DNS: </a:t>
            </a:r>
            <a:r>
              <a:rPr lang="en-CA" u="sng" dirty="0">
                <a:hlinkClick r:id="rId8"/>
              </a:rPr>
              <a:t>https://datatracker.ietf.org/doc/draft-mayrhofer-did-dns/</a:t>
            </a:r>
            <a:endParaRPr lang="en-CA" dirty="0"/>
          </a:p>
          <a:p>
            <a:pPr lvl="1"/>
            <a:r>
              <a:rPr lang="en-CA" dirty="0"/>
              <a:t>IoT EPI</a:t>
            </a:r>
          </a:p>
          <a:p>
            <a:r>
              <a:rPr lang="en-CA" dirty="0"/>
              <a:t>Possible overlaps with </a:t>
            </a:r>
            <a:r>
              <a:rPr lang="en-CA" dirty="0" err="1"/>
              <a:t>WoT</a:t>
            </a:r>
            <a:r>
              <a:rPr lang="en-CA" dirty="0"/>
              <a:t> Discovery – “resolution” capability: </a:t>
            </a:r>
          </a:p>
          <a:p>
            <a:pPr lvl="1"/>
            <a:r>
              <a:rPr lang="en-CA" u="sng" dirty="0">
                <a:hlinkClick r:id="rId9"/>
              </a:rPr>
              <a:t>https://w3c-ccg.github.io/did-method-registry/</a:t>
            </a:r>
            <a:endParaRPr lang="en-CA" dirty="0"/>
          </a:p>
          <a:p>
            <a:pPr lvl="1"/>
            <a:r>
              <a:rPr lang="en-CA" dirty="0"/>
              <a:t>Registry issues: </a:t>
            </a:r>
            <a:r>
              <a:rPr lang="en-CA" u="sng" dirty="0">
                <a:hlinkClick r:id="rId10"/>
              </a:rPr>
              <a:t>https://github.com/w3c/did-use-cases/issues/14</a:t>
            </a:r>
            <a:endParaRPr lang="en-CA" dirty="0"/>
          </a:p>
          <a:p>
            <a:r>
              <a:rPr lang="en-CA" dirty="0"/>
              <a:t>Relationship to TLS, </a:t>
            </a:r>
            <a:r>
              <a:rPr lang="en-CA" dirty="0" err="1"/>
              <a:t>PoP</a:t>
            </a:r>
            <a:r>
              <a:rPr lang="en-CA" dirty="0"/>
              <a:t> tokens, </a:t>
            </a:r>
            <a:r>
              <a:rPr lang="en-CA" dirty="0" err="1"/>
              <a:t>etc</a:t>
            </a:r>
            <a:r>
              <a:rPr lang="en-CA" dirty="0"/>
              <a:t>?</a:t>
            </a:r>
          </a:p>
          <a:p>
            <a:r>
              <a:rPr lang="en-CA" dirty="0"/>
              <a:t>Blogs and articles found:</a:t>
            </a:r>
          </a:p>
          <a:p>
            <a:pPr lvl="1"/>
            <a:r>
              <a:rPr lang="en-CA" u="sng" dirty="0">
                <a:hlinkClick r:id="rId11"/>
              </a:rPr>
              <a:t>https://medium.com/metadium/decentralized-identifiers-the-easy-guide-fb96429e8b24</a:t>
            </a:r>
            <a:endParaRPr lang="en-CA" dirty="0"/>
          </a:p>
          <a:p>
            <a:pPr lvl="1"/>
            <a:r>
              <a:rPr lang="en-CA" u="sng" dirty="0">
                <a:hlinkClick r:id="rId12"/>
              </a:rPr>
              <a:t>https://medium.com/@adam_14796/understanding-decentralized-ids-dids-839798b91809</a:t>
            </a:r>
            <a:endParaRPr lang="en-CA" dirty="0"/>
          </a:p>
          <a:p>
            <a:r>
              <a:rPr lang="en-CA" dirty="0"/>
              <a:t>Other references:</a:t>
            </a:r>
          </a:p>
          <a:p>
            <a:pPr lvl="1"/>
            <a:r>
              <a:rPr lang="en-CA" u="sng" dirty="0">
                <a:hlinkClick r:id="rId13"/>
              </a:rPr>
              <a:t>https://www.w3.org/TR/did-core/#references</a:t>
            </a:r>
            <a:r>
              <a:rPr lang="en-CA" dirty="0"/>
              <a:t> D. References (did-core)</a:t>
            </a:r>
          </a:p>
          <a:p>
            <a:r>
              <a:rPr lang="en-CA" dirty="0"/>
              <a:t>Older work (CCG):</a:t>
            </a:r>
          </a:p>
          <a:p>
            <a:pPr lvl="1"/>
            <a:r>
              <a:rPr lang="en-CA" u="sng" dirty="0">
                <a:hlinkClick r:id="rId14"/>
              </a:rPr>
              <a:t>https://w3c-ccg.github.io/</a:t>
            </a:r>
            <a:r>
              <a:rPr lang="en-CA" dirty="0"/>
              <a:t> </a:t>
            </a:r>
          </a:p>
          <a:p>
            <a:r>
              <a:rPr lang="en-CA" dirty="0"/>
              <a:t>Privacy by Design: </a:t>
            </a:r>
          </a:p>
          <a:p>
            <a:pPr lvl="1"/>
            <a:r>
              <a:rPr lang="en-CA" dirty="0">
                <a:hlinkClick r:id="rId15"/>
              </a:rPr>
              <a:t>https://</a:t>
            </a:r>
            <a:r>
              <a:rPr lang="en-CA" dirty="0" err="1">
                <a:hlinkClick r:id="rId15"/>
              </a:rPr>
              <a:t>en.wikipedia.org</a:t>
            </a:r>
            <a:r>
              <a:rPr lang="en-CA" dirty="0">
                <a:hlinkClick r:id="rId15"/>
              </a:rPr>
              <a:t>/wiki/</a:t>
            </a:r>
            <a:r>
              <a:rPr lang="en-CA" dirty="0" err="1">
                <a:hlinkClick r:id="rId15"/>
              </a:rPr>
              <a:t>Privacy_by_design</a:t>
            </a:r>
            <a:endParaRPr lang="en-CA" dirty="0"/>
          </a:p>
        </p:txBody>
      </p:sp>
      <p:sp>
        <p:nvSpPr>
          <p:cNvPr id="5" name="Slide Number Placeholder 4">
            <a:extLst>
              <a:ext uri="{FF2B5EF4-FFF2-40B4-BE49-F238E27FC236}">
                <a16:creationId xmlns:a16="http://schemas.microsoft.com/office/drawing/2014/main" id="{EFA15636-ABD4-A74C-8E64-E94644E1C9B1}"/>
              </a:ext>
            </a:extLst>
          </p:cNvPr>
          <p:cNvSpPr>
            <a:spLocks noGrp="1"/>
          </p:cNvSpPr>
          <p:nvPr>
            <p:ph type="sldNum" sz="quarter" idx="12"/>
          </p:nvPr>
        </p:nvSpPr>
        <p:spPr/>
        <p:txBody>
          <a:bodyPr/>
          <a:lstStyle/>
          <a:p>
            <a:fld id="{30564719-00ED-40AD-AF49-5F6D6B9333CD}" type="slidenum">
              <a:rPr lang="en-US" smtClean="0"/>
              <a:t>13</a:t>
            </a:fld>
            <a:endParaRPr lang="en-US"/>
          </a:p>
        </p:txBody>
      </p:sp>
    </p:spTree>
    <p:extLst>
      <p:ext uri="{BB962C8B-B14F-4D97-AF65-F5344CB8AC3E}">
        <p14:creationId xmlns:p14="http://schemas.microsoft.com/office/powerpoint/2010/main" val="353831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8350" cy="836712"/>
          </a:xfrm>
        </p:spPr>
        <p:txBody>
          <a:bodyPr>
            <a:normAutofit/>
          </a:bodyPr>
          <a:lstStyle/>
          <a:p>
            <a:r>
              <a:rPr lang="en-US" dirty="0"/>
              <a:t>Outline</a:t>
            </a:r>
          </a:p>
        </p:txBody>
      </p:sp>
      <p:sp>
        <p:nvSpPr>
          <p:cNvPr id="3" name="Content Placeholder 2"/>
          <p:cNvSpPr>
            <a:spLocks noGrp="1"/>
          </p:cNvSpPr>
          <p:nvPr>
            <p:ph sz="half" idx="1"/>
          </p:nvPr>
        </p:nvSpPr>
        <p:spPr>
          <a:xfrm>
            <a:off x="613484" y="1143000"/>
            <a:ext cx="11030307" cy="5011764"/>
          </a:xfrm>
        </p:spPr>
        <p:txBody>
          <a:bodyPr>
            <a:normAutofit fontScale="85000" lnSpcReduction="20000"/>
          </a:bodyPr>
          <a:lstStyle/>
          <a:p>
            <a:r>
              <a:rPr lang="en-US" b="1" dirty="0"/>
              <a:t>Goal: Summarize DIDs (Decentralized Identifiers)</a:t>
            </a:r>
          </a:p>
          <a:p>
            <a:r>
              <a:rPr lang="en-US" b="1" dirty="0"/>
              <a:t>Simple Example: DID and DID Document</a:t>
            </a:r>
          </a:p>
          <a:p>
            <a:r>
              <a:rPr lang="en-US" b="1" dirty="0"/>
              <a:t>DID Use Cases</a:t>
            </a:r>
          </a:p>
          <a:p>
            <a:pPr lvl="1"/>
            <a:r>
              <a:rPr lang="en-US" b="1" dirty="0">
                <a:hlinkClick r:id="rId2"/>
              </a:rPr>
              <a:t>Use Cases and Requirements for Decentralized Identifiers</a:t>
            </a:r>
            <a:endParaRPr lang="en-US" b="1" dirty="0"/>
          </a:p>
          <a:p>
            <a:pPr lvl="1"/>
            <a:r>
              <a:rPr lang="en-US" b="1" dirty="0"/>
              <a:t>Requirements</a:t>
            </a:r>
          </a:p>
          <a:p>
            <a:pPr lvl="1"/>
            <a:r>
              <a:rPr lang="en-US" b="1" dirty="0"/>
              <a:t>Design Goals</a:t>
            </a:r>
          </a:p>
          <a:p>
            <a:pPr lvl="1"/>
            <a:r>
              <a:rPr lang="en-US" b="1" dirty="0"/>
              <a:t>Key Terminology</a:t>
            </a:r>
          </a:p>
          <a:p>
            <a:pPr lvl="1"/>
            <a:r>
              <a:rPr lang="en-US" b="1" dirty="0"/>
              <a:t>Applicable Use Case: Accessing Service Endpoints</a:t>
            </a:r>
          </a:p>
          <a:p>
            <a:pPr lvl="1"/>
            <a:r>
              <a:rPr lang="en-US" b="1" dirty="0"/>
              <a:t>DID Actions</a:t>
            </a:r>
          </a:p>
          <a:p>
            <a:r>
              <a:rPr lang="en-US" b="1" dirty="0"/>
              <a:t>DID Core Concepts</a:t>
            </a:r>
          </a:p>
          <a:p>
            <a:pPr lvl="1"/>
            <a:r>
              <a:rPr lang="en-US" b="1" dirty="0">
                <a:hlinkClick r:id="rId3"/>
              </a:rPr>
              <a:t>Decentralized Identifiers (DIDs) v1.0</a:t>
            </a:r>
            <a:endParaRPr lang="en-US" b="1" dirty="0"/>
          </a:p>
          <a:p>
            <a:pPr lvl="1"/>
            <a:r>
              <a:rPr lang="en-US" b="1" dirty="0"/>
              <a:t>DID URIs</a:t>
            </a:r>
          </a:p>
          <a:p>
            <a:pPr lvl="1"/>
            <a:r>
              <a:rPr lang="en-US" b="1" dirty="0"/>
              <a:t>DID Documents</a:t>
            </a:r>
          </a:p>
          <a:p>
            <a:r>
              <a:rPr lang="en-US" b="1" dirty="0"/>
              <a:t>Possible Applicability to </a:t>
            </a:r>
            <a:r>
              <a:rPr lang="en-US" b="1" dirty="0" err="1"/>
              <a:t>WoT</a:t>
            </a:r>
            <a:endParaRPr lang="en-US" b="1" dirty="0"/>
          </a:p>
          <a:p>
            <a:pPr lvl="1"/>
            <a:r>
              <a:rPr lang="en-US" b="1" dirty="0"/>
              <a:t>TDs</a:t>
            </a:r>
          </a:p>
          <a:p>
            <a:pPr lvl="1"/>
            <a:r>
              <a:rPr lang="en-US" b="1" dirty="0"/>
              <a:t>Discovery</a:t>
            </a:r>
          </a:p>
          <a:p>
            <a:r>
              <a:rPr lang="en-US" b="1" dirty="0"/>
              <a:t>Other References</a:t>
            </a:r>
          </a:p>
        </p:txBody>
      </p:sp>
      <p:pic>
        <p:nvPicPr>
          <p:cNvPr id="6" name="Picture 4" descr="C:\Users\z0010w1v\Pictures\wot-logo.png">
            <a:extLst>
              <a:ext uri="{FF2B5EF4-FFF2-40B4-BE49-F238E27FC236}">
                <a16:creationId xmlns:a16="http://schemas.microsoft.com/office/drawing/2014/main" id="{5BBB8541-D4A8-4848-9556-B27FF8E278EF}"/>
              </a:ext>
            </a:extLst>
          </p:cNvPr>
          <p:cNvPicPr>
            <a:picLocks noChangeAspect="1" noChangeArrowheads="1"/>
          </p:cNvPicPr>
          <p:nvPr/>
        </p:nvPicPr>
        <p:blipFill rotWithShape="1">
          <a:blip r:embed="rId4" cstate="hqprint">
            <a:extLst>
              <a:ext uri="{28A0092B-C50C-407E-A947-70E740481C1C}">
                <a14:useLocalDpi xmlns:a14="http://schemas.microsoft.com/office/drawing/2010/main"/>
              </a:ext>
            </a:extLst>
          </a:blip>
          <a:srcRect/>
          <a:stretch/>
        </p:blipFill>
        <p:spPr bwMode="auto">
          <a:xfrm>
            <a:off x="11283751" y="94320"/>
            <a:ext cx="855062" cy="954360"/>
          </a:xfrm>
          <a:prstGeom prst="rect">
            <a:avLst/>
          </a:prstGeom>
          <a:noFill/>
        </p:spPr>
      </p:pic>
    </p:spTree>
    <p:extLst>
      <p:ext uri="{BB962C8B-B14F-4D97-AF65-F5344CB8AC3E}">
        <p14:creationId xmlns:p14="http://schemas.microsoft.com/office/powerpoint/2010/main" val="48326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7B6A-7733-0941-AEF7-797B78EB8684}"/>
              </a:ext>
            </a:extLst>
          </p:cNvPr>
          <p:cNvSpPr>
            <a:spLocks noGrp="1"/>
          </p:cNvSpPr>
          <p:nvPr>
            <p:ph type="title"/>
          </p:nvPr>
        </p:nvSpPr>
        <p:spPr/>
        <p:txBody>
          <a:bodyPr/>
          <a:lstStyle/>
          <a:p>
            <a:r>
              <a:rPr lang="en-US" dirty="0"/>
              <a:t>DIDs and DID Documents: Simple Example </a:t>
            </a:r>
          </a:p>
        </p:txBody>
      </p:sp>
      <p:sp>
        <p:nvSpPr>
          <p:cNvPr id="3" name="Content Placeholder 2">
            <a:extLst>
              <a:ext uri="{FF2B5EF4-FFF2-40B4-BE49-F238E27FC236}">
                <a16:creationId xmlns:a16="http://schemas.microsoft.com/office/drawing/2014/main" id="{E61EA7D5-80B3-2E42-A311-E2634E946060}"/>
              </a:ext>
            </a:extLst>
          </p:cNvPr>
          <p:cNvSpPr>
            <a:spLocks noGrp="1"/>
          </p:cNvSpPr>
          <p:nvPr>
            <p:ph idx="1"/>
          </p:nvPr>
        </p:nvSpPr>
        <p:spPr>
          <a:xfrm>
            <a:off x="609918" y="1412775"/>
            <a:ext cx="10978515" cy="5080099"/>
          </a:xfrm>
        </p:spPr>
        <p:txBody>
          <a:bodyPr>
            <a:normAutofit lnSpcReduction="10000"/>
          </a:bodyPr>
          <a:lstStyle/>
          <a:p>
            <a:pPr marL="0" indent="0">
              <a:buNone/>
            </a:pPr>
            <a:r>
              <a:rPr lang="en-CA" sz="1600" b="1" dirty="0">
                <a:solidFill>
                  <a:srgbClr val="00B050"/>
                </a:solidFill>
                <a:latin typeface="Courier New" panose="02070309020205020404" pitchFamily="49" charset="0"/>
                <a:cs typeface="Courier New" panose="02070309020205020404" pitchFamily="49" charset="0"/>
              </a:rPr>
              <a:t>did:example:123456789abcdefghi</a:t>
            </a:r>
          </a:p>
          <a:p>
            <a:pPr marL="0" indent="0">
              <a:buNone/>
            </a:pPr>
            <a:endParaRPr lang="en-CA" sz="1600" b="1" dirty="0">
              <a:latin typeface="Courier New" panose="02070309020205020404" pitchFamily="49" charset="0"/>
              <a:cs typeface="Courier New" panose="02070309020205020404" pitchFamily="49" charset="0"/>
            </a:endParaRPr>
          </a:p>
          <a:p>
            <a:pPr marL="0" indent="0">
              <a:buNone/>
            </a:pPr>
            <a:r>
              <a:rPr lang="en-CA" sz="1600" b="1" dirty="0">
                <a:cs typeface="Courier New" panose="02070309020205020404" pitchFamily="49" charset="0"/>
              </a:rPr>
              <a:t>… resolves to …</a:t>
            </a:r>
          </a:p>
          <a:p>
            <a:pPr marL="0" indent="0">
              <a:buNone/>
            </a:pPr>
            <a:endParaRPr lang="en-CA" sz="1600" b="1" dirty="0">
              <a:latin typeface="Courier New" panose="02070309020205020404" pitchFamily="49" charset="0"/>
              <a:cs typeface="Courier New" panose="02070309020205020404" pitchFamily="49" charset="0"/>
            </a:endParaRPr>
          </a:p>
          <a:p>
            <a:pPr marL="0" indent="0">
              <a:buNone/>
            </a:pPr>
            <a:r>
              <a:rPr lang="en-CA" sz="1600" b="1" dirty="0">
                <a:latin typeface="Courier New" panose="02070309020205020404" pitchFamily="49" charset="0"/>
                <a:cs typeface="Courier New" panose="02070309020205020404" pitchFamily="49" charset="0"/>
              </a:rPr>
              <a:t>{ </a:t>
            </a:r>
            <a:br>
              <a:rPr lang="en-CA" sz="1600" b="1" dirty="0">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  </a:t>
            </a:r>
            <a:r>
              <a:rPr lang="en-CA" sz="1600" b="1" dirty="0">
                <a:solidFill>
                  <a:srgbClr val="C00000"/>
                </a:solidFill>
                <a:latin typeface="Courier New" panose="02070309020205020404" pitchFamily="49" charset="0"/>
                <a:cs typeface="Courier New" panose="02070309020205020404" pitchFamily="49" charset="0"/>
              </a:rPr>
              <a:t>"@context": "https://www.w3.org/ns/did/v1",</a:t>
            </a:r>
            <a:br>
              <a:rPr lang="en-CA" sz="1600" b="1" dirty="0">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  </a:t>
            </a:r>
            <a:r>
              <a:rPr lang="en-CA" sz="1600" b="1" dirty="0">
                <a:solidFill>
                  <a:srgbClr val="00B050"/>
                </a:solidFill>
                <a:latin typeface="Courier New" panose="02070309020205020404" pitchFamily="49" charset="0"/>
                <a:cs typeface="Courier New" panose="02070309020205020404" pitchFamily="49" charset="0"/>
              </a:rPr>
              <a:t>"id": "did:example:123456789abcdefghi", </a:t>
            </a:r>
            <a:br>
              <a:rPr lang="en-CA" sz="1600" b="1" dirty="0">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  </a:t>
            </a:r>
            <a:r>
              <a:rPr lang="en-CA" sz="1600" b="1" dirty="0">
                <a:solidFill>
                  <a:schemeClr val="accent1">
                    <a:lumMod val="75000"/>
                  </a:schemeClr>
                </a:solidFill>
                <a:latin typeface="Courier New" panose="02070309020205020404" pitchFamily="49" charset="0"/>
                <a:cs typeface="Courier New" panose="02070309020205020404" pitchFamily="49" charset="0"/>
              </a:rPr>
              <a:t>"authentication": [{ </a:t>
            </a:r>
            <a:br>
              <a:rPr lang="en-CA" sz="1600" b="1" dirty="0">
                <a:solidFill>
                  <a:schemeClr val="accent1">
                    <a:lumMod val="75000"/>
                  </a:schemeClr>
                </a:solidFill>
                <a:latin typeface="Courier New" panose="02070309020205020404" pitchFamily="49" charset="0"/>
                <a:cs typeface="Courier New" panose="02070309020205020404" pitchFamily="49" charset="0"/>
              </a:rPr>
            </a:br>
            <a:r>
              <a:rPr lang="en-CA" sz="1600" b="1" dirty="0">
                <a:solidFill>
                  <a:schemeClr val="accent1">
                    <a:lumMod val="75000"/>
                  </a:schemeClr>
                </a:solidFill>
                <a:latin typeface="Courier New" panose="02070309020205020404" pitchFamily="49" charset="0"/>
                <a:cs typeface="Courier New" panose="02070309020205020404" pitchFamily="49" charset="0"/>
              </a:rPr>
              <a:t>    </a:t>
            </a:r>
            <a:r>
              <a:rPr lang="en-CA" sz="1600" i="1" dirty="0">
                <a:solidFill>
                  <a:schemeClr val="accent1">
                    <a:lumMod val="75000"/>
                  </a:schemeClr>
                </a:solidFill>
                <a:latin typeface="Century Schoolbook" panose="02040604050505020304" pitchFamily="18" charset="0"/>
                <a:cs typeface="Courier New" panose="02070309020205020404" pitchFamily="49" charset="0"/>
              </a:rPr>
              <a:t>// used to authenticate as did:...</a:t>
            </a:r>
            <a:r>
              <a:rPr lang="en-CA" sz="1600" i="1" dirty="0" err="1">
                <a:solidFill>
                  <a:schemeClr val="accent1">
                    <a:lumMod val="75000"/>
                  </a:schemeClr>
                </a:solidFill>
                <a:latin typeface="Century Schoolbook" panose="02040604050505020304" pitchFamily="18" charset="0"/>
                <a:cs typeface="Courier New" panose="02070309020205020404" pitchFamily="49" charset="0"/>
              </a:rPr>
              <a:t>fghi</a:t>
            </a:r>
            <a:r>
              <a:rPr lang="en-CA" sz="1600" i="1" dirty="0">
                <a:solidFill>
                  <a:schemeClr val="accent1">
                    <a:lumMod val="75000"/>
                  </a:schemeClr>
                </a:solidFill>
                <a:latin typeface="Century Schoolbook" panose="02040604050505020304" pitchFamily="18" charset="0"/>
                <a:cs typeface="Courier New" panose="02070309020205020404" pitchFamily="49" charset="0"/>
              </a:rPr>
              <a:t> </a:t>
            </a:r>
            <a:br>
              <a:rPr lang="en-CA" sz="1600" b="1" dirty="0">
                <a:solidFill>
                  <a:schemeClr val="accent1">
                    <a:lumMod val="75000"/>
                  </a:schemeClr>
                </a:solidFill>
                <a:latin typeface="Courier New" panose="02070309020205020404" pitchFamily="49" charset="0"/>
                <a:cs typeface="Courier New" panose="02070309020205020404" pitchFamily="49" charset="0"/>
              </a:rPr>
            </a:br>
            <a:r>
              <a:rPr lang="en-CA" sz="1600" b="1" dirty="0">
                <a:solidFill>
                  <a:schemeClr val="accent1">
                    <a:lumMod val="75000"/>
                  </a:schemeClr>
                </a:solidFill>
                <a:latin typeface="Courier New" panose="02070309020205020404" pitchFamily="49" charset="0"/>
                <a:cs typeface="Courier New" panose="02070309020205020404" pitchFamily="49" charset="0"/>
              </a:rPr>
              <a:t>    "id": "did:example:123456789abcdefghi#keys-1", </a:t>
            </a:r>
            <a:br>
              <a:rPr lang="en-CA" sz="1600" b="1" dirty="0">
                <a:solidFill>
                  <a:schemeClr val="accent1">
                    <a:lumMod val="75000"/>
                  </a:schemeClr>
                </a:solidFill>
                <a:latin typeface="Courier New" panose="02070309020205020404" pitchFamily="49" charset="0"/>
                <a:cs typeface="Courier New" panose="02070309020205020404" pitchFamily="49" charset="0"/>
              </a:rPr>
            </a:br>
            <a:r>
              <a:rPr lang="en-CA" sz="1600" b="1" dirty="0">
                <a:solidFill>
                  <a:schemeClr val="accent1">
                    <a:lumMod val="75000"/>
                  </a:schemeClr>
                </a:solidFill>
                <a:latin typeface="Courier New" panose="02070309020205020404" pitchFamily="49" charset="0"/>
                <a:cs typeface="Courier New" panose="02070309020205020404" pitchFamily="49" charset="0"/>
              </a:rPr>
              <a:t>    "type": "RsaVerificationKey2018", </a:t>
            </a:r>
            <a:br>
              <a:rPr lang="en-CA" sz="1600" b="1" dirty="0">
                <a:solidFill>
                  <a:schemeClr val="accent1">
                    <a:lumMod val="75000"/>
                  </a:schemeClr>
                </a:solidFill>
                <a:latin typeface="Courier New" panose="02070309020205020404" pitchFamily="49" charset="0"/>
                <a:cs typeface="Courier New" panose="02070309020205020404" pitchFamily="49" charset="0"/>
              </a:rPr>
            </a:br>
            <a:r>
              <a:rPr lang="en-CA" sz="1600" b="1" dirty="0">
                <a:solidFill>
                  <a:schemeClr val="accent1">
                    <a:lumMod val="75000"/>
                  </a:schemeClr>
                </a:solidFill>
                <a:latin typeface="Courier New" panose="02070309020205020404" pitchFamily="49" charset="0"/>
                <a:cs typeface="Courier New" panose="02070309020205020404" pitchFamily="49" charset="0"/>
              </a:rPr>
              <a:t>    "controller": "did:example:123456789abcdefghi", </a:t>
            </a:r>
            <a:br>
              <a:rPr lang="en-CA" sz="1600" b="1" dirty="0">
                <a:solidFill>
                  <a:schemeClr val="accent1">
                    <a:lumMod val="75000"/>
                  </a:schemeClr>
                </a:solidFill>
                <a:latin typeface="Courier New" panose="02070309020205020404" pitchFamily="49" charset="0"/>
                <a:cs typeface="Courier New" panose="02070309020205020404" pitchFamily="49" charset="0"/>
              </a:rPr>
            </a:br>
            <a:r>
              <a:rPr lang="en-CA" sz="1600" b="1" dirty="0">
                <a:solidFill>
                  <a:schemeClr val="accent1">
                    <a:lumMod val="75000"/>
                  </a:schemeClr>
                </a:solidFill>
                <a:latin typeface="Courier New" panose="02070309020205020404" pitchFamily="49" charset="0"/>
                <a:cs typeface="Courier New" panose="02070309020205020404" pitchFamily="49" charset="0"/>
              </a:rPr>
              <a:t>    "</a:t>
            </a:r>
            <a:r>
              <a:rPr lang="en-CA" sz="1600" b="1" dirty="0" err="1">
                <a:solidFill>
                  <a:schemeClr val="accent1">
                    <a:lumMod val="75000"/>
                  </a:schemeClr>
                </a:solidFill>
                <a:latin typeface="Courier New" panose="02070309020205020404" pitchFamily="49" charset="0"/>
                <a:cs typeface="Courier New" panose="02070309020205020404" pitchFamily="49" charset="0"/>
              </a:rPr>
              <a:t>publicKeyPem</a:t>
            </a:r>
            <a:r>
              <a:rPr lang="en-CA" sz="1600" b="1" dirty="0">
                <a:solidFill>
                  <a:schemeClr val="accent1">
                    <a:lumMod val="75000"/>
                  </a:schemeClr>
                </a:solidFill>
                <a:latin typeface="Courier New" panose="02070309020205020404" pitchFamily="49" charset="0"/>
                <a:cs typeface="Courier New" panose="02070309020205020404" pitchFamily="49" charset="0"/>
              </a:rPr>
              <a:t>": "-----BEGIN PUBLIC KEY...END PUBLIC KEY-----\r\n" </a:t>
            </a:r>
            <a:br>
              <a:rPr lang="en-CA" sz="1600" b="1" dirty="0">
                <a:solidFill>
                  <a:schemeClr val="accent1">
                    <a:lumMod val="75000"/>
                  </a:schemeClr>
                </a:solidFill>
                <a:latin typeface="Courier New" panose="02070309020205020404" pitchFamily="49" charset="0"/>
                <a:cs typeface="Courier New" panose="02070309020205020404" pitchFamily="49" charset="0"/>
              </a:rPr>
            </a:br>
            <a:r>
              <a:rPr lang="en-CA" sz="1600" b="1" dirty="0">
                <a:solidFill>
                  <a:schemeClr val="accent1">
                    <a:lumMod val="75000"/>
                  </a:schemeClr>
                </a:solidFill>
                <a:latin typeface="Courier New" panose="02070309020205020404" pitchFamily="49" charset="0"/>
                <a:cs typeface="Courier New" panose="02070309020205020404" pitchFamily="49" charset="0"/>
              </a:rPr>
              <a:t>  }], </a:t>
            </a:r>
            <a:br>
              <a:rPr lang="en-CA" sz="1600" b="1" dirty="0">
                <a:solidFill>
                  <a:schemeClr val="accent1">
                    <a:lumMod val="75000"/>
                  </a:schemeClr>
                </a:solidFill>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  </a:t>
            </a:r>
            <a:r>
              <a:rPr lang="en-CA" sz="1600" b="1" dirty="0">
                <a:solidFill>
                  <a:srgbClr val="7030A0"/>
                </a:solidFill>
                <a:latin typeface="Courier New" panose="02070309020205020404" pitchFamily="49" charset="0"/>
                <a:cs typeface="Courier New" panose="02070309020205020404" pitchFamily="49" charset="0"/>
              </a:rPr>
              <a:t>"service": [{ </a:t>
            </a:r>
            <a:br>
              <a:rPr lang="en-CA" sz="1600" b="1" dirty="0">
                <a:solidFill>
                  <a:srgbClr val="7030A0"/>
                </a:solidFill>
                <a:latin typeface="Courier New" panose="02070309020205020404" pitchFamily="49" charset="0"/>
                <a:cs typeface="Courier New" panose="02070309020205020404" pitchFamily="49" charset="0"/>
              </a:rPr>
            </a:br>
            <a:r>
              <a:rPr lang="en-CA" sz="1600" b="1" dirty="0">
                <a:solidFill>
                  <a:srgbClr val="7030A0"/>
                </a:solidFill>
                <a:latin typeface="Courier New" panose="02070309020205020404" pitchFamily="49" charset="0"/>
                <a:cs typeface="Courier New" panose="02070309020205020404" pitchFamily="49" charset="0"/>
              </a:rPr>
              <a:t>    </a:t>
            </a:r>
            <a:r>
              <a:rPr lang="en-CA" sz="1600" i="1" dirty="0">
                <a:solidFill>
                  <a:srgbClr val="7030A0"/>
                </a:solidFill>
                <a:latin typeface="Century Schoolbook" panose="02040604050505020304" pitchFamily="18" charset="0"/>
                <a:cs typeface="Courier New" panose="02070309020205020404" pitchFamily="49" charset="0"/>
              </a:rPr>
              <a:t>// used to retrieve Verifiable Credentials associated with the DID </a:t>
            </a:r>
            <a:br>
              <a:rPr lang="en-CA" sz="1600" b="1" dirty="0">
                <a:solidFill>
                  <a:srgbClr val="7030A0"/>
                </a:solidFill>
                <a:latin typeface="Courier New" panose="02070309020205020404" pitchFamily="49" charset="0"/>
                <a:cs typeface="Courier New" panose="02070309020205020404" pitchFamily="49" charset="0"/>
              </a:rPr>
            </a:br>
            <a:r>
              <a:rPr lang="en-CA" sz="1600" b="1" dirty="0">
                <a:solidFill>
                  <a:srgbClr val="7030A0"/>
                </a:solidFill>
                <a:latin typeface="Courier New" panose="02070309020205020404" pitchFamily="49" charset="0"/>
                <a:cs typeface="Courier New" panose="02070309020205020404" pitchFamily="49" charset="0"/>
              </a:rPr>
              <a:t>    "id":"did:example:123456789abcdefghi#vcs", </a:t>
            </a:r>
            <a:br>
              <a:rPr lang="en-CA" sz="1600" b="1" dirty="0">
                <a:solidFill>
                  <a:srgbClr val="7030A0"/>
                </a:solidFill>
                <a:latin typeface="Courier New" panose="02070309020205020404" pitchFamily="49" charset="0"/>
                <a:cs typeface="Courier New" panose="02070309020205020404" pitchFamily="49" charset="0"/>
              </a:rPr>
            </a:br>
            <a:r>
              <a:rPr lang="en-CA" sz="1600" b="1" dirty="0">
                <a:solidFill>
                  <a:srgbClr val="7030A0"/>
                </a:solidFill>
                <a:latin typeface="Courier New" panose="02070309020205020404" pitchFamily="49" charset="0"/>
                <a:cs typeface="Courier New" panose="02070309020205020404" pitchFamily="49" charset="0"/>
              </a:rPr>
              <a:t>    "type": "</a:t>
            </a:r>
            <a:r>
              <a:rPr lang="en-CA" sz="1600" b="1" dirty="0" err="1">
                <a:solidFill>
                  <a:srgbClr val="7030A0"/>
                </a:solidFill>
                <a:latin typeface="Courier New" panose="02070309020205020404" pitchFamily="49" charset="0"/>
                <a:cs typeface="Courier New" panose="02070309020205020404" pitchFamily="49" charset="0"/>
              </a:rPr>
              <a:t>VerifiableCredentialService</a:t>
            </a:r>
            <a:r>
              <a:rPr lang="en-CA" sz="1600" b="1" dirty="0">
                <a:solidFill>
                  <a:srgbClr val="7030A0"/>
                </a:solidFill>
                <a:latin typeface="Courier New" panose="02070309020205020404" pitchFamily="49" charset="0"/>
                <a:cs typeface="Courier New" panose="02070309020205020404" pitchFamily="49" charset="0"/>
              </a:rPr>
              <a:t>", </a:t>
            </a:r>
            <a:br>
              <a:rPr lang="en-CA" sz="1600" b="1" dirty="0">
                <a:solidFill>
                  <a:srgbClr val="7030A0"/>
                </a:solidFill>
                <a:latin typeface="Courier New" panose="02070309020205020404" pitchFamily="49" charset="0"/>
                <a:cs typeface="Courier New" panose="02070309020205020404" pitchFamily="49" charset="0"/>
              </a:rPr>
            </a:br>
            <a:r>
              <a:rPr lang="en-CA" sz="1600" b="1" dirty="0">
                <a:solidFill>
                  <a:srgbClr val="7030A0"/>
                </a:solidFill>
                <a:latin typeface="Courier New" panose="02070309020205020404" pitchFamily="49" charset="0"/>
                <a:cs typeface="Courier New" panose="02070309020205020404" pitchFamily="49" charset="0"/>
              </a:rPr>
              <a:t>    "</a:t>
            </a:r>
            <a:r>
              <a:rPr lang="en-CA" sz="1600" b="1" dirty="0" err="1">
                <a:solidFill>
                  <a:srgbClr val="7030A0"/>
                </a:solidFill>
                <a:latin typeface="Courier New" panose="02070309020205020404" pitchFamily="49" charset="0"/>
                <a:cs typeface="Courier New" panose="02070309020205020404" pitchFamily="49" charset="0"/>
              </a:rPr>
              <a:t>serviceEndpoint</a:t>
            </a:r>
            <a:r>
              <a:rPr lang="en-CA" sz="1600" b="1" dirty="0">
                <a:solidFill>
                  <a:srgbClr val="7030A0"/>
                </a:solidFill>
                <a:latin typeface="Courier New" panose="02070309020205020404" pitchFamily="49" charset="0"/>
                <a:cs typeface="Courier New" panose="02070309020205020404" pitchFamily="49" charset="0"/>
              </a:rPr>
              <a:t>": "https://</a:t>
            </a:r>
            <a:r>
              <a:rPr lang="en-CA" sz="1600" b="1" dirty="0" err="1">
                <a:solidFill>
                  <a:srgbClr val="7030A0"/>
                </a:solidFill>
                <a:latin typeface="Courier New" panose="02070309020205020404" pitchFamily="49" charset="0"/>
                <a:cs typeface="Courier New" panose="02070309020205020404" pitchFamily="49" charset="0"/>
              </a:rPr>
              <a:t>example.com</a:t>
            </a:r>
            <a:r>
              <a:rPr lang="en-CA" sz="1600" b="1" dirty="0">
                <a:solidFill>
                  <a:srgbClr val="7030A0"/>
                </a:solidFill>
                <a:latin typeface="Courier New" panose="02070309020205020404" pitchFamily="49" charset="0"/>
                <a:cs typeface="Courier New" panose="02070309020205020404" pitchFamily="49" charset="0"/>
              </a:rPr>
              <a:t>/</a:t>
            </a:r>
            <a:r>
              <a:rPr lang="en-CA" sz="1600" b="1" dirty="0" err="1">
                <a:solidFill>
                  <a:srgbClr val="7030A0"/>
                </a:solidFill>
                <a:latin typeface="Courier New" panose="02070309020205020404" pitchFamily="49" charset="0"/>
                <a:cs typeface="Courier New" panose="02070309020205020404" pitchFamily="49" charset="0"/>
              </a:rPr>
              <a:t>vc</a:t>
            </a:r>
            <a:r>
              <a:rPr lang="en-CA" sz="1600" b="1" dirty="0">
                <a:solidFill>
                  <a:srgbClr val="7030A0"/>
                </a:solidFill>
                <a:latin typeface="Courier New" panose="02070309020205020404" pitchFamily="49" charset="0"/>
                <a:cs typeface="Courier New" panose="02070309020205020404" pitchFamily="49" charset="0"/>
              </a:rPr>
              <a:t>/" </a:t>
            </a:r>
            <a:br>
              <a:rPr lang="en-CA" sz="1600" b="1" dirty="0">
                <a:solidFill>
                  <a:srgbClr val="7030A0"/>
                </a:solidFill>
                <a:latin typeface="Courier New" panose="02070309020205020404" pitchFamily="49" charset="0"/>
                <a:cs typeface="Courier New" panose="02070309020205020404" pitchFamily="49" charset="0"/>
              </a:rPr>
            </a:br>
            <a:r>
              <a:rPr lang="en-CA" sz="1600" b="1" dirty="0">
                <a:solidFill>
                  <a:srgbClr val="7030A0"/>
                </a:solidFill>
                <a:latin typeface="Courier New" panose="02070309020205020404" pitchFamily="49" charset="0"/>
                <a:cs typeface="Courier New" panose="02070309020205020404" pitchFamily="49" charset="0"/>
              </a:rPr>
              <a:t>  }] </a:t>
            </a:r>
            <a:br>
              <a:rPr lang="en-CA" sz="1600" b="1" dirty="0">
                <a:solidFill>
                  <a:srgbClr val="7030A0"/>
                </a:solidFill>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D90FEF2-231F-164A-A762-542547230E81}"/>
              </a:ext>
            </a:extLst>
          </p:cNvPr>
          <p:cNvSpPr>
            <a:spLocks noGrp="1"/>
          </p:cNvSpPr>
          <p:nvPr>
            <p:ph type="sldNum" sz="quarter" idx="12"/>
          </p:nvPr>
        </p:nvSpPr>
        <p:spPr/>
        <p:txBody>
          <a:bodyPr/>
          <a:lstStyle/>
          <a:p>
            <a:fld id="{30564719-00ED-40AD-AF49-5F6D6B9333CD}" type="slidenum">
              <a:rPr lang="en-US" smtClean="0"/>
              <a:t>3</a:t>
            </a:fld>
            <a:endParaRPr lang="en-US"/>
          </a:p>
        </p:txBody>
      </p:sp>
    </p:spTree>
    <p:extLst>
      <p:ext uri="{BB962C8B-B14F-4D97-AF65-F5344CB8AC3E}">
        <p14:creationId xmlns:p14="http://schemas.microsoft.com/office/powerpoint/2010/main" val="99741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2B89-8DED-0040-A8B0-33484199E896}"/>
              </a:ext>
            </a:extLst>
          </p:cNvPr>
          <p:cNvSpPr>
            <a:spLocks noGrp="1"/>
          </p:cNvSpPr>
          <p:nvPr>
            <p:ph type="title"/>
          </p:nvPr>
        </p:nvSpPr>
        <p:spPr/>
        <p:txBody>
          <a:bodyPr/>
          <a:lstStyle/>
          <a:p>
            <a:r>
              <a:rPr lang="en-US" dirty="0"/>
              <a:t>Basic Requirements</a:t>
            </a:r>
          </a:p>
        </p:txBody>
      </p:sp>
      <p:sp>
        <p:nvSpPr>
          <p:cNvPr id="3" name="Content Placeholder 2">
            <a:extLst>
              <a:ext uri="{FF2B5EF4-FFF2-40B4-BE49-F238E27FC236}">
                <a16:creationId xmlns:a16="http://schemas.microsoft.com/office/drawing/2014/main" id="{29419F7F-A809-AC49-97FC-0F16B4E7B273}"/>
              </a:ext>
            </a:extLst>
          </p:cNvPr>
          <p:cNvSpPr>
            <a:spLocks noGrp="1"/>
          </p:cNvSpPr>
          <p:nvPr>
            <p:ph idx="1"/>
          </p:nvPr>
        </p:nvSpPr>
        <p:spPr>
          <a:xfrm>
            <a:off x="609917" y="1340768"/>
            <a:ext cx="10978515" cy="4525963"/>
          </a:xfrm>
        </p:spPr>
        <p:txBody>
          <a:bodyPr>
            <a:normAutofit/>
          </a:bodyPr>
          <a:lstStyle/>
          <a:p>
            <a:pPr marL="0" indent="0">
              <a:buNone/>
            </a:pPr>
            <a:r>
              <a:rPr lang="en-CA" b="1" dirty="0"/>
              <a:t>Decentralized</a:t>
            </a:r>
            <a:r>
              <a:rPr lang="en-CA" dirty="0"/>
              <a:t>: </a:t>
            </a:r>
          </a:p>
          <a:p>
            <a:pPr marL="677500" lvl="1" indent="-317500"/>
            <a:r>
              <a:rPr lang="en-CA" dirty="0"/>
              <a:t>there should be no central issuing agency;</a:t>
            </a:r>
          </a:p>
          <a:p>
            <a:pPr marL="0" indent="0">
              <a:buNone/>
            </a:pPr>
            <a:r>
              <a:rPr lang="en-CA" b="1" dirty="0"/>
              <a:t>Persistent</a:t>
            </a:r>
            <a:r>
              <a:rPr lang="en-CA" dirty="0"/>
              <a:t>: </a:t>
            </a:r>
          </a:p>
          <a:p>
            <a:pPr marL="677500" lvl="1" indent="-317500"/>
            <a:r>
              <a:rPr lang="en-CA" dirty="0"/>
              <a:t>the identifier should be inherently persistent, not requiring the continued operation of an underling organization;</a:t>
            </a:r>
          </a:p>
          <a:p>
            <a:pPr marL="0" indent="0">
              <a:buNone/>
            </a:pPr>
            <a:r>
              <a:rPr lang="en-CA" b="1" dirty="0" err="1"/>
              <a:t>Crytopgraphically</a:t>
            </a:r>
            <a:r>
              <a:rPr lang="en-CA" b="1" dirty="0"/>
              <a:t> verifiable</a:t>
            </a:r>
            <a:r>
              <a:rPr lang="en-CA" dirty="0"/>
              <a:t>: </a:t>
            </a:r>
          </a:p>
          <a:p>
            <a:pPr marL="677500" lvl="1" indent="-317500"/>
            <a:r>
              <a:rPr lang="en-CA" dirty="0"/>
              <a:t>it should be possible to prove control of the identifier cryptographically;</a:t>
            </a:r>
          </a:p>
          <a:p>
            <a:pPr marL="0" indent="0">
              <a:buNone/>
            </a:pPr>
            <a:r>
              <a:rPr lang="en-CA" b="1" dirty="0"/>
              <a:t>Resolvable</a:t>
            </a:r>
            <a:r>
              <a:rPr lang="en-CA" dirty="0"/>
              <a:t>: </a:t>
            </a:r>
          </a:p>
          <a:p>
            <a:pPr marL="677500" lvl="1" indent="-317500"/>
            <a:r>
              <a:rPr lang="en-CA" dirty="0"/>
              <a:t>it should be possible to discover metadata about the identifier.</a:t>
            </a:r>
          </a:p>
          <a:p>
            <a:endParaRPr lang="en-US" dirty="0"/>
          </a:p>
        </p:txBody>
      </p:sp>
      <p:sp>
        <p:nvSpPr>
          <p:cNvPr id="4" name="Slide Number Placeholder 3">
            <a:extLst>
              <a:ext uri="{FF2B5EF4-FFF2-40B4-BE49-F238E27FC236}">
                <a16:creationId xmlns:a16="http://schemas.microsoft.com/office/drawing/2014/main" id="{81DFE2CD-DC02-1B4E-A386-522852105B28}"/>
              </a:ext>
            </a:extLst>
          </p:cNvPr>
          <p:cNvSpPr>
            <a:spLocks noGrp="1"/>
          </p:cNvSpPr>
          <p:nvPr>
            <p:ph type="sldNum" sz="quarter" idx="12"/>
          </p:nvPr>
        </p:nvSpPr>
        <p:spPr/>
        <p:txBody>
          <a:bodyPr/>
          <a:lstStyle/>
          <a:p>
            <a:fld id="{30564719-00ED-40AD-AF49-5F6D6B9333CD}" type="slidenum">
              <a:rPr lang="en-US" smtClean="0"/>
              <a:t>4</a:t>
            </a:fld>
            <a:endParaRPr lang="en-US"/>
          </a:p>
        </p:txBody>
      </p:sp>
    </p:spTree>
    <p:extLst>
      <p:ext uri="{BB962C8B-B14F-4D97-AF65-F5344CB8AC3E}">
        <p14:creationId xmlns:p14="http://schemas.microsoft.com/office/powerpoint/2010/main" val="137901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73AD-83DD-DF4D-907F-403DB38A7448}"/>
              </a:ext>
            </a:extLst>
          </p:cNvPr>
          <p:cNvSpPr>
            <a:spLocks noGrp="1"/>
          </p:cNvSpPr>
          <p:nvPr>
            <p:ph type="title"/>
          </p:nvPr>
        </p:nvSpPr>
        <p:spPr/>
        <p:txBody>
          <a:bodyPr/>
          <a:lstStyle/>
          <a:p>
            <a:r>
              <a:rPr lang="en-US" dirty="0"/>
              <a:t>Design Goals</a:t>
            </a:r>
          </a:p>
        </p:txBody>
      </p:sp>
      <p:graphicFrame>
        <p:nvGraphicFramePr>
          <p:cNvPr id="5" name="Content Placeholder 4">
            <a:extLst>
              <a:ext uri="{FF2B5EF4-FFF2-40B4-BE49-F238E27FC236}">
                <a16:creationId xmlns:a16="http://schemas.microsoft.com/office/drawing/2014/main" id="{24487834-A153-034B-8BFA-525EE45CE418}"/>
              </a:ext>
            </a:extLst>
          </p:cNvPr>
          <p:cNvGraphicFramePr>
            <a:graphicFrameLocks noGrp="1"/>
          </p:cNvGraphicFramePr>
          <p:nvPr>
            <p:ph idx="1"/>
            <p:extLst>
              <p:ext uri="{D42A27DB-BD31-4B8C-83A1-F6EECF244321}">
                <p14:modId xmlns:p14="http://schemas.microsoft.com/office/powerpoint/2010/main" val="4092506132"/>
              </p:ext>
            </p:extLst>
          </p:nvPr>
        </p:nvGraphicFramePr>
        <p:xfrm>
          <a:off x="914599" y="1049073"/>
          <a:ext cx="10657184" cy="5537729"/>
        </p:xfrm>
        <a:graphic>
          <a:graphicData uri="http://schemas.openxmlformats.org/drawingml/2006/table">
            <a:tbl>
              <a:tblPr/>
              <a:tblGrid>
                <a:gridCol w="2016224">
                  <a:extLst>
                    <a:ext uri="{9D8B030D-6E8A-4147-A177-3AD203B41FA5}">
                      <a16:colId xmlns:a16="http://schemas.microsoft.com/office/drawing/2014/main" val="3800719547"/>
                    </a:ext>
                  </a:extLst>
                </a:gridCol>
                <a:gridCol w="8640960">
                  <a:extLst>
                    <a:ext uri="{9D8B030D-6E8A-4147-A177-3AD203B41FA5}">
                      <a16:colId xmlns:a16="http://schemas.microsoft.com/office/drawing/2014/main" val="2683662693"/>
                    </a:ext>
                  </a:extLst>
                </a:gridCol>
              </a:tblGrid>
              <a:tr h="145064">
                <a:tc>
                  <a:txBody>
                    <a:bodyPr/>
                    <a:lstStyle/>
                    <a:p>
                      <a:pPr algn="l"/>
                      <a:r>
                        <a:rPr lang="en-CA" sz="1600">
                          <a:solidFill>
                            <a:srgbClr val="FFFFFF"/>
                          </a:solidFill>
                          <a:effectLst/>
                        </a:rPr>
                        <a:t>Goal</a:t>
                      </a:r>
                    </a:p>
                  </a:txBody>
                  <a:tcPr marL="14837" marR="14837" marT="8902" marB="8902" anchor="ctr">
                    <a:lnL>
                      <a:noFill/>
                    </a:lnL>
                    <a:lnR>
                      <a:noFill/>
                    </a:lnR>
                    <a:lnT>
                      <a:noFill/>
                    </a:lnT>
                    <a:lnB w="9525" cap="flat" cmpd="sng" algn="ctr">
                      <a:solidFill>
                        <a:srgbClr val="DDDDDD"/>
                      </a:solidFill>
                      <a:prstDash val="solid"/>
                      <a:round/>
                      <a:headEnd type="none" w="med" len="med"/>
                      <a:tailEnd type="none" w="med" len="med"/>
                    </a:lnB>
                    <a:solidFill>
                      <a:srgbClr val="005A9C"/>
                    </a:solidFill>
                  </a:tcPr>
                </a:tc>
                <a:tc>
                  <a:txBody>
                    <a:bodyPr/>
                    <a:lstStyle/>
                    <a:p>
                      <a:pPr algn="l"/>
                      <a:r>
                        <a:rPr lang="en-CA" sz="1600">
                          <a:solidFill>
                            <a:srgbClr val="FFFFFF"/>
                          </a:solidFill>
                          <a:effectLst/>
                        </a:rPr>
                        <a:t>Description</a:t>
                      </a:r>
                    </a:p>
                  </a:txBody>
                  <a:tcPr marL="14837" marR="14837" marT="8902" marB="8902" anchor="ctr">
                    <a:lnL>
                      <a:noFill/>
                    </a:lnL>
                    <a:lnR>
                      <a:noFill/>
                    </a:lnR>
                    <a:lnT>
                      <a:noFill/>
                    </a:lnT>
                    <a:lnB w="9525" cap="flat" cmpd="sng" algn="ctr">
                      <a:solidFill>
                        <a:srgbClr val="DDDDDD"/>
                      </a:solidFill>
                      <a:prstDash val="solid"/>
                      <a:round/>
                      <a:headEnd type="none" w="med" len="med"/>
                      <a:tailEnd type="none" w="med" len="med"/>
                    </a:lnB>
                    <a:solidFill>
                      <a:srgbClr val="005A9C"/>
                    </a:solidFill>
                  </a:tcPr>
                </a:tc>
                <a:extLst>
                  <a:ext uri="{0D108BD9-81ED-4DB2-BD59-A6C34878D82A}">
                    <a16:rowId xmlns:a16="http://schemas.microsoft.com/office/drawing/2014/main" val="2998022710"/>
                  </a:ext>
                </a:extLst>
              </a:tr>
              <a:tr h="772370">
                <a:tc>
                  <a:txBody>
                    <a:bodyPr/>
                    <a:lstStyle/>
                    <a:p>
                      <a:pPr algn="l"/>
                      <a:r>
                        <a:rPr lang="en-CA" sz="1600">
                          <a:effectLst/>
                        </a:rPr>
                        <a:t>Decentralization</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CA" sz="1600">
                          <a:effectLst/>
                        </a:rPr>
                        <a:t>Eliminate the requirement for centralized authorities or single point failure in identifier management, including the registration of globally unique identifiers, public verification keys, </a:t>
                      </a:r>
                      <a:r>
                        <a:rPr lang="en-CA" sz="1600" u="none" strike="noStrike">
                          <a:solidFill>
                            <a:srgbClr val="034575"/>
                          </a:solidFill>
                          <a:effectLst/>
                          <a:hlinkClick r:id="rId2"/>
                        </a:rPr>
                        <a:t>service endpoints</a:t>
                      </a:r>
                      <a:r>
                        <a:rPr lang="en-CA" sz="1600">
                          <a:effectLst/>
                        </a:rPr>
                        <a:t>, and other metadata.</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54538826"/>
                  </a:ext>
                </a:extLst>
              </a:tr>
              <a:tr h="521448">
                <a:tc>
                  <a:txBody>
                    <a:bodyPr/>
                    <a:lstStyle/>
                    <a:p>
                      <a:pPr algn="l"/>
                      <a:r>
                        <a:rPr lang="en-CA" sz="1600">
                          <a:effectLst/>
                        </a:rPr>
                        <a:t>Control</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6FF"/>
                    </a:solidFill>
                  </a:tcPr>
                </a:tc>
                <a:tc>
                  <a:txBody>
                    <a:bodyPr/>
                    <a:lstStyle/>
                    <a:p>
                      <a:pPr algn="l"/>
                      <a:r>
                        <a:rPr lang="en-CA" sz="1600">
                          <a:effectLst/>
                        </a:rPr>
                        <a:t>Give entities, both human and non-human, the power to directly control their digital identifiers without the need to rely on external authorities.</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6FF"/>
                    </a:solidFill>
                  </a:tcPr>
                </a:tc>
                <a:extLst>
                  <a:ext uri="{0D108BD9-81ED-4DB2-BD59-A6C34878D82A}">
                    <a16:rowId xmlns:a16="http://schemas.microsoft.com/office/drawing/2014/main" val="3914955203"/>
                  </a:ext>
                </a:extLst>
              </a:tr>
              <a:tr h="521448">
                <a:tc>
                  <a:txBody>
                    <a:bodyPr/>
                    <a:lstStyle/>
                    <a:p>
                      <a:pPr algn="l"/>
                      <a:r>
                        <a:rPr lang="en-CA" sz="1600">
                          <a:effectLst/>
                        </a:rPr>
                        <a:t>Privacy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CA" sz="1600">
                          <a:effectLst/>
                        </a:rPr>
                        <a:t>Enable entities to control the privacy of their information, including minimal, selective, and progressive disclosure of attributes or other data.</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3155887"/>
                  </a:ext>
                </a:extLst>
              </a:tr>
              <a:tr h="395987">
                <a:tc>
                  <a:txBody>
                    <a:bodyPr/>
                    <a:lstStyle/>
                    <a:p>
                      <a:pPr algn="l"/>
                      <a:r>
                        <a:rPr lang="en-CA" sz="1600">
                          <a:effectLst/>
                        </a:rPr>
                        <a:t>Security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6FF"/>
                    </a:solidFill>
                  </a:tcPr>
                </a:tc>
                <a:tc>
                  <a:txBody>
                    <a:bodyPr/>
                    <a:lstStyle/>
                    <a:p>
                      <a:pPr algn="l"/>
                      <a:r>
                        <a:rPr lang="en-CA" sz="1600">
                          <a:effectLst/>
                        </a:rPr>
                        <a:t>Enable sufficient security for relying parties to depend on </a:t>
                      </a:r>
                      <a:r>
                        <a:rPr lang="en-CA" sz="1600" u="none" strike="noStrike">
                          <a:solidFill>
                            <a:srgbClr val="034575"/>
                          </a:solidFill>
                          <a:effectLst/>
                          <a:hlinkClick r:id="rId3"/>
                        </a:rPr>
                        <a:t>DID documents</a:t>
                      </a:r>
                      <a:r>
                        <a:rPr lang="en-CA" sz="1600">
                          <a:effectLst/>
                        </a:rPr>
                        <a:t> for their required level of assurance.</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6FF"/>
                    </a:solidFill>
                  </a:tcPr>
                </a:tc>
                <a:extLst>
                  <a:ext uri="{0D108BD9-81ED-4DB2-BD59-A6C34878D82A}">
                    <a16:rowId xmlns:a16="http://schemas.microsoft.com/office/drawing/2014/main" val="3896647859"/>
                  </a:ext>
                </a:extLst>
              </a:tr>
              <a:tr h="395987">
                <a:tc>
                  <a:txBody>
                    <a:bodyPr/>
                    <a:lstStyle/>
                    <a:p>
                      <a:pPr algn="l"/>
                      <a:r>
                        <a:rPr lang="en-CA" sz="1600">
                          <a:effectLst/>
                        </a:rPr>
                        <a:t>Proof-based</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CA" sz="1600">
                          <a:effectLst/>
                        </a:rPr>
                        <a:t>Enable </a:t>
                      </a:r>
                      <a:r>
                        <a:rPr lang="en-CA" sz="1600" u="none" strike="noStrike">
                          <a:solidFill>
                            <a:srgbClr val="034575"/>
                          </a:solidFill>
                          <a:effectLst/>
                          <a:hlinkClick r:id="rId4"/>
                        </a:rPr>
                        <a:t>DID subjects</a:t>
                      </a:r>
                      <a:r>
                        <a:rPr lang="en-CA" sz="1600">
                          <a:effectLst/>
                        </a:rPr>
                        <a:t> to provide cryptographic proof when interacting with other entities.</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8523415"/>
                  </a:ext>
                </a:extLst>
              </a:tr>
              <a:tr h="395987">
                <a:tc>
                  <a:txBody>
                    <a:bodyPr/>
                    <a:lstStyle/>
                    <a:p>
                      <a:pPr algn="l"/>
                      <a:r>
                        <a:rPr lang="en-CA" sz="1600">
                          <a:effectLst/>
                        </a:rPr>
                        <a:t>Discoverability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6FF"/>
                    </a:solidFill>
                  </a:tcPr>
                </a:tc>
                <a:tc>
                  <a:txBody>
                    <a:bodyPr/>
                    <a:lstStyle/>
                    <a:p>
                      <a:pPr algn="l"/>
                      <a:r>
                        <a:rPr lang="en-CA" sz="1600">
                          <a:effectLst/>
                        </a:rPr>
                        <a:t>Make it possible for entities to discover </a:t>
                      </a:r>
                      <a:r>
                        <a:rPr lang="en-CA" sz="1600" u="none" strike="noStrike">
                          <a:solidFill>
                            <a:srgbClr val="034575"/>
                          </a:solidFill>
                          <a:effectLst/>
                          <a:hlinkClick r:id="rId5"/>
                        </a:rPr>
                        <a:t>DIDs</a:t>
                      </a:r>
                      <a:r>
                        <a:rPr lang="en-CA" sz="1600">
                          <a:effectLst/>
                        </a:rPr>
                        <a:t> for other entities to learn more about or interact with those entities.</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6FF"/>
                    </a:solidFill>
                  </a:tcPr>
                </a:tc>
                <a:extLst>
                  <a:ext uri="{0D108BD9-81ED-4DB2-BD59-A6C34878D82A}">
                    <a16:rowId xmlns:a16="http://schemas.microsoft.com/office/drawing/2014/main" val="494219872"/>
                  </a:ext>
                </a:extLst>
              </a:tr>
              <a:tr h="521448">
                <a:tc>
                  <a:txBody>
                    <a:bodyPr/>
                    <a:lstStyle/>
                    <a:p>
                      <a:pPr algn="l"/>
                      <a:r>
                        <a:rPr lang="en-CA" sz="1600">
                          <a:effectLst/>
                        </a:rPr>
                        <a:t>Interoperability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CA" sz="1600">
                          <a:effectLst/>
                        </a:rPr>
                        <a:t>Use interoperable standards so </a:t>
                      </a:r>
                      <a:r>
                        <a:rPr lang="en-CA" sz="1600" u="none" strike="noStrike">
                          <a:solidFill>
                            <a:srgbClr val="034575"/>
                          </a:solidFill>
                          <a:effectLst/>
                          <a:hlinkClick r:id="rId5"/>
                        </a:rPr>
                        <a:t>DID</a:t>
                      </a:r>
                      <a:r>
                        <a:rPr lang="en-CA" sz="1600">
                          <a:effectLst/>
                        </a:rPr>
                        <a:t> infrastructure can make use of existing tools and software libraries designed for interoperability.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83966612"/>
                  </a:ext>
                </a:extLst>
              </a:tr>
              <a:tr h="521448">
                <a:tc>
                  <a:txBody>
                    <a:bodyPr/>
                    <a:lstStyle/>
                    <a:p>
                      <a:pPr algn="l"/>
                      <a:r>
                        <a:rPr lang="en-CA" sz="1600">
                          <a:effectLst/>
                        </a:rPr>
                        <a:t>Portability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6FF"/>
                    </a:solidFill>
                  </a:tcPr>
                </a:tc>
                <a:tc>
                  <a:txBody>
                    <a:bodyPr/>
                    <a:lstStyle/>
                    <a:p>
                      <a:pPr algn="l"/>
                      <a:r>
                        <a:rPr lang="en-CA" sz="1600">
                          <a:effectLst/>
                        </a:rPr>
                        <a:t>Be system and network-independent and enable entities to use their digital identifiers with any system that supports </a:t>
                      </a:r>
                      <a:r>
                        <a:rPr lang="en-CA" sz="1600" u="none" strike="noStrike">
                          <a:solidFill>
                            <a:srgbClr val="034575"/>
                          </a:solidFill>
                          <a:effectLst/>
                          <a:hlinkClick r:id="rId5"/>
                        </a:rPr>
                        <a:t>DIDs</a:t>
                      </a:r>
                      <a:r>
                        <a:rPr lang="en-CA" sz="1600">
                          <a:effectLst/>
                        </a:rPr>
                        <a:t> and </a:t>
                      </a:r>
                      <a:r>
                        <a:rPr lang="en-CA" sz="1600" u="none" strike="noStrike">
                          <a:solidFill>
                            <a:srgbClr val="034575"/>
                          </a:solidFill>
                          <a:effectLst/>
                          <a:hlinkClick r:id="rId6"/>
                        </a:rPr>
                        <a:t>DID methods</a:t>
                      </a:r>
                      <a:r>
                        <a:rPr lang="en-CA" sz="1600">
                          <a:effectLst/>
                        </a:rPr>
                        <a:t>.</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6FF"/>
                    </a:solidFill>
                  </a:tcPr>
                </a:tc>
                <a:extLst>
                  <a:ext uri="{0D108BD9-81ED-4DB2-BD59-A6C34878D82A}">
                    <a16:rowId xmlns:a16="http://schemas.microsoft.com/office/drawing/2014/main" val="1423950279"/>
                  </a:ext>
                </a:extLst>
              </a:tr>
              <a:tr h="395987">
                <a:tc>
                  <a:txBody>
                    <a:bodyPr/>
                    <a:lstStyle/>
                    <a:p>
                      <a:pPr algn="l"/>
                      <a:r>
                        <a:rPr lang="en-CA" sz="1600">
                          <a:effectLst/>
                        </a:rPr>
                        <a:t>Simplicity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CA" sz="1600">
                          <a:effectLst/>
                        </a:rPr>
                        <a:t>Favor a reduced set of simple features to make the technology easier to understand, implement, and deploy.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655868"/>
                  </a:ext>
                </a:extLst>
              </a:tr>
              <a:tr h="395987">
                <a:tc>
                  <a:txBody>
                    <a:bodyPr/>
                    <a:lstStyle/>
                    <a:p>
                      <a:pPr algn="l"/>
                      <a:r>
                        <a:rPr lang="en-CA" sz="1600">
                          <a:effectLst/>
                        </a:rPr>
                        <a:t>Extensibility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28575" cap="flat" cmpd="sng" algn="ctr">
                      <a:solidFill>
                        <a:srgbClr val="005A9C"/>
                      </a:solidFill>
                      <a:prstDash val="solid"/>
                      <a:round/>
                      <a:headEnd type="none" w="med" len="med"/>
                      <a:tailEnd type="none" w="med" len="med"/>
                    </a:lnB>
                    <a:solidFill>
                      <a:srgbClr val="F0F6FF"/>
                    </a:solidFill>
                  </a:tcPr>
                </a:tc>
                <a:tc>
                  <a:txBody>
                    <a:bodyPr/>
                    <a:lstStyle/>
                    <a:p>
                      <a:pPr algn="l"/>
                      <a:r>
                        <a:rPr lang="en-CA" sz="1600" dirty="0">
                          <a:effectLst/>
                        </a:rPr>
                        <a:t>Where possible, enable extensibility provided it does not greatly hinder interoperability, portability, or simplicity.</a:t>
                      </a:r>
                    </a:p>
                  </a:txBody>
                  <a:tcPr marL="29675" marR="29675" marT="8902" marB="8902" anchor="ctr">
                    <a:lnL>
                      <a:noFill/>
                    </a:lnL>
                    <a:lnR>
                      <a:noFill/>
                    </a:lnR>
                    <a:lnT w="9525" cap="flat" cmpd="sng" algn="ctr">
                      <a:solidFill>
                        <a:srgbClr val="DDDDDD"/>
                      </a:solidFill>
                      <a:prstDash val="solid"/>
                      <a:round/>
                      <a:headEnd type="none" w="med" len="med"/>
                      <a:tailEnd type="none" w="med" len="med"/>
                    </a:lnT>
                    <a:lnB w="28575" cap="flat" cmpd="sng" algn="ctr">
                      <a:solidFill>
                        <a:srgbClr val="005A9C"/>
                      </a:solidFill>
                      <a:prstDash val="solid"/>
                      <a:round/>
                      <a:headEnd type="none" w="med" len="med"/>
                      <a:tailEnd type="none" w="med" len="med"/>
                    </a:lnB>
                    <a:solidFill>
                      <a:srgbClr val="F0F6FF"/>
                    </a:solidFill>
                  </a:tcPr>
                </a:tc>
                <a:extLst>
                  <a:ext uri="{0D108BD9-81ED-4DB2-BD59-A6C34878D82A}">
                    <a16:rowId xmlns:a16="http://schemas.microsoft.com/office/drawing/2014/main" val="3877267766"/>
                  </a:ext>
                </a:extLst>
              </a:tr>
            </a:tbl>
          </a:graphicData>
        </a:graphic>
      </p:graphicFrame>
      <p:sp>
        <p:nvSpPr>
          <p:cNvPr id="4" name="Slide Number Placeholder 3">
            <a:extLst>
              <a:ext uri="{FF2B5EF4-FFF2-40B4-BE49-F238E27FC236}">
                <a16:creationId xmlns:a16="http://schemas.microsoft.com/office/drawing/2014/main" id="{722DF749-F299-D24D-940E-9F34C85550DE}"/>
              </a:ext>
            </a:extLst>
          </p:cNvPr>
          <p:cNvSpPr>
            <a:spLocks noGrp="1"/>
          </p:cNvSpPr>
          <p:nvPr>
            <p:ph type="sldNum" sz="quarter" idx="12"/>
          </p:nvPr>
        </p:nvSpPr>
        <p:spPr/>
        <p:txBody>
          <a:bodyPr/>
          <a:lstStyle/>
          <a:p>
            <a:fld id="{30564719-00ED-40AD-AF49-5F6D6B9333CD}" type="slidenum">
              <a:rPr lang="en-US" smtClean="0"/>
              <a:t>5</a:t>
            </a:fld>
            <a:endParaRPr lang="en-US"/>
          </a:p>
        </p:txBody>
      </p:sp>
    </p:spTree>
    <p:extLst>
      <p:ext uri="{BB962C8B-B14F-4D97-AF65-F5344CB8AC3E}">
        <p14:creationId xmlns:p14="http://schemas.microsoft.com/office/powerpoint/2010/main" val="118069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547B-8EC4-1940-9A5F-599C30D8700D}"/>
              </a:ext>
            </a:extLst>
          </p:cNvPr>
          <p:cNvSpPr>
            <a:spLocks noGrp="1"/>
          </p:cNvSpPr>
          <p:nvPr>
            <p:ph type="title"/>
          </p:nvPr>
        </p:nvSpPr>
        <p:spPr/>
        <p:txBody>
          <a:bodyPr/>
          <a:lstStyle/>
          <a:p>
            <a:r>
              <a:rPr lang="en-US" dirty="0"/>
              <a:t>Key Terminology</a:t>
            </a:r>
          </a:p>
        </p:txBody>
      </p:sp>
      <p:sp>
        <p:nvSpPr>
          <p:cNvPr id="3" name="Content Placeholder 2">
            <a:extLst>
              <a:ext uri="{FF2B5EF4-FFF2-40B4-BE49-F238E27FC236}">
                <a16:creationId xmlns:a16="http://schemas.microsoft.com/office/drawing/2014/main" id="{B512D116-41B4-6944-AA86-3724396C0881}"/>
              </a:ext>
            </a:extLst>
          </p:cNvPr>
          <p:cNvSpPr>
            <a:spLocks noGrp="1"/>
          </p:cNvSpPr>
          <p:nvPr>
            <p:ph idx="1"/>
          </p:nvPr>
        </p:nvSpPr>
        <p:spPr>
          <a:xfrm>
            <a:off x="609918" y="1052736"/>
            <a:ext cx="10978515" cy="5328591"/>
          </a:xfrm>
        </p:spPr>
        <p:txBody>
          <a:bodyPr>
            <a:normAutofit fontScale="92500" lnSpcReduction="10000"/>
          </a:bodyPr>
          <a:lstStyle/>
          <a:p>
            <a:pPr marL="804863" indent="-804863">
              <a:buNone/>
            </a:pPr>
            <a:r>
              <a:rPr lang="en-CA" sz="1600" b="1" i="1" dirty="0"/>
              <a:t>decentralized identifier (DID):</a:t>
            </a:r>
            <a:r>
              <a:rPr lang="en-CA" sz="1600" dirty="0"/>
              <a:t> </a:t>
            </a:r>
            <a:br>
              <a:rPr lang="en-CA" sz="1600" dirty="0"/>
            </a:br>
            <a:r>
              <a:rPr lang="en-CA" sz="1600" dirty="0"/>
              <a:t>A globally unique identifier that does not require a centralized registration authority because it is registered with </a:t>
            </a:r>
            <a:r>
              <a:rPr lang="en-CA" sz="1600" dirty="0">
                <a:hlinkClick r:id="rId2"/>
              </a:rPr>
              <a:t>distributed ledger technology</a:t>
            </a:r>
            <a:r>
              <a:rPr lang="en-CA" sz="1600" dirty="0"/>
              <a:t> (DLT) or other form of decentralized network. </a:t>
            </a:r>
          </a:p>
          <a:p>
            <a:pPr marL="804863" indent="-804863">
              <a:buNone/>
            </a:pPr>
            <a:r>
              <a:rPr lang="en-CA" sz="1600" b="1" i="1" dirty="0"/>
              <a:t>DID controller: </a:t>
            </a:r>
            <a:br>
              <a:rPr lang="en-CA" sz="1600" b="1" i="1" dirty="0"/>
            </a:br>
            <a:r>
              <a:rPr lang="en-CA" sz="1600" dirty="0"/>
              <a:t>The entity, or a group of entities, in control of a </a:t>
            </a:r>
            <a:r>
              <a:rPr lang="en-CA" sz="1600" dirty="0">
                <a:hlinkClick r:id="rId3"/>
              </a:rPr>
              <a:t>DID</a:t>
            </a:r>
            <a:r>
              <a:rPr lang="en-CA" sz="1600" dirty="0"/>
              <a:t> or </a:t>
            </a:r>
            <a:r>
              <a:rPr lang="en-CA" sz="1600" dirty="0">
                <a:hlinkClick r:id="rId4"/>
              </a:rPr>
              <a:t>DID document</a:t>
            </a:r>
            <a:r>
              <a:rPr lang="en-CA" sz="1600" dirty="0"/>
              <a:t>. Note that the </a:t>
            </a:r>
            <a:r>
              <a:rPr lang="en-CA" sz="1600" dirty="0">
                <a:hlinkClick r:id="rId5"/>
              </a:rPr>
              <a:t>DID controller</a:t>
            </a:r>
            <a:r>
              <a:rPr lang="en-CA" sz="1600" dirty="0"/>
              <a:t> might include the </a:t>
            </a:r>
            <a:r>
              <a:rPr lang="en-CA" sz="1600" dirty="0">
                <a:hlinkClick r:id="rId6"/>
              </a:rPr>
              <a:t>DID subject</a:t>
            </a:r>
            <a:r>
              <a:rPr lang="en-CA" sz="1600" dirty="0"/>
              <a:t>.</a:t>
            </a:r>
          </a:p>
          <a:p>
            <a:pPr marL="804863" indent="-804863">
              <a:buNone/>
            </a:pPr>
            <a:r>
              <a:rPr lang="en-CA" sz="1600" b="1" i="1" dirty="0"/>
              <a:t>DID document: </a:t>
            </a:r>
            <a:br>
              <a:rPr lang="en-CA" sz="1600" b="1" i="1" dirty="0"/>
            </a:br>
            <a:r>
              <a:rPr lang="en-CA" sz="1600" dirty="0"/>
              <a:t>A set of data describing the </a:t>
            </a:r>
            <a:r>
              <a:rPr lang="en-CA" sz="1600" dirty="0">
                <a:hlinkClick r:id="rId6"/>
              </a:rPr>
              <a:t>DID subject</a:t>
            </a:r>
            <a:r>
              <a:rPr lang="en-CA" sz="1600" dirty="0"/>
              <a:t>, including mechanisms, such as public keys and pseudonymous biometrics, that the </a:t>
            </a:r>
            <a:r>
              <a:rPr lang="en-CA" sz="1600" dirty="0">
                <a:hlinkClick r:id="rId6"/>
              </a:rPr>
              <a:t>DID subject</a:t>
            </a:r>
            <a:r>
              <a:rPr lang="en-CA" sz="1600" dirty="0"/>
              <a:t> can use to authenticate itself and prove their association with the </a:t>
            </a:r>
            <a:r>
              <a:rPr lang="en-CA" sz="1600" dirty="0">
                <a:hlinkClick r:id="rId3"/>
              </a:rPr>
              <a:t>DID</a:t>
            </a:r>
            <a:r>
              <a:rPr lang="en-CA" sz="1600" dirty="0"/>
              <a:t>. </a:t>
            </a:r>
            <a:br>
              <a:rPr lang="en-CA" sz="1600" dirty="0"/>
            </a:br>
            <a:r>
              <a:rPr lang="en-CA" sz="1600" dirty="0"/>
              <a:t>A DID document might also contain other </a:t>
            </a:r>
            <a:r>
              <a:rPr lang="en-CA" sz="1600" dirty="0">
                <a:hlinkClick r:id="rId7"/>
              </a:rPr>
              <a:t>attributes</a:t>
            </a:r>
            <a:r>
              <a:rPr lang="en-CA" sz="1600" dirty="0"/>
              <a:t> or </a:t>
            </a:r>
            <a:r>
              <a:rPr lang="en-CA" sz="1600" dirty="0">
                <a:hlinkClick r:id="rId8"/>
              </a:rPr>
              <a:t>claims</a:t>
            </a:r>
            <a:r>
              <a:rPr lang="en-CA" sz="1600" dirty="0"/>
              <a:t> describing the subject. </a:t>
            </a:r>
            <a:br>
              <a:rPr lang="en-CA" sz="1600" dirty="0"/>
            </a:br>
            <a:r>
              <a:rPr lang="en-CA" sz="1600" dirty="0"/>
              <a:t>These documents are graph-based data structures that are typically expressed using [</a:t>
            </a:r>
            <a:r>
              <a:rPr lang="en-CA" sz="1600" dirty="0">
                <a:hlinkClick r:id="rId9" tooltip="JSON-LD 1.0"/>
              </a:rPr>
              <a:t>JSON-LD</a:t>
            </a:r>
            <a:r>
              <a:rPr lang="en-CA" sz="1600" dirty="0"/>
              <a:t>], but can be expressed using other compatible graph-based data formats.</a:t>
            </a:r>
          </a:p>
          <a:p>
            <a:pPr marL="804863" indent="-804863">
              <a:buNone/>
            </a:pPr>
            <a:r>
              <a:rPr lang="en-CA" sz="1600" b="1" i="1" dirty="0"/>
              <a:t>DID method: </a:t>
            </a:r>
            <a:br>
              <a:rPr lang="en-CA" sz="1600" b="1" i="1" dirty="0"/>
            </a:br>
            <a:r>
              <a:rPr lang="en-CA" sz="1600" dirty="0"/>
              <a:t>A definition of how a specific </a:t>
            </a:r>
            <a:r>
              <a:rPr lang="en-CA" sz="1600" dirty="0">
                <a:hlinkClick r:id="rId10"/>
              </a:rPr>
              <a:t>DID scheme</a:t>
            </a:r>
            <a:r>
              <a:rPr lang="en-CA" sz="1600" dirty="0"/>
              <a:t> can be implemented on a specific </a:t>
            </a:r>
            <a:r>
              <a:rPr lang="en-CA" sz="1600" dirty="0">
                <a:hlinkClick r:id="rId2"/>
              </a:rPr>
              <a:t>distributed ledger</a:t>
            </a:r>
            <a:r>
              <a:rPr lang="en-CA" sz="1600" dirty="0"/>
              <a:t> or network, including the precise methods by which </a:t>
            </a:r>
            <a:r>
              <a:rPr lang="en-CA" sz="1600" dirty="0">
                <a:hlinkClick r:id="rId3"/>
              </a:rPr>
              <a:t>DIDs</a:t>
            </a:r>
            <a:r>
              <a:rPr lang="en-CA" sz="1600" dirty="0"/>
              <a:t> are resolved and deactivated and </a:t>
            </a:r>
            <a:r>
              <a:rPr lang="en-CA" sz="1600" dirty="0">
                <a:hlinkClick r:id="rId4"/>
              </a:rPr>
              <a:t>DID documents</a:t>
            </a:r>
            <a:r>
              <a:rPr lang="en-CA" sz="1600" dirty="0"/>
              <a:t> are written and updated.</a:t>
            </a:r>
          </a:p>
          <a:p>
            <a:pPr marL="804863" indent="-804863">
              <a:buNone/>
            </a:pPr>
            <a:r>
              <a:rPr lang="en-CA" sz="1600" b="1" i="1" dirty="0"/>
              <a:t>DID subject:</a:t>
            </a:r>
            <a:br>
              <a:rPr lang="en-CA" sz="1600" b="1" i="1" dirty="0"/>
            </a:br>
            <a:r>
              <a:rPr lang="en-CA" sz="1600" dirty="0"/>
              <a:t>The entity the </a:t>
            </a:r>
            <a:r>
              <a:rPr lang="en-CA" sz="1600" dirty="0">
                <a:hlinkClick r:id="rId4"/>
              </a:rPr>
              <a:t>DID document</a:t>
            </a:r>
            <a:r>
              <a:rPr lang="en-CA" sz="1600" dirty="0"/>
              <a:t> is about. </a:t>
            </a:r>
            <a:br>
              <a:rPr lang="en-CA" sz="1600" dirty="0"/>
            </a:br>
            <a:r>
              <a:rPr lang="en-CA" sz="1600" dirty="0"/>
              <a:t>That is, the entity identified by the </a:t>
            </a:r>
            <a:r>
              <a:rPr lang="en-CA" sz="1600" dirty="0">
                <a:hlinkClick r:id="rId3"/>
              </a:rPr>
              <a:t>DID</a:t>
            </a:r>
            <a:r>
              <a:rPr lang="en-CA" sz="1600" dirty="0"/>
              <a:t> and described by the </a:t>
            </a:r>
            <a:r>
              <a:rPr lang="en-CA" sz="1600" dirty="0">
                <a:hlinkClick r:id="rId4"/>
              </a:rPr>
              <a:t>DID document</a:t>
            </a:r>
            <a:r>
              <a:rPr lang="en-CA" sz="1600" dirty="0"/>
              <a:t>.</a:t>
            </a:r>
          </a:p>
          <a:p>
            <a:pPr marL="804863" indent="-804863">
              <a:buNone/>
            </a:pPr>
            <a:r>
              <a:rPr lang="en-CA" sz="1600" b="1" i="1" dirty="0"/>
              <a:t>service endpoint: </a:t>
            </a:r>
            <a:br>
              <a:rPr lang="en-CA" sz="1600" b="1" i="1" dirty="0"/>
            </a:br>
            <a:r>
              <a:rPr lang="en-CA" sz="1600" dirty="0"/>
              <a:t>A network address at which a service operates on behalf of a </a:t>
            </a:r>
            <a:r>
              <a:rPr lang="en-CA" sz="1600" dirty="0">
                <a:hlinkClick r:id="rId6"/>
              </a:rPr>
              <a:t>DID subject</a:t>
            </a:r>
            <a:r>
              <a:rPr lang="en-CA" sz="1600" dirty="0"/>
              <a:t>. </a:t>
            </a:r>
            <a:br>
              <a:rPr lang="en-CA" sz="1600" dirty="0"/>
            </a:br>
            <a:r>
              <a:rPr lang="en-CA" sz="1600" dirty="0"/>
              <a:t>Examples of specific services include discovery services, social networks, file storage services, and verifiable claim repository services. </a:t>
            </a:r>
            <a:br>
              <a:rPr lang="en-CA" sz="1600" dirty="0"/>
            </a:br>
            <a:r>
              <a:rPr lang="en-CA" sz="1600" dirty="0"/>
              <a:t>Service endpoints might also be provided by a generalized data interchange protocol, such as </a:t>
            </a:r>
            <a:r>
              <a:rPr lang="en-CA" sz="1600" dirty="0">
                <a:hlinkClick r:id="rId11"/>
              </a:rPr>
              <a:t>extensible data interchange</a:t>
            </a:r>
            <a:r>
              <a:rPr lang="en-CA" sz="1600" dirty="0"/>
              <a:t>.</a:t>
            </a:r>
            <a:endParaRPr lang="en-US" sz="1600" dirty="0"/>
          </a:p>
        </p:txBody>
      </p:sp>
      <p:sp>
        <p:nvSpPr>
          <p:cNvPr id="4" name="Slide Number Placeholder 3">
            <a:extLst>
              <a:ext uri="{FF2B5EF4-FFF2-40B4-BE49-F238E27FC236}">
                <a16:creationId xmlns:a16="http://schemas.microsoft.com/office/drawing/2014/main" id="{5027F977-9213-1E4C-ADE3-6E4268971395}"/>
              </a:ext>
            </a:extLst>
          </p:cNvPr>
          <p:cNvSpPr>
            <a:spLocks noGrp="1"/>
          </p:cNvSpPr>
          <p:nvPr>
            <p:ph type="sldNum" sz="quarter" idx="12"/>
          </p:nvPr>
        </p:nvSpPr>
        <p:spPr/>
        <p:txBody>
          <a:bodyPr/>
          <a:lstStyle/>
          <a:p>
            <a:fld id="{30564719-00ED-40AD-AF49-5F6D6B9333CD}" type="slidenum">
              <a:rPr lang="en-US" smtClean="0"/>
              <a:t>6</a:t>
            </a:fld>
            <a:endParaRPr lang="en-US"/>
          </a:p>
        </p:txBody>
      </p:sp>
    </p:spTree>
    <p:extLst>
      <p:ext uri="{BB962C8B-B14F-4D97-AF65-F5344CB8AC3E}">
        <p14:creationId xmlns:p14="http://schemas.microsoft.com/office/powerpoint/2010/main" val="304194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A0FE-FA18-8243-BC50-FD153555886D}"/>
              </a:ext>
            </a:extLst>
          </p:cNvPr>
          <p:cNvSpPr>
            <a:spLocks noGrp="1"/>
          </p:cNvSpPr>
          <p:nvPr>
            <p:ph type="title"/>
          </p:nvPr>
        </p:nvSpPr>
        <p:spPr/>
        <p:txBody>
          <a:bodyPr/>
          <a:lstStyle/>
          <a:p>
            <a:r>
              <a:rPr lang="en-US" dirty="0"/>
              <a:t>DID Actions Related to CRUD Verbs</a:t>
            </a:r>
          </a:p>
        </p:txBody>
      </p:sp>
      <p:pic>
        <p:nvPicPr>
          <p:cNvPr id="5" name="Content Placeholder 4">
            <a:extLst>
              <a:ext uri="{FF2B5EF4-FFF2-40B4-BE49-F238E27FC236}">
                <a16:creationId xmlns:a16="http://schemas.microsoft.com/office/drawing/2014/main" id="{DC31EEE2-90E5-E84D-B72E-D65E62616A4A}"/>
              </a:ext>
            </a:extLst>
          </p:cNvPr>
          <p:cNvPicPr>
            <a:picLocks noGrp="1" noChangeAspect="1"/>
          </p:cNvPicPr>
          <p:nvPr>
            <p:ph idx="1"/>
          </p:nvPr>
        </p:nvPicPr>
        <p:blipFill rotWithShape="1">
          <a:blip r:embed="rId2"/>
          <a:srcRect t="11499"/>
          <a:stretch/>
        </p:blipFill>
        <p:spPr>
          <a:xfrm>
            <a:off x="3290863" y="980727"/>
            <a:ext cx="5760640" cy="5666607"/>
          </a:xfrm>
          <a:prstGeom prst="rect">
            <a:avLst/>
          </a:prstGeom>
        </p:spPr>
      </p:pic>
      <p:sp>
        <p:nvSpPr>
          <p:cNvPr id="4" name="Slide Number Placeholder 3">
            <a:extLst>
              <a:ext uri="{FF2B5EF4-FFF2-40B4-BE49-F238E27FC236}">
                <a16:creationId xmlns:a16="http://schemas.microsoft.com/office/drawing/2014/main" id="{041836F9-21D2-584E-8E69-DE2887FA4873}"/>
              </a:ext>
            </a:extLst>
          </p:cNvPr>
          <p:cNvSpPr>
            <a:spLocks noGrp="1"/>
          </p:cNvSpPr>
          <p:nvPr>
            <p:ph type="sldNum" sz="quarter" idx="12"/>
          </p:nvPr>
        </p:nvSpPr>
        <p:spPr/>
        <p:txBody>
          <a:bodyPr/>
          <a:lstStyle/>
          <a:p>
            <a:fld id="{30564719-00ED-40AD-AF49-5F6D6B9333CD}" type="slidenum">
              <a:rPr lang="en-US" smtClean="0"/>
              <a:t>7</a:t>
            </a:fld>
            <a:endParaRPr lang="en-US"/>
          </a:p>
        </p:txBody>
      </p:sp>
    </p:spTree>
    <p:extLst>
      <p:ext uri="{BB962C8B-B14F-4D97-AF65-F5344CB8AC3E}">
        <p14:creationId xmlns:p14="http://schemas.microsoft.com/office/powerpoint/2010/main" val="293513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9397-C323-6147-BB4F-D5BB7A51FF8B}"/>
              </a:ext>
            </a:extLst>
          </p:cNvPr>
          <p:cNvSpPr>
            <a:spLocks noGrp="1"/>
          </p:cNvSpPr>
          <p:nvPr>
            <p:ph type="title"/>
          </p:nvPr>
        </p:nvSpPr>
        <p:spPr/>
        <p:txBody>
          <a:bodyPr/>
          <a:lstStyle/>
          <a:p>
            <a:r>
              <a:rPr lang="en-US" dirty="0"/>
              <a:t>Applicable Use Case</a:t>
            </a:r>
          </a:p>
        </p:txBody>
      </p:sp>
      <p:sp>
        <p:nvSpPr>
          <p:cNvPr id="3" name="Content Placeholder 2">
            <a:extLst>
              <a:ext uri="{FF2B5EF4-FFF2-40B4-BE49-F238E27FC236}">
                <a16:creationId xmlns:a16="http://schemas.microsoft.com/office/drawing/2014/main" id="{C7E28352-9BA0-CB44-A029-211C93E17356}"/>
              </a:ext>
            </a:extLst>
          </p:cNvPr>
          <p:cNvSpPr>
            <a:spLocks noGrp="1"/>
          </p:cNvSpPr>
          <p:nvPr>
            <p:ph idx="1"/>
          </p:nvPr>
        </p:nvSpPr>
        <p:spPr/>
        <p:txBody>
          <a:bodyPr>
            <a:normAutofit fontScale="77500" lnSpcReduction="20000"/>
          </a:bodyPr>
          <a:lstStyle/>
          <a:p>
            <a:pPr marL="0" indent="0">
              <a:buNone/>
            </a:pPr>
            <a:r>
              <a:rPr lang="en-CA" sz="3600" b="1" dirty="0"/>
              <a:t>2.4 Accessing service endpoints</a:t>
            </a:r>
          </a:p>
          <a:p>
            <a:r>
              <a:rPr lang="en-CA" b="1" i="1" dirty="0"/>
              <a:t>A Decentralized Identifier resolves to information relevant to that identifier including service endpoints – typically APIs that allow some sort of interaction with the identified item. </a:t>
            </a:r>
            <a:r>
              <a:rPr lang="en-CA" dirty="0"/>
              <a:t>For example, a service endpoint might provide corporate master data about the item which in turn could be provided as a self-signed verifiable credential. The decentralized nature of the identifier is important here as it can continue to act as an entry to that master data even if the manufacturer goes out of business.</a:t>
            </a:r>
          </a:p>
          <a:p>
            <a:r>
              <a:rPr lang="en-CA" dirty="0"/>
              <a:t>Another example would be parking spaces identified by a DID and connected to barriers. The static data directly associated with the parking space, such as its GPS position, can be made publicly available, perhaps leveraging </a:t>
            </a:r>
            <a:r>
              <a:rPr lang="en-CA" dirty="0" err="1"/>
              <a:t>schema.org</a:t>
            </a:r>
            <a:r>
              <a:rPr lang="en-CA" dirty="0"/>
              <a:t>, together with details of the secure service endpoint that facilitates interaction with the parking space’s barrier. The parking space may be owned by the local authority but the barrier is likely to be operated by a contracted third party and that contracted party can be replaced at any time without needing to change the parking space’s identifier.</a:t>
            </a:r>
          </a:p>
          <a:p>
            <a:endParaRPr lang="en-US" dirty="0"/>
          </a:p>
        </p:txBody>
      </p:sp>
      <p:sp>
        <p:nvSpPr>
          <p:cNvPr id="4" name="Slide Number Placeholder 3">
            <a:extLst>
              <a:ext uri="{FF2B5EF4-FFF2-40B4-BE49-F238E27FC236}">
                <a16:creationId xmlns:a16="http://schemas.microsoft.com/office/drawing/2014/main" id="{595F7636-1CC4-984F-B164-10D8FA9CA17C}"/>
              </a:ext>
            </a:extLst>
          </p:cNvPr>
          <p:cNvSpPr>
            <a:spLocks noGrp="1"/>
          </p:cNvSpPr>
          <p:nvPr>
            <p:ph type="sldNum" sz="quarter" idx="12"/>
          </p:nvPr>
        </p:nvSpPr>
        <p:spPr/>
        <p:txBody>
          <a:bodyPr/>
          <a:lstStyle/>
          <a:p>
            <a:fld id="{30564719-00ED-40AD-AF49-5F6D6B9333CD}" type="slidenum">
              <a:rPr lang="en-US" smtClean="0"/>
              <a:t>8</a:t>
            </a:fld>
            <a:endParaRPr lang="en-US"/>
          </a:p>
        </p:txBody>
      </p:sp>
    </p:spTree>
    <p:extLst>
      <p:ext uri="{BB962C8B-B14F-4D97-AF65-F5344CB8AC3E}">
        <p14:creationId xmlns:p14="http://schemas.microsoft.com/office/powerpoint/2010/main" val="70886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9877-6B1A-6B47-801D-D61020B35598}"/>
              </a:ext>
            </a:extLst>
          </p:cNvPr>
          <p:cNvSpPr>
            <a:spLocks noGrp="1"/>
          </p:cNvSpPr>
          <p:nvPr>
            <p:ph type="title"/>
          </p:nvPr>
        </p:nvSpPr>
        <p:spPr/>
        <p:txBody>
          <a:bodyPr/>
          <a:lstStyle/>
          <a:p>
            <a:r>
              <a:rPr lang="en-US" dirty="0"/>
              <a:t>DID URLs</a:t>
            </a:r>
          </a:p>
        </p:txBody>
      </p:sp>
      <p:sp>
        <p:nvSpPr>
          <p:cNvPr id="3" name="Content Placeholder 2">
            <a:extLst>
              <a:ext uri="{FF2B5EF4-FFF2-40B4-BE49-F238E27FC236}">
                <a16:creationId xmlns:a16="http://schemas.microsoft.com/office/drawing/2014/main" id="{CC487EDE-8C81-BC4B-9AF0-D38490E4148D}"/>
              </a:ext>
            </a:extLst>
          </p:cNvPr>
          <p:cNvSpPr>
            <a:spLocks noGrp="1"/>
          </p:cNvSpPr>
          <p:nvPr>
            <p:ph idx="1"/>
          </p:nvPr>
        </p:nvSpPr>
        <p:spPr>
          <a:xfrm>
            <a:off x="609918" y="1340767"/>
            <a:ext cx="10978515" cy="5152108"/>
          </a:xfrm>
        </p:spPr>
        <p:txBody>
          <a:bodyPr>
            <a:normAutofit lnSpcReduction="10000"/>
          </a:bodyPr>
          <a:lstStyle/>
          <a:p>
            <a:r>
              <a:rPr lang="en-US" sz="2400" dirty="0" err="1">
                <a:latin typeface="Courier New" panose="02070309020205020404" pitchFamily="49" charset="0"/>
                <a:cs typeface="Courier New" panose="02070309020205020404" pitchFamily="49" charset="0"/>
              </a:rPr>
              <a:t>did:method:identifier</a:t>
            </a:r>
            <a:r>
              <a:rPr lang="en-US" sz="2400" dirty="0">
                <a:latin typeface="Courier New" panose="02070309020205020404" pitchFamily="49" charset="0"/>
                <a:cs typeface="Courier New" panose="02070309020205020404" pitchFamily="49" charset="0"/>
              </a:rPr>
              <a:t>{;params}{/path}{#fragment}{?query}</a:t>
            </a:r>
          </a:p>
          <a:p>
            <a:r>
              <a:rPr lang="en-US" dirty="0"/>
              <a:t>Methods allow different kinds of DIDs to be defined</a:t>
            </a:r>
          </a:p>
          <a:p>
            <a:r>
              <a:rPr lang="en-US" dirty="0"/>
              <a:t>Each method defines an identifier scheme and CRUD verb meanings</a:t>
            </a:r>
          </a:p>
          <a:p>
            <a:r>
              <a:rPr lang="en-US" dirty="0"/>
              <a:t>Identifiers should be globally unique and immutable</a:t>
            </a:r>
          </a:p>
          <a:p>
            <a:pPr lvl="1"/>
            <a:r>
              <a:rPr lang="en-US" dirty="0"/>
              <a:t>Unique in the sense that there are no collisions</a:t>
            </a:r>
          </a:p>
          <a:p>
            <a:pPr lvl="1"/>
            <a:r>
              <a:rPr lang="en-US" dirty="0"/>
              <a:t>However, entities can have more than one identifier</a:t>
            </a:r>
          </a:p>
          <a:p>
            <a:pPr lvl="1"/>
            <a:r>
              <a:rPr lang="en-US" dirty="0"/>
              <a:t>Immutable in the sense that not changed, but they can be deactivated and a new one defined and associated with the entity</a:t>
            </a:r>
          </a:p>
          <a:p>
            <a:pPr lvl="1"/>
            <a:r>
              <a:rPr lang="en-US" dirty="0"/>
              <a:t>Some argumentation about whether or not to define DID equivalencies…</a:t>
            </a:r>
          </a:p>
          <a:p>
            <a:r>
              <a:rPr lang="en-US" dirty="0"/>
              <a:t>There are both global and method-specific parameters allowed</a:t>
            </a:r>
          </a:p>
          <a:p>
            <a:r>
              <a:rPr lang="en-US" dirty="0"/>
              <a:t>Paths can identify resources</a:t>
            </a:r>
          </a:p>
          <a:p>
            <a:r>
              <a:rPr lang="en-US" dirty="0"/>
              <a:t>Fragments used to identify parts of a referenced DID document</a:t>
            </a:r>
          </a:p>
        </p:txBody>
      </p:sp>
      <p:sp>
        <p:nvSpPr>
          <p:cNvPr id="4" name="Slide Number Placeholder 3">
            <a:extLst>
              <a:ext uri="{FF2B5EF4-FFF2-40B4-BE49-F238E27FC236}">
                <a16:creationId xmlns:a16="http://schemas.microsoft.com/office/drawing/2014/main" id="{31DBE54B-13D0-7C4B-A425-CD16B45D204A}"/>
              </a:ext>
            </a:extLst>
          </p:cNvPr>
          <p:cNvSpPr>
            <a:spLocks noGrp="1"/>
          </p:cNvSpPr>
          <p:nvPr>
            <p:ph type="sldNum" sz="quarter" idx="12"/>
          </p:nvPr>
        </p:nvSpPr>
        <p:spPr/>
        <p:txBody>
          <a:bodyPr/>
          <a:lstStyle/>
          <a:p>
            <a:fld id="{30564719-00ED-40AD-AF49-5F6D6B9333CD}" type="slidenum">
              <a:rPr lang="en-US" smtClean="0"/>
              <a:t>9</a:t>
            </a:fld>
            <a:endParaRPr lang="en-US"/>
          </a:p>
        </p:txBody>
      </p:sp>
    </p:spTree>
    <p:extLst>
      <p:ext uri="{BB962C8B-B14F-4D97-AF65-F5344CB8AC3E}">
        <p14:creationId xmlns:p14="http://schemas.microsoft.com/office/powerpoint/2010/main" val="22446096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040887b0-086c-4ff4-8beb-b5b55c2754ed"/>
</p:tagLst>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1_Intel 20150715">
  <a:themeElements>
    <a:clrScheme name="Custom 15">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00AEE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1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intel16x9">
  <a:themeElements>
    <a:clrScheme name="Custom 4">
      <a:dk1>
        <a:sysClr val="windowText" lastClr="000000"/>
      </a:dk1>
      <a:lt1>
        <a:sysClr val="window" lastClr="FFFFFF"/>
      </a:lt1>
      <a:dk2>
        <a:srgbClr val="0071C5"/>
      </a:dk2>
      <a:lt2>
        <a:srgbClr val="FFFFFF"/>
      </a:lt2>
      <a:accent1>
        <a:srgbClr val="00AEEF"/>
      </a:accent1>
      <a:accent2>
        <a:srgbClr val="C4D600"/>
      </a:accent2>
      <a:accent3>
        <a:srgbClr val="F3D54E"/>
      </a:accent3>
      <a:accent4>
        <a:srgbClr val="FFA300"/>
      </a:accent4>
      <a:accent5>
        <a:srgbClr val="FC4C02"/>
      </a:accent5>
      <a:accent6>
        <a:srgbClr val="003C71"/>
      </a:accent6>
      <a:hlink>
        <a:srgbClr val="00AEEF"/>
      </a:hlink>
      <a:folHlink>
        <a:srgbClr val="00AEEF"/>
      </a:folHlink>
    </a:clrScheme>
    <a:fontScheme name="intel2015">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372" tIns="45688" rIns="91372" bIns="45688" numCol="1" rtlCol="0" anchor="t" anchorCtr="1" compatLnSpc="1">
        <a:prstTxWarp prst="textNoShape">
          <a:avLst/>
        </a:prstTxWarp>
        <a:no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txDef>
      <a:spPr>
        <a:noFill/>
      </a:spPr>
      <a:bodyPr wrap="none" rtlCol="0">
        <a:spAutoFit/>
      </a:bodyPr>
      <a:lstStyle>
        <a:defPPr>
          <a:defRPr sz="3200" dirty="0"/>
        </a:defPPr>
      </a:lstStyle>
    </a:tx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ntel 20150715">
  <a:themeElements>
    <a:clrScheme name="Custom 5">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00AEE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4.xml><?xml version="1.0" encoding="utf-8"?>
<a:theme xmlns:a="http://schemas.openxmlformats.org/drawingml/2006/main" name="9_Intel 20150715">
  <a:themeElements>
    <a:clrScheme name="Custom 15">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00AEE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5.xml><?xml version="1.0" encoding="utf-8"?>
<a:theme xmlns:a="http://schemas.openxmlformats.org/drawingml/2006/main" name="5_Intel 20150715">
  <a:themeElements>
    <a:clrScheme name="Custom 5">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00AEE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6.xml><?xml version="1.0" encoding="utf-8"?>
<a:theme xmlns:a="http://schemas.openxmlformats.org/drawingml/2006/main" name="6_Intel 20150715">
  <a:themeElements>
    <a:clrScheme name="Custom 6">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00AEE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7.xml><?xml version="1.0" encoding="utf-8"?>
<a:theme xmlns:a="http://schemas.openxmlformats.org/drawingml/2006/main" name="2_Intel 20150715">
  <a:themeElements>
    <a:clrScheme name="Custom 5">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00AEE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8.xml><?xml version="1.0" encoding="utf-8"?>
<a:theme xmlns:a="http://schemas.openxmlformats.org/drawingml/2006/main" name="10_Intel 20150715">
  <a:themeElements>
    <a:clrScheme name="Custom 15">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00AEE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9.xml><?xml version="1.0" encoding="utf-8"?>
<a:theme xmlns:a="http://schemas.openxmlformats.org/drawingml/2006/main" name="3_Intel 20150715">
  <a:themeElements>
    <a:clrScheme name="Custom 5">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00AEE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4ppTags>
  <Name>Free Content + Navigation</Name>
  <PpLayout>32</PpLayout>
  <Index>16</Index>
</p4ppTags>
</file>

<file path=customXml/item10.xml><?xml version="1.0" encoding="utf-8"?>
<p4ppTags>
  <Name>One object (small) + Navigation</Name>
  <PpLayout>32</PpLayout>
  <Index>18</Index>
</p4ppTags>
</file>

<file path=customXml/item11.xml><?xml version="1.0" encoding="utf-8"?>
<p4ppTags>
  <Name>Text + Index</Name>
  <PpLayout>32</PpLayout>
  <Index>8</Index>
</p4ppTags>
</file>

<file path=customXml/item12.xml><?xml version="1.0" encoding="utf-8"?>
<p4ppTags>
  <Name>Two rows</Name>
  <PpLayout>32</PpLayout>
  <Index>13</Index>
</p4ppTags>
</file>

<file path=customXml/item13.xml><?xml version="1.0" encoding="utf-8"?>
<p4ppTags>
  <Name>Free Content</Name>
  <PpLayout>11</PpLayout>
  <Index>9</Index>
</p4ppTags>
</file>

<file path=customXml/item2.xml><?xml version="1.0" encoding="utf-8"?>
<p4ppTags>
  <Name>Three columns + Navigation</Name>
  <PpLayout>32</PpLayout>
  <Index>20</Index>
</p4ppTags>
</file>

<file path=customXml/item3.xml><?xml version="1.0" encoding="utf-8"?>
<p4ppTags>
  <Name>Two columns</Name>
  <PpLayout>29</PpLayout>
  <Index>12</Index>
</p4ppTags>
</file>

<file path=customXml/item4.xml><?xml version="1.0" encoding="utf-8"?>
<p4ppTags>
  <Name>One object (large) + Navigation</Name>
  <PpLayout>32</PpLayout>
  <Index>17</Index>
</p4ppTags>
</file>

<file path=customXml/item5.xml><?xml version="1.0" encoding="utf-8"?>
<p4ppTags>
  <Name>One object (small)</Name>
  <PpLayout>16</PpLayout>
  <Index>11</Index>
</p4ppTags>
</file>

<file path=customXml/item6.xml><?xml version="1.0" encoding="utf-8"?>
<p4ppTags>
  <Name>One object (large)</Name>
  <PpLayout>16</PpLayout>
  <Index>10</Index>
</p4ppTags>
</file>

<file path=customXml/item7.xml><?xml version="1.0" encoding="utf-8"?>
<p4ppTags>
  <Name>Three columns</Name>
  <PpLayout>32</PpLayout>
  <Index>14</Index>
</p4ppTags>
</file>

<file path=customXml/item8.xml><?xml version="1.0" encoding="utf-8"?>
<p4ppTags>
  <Name>Two columns + Navigation</Name>
  <PpLayout>32</PpLayout>
  <Index>19</Index>
</p4ppTags>
</file>

<file path=customXml/item9.xml><?xml version="1.0" encoding="utf-8"?>
<p4ppTags>
  <Name>Four objects</Name>
  <PpLayout>24</PpLayout>
  <Index>15</Index>
</p4ppTags>
</file>

<file path=customXml/itemProps1.xml><?xml version="1.0" encoding="utf-8"?>
<ds:datastoreItem xmlns:ds="http://schemas.openxmlformats.org/officeDocument/2006/customXml" ds:itemID="{3C206999-0CDF-47B3-B85E-D5652B9D7810}">
  <ds:schemaRefs/>
</ds:datastoreItem>
</file>

<file path=customXml/itemProps10.xml><?xml version="1.0" encoding="utf-8"?>
<ds:datastoreItem xmlns:ds="http://schemas.openxmlformats.org/officeDocument/2006/customXml" ds:itemID="{0091252C-F36F-40C9-984C-22582B3E6FB3}">
  <ds:schemaRefs/>
</ds:datastoreItem>
</file>

<file path=customXml/itemProps11.xml><?xml version="1.0" encoding="utf-8"?>
<ds:datastoreItem xmlns:ds="http://schemas.openxmlformats.org/officeDocument/2006/customXml" ds:itemID="{0D9599B2-641B-429C-8C85-C591ECF8C990}">
  <ds:schemaRefs/>
</ds:datastoreItem>
</file>

<file path=customXml/itemProps12.xml><?xml version="1.0" encoding="utf-8"?>
<ds:datastoreItem xmlns:ds="http://schemas.openxmlformats.org/officeDocument/2006/customXml" ds:itemID="{F14BB4E7-BF22-46E2-AA3C-1ABA12A0B021}">
  <ds:schemaRefs/>
</ds:datastoreItem>
</file>

<file path=customXml/itemProps13.xml><?xml version="1.0" encoding="utf-8"?>
<ds:datastoreItem xmlns:ds="http://schemas.openxmlformats.org/officeDocument/2006/customXml" ds:itemID="{B5096DD8-53C8-4E83-8664-FC4F8BE8B725}">
  <ds:schemaRefs/>
</ds:datastoreItem>
</file>

<file path=customXml/itemProps2.xml><?xml version="1.0" encoding="utf-8"?>
<ds:datastoreItem xmlns:ds="http://schemas.openxmlformats.org/officeDocument/2006/customXml" ds:itemID="{69E3DA23-9724-4848-A6F6-2F0F36B1F914}">
  <ds:schemaRefs/>
</ds:datastoreItem>
</file>

<file path=customXml/itemProps3.xml><?xml version="1.0" encoding="utf-8"?>
<ds:datastoreItem xmlns:ds="http://schemas.openxmlformats.org/officeDocument/2006/customXml" ds:itemID="{9299034F-B9D7-46FC-B241-DC94BF0E67F6}">
  <ds:schemaRefs/>
</ds:datastoreItem>
</file>

<file path=customXml/itemProps4.xml><?xml version="1.0" encoding="utf-8"?>
<ds:datastoreItem xmlns:ds="http://schemas.openxmlformats.org/officeDocument/2006/customXml" ds:itemID="{F718F79D-2091-4AD7-864E-B9B95B323394}">
  <ds:schemaRefs/>
</ds:datastoreItem>
</file>

<file path=customXml/itemProps5.xml><?xml version="1.0" encoding="utf-8"?>
<ds:datastoreItem xmlns:ds="http://schemas.openxmlformats.org/officeDocument/2006/customXml" ds:itemID="{B19D05D1-AE0E-4B0D-AA6A-E4DC4507B75E}">
  <ds:schemaRefs/>
</ds:datastoreItem>
</file>

<file path=customXml/itemProps6.xml><?xml version="1.0" encoding="utf-8"?>
<ds:datastoreItem xmlns:ds="http://schemas.openxmlformats.org/officeDocument/2006/customXml" ds:itemID="{864B6C15-1FF1-4ADA-8DBE-CD1DAF35B070}">
  <ds:schemaRefs/>
</ds:datastoreItem>
</file>

<file path=customXml/itemProps7.xml><?xml version="1.0" encoding="utf-8"?>
<ds:datastoreItem xmlns:ds="http://schemas.openxmlformats.org/officeDocument/2006/customXml" ds:itemID="{8699A006-2152-4093-B4FC-C6BF20D5E592}">
  <ds:schemaRefs/>
</ds:datastoreItem>
</file>

<file path=customXml/itemProps8.xml><?xml version="1.0" encoding="utf-8"?>
<ds:datastoreItem xmlns:ds="http://schemas.openxmlformats.org/officeDocument/2006/customXml" ds:itemID="{A27DC4FC-F9FA-4AC8-AAAA-729E607CE7E5}">
  <ds:schemaRefs/>
</ds:datastoreItem>
</file>

<file path=customXml/itemProps9.xml><?xml version="1.0" encoding="utf-8"?>
<ds:datastoreItem xmlns:ds="http://schemas.openxmlformats.org/officeDocument/2006/customXml" ds:itemID="{4E8C063E-54DF-40B8-B6B7-24C91B170904}">
  <ds:schemaRefs/>
</ds:datastoreItem>
</file>

<file path=docProps/app.xml><?xml version="1.0" encoding="utf-8"?>
<Properties xmlns="http://schemas.openxmlformats.org/officeDocument/2006/extended-properties" xmlns:vt="http://schemas.openxmlformats.org/officeDocument/2006/docPropsVTypes">
  <Template/>
  <TotalTime>1144</TotalTime>
  <Words>2122</Words>
  <Application>Microsoft Macintosh PowerPoint</Application>
  <PresentationFormat>Custom</PresentationFormat>
  <Paragraphs>164</Paragraphs>
  <Slides>13</Slides>
  <Notes>0</Notes>
  <HiddenSlides>0</HiddenSlides>
  <MMClips>0</MMClips>
  <ScaleCrop>false</ScaleCrop>
  <HeadingPairs>
    <vt:vector size="6" baseType="variant">
      <vt:variant>
        <vt:lpstr>Fonts Used</vt:lpstr>
      </vt:variant>
      <vt:variant>
        <vt:i4>9</vt:i4>
      </vt:variant>
      <vt:variant>
        <vt:lpstr>Theme</vt:lpstr>
      </vt:variant>
      <vt:variant>
        <vt:i4>10</vt:i4>
      </vt:variant>
      <vt:variant>
        <vt:lpstr>Slide Titles</vt:lpstr>
      </vt:variant>
      <vt:variant>
        <vt:i4>13</vt:i4>
      </vt:variant>
    </vt:vector>
  </HeadingPairs>
  <TitlesOfParts>
    <vt:vector size="32" baseType="lpstr">
      <vt:lpstr>Neo Sans Intel</vt:lpstr>
      <vt:lpstr>Neo Sans Intel Medium</vt:lpstr>
      <vt:lpstr>Arial</vt:lpstr>
      <vt:lpstr>Calibri</vt:lpstr>
      <vt:lpstr>Century Schoolbook</vt:lpstr>
      <vt:lpstr>Courier New</vt:lpstr>
      <vt:lpstr>Intel Clear</vt:lpstr>
      <vt:lpstr>Intel Clear Pro</vt:lpstr>
      <vt:lpstr>Wingdings</vt:lpstr>
      <vt:lpstr>Larissa</vt:lpstr>
      <vt:lpstr>4_intel16x9</vt:lpstr>
      <vt:lpstr>1_Intel 20150715</vt:lpstr>
      <vt:lpstr>9_Intel 20150715</vt:lpstr>
      <vt:lpstr>5_Intel 20150715</vt:lpstr>
      <vt:lpstr>6_Intel 20150715</vt:lpstr>
      <vt:lpstr>2_Intel 20150715</vt:lpstr>
      <vt:lpstr>10_Intel 20150715</vt:lpstr>
      <vt:lpstr>3_Intel 20150715</vt:lpstr>
      <vt:lpstr>11_Intel 20150715</vt:lpstr>
      <vt:lpstr>Decentralized Identifiers: Summary</vt:lpstr>
      <vt:lpstr>Outline</vt:lpstr>
      <vt:lpstr>DIDs and DID Documents: Simple Example </vt:lpstr>
      <vt:lpstr>Basic Requirements</vt:lpstr>
      <vt:lpstr>Design Goals</vt:lpstr>
      <vt:lpstr>Key Terminology</vt:lpstr>
      <vt:lpstr>DID Actions Related to CRUD Verbs</vt:lpstr>
      <vt:lpstr>Applicable Use Case</vt:lpstr>
      <vt:lpstr>DID URLs</vt:lpstr>
      <vt:lpstr>DID Documents</vt:lpstr>
      <vt:lpstr>Service Endpoint Examples</vt:lpstr>
      <vt:lpstr>Possible Applicability to WoT</vt:lpstr>
      <vt:lpstr>Other References and Related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W3C Web of Things – Getting Started</dc:title>
  <dc:creator>Matthias Kovatsch</dc:creator>
  <cp:keywords>CTPClassification=CTP_NT</cp:keywords>
  <cp:lastModifiedBy>Mccool, Michael</cp:lastModifiedBy>
  <cp:revision>325</cp:revision>
  <dcterms:created xsi:type="dcterms:W3CDTF">2018-05-15T12:31:41Z</dcterms:created>
  <dcterms:modified xsi:type="dcterms:W3CDTF">2020-02-20T15:10:10Z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e2a4d6ce-cd2a-43aa-acfc-f42f7448afd3</vt:lpwstr>
  </property>
  <property fmtid="{D5CDD505-2E9C-101B-9397-08002B2CF9AE}" pid="3" name="CTP_TimeStamp">
    <vt:lpwstr>2019-09-19 00:56:14Z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1563866936</vt:lpwstr>
  </property>
</Properties>
</file>