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7" r:id="rId4"/>
    <p:sldId id="261" r:id="rId5"/>
    <p:sldId id="263" r:id="rId6"/>
    <p:sldId id="265" r:id="rId7"/>
    <p:sldId id="259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855" autoAdjust="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12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B78AC-3214-E342-A032-755E387F64AC}" type="datetimeFigureOut">
              <a:rPr lang="en-US" smtClean="0"/>
              <a:t>31.01.19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9930D-AEA3-2F44-AAD4-08A3E9AA6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9930D-AEA3-2F44-AAD4-08A3E9AA6C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9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2914-2F92-AB41-96F2-11CC57B07F81}" type="datetimeFigureOut">
              <a:rPr lang="en-US" smtClean="0"/>
              <a:t>30.01.19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F3E8-7BF7-AA48-A00A-3E716CA95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6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2914-2F92-AB41-96F2-11CC57B07F81}" type="datetimeFigureOut">
              <a:rPr lang="en-US" smtClean="0"/>
              <a:t>31.01.19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F3E8-7BF7-AA48-A00A-3E716CA95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2914-2F92-AB41-96F2-11CC57B07F81}" type="datetimeFigureOut">
              <a:rPr lang="en-US" smtClean="0"/>
              <a:t>31.01.19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F3E8-7BF7-AA48-A00A-3E716CA95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5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2914-2F92-AB41-96F2-11CC57B07F81}" type="datetimeFigureOut">
              <a:rPr lang="en-US" smtClean="0"/>
              <a:t>30.01.19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F3E8-7BF7-AA48-A00A-3E716CA95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2914-2F92-AB41-96F2-11CC57B07F81}" type="datetimeFigureOut">
              <a:rPr lang="en-US" smtClean="0"/>
              <a:t>31.01.19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F3E8-7BF7-AA48-A00A-3E716CA95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2914-2F92-AB41-96F2-11CC57B07F81}" type="datetimeFigureOut">
              <a:rPr lang="en-US" smtClean="0"/>
              <a:t>31.01.19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F3E8-7BF7-AA48-A00A-3E716CA95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5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2914-2F92-AB41-96F2-11CC57B07F81}" type="datetimeFigureOut">
              <a:rPr lang="en-US" smtClean="0"/>
              <a:t>31.01.19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F3E8-7BF7-AA48-A00A-3E716CA95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7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2914-2F92-AB41-96F2-11CC57B07F81}" type="datetimeFigureOut">
              <a:rPr lang="en-US" smtClean="0"/>
              <a:t>31.01.19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F3E8-7BF7-AA48-A00A-3E716CA95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2914-2F92-AB41-96F2-11CC57B07F81}" type="datetimeFigureOut">
              <a:rPr lang="en-US" smtClean="0"/>
              <a:t>31.01.19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F3E8-7BF7-AA48-A00A-3E716CA95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1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2914-2F92-AB41-96F2-11CC57B07F81}" type="datetimeFigureOut">
              <a:rPr lang="en-US" smtClean="0"/>
              <a:t>31.01.19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F3E8-7BF7-AA48-A00A-3E716CA95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6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2914-2F92-AB41-96F2-11CC57B07F81}" type="datetimeFigureOut">
              <a:rPr lang="en-US" smtClean="0"/>
              <a:t>31.01.19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F3E8-7BF7-AA48-A00A-3E716CA95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4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32914-2F92-AB41-96F2-11CC57B07F81}" type="datetimeFigureOut">
              <a:rPr lang="en-US" smtClean="0"/>
              <a:t>30.01.19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BF3E8-7BF7-AA48-A00A-3E716CA95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WoT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31.1.2019</a:t>
            </a:r>
          </a:p>
          <a:p>
            <a:r>
              <a:rPr lang="en-US" dirty="0" smtClean="0"/>
              <a:t>Michael Lagally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13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Matsukura</a:t>
            </a:r>
            <a:r>
              <a:rPr lang="en-US" dirty="0" smtClean="0"/>
              <a:t>-san’s proposal</a:t>
            </a:r>
          </a:p>
          <a:p>
            <a:r>
              <a:rPr lang="en-US" dirty="0" smtClean="0"/>
              <a:t>Matthias’ proposal</a:t>
            </a:r>
          </a:p>
          <a:p>
            <a:r>
              <a:rPr lang="en-US" dirty="0" smtClean="0"/>
              <a:t>Combined proposal</a:t>
            </a:r>
          </a:p>
          <a:p>
            <a:pPr marL="0" indent="0">
              <a:buNone/>
            </a:pPr>
            <a:r>
              <a:rPr lang="en-US" dirty="0" smtClean="0"/>
              <a:t>----</a:t>
            </a:r>
            <a:endParaRPr lang="en-US" dirty="0"/>
          </a:p>
          <a:p>
            <a:r>
              <a:rPr lang="en-US" dirty="0" smtClean="0"/>
              <a:t>Document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99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2 proposals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Matthias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0024534-28C0-4D7C-8C29-88348E6C1E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numCol="1">
            <a:normAutofit fontScale="40000" lnSpcReduction="2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smtClean="0"/>
              <a:t>Introduction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smtClean="0"/>
              <a:t>Terminology </a:t>
            </a:r>
            <a:r>
              <a:rPr lang="en-US" sz="2600" dirty="0" smtClean="0"/>
              <a:t>(Toru-san)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Use </a:t>
            </a:r>
            <a:r>
              <a:rPr lang="en-US" sz="2600" dirty="0" smtClean="0"/>
              <a:t>Cases (Lagally)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sz="2600" dirty="0" smtClean="0"/>
              <a:t>Functional Requirements (Toru-san)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WoT Architecture (Matthias)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Abstract IoT Architecture (Generic stack: Application / SDK / Data Model / Protocols)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Architecture Constraints (URIs, fixed set of methods, Links, Forms = Uniform Interface and Hypermedia)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Interaction Model (Properties, Actions, Events)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WoT Building Blocks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WoT Thing </a:t>
            </a:r>
            <a:r>
              <a:rPr lang="en-US" sz="1500" dirty="0" smtClean="0"/>
              <a:t>Description 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err="1" smtClean="0"/>
              <a:t>WoT</a:t>
            </a:r>
            <a:r>
              <a:rPr lang="en-US" sz="1500" dirty="0" smtClean="0"/>
              <a:t> </a:t>
            </a:r>
            <a:r>
              <a:rPr lang="en-US" sz="1500" dirty="0" smtClean="0"/>
              <a:t>Binding </a:t>
            </a:r>
            <a:r>
              <a:rPr lang="en-US" sz="1500" dirty="0" smtClean="0"/>
              <a:t>Templates </a:t>
            </a:r>
            <a:endParaRPr lang="en-US" sz="1500" dirty="0">
              <a:solidFill>
                <a:srgbClr val="FF0000"/>
              </a:solidFill>
            </a:endParaRP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err="1" smtClean="0"/>
              <a:t>WoT</a:t>
            </a:r>
            <a:r>
              <a:rPr lang="en-US" sz="1500" dirty="0" smtClean="0"/>
              <a:t> </a:t>
            </a:r>
            <a:r>
              <a:rPr lang="en-US" sz="1500" dirty="0" smtClean="0"/>
              <a:t>Scripting </a:t>
            </a:r>
            <a:r>
              <a:rPr lang="en-US" sz="1500" dirty="0" smtClean="0"/>
              <a:t>API</a:t>
            </a:r>
            <a:endParaRPr lang="en-US" sz="1500" dirty="0" smtClean="0">
              <a:solidFill>
                <a:srgbClr val="FF0000"/>
              </a:solidFill>
            </a:endParaRP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(WoT Linked Data) (where is the JSON-LD TD Note?)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WoT Servient Implementation (Matthias)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Servient Overview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WoT Runtime (Scripting API vs Native)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Protocol Bindings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System API (System Things Abstraction)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Deployments Scenario (</a:t>
            </a:r>
            <a:r>
              <a:rPr lang="en-US" sz="2600" dirty="0" err="1" smtClean="0"/>
              <a:t>Matsukura</a:t>
            </a:r>
            <a:r>
              <a:rPr lang="en-US" sz="2600" dirty="0" smtClean="0"/>
              <a:t>-san)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Device Servients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Proxy Servients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Application Servients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Directories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Integrations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Security and Privacy Considerations (McCool)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Summary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Matsukura</a:t>
            </a:r>
            <a:r>
              <a:rPr lang="en-US" dirty="0" smtClean="0"/>
              <a:t>-san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smtClean="0"/>
              <a:t>Introduction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smtClean="0"/>
              <a:t>Terminology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Use </a:t>
            </a:r>
            <a:r>
              <a:rPr lang="en-US" dirty="0" smtClean="0"/>
              <a:t>cases</a:t>
            </a:r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. Functional </a:t>
            </a:r>
            <a:r>
              <a:rPr lang="en-US" dirty="0" smtClean="0"/>
              <a:t>requirements </a:t>
            </a:r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.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servient</a:t>
            </a:r>
            <a:r>
              <a:rPr lang="en-US" dirty="0"/>
              <a:t> architecture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</a:t>
            </a:r>
            <a:r>
              <a:rPr lang="en-US" dirty="0"/>
              <a:t>. Deployment </a:t>
            </a:r>
          </a:p>
          <a:p>
            <a:pPr marL="0" indent="0">
              <a:buNone/>
            </a:pPr>
            <a:r>
              <a:rPr lang="en-US" dirty="0" smtClean="0"/>
              <a:t>7</a:t>
            </a:r>
            <a:r>
              <a:rPr lang="en-US" dirty="0"/>
              <a:t>. Security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73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Matthias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0024534-28C0-4D7C-8C29-88348E6C1E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numCol="1">
            <a:normAutofit fontScale="77500" lnSpcReduction="2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smtClean="0"/>
              <a:t>Introduction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smtClean="0"/>
              <a:t>Terminology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smtClean="0"/>
              <a:t>Use </a:t>
            </a:r>
            <a:r>
              <a:rPr lang="en-US" sz="2600" dirty="0" smtClean="0"/>
              <a:t>Cases </a:t>
            </a:r>
            <a:endParaRPr lang="en-US" sz="2600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smtClean="0"/>
              <a:t>Functional </a:t>
            </a:r>
            <a:r>
              <a:rPr lang="en-US" sz="2600" dirty="0" smtClean="0"/>
              <a:t>Requirements </a:t>
            </a:r>
            <a:endParaRPr lang="en-US" sz="2600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err="1" smtClean="0"/>
              <a:t>WoT</a:t>
            </a:r>
            <a:r>
              <a:rPr lang="en-US" sz="2600" dirty="0" smtClean="0"/>
              <a:t> </a:t>
            </a:r>
            <a:r>
              <a:rPr lang="en-US" sz="2600" dirty="0" smtClean="0"/>
              <a:t>Architecture </a:t>
            </a:r>
            <a:endParaRPr lang="en-US" sz="2600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err="1" smtClean="0"/>
              <a:t>WoT</a:t>
            </a:r>
            <a:r>
              <a:rPr lang="en-US" sz="2600" dirty="0" smtClean="0"/>
              <a:t> </a:t>
            </a:r>
            <a:r>
              <a:rPr lang="en-US" sz="2600" dirty="0" smtClean="0"/>
              <a:t>Building Blocks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err="1" smtClean="0"/>
              <a:t>WoT</a:t>
            </a:r>
            <a:r>
              <a:rPr lang="en-US" sz="2600" dirty="0" smtClean="0"/>
              <a:t> </a:t>
            </a:r>
            <a:r>
              <a:rPr lang="en-US" sz="2600" dirty="0" err="1" smtClean="0"/>
              <a:t>Servient</a:t>
            </a:r>
            <a:r>
              <a:rPr lang="en-US" sz="2600" dirty="0" smtClean="0"/>
              <a:t> </a:t>
            </a:r>
            <a:r>
              <a:rPr lang="en-US" sz="2600" dirty="0" smtClean="0"/>
              <a:t>Implementation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Deployments Scenarios 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Security </a:t>
            </a:r>
            <a:r>
              <a:rPr lang="en-US" sz="2600" dirty="0" smtClean="0"/>
              <a:t>and Privacy </a:t>
            </a:r>
            <a:endParaRPr lang="en-US" sz="2600" dirty="0" smtClean="0"/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Summary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Matsukura</a:t>
            </a:r>
            <a:r>
              <a:rPr lang="en-US" dirty="0" smtClean="0"/>
              <a:t>-san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smtClean="0"/>
              <a:t>Introduction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smtClean="0"/>
              <a:t>Terminology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Use </a:t>
            </a:r>
            <a:r>
              <a:rPr lang="en-US" dirty="0" smtClean="0"/>
              <a:t>cases</a:t>
            </a:r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. Functional </a:t>
            </a:r>
            <a:r>
              <a:rPr lang="en-US" dirty="0" smtClean="0"/>
              <a:t>requirements </a:t>
            </a:r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.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servient</a:t>
            </a:r>
            <a:r>
              <a:rPr lang="en-US" dirty="0"/>
              <a:t> architecture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</a:t>
            </a:r>
            <a:r>
              <a:rPr lang="en-US" dirty="0"/>
              <a:t>. Deployment </a:t>
            </a:r>
          </a:p>
          <a:p>
            <a:pPr marL="0" indent="0">
              <a:buNone/>
            </a:pPr>
            <a:r>
              <a:rPr lang="en-US" dirty="0" smtClean="0"/>
              <a:t>7</a:t>
            </a:r>
            <a:r>
              <a:rPr lang="en-US" dirty="0"/>
              <a:t>. Security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2 proposals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21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Structure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Matthias + </a:t>
            </a:r>
            <a:r>
              <a:rPr lang="en-US" dirty="0" err="1" smtClean="0"/>
              <a:t>Matsukura</a:t>
            </a:r>
            <a:r>
              <a:rPr lang="en-US" dirty="0" smtClean="0"/>
              <a:t>-san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0024534-28C0-4D7C-8C29-88348E6C1E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numCol="1">
            <a:normAutofit fontScale="85000" lnSpcReduction="2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smtClean="0"/>
              <a:t>Introduction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smtClean="0"/>
              <a:t>Terminology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smtClean="0"/>
              <a:t>Use </a:t>
            </a:r>
            <a:r>
              <a:rPr lang="en-US" sz="2600" dirty="0" smtClean="0"/>
              <a:t>Cases </a:t>
            </a:r>
            <a:endParaRPr lang="en-US" sz="2600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smtClean="0"/>
              <a:t>Functional </a:t>
            </a:r>
            <a:r>
              <a:rPr lang="en-US" sz="2600" dirty="0" smtClean="0"/>
              <a:t>Requirements </a:t>
            </a:r>
            <a:endParaRPr lang="en-US" sz="2600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err="1" smtClean="0"/>
              <a:t>WoT</a:t>
            </a:r>
            <a:r>
              <a:rPr lang="en-US" sz="2600" dirty="0" smtClean="0"/>
              <a:t> </a:t>
            </a:r>
            <a:r>
              <a:rPr lang="en-US" sz="2600" dirty="0" smtClean="0"/>
              <a:t>Architecture </a:t>
            </a:r>
            <a:endParaRPr lang="en-US" sz="2600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err="1" smtClean="0"/>
              <a:t>WoT</a:t>
            </a:r>
            <a:r>
              <a:rPr lang="en-US" sz="2600" dirty="0" smtClean="0"/>
              <a:t> </a:t>
            </a:r>
            <a:r>
              <a:rPr lang="en-US" sz="2600" dirty="0" smtClean="0"/>
              <a:t>Building Blocks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err="1" smtClean="0"/>
              <a:t>WoT</a:t>
            </a:r>
            <a:r>
              <a:rPr lang="en-US" sz="2600" dirty="0" smtClean="0"/>
              <a:t> </a:t>
            </a:r>
            <a:r>
              <a:rPr lang="en-US" sz="2600" dirty="0" err="1" smtClean="0"/>
              <a:t>Servients</a:t>
            </a:r>
            <a:endParaRPr lang="en-US" sz="2600" dirty="0" smtClean="0"/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Deployments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Security </a:t>
            </a:r>
            <a:r>
              <a:rPr lang="en-US" sz="2600" dirty="0" smtClean="0"/>
              <a:t>and Privacy </a:t>
            </a:r>
            <a:endParaRPr lang="en-US" sz="2600" dirty="0" smtClean="0"/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964090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Consolidated Structure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0024534-28C0-4D7C-8C29-88348E6C1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7980608" cy="3951288"/>
          </a:xfrm>
        </p:spPr>
        <p:txBody>
          <a:bodyPr numCol="1">
            <a:normAutofit fontScale="62500" lnSpcReduction="2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smtClean="0"/>
              <a:t>Introduction </a:t>
            </a:r>
            <a:r>
              <a:rPr lang="en-US" sz="2600" dirty="0" smtClean="0">
                <a:solidFill>
                  <a:srgbClr val="FF0000"/>
                </a:solidFill>
              </a:rPr>
              <a:t>(rework, merge from summary)</a:t>
            </a:r>
            <a:endParaRPr lang="en-US" sz="2600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smtClean="0"/>
              <a:t>Terminology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smtClean="0">
                <a:solidFill>
                  <a:srgbClr val="FF0000"/>
                </a:solidFill>
              </a:rPr>
              <a:t>Application Scenarios</a:t>
            </a:r>
            <a:endParaRPr lang="en-US" sz="2600" dirty="0" smtClean="0">
              <a:solidFill>
                <a:srgbClr val="FF0000"/>
              </a:solidFill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smtClean="0"/>
              <a:t>Use </a:t>
            </a:r>
            <a:r>
              <a:rPr lang="en-US" sz="2600" dirty="0" smtClean="0"/>
              <a:t>Cases </a:t>
            </a:r>
            <a:endParaRPr lang="en-US" sz="2600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smtClean="0"/>
              <a:t>Functional </a:t>
            </a:r>
            <a:r>
              <a:rPr lang="en-US" sz="2600" dirty="0" smtClean="0"/>
              <a:t>Requirements </a:t>
            </a:r>
            <a:endParaRPr lang="en-US" sz="2600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err="1" smtClean="0"/>
              <a:t>WoT</a:t>
            </a:r>
            <a:r>
              <a:rPr lang="en-US" sz="2600" dirty="0" smtClean="0"/>
              <a:t> </a:t>
            </a:r>
            <a:r>
              <a:rPr lang="en-US" sz="2600" dirty="0" smtClean="0"/>
              <a:t>Architecture </a:t>
            </a:r>
            <a:endParaRPr lang="en-US" sz="2600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err="1" smtClean="0"/>
              <a:t>WoT</a:t>
            </a:r>
            <a:r>
              <a:rPr lang="en-US" sz="2600" dirty="0" smtClean="0"/>
              <a:t> </a:t>
            </a:r>
            <a:r>
              <a:rPr lang="en-US" sz="2600" dirty="0" smtClean="0"/>
              <a:t>Building Blocks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err="1" smtClean="0"/>
              <a:t>WoT</a:t>
            </a:r>
            <a:r>
              <a:rPr lang="en-US" sz="2600" dirty="0" smtClean="0"/>
              <a:t> </a:t>
            </a:r>
            <a:r>
              <a:rPr lang="en-US" sz="2600" dirty="0" err="1" smtClean="0"/>
              <a:t>Servients</a:t>
            </a:r>
            <a:endParaRPr lang="en-US" sz="2600" dirty="0" smtClean="0"/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Deployments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Security </a:t>
            </a:r>
            <a:r>
              <a:rPr lang="en-US" sz="2600" dirty="0" smtClean="0"/>
              <a:t>and Privacy </a:t>
            </a:r>
            <a:endParaRPr lang="en-US" sz="2600" dirty="0" smtClean="0"/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Summary </a:t>
            </a:r>
            <a:r>
              <a:rPr lang="mr-IN" sz="2600" dirty="0" smtClean="0">
                <a:solidFill>
                  <a:srgbClr val="FF0000"/>
                </a:solidFill>
              </a:rPr>
              <a:t>–</a:t>
            </a:r>
            <a:r>
              <a:rPr lang="en-US" sz="2600" dirty="0" smtClean="0">
                <a:solidFill>
                  <a:srgbClr val="FF0000"/>
                </a:solidFill>
              </a:rPr>
              <a:t> merge to introduction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>
                <a:solidFill>
                  <a:srgbClr val="FF0000"/>
                </a:solidFill>
              </a:rPr>
              <a:t>Example interaction patterns 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>
                <a:solidFill>
                  <a:srgbClr val="FF0000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83259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Consolidated Structure</a:t>
            </a:r>
            <a:br>
              <a:rPr lang="en-US" dirty="0" smtClean="0"/>
            </a:br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0024534-28C0-4D7C-8C29-88348E6C1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smtClean="0"/>
              <a:t>Introduction (</a:t>
            </a:r>
            <a:r>
              <a:rPr lang="en-US" sz="2600" dirty="0" smtClean="0">
                <a:solidFill>
                  <a:srgbClr val="FF0000"/>
                </a:solidFill>
              </a:rPr>
              <a:t>rework, merge from summary</a:t>
            </a:r>
            <a:r>
              <a:rPr lang="en-US" sz="2600" dirty="0" smtClean="0"/>
              <a:t>)</a:t>
            </a:r>
            <a:endParaRPr lang="en-US" sz="2600" dirty="0" smtClean="0"/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Terminology (Toru-san</a:t>
            </a:r>
            <a:r>
              <a:rPr lang="en-US" sz="2600" dirty="0" smtClean="0"/>
              <a:t>)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>
                <a:solidFill>
                  <a:srgbClr val="FF0000"/>
                </a:solidFill>
              </a:rPr>
              <a:t>Application Scenarios</a:t>
            </a:r>
            <a:endParaRPr lang="en-US" sz="2600" dirty="0" smtClean="0">
              <a:solidFill>
                <a:srgbClr val="FF0000"/>
              </a:solidFill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Use Cases 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sz="2600" dirty="0" smtClean="0"/>
              <a:t>Functional Requirements (Toru-san)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err="1" smtClean="0"/>
              <a:t>WoT</a:t>
            </a:r>
            <a:r>
              <a:rPr lang="en-US" sz="2600" dirty="0" smtClean="0"/>
              <a:t> </a:t>
            </a:r>
            <a:r>
              <a:rPr lang="en-US" sz="2600" dirty="0" smtClean="0"/>
              <a:t>Architecture (Matthias)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Abstract IoT Architecture (Generic stack: Application / SDK / Data Model / Protocols)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Architecture Constraints (URIs, fixed set of methods, Links, Forms = Uniform Interface and Hypermedia)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Interaction Model (Properties, Actions, Events)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WoT Building Blocks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WoT Thing </a:t>
            </a:r>
            <a:r>
              <a:rPr lang="en-US" sz="1500" dirty="0" smtClean="0"/>
              <a:t>Description </a:t>
            </a:r>
            <a:r>
              <a:rPr lang="en-US" sz="1500" dirty="0" smtClean="0">
                <a:solidFill>
                  <a:srgbClr val="FF0000"/>
                </a:solidFill>
              </a:rPr>
              <a:t>(update, who?)</a:t>
            </a:r>
            <a:endParaRPr lang="en-US" sz="1500" dirty="0" smtClean="0">
              <a:solidFill>
                <a:srgbClr val="FF0000"/>
              </a:solidFill>
            </a:endParaRP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WoT Binding </a:t>
            </a:r>
            <a:r>
              <a:rPr lang="en-US" sz="1500" dirty="0" smtClean="0"/>
              <a:t>Templates </a:t>
            </a:r>
            <a:r>
              <a:rPr lang="en-US" sz="1500" dirty="0" smtClean="0">
                <a:solidFill>
                  <a:srgbClr val="FF0000"/>
                </a:solidFill>
              </a:rPr>
              <a:t>(update, who?)</a:t>
            </a:r>
            <a:endParaRPr lang="en-US" sz="1500" dirty="0" smtClean="0">
              <a:solidFill>
                <a:srgbClr val="FF0000"/>
              </a:solidFill>
            </a:endParaRP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WoT Scripting </a:t>
            </a:r>
            <a:r>
              <a:rPr lang="en-US" sz="1500" dirty="0" smtClean="0"/>
              <a:t>API</a:t>
            </a:r>
            <a:r>
              <a:rPr lang="en-US" sz="1500" dirty="0" smtClean="0">
                <a:solidFill>
                  <a:srgbClr val="FF0000"/>
                </a:solidFill>
              </a:rPr>
              <a:t> (update, who?)</a:t>
            </a:r>
            <a:endParaRPr lang="en-US" sz="1500" dirty="0" smtClean="0">
              <a:solidFill>
                <a:srgbClr val="FF0000"/>
              </a:solidFill>
            </a:endParaRP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(WoT Linked Data) (</a:t>
            </a:r>
            <a:r>
              <a:rPr lang="en-US" sz="1500" dirty="0" smtClean="0">
                <a:solidFill>
                  <a:srgbClr val="FF0000"/>
                </a:solidFill>
              </a:rPr>
              <a:t>where is the JSON-LD TD Note?</a:t>
            </a:r>
            <a:r>
              <a:rPr lang="en-US" sz="1500" dirty="0" smtClean="0"/>
              <a:t>)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WoT Servient Implementation (Matthias)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Servient Overview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WoT Runtime (Scripting API vs Native)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Protocol Bindings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System API (System Things Abstraction)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Deployments Scenario (</a:t>
            </a:r>
            <a:r>
              <a:rPr lang="en-US" sz="2600" dirty="0" err="1" smtClean="0"/>
              <a:t>Matsukura</a:t>
            </a:r>
            <a:r>
              <a:rPr lang="en-US" sz="2600" dirty="0" smtClean="0"/>
              <a:t>-san)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Device Servients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Proxy Servients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Application Servients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Directories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Integrations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Security and Privacy Considerations (McCool)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Summary </a:t>
            </a:r>
            <a:r>
              <a:rPr lang="en-US" sz="2600" dirty="0" smtClean="0">
                <a:solidFill>
                  <a:srgbClr val="FF0000"/>
                </a:solidFill>
              </a:rPr>
              <a:t>(move to introduction)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>
                <a:solidFill>
                  <a:srgbClr val="FF0000"/>
                </a:solidFill>
              </a:rPr>
              <a:t>Example interaction patterns </a:t>
            </a:r>
            <a:endParaRPr lang="en-US" sz="2600" dirty="0" smtClean="0">
              <a:solidFill>
                <a:srgbClr val="FF0000"/>
              </a:solidFill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>
                <a:solidFill>
                  <a:srgbClr val="FF0000"/>
                </a:solidFill>
              </a:rPr>
              <a:t>References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663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Summary with Introductory section</a:t>
            </a:r>
          </a:p>
          <a:p>
            <a:r>
              <a:rPr lang="en-US" dirty="0" smtClean="0"/>
              <a:t>Add Interaction model (PAE) in Introduction</a:t>
            </a:r>
          </a:p>
          <a:p>
            <a:r>
              <a:rPr lang="en-US" dirty="0" smtClean="0"/>
              <a:t>use cases for a thing directory?</a:t>
            </a:r>
          </a:p>
          <a:p>
            <a:r>
              <a:rPr lang="en-US" dirty="0" smtClean="0"/>
              <a:t>Use case for semantic search?</a:t>
            </a:r>
          </a:p>
          <a:p>
            <a:r>
              <a:rPr lang="en-US" dirty="0" smtClean="0"/>
              <a:t>Extension mechanism</a:t>
            </a:r>
          </a:p>
          <a:p>
            <a:r>
              <a:rPr lang="en-US" dirty="0" smtClean="0"/>
              <a:t>Include future work section?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60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528</Words>
  <Application>Microsoft Macintosh PowerPoint</Application>
  <PresentationFormat>On-screen Show (4:3)</PresentationFormat>
  <Paragraphs>129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WoT Architecture</vt:lpstr>
      <vt:lpstr>Agenda</vt:lpstr>
      <vt:lpstr>Comparison of 2 proposals</vt:lpstr>
      <vt:lpstr>Comparison of 2 proposals</vt:lpstr>
      <vt:lpstr>Combined Structure </vt:lpstr>
      <vt:lpstr>Consolidated Structure</vt:lpstr>
      <vt:lpstr>Consolidated Structure Details</vt:lpstr>
      <vt:lpstr>Open issues</vt:lpstr>
    </vt:vector>
  </TitlesOfParts>
  <Company>Oracle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WoT Architecture</dc:title>
  <dc:creator>Michael Lagally</dc:creator>
  <cp:lastModifiedBy>Michael Lagally</cp:lastModifiedBy>
  <cp:revision>8</cp:revision>
  <dcterms:created xsi:type="dcterms:W3CDTF">2019-01-31T04:55:19Z</dcterms:created>
  <dcterms:modified xsi:type="dcterms:W3CDTF">2019-01-31T22:32:21Z</dcterms:modified>
</cp:coreProperties>
</file>