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8" r:id="rId3"/>
    <p:sldId id="281" r:id="rId4"/>
    <p:sldId id="256" r:id="rId5"/>
    <p:sldId id="266" r:id="rId6"/>
    <p:sldId id="282" r:id="rId7"/>
    <p:sldId id="271" r:id="rId8"/>
    <p:sldId id="283" r:id="rId9"/>
    <p:sldId id="272" r:id="rId10"/>
    <p:sldId id="284" r:id="rId11"/>
    <p:sldId id="273" r:id="rId12"/>
    <p:sldId id="285" r:id="rId13"/>
    <p:sldId id="274" r:id="rId14"/>
    <p:sldId id="275" r:id="rId15"/>
    <p:sldId id="286" r:id="rId16"/>
    <p:sldId id="278" r:id="rId17"/>
    <p:sldId id="287" r:id="rId18"/>
    <p:sldId id="276" r:id="rId19"/>
    <p:sldId id="289" r:id="rId20"/>
    <p:sldId id="265" r:id="rId21"/>
    <p:sldId id="263" r:id="rId22"/>
    <p:sldId id="264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5A9C"/>
    <a:srgbClr val="4A7B7C"/>
    <a:srgbClr val="FFFF99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81" d="100"/>
          <a:sy n="81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10.08.2017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../clipboard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W3C WoT Architecture Patterns</a:t>
            </a:r>
            <a:endParaRPr lang="en-US" dirty="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29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9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97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298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321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2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3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325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326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33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35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6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7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8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328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329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330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332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59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7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6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367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8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9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0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9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10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357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350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97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98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2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7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8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3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11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1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9" name="Gerade Verbindung mit Pfeil 118"/>
            <p:cNvCxnSpPr>
              <a:stCxn id="109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Gerade Verbindung mit Pfeil 119"/>
            <p:cNvCxnSpPr>
              <a:stCxn id="111" idx="1"/>
              <a:endCxn id="11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6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15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16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317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7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8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121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122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7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2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8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2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2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4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5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13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39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3" name="Gerade Verbindung mit Pfeil 142"/>
            <p:cNvCxnSpPr>
              <a:stCxn id="133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Gerade Verbindung mit Pfeil 143"/>
            <p:cNvCxnSpPr>
              <a:stCxn id="135" idx="1"/>
              <a:endCxn id="137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373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74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375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376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7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8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9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80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81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pic>
        <p:nvPicPr>
          <p:cNvPr id="148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:lc="http://schemas.openxmlformats.org/drawingml/2006/lockedCanvas" xmlns="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Foliennummernplatzhalt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Device (Minimal WoT Servient)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err="1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Impl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.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</a:t>
            </a:r>
            <a:r>
              <a:rPr lang="en-US" altLang="ja-JP" sz="20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.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8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064" y="4869160"/>
            <a:ext cx="1691679" cy="1268760"/>
          </a:xfrm>
          <a:prstGeom prst="rect">
            <a:avLst/>
          </a:prstGeom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Smartphone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32656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Smartphone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Smartphone (Browser</a:t>
            </a:r>
            <a:r>
              <a:rPr kumimoji="0" lang="en-US" altLang="ja-JP" sz="2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with WoT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Visualization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32656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Edge Hub (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3" name="Gerade Verbindung mit Pfeil 42"/>
          <p:cNvCxnSpPr>
            <a:endCxn id="36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sp>
        <p:nvSpPr>
          <p:cNvPr id="51" name="角丸四角形 6"/>
          <p:cNvSpPr/>
          <p:nvPr/>
        </p:nvSpPr>
        <p:spPr bwMode="auto">
          <a:xfrm>
            <a:off x="5508104" y="544522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4" name="Gerade Verbindung mit Pfeil 53"/>
          <p:cNvCxnSpPr>
            <a:endCxn id="51" idx="0"/>
          </p:cNvCxnSpPr>
          <p:nvPr/>
        </p:nvCxnSpPr>
        <p:spPr>
          <a:xfrm>
            <a:off x="6125219" y="5072445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6"/>
          <p:cNvSpPr/>
          <p:nvPr/>
        </p:nvSpPr>
        <p:spPr bwMode="auto">
          <a:xfrm>
            <a:off x="4607538" y="59851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5225971" y="5076392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/>
          <p:nvPr/>
        </p:nvCxnSpPr>
        <p:spPr>
          <a:xfrm rot="16200000" flipH="1">
            <a:off x="2555516" y="2719895"/>
            <a:ext cx="12700" cy="4680000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229200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48680"/>
            <a:ext cx="1914048" cy="765619"/>
          </a:xfrm>
          <a:prstGeom prst="rect">
            <a:avLst/>
          </a:prstGeom>
        </p:spPr>
      </p:pic>
      <p:pic>
        <p:nvPicPr>
          <p:cNvPr id="614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5661248"/>
            <a:ext cx="1512168" cy="850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435699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419484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419484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419484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419484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403295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406896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406896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2952784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2952784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332655" y="2716503"/>
            <a:ext cx="1065473" cy="828000"/>
            <a:chOff x="2670083" y="4186219"/>
            <a:chExt cx="1065473" cy="828000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73" name="Form 72"/>
          <p:cNvCxnSpPr>
            <a:stCxn id="57" idx="0"/>
          </p:cNvCxnSpPr>
          <p:nvPr/>
        </p:nvCxnSpPr>
        <p:spPr>
          <a:xfrm rot="16200000" flipV="1">
            <a:off x="-1905492" y="1610929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/>
          <p:nvPr/>
        </p:nvCxnSpPr>
        <p:spPr>
          <a:xfrm rot="16200000" flipH="1">
            <a:off x="-1023791" y="3043671"/>
            <a:ext cx="12700" cy="4032448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/>
          <p:nvPr/>
        </p:nvCxnSpPr>
        <p:spPr>
          <a:xfrm rot="16200000" flipH="1">
            <a:off x="3170411" y="3331895"/>
            <a:ext cx="12700" cy="3456000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48680"/>
            <a:ext cx="1914048" cy="765619"/>
          </a:xfrm>
          <a:prstGeom prst="rect">
            <a:avLst/>
          </a:prstGeom>
        </p:spPr>
      </p:pic>
      <p:sp>
        <p:nvSpPr>
          <p:cNvPr id="80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1" name="Gerade Verbindung mit Pfeil 80"/>
          <p:cNvCxnSpPr>
            <a:endCxn id="80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sp>
        <p:nvSpPr>
          <p:cNvPr id="83" name="角丸四角形 6"/>
          <p:cNvSpPr/>
          <p:nvPr/>
        </p:nvSpPr>
        <p:spPr bwMode="auto">
          <a:xfrm>
            <a:off x="5508104" y="544522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Gerade Verbindung mit Pfeil 83"/>
          <p:cNvCxnSpPr>
            <a:endCxn id="83" idx="0"/>
          </p:cNvCxnSpPr>
          <p:nvPr/>
        </p:nvCxnSpPr>
        <p:spPr>
          <a:xfrm>
            <a:off x="6125219" y="5072445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6"/>
          <p:cNvSpPr/>
          <p:nvPr/>
        </p:nvSpPr>
        <p:spPr bwMode="auto">
          <a:xfrm>
            <a:off x="4607538" y="59851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225971" y="5076392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5229200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5661248"/>
            <a:ext cx="1512168" cy="850909"/>
          </a:xfrm>
          <a:prstGeom prst="rect">
            <a:avLst/>
          </a:prstGeom>
          <a:noFill/>
        </p:spPr>
      </p:pic>
      <p:sp>
        <p:nvSpPr>
          <p:cNvPr id="45" name="角丸四角形 6"/>
          <p:cNvSpPr/>
          <p:nvPr/>
        </p:nvSpPr>
        <p:spPr bwMode="auto">
          <a:xfrm>
            <a:off x="-108520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53628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角丸四角形 21"/>
          <p:cNvSpPr/>
          <p:nvPr/>
        </p:nvSpPr>
        <p:spPr bwMode="auto">
          <a:xfrm>
            <a:off x="53628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3628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1551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7951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7951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295688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295688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own Arrow 40"/>
          <p:cNvSpPr/>
          <p:nvPr/>
        </p:nvSpPr>
        <p:spPr>
          <a:xfrm rot="5400000">
            <a:off x="-356885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53628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IM</a:t>
            </a:r>
          </a:p>
        </p:txBody>
      </p:sp>
      <p:grpSp>
        <p:nvGrpSpPr>
          <p:cNvPr id="58" name="Group 38"/>
          <p:cNvGrpSpPr/>
          <p:nvPr/>
        </p:nvGrpSpPr>
        <p:grpSpPr>
          <a:xfrm>
            <a:off x="2915816" y="2708920"/>
            <a:ext cx="1065473" cy="828000"/>
            <a:chOff x="2670083" y="4186219"/>
            <a:chExt cx="1065473" cy="828000"/>
          </a:xfrm>
        </p:grpSpPr>
        <p:sp>
          <p:nvSpPr>
            <p:cNvPr id="74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76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91" name="Form 90"/>
          <p:cNvCxnSpPr>
            <a:stCxn id="74" idx="0"/>
          </p:cNvCxnSpPr>
          <p:nvPr/>
        </p:nvCxnSpPr>
        <p:spPr>
          <a:xfrm rot="16200000" flipV="1">
            <a:off x="2342979" y="1603346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Arrow 40"/>
          <p:cNvSpPr/>
          <p:nvPr/>
        </p:nvSpPr>
        <p:spPr>
          <a:xfrm rot="5400000">
            <a:off x="3891586" y="287769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96752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94" name="角丸四角形 21"/>
          <p:cNvSpPr/>
          <p:nvPr/>
        </p:nvSpPr>
        <p:spPr bwMode="auto">
          <a:xfrm>
            <a:off x="-5635004" y="3143782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-1386532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-108520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2520032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79688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35496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35494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058239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179512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435699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419484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419484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419484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419484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403295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406896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406896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2952784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2952784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35496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951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7951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1295688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295688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5" name="Group 38"/>
          <p:cNvGrpSpPr/>
          <p:nvPr/>
        </p:nvGrpSpPr>
        <p:grpSpPr>
          <a:xfrm>
            <a:off x="-1332655" y="2716503"/>
            <a:ext cx="1065473" cy="828000"/>
            <a:chOff x="2670083" y="4186219"/>
            <a:chExt cx="1065473" cy="828000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Down Arrow 40"/>
          <p:cNvSpPr/>
          <p:nvPr/>
        </p:nvSpPr>
        <p:spPr>
          <a:xfrm rot="5400000">
            <a:off x="-356885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73" name="Form 72"/>
          <p:cNvCxnSpPr>
            <a:stCxn id="57" idx="0"/>
          </p:cNvCxnSpPr>
          <p:nvPr/>
        </p:nvCxnSpPr>
        <p:spPr>
          <a:xfrm rot="16200000" flipV="1">
            <a:off x="-1905492" y="1610929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/>
          <p:nvPr/>
        </p:nvCxnSpPr>
        <p:spPr>
          <a:xfrm rot="16200000" flipH="1">
            <a:off x="-1023791" y="3043671"/>
            <a:ext cx="12700" cy="4032448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11" idx="2"/>
            <a:endCxn id="80" idx="2"/>
          </p:cNvCxnSpPr>
          <p:nvPr/>
        </p:nvCxnSpPr>
        <p:spPr>
          <a:xfrm rot="16200000" flipH="1">
            <a:off x="5062238" y="4100706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6"/>
          <p:cNvSpPr/>
          <p:nvPr/>
        </p:nvSpPr>
        <p:spPr bwMode="auto">
          <a:xfrm>
            <a:off x="5580112" y="4149080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35495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pic>
        <p:nvPicPr>
          <p:cNvPr id="92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04" y="3717032"/>
            <a:ext cx="1554008" cy="621603"/>
          </a:xfrm>
          <a:prstGeom prst="rect">
            <a:avLst/>
          </a:prstGeom>
        </p:spPr>
      </p:pic>
      <p:sp>
        <p:nvSpPr>
          <p:cNvPr id="99" name="角丸四角形 6"/>
          <p:cNvSpPr/>
          <p:nvPr/>
        </p:nvSpPr>
        <p:spPr bwMode="auto">
          <a:xfrm>
            <a:off x="6588224" y="537321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00" name="Gerade Verbindung mit Pfeil 99"/>
          <p:cNvCxnSpPr>
            <a:endCxn id="99" idx="0"/>
          </p:cNvCxnSpPr>
          <p:nvPr/>
        </p:nvCxnSpPr>
        <p:spPr>
          <a:xfrm>
            <a:off x="7205339" y="5000437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6"/>
          <p:cNvSpPr/>
          <p:nvPr/>
        </p:nvSpPr>
        <p:spPr bwMode="auto">
          <a:xfrm>
            <a:off x="5687658" y="591310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306091" y="5004384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6250" y="4860143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9710" y="2724579"/>
            <a:ext cx="8281" cy="5256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1854458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542928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440160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40"/>
          <p:cNvSpPr/>
          <p:nvPr/>
        </p:nvSpPr>
        <p:spPr>
          <a:xfrm rot="10800000">
            <a:off x="535823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>
            <a:off x="1774361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>
            <a:off x="3012899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>
            <a:off x="4251437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>
            <a:off x="5489974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>
            <a:off x="6728511" y="270892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154862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“Standard Body” × “Media </a:t>
            </a:r>
            <a:r>
              <a:rPr lang="en-US" sz="2000" dirty="0">
                <a:solidFill>
                  <a:schemeClr val="bg1"/>
                </a:solidFill>
              </a:rPr>
              <a:t>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3031252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3031252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2959244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3255440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4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8640"/>
            <a:ext cx="1821802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 (WoT Servient)</a:t>
            </a:r>
            <a:endParaRPr kumimoji="0" lang="en-US" altLang="ja-JP" sz="2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2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(Minimal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21"/>
          <p:cNvSpPr/>
          <p:nvPr/>
        </p:nvSpPr>
        <p:spPr bwMode="auto">
          <a:xfrm>
            <a:off x="4292758" y="1124744"/>
            <a:ext cx="4824536" cy="2295464"/>
          </a:xfrm>
          <a:prstGeom prst="roundRect">
            <a:avLst>
              <a:gd name="adj" fmla="val 4705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32656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Bildschirmpräsentation (4:3)</PresentationFormat>
  <Paragraphs>566</Paragraphs>
  <Slides>22</Slides>
  <Notes>15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W3C WoT Architecture Patterns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11</cp:revision>
  <cp:lastPrinted>2017-08-07T13:47:57Z</cp:lastPrinted>
  <dcterms:created xsi:type="dcterms:W3CDTF">2017-08-07T12:37:27Z</dcterms:created>
  <dcterms:modified xsi:type="dcterms:W3CDTF">2017-08-10T19:32:01Z</dcterms:modified>
</cp:coreProperties>
</file>