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  <p:sldId id="277" r:id="rId16"/>
    <p:sldId id="279" r:id="rId17"/>
    <p:sldId id="280" r:id="rId18"/>
    <p:sldId id="27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>
      <p:cViewPr varScale="1">
        <p:scale>
          <a:sx n="119" d="100"/>
          <a:sy n="119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gif"/><Relationship Id="rId7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5.gif"/><Relationship Id="rId10" Type="http://schemas.openxmlformats.org/officeDocument/2006/relationships/image" Target="../media/image13.jpeg"/><Relationship Id="rId4" Type="http://schemas.openxmlformats.org/officeDocument/2006/relationships/image" Target="../media/image2.gif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.gif"/><Relationship Id="rId12" Type="http://schemas.openxmlformats.org/officeDocument/2006/relationships/image" Target="../media/image27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svg"/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3B7360A8-8694-44F8-9398-9D5F831C0E00}"/>
              </a:ext>
            </a:extLst>
          </p:cNvPr>
          <p:cNvGrpSpPr/>
          <p:nvPr/>
        </p:nvGrpSpPr>
        <p:grpSpPr>
          <a:xfrm>
            <a:off x="5552320" y="1772816"/>
            <a:ext cx="2968827" cy="2261984"/>
            <a:chOff x="5652583" y="404664"/>
            <a:chExt cx="2304256" cy="2271192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59" name="Isosceles Triangle 7">
              <a:extLst>
                <a:ext uri="{FF2B5EF4-FFF2-40B4-BE49-F238E27FC236}">
                  <a16:creationId xmlns:a16="http://schemas.microsoft.com/office/drawing/2014/main" id="{83A1AE17-5119-49FE-8B95-A61A72052A37}"/>
                </a:ext>
              </a:extLst>
            </p:cNvPr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76D14C45-7009-4585-AB95-25909F191F56}"/>
                </a:ext>
              </a:extLst>
            </p:cNvPr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8405A421-7C10-4481-B617-6C8FE1241605}"/>
              </a:ext>
            </a:extLst>
          </p:cNvPr>
          <p:cNvSpPr/>
          <p:nvPr/>
        </p:nvSpPr>
        <p:spPr>
          <a:xfrm>
            <a:off x="2639579" y="4062049"/>
            <a:ext cx="5838484" cy="1959239"/>
          </a:xfrm>
          <a:prstGeom prst="roundRect">
            <a:avLst>
              <a:gd name="adj" fmla="val 5933"/>
            </a:avLst>
          </a:prstGeom>
          <a:solidFill>
            <a:srgbClr val="FADA7A">
              <a:lumMod val="40000"/>
              <a:lumOff val="6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EB733C2-6898-43E9-98DD-43C6DE505845}"/>
              </a:ext>
            </a:extLst>
          </p:cNvPr>
          <p:cNvSpPr/>
          <p:nvPr/>
        </p:nvSpPr>
        <p:spPr bwMode="auto">
          <a:xfrm>
            <a:off x="5141778" y="3996016"/>
            <a:ext cx="1057933" cy="1455640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63" name="Textfeld 162">
            <a:extLst>
              <a:ext uri="{FF2B5EF4-FFF2-40B4-BE49-F238E27FC236}">
                <a16:creationId xmlns:a16="http://schemas.microsoft.com/office/drawing/2014/main" id="{FEBEB5FA-F52A-4BA9-979B-51EEBBF17AC9}"/>
              </a:ext>
            </a:extLst>
          </p:cNvPr>
          <p:cNvSpPr txBox="1"/>
          <p:nvPr/>
        </p:nvSpPr>
        <p:spPr>
          <a:xfrm>
            <a:off x="4028484" y="5222609"/>
            <a:ext cx="11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Direct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Thing-to-Thing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Interaction</a:t>
            </a:r>
          </a:p>
        </p:txBody>
      </p:sp>
      <p:sp>
        <p:nvSpPr>
          <p:cNvPr id="64" name="角丸四角形 6">
            <a:extLst>
              <a:ext uri="{FF2B5EF4-FFF2-40B4-BE49-F238E27FC236}">
                <a16:creationId xmlns:a16="http://schemas.microsoft.com/office/drawing/2014/main" id="{58F512BA-030D-4834-8080-FF6CB88E9F6D}"/>
              </a:ext>
            </a:extLst>
          </p:cNvPr>
          <p:cNvSpPr/>
          <p:nvPr/>
        </p:nvSpPr>
        <p:spPr bwMode="auto">
          <a:xfrm>
            <a:off x="7241950" y="4510288"/>
            <a:ext cx="1014153" cy="892055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65" name="Picture 2" descr="http://www.wink.com/img/product/tcp-led-connected-lighting/variants/762148261636/hero_01.png">
            <a:extLst>
              <a:ext uri="{FF2B5EF4-FFF2-40B4-BE49-F238E27FC236}">
                <a16:creationId xmlns:a16="http://schemas.microsoft.com/office/drawing/2014/main" id="{6FF46AD6-EB78-4FF6-BC0B-807F24C7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5270970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feld 126">
            <a:extLst>
              <a:ext uri="{FF2B5EF4-FFF2-40B4-BE49-F238E27FC236}">
                <a16:creationId xmlns:a16="http://schemas.microsoft.com/office/drawing/2014/main" id="{EB7748D0-C6E2-464B-9FF9-C0FCF991A2A1}"/>
              </a:ext>
            </a:extLst>
          </p:cNvPr>
          <p:cNvSpPr txBox="1"/>
          <p:nvPr/>
        </p:nvSpPr>
        <p:spPr>
          <a:xfrm>
            <a:off x="6176907" y="5367208"/>
            <a:ext cx="119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Complement</a:t>
            </a:r>
            <a:br>
              <a:rPr lang="en-US" sz="1200" b="1" dirty="0">
                <a:solidFill>
                  <a:prstClr val="black"/>
                </a:solidFill>
                <a:ea typeface="メイリオ"/>
              </a:rPr>
            </a:br>
            <a:r>
              <a:rPr lang="en-US" sz="1200" b="1" dirty="0">
                <a:solidFill>
                  <a:prstClr val="black"/>
                </a:solidFill>
                <a:ea typeface="メイリオ"/>
              </a:rPr>
              <a:t>Existing Devices</a:t>
            </a:r>
          </a:p>
        </p:txBody>
      </p:sp>
      <p:sp>
        <p:nvSpPr>
          <p:cNvPr id="67" name="角丸四角形 6">
            <a:extLst>
              <a:ext uri="{FF2B5EF4-FFF2-40B4-BE49-F238E27FC236}">
                <a16:creationId xmlns:a16="http://schemas.microsoft.com/office/drawing/2014/main" id="{DE1F7056-9849-4079-A172-5E9AC213FC59}"/>
              </a:ext>
            </a:extLst>
          </p:cNvPr>
          <p:cNvSpPr/>
          <p:nvPr/>
        </p:nvSpPr>
        <p:spPr bwMode="auto">
          <a:xfrm>
            <a:off x="2859013" y="4673431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68" name="図 164">
            <a:extLst>
              <a:ext uri="{FF2B5EF4-FFF2-40B4-BE49-F238E27FC236}">
                <a16:creationId xmlns:a16="http://schemas.microsoft.com/office/drawing/2014/main" id="{16C6627E-6435-4ACB-A55F-4CBD285E5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9" y="5421586"/>
            <a:ext cx="1044226" cy="510331"/>
          </a:xfrm>
          <a:prstGeom prst="rect">
            <a:avLst/>
          </a:prstGeom>
        </p:spPr>
      </p:pic>
      <p:grpSp>
        <p:nvGrpSpPr>
          <p:cNvPr id="69" name="Group 1">
            <a:extLst>
              <a:ext uri="{FF2B5EF4-FFF2-40B4-BE49-F238E27FC236}">
                <a16:creationId xmlns:a16="http://schemas.microsoft.com/office/drawing/2014/main" id="{17FCEF30-9923-4F05-B9AB-A6A743B8C408}"/>
              </a:ext>
            </a:extLst>
          </p:cNvPr>
          <p:cNvGrpSpPr/>
          <p:nvPr/>
        </p:nvGrpSpPr>
        <p:grpSpPr>
          <a:xfrm>
            <a:off x="2341645" y="1900530"/>
            <a:ext cx="2850635" cy="1787230"/>
            <a:chOff x="683568" y="79792"/>
            <a:chExt cx="2491222" cy="1700168"/>
          </a:xfrm>
          <a:solidFill>
            <a:srgbClr val="727CA3">
              <a:lumMod val="20000"/>
              <a:lumOff val="80000"/>
            </a:srgbClr>
          </a:solidFill>
        </p:grpSpPr>
        <p:sp>
          <p:nvSpPr>
            <p:cNvPr id="70" name="Oval 2">
              <a:extLst>
                <a:ext uri="{FF2B5EF4-FFF2-40B4-BE49-F238E27FC236}">
                  <a16:creationId xmlns:a16="http://schemas.microsoft.com/office/drawing/2014/main" id="{C80B6026-6065-46B3-A5C3-84460704CF0C}"/>
                </a:ext>
              </a:extLst>
            </p:cNvPr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FDC8177E-345C-4539-AD16-801BAEFCBA43}"/>
                </a:ext>
              </a:extLst>
            </p:cNvPr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2" name="Oval 4">
              <a:extLst>
                <a:ext uri="{FF2B5EF4-FFF2-40B4-BE49-F238E27FC236}">
                  <a16:creationId xmlns:a16="http://schemas.microsoft.com/office/drawing/2014/main" id="{C851F29F-F351-409D-B4CF-5BCFD6B13D18}"/>
                </a:ext>
              </a:extLst>
            </p:cNvPr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0DDC7A7D-5BFD-4E50-941B-0469D003B535}"/>
                </a:ext>
              </a:extLst>
            </p:cNvPr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rgbClr val="FADA7A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</p:grpSp>
      <p:sp>
        <p:nvSpPr>
          <p:cNvPr id="74" name="角丸四角形 6">
            <a:extLst>
              <a:ext uri="{FF2B5EF4-FFF2-40B4-BE49-F238E27FC236}">
                <a16:creationId xmlns:a16="http://schemas.microsoft.com/office/drawing/2014/main" id="{7E82C502-2A6B-4C6D-99B0-0BB93BB503F4}"/>
              </a:ext>
            </a:extLst>
          </p:cNvPr>
          <p:cNvSpPr/>
          <p:nvPr/>
        </p:nvSpPr>
        <p:spPr bwMode="auto">
          <a:xfrm>
            <a:off x="882785" y="4575387"/>
            <a:ext cx="1014153" cy="893223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75" name="図 78">
            <a:extLst>
              <a:ext uri="{FF2B5EF4-FFF2-40B4-BE49-F238E27FC236}">
                <a16:creationId xmlns:a16="http://schemas.microsoft.com/office/drawing/2014/main" id="{AB12954B-2518-42B9-A927-E0D92C1BE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" y="3958221"/>
            <a:ext cx="434794" cy="615015"/>
          </a:xfrm>
          <a:prstGeom prst="rect">
            <a:avLst/>
          </a:prstGeom>
        </p:spPr>
      </p:pic>
      <p:sp>
        <p:nvSpPr>
          <p:cNvPr id="76" name="Textfeld 163">
            <a:extLst>
              <a:ext uri="{FF2B5EF4-FFF2-40B4-BE49-F238E27FC236}">
                <a16:creationId xmlns:a16="http://schemas.microsoft.com/office/drawing/2014/main" id="{53302CB0-D063-4FD7-893F-23A1CA98A633}"/>
              </a:ext>
            </a:extLst>
          </p:cNvPr>
          <p:cNvSpPr txBox="1"/>
          <p:nvPr/>
        </p:nvSpPr>
        <p:spPr>
          <a:xfrm>
            <a:off x="827926" y="5528265"/>
            <a:ext cx="122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ea typeface="メイリオ"/>
              </a:rPr>
              <a:t>Web Integration</a:t>
            </a:r>
          </a:p>
        </p:txBody>
      </p:sp>
      <p:sp>
        <p:nvSpPr>
          <p:cNvPr id="77" name="角丸四角形 13">
            <a:extLst>
              <a:ext uri="{FF2B5EF4-FFF2-40B4-BE49-F238E27FC236}">
                <a16:creationId xmlns:a16="http://schemas.microsoft.com/office/drawing/2014/main" id="{D8A62C63-500D-4749-BF44-D4A326237BC2}"/>
              </a:ext>
            </a:extLst>
          </p:cNvPr>
          <p:cNvSpPr/>
          <p:nvPr/>
        </p:nvSpPr>
        <p:spPr>
          <a:xfrm>
            <a:off x="7345467" y="484767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8" name="角丸四角形 149">
            <a:extLst>
              <a:ext uri="{FF2B5EF4-FFF2-40B4-BE49-F238E27FC236}">
                <a16:creationId xmlns:a16="http://schemas.microsoft.com/office/drawing/2014/main" id="{04A22935-9A62-4FF5-AB4E-AD7DB8111009}"/>
              </a:ext>
            </a:extLst>
          </p:cNvPr>
          <p:cNvSpPr/>
          <p:nvPr/>
        </p:nvSpPr>
        <p:spPr>
          <a:xfrm>
            <a:off x="965467" y="4857450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79" name="角丸四角形 153">
            <a:extLst>
              <a:ext uri="{FF2B5EF4-FFF2-40B4-BE49-F238E27FC236}">
                <a16:creationId xmlns:a16="http://schemas.microsoft.com/office/drawing/2014/main" id="{3DE44FC8-3482-460E-95BC-6A4B88DB3F7C}"/>
              </a:ext>
            </a:extLst>
          </p:cNvPr>
          <p:cNvSpPr/>
          <p:nvPr/>
        </p:nvSpPr>
        <p:spPr>
          <a:xfrm>
            <a:off x="2935864" y="494291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0" name="角丸四角形 154">
            <a:extLst>
              <a:ext uri="{FF2B5EF4-FFF2-40B4-BE49-F238E27FC236}">
                <a16:creationId xmlns:a16="http://schemas.microsoft.com/office/drawing/2014/main" id="{9F0E6196-EB73-4524-A921-F9C37FCC88B3}"/>
              </a:ext>
            </a:extLst>
          </p:cNvPr>
          <p:cNvSpPr/>
          <p:nvPr/>
        </p:nvSpPr>
        <p:spPr>
          <a:xfrm>
            <a:off x="5246634" y="4955305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1" name="Textfeld 126">
            <a:extLst>
              <a:ext uri="{FF2B5EF4-FFF2-40B4-BE49-F238E27FC236}">
                <a16:creationId xmlns:a16="http://schemas.microsoft.com/office/drawing/2014/main" id="{CEB1FAAF-290F-43CB-9EE0-F0FECDB052D7}"/>
              </a:ext>
            </a:extLst>
          </p:cNvPr>
          <p:cNvSpPr txBox="1"/>
          <p:nvPr/>
        </p:nvSpPr>
        <p:spPr>
          <a:xfrm>
            <a:off x="6790313" y="3793750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Integration and Orchestration</a:t>
            </a:r>
          </a:p>
        </p:txBody>
      </p:sp>
      <p:sp>
        <p:nvSpPr>
          <p:cNvPr id="82" name="Textfeld 126">
            <a:extLst>
              <a:ext uri="{FF2B5EF4-FFF2-40B4-BE49-F238E27FC236}">
                <a16:creationId xmlns:a16="http://schemas.microsoft.com/office/drawing/2014/main" id="{749BC18F-455D-47CF-8176-F6EECECF8EF4}"/>
              </a:ext>
            </a:extLst>
          </p:cNvPr>
          <p:cNvSpPr txBox="1"/>
          <p:nvPr/>
        </p:nvSpPr>
        <p:spPr>
          <a:xfrm>
            <a:off x="4412475" y="3436048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メイリオ"/>
              </a:rPr>
              <a:t>Remote access and Synchronization</a:t>
            </a: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711684-6426-4174-BA87-815613256DDF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 flipV="1">
            <a:off x="3789154" y="5139522"/>
            <a:ext cx="1457480" cy="1238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083319E-437E-4009-80CB-216BD3E5514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1818756" y="5054056"/>
            <a:ext cx="1117108" cy="854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5" name="角丸四角形 48">
            <a:extLst>
              <a:ext uri="{FF2B5EF4-FFF2-40B4-BE49-F238E27FC236}">
                <a16:creationId xmlns:a16="http://schemas.microsoft.com/office/drawing/2014/main" id="{73CC31C2-F673-40E8-BBB9-11ACC33D2688}"/>
              </a:ext>
            </a:extLst>
          </p:cNvPr>
          <p:cNvSpPr/>
          <p:nvPr/>
        </p:nvSpPr>
        <p:spPr>
          <a:xfrm>
            <a:off x="5249221" y="4293096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6" name="角丸四角形 6">
            <a:extLst>
              <a:ext uri="{FF2B5EF4-FFF2-40B4-BE49-F238E27FC236}">
                <a16:creationId xmlns:a16="http://schemas.microsoft.com/office/drawing/2014/main" id="{66D83CAC-AC17-46C5-AFBE-8588765B85D3}"/>
              </a:ext>
            </a:extLst>
          </p:cNvPr>
          <p:cNvSpPr/>
          <p:nvPr/>
        </p:nvSpPr>
        <p:spPr bwMode="auto">
          <a:xfrm>
            <a:off x="6281915" y="2235704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55C089D-22D5-42F5-971A-8076C8028B1C}"/>
              </a:ext>
            </a:extLst>
          </p:cNvPr>
          <p:cNvCxnSpPr>
            <a:stCxn id="85" idx="2"/>
            <a:endCxn id="80" idx="0"/>
          </p:cNvCxnSpPr>
          <p:nvPr/>
        </p:nvCxnSpPr>
        <p:spPr>
          <a:xfrm flipH="1">
            <a:off x="5673279" y="4686307"/>
            <a:ext cx="2587" cy="268998"/>
          </a:xfrm>
          <a:prstGeom prst="line">
            <a:avLst/>
          </a:prstGeom>
          <a:noFill/>
          <a:ln w="28575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88" name="角丸四角形 150">
            <a:extLst>
              <a:ext uri="{FF2B5EF4-FFF2-40B4-BE49-F238E27FC236}">
                <a16:creationId xmlns:a16="http://schemas.microsoft.com/office/drawing/2014/main" id="{68514A79-4E29-4EB0-88EE-7F46F0D5011C}"/>
              </a:ext>
            </a:extLst>
          </p:cNvPr>
          <p:cNvSpPr/>
          <p:nvPr/>
        </p:nvSpPr>
        <p:spPr>
          <a:xfrm>
            <a:off x="6367819" y="2517779"/>
            <a:ext cx="959886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89" name="角丸四角形 151">
            <a:extLst>
              <a:ext uri="{FF2B5EF4-FFF2-40B4-BE49-F238E27FC236}">
                <a16:creationId xmlns:a16="http://schemas.microsoft.com/office/drawing/2014/main" id="{8AD391AD-44B0-45E3-B806-2FEA63A7093D}"/>
              </a:ext>
            </a:extLst>
          </p:cNvPr>
          <p:cNvSpPr/>
          <p:nvPr/>
        </p:nvSpPr>
        <p:spPr>
          <a:xfrm>
            <a:off x="6381297" y="3221804"/>
            <a:ext cx="946407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Proxy/ gateway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1F656D-2BD6-469D-9A27-4374D5FF3CDA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6847762" y="2910990"/>
            <a:ext cx="6739" cy="310814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7212AF-3A71-4A34-A3E4-5EC1D742DC06}"/>
              </a:ext>
            </a:extLst>
          </p:cNvPr>
          <p:cNvCxnSpPr>
            <a:stCxn id="89" idx="2"/>
            <a:endCxn id="80" idx="3"/>
          </p:cNvCxnSpPr>
          <p:nvPr/>
        </p:nvCxnSpPr>
        <p:spPr>
          <a:xfrm flipH="1">
            <a:off x="6099923" y="3615015"/>
            <a:ext cx="754578" cy="153689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B842B9-D64B-43F9-8CD4-BBF8A3110994}"/>
              </a:ext>
            </a:extLst>
          </p:cNvPr>
          <p:cNvCxnSpPr>
            <a:stCxn id="89" idx="2"/>
            <a:endCxn id="77" idx="1"/>
          </p:cNvCxnSpPr>
          <p:nvPr/>
        </p:nvCxnSpPr>
        <p:spPr>
          <a:xfrm>
            <a:off x="6854501" y="3615015"/>
            <a:ext cx="490966" cy="1429266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93" name="図 76">
            <a:extLst>
              <a:ext uri="{FF2B5EF4-FFF2-40B4-BE49-F238E27FC236}">
                <a16:creationId xmlns:a16="http://schemas.microsoft.com/office/drawing/2014/main" id="{E083E75B-438C-4515-AA45-D02077199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02" y="2944202"/>
            <a:ext cx="1017495" cy="394992"/>
          </a:xfrm>
          <a:prstGeom prst="rect">
            <a:avLst/>
          </a:prstGeom>
        </p:spPr>
      </p:pic>
      <p:sp>
        <p:nvSpPr>
          <p:cNvPr id="94" name="角丸四角形 6">
            <a:extLst>
              <a:ext uri="{FF2B5EF4-FFF2-40B4-BE49-F238E27FC236}">
                <a16:creationId xmlns:a16="http://schemas.microsoft.com/office/drawing/2014/main" id="{3B29BD56-12C7-49ED-B033-D2D02CC82138}"/>
              </a:ext>
            </a:extLst>
          </p:cNvPr>
          <p:cNvSpPr/>
          <p:nvPr/>
        </p:nvSpPr>
        <p:spPr bwMode="auto">
          <a:xfrm>
            <a:off x="3430641" y="2232096"/>
            <a:ext cx="1127654" cy="1447638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Cloud</a:t>
            </a:r>
          </a:p>
        </p:txBody>
      </p:sp>
      <p:sp>
        <p:nvSpPr>
          <p:cNvPr id="95" name="角丸四角形 144">
            <a:extLst>
              <a:ext uri="{FF2B5EF4-FFF2-40B4-BE49-F238E27FC236}">
                <a16:creationId xmlns:a16="http://schemas.microsoft.com/office/drawing/2014/main" id="{9DE85A3B-64B3-4BBE-A570-BDA6D2DC0018}"/>
              </a:ext>
            </a:extLst>
          </p:cNvPr>
          <p:cNvSpPr/>
          <p:nvPr/>
        </p:nvSpPr>
        <p:spPr>
          <a:xfrm>
            <a:off x="3554738" y="2532941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client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96" name="角丸四角形 148">
            <a:extLst>
              <a:ext uri="{FF2B5EF4-FFF2-40B4-BE49-F238E27FC236}">
                <a16:creationId xmlns:a16="http://schemas.microsoft.com/office/drawing/2014/main" id="{4F08A603-7F27-4F00-841E-6F7BE18EB6B6}"/>
              </a:ext>
            </a:extLst>
          </p:cNvPr>
          <p:cNvSpPr/>
          <p:nvPr/>
        </p:nvSpPr>
        <p:spPr>
          <a:xfrm>
            <a:off x="3556585" y="3232023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proxy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1B9D19B-FEF9-4D5E-8FB5-350FC165C5B6}"/>
              </a:ext>
            </a:extLst>
          </p:cNvPr>
          <p:cNvCxnSpPr>
            <a:stCxn id="96" idx="1"/>
          </p:cNvCxnSpPr>
          <p:nvPr/>
        </p:nvCxnSpPr>
        <p:spPr>
          <a:xfrm flipH="1">
            <a:off x="1827855" y="3428629"/>
            <a:ext cx="1728730" cy="1476542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D2662D1-0C5E-4649-817F-B96526A3C292}"/>
              </a:ext>
            </a:extLst>
          </p:cNvPr>
          <p:cNvCxnSpPr>
            <a:stCxn id="96" idx="2"/>
          </p:cNvCxnSpPr>
          <p:nvPr/>
        </p:nvCxnSpPr>
        <p:spPr>
          <a:xfrm>
            <a:off x="3501941" y="3625234"/>
            <a:ext cx="178171" cy="13300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CA75726-208F-4D33-BDE7-9B0BC291DF93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3981383" y="2926152"/>
            <a:ext cx="1847" cy="305871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1FDC278-8624-4AEC-B094-861D03841130}"/>
              </a:ext>
            </a:extLst>
          </p:cNvPr>
          <p:cNvCxnSpPr>
            <a:stCxn id="96" idx="3"/>
            <a:endCxn id="89" idx="1"/>
          </p:cNvCxnSpPr>
          <p:nvPr/>
        </p:nvCxnSpPr>
        <p:spPr>
          <a:xfrm flipV="1">
            <a:off x="4409874" y="3418410"/>
            <a:ext cx="1971423" cy="10219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101" name="Picture 80" descr="bl_011">
            <a:extLst>
              <a:ext uri="{FF2B5EF4-FFF2-40B4-BE49-F238E27FC236}">
                <a16:creationId xmlns:a16="http://schemas.microsoft.com/office/drawing/2014/main" id="{A48B027A-409B-45A7-9084-376163D0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2" y="2304162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1" descr="it_043">
            <a:extLst>
              <a:ext uri="{FF2B5EF4-FFF2-40B4-BE49-F238E27FC236}">
                <a16:creationId xmlns:a16="http://schemas.microsoft.com/office/drawing/2014/main" id="{FA9D0EA1-2094-45E0-88B5-F352F3E4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0" y="2867052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3029621-F3FF-4047-A356-A03645765ED6}"/>
              </a:ext>
            </a:extLst>
          </p:cNvPr>
          <p:cNvGrpSpPr/>
          <p:nvPr/>
        </p:nvGrpSpPr>
        <p:grpSpPr>
          <a:xfrm>
            <a:off x="5370407" y="5410931"/>
            <a:ext cx="613961" cy="529476"/>
            <a:chOff x="5485983" y="5948890"/>
            <a:chExt cx="932086" cy="868515"/>
          </a:xfrm>
        </p:grpSpPr>
        <p:sp>
          <p:nvSpPr>
            <p:cNvPr id="104" name="角丸四角形 30">
              <a:extLst>
                <a:ext uri="{FF2B5EF4-FFF2-40B4-BE49-F238E27FC236}">
                  <a16:creationId xmlns:a16="http://schemas.microsoft.com/office/drawing/2014/main" id="{4F25225C-428A-47D2-85A2-B6BBC2BB86C7}"/>
                </a:ext>
              </a:extLst>
            </p:cNvPr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メイリオ"/>
                <a:cs typeface="+mn-cs"/>
              </a:endParaRPr>
            </a:p>
          </p:txBody>
        </p:sp>
        <p:pic>
          <p:nvPicPr>
            <p:cNvPr id="105" name="Picture 7">
              <a:extLst>
                <a:ext uri="{FF2B5EF4-FFF2-40B4-BE49-F238E27FC236}">
                  <a16:creationId xmlns:a16="http://schemas.microsoft.com/office/drawing/2014/main" id="{53DF6B43-3B92-40D3-A96A-29488B7D3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8E111CDF-3481-471E-B0B0-EDF20038F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" name="Picture 4" descr="C:\Users\knimura\AppData\Local\Microsoft\Windows\Temporary Internet Files\Content.IE5\7S57FXLM\golf[1].jpg">
            <a:extLst>
              <a:ext uri="{FF2B5EF4-FFF2-40B4-BE49-F238E27FC236}">
                <a16:creationId xmlns:a16="http://schemas.microsoft.com/office/drawing/2014/main" id="{D0167BD8-8C55-4C25-A54C-6610D706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67417" cy="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角丸四角形 6">
            <a:extLst>
              <a:ext uri="{FF2B5EF4-FFF2-40B4-BE49-F238E27FC236}">
                <a16:creationId xmlns:a16="http://schemas.microsoft.com/office/drawing/2014/main" id="{E7B6E0DF-9694-43B0-83FC-53F5B0D746B8}"/>
              </a:ext>
            </a:extLst>
          </p:cNvPr>
          <p:cNvSpPr/>
          <p:nvPr/>
        </p:nvSpPr>
        <p:spPr bwMode="auto">
          <a:xfrm>
            <a:off x="933518" y="2805002"/>
            <a:ext cx="1014153" cy="842236"/>
          </a:xfrm>
          <a:prstGeom prst="roundRect">
            <a:avLst>
              <a:gd name="adj" fmla="val 6113"/>
            </a:avLst>
          </a:prstGeom>
          <a:solidFill>
            <a:srgbClr val="727CA3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Connected Car</a:t>
            </a:r>
          </a:p>
        </p:txBody>
      </p:sp>
      <p:sp>
        <p:nvSpPr>
          <p:cNvPr id="109" name="角丸四角形 59">
            <a:extLst>
              <a:ext uri="{FF2B5EF4-FFF2-40B4-BE49-F238E27FC236}">
                <a16:creationId xmlns:a16="http://schemas.microsoft.com/office/drawing/2014/main" id="{5FE33150-9A43-43B9-86B5-B3063B31A436}"/>
              </a:ext>
            </a:extLst>
          </p:cNvPr>
          <p:cNvSpPr/>
          <p:nvPr/>
        </p:nvSpPr>
        <p:spPr>
          <a:xfrm>
            <a:off x="1035120" y="3087348"/>
            <a:ext cx="853289" cy="393211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727CA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+mn-cs"/>
              </a:rPr>
              <a:t>server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88CBA5FA-F5F4-46FD-A9F7-23926BFDAB95}"/>
              </a:ext>
            </a:extLst>
          </p:cNvPr>
          <p:cNvCxnSpPr>
            <a:endCxn id="109" idx="3"/>
          </p:cNvCxnSpPr>
          <p:nvPr/>
        </p:nvCxnSpPr>
        <p:spPr>
          <a:xfrm flipH="1" flipV="1">
            <a:off x="1888409" y="3283954"/>
            <a:ext cx="1681490" cy="22490"/>
          </a:xfrm>
          <a:prstGeom prst="line">
            <a:avLst/>
          </a:prstGeom>
          <a:noFill/>
          <a:ln w="38100" cap="flat" cmpd="sng" algn="ctr">
            <a:solidFill>
              <a:srgbClr val="727CA3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943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C61159-D5B0-4727-897D-446A6C93FDA4}"/>
              </a:ext>
            </a:extLst>
          </p:cNvPr>
          <p:cNvSpPr/>
          <p:nvPr/>
        </p:nvSpPr>
        <p:spPr>
          <a:xfrm>
            <a:off x="107504" y="2204864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13">
            <a:extLst>
              <a:ext uri="{FF2B5EF4-FFF2-40B4-BE49-F238E27FC236}">
                <a16:creationId xmlns:a16="http://schemas.microsoft.com/office/drawing/2014/main" id="{43732A39-BB5E-4904-8DF1-00A95F74188F}"/>
              </a:ext>
            </a:extLst>
          </p:cNvPr>
          <p:cNvSpPr/>
          <p:nvPr/>
        </p:nvSpPr>
        <p:spPr>
          <a:xfrm>
            <a:off x="2958297" y="2478566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BBAE2C0E-5EF7-41CE-8F24-108E9BA421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653281"/>
            <a:ext cx="291368" cy="374279"/>
          </a:xfrm>
          <a:prstGeom prst="rect">
            <a:avLst/>
          </a:prstGeom>
        </p:spPr>
      </p:pic>
      <p:sp>
        <p:nvSpPr>
          <p:cNvPr id="59" name="角丸四角形 66">
            <a:extLst>
              <a:ext uri="{FF2B5EF4-FFF2-40B4-BE49-F238E27FC236}">
                <a16:creationId xmlns:a16="http://schemas.microsoft.com/office/drawing/2014/main" id="{9CA6890F-1167-4ECC-9B8B-C8FC19DAC0D5}"/>
              </a:ext>
            </a:extLst>
          </p:cNvPr>
          <p:cNvSpPr/>
          <p:nvPr/>
        </p:nvSpPr>
        <p:spPr>
          <a:xfrm>
            <a:off x="4222418" y="3613321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グラフィックス 4" descr="都市">
            <a:extLst>
              <a:ext uri="{FF2B5EF4-FFF2-40B4-BE49-F238E27FC236}">
                <a16:creationId xmlns:a16="http://schemas.microsoft.com/office/drawing/2014/main" id="{FFE632F6-A416-491E-A442-197B0489E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2128581"/>
            <a:ext cx="914400" cy="914400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83780A-F7E2-4245-B056-EBB681D06B43}"/>
              </a:ext>
            </a:extLst>
          </p:cNvPr>
          <p:cNvSpPr/>
          <p:nvPr/>
        </p:nvSpPr>
        <p:spPr>
          <a:xfrm rot="17649560" flipV="1">
            <a:off x="4063925" y="3214250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2AC967B-2DFE-4C03-A3A7-2F71FA6E3228}"/>
              </a:ext>
            </a:extLst>
          </p:cNvPr>
          <p:cNvSpPr/>
          <p:nvPr/>
        </p:nvSpPr>
        <p:spPr>
          <a:xfrm rot="10800000" flipH="1" flipV="1">
            <a:off x="3786842" y="2765379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56ACDDB-BC34-4BCE-97A4-BE2E5D682B1F}"/>
              </a:ext>
            </a:extLst>
          </p:cNvPr>
          <p:cNvSpPr txBox="1"/>
          <p:nvPr/>
        </p:nvSpPr>
        <p:spPr>
          <a:xfrm>
            <a:off x="4254745" y="3677752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1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D482CEB5-F83B-432D-96F9-AD4D227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3133150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04B660-EF6A-4147-B342-FB824FFFDF5B}"/>
              </a:ext>
            </a:extLst>
          </p:cNvPr>
          <p:cNvSpPr txBox="1"/>
          <p:nvPr/>
        </p:nvSpPr>
        <p:spPr>
          <a:xfrm>
            <a:off x="3342496" y="2906659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B65ACDB6-8574-41E8-8919-4E7E19619E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2592480"/>
            <a:ext cx="640967" cy="322773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387701" y="4092171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400888" y="4169705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" name="矢印: 左右 72">
            <a:extLst>
              <a:ext uri="{FF2B5EF4-FFF2-40B4-BE49-F238E27FC236}">
                <a16:creationId xmlns:a16="http://schemas.microsoft.com/office/drawing/2014/main" id="{17444CB2-6A5E-42D7-9AA2-BC5F12B22684}"/>
              </a:ext>
            </a:extLst>
          </p:cNvPr>
          <p:cNvSpPr/>
          <p:nvPr/>
        </p:nvSpPr>
        <p:spPr>
          <a:xfrm>
            <a:off x="3822986" y="4695238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3839362" y="4201295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4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AD8AE5C-2F6E-4F41-9C9E-DF1B58F2A133}"/>
              </a:ext>
            </a:extLst>
          </p:cNvPr>
          <p:cNvSpPr/>
          <p:nvPr/>
        </p:nvSpPr>
        <p:spPr>
          <a:xfrm>
            <a:off x="107504" y="1484784"/>
            <a:ext cx="8280920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雲 21">
            <a:extLst>
              <a:ext uri="{FF2B5EF4-FFF2-40B4-BE49-F238E27FC236}">
                <a16:creationId xmlns:a16="http://schemas.microsoft.com/office/drawing/2014/main" id="{815D5376-38BA-4328-8E54-9DA7E81D19E6}"/>
              </a:ext>
            </a:extLst>
          </p:cNvPr>
          <p:cNvSpPr/>
          <p:nvPr/>
        </p:nvSpPr>
        <p:spPr>
          <a:xfrm>
            <a:off x="2483768" y="3421914"/>
            <a:ext cx="396044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EtherCAT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RS-485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Services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Electronic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appliance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Gateway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591434" y="4394437"/>
            <a:ext cx="59624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609831" y="4429046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2871726" y="3796723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Indirect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9" name="角丸四角形 66">
            <a:extLst>
              <a:ext uri="{FF2B5EF4-FFF2-40B4-BE49-F238E27FC236}">
                <a16:creationId xmlns:a16="http://schemas.microsoft.com/office/drawing/2014/main" id="{DC8DB2C8-D6AB-4772-BC3D-43B9262420F6}"/>
              </a:ext>
            </a:extLst>
          </p:cNvPr>
          <p:cNvSpPr/>
          <p:nvPr/>
        </p:nvSpPr>
        <p:spPr>
          <a:xfrm>
            <a:off x="3850351" y="3787730"/>
            <a:ext cx="1202104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2CE4A9-64D9-44AF-BD81-121DFC8D4584}"/>
              </a:ext>
            </a:extLst>
          </p:cNvPr>
          <p:cNvSpPr txBox="1"/>
          <p:nvPr/>
        </p:nvSpPr>
        <p:spPr>
          <a:xfrm>
            <a:off x="4092629" y="3854691"/>
            <a:ext cx="7021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platform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7" name="角丸四角形 13">
            <a:extLst>
              <a:ext uri="{FF2B5EF4-FFF2-40B4-BE49-F238E27FC236}">
                <a16:creationId xmlns:a16="http://schemas.microsoft.com/office/drawing/2014/main" id="{EF63AF77-DFAD-4ED2-8865-C4EEF21C7FE8}"/>
              </a:ext>
            </a:extLst>
          </p:cNvPr>
          <p:cNvSpPr/>
          <p:nvPr/>
        </p:nvSpPr>
        <p:spPr>
          <a:xfrm>
            <a:off x="2958297" y="1834769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5624A233-A9F0-477D-9CAA-8DC3B2B586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009484"/>
            <a:ext cx="291368" cy="374279"/>
          </a:xfrm>
          <a:prstGeom prst="rect">
            <a:avLst/>
          </a:prstGeom>
        </p:spPr>
      </p:pic>
      <p:sp>
        <p:nvSpPr>
          <p:cNvPr id="107" name="角丸四角形 66">
            <a:extLst>
              <a:ext uri="{FF2B5EF4-FFF2-40B4-BE49-F238E27FC236}">
                <a16:creationId xmlns:a16="http://schemas.microsoft.com/office/drawing/2014/main" id="{6F93D99B-05B3-4F94-BC33-4FDEEBD9DD01}"/>
              </a:ext>
            </a:extLst>
          </p:cNvPr>
          <p:cNvSpPr/>
          <p:nvPr/>
        </p:nvSpPr>
        <p:spPr>
          <a:xfrm>
            <a:off x="4222418" y="2969524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08" name="グラフィックス 107" descr="都市">
            <a:extLst>
              <a:ext uri="{FF2B5EF4-FFF2-40B4-BE49-F238E27FC236}">
                <a16:creationId xmlns:a16="http://schemas.microsoft.com/office/drawing/2014/main" id="{FB455C22-69E9-4990-B9A8-6A3685F31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1484784"/>
            <a:ext cx="914400" cy="914400"/>
          </a:xfrm>
          <a:prstGeom prst="rect">
            <a:avLst/>
          </a:prstGeom>
        </p:spPr>
      </p:pic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EDA155F-0207-4976-AC8B-6B5FFEAB8675}"/>
              </a:ext>
            </a:extLst>
          </p:cNvPr>
          <p:cNvSpPr/>
          <p:nvPr/>
        </p:nvSpPr>
        <p:spPr>
          <a:xfrm rot="17649560" flipV="1">
            <a:off x="4063925" y="2570453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38EC0F4-8FC4-476C-9439-99F68D5756DF}"/>
              </a:ext>
            </a:extLst>
          </p:cNvPr>
          <p:cNvSpPr/>
          <p:nvPr/>
        </p:nvSpPr>
        <p:spPr>
          <a:xfrm rot="10800000" flipH="1" flipV="1">
            <a:off x="3786842" y="2121582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9A8E8F6-4468-4CD7-9B83-A1156886FB94}"/>
              </a:ext>
            </a:extLst>
          </p:cNvPr>
          <p:cNvSpPr txBox="1"/>
          <p:nvPr/>
        </p:nvSpPr>
        <p:spPr>
          <a:xfrm>
            <a:off x="4254745" y="3033955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Services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2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BE8A17B5-671E-487A-8B81-50D3F69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2489353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094C5F-86E8-4C11-AB49-5DB291D38042}"/>
              </a:ext>
            </a:extLst>
          </p:cNvPr>
          <p:cNvSpPr txBox="1"/>
          <p:nvPr/>
        </p:nvSpPr>
        <p:spPr>
          <a:xfrm>
            <a:off x="3342496" y="2262862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BACnet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B92B4277-D0E6-4EB6-9527-FF480CF7FA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1948683"/>
            <a:ext cx="640967" cy="322773"/>
          </a:xfrm>
          <a:prstGeom prst="rect">
            <a:avLst/>
          </a:prstGeom>
        </p:spPr>
      </p:pic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44E7B468-F5BD-4A0F-A085-6E67B54897CD}"/>
              </a:ext>
            </a:extLst>
          </p:cNvPr>
          <p:cNvSpPr/>
          <p:nvPr/>
        </p:nvSpPr>
        <p:spPr>
          <a:xfrm rot="5400000">
            <a:off x="4131007" y="3388369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7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0A1B81-6328-4D48-A2E5-762AA4312486}"/>
              </a:ext>
            </a:extLst>
          </p:cNvPr>
          <p:cNvSpPr/>
          <p:nvPr/>
        </p:nvSpPr>
        <p:spPr>
          <a:xfrm>
            <a:off x="-72516" y="-27384"/>
            <a:ext cx="9289032" cy="691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C4B0E-D36C-4AFF-96BE-52E0C41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3173" y="6980998"/>
            <a:ext cx="2133600" cy="365125"/>
          </a:xfrm>
        </p:spPr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81878A19-123C-45BD-A8B9-08A3EB3A7186}"/>
              </a:ext>
            </a:extLst>
          </p:cNvPr>
          <p:cNvGrpSpPr/>
          <p:nvPr/>
        </p:nvGrpSpPr>
        <p:grpSpPr>
          <a:xfrm>
            <a:off x="301808" y="208813"/>
            <a:ext cx="8540384" cy="6440374"/>
            <a:chOff x="539924" y="167541"/>
            <a:chExt cx="8540384" cy="644037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B48F06A-DD2B-46CB-A672-D410F425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784" y="5062072"/>
              <a:ext cx="1155631" cy="581943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079D94E-9719-4355-856E-73DE4C8F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263" y="4980149"/>
              <a:ext cx="413874" cy="603217"/>
            </a:xfrm>
            <a:prstGeom prst="rect">
              <a:avLst/>
            </a:prstGeom>
          </p:spPr>
        </p:pic>
        <p:sp>
          <p:nvSpPr>
            <p:cNvPr id="111" name="角丸四角形 13">
              <a:extLst>
                <a:ext uri="{FF2B5EF4-FFF2-40B4-BE49-F238E27FC236}">
                  <a16:creationId xmlns:a16="http://schemas.microsoft.com/office/drawing/2014/main" id="{CAAA1433-80EE-4AC3-9C18-AEF2DFE55AA8}"/>
                </a:ext>
              </a:extLst>
            </p:cNvPr>
            <p:cNvSpPr/>
            <p:nvPr/>
          </p:nvSpPr>
          <p:spPr>
            <a:xfrm>
              <a:off x="2891283" y="4437112"/>
              <a:ext cx="5875463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A546886-393A-4724-979C-4FC3FB33AF65}"/>
                </a:ext>
              </a:extLst>
            </p:cNvPr>
            <p:cNvSpPr txBox="1"/>
            <p:nvPr/>
          </p:nvSpPr>
          <p:spPr>
            <a:xfrm>
              <a:off x="7056718" y="5590027"/>
              <a:ext cx="112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Remote</a:t>
              </a:r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ontroller</a:t>
              </a:r>
              <a:endParaRPr kumimoji="1" lang="ja-JP" altLang="en-US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71372D6-472D-4B6C-ACB1-250EF93A513C}"/>
                </a:ext>
              </a:extLst>
            </p:cNvPr>
            <p:cNvSpPr txBox="1"/>
            <p:nvPr/>
          </p:nvSpPr>
          <p:spPr>
            <a:xfrm>
              <a:off x="5300617" y="5590027"/>
              <a:ext cx="1110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Electronic</a:t>
              </a:r>
            </a:p>
            <a:p>
              <a:pPr algn="ctr"/>
              <a:r>
                <a:rPr lang="en-US" altLang="ja-JP" dirty="0"/>
                <a:t>A</a:t>
              </a:r>
              <a:r>
                <a:rPr kumimoji="1" lang="en-US" altLang="ja-JP" dirty="0"/>
                <a:t>ppliance</a:t>
              </a:r>
              <a:endParaRPr kumimoji="1" lang="ja-JP" altLang="en-US" dirty="0"/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0FBDB21F-6BB5-4834-8C3D-8734BC9F1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5306052"/>
              <a:ext cx="801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8">
              <a:extLst>
                <a:ext uri="{FF2B5EF4-FFF2-40B4-BE49-F238E27FC236}">
                  <a16:creationId xmlns:a16="http://schemas.microsoft.com/office/drawing/2014/main" id="{AC889120-5D85-4B36-BBE7-F5D27A6019B9}"/>
                </a:ext>
              </a:extLst>
            </p:cNvPr>
            <p:cNvSpPr txBox="1"/>
            <p:nvPr/>
          </p:nvSpPr>
          <p:spPr>
            <a:xfrm>
              <a:off x="4624007" y="6238583"/>
              <a:ext cx="231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Trusted Environment</a:t>
              </a:r>
              <a:endParaRPr kumimoji="1" lang="ja-JP" altLang="en-US" dirty="0"/>
            </a:p>
          </p:txBody>
        </p:sp>
        <p:sp>
          <p:nvSpPr>
            <p:cNvPr id="116" name="角丸四角形 30">
              <a:extLst>
                <a:ext uri="{FF2B5EF4-FFF2-40B4-BE49-F238E27FC236}">
                  <a16:creationId xmlns:a16="http://schemas.microsoft.com/office/drawing/2014/main" id="{DFECA81B-BBC3-4853-876D-E0269982563F}"/>
                </a:ext>
              </a:extLst>
            </p:cNvPr>
            <p:cNvSpPr/>
            <p:nvPr/>
          </p:nvSpPr>
          <p:spPr>
            <a:xfrm>
              <a:off x="3154188" y="4983623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9FDA94F-B02A-4A85-9AEB-132C4D31A56A}"/>
                </a:ext>
              </a:extLst>
            </p:cNvPr>
            <p:cNvSpPr txBox="1"/>
            <p:nvPr/>
          </p:nvSpPr>
          <p:spPr>
            <a:xfrm>
              <a:off x="3206792" y="5590027"/>
              <a:ext cx="877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Control</a:t>
              </a:r>
              <a:br>
                <a:rPr kumimoji="1" lang="en-US" altLang="ja-JP" dirty="0"/>
              </a:br>
              <a:r>
                <a:rPr kumimoji="1" lang="en-US" altLang="ja-JP" dirty="0"/>
                <a:t>Agent</a:t>
              </a:r>
              <a:endParaRPr kumimoji="1" lang="ja-JP" altLang="en-US" dirty="0"/>
            </a:p>
          </p:txBody>
        </p:sp>
        <p:pic>
          <p:nvPicPr>
            <p:cNvPr id="118" name="Picture 7">
              <a:extLst>
                <a:ext uri="{FF2B5EF4-FFF2-40B4-BE49-F238E27FC236}">
                  <a16:creationId xmlns:a16="http://schemas.microsoft.com/office/drawing/2014/main" id="{FAF0DD8F-F15B-4920-8AE4-1CA46C99A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3770501" y="5008569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6" descr="C:\Users\knimura\AppData\Local\Microsoft\Windows\Temporary Internet Files\Content.IE5\8TTJABOM\arduino-pir[1].jpg">
              <a:extLst>
                <a:ext uri="{FF2B5EF4-FFF2-40B4-BE49-F238E27FC236}">
                  <a16:creationId xmlns:a16="http://schemas.microsoft.com/office/drawing/2014/main" id="{FF23AA7F-4DE4-4488-B18B-8D457D41F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66" y="5072496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7FDE679D-3285-47E2-AFD1-71A5343B04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436" y="530025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図 8">
              <a:extLst>
                <a:ext uri="{FF2B5EF4-FFF2-40B4-BE49-F238E27FC236}">
                  <a16:creationId xmlns:a16="http://schemas.microsoft.com/office/drawing/2014/main" id="{0A41C2F0-CF41-4ACF-B60D-E943DC42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108" y="3172952"/>
              <a:ext cx="413874" cy="603217"/>
            </a:xfrm>
            <a:prstGeom prst="rect">
              <a:avLst/>
            </a:prstGeom>
          </p:spPr>
        </p:pic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172B7DC3-A4CC-45DF-B648-5A058113E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391" y="4684098"/>
              <a:ext cx="663461" cy="430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図 24">
              <a:extLst>
                <a:ext uri="{FF2B5EF4-FFF2-40B4-BE49-F238E27FC236}">
                  <a16:creationId xmlns:a16="http://schemas.microsoft.com/office/drawing/2014/main" id="{222930F9-D449-4AF9-B99B-0CEEAA6AF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566" y="4221110"/>
              <a:ext cx="1193968" cy="477587"/>
            </a:xfrm>
            <a:prstGeom prst="rect">
              <a:avLst/>
            </a:prstGeom>
          </p:spPr>
        </p:pic>
        <p:sp>
          <p:nvSpPr>
            <p:cNvPr id="125" name="テキスト ボックス 25">
              <a:extLst>
                <a:ext uri="{FF2B5EF4-FFF2-40B4-BE49-F238E27FC236}">
                  <a16:creationId xmlns:a16="http://schemas.microsoft.com/office/drawing/2014/main" id="{3FC94563-6218-466B-B9C7-8526666B54E5}"/>
                </a:ext>
              </a:extLst>
            </p:cNvPr>
            <p:cNvSpPr txBox="1"/>
            <p:nvPr/>
          </p:nvSpPr>
          <p:spPr>
            <a:xfrm>
              <a:off x="7925619" y="3922130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Gateway</a:t>
              </a:r>
              <a:endParaRPr kumimoji="1" lang="ja-JP" altLang="en-US" dirty="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E7C630BC-4BC5-4D9E-B5E0-B14AE5D36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9634" y="3817507"/>
              <a:ext cx="7495" cy="349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E1D9361B-C0A3-42AD-9AE5-294627072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61" y="3804721"/>
              <a:ext cx="998337" cy="1173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25">
              <a:extLst>
                <a:ext uri="{FF2B5EF4-FFF2-40B4-BE49-F238E27FC236}">
                  <a16:creationId xmlns:a16="http://schemas.microsoft.com/office/drawing/2014/main" id="{CFAEF866-75E8-4AE8-812D-A3DBADB6C59F}"/>
                </a:ext>
              </a:extLst>
            </p:cNvPr>
            <p:cNvSpPr txBox="1"/>
            <p:nvPr/>
          </p:nvSpPr>
          <p:spPr>
            <a:xfrm>
              <a:off x="3060793" y="3897096"/>
              <a:ext cx="131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Edge Device</a:t>
              </a:r>
              <a:endParaRPr kumimoji="1" lang="ja-JP" altLang="en-US" dirty="0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C4385609-285A-4D5F-B275-D6D779F73020}"/>
                </a:ext>
              </a:extLst>
            </p:cNvPr>
            <p:cNvCxnSpPr>
              <a:cxnSpLocks/>
            </p:cNvCxnSpPr>
            <p:nvPr/>
          </p:nvCxnSpPr>
          <p:spPr>
            <a:xfrm>
              <a:off x="4802864" y="4617780"/>
              <a:ext cx="510944" cy="361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48B10547-8B2A-41AF-B847-93AEB938A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4207" y="4684194"/>
              <a:ext cx="226884" cy="415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D0C6A85-9A4B-4255-8691-8F54C5AE98CC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3505750" y="4668811"/>
              <a:ext cx="544438" cy="40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雲 21">
              <a:extLst>
                <a:ext uri="{FF2B5EF4-FFF2-40B4-BE49-F238E27FC236}">
                  <a16:creationId xmlns:a16="http://schemas.microsoft.com/office/drawing/2014/main" id="{3057D8CC-70F3-490D-AD2F-3D320998F374}"/>
                </a:ext>
              </a:extLst>
            </p:cNvPr>
            <p:cNvSpPr/>
            <p:nvPr/>
          </p:nvSpPr>
          <p:spPr>
            <a:xfrm>
              <a:off x="2752424" y="2268672"/>
              <a:ext cx="4558669" cy="136726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8" name="図 8">
              <a:extLst>
                <a:ext uri="{FF2B5EF4-FFF2-40B4-BE49-F238E27FC236}">
                  <a16:creationId xmlns:a16="http://schemas.microsoft.com/office/drawing/2014/main" id="{94EEA479-68F1-4173-9E1C-FCB46F1E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792" y="2565184"/>
              <a:ext cx="413874" cy="603217"/>
            </a:xfrm>
            <a:prstGeom prst="rect">
              <a:avLst/>
            </a:prstGeom>
          </p:spPr>
        </p:pic>
        <p:sp>
          <p:nvSpPr>
            <p:cNvPr id="140" name="正方形/長方形 17">
              <a:extLst>
                <a:ext uri="{FF2B5EF4-FFF2-40B4-BE49-F238E27FC236}">
                  <a16:creationId xmlns:a16="http://schemas.microsoft.com/office/drawing/2014/main" id="{2E60191B-B1F6-4C49-8FCA-6C066A3EBB9A}"/>
                </a:ext>
              </a:extLst>
            </p:cNvPr>
            <p:cNvSpPr/>
            <p:nvPr/>
          </p:nvSpPr>
          <p:spPr>
            <a:xfrm rot="16200000">
              <a:off x="3899771" y="3653161"/>
              <a:ext cx="1029105" cy="144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0" name="図 24">
              <a:extLst>
                <a:ext uri="{FF2B5EF4-FFF2-40B4-BE49-F238E27FC236}">
                  <a16:creationId xmlns:a16="http://schemas.microsoft.com/office/drawing/2014/main" id="{7E6C8DD6-9F02-4DCE-825F-EF7E624D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55" y="4190895"/>
              <a:ext cx="1193968" cy="477587"/>
            </a:xfrm>
            <a:prstGeom prst="rect">
              <a:avLst/>
            </a:prstGeom>
          </p:spPr>
        </p:pic>
        <p:sp>
          <p:nvSpPr>
            <p:cNvPr id="154" name="正方形/長方形 17">
              <a:extLst>
                <a:ext uri="{FF2B5EF4-FFF2-40B4-BE49-F238E27FC236}">
                  <a16:creationId xmlns:a16="http://schemas.microsoft.com/office/drawing/2014/main" id="{6184C03B-AC1E-4DB5-8F62-6BC166F99706}"/>
                </a:ext>
              </a:extLst>
            </p:cNvPr>
            <p:cNvSpPr/>
            <p:nvPr/>
          </p:nvSpPr>
          <p:spPr>
            <a:xfrm rot="16200000">
              <a:off x="5245155" y="3755463"/>
              <a:ext cx="1226924" cy="163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角丸四角形 25">
              <a:extLst>
                <a:ext uri="{FF2B5EF4-FFF2-40B4-BE49-F238E27FC236}">
                  <a16:creationId xmlns:a16="http://schemas.microsoft.com/office/drawing/2014/main" id="{6BCF793F-A041-4377-8D98-D624DA7978DD}"/>
                </a:ext>
              </a:extLst>
            </p:cNvPr>
            <p:cNvSpPr/>
            <p:nvPr/>
          </p:nvSpPr>
          <p:spPr>
            <a:xfrm>
              <a:off x="5436096" y="2708170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0" name="図 26">
              <a:extLst>
                <a:ext uri="{FF2B5EF4-FFF2-40B4-BE49-F238E27FC236}">
                  <a16:creationId xmlns:a16="http://schemas.microsoft.com/office/drawing/2014/main" id="{201605EE-BA18-4011-A29D-059E87B1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534" y="2856033"/>
              <a:ext cx="505426" cy="254518"/>
            </a:xfrm>
            <a:prstGeom prst="rect">
              <a:avLst/>
            </a:prstGeom>
          </p:spPr>
        </p:pic>
        <p:sp>
          <p:nvSpPr>
            <p:cNvPr id="173" name="正方形/長方形 17">
              <a:extLst>
                <a:ext uri="{FF2B5EF4-FFF2-40B4-BE49-F238E27FC236}">
                  <a16:creationId xmlns:a16="http://schemas.microsoft.com/office/drawing/2014/main" id="{5FBE9D00-71BA-4747-A223-F8A5F2154E04}"/>
                </a:ext>
              </a:extLst>
            </p:cNvPr>
            <p:cNvSpPr/>
            <p:nvPr/>
          </p:nvSpPr>
          <p:spPr>
            <a:xfrm rot="19690211">
              <a:off x="1653415" y="3680412"/>
              <a:ext cx="2697749" cy="118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角丸四角形 13">
              <a:extLst>
                <a:ext uri="{FF2B5EF4-FFF2-40B4-BE49-F238E27FC236}">
                  <a16:creationId xmlns:a16="http://schemas.microsoft.com/office/drawing/2014/main" id="{C017C1A4-D5D2-4040-BCAD-87D375AC0BF6}"/>
                </a:ext>
              </a:extLst>
            </p:cNvPr>
            <p:cNvSpPr/>
            <p:nvPr/>
          </p:nvSpPr>
          <p:spPr>
            <a:xfrm>
              <a:off x="781192" y="4405214"/>
              <a:ext cx="1995366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Oval 74">
              <a:extLst>
                <a:ext uri="{FF2B5EF4-FFF2-40B4-BE49-F238E27FC236}">
                  <a16:creationId xmlns:a16="http://schemas.microsoft.com/office/drawing/2014/main" id="{6AD77828-CDC6-4163-996F-71528555B529}"/>
                </a:ext>
              </a:extLst>
            </p:cNvPr>
            <p:cNvSpPr/>
            <p:nvPr/>
          </p:nvSpPr>
          <p:spPr>
            <a:xfrm>
              <a:off x="1279921" y="4801253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75">
              <a:extLst>
                <a:ext uri="{FF2B5EF4-FFF2-40B4-BE49-F238E27FC236}">
                  <a16:creationId xmlns:a16="http://schemas.microsoft.com/office/drawing/2014/main" id="{32CD4976-62BE-4CA2-9AFE-1F6D9A7DACFC}"/>
                </a:ext>
              </a:extLst>
            </p:cNvPr>
            <p:cNvSpPr/>
            <p:nvPr/>
          </p:nvSpPr>
          <p:spPr>
            <a:xfrm>
              <a:off x="1890801" y="4793861"/>
              <a:ext cx="110639" cy="125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Straight Connector 81">
              <a:extLst>
                <a:ext uri="{FF2B5EF4-FFF2-40B4-BE49-F238E27FC236}">
                  <a16:creationId xmlns:a16="http://schemas.microsoft.com/office/drawing/2014/main" id="{CCFEAA27-C918-4C72-9294-0EF2A70A908D}"/>
                </a:ext>
              </a:extLst>
            </p:cNvPr>
            <p:cNvCxnSpPr>
              <a:cxnSpLocks/>
              <a:stCxn id="175" idx="2"/>
              <a:endCxn id="174" idx="6"/>
            </p:cNvCxnSpPr>
            <p:nvPr/>
          </p:nvCxnSpPr>
          <p:spPr>
            <a:xfrm flipH="1">
              <a:off x="1390560" y="4856498"/>
              <a:ext cx="500241" cy="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5F0820B-8582-4476-B015-D9A1D0B5D87C}"/>
                </a:ext>
              </a:extLst>
            </p:cNvPr>
            <p:cNvSpPr txBox="1"/>
            <p:nvPr/>
          </p:nvSpPr>
          <p:spPr>
            <a:xfrm>
              <a:off x="829037" y="572774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cxnSp>
          <p:nvCxnSpPr>
            <p:cNvPr id="181" name="直線矢印コネクタ 180">
              <a:extLst>
                <a:ext uri="{FF2B5EF4-FFF2-40B4-BE49-F238E27FC236}">
                  <a16:creationId xmlns:a16="http://schemas.microsoft.com/office/drawing/2014/main" id="{6F78B01C-D603-4E08-9E4D-C2B03F5B9D98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5" y="2892814"/>
              <a:ext cx="1466688" cy="102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E5375FE6-E721-46B2-B597-5AD50935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315103" y="2807366"/>
              <a:ext cx="2835339" cy="35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角丸四角形 25">
              <a:extLst>
                <a:ext uri="{FF2B5EF4-FFF2-40B4-BE49-F238E27FC236}">
                  <a16:creationId xmlns:a16="http://schemas.microsoft.com/office/drawing/2014/main" id="{DCF6798F-0661-4214-8DC9-4EF0F7B484E6}"/>
                </a:ext>
              </a:extLst>
            </p:cNvPr>
            <p:cNvSpPr/>
            <p:nvPr/>
          </p:nvSpPr>
          <p:spPr>
            <a:xfrm>
              <a:off x="4009568" y="2697535"/>
              <a:ext cx="833579" cy="5153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2" name="Group 57">
              <a:extLst>
                <a:ext uri="{FF2B5EF4-FFF2-40B4-BE49-F238E27FC236}">
                  <a16:creationId xmlns:a16="http://schemas.microsoft.com/office/drawing/2014/main" id="{48FB5E6E-1960-410D-AC65-E335510F7F4F}"/>
                </a:ext>
              </a:extLst>
            </p:cNvPr>
            <p:cNvGrpSpPr/>
            <p:nvPr/>
          </p:nvGrpSpPr>
          <p:grpSpPr>
            <a:xfrm>
              <a:off x="4198055" y="2794722"/>
              <a:ext cx="437086" cy="340141"/>
              <a:chOff x="1005348" y="1132406"/>
              <a:chExt cx="897632" cy="935732"/>
            </a:xfrm>
          </p:grpSpPr>
          <p:sp>
            <p:nvSpPr>
              <p:cNvPr id="143" name="Oval 58">
                <a:extLst>
                  <a:ext uri="{FF2B5EF4-FFF2-40B4-BE49-F238E27FC236}">
                    <a16:creationId xmlns:a16="http://schemas.microsoft.com/office/drawing/2014/main" id="{5FE62453-D65A-41BE-9BC1-5AA36DFAF22D}"/>
                  </a:ext>
                </a:extLst>
              </p:cNvPr>
              <p:cNvSpPr/>
              <p:nvPr/>
            </p:nvSpPr>
            <p:spPr>
              <a:xfrm>
                <a:off x="1149364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Oval 59">
                <a:extLst>
                  <a:ext uri="{FF2B5EF4-FFF2-40B4-BE49-F238E27FC236}">
                    <a16:creationId xmlns:a16="http://schemas.microsoft.com/office/drawing/2014/main" id="{E596F389-5417-463D-9E0A-C188EE69096B}"/>
                  </a:ext>
                </a:extLst>
              </p:cNvPr>
              <p:cNvSpPr/>
              <p:nvPr/>
            </p:nvSpPr>
            <p:spPr>
              <a:xfrm>
                <a:off x="1005348" y="1905072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Oval 60">
                <a:extLst>
                  <a:ext uri="{FF2B5EF4-FFF2-40B4-BE49-F238E27FC236}">
                    <a16:creationId xmlns:a16="http://schemas.microsoft.com/office/drawing/2014/main" id="{1AF445D5-30CD-4C48-AAB7-148C7FB8680A}"/>
                  </a:ext>
                </a:extLst>
              </p:cNvPr>
              <p:cNvSpPr/>
              <p:nvPr/>
            </p:nvSpPr>
            <p:spPr>
              <a:xfrm>
                <a:off x="1454164" y="14372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Oval 61">
                <a:extLst>
                  <a:ext uri="{FF2B5EF4-FFF2-40B4-BE49-F238E27FC236}">
                    <a16:creationId xmlns:a16="http://schemas.microsoft.com/office/drawing/2014/main" id="{230D4EAF-AD32-4A57-AD3C-AF425D206D81}"/>
                  </a:ext>
                </a:extLst>
              </p:cNvPr>
              <p:cNvSpPr/>
              <p:nvPr/>
            </p:nvSpPr>
            <p:spPr>
              <a:xfrm>
                <a:off x="1756503" y="11324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Oval 62">
                <a:extLst>
                  <a:ext uri="{FF2B5EF4-FFF2-40B4-BE49-F238E27FC236}">
                    <a16:creationId xmlns:a16="http://schemas.microsoft.com/office/drawing/2014/main" id="{5BEAFFF6-FE7E-41E6-B121-31390B2EFD20}"/>
                  </a:ext>
                </a:extLst>
              </p:cNvPr>
              <p:cNvSpPr/>
              <p:nvPr/>
            </p:nvSpPr>
            <p:spPr>
              <a:xfrm>
                <a:off x="1758964" y="1742006"/>
                <a:ext cx="144016" cy="163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8" name="Straight Connector 63">
                <a:extLst>
                  <a:ext uri="{FF2B5EF4-FFF2-40B4-BE49-F238E27FC236}">
                    <a16:creationId xmlns:a16="http://schemas.microsoft.com/office/drawing/2014/main" id="{B66B8A75-7372-4440-A7F3-7C4A084CF622}"/>
                  </a:ext>
                </a:extLst>
              </p:cNvPr>
              <p:cNvCxnSpPr>
                <a:cxnSpLocks/>
                <a:stCxn id="145" idx="5"/>
                <a:endCxn id="147" idx="1"/>
              </p:cNvCxnSpPr>
              <p:nvPr/>
            </p:nvCxnSpPr>
            <p:spPr>
              <a:xfrm>
                <a:off x="1577089" y="1576392"/>
                <a:ext cx="202966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64">
                <a:extLst>
                  <a:ext uri="{FF2B5EF4-FFF2-40B4-BE49-F238E27FC236}">
                    <a16:creationId xmlns:a16="http://schemas.microsoft.com/office/drawing/2014/main" id="{CF808ADF-C42D-4B8A-AA1A-7EEF19E24B32}"/>
                  </a:ext>
                </a:extLst>
              </p:cNvPr>
              <p:cNvCxnSpPr>
                <a:stCxn id="147" idx="3"/>
                <a:endCxn id="144" idx="6"/>
              </p:cNvCxnSpPr>
              <p:nvPr/>
            </p:nvCxnSpPr>
            <p:spPr>
              <a:xfrm flipH="1">
                <a:off x="1149364" y="1881192"/>
                <a:ext cx="630691" cy="105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5">
                <a:extLst>
                  <a:ext uri="{FF2B5EF4-FFF2-40B4-BE49-F238E27FC236}">
                    <a16:creationId xmlns:a16="http://schemas.microsoft.com/office/drawing/2014/main" id="{2CDBEE41-5E10-419F-A10A-BC96A1385F61}"/>
                  </a:ext>
                </a:extLst>
              </p:cNvPr>
              <p:cNvCxnSpPr>
                <a:cxnSpLocks/>
                <a:stCxn id="144" idx="0"/>
                <a:endCxn id="143" idx="4"/>
              </p:cNvCxnSpPr>
              <p:nvPr/>
            </p:nvCxnSpPr>
            <p:spPr>
              <a:xfrm flipV="1">
                <a:off x="1077356" y="1295472"/>
                <a:ext cx="144016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6">
                <a:extLst>
                  <a:ext uri="{FF2B5EF4-FFF2-40B4-BE49-F238E27FC236}">
                    <a16:creationId xmlns:a16="http://schemas.microsoft.com/office/drawing/2014/main" id="{6B85FBE4-A6A1-4448-B7A8-E6EC60C9E97C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>
                <a:off x="1293380" y="1213939"/>
                <a:ext cx="4631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7">
                <a:extLst>
                  <a:ext uri="{FF2B5EF4-FFF2-40B4-BE49-F238E27FC236}">
                    <a16:creationId xmlns:a16="http://schemas.microsoft.com/office/drawing/2014/main" id="{93420FC1-9AFA-440A-863F-DEBE1E8083EA}"/>
                  </a:ext>
                </a:extLst>
              </p:cNvPr>
              <p:cNvCxnSpPr>
                <a:stCxn id="145" idx="3"/>
                <a:endCxn id="144" idx="7"/>
              </p:cNvCxnSpPr>
              <p:nvPr/>
            </p:nvCxnSpPr>
            <p:spPr>
              <a:xfrm flipH="1">
                <a:off x="1128273" y="1576392"/>
                <a:ext cx="346982" cy="352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8">
                <a:extLst>
                  <a:ext uri="{FF2B5EF4-FFF2-40B4-BE49-F238E27FC236}">
                    <a16:creationId xmlns:a16="http://schemas.microsoft.com/office/drawing/2014/main" id="{34CF9115-873E-4F43-932E-CE28CA99D6E3}"/>
                  </a:ext>
                </a:extLst>
              </p:cNvPr>
              <p:cNvCxnSpPr>
                <a:stCxn id="146" idx="3"/>
                <a:endCxn id="145" idx="7"/>
              </p:cNvCxnSpPr>
              <p:nvPr/>
            </p:nvCxnSpPr>
            <p:spPr>
              <a:xfrm flipH="1">
                <a:off x="1577089" y="1271592"/>
                <a:ext cx="200505" cy="189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553AB406-8B64-4CA9-9DF3-7E113A1E699D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63" y="4531114"/>
              <a:ext cx="0" cy="447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角丸四角形 13">
              <a:extLst>
                <a:ext uri="{FF2B5EF4-FFF2-40B4-BE49-F238E27FC236}">
                  <a16:creationId xmlns:a16="http://schemas.microsoft.com/office/drawing/2014/main" id="{CE11FB39-97FF-4DF2-AB6D-6917B47B3F1D}"/>
                </a:ext>
              </a:extLst>
            </p:cNvPr>
            <p:cNvSpPr/>
            <p:nvPr/>
          </p:nvSpPr>
          <p:spPr>
            <a:xfrm>
              <a:off x="781192" y="169675"/>
              <a:ext cx="2835339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5" name="Picture 2" descr="http://www.freeiconspng.com/uploads/factory-icon--vista-business-icons--softiconsm-28.png">
              <a:extLst>
                <a:ext uri="{FF2B5EF4-FFF2-40B4-BE49-F238E27FC236}">
                  <a16:creationId xmlns:a16="http://schemas.microsoft.com/office/drawing/2014/main" id="{AFE7A89C-6655-44A8-B3EC-4B93622C2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24" y="1203871"/>
              <a:ext cx="1137094" cy="1137094"/>
            </a:xfrm>
            <a:prstGeom prst="rect">
              <a:avLst/>
            </a:prstGeom>
            <a:noFill/>
          </p:spPr>
        </p:pic>
        <p:sp>
          <p:nvSpPr>
            <p:cNvPr id="186" name="角丸四角形 13">
              <a:extLst>
                <a:ext uri="{FF2B5EF4-FFF2-40B4-BE49-F238E27FC236}">
                  <a16:creationId xmlns:a16="http://schemas.microsoft.com/office/drawing/2014/main" id="{E87FCFD4-D4E4-41A4-B938-72D60A10F4BA}"/>
                </a:ext>
              </a:extLst>
            </p:cNvPr>
            <p:cNvSpPr/>
            <p:nvPr/>
          </p:nvSpPr>
          <p:spPr>
            <a:xfrm>
              <a:off x="6553200" y="167541"/>
              <a:ext cx="2213547" cy="178662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7">
              <a:extLst>
                <a:ext uri="{FF2B5EF4-FFF2-40B4-BE49-F238E27FC236}">
                  <a16:creationId xmlns:a16="http://schemas.microsoft.com/office/drawing/2014/main" id="{ABA9A03D-6CA0-4F4C-9035-79617B196AAC}"/>
                </a:ext>
              </a:extLst>
            </p:cNvPr>
            <p:cNvSpPr/>
            <p:nvPr/>
          </p:nvSpPr>
          <p:spPr>
            <a:xfrm rot="13246366">
              <a:off x="2427455" y="1381090"/>
              <a:ext cx="794855" cy="127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8" name="図 187">
              <a:extLst>
                <a:ext uri="{FF2B5EF4-FFF2-40B4-BE49-F238E27FC236}">
                  <a16:creationId xmlns:a16="http://schemas.microsoft.com/office/drawing/2014/main" id="{E7F53B19-425D-49C7-87CD-8230F304D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060" y="1269452"/>
              <a:ext cx="445173" cy="637976"/>
            </a:xfrm>
            <a:prstGeom prst="rect">
              <a:avLst/>
            </a:prstGeom>
          </p:spPr>
        </p:pic>
        <p:sp>
          <p:nvSpPr>
            <p:cNvPr id="189" name="角丸四角形 66">
              <a:extLst>
                <a:ext uri="{FF2B5EF4-FFF2-40B4-BE49-F238E27FC236}">
                  <a16:creationId xmlns:a16="http://schemas.microsoft.com/office/drawing/2014/main" id="{91859CF5-8C59-48EC-8D01-3DD3E0F86165}"/>
                </a:ext>
              </a:extLst>
            </p:cNvPr>
            <p:cNvSpPr/>
            <p:nvPr/>
          </p:nvSpPr>
          <p:spPr>
            <a:xfrm>
              <a:off x="3069363" y="1215680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2C9CF755-A7A7-4B9B-BC5F-F5BCBD06B114}"/>
                </a:ext>
              </a:extLst>
            </p:cNvPr>
            <p:cNvSpPr txBox="1"/>
            <p:nvPr/>
          </p:nvSpPr>
          <p:spPr>
            <a:xfrm>
              <a:off x="3151120" y="1309936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FFA06BF-20AB-4F44-9F99-46541D37094D}"/>
                </a:ext>
              </a:extLst>
            </p:cNvPr>
            <p:cNvGrpSpPr/>
            <p:nvPr/>
          </p:nvGrpSpPr>
          <p:grpSpPr>
            <a:xfrm>
              <a:off x="844177" y="302078"/>
              <a:ext cx="1690276" cy="899421"/>
              <a:chOff x="216682" y="62083"/>
              <a:chExt cx="2222023" cy="1195122"/>
            </a:xfrm>
          </p:grpSpPr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FF46BD28-D7D5-4604-9FB9-5340F13C5F78}"/>
                  </a:ext>
                </a:extLst>
              </p:cNvPr>
              <p:cNvSpPr/>
              <p:nvPr/>
            </p:nvSpPr>
            <p:spPr>
              <a:xfrm>
                <a:off x="684360" y="1172301"/>
                <a:ext cx="440003" cy="4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AC0C85C4-8311-4506-B51A-75A3A8CEF142}"/>
                  </a:ext>
                </a:extLst>
              </p:cNvPr>
              <p:cNvSpPr/>
              <p:nvPr/>
            </p:nvSpPr>
            <p:spPr>
              <a:xfrm>
                <a:off x="1433917" y="1172301"/>
                <a:ext cx="1004788" cy="508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6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B0E64F83-E1CF-486F-AB28-D5724AD082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682" y="66618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6" descr="C:\Users\knimura\AppData\Local\Microsoft\Windows\Temporary Internet Files\Content.IE5\3RQATYFN\lgi01a201408130500[1].jpg">
                <a:extLst>
                  <a:ext uri="{FF2B5EF4-FFF2-40B4-BE49-F238E27FC236}">
                    <a16:creationId xmlns:a16="http://schemas.microsoft.com/office/drawing/2014/main" id="{51B7A8FA-87F0-4D27-B8A5-96AF34FA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24" y="62083"/>
                <a:ext cx="609629" cy="609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1C911E7E-9911-4421-81EB-84BFA75B31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11" y="646741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4" descr="C:\Users\knimura\AppData\Local\Microsoft\Windows\Temporary Internet Files\Content.IE5\8TTJABOM\Nuvola_filesystems_server[1].png">
                <a:extLst>
                  <a:ext uri="{FF2B5EF4-FFF2-40B4-BE49-F238E27FC236}">
                    <a16:creationId xmlns:a16="http://schemas.microsoft.com/office/drawing/2014/main" id="{F2B8ED75-3EBA-44C6-9AB4-230BC4399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268" y="647605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1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EBB2DCD8-0001-4A0B-B5D4-DE2BB278A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737" y="8142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グラフィックス 199" descr="都市">
              <a:extLst>
                <a:ext uri="{FF2B5EF4-FFF2-40B4-BE49-F238E27FC236}">
                  <a16:creationId xmlns:a16="http://schemas.microsoft.com/office/drawing/2014/main" id="{ECB325D6-BFCE-420B-B3F6-66844B548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5908" y="1295710"/>
              <a:ext cx="914400" cy="914400"/>
            </a:xfrm>
            <a:prstGeom prst="rect">
              <a:avLst/>
            </a:prstGeom>
          </p:spPr>
        </p:pic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9C5E06D6-DF56-497D-A97A-0D095D75904E}"/>
                </a:ext>
              </a:extLst>
            </p:cNvPr>
            <p:cNvSpPr/>
            <p:nvPr/>
          </p:nvSpPr>
          <p:spPr>
            <a:xfrm rot="10800000" flipH="1" flipV="1">
              <a:off x="7602908" y="721572"/>
              <a:ext cx="45719" cy="536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206" name="図 205">
              <a:extLst>
                <a:ext uri="{FF2B5EF4-FFF2-40B4-BE49-F238E27FC236}">
                  <a16:creationId xmlns:a16="http://schemas.microsoft.com/office/drawing/2014/main" id="{3C16C73A-0EA3-4228-8C34-219764B2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519" y="321166"/>
              <a:ext cx="1010853" cy="509037"/>
            </a:xfrm>
            <a:prstGeom prst="rect">
              <a:avLst/>
            </a:prstGeom>
          </p:spPr>
        </p:pic>
        <p:sp>
          <p:nvSpPr>
            <p:cNvPr id="209" name="正方形/長方形 17">
              <a:extLst>
                <a:ext uri="{FF2B5EF4-FFF2-40B4-BE49-F238E27FC236}">
                  <a16:creationId xmlns:a16="http://schemas.microsoft.com/office/drawing/2014/main" id="{60F86D55-67AF-4F31-9DDF-86791A79243A}"/>
                </a:ext>
              </a:extLst>
            </p:cNvPr>
            <p:cNvSpPr/>
            <p:nvPr/>
          </p:nvSpPr>
          <p:spPr>
            <a:xfrm rot="14878112">
              <a:off x="7091598" y="1083831"/>
              <a:ext cx="118492" cy="628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" name="Picture 5" descr="C:\Users\knimura\AppData\Local\Microsoft\Windows\Temporary Internet Files\Content.IE5\3RQATYFN\server-icon[1].png">
              <a:extLst>
                <a:ext uri="{FF2B5EF4-FFF2-40B4-BE49-F238E27FC236}">
                  <a16:creationId xmlns:a16="http://schemas.microsoft.com/office/drawing/2014/main" id="{B778C344-F262-446F-846C-8DABB49C2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108" y="98579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" name="テキスト ボックス 25">
              <a:extLst>
                <a:ext uri="{FF2B5EF4-FFF2-40B4-BE49-F238E27FC236}">
                  <a16:creationId xmlns:a16="http://schemas.microsoft.com/office/drawing/2014/main" id="{2180B7A9-857F-493A-A9C5-4194B3053AC2}"/>
                </a:ext>
              </a:extLst>
            </p:cNvPr>
            <p:cNvSpPr txBox="1"/>
            <p:nvPr/>
          </p:nvSpPr>
          <p:spPr>
            <a:xfrm>
              <a:off x="4375501" y="1453557"/>
              <a:ext cx="1469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Cross-domain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Collaboration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6" name="角丸四角形 66">
              <a:extLst>
                <a:ext uri="{FF2B5EF4-FFF2-40B4-BE49-F238E27FC236}">
                  <a16:creationId xmlns:a16="http://schemas.microsoft.com/office/drawing/2014/main" id="{3C7B2FEB-A39D-4F39-84E1-EA221A43050C}"/>
                </a:ext>
              </a:extLst>
            </p:cNvPr>
            <p:cNvSpPr/>
            <p:nvPr/>
          </p:nvSpPr>
          <p:spPr>
            <a:xfrm>
              <a:off x="6204200" y="1253224"/>
              <a:ext cx="893637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0D556EE9-BA49-4306-9E64-E5EFC30C34B2}"/>
                </a:ext>
              </a:extLst>
            </p:cNvPr>
            <p:cNvSpPr txBox="1"/>
            <p:nvPr/>
          </p:nvSpPr>
          <p:spPr>
            <a:xfrm>
              <a:off x="6262895" y="1347178"/>
              <a:ext cx="7635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  <p:sp>
          <p:nvSpPr>
            <p:cNvPr id="211" name="矢印: 左右 210">
              <a:extLst>
                <a:ext uri="{FF2B5EF4-FFF2-40B4-BE49-F238E27FC236}">
                  <a16:creationId xmlns:a16="http://schemas.microsoft.com/office/drawing/2014/main" id="{0A202FCB-EFC1-46AB-ACB2-EB9CA337A784}"/>
                </a:ext>
              </a:extLst>
            </p:cNvPr>
            <p:cNvSpPr/>
            <p:nvPr/>
          </p:nvSpPr>
          <p:spPr>
            <a:xfrm>
              <a:off x="4051818" y="1290590"/>
              <a:ext cx="2086392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2" name="矢印: 左右 211">
              <a:extLst>
                <a:ext uri="{FF2B5EF4-FFF2-40B4-BE49-F238E27FC236}">
                  <a16:creationId xmlns:a16="http://schemas.microsoft.com/office/drawing/2014/main" id="{23E4E1AF-BA54-4330-A79B-151C4F0E0114}"/>
                </a:ext>
              </a:extLst>
            </p:cNvPr>
            <p:cNvSpPr/>
            <p:nvPr/>
          </p:nvSpPr>
          <p:spPr>
            <a:xfrm rot="3162937">
              <a:off x="3651835" y="1969346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4" name="矢印: 左右 213">
              <a:extLst>
                <a:ext uri="{FF2B5EF4-FFF2-40B4-BE49-F238E27FC236}">
                  <a16:creationId xmlns:a16="http://schemas.microsoft.com/office/drawing/2014/main" id="{061C4577-C373-45AC-9E70-51EB28AC7DB4}"/>
                </a:ext>
              </a:extLst>
            </p:cNvPr>
            <p:cNvSpPr/>
            <p:nvPr/>
          </p:nvSpPr>
          <p:spPr>
            <a:xfrm rot="18437063" flipH="1">
              <a:off x="5238036" y="1971144"/>
              <a:ext cx="1300274" cy="2700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7" name="テキスト ボックス 30">
              <a:extLst>
                <a:ext uri="{FF2B5EF4-FFF2-40B4-BE49-F238E27FC236}">
                  <a16:creationId xmlns:a16="http://schemas.microsoft.com/office/drawing/2014/main" id="{30F50D11-FB0E-4BC3-A07C-CB79439FEFBE}"/>
                </a:ext>
              </a:extLst>
            </p:cNvPr>
            <p:cNvSpPr txBox="1"/>
            <p:nvPr/>
          </p:nvSpPr>
          <p:spPr>
            <a:xfrm>
              <a:off x="4459846" y="3198106"/>
              <a:ext cx="136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Digital Twins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7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356992"/>
            <a:ext cx="504056" cy="36004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918299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cxnSpLocks/>
          </p:cNvCxnSpPr>
          <p:nvPr/>
        </p:nvCxnSpPr>
        <p:spPr>
          <a:xfrm flipH="1">
            <a:off x="3832183" y="3356992"/>
            <a:ext cx="91745" cy="5760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555776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180</Words>
  <Application>Microsoft Macintosh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HG明朝E</vt:lpstr>
      <vt:lpstr>メイリオ</vt:lpstr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27</cp:revision>
  <cp:lastPrinted>2019-04-09T15:34:07Z</cp:lastPrinted>
  <dcterms:created xsi:type="dcterms:W3CDTF">2017-08-30T11:33:56Z</dcterms:created>
  <dcterms:modified xsi:type="dcterms:W3CDTF">2019-04-11T13:07:16Z</dcterms:modified>
</cp:coreProperties>
</file>