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93" r:id="rId2"/>
    <p:sldId id="322" r:id="rId3"/>
    <p:sldId id="258" r:id="rId4"/>
    <p:sldId id="323" r:id="rId5"/>
    <p:sldId id="261" r:id="rId6"/>
    <p:sldId id="260" r:id="rId7"/>
    <p:sldId id="301" r:id="rId8"/>
    <p:sldId id="262" r:id="rId9"/>
    <p:sldId id="324" r:id="rId10"/>
    <p:sldId id="263" r:id="rId11"/>
    <p:sldId id="325" r:id="rId12"/>
    <p:sldId id="327" r:id="rId13"/>
    <p:sldId id="264" r:id="rId14"/>
    <p:sldId id="265" r:id="rId15"/>
    <p:sldId id="319" r:id="rId16"/>
    <p:sldId id="320" r:id="rId17"/>
    <p:sldId id="321" r:id="rId18"/>
    <p:sldId id="267" r:id="rId19"/>
    <p:sldId id="294" r:id="rId20"/>
    <p:sldId id="296" r:id="rId21"/>
    <p:sldId id="295" r:id="rId22"/>
    <p:sldId id="299" r:id="rId23"/>
    <p:sldId id="298" r:id="rId24"/>
    <p:sldId id="318" r:id="rId25"/>
    <p:sldId id="31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a:srgbClr val="AFCBE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8" autoAdjust="0"/>
    <p:restoredTop sz="84690" autoAdjust="0"/>
  </p:normalViewPr>
  <p:slideViewPr>
    <p:cSldViewPr snapToGrid="0" showGuides="1">
      <p:cViewPr>
        <p:scale>
          <a:sx n="71" d="100"/>
          <a:sy n="71" d="100"/>
        </p:scale>
        <p:origin x="1184" y="10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F3228E-244E-40D9-9409-7143B43FBF65}" type="datetimeFigureOut">
              <a:rPr lang="en-US" smtClean="0"/>
              <a:t>8/14/23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244A51-42B3-47E9-BD3B-3B35445A8097}" type="slidenum">
              <a:rPr lang="en-US" smtClean="0"/>
              <a:t>‹#›</a:t>
            </a:fld>
            <a:endParaRPr lang="en-US"/>
          </a:p>
        </p:txBody>
      </p:sp>
    </p:spTree>
    <p:extLst>
      <p:ext uri="{BB962C8B-B14F-4D97-AF65-F5344CB8AC3E}">
        <p14:creationId xmlns:p14="http://schemas.microsoft.com/office/powerpoint/2010/main" val="3689973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video, we showed mostly primitive types of JSON. In this video, we will focus on first arrays and objects, and then we will mention common mistakes when writing JSON. At the end of the video, we will </a:t>
            </a:r>
            <a:r>
              <a:rPr lang="tr-TR" dirty="0"/>
              <a:t>demonstrate</a:t>
            </a:r>
            <a:r>
              <a:rPr lang="en-US" dirty="0"/>
              <a:t> the usage of JSON generation and parsing.</a:t>
            </a:r>
          </a:p>
        </p:txBody>
      </p:sp>
      <p:sp>
        <p:nvSpPr>
          <p:cNvPr id="4" name="Slide Number Placeholder 3"/>
          <p:cNvSpPr>
            <a:spLocks noGrp="1"/>
          </p:cNvSpPr>
          <p:nvPr>
            <p:ph type="sldNum" sz="quarter" idx="5"/>
          </p:nvPr>
        </p:nvSpPr>
        <p:spPr/>
        <p:txBody>
          <a:bodyPr/>
          <a:lstStyle/>
          <a:p>
            <a:fld id="{36244A51-42B3-47E9-BD3B-3B35445A8097}" type="slidenum">
              <a:rPr lang="en-US" smtClean="0"/>
              <a:t>1</a:t>
            </a:fld>
            <a:endParaRPr lang="en-US"/>
          </a:p>
        </p:txBody>
      </p:sp>
    </p:spTree>
    <p:extLst>
      <p:ext uri="{BB962C8B-B14F-4D97-AF65-F5344CB8AC3E}">
        <p14:creationId xmlns:p14="http://schemas.microsoft.com/office/powerpoint/2010/main" val="422474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Lets continue with the mistakes about quotation marks</a:t>
            </a:r>
          </a:p>
          <a:p>
            <a:endParaRPr lang="tr-TR" dirty="0"/>
          </a:p>
          <a:p>
            <a:r>
              <a:rPr lang="en-US" dirty="0"/>
              <a:t>Forgetting quotation marks is wrong, it will show validation errors everywhere.</a:t>
            </a:r>
          </a:p>
          <a:p>
            <a:endParaRPr lang="en-US" dirty="0"/>
          </a:p>
          <a:p>
            <a:r>
              <a:rPr lang="en-US" dirty="0"/>
              <a:t>Also putting them when you should not cause unwanted results </a:t>
            </a:r>
          </a:p>
          <a:p>
            <a:r>
              <a:rPr lang="en-US" dirty="0"/>
              <a:t>For example → “</a:t>
            </a:r>
            <a:r>
              <a:rPr lang="en-US" dirty="0" err="1"/>
              <a:t>name”:”true</a:t>
            </a:r>
            <a:r>
              <a:rPr lang="en-US" dirty="0"/>
              <a:t>” is not the same as “</a:t>
            </a:r>
            <a:r>
              <a:rPr lang="en-US" dirty="0" err="1"/>
              <a:t>name”:true</a:t>
            </a:r>
            <a:r>
              <a:rPr lang="en-US" dirty="0"/>
              <a:t> without quotation marks. </a:t>
            </a:r>
          </a:p>
          <a:p>
            <a:r>
              <a:rPr lang="en-US" dirty="0"/>
              <a:t>The first one is not a </a:t>
            </a:r>
            <a:r>
              <a:rPr lang="en-US" dirty="0" err="1"/>
              <a:t>boolean</a:t>
            </a:r>
            <a:r>
              <a:rPr lang="en-US" dirty="0"/>
              <a:t> but a string so it will be interpreted as a string.  The same problem happens with numbers too.</a:t>
            </a:r>
            <a:endParaRPr lang="tr-TR" dirty="0"/>
          </a:p>
          <a:p>
            <a:endParaRPr lang="tr-TR" dirty="0"/>
          </a:p>
          <a:p>
            <a:r>
              <a:rPr lang="en-US" dirty="0"/>
              <a:t>This way, the types will be correctly interpreted by your programming language.</a:t>
            </a:r>
          </a:p>
        </p:txBody>
      </p:sp>
      <p:sp>
        <p:nvSpPr>
          <p:cNvPr id="4" name="Slide Number Placeholder 3"/>
          <p:cNvSpPr>
            <a:spLocks noGrp="1"/>
          </p:cNvSpPr>
          <p:nvPr>
            <p:ph type="sldNum" sz="quarter" idx="5"/>
          </p:nvPr>
        </p:nvSpPr>
        <p:spPr/>
        <p:txBody>
          <a:bodyPr/>
          <a:lstStyle/>
          <a:p>
            <a:fld id="{36244A51-42B3-47E9-BD3B-3B35445A8097}" type="slidenum">
              <a:rPr lang="en-US" smtClean="0"/>
              <a:t>12</a:t>
            </a:fld>
            <a:endParaRPr lang="en-US"/>
          </a:p>
        </p:txBody>
      </p:sp>
    </p:spTree>
    <p:extLst>
      <p:ext uri="{BB962C8B-B14F-4D97-AF65-F5344CB8AC3E}">
        <p14:creationId xmlns:p14="http://schemas.microsoft.com/office/powerpoint/2010/main" val="4049497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Putting comments </a:t>
            </a:r>
            <a:r>
              <a:rPr lang="tr-TR" dirty="0"/>
              <a:t>inside JSON documents</a:t>
            </a:r>
            <a:r>
              <a:rPr lang="en-US" dirty="0"/>
              <a:t> is not valid </a:t>
            </a:r>
            <a:r>
              <a:rPr lang="tr-TR" dirty="0"/>
              <a:t>contrast to</a:t>
            </a:r>
            <a:r>
              <a:rPr lang="en-US" dirty="0"/>
              <a:t> </a:t>
            </a:r>
            <a:r>
              <a:rPr lang="tr-TR" dirty="0"/>
              <a:t>most of the </a:t>
            </a:r>
            <a:r>
              <a:rPr lang="en-US" dirty="0"/>
              <a:t>programming languages. </a:t>
            </a:r>
          </a:p>
        </p:txBody>
      </p:sp>
      <p:sp>
        <p:nvSpPr>
          <p:cNvPr id="4" name="Slide Number Placeholder 3"/>
          <p:cNvSpPr>
            <a:spLocks noGrp="1"/>
          </p:cNvSpPr>
          <p:nvPr>
            <p:ph type="sldNum" sz="quarter" idx="5"/>
          </p:nvPr>
        </p:nvSpPr>
        <p:spPr/>
        <p:txBody>
          <a:bodyPr/>
          <a:lstStyle/>
          <a:p>
            <a:fld id="{36244A51-42B3-47E9-BD3B-3B35445A8097}" type="slidenum">
              <a:rPr lang="en-US" smtClean="0"/>
              <a:t>13</a:t>
            </a:fld>
            <a:endParaRPr lang="en-US"/>
          </a:p>
        </p:txBody>
      </p:sp>
    </p:spTree>
    <p:extLst>
      <p:ext uri="{BB962C8B-B14F-4D97-AF65-F5344CB8AC3E}">
        <p14:creationId xmlns:p14="http://schemas.microsoft.com/office/powerpoint/2010/main" val="1037411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Commas should not be used at the final name-value pair. </a:t>
            </a:r>
          </a:p>
          <a:p>
            <a:r>
              <a:rPr lang="tr-TR" dirty="0"/>
              <a:t>That is why t</a:t>
            </a:r>
            <a:r>
              <a:rPr lang="en-US" dirty="0"/>
              <a:t>he first one is not valid but difficult to see if you are using it inside of a </a:t>
            </a:r>
            <a:r>
              <a:rPr lang="en-US" dirty="0" err="1"/>
              <a:t>javascript</a:t>
            </a:r>
            <a:r>
              <a:rPr lang="en-US" dirty="0"/>
              <a:t> editor rather than a JSON editor.</a:t>
            </a:r>
          </a:p>
        </p:txBody>
      </p:sp>
      <p:sp>
        <p:nvSpPr>
          <p:cNvPr id="4" name="Slide Number Placeholder 3"/>
          <p:cNvSpPr>
            <a:spLocks noGrp="1"/>
          </p:cNvSpPr>
          <p:nvPr>
            <p:ph type="sldNum" sz="quarter" idx="5"/>
          </p:nvPr>
        </p:nvSpPr>
        <p:spPr/>
        <p:txBody>
          <a:bodyPr/>
          <a:lstStyle/>
          <a:p>
            <a:fld id="{36244A51-42B3-47E9-BD3B-3B35445A8097}" type="slidenum">
              <a:rPr lang="en-US" smtClean="0"/>
              <a:t>14</a:t>
            </a:fld>
            <a:endParaRPr lang="en-US"/>
          </a:p>
        </p:txBody>
      </p:sp>
    </p:spTree>
    <p:extLst>
      <p:ext uri="{BB962C8B-B14F-4D97-AF65-F5344CB8AC3E}">
        <p14:creationId xmlns:p14="http://schemas.microsoft.com/office/powerpoint/2010/main" val="3803743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the previous one depending on the programming language that you use syntax might differ. Since JSON will be the object of that programming language before it is parsed and serialized as JSON.</a:t>
            </a:r>
          </a:p>
          <a:p>
            <a:endParaRPr lang="en-US" dirty="0"/>
          </a:p>
          <a:p>
            <a:r>
              <a:rPr lang="en-US" dirty="0"/>
              <a:t>For example, in JSON key-value pairs have to be with quotation marks whereas in JavaScript files it is not necessary to have quotation marks, both work.</a:t>
            </a:r>
          </a:p>
        </p:txBody>
      </p:sp>
      <p:sp>
        <p:nvSpPr>
          <p:cNvPr id="4" name="Slide Number Placeholder 3"/>
          <p:cNvSpPr>
            <a:spLocks noGrp="1"/>
          </p:cNvSpPr>
          <p:nvPr>
            <p:ph type="sldNum" sz="quarter" idx="5"/>
          </p:nvPr>
        </p:nvSpPr>
        <p:spPr/>
        <p:txBody>
          <a:bodyPr/>
          <a:lstStyle/>
          <a:p>
            <a:fld id="{36244A51-42B3-47E9-BD3B-3B35445A8097}" type="slidenum">
              <a:rPr lang="en-US" smtClean="0"/>
              <a:t>15</a:t>
            </a:fld>
            <a:endParaRPr lang="en-US"/>
          </a:p>
        </p:txBody>
      </p:sp>
    </p:spTree>
    <p:extLst>
      <p:ext uri="{BB962C8B-B14F-4D97-AF65-F5344CB8AC3E}">
        <p14:creationId xmlns:p14="http://schemas.microsoft.com/office/powerpoint/2010/main" val="287577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syntax of the keywords might differ as well. For example, true false keywords in JSON, Rust, JavaScript, and Golang are written lowercase while in </a:t>
            </a:r>
            <a:r>
              <a:rPr lang="tr-TR" dirty="0"/>
              <a:t>P</a:t>
            </a:r>
            <a:r>
              <a:rPr lang="en-US" dirty="0" err="1"/>
              <a:t>ython</a:t>
            </a:r>
            <a:r>
              <a:rPr lang="en-US" dirty="0"/>
              <a:t> the first letter of these keywords needs to be capital</a:t>
            </a:r>
            <a:r>
              <a:rPr lang="tr-TR" dirty="0"/>
              <a:t>ized</a:t>
            </a:r>
            <a:r>
              <a:rPr lang="en-US" dirty="0"/>
              <a:t>.</a:t>
            </a:r>
          </a:p>
        </p:txBody>
      </p:sp>
      <p:sp>
        <p:nvSpPr>
          <p:cNvPr id="4" name="Slide Number Placeholder 3"/>
          <p:cNvSpPr>
            <a:spLocks noGrp="1"/>
          </p:cNvSpPr>
          <p:nvPr>
            <p:ph type="sldNum" sz="quarter" idx="5"/>
          </p:nvPr>
        </p:nvSpPr>
        <p:spPr/>
        <p:txBody>
          <a:bodyPr/>
          <a:lstStyle/>
          <a:p>
            <a:fld id="{36244A51-42B3-47E9-BD3B-3B35445A8097}" type="slidenum">
              <a:rPr lang="en-US" smtClean="0"/>
              <a:t>16</a:t>
            </a:fld>
            <a:endParaRPr lang="en-US"/>
          </a:p>
        </p:txBody>
      </p:sp>
    </p:spTree>
    <p:extLst>
      <p:ext uri="{BB962C8B-B14F-4D97-AF65-F5344CB8AC3E}">
        <p14:creationId xmlns:p14="http://schemas.microsoft.com/office/powerpoint/2010/main" val="1747191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the previous one, the null keyword differs in </a:t>
            </a:r>
            <a:r>
              <a:rPr lang="tr-TR" dirty="0"/>
              <a:t>JSON</a:t>
            </a:r>
            <a:r>
              <a:rPr lang="en-US" dirty="0"/>
              <a:t> and </a:t>
            </a:r>
            <a:r>
              <a:rPr lang="tr-TR" dirty="0"/>
              <a:t>P</a:t>
            </a:r>
            <a:r>
              <a:rPr lang="en-US" dirty="0" err="1"/>
              <a:t>ython</a:t>
            </a:r>
            <a:r>
              <a:rPr lang="en-US" dirty="0"/>
              <a:t>. In JSON and JavaScript it is null with lowercase while in Python, the same meaning is given with the «None» keyword.</a:t>
            </a:r>
          </a:p>
        </p:txBody>
      </p:sp>
      <p:sp>
        <p:nvSpPr>
          <p:cNvPr id="4" name="Slide Number Placeholder 3"/>
          <p:cNvSpPr>
            <a:spLocks noGrp="1"/>
          </p:cNvSpPr>
          <p:nvPr>
            <p:ph type="sldNum" sz="quarter" idx="5"/>
          </p:nvPr>
        </p:nvSpPr>
        <p:spPr/>
        <p:txBody>
          <a:bodyPr/>
          <a:lstStyle/>
          <a:p>
            <a:fld id="{36244A51-42B3-47E9-BD3B-3B35445A8097}" type="slidenum">
              <a:rPr lang="en-US" smtClean="0"/>
              <a:t>17</a:t>
            </a:fld>
            <a:endParaRPr lang="en-US"/>
          </a:p>
        </p:txBody>
      </p:sp>
    </p:spTree>
    <p:extLst>
      <p:ext uri="{BB962C8B-B14F-4D97-AF65-F5344CB8AC3E}">
        <p14:creationId xmlns:p14="http://schemas.microsoft.com/office/powerpoint/2010/main" val="3962243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a code editor. In this example, we used VS Code. Write a JSON file of your choice and save it by giving a file name and adding a .</a:t>
            </a:r>
            <a:r>
              <a:rPr lang="en-US" dirty="0" err="1"/>
              <a:t>json</a:t>
            </a:r>
            <a:r>
              <a:rPr lang="en-US" dirty="0"/>
              <a:t> extension. Then the editor will recognize the file as a JSON document.</a:t>
            </a:r>
          </a:p>
        </p:txBody>
      </p:sp>
      <p:sp>
        <p:nvSpPr>
          <p:cNvPr id="4" name="Slide Number Placeholder 3"/>
          <p:cNvSpPr>
            <a:spLocks noGrp="1"/>
          </p:cNvSpPr>
          <p:nvPr>
            <p:ph type="sldNum" sz="quarter" idx="5"/>
          </p:nvPr>
        </p:nvSpPr>
        <p:spPr/>
        <p:txBody>
          <a:bodyPr/>
          <a:lstStyle/>
          <a:p>
            <a:fld id="{36244A51-42B3-47E9-BD3B-3B35445A8097}" type="slidenum">
              <a:rPr lang="en-US" smtClean="0"/>
              <a:t>20</a:t>
            </a:fld>
            <a:endParaRPr lang="en-US"/>
          </a:p>
        </p:txBody>
      </p:sp>
    </p:spTree>
    <p:extLst>
      <p:ext uri="{BB962C8B-B14F-4D97-AF65-F5344CB8AC3E}">
        <p14:creationId xmlns:p14="http://schemas.microsoft.com/office/powerpoint/2010/main" val="3814293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read a JSON file from the file system using </a:t>
            </a:r>
            <a:r>
              <a:rPr lang="tr-TR" dirty="0"/>
              <a:t>a</a:t>
            </a:r>
            <a:r>
              <a:rPr lang="en-US" dirty="0"/>
              <a:t> JSON library</a:t>
            </a:r>
            <a:r>
              <a:rPr lang="tr-TR" dirty="0"/>
              <a:t> in Python</a:t>
            </a:r>
            <a:r>
              <a:rPr lang="en-US" dirty="0"/>
              <a:t>. We open the JSON file that we </a:t>
            </a:r>
            <a:r>
              <a:rPr lang="tr-TR" dirty="0"/>
              <a:t>have</a:t>
            </a:r>
            <a:r>
              <a:rPr lang="en-US" dirty="0"/>
              <a:t> previously </a:t>
            </a:r>
            <a:r>
              <a:rPr lang="tr-TR" dirty="0"/>
              <a:t>saved </a:t>
            </a:r>
            <a:r>
              <a:rPr lang="en-US" dirty="0"/>
              <a:t>to the file system with open-as-file key words.  </a:t>
            </a:r>
            <a:r>
              <a:rPr lang="tr-TR" dirty="0"/>
              <a:t>Then,</a:t>
            </a:r>
            <a:r>
              <a:rPr lang="en-US" dirty="0"/>
              <a:t> we can load that JSON file with the load function into the data object.  We can also print it to see what is inside the JSON file.</a:t>
            </a:r>
          </a:p>
        </p:txBody>
      </p:sp>
      <p:sp>
        <p:nvSpPr>
          <p:cNvPr id="4" name="Slide Number Placeholder 3"/>
          <p:cNvSpPr>
            <a:spLocks noGrp="1"/>
          </p:cNvSpPr>
          <p:nvPr>
            <p:ph type="sldNum" sz="quarter" idx="5"/>
          </p:nvPr>
        </p:nvSpPr>
        <p:spPr/>
        <p:txBody>
          <a:bodyPr/>
          <a:lstStyle/>
          <a:p>
            <a:fld id="{36244A51-42B3-47E9-BD3B-3B35445A8097}" type="slidenum">
              <a:rPr lang="en-US" smtClean="0"/>
              <a:t>21</a:t>
            </a:fld>
            <a:endParaRPr lang="en-US"/>
          </a:p>
        </p:txBody>
      </p:sp>
    </p:spTree>
    <p:extLst>
      <p:ext uri="{BB962C8B-B14F-4D97-AF65-F5344CB8AC3E}">
        <p14:creationId xmlns:p14="http://schemas.microsoft.com/office/powerpoint/2010/main" val="8543837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Printing the data object in console can look like this.</a:t>
            </a:r>
          </a:p>
          <a:p>
            <a:endParaRPr lang="en-US" dirty="0"/>
          </a:p>
        </p:txBody>
      </p:sp>
      <p:sp>
        <p:nvSpPr>
          <p:cNvPr id="4" name="Slide Number Placeholder 3"/>
          <p:cNvSpPr>
            <a:spLocks noGrp="1"/>
          </p:cNvSpPr>
          <p:nvPr>
            <p:ph type="sldNum" sz="quarter" idx="5"/>
          </p:nvPr>
        </p:nvSpPr>
        <p:spPr/>
        <p:txBody>
          <a:bodyPr/>
          <a:lstStyle/>
          <a:p>
            <a:fld id="{36244A51-42B3-47E9-BD3B-3B35445A8097}" type="slidenum">
              <a:rPr lang="en-US" smtClean="0"/>
              <a:t>22</a:t>
            </a:fld>
            <a:endParaRPr lang="en-US"/>
          </a:p>
        </p:txBody>
      </p:sp>
    </p:spTree>
    <p:extLst>
      <p:ext uri="{BB962C8B-B14F-4D97-AF65-F5344CB8AC3E}">
        <p14:creationId xmlns:p14="http://schemas.microsoft.com/office/powerpoint/2010/main" val="5396043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ways to send a JSON file via different p</a:t>
            </a:r>
            <a:r>
              <a:rPr lang="tr-TR" dirty="0"/>
              <a:t>rotocol</a:t>
            </a:r>
            <a:r>
              <a:rPr lang="en-US" dirty="0"/>
              <a:t>s, one of them is using Python and its request library</a:t>
            </a:r>
            <a:r>
              <a:rPr lang="tr-TR" dirty="0"/>
              <a:t> for sending an HTTP request</a:t>
            </a:r>
            <a:r>
              <a:rPr lang="en-US" dirty="0"/>
              <a:t>. </a:t>
            </a:r>
            <a:r>
              <a:rPr lang="tr-TR" dirty="0"/>
              <a:t>With</a:t>
            </a:r>
            <a:r>
              <a:rPr lang="en-US" dirty="0"/>
              <a:t> this library, you can use the post function</a:t>
            </a:r>
            <a:r>
              <a:rPr lang="tr-TR" dirty="0"/>
              <a:t> to send an HTTP POST request with a JSON Payload</a:t>
            </a:r>
            <a:r>
              <a:rPr lang="en-US" dirty="0"/>
              <a:t>. As a parameter, it takes the URL to send </a:t>
            </a:r>
            <a:r>
              <a:rPr lang="tr-TR" dirty="0"/>
              <a:t> to </a:t>
            </a:r>
            <a:r>
              <a:rPr lang="en-US" dirty="0"/>
              <a:t>and the JSON object.</a:t>
            </a:r>
            <a:endParaRPr lang="tr-TR" dirty="0"/>
          </a:p>
        </p:txBody>
      </p:sp>
      <p:sp>
        <p:nvSpPr>
          <p:cNvPr id="4" name="Slide Number Placeholder 3"/>
          <p:cNvSpPr>
            <a:spLocks noGrp="1"/>
          </p:cNvSpPr>
          <p:nvPr>
            <p:ph type="sldNum" sz="quarter" idx="5"/>
          </p:nvPr>
        </p:nvSpPr>
        <p:spPr/>
        <p:txBody>
          <a:bodyPr/>
          <a:lstStyle/>
          <a:p>
            <a:fld id="{36244A51-42B3-47E9-BD3B-3B35445A8097}" type="slidenum">
              <a:rPr lang="en-US" smtClean="0"/>
              <a:t>23</a:t>
            </a:fld>
            <a:endParaRPr lang="en-US"/>
          </a:p>
        </p:txBody>
      </p:sp>
    </p:spTree>
    <p:extLst>
      <p:ext uri="{BB962C8B-B14F-4D97-AF65-F5344CB8AC3E}">
        <p14:creationId xmlns:p14="http://schemas.microsoft.com/office/powerpoint/2010/main" val="2082583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In JSON, e</a:t>
            </a:r>
            <a:r>
              <a:rPr lang="en-US" dirty="0"/>
              <a:t>ach value in an array</a:t>
            </a:r>
            <a:r>
              <a:rPr lang="tr-TR" dirty="0"/>
              <a:t> is called an item</a:t>
            </a:r>
            <a:r>
              <a:rPr lang="en-US" dirty="0"/>
              <a:t>.</a:t>
            </a:r>
            <a:endParaRPr lang="tr-TR" dirty="0"/>
          </a:p>
          <a:p>
            <a:r>
              <a:rPr lang="en-US" dirty="0"/>
              <a:t>Arrays with items of different types are also allowed.</a:t>
            </a:r>
            <a:endParaRPr lang="tr-TR" dirty="0"/>
          </a:p>
        </p:txBody>
      </p:sp>
      <p:sp>
        <p:nvSpPr>
          <p:cNvPr id="4" name="Slide Number Placeholder 3"/>
          <p:cNvSpPr>
            <a:spLocks noGrp="1"/>
          </p:cNvSpPr>
          <p:nvPr>
            <p:ph type="sldNum" sz="quarter" idx="5"/>
          </p:nvPr>
        </p:nvSpPr>
        <p:spPr/>
        <p:txBody>
          <a:bodyPr/>
          <a:lstStyle/>
          <a:p>
            <a:fld id="{36244A51-42B3-47E9-BD3B-3B35445A8097}" type="slidenum">
              <a:rPr lang="en-US" smtClean="0"/>
              <a:t>3</a:t>
            </a:fld>
            <a:endParaRPr lang="en-US"/>
          </a:p>
        </p:txBody>
      </p:sp>
    </p:spTree>
    <p:extLst>
      <p:ext uri="{BB962C8B-B14F-4D97-AF65-F5344CB8AC3E}">
        <p14:creationId xmlns:p14="http://schemas.microsoft.com/office/powerpoint/2010/main" val="39118041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In the next video, we will talk about </a:t>
            </a:r>
            <a:r>
              <a:rPr lang="tr-TR"/>
              <a:t>JSON Schema.</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24</a:t>
            </a:fld>
            <a:endParaRPr lang="en-US" dirty="0"/>
          </a:p>
        </p:txBody>
      </p:sp>
    </p:spTree>
    <p:extLst>
      <p:ext uri="{BB962C8B-B14F-4D97-AF65-F5344CB8AC3E}">
        <p14:creationId xmlns:p14="http://schemas.microsoft.com/office/powerpoint/2010/main" val="3359729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Nested objects are allowed in JSON. “measurement” keyword is an example of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Object</a:t>
            </a:r>
            <a:r>
              <a:rPr lang="en-US" dirty="0"/>
              <a:t>s start and end with a curly brackets. It is basically defining keywords and mapping these keywords to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example, we define the name and value pairs to describe the data sent by sensors. </a:t>
            </a:r>
          </a:p>
        </p:txBody>
      </p:sp>
      <p:sp>
        <p:nvSpPr>
          <p:cNvPr id="4" name="Slide Number Placeholder 3"/>
          <p:cNvSpPr>
            <a:spLocks noGrp="1"/>
          </p:cNvSpPr>
          <p:nvPr>
            <p:ph type="sldNum" sz="quarter" idx="5"/>
          </p:nvPr>
        </p:nvSpPr>
        <p:spPr/>
        <p:txBody>
          <a:bodyPr/>
          <a:lstStyle/>
          <a:p>
            <a:fld id="{36244A51-42B3-47E9-BD3B-3B35445A8097}" type="slidenum">
              <a:rPr lang="en-US" smtClean="0"/>
              <a:t>5</a:t>
            </a:fld>
            <a:endParaRPr lang="en-US"/>
          </a:p>
        </p:txBody>
      </p:sp>
    </p:spTree>
    <p:extLst>
      <p:ext uri="{BB962C8B-B14F-4D97-AF65-F5344CB8AC3E}">
        <p14:creationId xmlns:p14="http://schemas.microsoft.com/office/powerpoint/2010/main" val="3287626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JSON array of JSON Objects which means all items are JSON objects in that array.</a:t>
            </a:r>
          </a:p>
        </p:txBody>
      </p:sp>
      <p:sp>
        <p:nvSpPr>
          <p:cNvPr id="4" name="Slide Number Placeholder 3"/>
          <p:cNvSpPr>
            <a:spLocks noGrp="1"/>
          </p:cNvSpPr>
          <p:nvPr>
            <p:ph type="sldNum" sz="quarter" idx="5"/>
          </p:nvPr>
        </p:nvSpPr>
        <p:spPr/>
        <p:txBody>
          <a:bodyPr/>
          <a:lstStyle/>
          <a:p>
            <a:fld id="{36244A51-42B3-47E9-BD3B-3B35445A8097}" type="slidenum">
              <a:rPr lang="en-US" smtClean="0"/>
              <a:t>6</a:t>
            </a:fld>
            <a:endParaRPr lang="en-US"/>
          </a:p>
        </p:txBody>
      </p:sp>
    </p:spTree>
    <p:extLst>
      <p:ext uri="{BB962C8B-B14F-4D97-AF65-F5344CB8AC3E}">
        <p14:creationId xmlns:p14="http://schemas.microsoft.com/office/powerpoint/2010/main" val="3152994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Now we will talk about common mistakes while</a:t>
            </a:r>
            <a:r>
              <a:rPr lang="en-US" dirty="0"/>
              <a:t> </a:t>
            </a:r>
            <a:r>
              <a:rPr lang="en-US" dirty="0" err="1"/>
              <a:t>wr</a:t>
            </a:r>
            <a:r>
              <a:rPr lang="tr-TR" dirty="0"/>
              <a:t>iting JSON files.</a:t>
            </a:r>
          </a:p>
          <a:p>
            <a:endParaRPr lang="en-US" dirty="0"/>
          </a:p>
        </p:txBody>
      </p:sp>
      <p:sp>
        <p:nvSpPr>
          <p:cNvPr id="4" name="Slide Number Placeholder 3"/>
          <p:cNvSpPr>
            <a:spLocks noGrp="1"/>
          </p:cNvSpPr>
          <p:nvPr>
            <p:ph type="sldNum" sz="quarter" idx="5"/>
          </p:nvPr>
        </p:nvSpPr>
        <p:spPr/>
        <p:txBody>
          <a:bodyPr/>
          <a:lstStyle/>
          <a:p>
            <a:fld id="{36244A51-42B3-47E9-BD3B-3B35445A8097}" type="slidenum">
              <a:rPr lang="en-US" smtClean="0"/>
              <a:t>7</a:t>
            </a:fld>
            <a:endParaRPr lang="en-US"/>
          </a:p>
        </p:txBody>
      </p:sp>
    </p:spTree>
    <p:extLst>
      <p:ext uri="{BB962C8B-B14F-4D97-AF65-F5344CB8AC3E}">
        <p14:creationId xmlns:p14="http://schemas.microsoft.com/office/powerpoint/2010/main" val="2972298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Let's start with the space character which frequently overlooked.</a:t>
            </a:r>
          </a:p>
          <a:p>
            <a:r>
              <a:rPr lang="en-US" dirty="0"/>
              <a:t>Space is a character too.  So “</a:t>
            </a:r>
            <a:r>
              <a:rPr lang="en-US" dirty="0" err="1"/>
              <a:t>isActive</a:t>
            </a:r>
            <a:r>
              <a:rPr lang="en-US" dirty="0"/>
              <a:t>” is not the same as “</a:t>
            </a:r>
            <a:r>
              <a:rPr lang="en-US" dirty="0" err="1"/>
              <a:t>isActive</a:t>
            </a:r>
            <a:r>
              <a:rPr lang="en-US" dirty="0"/>
              <a:t> ”</a:t>
            </a:r>
            <a:endParaRPr lang="tr-TR" dirty="0"/>
          </a:p>
          <a:p>
            <a:r>
              <a:rPr lang="tr-TR" dirty="0"/>
              <a:t>Also JSON </a:t>
            </a:r>
            <a:r>
              <a:rPr lang="en-US" dirty="0"/>
              <a:t>is case sensitive</a:t>
            </a:r>
            <a:r>
              <a:rPr lang="tr-TR" dirty="0"/>
              <a:t> Thus,</a:t>
            </a:r>
            <a:r>
              <a:rPr lang="en-US" dirty="0"/>
              <a:t> </a:t>
            </a:r>
            <a:r>
              <a:rPr lang="tr-TR" dirty="0"/>
              <a:t>«isActive» with upper case A is </a:t>
            </a:r>
            <a:r>
              <a:rPr lang="en-US" dirty="0"/>
              <a:t>not the same as “is</a:t>
            </a:r>
            <a:r>
              <a:rPr lang="tr-TR" dirty="0"/>
              <a:t>active</a:t>
            </a:r>
            <a:r>
              <a:rPr lang="en-US" dirty="0"/>
              <a:t>”</a:t>
            </a:r>
            <a:r>
              <a:rPr lang="tr-TR" dirty="0"/>
              <a:t> with lower case «a»</a:t>
            </a:r>
          </a:p>
          <a:p>
            <a:endParaRPr lang="tr-TR" dirty="0"/>
          </a:p>
          <a:p>
            <a:r>
              <a:rPr lang="en-US" sz="1800" dirty="0">
                <a:solidFill>
                  <a:srgbClr val="000000"/>
                </a:solidFill>
                <a:latin typeface="Segoe UI" panose="020B0502040204020203" pitchFamily="34" charset="0"/>
              </a:rPr>
              <a:t>Paying attention to this is important to make sure that object assignments and comparisons work.</a:t>
            </a:r>
            <a:endParaRPr lang="en-US" dirty="0"/>
          </a:p>
        </p:txBody>
      </p:sp>
      <p:sp>
        <p:nvSpPr>
          <p:cNvPr id="4" name="Slide Number Placeholder 3"/>
          <p:cNvSpPr>
            <a:spLocks noGrp="1"/>
          </p:cNvSpPr>
          <p:nvPr>
            <p:ph type="sldNum" sz="quarter" idx="5"/>
          </p:nvPr>
        </p:nvSpPr>
        <p:spPr/>
        <p:txBody>
          <a:bodyPr/>
          <a:lstStyle/>
          <a:p>
            <a:fld id="{36244A51-42B3-47E9-BD3B-3B35445A8097}" type="slidenum">
              <a:rPr lang="en-US" smtClean="0"/>
              <a:t>8</a:t>
            </a:fld>
            <a:endParaRPr lang="en-US"/>
          </a:p>
        </p:txBody>
      </p:sp>
    </p:spTree>
    <p:extLst>
      <p:ext uri="{BB962C8B-B14F-4D97-AF65-F5344CB8AC3E}">
        <p14:creationId xmlns:p14="http://schemas.microsoft.com/office/powerpoint/2010/main" val="1099519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Let's start with the space character which frequently overlooked.</a:t>
            </a:r>
          </a:p>
          <a:p>
            <a:r>
              <a:rPr lang="en-US" dirty="0"/>
              <a:t>Space is a character too.  So “</a:t>
            </a:r>
            <a:r>
              <a:rPr lang="en-US" dirty="0" err="1"/>
              <a:t>isActive</a:t>
            </a:r>
            <a:r>
              <a:rPr lang="en-US" dirty="0"/>
              <a:t>” is not the same as “</a:t>
            </a:r>
            <a:r>
              <a:rPr lang="en-US" dirty="0" err="1"/>
              <a:t>isActive</a:t>
            </a:r>
            <a:r>
              <a:rPr lang="en-US" dirty="0"/>
              <a:t> ”</a:t>
            </a:r>
            <a:endParaRPr lang="tr-TR" dirty="0"/>
          </a:p>
          <a:p>
            <a:r>
              <a:rPr lang="tr-TR" dirty="0"/>
              <a:t>Also JSON </a:t>
            </a:r>
            <a:r>
              <a:rPr lang="en-US" dirty="0"/>
              <a:t>is case sensitive</a:t>
            </a:r>
            <a:r>
              <a:rPr lang="tr-TR" dirty="0"/>
              <a:t> Thus,</a:t>
            </a:r>
            <a:r>
              <a:rPr lang="en-US" dirty="0"/>
              <a:t> </a:t>
            </a:r>
            <a:r>
              <a:rPr lang="tr-TR" dirty="0"/>
              <a:t>«isActive» with upper case A is </a:t>
            </a:r>
            <a:r>
              <a:rPr lang="en-US" dirty="0"/>
              <a:t>not the same as “is</a:t>
            </a:r>
            <a:r>
              <a:rPr lang="tr-TR" dirty="0"/>
              <a:t>active</a:t>
            </a:r>
            <a:r>
              <a:rPr lang="en-US" dirty="0"/>
              <a:t>”</a:t>
            </a:r>
            <a:r>
              <a:rPr lang="tr-TR" dirty="0"/>
              <a:t> with lower case «a»</a:t>
            </a:r>
          </a:p>
          <a:p>
            <a:endParaRPr lang="tr-TR" dirty="0"/>
          </a:p>
          <a:p>
            <a:r>
              <a:rPr lang="en-US" sz="1800" dirty="0">
                <a:solidFill>
                  <a:srgbClr val="000000"/>
                </a:solidFill>
                <a:latin typeface="Segoe UI" panose="020B0502040204020203" pitchFamily="34" charset="0"/>
              </a:rPr>
              <a:t>Paying attention to this is important to make sure that object assignments and comparisons work.</a:t>
            </a:r>
            <a:endParaRPr lang="en-US" dirty="0"/>
          </a:p>
        </p:txBody>
      </p:sp>
      <p:sp>
        <p:nvSpPr>
          <p:cNvPr id="4" name="Slide Number Placeholder 3"/>
          <p:cNvSpPr>
            <a:spLocks noGrp="1"/>
          </p:cNvSpPr>
          <p:nvPr>
            <p:ph type="sldNum" sz="quarter" idx="5"/>
          </p:nvPr>
        </p:nvSpPr>
        <p:spPr/>
        <p:txBody>
          <a:bodyPr/>
          <a:lstStyle/>
          <a:p>
            <a:fld id="{36244A51-42B3-47E9-BD3B-3B35445A8097}" type="slidenum">
              <a:rPr lang="en-US" smtClean="0"/>
              <a:t>9</a:t>
            </a:fld>
            <a:endParaRPr lang="en-US"/>
          </a:p>
        </p:txBody>
      </p:sp>
    </p:spTree>
    <p:extLst>
      <p:ext uri="{BB962C8B-B14F-4D97-AF65-F5344CB8AC3E}">
        <p14:creationId xmlns:p14="http://schemas.microsoft.com/office/powerpoint/2010/main" val="560591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Lets continue with the mistakes about quotation marks</a:t>
            </a:r>
          </a:p>
          <a:p>
            <a:endParaRPr lang="tr-TR" dirty="0"/>
          </a:p>
          <a:p>
            <a:r>
              <a:rPr lang="en-US" dirty="0"/>
              <a:t>Forgetting quotation marks is wrong, it will show validation errors everywhere.</a:t>
            </a:r>
          </a:p>
          <a:p>
            <a:endParaRPr lang="en-US" dirty="0"/>
          </a:p>
          <a:p>
            <a:r>
              <a:rPr lang="en-US" dirty="0"/>
              <a:t>Also putting them when you should not cause unwanted results </a:t>
            </a:r>
          </a:p>
          <a:p>
            <a:r>
              <a:rPr lang="en-US" dirty="0"/>
              <a:t>For example → “</a:t>
            </a:r>
            <a:r>
              <a:rPr lang="en-US" dirty="0" err="1"/>
              <a:t>name”:”true</a:t>
            </a:r>
            <a:r>
              <a:rPr lang="en-US" dirty="0"/>
              <a:t>” is not the same as “</a:t>
            </a:r>
            <a:r>
              <a:rPr lang="en-US" dirty="0" err="1"/>
              <a:t>name”:true</a:t>
            </a:r>
            <a:r>
              <a:rPr lang="en-US" dirty="0"/>
              <a:t> without quotation marks. </a:t>
            </a:r>
          </a:p>
          <a:p>
            <a:r>
              <a:rPr lang="en-US" dirty="0"/>
              <a:t>The first one is not a </a:t>
            </a:r>
            <a:r>
              <a:rPr lang="en-US" dirty="0" err="1"/>
              <a:t>boolean</a:t>
            </a:r>
            <a:r>
              <a:rPr lang="en-US" dirty="0"/>
              <a:t> but a string so it will be interpreted as a string.  The same problem happens with numbers too.</a:t>
            </a:r>
            <a:endParaRPr lang="tr-TR" dirty="0"/>
          </a:p>
          <a:p>
            <a:endParaRPr lang="tr-TR" dirty="0"/>
          </a:p>
          <a:p>
            <a:r>
              <a:rPr lang="en-US" dirty="0"/>
              <a:t>This way, the types will be correctly interpreted by your programming language.</a:t>
            </a:r>
          </a:p>
        </p:txBody>
      </p:sp>
      <p:sp>
        <p:nvSpPr>
          <p:cNvPr id="4" name="Slide Number Placeholder 3"/>
          <p:cNvSpPr>
            <a:spLocks noGrp="1"/>
          </p:cNvSpPr>
          <p:nvPr>
            <p:ph type="sldNum" sz="quarter" idx="5"/>
          </p:nvPr>
        </p:nvSpPr>
        <p:spPr/>
        <p:txBody>
          <a:bodyPr/>
          <a:lstStyle/>
          <a:p>
            <a:fld id="{36244A51-42B3-47E9-BD3B-3B35445A8097}" type="slidenum">
              <a:rPr lang="en-US" smtClean="0"/>
              <a:t>10</a:t>
            </a:fld>
            <a:endParaRPr lang="en-US"/>
          </a:p>
        </p:txBody>
      </p:sp>
    </p:spTree>
    <p:extLst>
      <p:ext uri="{BB962C8B-B14F-4D97-AF65-F5344CB8AC3E}">
        <p14:creationId xmlns:p14="http://schemas.microsoft.com/office/powerpoint/2010/main" val="3927326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Lets continue with the mistakes about quotation marks</a:t>
            </a:r>
          </a:p>
          <a:p>
            <a:endParaRPr lang="tr-TR" dirty="0"/>
          </a:p>
          <a:p>
            <a:r>
              <a:rPr lang="en-US" dirty="0"/>
              <a:t>Forgetting quotation marks is wrong, it will show validation errors everywhere.</a:t>
            </a:r>
          </a:p>
          <a:p>
            <a:endParaRPr lang="en-US" dirty="0"/>
          </a:p>
          <a:p>
            <a:r>
              <a:rPr lang="en-US" dirty="0"/>
              <a:t>Also putting them when you should not cause unwanted results </a:t>
            </a:r>
          </a:p>
          <a:p>
            <a:r>
              <a:rPr lang="en-US" dirty="0"/>
              <a:t>For example → “</a:t>
            </a:r>
            <a:r>
              <a:rPr lang="en-US" dirty="0" err="1"/>
              <a:t>name”:”true</a:t>
            </a:r>
            <a:r>
              <a:rPr lang="en-US" dirty="0"/>
              <a:t>” is not the same as “</a:t>
            </a:r>
            <a:r>
              <a:rPr lang="en-US" dirty="0" err="1"/>
              <a:t>name”:true</a:t>
            </a:r>
            <a:r>
              <a:rPr lang="en-US" dirty="0"/>
              <a:t> without quotation marks. </a:t>
            </a:r>
          </a:p>
          <a:p>
            <a:r>
              <a:rPr lang="en-US" dirty="0"/>
              <a:t>The first one is not a </a:t>
            </a:r>
            <a:r>
              <a:rPr lang="en-US" dirty="0" err="1"/>
              <a:t>boolean</a:t>
            </a:r>
            <a:r>
              <a:rPr lang="en-US" dirty="0"/>
              <a:t> but a string so it will be interpreted as a string.  The same problem happens with numbers too.</a:t>
            </a:r>
            <a:endParaRPr lang="tr-TR" dirty="0"/>
          </a:p>
          <a:p>
            <a:endParaRPr lang="tr-TR" dirty="0"/>
          </a:p>
          <a:p>
            <a:r>
              <a:rPr lang="en-US" dirty="0"/>
              <a:t>This way, the types will be correctly interpreted by your programming language.</a:t>
            </a:r>
          </a:p>
        </p:txBody>
      </p:sp>
      <p:sp>
        <p:nvSpPr>
          <p:cNvPr id="4" name="Slide Number Placeholder 3"/>
          <p:cNvSpPr>
            <a:spLocks noGrp="1"/>
          </p:cNvSpPr>
          <p:nvPr>
            <p:ph type="sldNum" sz="quarter" idx="5"/>
          </p:nvPr>
        </p:nvSpPr>
        <p:spPr/>
        <p:txBody>
          <a:bodyPr/>
          <a:lstStyle/>
          <a:p>
            <a:fld id="{36244A51-42B3-47E9-BD3B-3B35445A8097}" type="slidenum">
              <a:rPr lang="en-US" smtClean="0"/>
              <a:t>11</a:t>
            </a:fld>
            <a:endParaRPr lang="en-US"/>
          </a:p>
        </p:txBody>
      </p:sp>
    </p:spTree>
    <p:extLst>
      <p:ext uri="{BB962C8B-B14F-4D97-AF65-F5344CB8AC3E}">
        <p14:creationId xmlns:p14="http://schemas.microsoft.com/office/powerpoint/2010/main" val="255704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464C8-45D4-ACB5-641C-24DCEE18C2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B099E8-1A74-759F-CED5-51885E280E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2DC47D-05C6-884D-A378-16BFA7A4F1F4}"/>
              </a:ext>
            </a:extLst>
          </p:cNvPr>
          <p:cNvSpPr>
            <a:spLocks noGrp="1"/>
          </p:cNvSpPr>
          <p:nvPr>
            <p:ph type="dt" sz="half" idx="10"/>
          </p:nvPr>
        </p:nvSpPr>
        <p:spPr/>
        <p:txBody>
          <a:bodyPr/>
          <a:lstStyle/>
          <a:p>
            <a:fld id="{F5EBBE15-30AF-4EEE-8DDC-4C0214E8A496}" type="datetimeFigureOut">
              <a:rPr lang="en-US" smtClean="0"/>
              <a:t>8/14/23</a:t>
            </a:fld>
            <a:endParaRPr lang="en-US"/>
          </a:p>
        </p:txBody>
      </p:sp>
      <p:sp>
        <p:nvSpPr>
          <p:cNvPr id="5" name="Footer Placeholder 4">
            <a:extLst>
              <a:ext uri="{FF2B5EF4-FFF2-40B4-BE49-F238E27FC236}">
                <a16:creationId xmlns:a16="http://schemas.microsoft.com/office/drawing/2014/main" id="{1E9BD5AB-FE8F-2114-1DC2-335C37C249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5FF39D-1AF0-DE9D-EDF1-25FF60BCEA17}"/>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4260710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86EEE-A1C2-65A0-EE66-90439BBFB6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D1AB48-C44C-8F1D-BC6B-9656281C8D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C4501D-B664-B522-4669-7BA48996ED18}"/>
              </a:ext>
            </a:extLst>
          </p:cNvPr>
          <p:cNvSpPr>
            <a:spLocks noGrp="1"/>
          </p:cNvSpPr>
          <p:nvPr>
            <p:ph type="dt" sz="half" idx="10"/>
          </p:nvPr>
        </p:nvSpPr>
        <p:spPr/>
        <p:txBody>
          <a:bodyPr/>
          <a:lstStyle/>
          <a:p>
            <a:fld id="{F5EBBE15-30AF-4EEE-8DDC-4C0214E8A496}" type="datetimeFigureOut">
              <a:rPr lang="en-US" smtClean="0"/>
              <a:t>8/14/23</a:t>
            </a:fld>
            <a:endParaRPr lang="en-US"/>
          </a:p>
        </p:txBody>
      </p:sp>
      <p:sp>
        <p:nvSpPr>
          <p:cNvPr id="5" name="Footer Placeholder 4">
            <a:extLst>
              <a:ext uri="{FF2B5EF4-FFF2-40B4-BE49-F238E27FC236}">
                <a16:creationId xmlns:a16="http://schemas.microsoft.com/office/drawing/2014/main" id="{ADF4A445-F64B-BD72-14CC-38BEFD14A0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4A83CC-D977-26AD-16E9-88F315F7EFE6}"/>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1621808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14C8F9-C129-2954-B666-B6A5D84F83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CB22B9-2CB5-5878-56C2-8CAF23805F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7B20C6-347B-59C0-76F3-015FB8518F27}"/>
              </a:ext>
            </a:extLst>
          </p:cNvPr>
          <p:cNvSpPr>
            <a:spLocks noGrp="1"/>
          </p:cNvSpPr>
          <p:nvPr>
            <p:ph type="dt" sz="half" idx="10"/>
          </p:nvPr>
        </p:nvSpPr>
        <p:spPr/>
        <p:txBody>
          <a:bodyPr/>
          <a:lstStyle/>
          <a:p>
            <a:fld id="{F5EBBE15-30AF-4EEE-8DDC-4C0214E8A496}" type="datetimeFigureOut">
              <a:rPr lang="en-US" smtClean="0"/>
              <a:t>8/14/23</a:t>
            </a:fld>
            <a:endParaRPr lang="en-US"/>
          </a:p>
        </p:txBody>
      </p:sp>
      <p:sp>
        <p:nvSpPr>
          <p:cNvPr id="5" name="Footer Placeholder 4">
            <a:extLst>
              <a:ext uri="{FF2B5EF4-FFF2-40B4-BE49-F238E27FC236}">
                <a16:creationId xmlns:a16="http://schemas.microsoft.com/office/drawing/2014/main" id="{66753E18-6757-3FC5-F4B2-609D391033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1BDE8-BDDF-36B6-49CD-47819A8A9E61}"/>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1439921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98D2B-ED48-800D-3CB5-1FC91422E7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9306B0-2C40-DF58-0343-5EAE672542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E0CF9F-1F27-D57B-3E1D-CD230208CC64}"/>
              </a:ext>
            </a:extLst>
          </p:cNvPr>
          <p:cNvSpPr>
            <a:spLocks noGrp="1"/>
          </p:cNvSpPr>
          <p:nvPr>
            <p:ph type="dt" sz="half" idx="10"/>
          </p:nvPr>
        </p:nvSpPr>
        <p:spPr/>
        <p:txBody>
          <a:bodyPr/>
          <a:lstStyle/>
          <a:p>
            <a:fld id="{F5EBBE15-30AF-4EEE-8DDC-4C0214E8A496}" type="datetimeFigureOut">
              <a:rPr lang="en-US" smtClean="0"/>
              <a:t>8/14/23</a:t>
            </a:fld>
            <a:endParaRPr lang="en-US"/>
          </a:p>
        </p:txBody>
      </p:sp>
      <p:sp>
        <p:nvSpPr>
          <p:cNvPr id="5" name="Footer Placeholder 4">
            <a:extLst>
              <a:ext uri="{FF2B5EF4-FFF2-40B4-BE49-F238E27FC236}">
                <a16:creationId xmlns:a16="http://schemas.microsoft.com/office/drawing/2014/main" id="{8E4B421A-605E-A90B-77A3-27A30BD3F7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889D23-2E9F-0C30-F905-92F3C4928ACE}"/>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1162666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7F33D-120C-3DA2-AFB8-86654A4442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89B3F3-29EE-5766-82EA-AA0F7DF90D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FFFE88-5B8D-62D3-D833-03B3D9687DD8}"/>
              </a:ext>
            </a:extLst>
          </p:cNvPr>
          <p:cNvSpPr>
            <a:spLocks noGrp="1"/>
          </p:cNvSpPr>
          <p:nvPr>
            <p:ph type="dt" sz="half" idx="10"/>
          </p:nvPr>
        </p:nvSpPr>
        <p:spPr/>
        <p:txBody>
          <a:bodyPr/>
          <a:lstStyle/>
          <a:p>
            <a:fld id="{F5EBBE15-30AF-4EEE-8DDC-4C0214E8A496}" type="datetimeFigureOut">
              <a:rPr lang="en-US" smtClean="0"/>
              <a:t>8/14/23</a:t>
            </a:fld>
            <a:endParaRPr lang="en-US"/>
          </a:p>
        </p:txBody>
      </p:sp>
      <p:sp>
        <p:nvSpPr>
          <p:cNvPr id="5" name="Footer Placeholder 4">
            <a:extLst>
              <a:ext uri="{FF2B5EF4-FFF2-40B4-BE49-F238E27FC236}">
                <a16:creationId xmlns:a16="http://schemas.microsoft.com/office/drawing/2014/main" id="{03CD1722-BC16-277D-2E1B-1067779D34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7B26FB-E277-F9BD-4757-D9F83C239394}"/>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3950697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99B8A-0738-79B6-D0B7-BD2F2647B4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C458B1-DE32-5E2C-FFA5-89F091E73E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4AAFDF-A646-1F30-42C7-83BBAF7917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355D98-A0E1-ACB5-5CA9-1566D6FB20EE}"/>
              </a:ext>
            </a:extLst>
          </p:cNvPr>
          <p:cNvSpPr>
            <a:spLocks noGrp="1"/>
          </p:cNvSpPr>
          <p:nvPr>
            <p:ph type="dt" sz="half" idx="10"/>
          </p:nvPr>
        </p:nvSpPr>
        <p:spPr/>
        <p:txBody>
          <a:bodyPr/>
          <a:lstStyle/>
          <a:p>
            <a:fld id="{F5EBBE15-30AF-4EEE-8DDC-4C0214E8A496}" type="datetimeFigureOut">
              <a:rPr lang="en-US" smtClean="0"/>
              <a:t>8/14/23</a:t>
            </a:fld>
            <a:endParaRPr lang="en-US"/>
          </a:p>
        </p:txBody>
      </p:sp>
      <p:sp>
        <p:nvSpPr>
          <p:cNvPr id="6" name="Footer Placeholder 5">
            <a:extLst>
              <a:ext uri="{FF2B5EF4-FFF2-40B4-BE49-F238E27FC236}">
                <a16:creationId xmlns:a16="http://schemas.microsoft.com/office/drawing/2014/main" id="{370043AD-5D1E-8B79-D7DF-21F320F2EF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90C3AB-EC34-063C-1FC3-324B9C61556A}"/>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1996393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8715C-0A31-1163-642F-7E10C1A947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F949D6-52A6-2A4E-E144-FA21E4DB65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80E7AC-6D55-2020-6701-2E003F0010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525D07-0128-D6C6-9AB5-77F748A466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8E839B-7D90-4454-AB8D-AB539FBAE5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D0B43A-9AD6-F40B-1127-53C5EACB1270}"/>
              </a:ext>
            </a:extLst>
          </p:cNvPr>
          <p:cNvSpPr>
            <a:spLocks noGrp="1"/>
          </p:cNvSpPr>
          <p:nvPr>
            <p:ph type="dt" sz="half" idx="10"/>
          </p:nvPr>
        </p:nvSpPr>
        <p:spPr/>
        <p:txBody>
          <a:bodyPr/>
          <a:lstStyle/>
          <a:p>
            <a:fld id="{F5EBBE15-30AF-4EEE-8DDC-4C0214E8A496}" type="datetimeFigureOut">
              <a:rPr lang="en-US" smtClean="0"/>
              <a:t>8/14/23</a:t>
            </a:fld>
            <a:endParaRPr lang="en-US"/>
          </a:p>
        </p:txBody>
      </p:sp>
      <p:sp>
        <p:nvSpPr>
          <p:cNvPr id="8" name="Footer Placeholder 7">
            <a:extLst>
              <a:ext uri="{FF2B5EF4-FFF2-40B4-BE49-F238E27FC236}">
                <a16:creationId xmlns:a16="http://schemas.microsoft.com/office/drawing/2014/main" id="{652F13C1-BD03-B0C2-15F9-F4C07298C1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602EEF-1A6F-BA92-D779-6C1FE25DF9C2}"/>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183913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4032E-5428-D96A-09B4-AD835FF7F4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F4AB10-89D0-1060-8EB9-E90A145AE585}"/>
              </a:ext>
            </a:extLst>
          </p:cNvPr>
          <p:cNvSpPr>
            <a:spLocks noGrp="1"/>
          </p:cNvSpPr>
          <p:nvPr>
            <p:ph type="dt" sz="half" idx="10"/>
          </p:nvPr>
        </p:nvSpPr>
        <p:spPr/>
        <p:txBody>
          <a:bodyPr/>
          <a:lstStyle/>
          <a:p>
            <a:fld id="{F5EBBE15-30AF-4EEE-8DDC-4C0214E8A496}" type="datetimeFigureOut">
              <a:rPr lang="en-US" smtClean="0"/>
              <a:t>8/14/23</a:t>
            </a:fld>
            <a:endParaRPr lang="en-US"/>
          </a:p>
        </p:txBody>
      </p:sp>
      <p:sp>
        <p:nvSpPr>
          <p:cNvPr id="4" name="Footer Placeholder 3">
            <a:extLst>
              <a:ext uri="{FF2B5EF4-FFF2-40B4-BE49-F238E27FC236}">
                <a16:creationId xmlns:a16="http://schemas.microsoft.com/office/drawing/2014/main" id="{F927103D-604A-8326-4D13-66C3B6B903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786865-F5F3-112C-FF73-55AC82C6FB05}"/>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35949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F2A987-BA5F-FC3C-91A0-331E8A5F5132}"/>
              </a:ext>
            </a:extLst>
          </p:cNvPr>
          <p:cNvSpPr>
            <a:spLocks noGrp="1"/>
          </p:cNvSpPr>
          <p:nvPr>
            <p:ph type="dt" sz="half" idx="10"/>
          </p:nvPr>
        </p:nvSpPr>
        <p:spPr/>
        <p:txBody>
          <a:bodyPr/>
          <a:lstStyle/>
          <a:p>
            <a:fld id="{F5EBBE15-30AF-4EEE-8DDC-4C0214E8A496}" type="datetimeFigureOut">
              <a:rPr lang="en-US" smtClean="0"/>
              <a:t>8/14/23</a:t>
            </a:fld>
            <a:endParaRPr lang="en-US"/>
          </a:p>
        </p:txBody>
      </p:sp>
      <p:sp>
        <p:nvSpPr>
          <p:cNvPr id="3" name="Footer Placeholder 2">
            <a:extLst>
              <a:ext uri="{FF2B5EF4-FFF2-40B4-BE49-F238E27FC236}">
                <a16:creationId xmlns:a16="http://schemas.microsoft.com/office/drawing/2014/main" id="{5257B6BA-3A4A-96B1-EC59-9402F89E84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3EFD0C-0F5B-D4CD-C2FC-E4FFD67FEF5B}"/>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3854127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27867-6E69-C5C3-3824-5FA71DDC27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96E23A-C4D1-CFF9-FC6B-0A0076FB73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42B0E4-664E-ED4A-982F-E8ABAC4347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353C23-920B-EFC8-574E-2972C1B40139}"/>
              </a:ext>
            </a:extLst>
          </p:cNvPr>
          <p:cNvSpPr>
            <a:spLocks noGrp="1"/>
          </p:cNvSpPr>
          <p:nvPr>
            <p:ph type="dt" sz="half" idx="10"/>
          </p:nvPr>
        </p:nvSpPr>
        <p:spPr/>
        <p:txBody>
          <a:bodyPr/>
          <a:lstStyle/>
          <a:p>
            <a:fld id="{F5EBBE15-30AF-4EEE-8DDC-4C0214E8A496}" type="datetimeFigureOut">
              <a:rPr lang="en-US" smtClean="0"/>
              <a:t>8/14/23</a:t>
            </a:fld>
            <a:endParaRPr lang="en-US"/>
          </a:p>
        </p:txBody>
      </p:sp>
      <p:sp>
        <p:nvSpPr>
          <p:cNvPr id="6" name="Footer Placeholder 5">
            <a:extLst>
              <a:ext uri="{FF2B5EF4-FFF2-40B4-BE49-F238E27FC236}">
                <a16:creationId xmlns:a16="http://schemas.microsoft.com/office/drawing/2014/main" id="{ACA23DAD-2A40-1CD3-B51F-C7A3238D93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36BDC6-F8CB-41C1-A6DC-9BCBB4DB14E2}"/>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3537756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143B3-866C-CE9E-57C4-2ABD6A6173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1D44C9-AE4C-8361-39DD-FBFD796B92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C00992-62BA-D1B8-FD1E-7C1671445C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084FEF-024F-2F7A-F770-111A2603F50C}"/>
              </a:ext>
            </a:extLst>
          </p:cNvPr>
          <p:cNvSpPr>
            <a:spLocks noGrp="1"/>
          </p:cNvSpPr>
          <p:nvPr>
            <p:ph type="dt" sz="half" idx="10"/>
          </p:nvPr>
        </p:nvSpPr>
        <p:spPr/>
        <p:txBody>
          <a:bodyPr/>
          <a:lstStyle/>
          <a:p>
            <a:fld id="{F5EBBE15-30AF-4EEE-8DDC-4C0214E8A496}" type="datetimeFigureOut">
              <a:rPr lang="en-US" smtClean="0"/>
              <a:t>8/14/23</a:t>
            </a:fld>
            <a:endParaRPr lang="en-US"/>
          </a:p>
        </p:txBody>
      </p:sp>
      <p:sp>
        <p:nvSpPr>
          <p:cNvPr id="6" name="Footer Placeholder 5">
            <a:extLst>
              <a:ext uri="{FF2B5EF4-FFF2-40B4-BE49-F238E27FC236}">
                <a16:creationId xmlns:a16="http://schemas.microsoft.com/office/drawing/2014/main" id="{C35021E4-8401-CB40-6ED9-091B61B6B7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E1C97C-0537-CB5E-2525-62A40FC3515D}"/>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1740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9FE19F-23FF-6D2D-2077-B4B4970A5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BD6C38-E28E-43E6-5CFF-680F3DF8FE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C28F68-A5C2-F417-61B1-7AA066F854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BBE15-30AF-4EEE-8DDC-4C0214E8A496}" type="datetimeFigureOut">
              <a:rPr lang="en-US" smtClean="0"/>
              <a:t>8/14/23</a:t>
            </a:fld>
            <a:endParaRPr lang="en-US"/>
          </a:p>
        </p:txBody>
      </p:sp>
      <p:sp>
        <p:nvSpPr>
          <p:cNvPr id="5" name="Footer Placeholder 4">
            <a:extLst>
              <a:ext uri="{FF2B5EF4-FFF2-40B4-BE49-F238E27FC236}">
                <a16:creationId xmlns:a16="http://schemas.microsoft.com/office/drawing/2014/main" id="{30B3A50C-8BB7-741A-3075-CA91E3329F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411F17-8C35-E9E7-5E3E-55635A59B5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C4D5B5-989B-4688-9E97-16331E9778B4}" type="slidenum">
              <a:rPr lang="en-US" smtClean="0"/>
              <a:t>‹#›</a:t>
            </a:fld>
            <a:endParaRPr lang="en-US"/>
          </a:p>
        </p:txBody>
      </p:sp>
    </p:spTree>
    <p:extLst>
      <p:ext uri="{BB962C8B-B14F-4D97-AF65-F5344CB8AC3E}">
        <p14:creationId xmlns:p14="http://schemas.microsoft.com/office/powerpoint/2010/main" val="3423073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25.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4F801911-7829-16D0-44D0-89F4F513D379}"/>
              </a:ext>
            </a:extLst>
          </p:cNvPr>
          <p:cNvSpPr/>
          <p:nvPr/>
        </p:nvSpPr>
        <p:spPr>
          <a:xfrm>
            <a:off x="3771394" y="1787442"/>
            <a:ext cx="2261013" cy="2237766"/>
          </a:xfrm>
          <a:prstGeom prst="ellipse">
            <a:avLst/>
          </a:prstGeom>
          <a:solidFill>
            <a:srgbClr val="DFEA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en-US" dirty="0">
              <a:solidFill>
                <a:schemeClr val="accent1"/>
              </a:solidFill>
              <a:latin typeface="Century Gothic" panose="020B0502020202020204" pitchFamily="34" charset="0"/>
            </a:endParaRPr>
          </a:p>
        </p:txBody>
      </p:sp>
      <p:sp>
        <p:nvSpPr>
          <p:cNvPr id="6" name="Title 1">
            <a:extLst>
              <a:ext uri="{FF2B5EF4-FFF2-40B4-BE49-F238E27FC236}">
                <a16:creationId xmlns:a16="http://schemas.microsoft.com/office/drawing/2014/main" id="{1E2A994F-928A-212C-0BAF-68E46340BD21}"/>
              </a:ext>
            </a:extLst>
          </p:cNvPr>
          <p:cNvSpPr txBox="1">
            <a:spLocks/>
          </p:cNvSpPr>
          <p:nvPr/>
        </p:nvSpPr>
        <p:spPr>
          <a:xfrm>
            <a:off x="4582246" y="2353646"/>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7" name="Left Brace 6">
            <a:extLst>
              <a:ext uri="{FF2B5EF4-FFF2-40B4-BE49-F238E27FC236}">
                <a16:creationId xmlns:a16="http://schemas.microsoft.com/office/drawing/2014/main" id="{5F036580-DFBF-B536-279A-454E8C09F609}"/>
              </a:ext>
            </a:extLst>
          </p:cNvPr>
          <p:cNvSpPr/>
          <p:nvPr/>
        </p:nvSpPr>
        <p:spPr>
          <a:xfrm>
            <a:off x="4193845" y="2157726"/>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8" name="Title 1">
            <a:extLst>
              <a:ext uri="{FF2B5EF4-FFF2-40B4-BE49-F238E27FC236}">
                <a16:creationId xmlns:a16="http://schemas.microsoft.com/office/drawing/2014/main" id="{A683EDE9-2EEA-06C7-05BE-F569703537B6}"/>
              </a:ext>
            </a:extLst>
          </p:cNvPr>
          <p:cNvSpPr txBox="1">
            <a:spLocks/>
          </p:cNvSpPr>
          <p:nvPr/>
        </p:nvSpPr>
        <p:spPr>
          <a:xfrm>
            <a:off x="4581177" y="3079665"/>
            <a:ext cx="68301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9" name="Left Brace 8">
            <a:extLst>
              <a:ext uri="{FF2B5EF4-FFF2-40B4-BE49-F238E27FC236}">
                <a16:creationId xmlns:a16="http://schemas.microsoft.com/office/drawing/2014/main" id="{6BEA1532-1192-E8B1-AEB5-C102E1CFF732}"/>
              </a:ext>
            </a:extLst>
          </p:cNvPr>
          <p:cNvSpPr/>
          <p:nvPr/>
        </p:nvSpPr>
        <p:spPr>
          <a:xfrm flipH="1">
            <a:off x="5286852" y="2157912"/>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Title 1">
            <a:extLst>
              <a:ext uri="{FF2B5EF4-FFF2-40B4-BE49-F238E27FC236}">
                <a16:creationId xmlns:a16="http://schemas.microsoft.com/office/drawing/2014/main" id="{9525B7F4-671E-5F22-9AD9-F1846921361B}"/>
              </a:ext>
            </a:extLst>
          </p:cNvPr>
          <p:cNvSpPr txBox="1">
            <a:spLocks/>
          </p:cNvSpPr>
          <p:nvPr/>
        </p:nvSpPr>
        <p:spPr>
          <a:xfrm>
            <a:off x="5041779" y="2424826"/>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3600" dirty="0">
                <a:solidFill>
                  <a:schemeClr val="bg2"/>
                </a:solidFill>
                <a:latin typeface="Consolas" panose="020B0609020204030204" pitchFamily="49" charset="0"/>
              </a:rPr>
              <a:t>,</a:t>
            </a:r>
          </a:p>
        </p:txBody>
      </p:sp>
      <p:cxnSp>
        <p:nvCxnSpPr>
          <p:cNvPr id="11" name="Straight Connector 10">
            <a:extLst>
              <a:ext uri="{FF2B5EF4-FFF2-40B4-BE49-F238E27FC236}">
                <a16:creationId xmlns:a16="http://schemas.microsoft.com/office/drawing/2014/main" id="{97E56BAF-E028-5F10-9E24-BD729590F1C4}"/>
              </a:ext>
            </a:extLst>
          </p:cNvPr>
          <p:cNvCxnSpPr>
            <a:cxnSpLocks/>
            <a:stCxn id="13" idx="3"/>
            <a:endCxn id="26" idx="7"/>
          </p:cNvCxnSpPr>
          <p:nvPr/>
        </p:nvCxnSpPr>
        <p:spPr>
          <a:xfrm flipH="1">
            <a:off x="3528770" y="2620927"/>
            <a:ext cx="568713" cy="49848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9F58FB1-A8A0-C676-1917-12379C629718}"/>
              </a:ext>
            </a:extLst>
          </p:cNvPr>
          <p:cNvCxnSpPr>
            <a:cxnSpLocks/>
            <a:stCxn id="26" idx="5"/>
            <a:endCxn id="16" idx="1"/>
          </p:cNvCxnSpPr>
          <p:nvPr/>
        </p:nvCxnSpPr>
        <p:spPr>
          <a:xfrm>
            <a:off x="3515212" y="3281632"/>
            <a:ext cx="606293" cy="70359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683AD297-DE8B-B207-5653-F646E00DF9C7}"/>
              </a:ext>
            </a:extLst>
          </p:cNvPr>
          <p:cNvSpPr/>
          <p:nvPr/>
        </p:nvSpPr>
        <p:spPr>
          <a:xfrm>
            <a:off x="4080871" y="2524102"/>
            <a:ext cx="113437" cy="1134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C7F668ED-3BA4-AFBE-8A6B-C471BF98CC68}"/>
              </a:ext>
            </a:extLst>
          </p:cNvPr>
          <p:cNvSpPr/>
          <p:nvPr/>
        </p:nvSpPr>
        <p:spPr>
          <a:xfrm>
            <a:off x="3459419" y="1821681"/>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47EFC769-C536-1FE0-C304-EC2D749E32EC}"/>
              </a:ext>
            </a:extLst>
          </p:cNvPr>
          <p:cNvCxnSpPr>
            <a:cxnSpLocks/>
            <a:stCxn id="14" idx="4"/>
            <a:endCxn id="26" idx="0"/>
          </p:cNvCxnSpPr>
          <p:nvPr/>
        </p:nvCxnSpPr>
        <p:spPr>
          <a:xfrm flipH="1">
            <a:off x="3450466" y="2002653"/>
            <a:ext cx="99439" cy="10763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38D59040-478E-1F78-F7F6-404AC5B88784}"/>
              </a:ext>
            </a:extLst>
          </p:cNvPr>
          <p:cNvSpPr/>
          <p:nvPr/>
        </p:nvSpPr>
        <p:spPr>
          <a:xfrm rot="20652436">
            <a:off x="4111823" y="3946230"/>
            <a:ext cx="152311" cy="1523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A363FD5-C933-451F-54B6-B44308C34044}"/>
              </a:ext>
            </a:extLst>
          </p:cNvPr>
          <p:cNvCxnSpPr>
            <a:cxnSpLocks/>
            <a:stCxn id="16" idx="5"/>
            <a:endCxn id="18" idx="2"/>
          </p:cNvCxnSpPr>
          <p:nvPr/>
        </p:nvCxnSpPr>
        <p:spPr>
          <a:xfrm>
            <a:off x="4254452" y="4059547"/>
            <a:ext cx="845691" cy="1577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732F5460-CBFB-009F-6776-47434B5AC9AC}"/>
              </a:ext>
            </a:extLst>
          </p:cNvPr>
          <p:cNvSpPr/>
          <p:nvPr/>
        </p:nvSpPr>
        <p:spPr>
          <a:xfrm rot="684807">
            <a:off x="5098354" y="4144735"/>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54BC3282-FF9D-1BD9-5893-A771FC159C1C}"/>
              </a:ext>
            </a:extLst>
          </p:cNvPr>
          <p:cNvCxnSpPr>
            <a:cxnSpLocks/>
            <a:stCxn id="26" idx="0"/>
            <a:endCxn id="20" idx="0"/>
          </p:cNvCxnSpPr>
          <p:nvPr/>
        </p:nvCxnSpPr>
        <p:spPr>
          <a:xfrm flipH="1">
            <a:off x="3311261" y="3079031"/>
            <a:ext cx="139205" cy="43687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9A794018-5F47-2E2D-4C78-9EBD280AE809}"/>
              </a:ext>
            </a:extLst>
          </p:cNvPr>
          <p:cNvSpPr/>
          <p:nvPr/>
        </p:nvSpPr>
        <p:spPr>
          <a:xfrm rot="1830353">
            <a:off x="3236337" y="3509022"/>
            <a:ext cx="99393" cy="993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1">
            <a:extLst>
              <a:ext uri="{FF2B5EF4-FFF2-40B4-BE49-F238E27FC236}">
                <a16:creationId xmlns:a16="http://schemas.microsoft.com/office/drawing/2014/main" id="{867ABCD9-9149-888C-8D5D-2FB8096B9F16}"/>
              </a:ext>
            </a:extLst>
          </p:cNvPr>
          <p:cNvSpPr txBox="1">
            <a:spLocks/>
          </p:cNvSpPr>
          <p:nvPr/>
        </p:nvSpPr>
        <p:spPr>
          <a:xfrm>
            <a:off x="5062297" y="2378711"/>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150" dirty="0">
                <a:solidFill>
                  <a:schemeClr val="tx2"/>
                </a:solidFill>
                <a:latin typeface="Consolas" panose="020B0609020204030204" pitchFamily="49" charset="0"/>
              </a:rPr>
              <a:t>hat is</a:t>
            </a:r>
          </a:p>
        </p:txBody>
      </p:sp>
      <p:sp>
        <p:nvSpPr>
          <p:cNvPr id="22" name="Title 1">
            <a:extLst>
              <a:ext uri="{FF2B5EF4-FFF2-40B4-BE49-F238E27FC236}">
                <a16:creationId xmlns:a16="http://schemas.microsoft.com/office/drawing/2014/main" id="{185ACF9A-0383-7F0F-A88D-813ACBBE4CD6}"/>
              </a:ext>
            </a:extLst>
          </p:cNvPr>
          <p:cNvSpPr txBox="1">
            <a:spLocks/>
          </p:cNvSpPr>
          <p:nvPr/>
        </p:nvSpPr>
        <p:spPr>
          <a:xfrm>
            <a:off x="5057743" y="3087524"/>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300" dirty="0">
                <a:solidFill>
                  <a:schemeClr val="tx2"/>
                </a:solidFill>
                <a:latin typeface="Consolas" panose="020B0609020204030204" pitchFamily="49" charset="0"/>
              </a:rPr>
              <a:t>oT</a:t>
            </a:r>
          </a:p>
        </p:txBody>
      </p:sp>
      <p:cxnSp>
        <p:nvCxnSpPr>
          <p:cNvPr id="23" name="Straight Connector 22">
            <a:extLst>
              <a:ext uri="{FF2B5EF4-FFF2-40B4-BE49-F238E27FC236}">
                <a16:creationId xmlns:a16="http://schemas.microsoft.com/office/drawing/2014/main" id="{BBD24FDC-37B5-454F-CA5F-EA3EA570B939}"/>
              </a:ext>
            </a:extLst>
          </p:cNvPr>
          <p:cNvCxnSpPr>
            <a:cxnSpLocks/>
            <a:stCxn id="18" idx="6"/>
            <a:endCxn id="24" idx="1"/>
          </p:cNvCxnSpPr>
          <p:nvPr/>
        </p:nvCxnSpPr>
        <p:spPr>
          <a:xfrm>
            <a:off x="5277537" y="4253127"/>
            <a:ext cx="904365" cy="47058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4" name="Left Brace 23">
            <a:extLst>
              <a:ext uri="{FF2B5EF4-FFF2-40B4-BE49-F238E27FC236}">
                <a16:creationId xmlns:a16="http://schemas.microsoft.com/office/drawing/2014/main" id="{7F3CFFF7-CBDA-F11C-5B31-E26671A9C2F7}"/>
              </a:ext>
            </a:extLst>
          </p:cNvPr>
          <p:cNvSpPr/>
          <p:nvPr/>
        </p:nvSpPr>
        <p:spPr>
          <a:xfrm>
            <a:off x="6181902" y="4227874"/>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Left Brace 24">
            <a:extLst>
              <a:ext uri="{FF2B5EF4-FFF2-40B4-BE49-F238E27FC236}">
                <a16:creationId xmlns:a16="http://schemas.microsoft.com/office/drawing/2014/main" id="{755F76D7-F7DB-789C-E23A-B0AB047493AF}"/>
              </a:ext>
            </a:extLst>
          </p:cNvPr>
          <p:cNvSpPr/>
          <p:nvPr/>
        </p:nvSpPr>
        <p:spPr>
          <a:xfrm flipH="1">
            <a:off x="9622445" y="4227874"/>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Oval 25">
            <a:extLst>
              <a:ext uri="{FF2B5EF4-FFF2-40B4-BE49-F238E27FC236}">
                <a16:creationId xmlns:a16="http://schemas.microsoft.com/office/drawing/2014/main" id="{6D7BBEFD-D8A9-1FA2-1FA1-8CE13869D346}"/>
              </a:ext>
            </a:extLst>
          </p:cNvPr>
          <p:cNvSpPr/>
          <p:nvPr/>
        </p:nvSpPr>
        <p:spPr>
          <a:xfrm rot="286644">
            <a:off x="3325769" y="3078631"/>
            <a:ext cx="230220" cy="230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itle 1">
            <a:extLst>
              <a:ext uri="{FF2B5EF4-FFF2-40B4-BE49-F238E27FC236}">
                <a16:creationId xmlns:a16="http://schemas.microsoft.com/office/drawing/2014/main" id="{4E4C0FBD-858D-D29E-954C-33FDB512842E}"/>
              </a:ext>
            </a:extLst>
          </p:cNvPr>
          <p:cNvSpPr txBox="1">
            <a:spLocks/>
          </p:cNvSpPr>
          <p:nvPr/>
        </p:nvSpPr>
        <p:spPr>
          <a:xfrm>
            <a:off x="5615092" y="4493527"/>
            <a:ext cx="494810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70000"/>
              </a:lnSpc>
            </a:pPr>
            <a:r>
              <a:rPr lang="tr-TR" dirty="0">
                <a:solidFill>
                  <a:schemeClr val="accent1">
                    <a:lumMod val="20000"/>
                    <a:lumOff val="80000"/>
                  </a:schemeClr>
                </a:solidFill>
                <a:latin typeface="Consolas" panose="020B0609020204030204" pitchFamily="49" charset="0"/>
              </a:rPr>
              <a:t>JSON in Practice</a:t>
            </a:r>
          </a:p>
        </p:txBody>
      </p:sp>
    </p:spTree>
    <p:extLst>
      <p:ext uri="{BB962C8B-B14F-4D97-AF65-F5344CB8AC3E}">
        <p14:creationId xmlns:p14="http://schemas.microsoft.com/office/powerpoint/2010/main" val="2256020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1400">
        <p159:morph option="byObject"/>
      </p:transition>
    </mc:Choice>
    <mc:Fallback xmlns="">
      <p:transition spd="slow" advClick="0" advTm="114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70833E-6 -1.85185E-6 L 0.20651 -1.85185E-6 " pathEditMode="relative" rAng="0" ptsTypes="AA">
                                      <p:cBhvr>
                                        <p:cTn id="6" dur="2000" fill="hold"/>
                                        <p:tgtEl>
                                          <p:spTgt spid="10"/>
                                        </p:tgtEl>
                                        <p:attrNameLst>
                                          <p:attrName>ppt_x</p:attrName>
                                          <p:attrName>ppt_y</p:attrName>
                                        </p:attrNameLst>
                                      </p:cBhvr>
                                      <p:rCtr x="10326" y="0"/>
                                    </p:animMotion>
                                  </p:childTnLst>
                                </p:cTn>
                              </p:par>
                              <p:par>
                                <p:cTn id="7" presetID="63" presetClass="path" presetSubtype="0" accel="50000" decel="50000" fill="hold" grpId="0" nodeType="withEffect">
                                  <p:stCondLst>
                                    <p:cond delay="0"/>
                                  </p:stCondLst>
                                  <p:childTnLst>
                                    <p:animMotion origin="layout" path="M -1.875E-6 2.96296E-6 L 0.2168 2.96296E-6 " pathEditMode="relative" rAng="0" ptsTypes="AA">
                                      <p:cBhvr>
                                        <p:cTn id="8" dur="2000" fill="hold"/>
                                        <p:tgtEl>
                                          <p:spTgt spid="9"/>
                                        </p:tgtEl>
                                        <p:attrNameLst>
                                          <p:attrName>ppt_x</p:attrName>
                                          <p:attrName>ppt_y</p:attrName>
                                        </p:attrNameLst>
                                      </p:cBhvr>
                                      <p:rCtr x="10833" y="0"/>
                                    </p:animMotion>
                                  </p:childTnLst>
                                </p:cTn>
                              </p:par>
                              <p:par>
                                <p:cTn id="9" presetID="10" presetClass="entr" presetSubtype="0" fill="hold" grpId="0" nodeType="withEffect">
                                  <p:stCondLst>
                                    <p:cond delay="125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750"/>
                                        <p:tgtEl>
                                          <p:spTgt spid="21"/>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750"/>
                                        <p:tgtEl>
                                          <p:spTgt spid="22"/>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par>
                          <p:cTn id="25" fill="hold">
                            <p:stCondLst>
                              <p:cond delay="3000"/>
                            </p:stCondLst>
                            <p:childTnLst>
                              <p:par>
                                <p:cTn id="26" presetID="22" presetClass="entr" presetSubtype="1"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par>
                                <p:cTn id="29" presetID="2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up)">
                                      <p:cBhvr>
                                        <p:cTn id="42" dur="500"/>
                                        <p:tgtEl>
                                          <p:spTgt spid="12"/>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par>
                          <p:cTn id="47" fill="hold">
                            <p:stCondLst>
                              <p:cond delay="5000"/>
                            </p:stCondLst>
                            <p:childTnLst>
                              <p:par>
                                <p:cTn id="48" presetID="22" presetClass="entr" presetSubtype="1" fill="hold"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up)">
                                      <p:cBhvr>
                                        <p:cTn id="50" dur="500"/>
                                        <p:tgtEl>
                                          <p:spTgt spid="17"/>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par>
                          <p:cTn id="55" fill="hold">
                            <p:stCondLst>
                              <p:cond delay="6000"/>
                            </p:stCondLst>
                            <p:childTnLst>
                              <p:par>
                                <p:cTn id="56" presetID="22" presetClass="entr" presetSubtype="1" fill="hold" nodeType="afterEffect">
                                  <p:stCondLst>
                                    <p:cond delay="2000"/>
                                  </p:stCondLst>
                                  <p:childTnLst>
                                    <p:set>
                                      <p:cBhvr>
                                        <p:cTn id="57" dur="1" fill="hold">
                                          <p:stCondLst>
                                            <p:cond delay="0"/>
                                          </p:stCondLst>
                                        </p:cTn>
                                        <p:tgtEl>
                                          <p:spTgt spid="23"/>
                                        </p:tgtEl>
                                        <p:attrNameLst>
                                          <p:attrName>style.visibility</p:attrName>
                                        </p:attrNameLst>
                                      </p:cBhvr>
                                      <p:to>
                                        <p:strVal val="visible"/>
                                      </p:to>
                                    </p:set>
                                    <p:animEffect transition="in" filter="wipe(up)">
                                      <p:cBhvr>
                                        <p:cTn id="58" dur="1000"/>
                                        <p:tgtEl>
                                          <p:spTgt spid="23"/>
                                        </p:tgtEl>
                                      </p:cBhvr>
                                    </p:animEffect>
                                  </p:childTnLst>
                                </p:cTn>
                              </p:par>
                            </p:childTnLst>
                          </p:cTn>
                        </p:par>
                        <p:par>
                          <p:cTn id="59" fill="hold">
                            <p:stCondLst>
                              <p:cond delay="9000"/>
                            </p:stCondLst>
                            <p:childTnLst>
                              <p:par>
                                <p:cTn id="60" presetID="10" presetClass="entr" presetSubtype="0" fill="hold" grpId="0"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1000"/>
                                        <p:tgtEl>
                                          <p:spTgt spid="2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1000"/>
                                        <p:tgtEl>
                                          <p:spTgt spid="25"/>
                                        </p:tgtEl>
                                      </p:cBhvr>
                                    </p:animEffect>
                                  </p:childTnLst>
                                </p:cTn>
                              </p:par>
                            </p:childTnLst>
                          </p:cTn>
                        </p:par>
                        <p:par>
                          <p:cTn id="66" fill="hold">
                            <p:stCondLst>
                              <p:cond delay="10000"/>
                            </p:stCondLst>
                            <p:childTnLst>
                              <p:par>
                                <p:cTn id="67" presetID="10" presetClass="entr" presetSubtype="0" fill="hold" grpId="0" nodeType="after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fade">
                                      <p:cBhvr>
                                        <p:cTn id="69" dur="12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3" grpId="0" animBg="1"/>
      <p:bldP spid="14" grpId="0" animBg="1"/>
      <p:bldP spid="16" grpId="0" animBg="1"/>
      <p:bldP spid="18" grpId="0" animBg="1"/>
      <p:bldP spid="20" grpId="0" animBg="1"/>
      <p:bldP spid="21" grpId="0"/>
      <p:bldP spid="22" grpId="0"/>
      <p:bldP spid="24" grpId="0" animBg="1"/>
      <p:bldP spid="25" grpId="0" animBg="1"/>
      <p:bldP spid="26" grpId="0" animBg="1"/>
      <p:bldP spid="2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EC38396-047C-A9EC-1F4A-ED502D0EE4A4}"/>
              </a:ext>
            </a:extLst>
          </p:cNvPr>
          <p:cNvSpPr txBox="1"/>
          <p:nvPr/>
        </p:nvSpPr>
        <p:spPr>
          <a:xfrm>
            <a:off x="2913401" y="2721114"/>
            <a:ext cx="6929846" cy="707886"/>
          </a:xfrm>
          <a:prstGeom prst="rect">
            <a:avLst/>
          </a:prstGeom>
          <a:noFill/>
        </p:spPr>
        <p:txBody>
          <a:bodyPr wrap="square">
            <a:spAutoFit/>
          </a:bodyPr>
          <a:lstStyle/>
          <a:p>
            <a:r>
              <a:rPr lang="en-US" sz="4000" b="0" i="0" dirty="0">
                <a:solidFill>
                  <a:schemeClr val="accent1">
                    <a:lumMod val="60000"/>
                    <a:lumOff val="40000"/>
                  </a:schemeClr>
                </a:solidFill>
                <a:effectLst/>
                <a:latin typeface="Consolas" panose="020B0609020204030204" pitchFamily="49" charset="0"/>
              </a:rPr>
              <a:t>"</a:t>
            </a:r>
            <a:r>
              <a:rPr lang="tr-TR" sz="4000" dirty="0">
                <a:solidFill>
                  <a:schemeClr val="accent1">
                    <a:lumMod val="60000"/>
                    <a:lumOff val="40000"/>
                  </a:schemeClr>
                </a:solidFill>
                <a:latin typeface="Consolas" panose="020B0609020204030204" pitchFamily="49" charset="0"/>
              </a:rPr>
              <a:t>name</a:t>
            </a:r>
            <a:r>
              <a:rPr lang="en-US" sz="4000" b="0" i="0" dirty="0">
                <a:solidFill>
                  <a:schemeClr val="accent1"/>
                </a:solidFill>
                <a:effectLst/>
                <a:latin typeface="Consolas" panose="020B0609020204030204" pitchFamily="49" charset="0"/>
              </a:rPr>
              <a:t>:</a:t>
            </a:r>
            <a:r>
              <a:rPr lang="en-US" sz="4000" b="0" i="0" dirty="0">
                <a:solidFill>
                  <a:schemeClr val="accent2"/>
                </a:solidFill>
                <a:effectLst/>
                <a:latin typeface="Consolas" panose="020B0609020204030204" pitchFamily="49" charset="0"/>
              </a:rPr>
              <a:t> "</a:t>
            </a:r>
            <a:r>
              <a:rPr lang="tr-TR" sz="4000" dirty="0">
                <a:solidFill>
                  <a:schemeClr val="accent2"/>
                </a:solidFill>
                <a:latin typeface="Consolas" panose="020B0609020204030204" pitchFamily="49" charset="0"/>
              </a:rPr>
              <a:t>Web of </a:t>
            </a:r>
            <a:r>
              <a:rPr lang="tr-TR" sz="4000" dirty="0" err="1">
                <a:solidFill>
                  <a:schemeClr val="accent2"/>
                </a:solidFill>
                <a:latin typeface="Consolas" panose="020B0609020204030204" pitchFamily="49" charset="0"/>
              </a:rPr>
              <a:t>Things</a:t>
            </a:r>
            <a:r>
              <a:rPr lang="en-US" sz="4000" b="0" i="0" dirty="0">
                <a:solidFill>
                  <a:schemeClr val="accent2"/>
                </a:solidFill>
                <a:effectLst/>
                <a:latin typeface="Consolas" panose="020B0609020204030204" pitchFamily="49" charset="0"/>
              </a:rPr>
              <a:t>"</a:t>
            </a:r>
            <a:r>
              <a:rPr lang="en-US" sz="4000" b="0" i="0" dirty="0">
                <a:solidFill>
                  <a:srgbClr val="000000"/>
                </a:solidFill>
                <a:effectLst/>
                <a:latin typeface="Consolas" panose="020B0609020204030204" pitchFamily="49" charset="0"/>
              </a:rPr>
              <a:t> </a:t>
            </a:r>
            <a:endParaRPr lang="en-US" sz="4000" dirty="0"/>
          </a:p>
        </p:txBody>
      </p:sp>
      <p:sp>
        <p:nvSpPr>
          <p:cNvPr id="8" name="Freeform: Shape 7">
            <a:extLst>
              <a:ext uri="{FF2B5EF4-FFF2-40B4-BE49-F238E27FC236}">
                <a16:creationId xmlns:a16="http://schemas.microsoft.com/office/drawing/2014/main" id="{49853548-77FC-5D8C-D61B-73C83A3FA390}"/>
              </a:ext>
            </a:extLst>
          </p:cNvPr>
          <p:cNvSpPr/>
          <p:nvPr/>
        </p:nvSpPr>
        <p:spPr>
          <a:xfrm rot="10800000">
            <a:off x="3048934" y="3415864"/>
            <a:ext cx="1689966" cy="107466"/>
          </a:xfrm>
          <a:custGeom>
            <a:avLst/>
            <a:gdLst>
              <a:gd name="connsiteX0" fmla="*/ 1543937 w 1689966"/>
              <a:gd name="connsiteY0" fmla="*/ 107466 h 107466"/>
              <a:gd name="connsiteX1" fmla="*/ 1473356 w 1689966"/>
              <a:gd name="connsiteY1" fmla="*/ 19927 h 107466"/>
              <a:gd name="connsiteX2" fmla="*/ 1402772 w 1689966"/>
              <a:gd name="connsiteY2" fmla="*/ 107463 h 107466"/>
              <a:gd name="connsiteX3" fmla="*/ 1332178 w 1689966"/>
              <a:gd name="connsiteY3" fmla="*/ 19925 h 107466"/>
              <a:gd name="connsiteX4" fmla="*/ 1272993 w 1689966"/>
              <a:gd name="connsiteY4" fmla="*/ 93312 h 107466"/>
              <a:gd name="connsiteX5" fmla="*/ 1273208 w 1689966"/>
              <a:gd name="connsiteY5" fmla="*/ 93579 h 107466"/>
              <a:gd name="connsiteX6" fmla="*/ 1271978 w 1689966"/>
              <a:gd name="connsiteY6" fmla="*/ 94571 h 107466"/>
              <a:gd name="connsiteX7" fmla="*/ 1266449 w 1689966"/>
              <a:gd name="connsiteY7" fmla="*/ 101426 h 107466"/>
              <a:gd name="connsiteX8" fmla="*/ 1264963 w 1689966"/>
              <a:gd name="connsiteY8" fmla="*/ 100227 h 107466"/>
              <a:gd name="connsiteX9" fmla="*/ 1263476 w 1689966"/>
              <a:gd name="connsiteY9" fmla="*/ 101426 h 107466"/>
              <a:gd name="connsiteX10" fmla="*/ 1257950 w 1689966"/>
              <a:gd name="connsiteY10" fmla="*/ 94573 h 107466"/>
              <a:gd name="connsiteX11" fmla="*/ 1256717 w 1689966"/>
              <a:gd name="connsiteY11" fmla="*/ 93579 h 107466"/>
              <a:gd name="connsiteX12" fmla="*/ 1256933 w 1689966"/>
              <a:gd name="connsiteY12" fmla="*/ 93312 h 107466"/>
              <a:gd name="connsiteX13" fmla="*/ 1197759 w 1689966"/>
              <a:gd name="connsiteY13" fmla="*/ 19927 h 107466"/>
              <a:gd name="connsiteX14" fmla="*/ 1127179 w 1689966"/>
              <a:gd name="connsiteY14" fmla="*/ 107466 h 107466"/>
              <a:gd name="connsiteX15" fmla="*/ 1056598 w 1689966"/>
              <a:gd name="connsiteY15" fmla="*/ 19927 h 107466"/>
              <a:gd name="connsiteX16" fmla="*/ 986014 w 1689966"/>
              <a:gd name="connsiteY16" fmla="*/ 107463 h 107466"/>
              <a:gd name="connsiteX17" fmla="*/ 915420 w 1689966"/>
              <a:gd name="connsiteY17" fmla="*/ 19925 h 107466"/>
              <a:gd name="connsiteX18" fmla="*/ 849691 w 1689966"/>
              <a:gd name="connsiteY18" fmla="*/ 101426 h 107466"/>
              <a:gd name="connsiteX19" fmla="*/ 844983 w 1689966"/>
              <a:gd name="connsiteY19" fmla="*/ 97630 h 107466"/>
              <a:gd name="connsiteX20" fmla="*/ 840275 w 1689966"/>
              <a:gd name="connsiteY20" fmla="*/ 101426 h 107466"/>
              <a:gd name="connsiteX21" fmla="*/ 774558 w 1689966"/>
              <a:gd name="connsiteY21" fmla="*/ 19927 h 107466"/>
              <a:gd name="connsiteX22" fmla="*/ 703978 w 1689966"/>
              <a:gd name="connsiteY22" fmla="*/ 107466 h 107466"/>
              <a:gd name="connsiteX23" fmla="*/ 633397 w 1689966"/>
              <a:gd name="connsiteY23" fmla="*/ 19927 h 107466"/>
              <a:gd name="connsiteX24" fmla="*/ 562813 w 1689966"/>
              <a:gd name="connsiteY24" fmla="*/ 107463 h 107466"/>
              <a:gd name="connsiteX25" fmla="*/ 492219 w 1689966"/>
              <a:gd name="connsiteY25" fmla="*/ 19925 h 107466"/>
              <a:gd name="connsiteX26" fmla="*/ 433034 w 1689966"/>
              <a:gd name="connsiteY26" fmla="*/ 93312 h 107466"/>
              <a:gd name="connsiteX27" fmla="*/ 433249 w 1689966"/>
              <a:gd name="connsiteY27" fmla="*/ 93579 h 107466"/>
              <a:gd name="connsiteX28" fmla="*/ 432019 w 1689966"/>
              <a:gd name="connsiteY28" fmla="*/ 94571 h 107466"/>
              <a:gd name="connsiteX29" fmla="*/ 426490 w 1689966"/>
              <a:gd name="connsiteY29" fmla="*/ 101426 h 107466"/>
              <a:gd name="connsiteX30" fmla="*/ 425004 w 1689966"/>
              <a:gd name="connsiteY30" fmla="*/ 100227 h 107466"/>
              <a:gd name="connsiteX31" fmla="*/ 423517 w 1689966"/>
              <a:gd name="connsiteY31" fmla="*/ 101426 h 107466"/>
              <a:gd name="connsiteX32" fmla="*/ 417991 w 1689966"/>
              <a:gd name="connsiteY32" fmla="*/ 94573 h 107466"/>
              <a:gd name="connsiteX33" fmla="*/ 416758 w 1689966"/>
              <a:gd name="connsiteY33" fmla="*/ 93579 h 107466"/>
              <a:gd name="connsiteX34" fmla="*/ 416974 w 1689966"/>
              <a:gd name="connsiteY34" fmla="*/ 93312 h 107466"/>
              <a:gd name="connsiteX35" fmla="*/ 357801 w 1689966"/>
              <a:gd name="connsiteY35" fmla="*/ 19927 h 107466"/>
              <a:gd name="connsiteX36" fmla="*/ 287220 w 1689966"/>
              <a:gd name="connsiteY36" fmla="*/ 107466 h 107466"/>
              <a:gd name="connsiteX37" fmla="*/ 216639 w 1689966"/>
              <a:gd name="connsiteY37" fmla="*/ 19927 h 107466"/>
              <a:gd name="connsiteX38" fmla="*/ 146055 w 1689966"/>
              <a:gd name="connsiteY38" fmla="*/ 107463 h 107466"/>
              <a:gd name="connsiteX39" fmla="*/ 75461 w 1689966"/>
              <a:gd name="connsiteY39" fmla="*/ 19925 h 107466"/>
              <a:gd name="connsiteX40" fmla="*/ 9733 w 1689966"/>
              <a:gd name="connsiteY40" fmla="*/ 101426 h 107466"/>
              <a:gd name="connsiteX41" fmla="*/ 0 w 1689966"/>
              <a:gd name="connsiteY41" fmla="*/ 93579 h 107466"/>
              <a:gd name="connsiteX42" fmla="*/ 75461 w 1689966"/>
              <a:gd name="connsiteY42" fmla="*/ 3 h 107466"/>
              <a:gd name="connsiteX43" fmla="*/ 146055 w 1689966"/>
              <a:gd name="connsiteY43" fmla="*/ 87542 h 107466"/>
              <a:gd name="connsiteX44" fmla="*/ 216639 w 1689966"/>
              <a:gd name="connsiteY44" fmla="*/ 0 h 107466"/>
              <a:gd name="connsiteX45" fmla="*/ 287220 w 1689966"/>
              <a:gd name="connsiteY45" fmla="*/ 87539 h 107466"/>
              <a:gd name="connsiteX46" fmla="*/ 357801 w 1689966"/>
              <a:gd name="connsiteY46" fmla="*/ 0 h 107466"/>
              <a:gd name="connsiteX47" fmla="*/ 425005 w 1689966"/>
              <a:gd name="connsiteY47" fmla="*/ 83353 h 107466"/>
              <a:gd name="connsiteX48" fmla="*/ 492219 w 1689966"/>
              <a:gd name="connsiteY48" fmla="*/ 3 h 107466"/>
              <a:gd name="connsiteX49" fmla="*/ 562813 w 1689966"/>
              <a:gd name="connsiteY49" fmla="*/ 87542 h 107466"/>
              <a:gd name="connsiteX50" fmla="*/ 633397 w 1689966"/>
              <a:gd name="connsiteY50" fmla="*/ 0 h 107466"/>
              <a:gd name="connsiteX51" fmla="*/ 703978 w 1689966"/>
              <a:gd name="connsiteY51" fmla="*/ 87539 h 107466"/>
              <a:gd name="connsiteX52" fmla="*/ 774558 w 1689966"/>
              <a:gd name="connsiteY52" fmla="*/ 0 h 107466"/>
              <a:gd name="connsiteX53" fmla="*/ 844984 w 1689966"/>
              <a:gd name="connsiteY53" fmla="*/ 87348 h 107466"/>
              <a:gd name="connsiteX54" fmla="*/ 915420 w 1689966"/>
              <a:gd name="connsiteY54" fmla="*/ 3 h 107466"/>
              <a:gd name="connsiteX55" fmla="*/ 986014 w 1689966"/>
              <a:gd name="connsiteY55" fmla="*/ 87542 h 107466"/>
              <a:gd name="connsiteX56" fmla="*/ 1056598 w 1689966"/>
              <a:gd name="connsiteY56" fmla="*/ 0 h 107466"/>
              <a:gd name="connsiteX57" fmla="*/ 1127179 w 1689966"/>
              <a:gd name="connsiteY57" fmla="*/ 87539 h 107466"/>
              <a:gd name="connsiteX58" fmla="*/ 1197759 w 1689966"/>
              <a:gd name="connsiteY58" fmla="*/ 0 h 107466"/>
              <a:gd name="connsiteX59" fmla="*/ 1264963 w 1689966"/>
              <a:gd name="connsiteY59" fmla="*/ 83353 h 107466"/>
              <a:gd name="connsiteX60" fmla="*/ 1332178 w 1689966"/>
              <a:gd name="connsiteY60" fmla="*/ 3 h 107466"/>
              <a:gd name="connsiteX61" fmla="*/ 1402772 w 1689966"/>
              <a:gd name="connsiteY61" fmla="*/ 87542 h 107466"/>
              <a:gd name="connsiteX62" fmla="*/ 1473356 w 1689966"/>
              <a:gd name="connsiteY62" fmla="*/ 0 h 107466"/>
              <a:gd name="connsiteX63" fmla="*/ 1543937 w 1689966"/>
              <a:gd name="connsiteY63" fmla="*/ 87539 h 107466"/>
              <a:gd name="connsiteX64" fmla="*/ 1614517 w 1689966"/>
              <a:gd name="connsiteY64" fmla="*/ 0 h 107466"/>
              <a:gd name="connsiteX65" fmla="*/ 1689966 w 1689966"/>
              <a:gd name="connsiteY65" fmla="*/ 93579 h 107466"/>
              <a:gd name="connsiteX66" fmla="*/ 1680234 w 1689966"/>
              <a:gd name="connsiteY66" fmla="*/ 101426 h 107466"/>
              <a:gd name="connsiteX67" fmla="*/ 1614517 w 1689966"/>
              <a:gd name="connsiteY67" fmla="*/ 19927 h 10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689966" h="107466">
                <a:moveTo>
                  <a:pt x="1543937" y="107466"/>
                </a:moveTo>
                <a:lnTo>
                  <a:pt x="1473356" y="19927"/>
                </a:lnTo>
                <a:lnTo>
                  <a:pt x="1402772" y="107463"/>
                </a:lnTo>
                <a:lnTo>
                  <a:pt x="1332178" y="19925"/>
                </a:lnTo>
                <a:lnTo>
                  <a:pt x="1272993" y="93312"/>
                </a:lnTo>
                <a:lnTo>
                  <a:pt x="1273208" y="93579"/>
                </a:lnTo>
                <a:lnTo>
                  <a:pt x="1271978" y="94571"/>
                </a:lnTo>
                <a:lnTo>
                  <a:pt x="1266449" y="101426"/>
                </a:lnTo>
                <a:lnTo>
                  <a:pt x="1264963" y="100227"/>
                </a:lnTo>
                <a:lnTo>
                  <a:pt x="1263476" y="101426"/>
                </a:lnTo>
                <a:lnTo>
                  <a:pt x="1257950" y="94573"/>
                </a:lnTo>
                <a:lnTo>
                  <a:pt x="1256717" y="93579"/>
                </a:lnTo>
                <a:lnTo>
                  <a:pt x="1256933" y="93312"/>
                </a:lnTo>
                <a:lnTo>
                  <a:pt x="1197759" y="19927"/>
                </a:lnTo>
                <a:lnTo>
                  <a:pt x="1127179" y="107466"/>
                </a:lnTo>
                <a:lnTo>
                  <a:pt x="1056598" y="19927"/>
                </a:lnTo>
                <a:lnTo>
                  <a:pt x="986014" y="107463"/>
                </a:lnTo>
                <a:lnTo>
                  <a:pt x="915420" y="19925"/>
                </a:lnTo>
                <a:lnTo>
                  <a:pt x="849691" y="101426"/>
                </a:lnTo>
                <a:lnTo>
                  <a:pt x="844983" y="97630"/>
                </a:lnTo>
                <a:lnTo>
                  <a:pt x="840275" y="101426"/>
                </a:lnTo>
                <a:lnTo>
                  <a:pt x="774558" y="19927"/>
                </a:lnTo>
                <a:lnTo>
                  <a:pt x="703978" y="107466"/>
                </a:lnTo>
                <a:lnTo>
                  <a:pt x="633397" y="19927"/>
                </a:lnTo>
                <a:lnTo>
                  <a:pt x="562813" y="107463"/>
                </a:lnTo>
                <a:lnTo>
                  <a:pt x="492219" y="19925"/>
                </a:lnTo>
                <a:lnTo>
                  <a:pt x="433034" y="93312"/>
                </a:lnTo>
                <a:lnTo>
                  <a:pt x="433249" y="93579"/>
                </a:lnTo>
                <a:lnTo>
                  <a:pt x="432019" y="94571"/>
                </a:lnTo>
                <a:lnTo>
                  <a:pt x="426490" y="101426"/>
                </a:lnTo>
                <a:lnTo>
                  <a:pt x="425004" y="100227"/>
                </a:lnTo>
                <a:lnTo>
                  <a:pt x="423517" y="101426"/>
                </a:lnTo>
                <a:lnTo>
                  <a:pt x="417991" y="94573"/>
                </a:lnTo>
                <a:lnTo>
                  <a:pt x="416758" y="93579"/>
                </a:lnTo>
                <a:lnTo>
                  <a:pt x="416974" y="93312"/>
                </a:lnTo>
                <a:lnTo>
                  <a:pt x="357801" y="19927"/>
                </a:lnTo>
                <a:lnTo>
                  <a:pt x="287220" y="107466"/>
                </a:lnTo>
                <a:lnTo>
                  <a:pt x="216639" y="19927"/>
                </a:lnTo>
                <a:lnTo>
                  <a:pt x="146055" y="107463"/>
                </a:lnTo>
                <a:lnTo>
                  <a:pt x="75461" y="19925"/>
                </a:lnTo>
                <a:lnTo>
                  <a:pt x="9733" y="101426"/>
                </a:lnTo>
                <a:lnTo>
                  <a:pt x="0" y="93579"/>
                </a:lnTo>
                <a:lnTo>
                  <a:pt x="75461" y="3"/>
                </a:lnTo>
                <a:lnTo>
                  <a:pt x="146055" y="87542"/>
                </a:lnTo>
                <a:lnTo>
                  <a:pt x="216639" y="0"/>
                </a:lnTo>
                <a:lnTo>
                  <a:pt x="287220" y="87539"/>
                </a:lnTo>
                <a:lnTo>
                  <a:pt x="357801" y="0"/>
                </a:lnTo>
                <a:lnTo>
                  <a:pt x="425005" y="83353"/>
                </a:lnTo>
                <a:lnTo>
                  <a:pt x="492219" y="3"/>
                </a:lnTo>
                <a:lnTo>
                  <a:pt x="562813" y="87542"/>
                </a:lnTo>
                <a:lnTo>
                  <a:pt x="633397" y="0"/>
                </a:lnTo>
                <a:lnTo>
                  <a:pt x="703978" y="87539"/>
                </a:lnTo>
                <a:lnTo>
                  <a:pt x="774558" y="0"/>
                </a:lnTo>
                <a:lnTo>
                  <a:pt x="844984" y="87348"/>
                </a:lnTo>
                <a:lnTo>
                  <a:pt x="915420" y="3"/>
                </a:lnTo>
                <a:lnTo>
                  <a:pt x="986014" y="87542"/>
                </a:lnTo>
                <a:lnTo>
                  <a:pt x="1056598" y="0"/>
                </a:lnTo>
                <a:lnTo>
                  <a:pt x="1127179" y="87539"/>
                </a:lnTo>
                <a:lnTo>
                  <a:pt x="1197759" y="0"/>
                </a:lnTo>
                <a:lnTo>
                  <a:pt x="1264963" y="83353"/>
                </a:lnTo>
                <a:lnTo>
                  <a:pt x="1332178" y="3"/>
                </a:lnTo>
                <a:lnTo>
                  <a:pt x="1402772" y="87542"/>
                </a:lnTo>
                <a:lnTo>
                  <a:pt x="1473356" y="0"/>
                </a:lnTo>
                <a:lnTo>
                  <a:pt x="1543937" y="87539"/>
                </a:lnTo>
                <a:lnTo>
                  <a:pt x="1614517" y="0"/>
                </a:lnTo>
                <a:lnTo>
                  <a:pt x="1689966" y="93579"/>
                </a:lnTo>
                <a:lnTo>
                  <a:pt x="1680234" y="101426"/>
                </a:lnTo>
                <a:lnTo>
                  <a:pt x="1614517" y="19927"/>
                </a:lnTo>
                <a:close/>
              </a:path>
            </a:pathLst>
          </a:custGeom>
          <a:solidFill>
            <a:srgbClr val="FF0000"/>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8621D17-6209-E557-E64D-DFD285923DE5}"/>
              </a:ext>
            </a:extLst>
          </p:cNvPr>
          <p:cNvSpPr txBox="1">
            <a:spLocks/>
          </p:cNvSpPr>
          <p:nvPr/>
        </p:nvSpPr>
        <p:spPr>
          <a:xfrm>
            <a:off x="2522992" y="5020235"/>
            <a:ext cx="7146017" cy="14791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3600" dirty="0">
                <a:solidFill>
                  <a:schemeClr val="accent1"/>
                </a:solidFill>
                <a:latin typeface="Century Gothic" panose="020B0502020202020204" pitchFamily="34" charset="0"/>
              </a:rPr>
              <a:t>Forgetting</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Q</a:t>
            </a:r>
            <a:r>
              <a:rPr lang="en-US" sz="3600" dirty="0" err="1">
                <a:solidFill>
                  <a:schemeClr val="accent1"/>
                </a:solidFill>
                <a:latin typeface="Century Gothic" panose="020B0502020202020204" pitchFamily="34" charset="0"/>
              </a:rPr>
              <a:t>uotation</a:t>
            </a:r>
            <a:r>
              <a:rPr lang="en-US" sz="3600" dirty="0">
                <a:solidFill>
                  <a:schemeClr val="accent1"/>
                </a:solidFill>
                <a:latin typeface="Century Gothic" panose="020B0502020202020204" pitchFamily="34" charset="0"/>
              </a:rPr>
              <a:t> </a:t>
            </a:r>
            <a:r>
              <a:rPr lang="tr-TR" sz="3600" dirty="0">
                <a:solidFill>
                  <a:schemeClr val="accent1"/>
                </a:solidFill>
                <a:latin typeface="Century Gothic" panose="020B0502020202020204" pitchFamily="34" charset="0"/>
              </a:rPr>
              <a:t>M</a:t>
            </a:r>
            <a:r>
              <a:rPr lang="en-US" sz="3600" dirty="0">
                <a:solidFill>
                  <a:schemeClr val="accent1"/>
                </a:solidFill>
                <a:latin typeface="Century Gothic" panose="020B0502020202020204" pitchFamily="34" charset="0"/>
              </a:rPr>
              <a:t>arks</a:t>
            </a:r>
            <a:r>
              <a:rPr lang="tr-TR" sz="3600" dirty="0">
                <a:solidFill>
                  <a:schemeClr val="accent1"/>
                </a:solidFill>
                <a:latin typeface="Century Gothic" panose="020B0502020202020204" pitchFamily="34" charset="0"/>
              </a:rPr>
              <a:t> </a:t>
            </a:r>
            <a:endParaRPr lang="en-US" sz="3600" dirty="0">
              <a:solidFill>
                <a:schemeClr val="accent1"/>
              </a:solidFill>
              <a:latin typeface="Century Gothic" panose="020B0502020202020204" pitchFamily="34" charset="0"/>
            </a:endParaRPr>
          </a:p>
        </p:txBody>
      </p:sp>
      <p:grpSp>
        <p:nvGrpSpPr>
          <p:cNvPr id="5" name="Group 4">
            <a:extLst>
              <a:ext uri="{FF2B5EF4-FFF2-40B4-BE49-F238E27FC236}">
                <a16:creationId xmlns:a16="http://schemas.microsoft.com/office/drawing/2014/main" id="{B536D161-B07B-AD45-378B-70909656780F}"/>
              </a:ext>
            </a:extLst>
          </p:cNvPr>
          <p:cNvGrpSpPr/>
          <p:nvPr/>
        </p:nvGrpSpPr>
        <p:grpSpPr>
          <a:xfrm>
            <a:off x="-10099662" y="2298470"/>
            <a:ext cx="9240887" cy="1632398"/>
            <a:chOff x="1841318" y="2298470"/>
            <a:chExt cx="9240887" cy="1632398"/>
          </a:xfrm>
        </p:grpSpPr>
        <p:sp>
          <p:nvSpPr>
            <p:cNvPr id="11" name="Content Placeholder 2">
              <a:extLst>
                <a:ext uri="{FF2B5EF4-FFF2-40B4-BE49-F238E27FC236}">
                  <a16:creationId xmlns:a16="http://schemas.microsoft.com/office/drawing/2014/main" id="{55E6F3D3-09D3-06FA-F791-13B8FB066D50}"/>
                </a:ext>
              </a:extLst>
            </p:cNvPr>
            <p:cNvSpPr txBox="1">
              <a:spLocks/>
            </p:cNvSpPr>
            <p:nvPr/>
          </p:nvSpPr>
          <p:spPr>
            <a:xfrm>
              <a:off x="1841318" y="2801665"/>
              <a:ext cx="3303595"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3600" dirty="0">
                  <a:solidFill>
                    <a:schemeClr val="accent1">
                      <a:lumMod val="60000"/>
                      <a:lumOff val="40000"/>
                    </a:schemeClr>
                  </a:solidFill>
                  <a:latin typeface="Consolas" panose="020B0609020204030204" pitchFamily="49" charset="0"/>
                </a:rPr>
                <a:t>"</a:t>
              </a:r>
              <a:r>
                <a:rPr lang="en-US" altLang="en-US" sz="4000" dirty="0" err="1">
                  <a:solidFill>
                    <a:schemeClr val="accent1">
                      <a:lumMod val="60000"/>
                      <a:lumOff val="40000"/>
                    </a:schemeClr>
                  </a:solidFill>
                  <a:latin typeface="Consolas" panose="020B0609020204030204" pitchFamily="49" charset="0"/>
                </a:rPr>
                <a:t>isAct</a:t>
              </a:r>
              <a:r>
                <a:rPr lang="tr-TR" altLang="en-US" sz="4000" dirty="0">
                  <a:solidFill>
                    <a:schemeClr val="accent1">
                      <a:lumMod val="60000"/>
                      <a:lumOff val="40000"/>
                    </a:schemeClr>
                  </a:solidFill>
                  <a:latin typeface="Consolas" panose="020B0609020204030204" pitchFamily="49" charset="0"/>
                </a:rPr>
                <a:t>ive</a:t>
              </a:r>
              <a:r>
                <a:rPr lang="en-US" altLang="en-US" sz="3600" dirty="0">
                  <a:solidFill>
                    <a:schemeClr val="accent1">
                      <a:lumMod val="60000"/>
                      <a:lumOff val="40000"/>
                    </a:schemeClr>
                  </a:solidFill>
                  <a:latin typeface="Consolas" panose="020B0609020204030204" pitchFamily="49" charset="0"/>
                </a:rPr>
                <a:t>"</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sp>
          <p:nvSpPr>
            <p:cNvPr id="12" name="Content Placeholder 2">
              <a:extLst>
                <a:ext uri="{FF2B5EF4-FFF2-40B4-BE49-F238E27FC236}">
                  <a16:creationId xmlns:a16="http://schemas.microsoft.com/office/drawing/2014/main" id="{83A7D6D8-B2F9-4856-0C3B-B3ED5FA4F71F}"/>
                </a:ext>
              </a:extLst>
            </p:cNvPr>
            <p:cNvSpPr txBox="1">
              <a:spLocks/>
            </p:cNvSpPr>
            <p:nvPr/>
          </p:nvSpPr>
          <p:spPr>
            <a:xfrm>
              <a:off x="7493946" y="2801665"/>
              <a:ext cx="3588259"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4000" dirty="0">
                  <a:solidFill>
                    <a:schemeClr val="accent1">
                      <a:lumMod val="60000"/>
                      <a:lumOff val="40000"/>
                    </a:schemeClr>
                  </a:solidFill>
                  <a:latin typeface="Consolas" panose="020B0609020204030204" pitchFamily="49" charset="0"/>
                </a:rPr>
                <a:t>"is</a:t>
              </a:r>
              <a:r>
                <a:rPr lang="tr-TR" altLang="en-US" sz="4000" dirty="0">
                  <a:solidFill>
                    <a:schemeClr val="accent1">
                      <a:lumMod val="60000"/>
                      <a:lumOff val="40000"/>
                    </a:schemeClr>
                  </a:solidFill>
                  <a:latin typeface="Consolas" panose="020B0609020204030204" pitchFamily="49" charset="0"/>
                </a:rPr>
                <a:t>active</a:t>
              </a:r>
              <a:r>
                <a:rPr lang="en-US" altLang="en-US" sz="4000" dirty="0">
                  <a:solidFill>
                    <a:schemeClr val="accent1">
                      <a:lumMod val="60000"/>
                      <a:lumOff val="40000"/>
                    </a:schemeClr>
                  </a:solidFill>
                  <a:latin typeface="Consolas" panose="020B0609020204030204" pitchFamily="49" charset="0"/>
                </a:rPr>
                <a:t>"</a:t>
              </a:r>
              <a:endParaRPr lang="tr-TR" altLang="en-US" sz="40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4000" dirty="0">
                  <a:solidFill>
                    <a:schemeClr val="accent1"/>
                  </a:solidFill>
                  <a:latin typeface="Consolas" panose="020B0609020204030204" pitchFamily="49" charset="0"/>
                </a:rPr>
                <a:t> </a:t>
              </a:r>
              <a:endParaRPr lang="tr-TR" altLang="en-US" sz="4000" dirty="0">
                <a:solidFill>
                  <a:schemeClr val="accent1"/>
                </a:solidFill>
                <a:latin typeface="Consolas" panose="020B0609020204030204" pitchFamily="49" charset="0"/>
              </a:endParaRPr>
            </a:p>
            <a:p>
              <a:endParaRPr lang="en-US" sz="4000" dirty="0"/>
            </a:p>
          </p:txBody>
        </p:sp>
        <p:sp>
          <p:nvSpPr>
            <p:cNvPr id="13" name="Content Placeholder 2">
              <a:extLst>
                <a:ext uri="{FF2B5EF4-FFF2-40B4-BE49-F238E27FC236}">
                  <a16:creationId xmlns:a16="http://schemas.microsoft.com/office/drawing/2014/main" id="{EAF35551-B48C-90FD-3E3C-7E7A7D1725DD}"/>
                </a:ext>
              </a:extLst>
            </p:cNvPr>
            <p:cNvSpPr txBox="1">
              <a:spLocks/>
            </p:cNvSpPr>
            <p:nvPr/>
          </p:nvSpPr>
          <p:spPr>
            <a:xfrm>
              <a:off x="5695281" y="2298470"/>
              <a:ext cx="830015" cy="1632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en-US" sz="9600" dirty="0">
                  <a:solidFill>
                    <a:schemeClr val="accent2"/>
                  </a:solidFill>
                  <a:latin typeface="Consolas" panose="020B0609020204030204" pitchFamily="49" charset="0"/>
                </a:rPr>
                <a:t>=</a:t>
              </a:r>
            </a:p>
            <a:p>
              <a:pPr marL="0" indent="0" eaLnBrk="0" fontAlgn="base" hangingPunct="0">
                <a:lnSpc>
                  <a:spcPct val="100000"/>
                </a:lnSpc>
                <a:spcBef>
                  <a:spcPct val="0"/>
                </a:spcBef>
                <a:spcAft>
                  <a:spcPct val="0"/>
                </a:spcAft>
                <a:buFontTx/>
                <a:buNone/>
              </a:pPr>
              <a:r>
                <a:rPr lang="en-US" altLang="en-US" sz="7200" dirty="0">
                  <a:solidFill>
                    <a:schemeClr val="accent2"/>
                  </a:solidFill>
                  <a:latin typeface="Consolas" panose="020B0609020204030204" pitchFamily="49" charset="0"/>
                </a:rPr>
                <a:t> </a:t>
              </a:r>
              <a:endParaRPr lang="tr-TR" altLang="en-US" sz="7200" dirty="0">
                <a:solidFill>
                  <a:schemeClr val="accent2"/>
                </a:solidFill>
                <a:latin typeface="Consolas" panose="020B0609020204030204" pitchFamily="49" charset="0"/>
              </a:endParaRPr>
            </a:p>
            <a:p>
              <a:endParaRPr lang="en-US" sz="7200" dirty="0">
                <a:solidFill>
                  <a:schemeClr val="accent2"/>
                </a:solidFill>
              </a:endParaRPr>
            </a:p>
          </p:txBody>
        </p:sp>
        <p:cxnSp>
          <p:nvCxnSpPr>
            <p:cNvPr id="15" name="Straight Connector 14">
              <a:extLst>
                <a:ext uri="{FF2B5EF4-FFF2-40B4-BE49-F238E27FC236}">
                  <a16:creationId xmlns:a16="http://schemas.microsoft.com/office/drawing/2014/main" id="{74663C80-958A-FEEE-A61C-13EF1DD4BA77}"/>
                </a:ext>
              </a:extLst>
            </p:cNvPr>
            <p:cNvCxnSpPr/>
            <p:nvPr/>
          </p:nvCxnSpPr>
          <p:spPr>
            <a:xfrm flipH="1">
              <a:off x="5999093" y="2609724"/>
              <a:ext cx="301344" cy="1061464"/>
            </a:xfrm>
            <a:prstGeom prst="line">
              <a:avLst/>
            </a:prstGeom>
            <a:ln w="76200"/>
          </p:spPr>
          <p:style>
            <a:lnRef idx="1">
              <a:schemeClr val="accent2"/>
            </a:lnRef>
            <a:fillRef idx="0">
              <a:schemeClr val="accent2"/>
            </a:fillRef>
            <a:effectRef idx="0">
              <a:schemeClr val="accent2"/>
            </a:effectRef>
            <a:fontRef idx="minor">
              <a:schemeClr val="tx1"/>
            </a:fontRef>
          </p:style>
        </p:cxnSp>
      </p:grpSp>
      <p:sp>
        <p:nvSpPr>
          <p:cNvPr id="18" name="TextBox 17">
            <a:extLst>
              <a:ext uri="{FF2B5EF4-FFF2-40B4-BE49-F238E27FC236}">
                <a16:creationId xmlns:a16="http://schemas.microsoft.com/office/drawing/2014/main" id="{2485397D-7CDE-AAE7-4340-2DDFC3CD249A}"/>
              </a:ext>
            </a:extLst>
          </p:cNvPr>
          <p:cNvSpPr txBox="1"/>
          <p:nvPr/>
        </p:nvSpPr>
        <p:spPr>
          <a:xfrm>
            <a:off x="12913588" y="2721114"/>
            <a:ext cx="5585140" cy="707886"/>
          </a:xfrm>
          <a:prstGeom prst="rect">
            <a:avLst/>
          </a:prstGeom>
          <a:noFill/>
        </p:spPr>
        <p:txBody>
          <a:bodyPr wrap="square">
            <a:spAutoFit/>
          </a:bodyPr>
          <a:lstStyle/>
          <a:p>
            <a:pPr algn="ctr"/>
            <a:r>
              <a:rPr lang="en-US" sz="4000" b="0" i="0" dirty="0">
                <a:solidFill>
                  <a:schemeClr val="accent1">
                    <a:lumMod val="60000"/>
                    <a:lumOff val="40000"/>
                  </a:schemeClr>
                </a:solidFill>
                <a:effectLst/>
                <a:latin typeface="Consolas" panose="020B0609020204030204" pitchFamily="49" charset="0"/>
              </a:rPr>
              <a:t>"</a:t>
            </a:r>
            <a:r>
              <a:rPr lang="tr-TR" sz="4000" dirty="0">
                <a:solidFill>
                  <a:schemeClr val="accent1">
                    <a:lumMod val="60000"/>
                    <a:lumOff val="40000"/>
                  </a:schemeClr>
                </a:solidFill>
                <a:latin typeface="Consolas" panose="020B0609020204030204" pitchFamily="49" charset="0"/>
              </a:rPr>
              <a:t>isActive</a:t>
            </a:r>
            <a:r>
              <a:rPr lang="en-US" sz="4000" b="0" i="0" dirty="0">
                <a:solidFill>
                  <a:schemeClr val="accent1">
                    <a:lumMod val="60000"/>
                    <a:lumOff val="40000"/>
                  </a:schemeClr>
                </a:solidFill>
                <a:effectLst/>
                <a:latin typeface="Consolas" panose="020B0609020204030204" pitchFamily="49" charset="0"/>
              </a:rPr>
              <a:t>"</a:t>
            </a:r>
            <a:r>
              <a:rPr lang="en-US" sz="4000" b="0" i="0" dirty="0">
                <a:solidFill>
                  <a:schemeClr val="accent1"/>
                </a:solidFill>
                <a:effectLst/>
                <a:latin typeface="Consolas" panose="020B0609020204030204" pitchFamily="49" charset="0"/>
              </a:rPr>
              <a:t>:</a:t>
            </a:r>
            <a:r>
              <a:rPr lang="en-US" sz="4000" b="0" i="0" dirty="0">
                <a:solidFill>
                  <a:schemeClr val="accent2"/>
                </a:solidFill>
                <a:effectLst/>
                <a:latin typeface="Consolas" panose="020B0609020204030204" pitchFamily="49" charset="0"/>
              </a:rPr>
              <a:t> "</a:t>
            </a:r>
            <a:r>
              <a:rPr lang="tr-TR" sz="4000" dirty="0">
                <a:solidFill>
                  <a:schemeClr val="accent2"/>
                </a:solidFill>
                <a:latin typeface="Consolas" panose="020B0609020204030204" pitchFamily="49" charset="0"/>
              </a:rPr>
              <a:t>true</a:t>
            </a:r>
            <a:r>
              <a:rPr lang="en-US" sz="4000" b="0" i="0" dirty="0">
                <a:solidFill>
                  <a:schemeClr val="accent2"/>
                </a:solidFill>
                <a:effectLst/>
                <a:latin typeface="Consolas" panose="020B0609020204030204" pitchFamily="49" charset="0"/>
              </a:rPr>
              <a:t>"</a:t>
            </a:r>
            <a:r>
              <a:rPr lang="en-US" sz="4000" b="0" i="0" dirty="0">
                <a:solidFill>
                  <a:srgbClr val="000000"/>
                </a:solidFill>
                <a:effectLst/>
                <a:latin typeface="Consolas" panose="020B0609020204030204" pitchFamily="49" charset="0"/>
              </a:rPr>
              <a:t> </a:t>
            </a:r>
            <a:endParaRPr lang="en-US" sz="4000" dirty="0"/>
          </a:p>
        </p:txBody>
      </p:sp>
    </p:spTree>
    <p:extLst>
      <p:ext uri="{BB962C8B-B14F-4D97-AF65-F5344CB8AC3E}">
        <p14:creationId xmlns:p14="http://schemas.microsoft.com/office/powerpoint/2010/main" val="24137292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25000">
        <p159:morph option="byObject"/>
      </p:transition>
    </mc:Choice>
    <mc:Fallback>
      <p:transition spd="slow" advClick="0" advTm="2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3139D50-0DF7-03DC-0892-8491760FCEFC}"/>
              </a:ext>
            </a:extLst>
          </p:cNvPr>
          <p:cNvSpPr txBox="1"/>
          <p:nvPr/>
        </p:nvSpPr>
        <p:spPr>
          <a:xfrm>
            <a:off x="3303430" y="2721114"/>
            <a:ext cx="5585140" cy="707886"/>
          </a:xfrm>
          <a:prstGeom prst="rect">
            <a:avLst/>
          </a:prstGeom>
          <a:noFill/>
        </p:spPr>
        <p:txBody>
          <a:bodyPr wrap="square">
            <a:spAutoFit/>
          </a:bodyPr>
          <a:lstStyle/>
          <a:p>
            <a:pPr algn="ctr"/>
            <a:r>
              <a:rPr lang="en-US" sz="4000" b="0" i="0" dirty="0">
                <a:solidFill>
                  <a:schemeClr val="accent1">
                    <a:lumMod val="60000"/>
                    <a:lumOff val="40000"/>
                  </a:schemeClr>
                </a:solidFill>
                <a:effectLst/>
                <a:latin typeface="Consolas" panose="020B0609020204030204" pitchFamily="49" charset="0"/>
              </a:rPr>
              <a:t>"</a:t>
            </a:r>
            <a:r>
              <a:rPr lang="tr-TR" sz="4000" dirty="0">
                <a:solidFill>
                  <a:schemeClr val="accent1">
                    <a:lumMod val="60000"/>
                    <a:lumOff val="40000"/>
                  </a:schemeClr>
                </a:solidFill>
                <a:latin typeface="Consolas" panose="020B0609020204030204" pitchFamily="49" charset="0"/>
              </a:rPr>
              <a:t>isActive</a:t>
            </a:r>
            <a:r>
              <a:rPr lang="en-US" sz="4000" b="0" i="0" dirty="0">
                <a:solidFill>
                  <a:schemeClr val="accent1">
                    <a:lumMod val="60000"/>
                    <a:lumOff val="40000"/>
                  </a:schemeClr>
                </a:solidFill>
                <a:effectLst/>
                <a:latin typeface="Consolas" panose="020B0609020204030204" pitchFamily="49" charset="0"/>
              </a:rPr>
              <a:t>"</a:t>
            </a:r>
            <a:r>
              <a:rPr lang="en-US" sz="4000" b="0" i="0" dirty="0">
                <a:solidFill>
                  <a:schemeClr val="accent1"/>
                </a:solidFill>
                <a:effectLst/>
                <a:latin typeface="Consolas" panose="020B0609020204030204" pitchFamily="49" charset="0"/>
              </a:rPr>
              <a:t>:</a:t>
            </a:r>
            <a:r>
              <a:rPr lang="en-US" sz="4000" b="0" i="0" dirty="0">
                <a:solidFill>
                  <a:schemeClr val="accent2"/>
                </a:solidFill>
                <a:effectLst/>
                <a:latin typeface="Consolas" panose="020B0609020204030204" pitchFamily="49" charset="0"/>
              </a:rPr>
              <a:t> "</a:t>
            </a:r>
            <a:r>
              <a:rPr lang="tr-TR" sz="4000" dirty="0">
                <a:solidFill>
                  <a:schemeClr val="accent2"/>
                </a:solidFill>
                <a:latin typeface="Consolas" panose="020B0609020204030204" pitchFamily="49" charset="0"/>
              </a:rPr>
              <a:t>true</a:t>
            </a:r>
            <a:r>
              <a:rPr lang="en-US" sz="4000" b="0" i="0" dirty="0">
                <a:solidFill>
                  <a:schemeClr val="accent2"/>
                </a:solidFill>
                <a:effectLst/>
                <a:latin typeface="Consolas" panose="020B0609020204030204" pitchFamily="49" charset="0"/>
              </a:rPr>
              <a:t>"</a:t>
            </a:r>
            <a:r>
              <a:rPr lang="en-US" sz="4000" b="0" i="0" dirty="0">
                <a:solidFill>
                  <a:srgbClr val="000000"/>
                </a:solidFill>
                <a:effectLst/>
                <a:latin typeface="Consolas" panose="020B0609020204030204" pitchFamily="49" charset="0"/>
              </a:rPr>
              <a:t> </a:t>
            </a:r>
            <a:endParaRPr lang="en-US" sz="4000" dirty="0"/>
          </a:p>
        </p:txBody>
      </p:sp>
      <p:sp>
        <p:nvSpPr>
          <p:cNvPr id="10" name="TextBox 9">
            <a:extLst>
              <a:ext uri="{FF2B5EF4-FFF2-40B4-BE49-F238E27FC236}">
                <a16:creationId xmlns:a16="http://schemas.microsoft.com/office/drawing/2014/main" id="{75606975-86AD-B122-722D-FAEC883D0F0E}"/>
              </a:ext>
            </a:extLst>
          </p:cNvPr>
          <p:cNvSpPr txBox="1"/>
          <p:nvPr/>
        </p:nvSpPr>
        <p:spPr>
          <a:xfrm>
            <a:off x="12505637" y="2721114"/>
            <a:ext cx="4150787" cy="707886"/>
          </a:xfrm>
          <a:prstGeom prst="rect">
            <a:avLst/>
          </a:prstGeom>
          <a:noFill/>
        </p:spPr>
        <p:txBody>
          <a:bodyPr wrap="square">
            <a:spAutoFit/>
          </a:bodyPr>
          <a:lstStyle/>
          <a:p>
            <a:pPr algn="ctr"/>
            <a:r>
              <a:rPr lang="en-US" sz="4000" b="0" i="0" dirty="0">
                <a:solidFill>
                  <a:schemeClr val="accent1">
                    <a:lumMod val="60000"/>
                    <a:lumOff val="40000"/>
                  </a:schemeClr>
                </a:solidFill>
                <a:effectLst/>
                <a:latin typeface="Consolas" panose="020B0609020204030204" pitchFamily="49" charset="0"/>
              </a:rPr>
              <a:t>"</a:t>
            </a:r>
            <a:r>
              <a:rPr lang="tr-TR" sz="4000" b="0" i="0" dirty="0">
                <a:solidFill>
                  <a:schemeClr val="accent1">
                    <a:lumMod val="60000"/>
                    <a:lumOff val="40000"/>
                  </a:schemeClr>
                </a:solidFill>
                <a:effectLst/>
                <a:latin typeface="Consolas" panose="020B0609020204030204" pitchFamily="49" charset="0"/>
              </a:rPr>
              <a:t>value</a:t>
            </a:r>
            <a:r>
              <a:rPr lang="en-US" sz="4000" b="0" i="0" dirty="0">
                <a:solidFill>
                  <a:schemeClr val="accent1">
                    <a:lumMod val="60000"/>
                    <a:lumOff val="40000"/>
                  </a:schemeClr>
                </a:solidFill>
                <a:effectLst/>
                <a:latin typeface="Consolas" panose="020B0609020204030204" pitchFamily="49" charset="0"/>
              </a:rPr>
              <a:t>"</a:t>
            </a:r>
            <a:r>
              <a:rPr lang="en-US" sz="4000" b="0" i="0" dirty="0">
                <a:solidFill>
                  <a:schemeClr val="accent1"/>
                </a:solidFill>
                <a:effectLst/>
                <a:latin typeface="Consolas" panose="020B0609020204030204" pitchFamily="49" charset="0"/>
              </a:rPr>
              <a:t>:</a:t>
            </a:r>
            <a:r>
              <a:rPr lang="en-US" sz="4000" b="0" i="0" dirty="0">
                <a:solidFill>
                  <a:schemeClr val="accent2"/>
                </a:solidFill>
                <a:effectLst/>
                <a:latin typeface="Consolas" panose="020B0609020204030204" pitchFamily="49" charset="0"/>
              </a:rPr>
              <a:t> "</a:t>
            </a:r>
            <a:r>
              <a:rPr lang="tr-TR" sz="4000" b="0" i="0" dirty="0">
                <a:solidFill>
                  <a:schemeClr val="accent2"/>
                </a:solidFill>
                <a:effectLst/>
                <a:latin typeface="Consolas" panose="020B0609020204030204" pitchFamily="49" charset="0"/>
              </a:rPr>
              <a:t>90</a:t>
            </a:r>
            <a:r>
              <a:rPr lang="en-US" sz="4000" b="0" i="0" dirty="0">
                <a:solidFill>
                  <a:schemeClr val="accent2"/>
                </a:solidFill>
                <a:effectLst/>
                <a:latin typeface="Consolas" panose="020B0609020204030204" pitchFamily="49" charset="0"/>
              </a:rPr>
              <a:t>"</a:t>
            </a:r>
            <a:r>
              <a:rPr lang="en-US" sz="4000" b="0" i="0" dirty="0">
                <a:solidFill>
                  <a:srgbClr val="000000"/>
                </a:solidFill>
                <a:effectLst/>
                <a:latin typeface="Consolas" panose="020B0609020204030204" pitchFamily="49" charset="0"/>
              </a:rPr>
              <a:t> </a:t>
            </a:r>
            <a:endParaRPr lang="en-US" sz="4000" dirty="0"/>
          </a:p>
        </p:txBody>
      </p:sp>
      <p:sp>
        <p:nvSpPr>
          <p:cNvPr id="11" name="Title 1">
            <a:extLst>
              <a:ext uri="{FF2B5EF4-FFF2-40B4-BE49-F238E27FC236}">
                <a16:creationId xmlns:a16="http://schemas.microsoft.com/office/drawing/2014/main" id="{F2D22B3A-B092-370E-12B5-7E7E9F74D36B}"/>
              </a:ext>
            </a:extLst>
          </p:cNvPr>
          <p:cNvSpPr txBox="1">
            <a:spLocks/>
          </p:cNvSpPr>
          <p:nvPr/>
        </p:nvSpPr>
        <p:spPr>
          <a:xfrm>
            <a:off x="1642496" y="5056087"/>
            <a:ext cx="8907008" cy="14791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Adding</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Unneccessary</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Q</a:t>
            </a:r>
            <a:r>
              <a:rPr lang="en-US" sz="3600" dirty="0" err="1">
                <a:solidFill>
                  <a:schemeClr val="accent1"/>
                </a:solidFill>
                <a:latin typeface="Century Gothic" panose="020B0502020202020204" pitchFamily="34" charset="0"/>
              </a:rPr>
              <a:t>uotation</a:t>
            </a:r>
            <a:r>
              <a:rPr lang="en-US" sz="3600" dirty="0">
                <a:solidFill>
                  <a:schemeClr val="accent1"/>
                </a:solidFill>
                <a:latin typeface="Century Gothic" panose="020B0502020202020204" pitchFamily="34" charset="0"/>
              </a:rPr>
              <a:t> </a:t>
            </a:r>
            <a:r>
              <a:rPr lang="tr-TR" sz="3600" dirty="0">
                <a:solidFill>
                  <a:schemeClr val="accent1"/>
                </a:solidFill>
                <a:latin typeface="Century Gothic" panose="020B0502020202020204" pitchFamily="34" charset="0"/>
              </a:rPr>
              <a:t>M</a:t>
            </a:r>
            <a:r>
              <a:rPr lang="en-US" sz="3600" dirty="0">
                <a:solidFill>
                  <a:schemeClr val="accent1"/>
                </a:solidFill>
                <a:latin typeface="Century Gothic" panose="020B0502020202020204" pitchFamily="34" charset="0"/>
              </a:rPr>
              <a:t>arks</a:t>
            </a:r>
          </a:p>
        </p:txBody>
      </p:sp>
      <p:sp>
        <p:nvSpPr>
          <p:cNvPr id="12" name="TextBox 11">
            <a:extLst>
              <a:ext uri="{FF2B5EF4-FFF2-40B4-BE49-F238E27FC236}">
                <a16:creationId xmlns:a16="http://schemas.microsoft.com/office/drawing/2014/main" id="{AE4A65E4-B979-4D16-AA3A-5D3AF0238476}"/>
              </a:ext>
            </a:extLst>
          </p:cNvPr>
          <p:cNvSpPr txBox="1"/>
          <p:nvPr/>
        </p:nvSpPr>
        <p:spPr>
          <a:xfrm>
            <a:off x="-7234639" y="2721114"/>
            <a:ext cx="6929846" cy="707886"/>
          </a:xfrm>
          <a:prstGeom prst="rect">
            <a:avLst/>
          </a:prstGeom>
          <a:noFill/>
        </p:spPr>
        <p:txBody>
          <a:bodyPr wrap="square">
            <a:spAutoFit/>
          </a:bodyPr>
          <a:lstStyle/>
          <a:p>
            <a:r>
              <a:rPr lang="en-US" sz="4000" b="0" i="0" dirty="0">
                <a:solidFill>
                  <a:schemeClr val="accent1">
                    <a:lumMod val="60000"/>
                    <a:lumOff val="40000"/>
                  </a:schemeClr>
                </a:solidFill>
                <a:effectLst/>
                <a:latin typeface="Consolas" panose="020B0609020204030204" pitchFamily="49" charset="0"/>
              </a:rPr>
              <a:t>"</a:t>
            </a:r>
            <a:r>
              <a:rPr lang="tr-TR" sz="4000" dirty="0">
                <a:solidFill>
                  <a:schemeClr val="accent1">
                    <a:lumMod val="60000"/>
                    <a:lumOff val="40000"/>
                  </a:schemeClr>
                </a:solidFill>
                <a:latin typeface="Consolas" panose="020B0609020204030204" pitchFamily="49" charset="0"/>
              </a:rPr>
              <a:t>name</a:t>
            </a:r>
            <a:r>
              <a:rPr lang="en-US" sz="4000" b="0" i="0" dirty="0">
                <a:solidFill>
                  <a:schemeClr val="accent1"/>
                </a:solidFill>
                <a:effectLst/>
                <a:latin typeface="Consolas" panose="020B0609020204030204" pitchFamily="49" charset="0"/>
              </a:rPr>
              <a:t>:</a:t>
            </a:r>
            <a:r>
              <a:rPr lang="en-US" sz="4000" b="0" i="0" dirty="0">
                <a:solidFill>
                  <a:schemeClr val="accent2"/>
                </a:solidFill>
                <a:effectLst/>
                <a:latin typeface="Consolas" panose="020B0609020204030204" pitchFamily="49" charset="0"/>
              </a:rPr>
              <a:t> "</a:t>
            </a:r>
            <a:r>
              <a:rPr lang="tr-TR" sz="4000" dirty="0">
                <a:solidFill>
                  <a:schemeClr val="accent2"/>
                </a:solidFill>
                <a:latin typeface="Consolas" panose="020B0609020204030204" pitchFamily="49" charset="0"/>
              </a:rPr>
              <a:t>Web of </a:t>
            </a:r>
            <a:r>
              <a:rPr lang="tr-TR" sz="4000" dirty="0" err="1">
                <a:solidFill>
                  <a:schemeClr val="accent2"/>
                </a:solidFill>
                <a:latin typeface="Consolas" panose="020B0609020204030204" pitchFamily="49" charset="0"/>
              </a:rPr>
              <a:t>Things</a:t>
            </a:r>
            <a:r>
              <a:rPr lang="en-US" sz="4000" b="0" i="0" dirty="0">
                <a:solidFill>
                  <a:schemeClr val="accent2"/>
                </a:solidFill>
                <a:effectLst/>
                <a:latin typeface="Consolas" panose="020B0609020204030204" pitchFamily="49" charset="0"/>
              </a:rPr>
              <a:t>"</a:t>
            </a:r>
            <a:r>
              <a:rPr lang="en-US" sz="4000" b="0" i="0" dirty="0">
                <a:solidFill>
                  <a:srgbClr val="000000"/>
                </a:solidFill>
                <a:effectLst/>
                <a:latin typeface="Consolas" panose="020B0609020204030204" pitchFamily="49" charset="0"/>
              </a:rPr>
              <a:t> </a:t>
            </a:r>
            <a:endParaRPr lang="en-US" sz="4000" dirty="0"/>
          </a:p>
        </p:txBody>
      </p:sp>
      <p:sp>
        <p:nvSpPr>
          <p:cNvPr id="13" name="Freeform: Shape 7">
            <a:extLst>
              <a:ext uri="{FF2B5EF4-FFF2-40B4-BE49-F238E27FC236}">
                <a16:creationId xmlns:a16="http://schemas.microsoft.com/office/drawing/2014/main" id="{BAF038BC-DCAD-4D18-E55C-9F26E086F17A}"/>
              </a:ext>
            </a:extLst>
          </p:cNvPr>
          <p:cNvSpPr/>
          <p:nvPr/>
        </p:nvSpPr>
        <p:spPr>
          <a:xfrm rot="10800000">
            <a:off x="-7188753" y="3415864"/>
            <a:ext cx="1689966" cy="107466"/>
          </a:xfrm>
          <a:custGeom>
            <a:avLst/>
            <a:gdLst>
              <a:gd name="connsiteX0" fmla="*/ 1543937 w 1689966"/>
              <a:gd name="connsiteY0" fmla="*/ 107466 h 107466"/>
              <a:gd name="connsiteX1" fmla="*/ 1473356 w 1689966"/>
              <a:gd name="connsiteY1" fmla="*/ 19927 h 107466"/>
              <a:gd name="connsiteX2" fmla="*/ 1402772 w 1689966"/>
              <a:gd name="connsiteY2" fmla="*/ 107463 h 107466"/>
              <a:gd name="connsiteX3" fmla="*/ 1332178 w 1689966"/>
              <a:gd name="connsiteY3" fmla="*/ 19925 h 107466"/>
              <a:gd name="connsiteX4" fmla="*/ 1272993 w 1689966"/>
              <a:gd name="connsiteY4" fmla="*/ 93312 h 107466"/>
              <a:gd name="connsiteX5" fmla="*/ 1273208 w 1689966"/>
              <a:gd name="connsiteY5" fmla="*/ 93579 h 107466"/>
              <a:gd name="connsiteX6" fmla="*/ 1271978 w 1689966"/>
              <a:gd name="connsiteY6" fmla="*/ 94571 h 107466"/>
              <a:gd name="connsiteX7" fmla="*/ 1266449 w 1689966"/>
              <a:gd name="connsiteY7" fmla="*/ 101426 h 107466"/>
              <a:gd name="connsiteX8" fmla="*/ 1264963 w 1689966"/>
              <a:gd name="connsiteY8" fmla="*/ 100227 h 107466"/>
              <a:gd name="connsiteX9" fmla="*/ 1263476 w 1689966"/>
              <a:gd name="connsiteY9" fmla="*/ 101426 h 107466"/>
              <a:gd name="connsiteX10" fmla="*/ 1257950 w 1689966"/>
              <a:gd name="connsiteY10" fmla="*/ 94573 h 107466"/>
              <a:gd name="connsiteX11" fmla="*/ 1256717 w 1689966"/>
              <a:gd name="connsiteY11" fmla="*/ 93579 h 107466"/>
              <a:gd name="connsiteX12" fmla="*/ 1256933 w 1689966"/>
              <a:gd name="connsiteY12" fmla="*/ 93312 h 107466"/>
              <a:gd name="connsiteX13" fmla="*/ 1197759 w 1689966"/>
              <a:gd name="connsiteY13" fmla="*/ 19927 h 107466"/>
              <a:gd name="connsiteX14" fmla="*/ 1127179 w 1689966"/>
              <a:gd name="connsiteY14" fmla="*/ 107466 h 107466"/>
              <a:gd name="connsiteX15" fmla="*/ 1056598 w 1689966"/>
              <a:gd name="connsiteY15" fmla="*/ 19927 h 107466"/>
              <a:gd name="connsiteX16" fmla="*/ 986014 w 1689966"/>
              <a:gd name="connsiteY16" fmla="*/ 107463 h 107466"/>
              <a:gd name="connsiteX17" fmla="*/ 915420 w 1689966"/>
              <a:gd name="connsiteY17" fmla="*/ 19925 h 107466"/>
              <a:gd name="connsiteX18" fmla="*/ 849691 w 1689966"/>
              <a:gd name="connsiteY18" fmla="*/ 101426 h 107466"/>
              <a:gd name="connsiteX19" fmla="*/ 844983 w 1689966"/>
              <a:gd name="connsiteY19" fmla="*/ 97630 h 107466"/>
              <a:gd name="connsiteX20" fmla="*/ 840275 w 1689966"/>
              <a:gd name="connsiteY20" fmla="*/ 101426 h 107466"/>
              <a:gd name="connsiteX21" fmla="*/ 774558 w 1689966"/>
              <a:gd name="connsiteY21" fmla="*/ 19927 h 107466"/>
              <a:gd name="connsiteX22" fmla="*/ 703978 w 1689966"/>
              <a:gd name="connsiteY22" fmla="*/ 107466 h 107466"/>
              <a:gd name="connsiteX23" fmla="*/ 633397 w 1689966"/>
              <a:gd name="connsiteY23" fmla="*/ 19927 h 107466"/>
              <a:gd name="connsiteX24" fmla="*/ 562813 w 1689966"/>
              <a:gd name="connsiteY24" fmla="*/ 107463 h 107466"/>
              <a:gd name="connsiteX25" fmla="*/ 492219 w 1689966"/>
              <a:gd name="connsiteY25" fmla="*/ 19925 h 107466"/>
              <a:gd name="connsiteX26" fmla="*/ 433034 w 1689966"/>
              <a:gd name="connsiteY26" fmla="*/ 93312 h 107466"/>
              <a:gd name="connsiteX27" fmla="*/ 433249 w 1689966"/>
              <a:gd name="connsiteY27" fmla="*/ 93579 h 107466"/>
              <a:gd name="connsiteX28" fmla="*/ 432019 w 1689966"/>
              <a:gd name="connsiteY28" fmla="*/ 94571 h 107466"/>
              <a:gd name="connsiteX29" fmla="*/ 426490 w 1689966"/>
              <a:gd name="connsiteY29" fmla="*/ 101426 h 107466"/>
              <a:gd name="connsiteX30" fmla="*/ 425004 w 1689966"/>
              <a:gd name="connsiteY30" fmla="*/ 100227 h 107466"/>
              <a:gd name="connsiteX31" fmla="*/ 423517 w 1689966"/>
              <a:gd name="connsiteY31" fmla="*/ 101426 h 107466"/>
              <a:gd name="connsiteX32" fmla="*/ 417991 w 1689966"/>
              <a:gd name="connsiteY32" fmla="*/ 94573 h 107466"/>
              <a:gd name="connsiteX33" fmla="*/ 416758 w 1689966"/>
              <a:gd name="connsiteY33" fmla="*/ 93579 h 107466"/>
              <a:gd name="connsiteX34" fmla="*/ 416974 w 1689966"/>
              <a:gd name="connsiteY34" fmla="*/ 93312 h 107466"/>
              <a:gd name="connsiteX35" fmla="*/ 357801 w 1689966"/>
              <a:gd name="connsiteY35" fmla="*/ 19927 h 107466"/>
              <a:gd name="connsiteX36" fmla="*/ 287220 w 1689966"/>
              <a:gd name="connsiteY36" fmla="*/ 107466 h 107466"/>
              <a:gd name="connsiteX37" fmla="*/ 216639 w 1689966"/>
              <a:gd name="connsiteY37" fmla="*/ 19927 h 107466"/>
              <a:gd name="connsiteX38" fmla="*/ 146055 w 1689966"/>
              <a:gd name="connsiteY38" fmla="*/ 107463 h 107466"/>
              <a:gd name="connsiteX39" fmla="*/ 75461 w 1689966"/>
              <a:gd name="connsiteY39" fmla="*/ 19925 h 107466"/>
              <a:gd name="connsiteX40" fmla="*/ 9733 w 1689966"/>
              <a:gd name="connsiteY40" fmla="*/ 101426 h 107466"/>
              <a:gd name="connsiteX41" fmla="*/ 0 w 1689966"/>
              <a:gd name="connsiteY41" fmla="*/ 93579 h 107466"/>
              <a:gd name="connsiteX42" fmla="*/ 75461 w 1689966"/>
              <a:gd name="connsiteY42" fmla="*/ 3 h 107466"/>
              <a:gd name="connsiteX43" fmla="*/ 146055 w 1689966"/>
              <a:gd name="connsiteY43" fmla="*/ 87542 h 107466"/>
              <a:gd name="connsiteX44" fmla="*/ 216639 w 1689966"/>
              <a:gd name="connsiteY44" fmla="*/ 0 h 107466"/>
              <a:gd name="connsiteX45" fmla="*/ 287220 w 1689966"/>
              <a:gd name="connsiteY45" fmla="*/ 87539 h 107466"/>
              <a:gd name="connsiteX46" fmla="*/ 357801 w 1689966"/>
              <a:gd name="connsiteY46" fmla="*/ 0 h 107466"/>
              <a:gd name="connsiteX47" fmla="*/ 425005 w 1689966"/>
              <a:gd name="connsiteY47" fmla="*/ 83353 h 107466"/>
              <a:gd name="connsiteX48" fmla="*/ 492219 w 1689966"/>
              <a:gd name="connsiteY48" fmla="*/ 3 h 107466"/>
              <a:gd name="connsiteX49" fmla="*/ 562813 w 1689966"/>
              <a:gd name="connsiteY49" fmla="*/ 87542 h 107466"/>
              <a:gd name="connsiteX50" fmla="*/ 633397 w 1689966"/>
              <a:gd name="connsiteY50" fmla="*/ 0 h 107466"/>
              <a:gd name="connsiteX51" fmla="*/ 703978 w 1689966"/>
              <a:gd name="connsiteY51" fmla="*/ 87539 h 107466"/>
              <a:gd name="connsiteX52" fmla="*/ 774558 w 1689966"/>
              <a:gd name="connsiteY52" fmla="*/ 0 h 107466"/>
              <a:gd name="connsiteX53" fmla="*/ 844984 w 1689966"/>
              <a:gd name="connsiteY53" fmla="*/ 87348 h 107466"/>
              <a:gd name="connsiteX54" fmla="*/ 915420 w 1689966"/>
              <a:gd name="connsiteY54" fmla="*/ 3 h 107466"/>
              <a:gd name="connsiteX55" fmla="*/ 986014 w 1689966"/>
              <a:gd name="connsiteY55" fmla="*/ 87542 h 107466"/>
              <a:gd name="connsiteX56" fmla="*/ 1056598 w 1689966"/>
              <a:gd name="connsiteY56" fmla="*/ 0 h 107466"/>
              <a:gd name="connsiteX57" fmla="*/ 1127179 w 1689966"/>
              <a:gd name="connsiteY57" fmla="*/ 87539 h 107466"/>
              <a:gd name="connsiteX58" fmla="*/ 1197759 w 1689966"/>
              <a:gd name="connsiteY58" fmla="*/ 0 h 107466"/>
              <a:gd name="connsiteX59" fmla="*/ 1264963 w 1689966"/>
              <a:gd name="connsiteY59" fmla="*/ 83353 h 107466"/>
              <a:gd name="connsiteX60" fmla="*/ 1332178 w 1689966"/>
              <a:gd name="connsiteY60" fmla="*/ 3 h 107466"/>
              <a:gd name="connsiteX61" fmla="*/ 1402772 w 1689966"/>
              <a:gd name="connsiteY61" fmla="*/ 87542 h 107466"/>
              <a:gd name="connsiteX62" fmla="*/ 1473356 w 1689966"/>
              <a:gd name="connsiteY62" fmla="*/ 0 h 107466"/>
              <a:gd name="connsiteX63" fmla="*/ 1543937 w 1689966"/>
              <a:gd name="connsiteY63" fmla="*/ 87539 h 107466"/>
              <a:gd name="connsiteX64" fmla="*/ 1614517 w 1689966"/>
              <a:gd name="connsiteY64" fmla="*/ 0 h 107466"/>
              <a:gd name="connsiteX65" fmla="*/ 1689966 w 1689966"/>
              <a:gd name="connsiteY65" fmla="*/ 93579 h 107466"/>
              <a:gd name="connsiteX66" fmla="*/ 1680234 w 1689966"/>
              <a:gd name="connsiteY66" fmla="*/ 101426 h 107466"/>
              <a:gd name="connsiteX67" fmla="*/ 1614517 w 1689966"/>
              <a:gd name="connsiteY67" fmla="*/ 19927 h 10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689966" h="107466">
                <a:moveTo>
                  <a:pt x="1543937" y="107466"/>
                </a:moveTo>
                <a:lnTo>
                  <a:pt x="1473356" y="19927"/>
                </a:lnTo>
                <a:lnTo>
                  <a:pt x="1402772" y="107463"/>
                </a:lnTo>
                <a:lnTo>
                  <a:pt x="1332178" y="19925"/>
                </a:lnTo>
                <a:lnTo>
                  <a:pt x="1272993" y="93312"/>
                </a:lnTo>
                <a:lnTo>
                  <a:pt x="1273208" y="93579"/>
                </a:lnTo>
                <a:lnTo>
                  <a:pt x="1271978" y="94571"/>
                </a:lnTo>
                <a:lnTo>
                  <a:pt x="1266449" y="101426"/>
                </a:lnTo>
                <a:lnTo>
                  <a:pt x="1264963" y="100227"/>
                </a:lnTo>
                <a:lnTo>
                  <a:pt x="1263476" y="101426"/>
                </a:lnTo>
                <a:lnTo>
                  <a:pt x="1257950" y="94573"/>
                </a:lnTo>
                <a:lnTo>
                  <a:pt x="1256717" y="93579"/>
                </a:lnTo>
                <a:lnTo>
                  <a:pt x="1256933" y="93312"/>
                </a:lnTo>
                <a:lnTo>
                  <a:pt x="1197759" y="19927"/>
                </a:lnTo>
                <a:lnTo>
                  <a:pt x="1127179" y="107466"/>
                </a:lnTo>
                <a:lnTo>
                  <a:pt x="1056598" y="19927"/>
                </a:lnTo>
                <a:lnTo>
                  <a:pt x="986014" y="107463"/>
                </a:lnTo>
                <a:lnTo>
                  <a:pt x="915420" y="19925"/>
                </a:lnTo>
                <a:lnTo>
                  <a:pt x="849691" y="101426"/>
                </a:lnTo>
                <a:lnTo>
                  <a:pt x="844983" y="97630"/>
                </a:lnTo>
                <a:lnTo>
                  <a:pt x="840275" y="101426"/>
                </a:lnTo>
                <a:lnTo>
                  <a:pt x="774558" y="19927"/>
                </a:lnTo>
                <a:lnTo>
                  <a:pt x="703978" y="107466"/>
                </a:lnTo>
                <a:lnTo>
                  <a:pt x="633397" y="19927"/>
                </a:lnTo>
                <a:lnTo>
                  <a:pt x="562813" y="107463"/>
                </a:lnTo>
                <a:lnTo>
                  <a:pt x="492219" y="19925"/>
                </a:lnTo>
                <a:lnTo>
                  <a:pt x="433034" y="93312"/>
                </a:lnTo>
                <a:lnTo>
                  <a:pt x="433249" y="93579"/>
                </a:lnTo>
                <a:lnTo>
                  <a:pt x="432019" y="94571"/>
                </a:lnTo>
                <a:lnTo>
                  <a:pt x="426490" y="101426"/>
                </a:lnTo>
                <a:lnTo>
                  <a:pt x="425004" y="100227"/>
                </a:lnTo>
                <a:lnTo>
                  <a:pt x="423517" y="101426"/>
                </a:lnTo>
                <a:lnTo>
                  <a:pt x="417991" y="94573"/>
                </a:lnTo>
                <a:lnTo>
                  <a:pt x="416758" y="93579"/>
                </a:lnTo>
                <a:lnTo>
                  <a:pt x="416974" y="93312"/>
                </a:lnTo>
                <a:lnTo>
                  <a:pt x="357801" y="19927"/>
                </a:lnTo>
                <a:lnTo>
                  <a:pt x="287220" y="107466"/>
                </a:lnTo>
                <a:lnTo>
                  <a:pt x="216639" y="19927"/>
                </a:lnTo>
                <a:lnTo>
                  <a:pt x="146055" y="107463"/>
                </a:lnTo>
                <a:lnTo>
                  <a:pt x="75461" y="19925"/>
                </a:lnTo>
                <a:lnTo>
                  <a:pt x="9733" y="101426"/>
                </a:lnTo>
                <a:lnTo>
                  <a:pt x="0" y="93579"/>
                </a:lnTo>
                <a:lnTo>
                  <a:pt x="75461" y="3"/>
                </a:lnTo>
                <a:lnTo>
                  <a:pt x="146055" y="87542"/>
                </a:lnTo>
                <a:lnTo>
                  <a:pt x="216639" y="0"/>
                </a:lnTo>
                <a:lnTo>
                  <a:pt x="287220" y="87539"/>
                </a:lnTo>
                <a:lnTo>
                  <a:pt x="357801" y="0"/>
                </a:lnTo>
                <a:lnTo>
                  <a:pt x="425005" y="83353"/>
                </a:lnTo>
                <a:lnTo>
                  <a:pt x="492219" y="3"/>
                </a:lnTo>
                <a:lnTo>
                  <a:pt x="562813" y="87542"/>
                </a:lnTo>
                <a:lnTo>
                  <a:pt x="633397" y="0"/>
                </a:lnTo>
                <a:lnTo>
                  <a:pt x="703978" y="87539"/>
                </a:lnTo>
                <a:lnTo>
                  <a:pt x="774558" y="0"/>
                </a:lnTo>
                <a:lnTo>
                  <a:pt x="844984" y="87348"/>
                </a:lnTo>
                <a:lnTo>
                  <a:pt x="915420" y="3"/>
                </a:lnTo>
                <a:lnTo>
                  <a:pt x="986014" y="87542"/>
                </a:lnTo>
                <a:lnTo>
                  <a:pt x="1056598" y="0"/>
                </a:lnTo>
                <a:lnTo>
                  <a:pt x="1127179" y="87539"/>
                </a:lnTo>
                <a:lnTo>
                  <a:pt x="1197759" y="0"/>
                </a:lnTo>
                <a:lnTo>
                  <a:pt x="1264963" y="83353"/>
                </a:lnTo>
                <a:lnTo>
                  <a:pt x="1332178" y="3"/>
                </a:lnTo>
                <a:lnTo>
                  <a:pt x="1402772" y="87542"/>
                </a:lnTo>
                <a:lnTo>
                  <a:pt x="1473356" y="0"/>
                </a:lnTo>
                <a:lnTo>
                  <a:pt x="1543937" y="87539"/>
                </a:lnTo>
                <a:lnTo>
                  <a:pt x="1614517" y="0"/>
                </a:lnTo>
                <a:lnTo>
                  <a:pt x="1689966" y="93579"/>
                </a:lnTo>
                <a:lnTo>
                  <a:pt x="1680234" y="101426"/>
                </a:lnTo>
                <a:lnTo>
                  <a:pt x="1614517" y="19927"/>
                </a:lnTo>
                <a:close/>
              </a:path>
            </a:pathLst>
          </a:custGeom>
          <a:solidFill>
            <a:srgbClr val="FF0000"/>
          </a:solidFill>
          <a:ln w="9525" cap="flat">
            <a:noFill/>
            <a:prstDash val="solid"/>
            <a:miter/>
          </a:ln>
        </p:spPr>
        <p:txBody>
          <a:bodyPr rtlCol="0" anchor="ctr"/>
          <a:lstStyle/>
          <a:p>
            <a:endParaRPr lang="en-US" dirty="0"/>
          </a:p>
        </p:txBody>
      </p:sp>
    </p:spTree>
    <p:extLst>
      <p:ext uri="{BB962C8B-B14F-4D97-AF65-F5344CB8AC3E}">
        <p14:creationId xmlns:p14="http://schemas.microsoft.com/office/powerpoint/2010/main" val="2493829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25000">
        <p159:morph option="byObject"/>
      </p:transition>
    </mc:Choice>
    <mc:Fallback>
      <p:transition spd="slow" advClick="0" advTm="25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3139D50-0DF7-03DC-0892-8491760FCEFC}"/>
              </a:ext>
            </a:extLst>
          </p:cNvPr>
          <p:cNvSpPr txBox="1"/>
          <p:nvPr/>
        </p:nvSpPr>
        <p:spPr>
          <a:xfrm>
            <a:off x="-5876426" y="2721114"/>
            <a:ext cx="5585140" cy="707886"/>
          </a:xfrm>
          <a:prstGeom prst="rect">
            <a:avLst/>
          </a:prstGeom>
          <a:noFill/>
        </p:spPr>
        <p:txBody>
          <a:bodyPr wrap="square">
            <a:spAutoFit/>
          </a:bodyPr>
          <a:lstStyle/>
          <a:p>
            <a:pPr algn="ctr"/>
            <a:r>
              <a:rPr lang="en-US" sz="4000" b="0" i="0" dirty="0">
                <a:solidFill>
                  <a:schemeClr val="accent1">
                    <a:lumMod val="60000"/>
                    <a:lumOff val="40000"/>
                  </a:schemeClr>
                </a:solidFill>
                <a:effectLst/>
                <a:latin typeface="Consolas" panose="020B0609020204030204" pitchFamily="49" charset="0"/>
              </a:rPr>
              <a:t>"</a:t>
            </a:r>
            <a:r>
              <a:rPr lang="tr-TR" sz="4000" dirty="0">
                <a:solidFill>
                  <a:schemeClr val="accent1">
                    <a:lumMod val="60000"/>
                    <a:lumOff val="40000"/>
                  </a:schemeClr>
                </a:solidFill>
                <a:latin typeface="Consolas" panose="020B0609020204030204" pitchFamily="49" charset="0"/>
              </a:rPr>
              <a:t>isActive</a:t>
            </a:r>
            <a:r>
              <a:rPr lang="en-US" sz="4000" b="0" i="0" dirty="0">
                <a:solidFill>
                  <a:schemeClr val="accent1">
                    <a:lumMod val="60000"/>
                    <a:lumOff val="40000"/>
                  </a:schemeClr>
                </a:solidFill>
                <a:effectLst/>
                <a:latin typeface="Consolas" panose="020B0609020204030204" pitchFamily="49" charset="0"/>
              </a:rPr>
              <a:t>"</a:t>
            </a:r>
            <a:r>
              <a:rPr lang="en-US" sz="4000" b="0" i="0" dirty="0">
                <a:solidFill>
                  <a:schemeClr val="accent1"/>
                </a:solidFill>
                <a:effectLst/>
                <a:latin typeface="Consolas" panose="020B0609020204030204" pitchFamily="49" charset="0"/>
              </a:rPr>
              <a:t>:</a:t>
            </a:r>
            <a:r>
              <a:rPr lang="en-US" sz="4000" b="0" i="0" dirty="0">
                <a:solidFill>
                  <a:schemeClr val="accent2"/>
                </a:solidFill>
                <a:effectLst/>
                <a:latin typeface="Consolas" panose="020B0609020204030204" pitchFamily="49" charset="0"/>
              </a:rPr>
              <a:t> "</a:t>
            </a:r>
            <a:r>
              <a:rPr lang="tr-TR" sz="4000" dirty="0">
                <a:solidFill>
                  <a:schemeClr val="accent2"/>
                </a:solidFill>
                <a:latin typeface="Consolas" panose="020B0609020204030204" pitchFamily="49" charset="0"/>
              </a:rPr>
              <a:t>true</a:t>
            </a:r>
            <a:r>
              <a:rPr lang="en-US" sz="4000" b="0" i="0" dirty="0">
                <a:solidFill>
                  <a:schemeClr val="accent2"/>
                </a:solidFill>
                <a:effectLst/>
                <a:latin typeface="Consolas" panose="020B0609020204030204" pitchFamily="49" charset="0"/>
              </a:rPr>
              <a:t>"</a:t>
            </a:r>
            <a:r>
              <a:rPr lang="en-US" sz="4000" b="0" i="0" dirty="0">
                <a:solidFill>
                  <a:srgbClr val="000000"/>
                </a:solidFill>
                <a:effectLst/>
                <a:latin typeface="Consolas" panose="020B0609020204030204" pitchFamily="49" charset="0"/>
              </a:rPr>
              <a:t> </a:t>
            </a:r>
            <a:endParaRPr lang="en-US" sz="4000" dirty="0"/>
          </a:p>
        </p:txBody>
      </p:sp>
      <p:sp>
        <p:nvSpPr>
          <p:cNvPr id="10" name="TextBox 9">
            <a:extLst>
              <a:ext uri="{FF2B5EF4-FFF2-40B4-BE49-F238E27FC236}">
                <a16:creationId xmlns:a16="http://schemas.microsoft.com/office/drawing/2014/main" id="{75606975-86AD-B122-722D-FAEC883D0F0E}"/>
              </a:ext>
            </a:extLst>
          </p:cNvPr>
          <p:cNvSpPr txBox="1"/>
          <p:nvPr/>
        </p:nvSpPr>
        <p:spPr>
          <a:xfrm>
            <a:off x="4150533" y="2721114"/>
            <a:ext cx="4150787" cy="707886"/>
          </a:xfrm>
          <a:prstGeom prst="rect">
            <a:avLst/>
          </a:prstGeom>
          <a:noFill/>
        </p:spPr>
        <p:txBody>
          <a:bodyPr wrap="square">
            <a:spAutoFit/>
          </a:bodyPr>
          <a:lstStyle/>
          <a:p>
            <a:pPr algn="ctr"/>
            <a:r>
              <a:rPr lang="en-US" sz="4000" b="0" i="0" dirty="0">
                <a:solidFill>
                  <a:schemeClr val="accent1">
                    <a:lumMod val="60000"/>
                    <a:lumOff val="40000"/>
                  </a:schemeClr>
                </a:solidFill>
                <a:effectLst/>
                <a:latin typeface="Consolas" panose="020B0609020204030204" pitchFamily="49" charset="0"/>
              </a:rPr>
              <a:t>"</a:t>
            </a:r>
            <a:r>
              <a:rPr lang="tr-TR" sz="4000" b="0" i="0" dirty="0">
                <a:solidFill>
                  <a:schemeClr val="accent1">
                    <a:lumMod val="60000"/>
                    <a:lumOff val="40000"/>
                  </a:schemeClr>
                </a:solidFill>
                <a:effectLst/>
                <a:latin typeface="Consolas" panose="020B0609020204030204" pitchFamily="49" charset="0"/>
              </a:rPr>
              <a:t>value</a:t>
            </a:r>
            <a:r>
              <a:rPr lang="en-US" sz="4000" b="0" i="0" dirty="0">
                <a:solidFill>
                  <a:schemeClr val="accent1">
                    <a:lumMod val="60000"/>
                    <a:lumOff val="40000"/>
                  </a:schemeClr>
                </a:solidFill>
                <a:effectLst/>
                <a:latin typeface="Consolas" panose="020B0609020204030204" pitchFamily="49" charset="0"/>
              </a:rPr>
              <a:t>"</a:t>
            </a:r>
            <a:r>
              <a:rPr lang="en-US" sz="4000" b="0" i="0" dirty="0">
                <a:solidFill>
                  <a:schemeClr val="accent1"/>
                </a:solidFill>
                <a:effectLst/>
                <a:latin typeface="Consolas" panose="020B0609020204030204" pitchFamily="49" charset="0"/>
              </a:rPr>
              <a:t>:</a:t>
            </a:r>
            <a:r>
              <a:rPr lang="en-US" sz="4000" b="0" i="0" dirty="0">
                <a:solidFill>
                  <a:schemeClr val="accent2"/>
                </a:solidFill>
                <a:effectLst/>
                <a:latin typeface="Consolas" panose="020B0609020204030204" pitchFamily="49" charset="0"/>
              </a:rPr>
              <a:t> "</a:t>
            </a:r>
            <a:r>
              <a:rPr lang="tr-TR" sz="4000" b="0" i="0" dirty="0">
                <a:solidFill>
                  <a:schemeClr val="accent2"/>
                </a:solidFill>
                <a:effectLst/>
                <a:latin typeface="Consolas" panose="020B0609020204030204" pitchFamily="49" charset="0"/>
              </a:rPr>
              <a:t>90</a:t>
            </a:r>
            <a:r>
              <a:rPr lang="en-US" sz="4000" b="0" i="0" dirty="0">
                <a:solidFill>
                  <a:schemeClr val="accent2"/>
                </a:solidFill>
                <a:effectLst/>
                <a:latin typeface="Consolas" panose="020B0609020204030204" pitchFamily="49" charset="0"/>
              </a:rPr>
              <a:t>"</a:t>
            </a:r>
            <a:r>
              <a:rPr lang="en-US" sz="4000" b="0" i="0" dirty="0">
                <a:solidFill>
                  <a:srgbClr val="000000"/>
                </a:solidFill>
                <a:effectLst/>
                <a:latin typeface="Consolas" panose="020B0609020204030204" pitchFamily="49" charset="0"/>
              </a:rPr>
              <a:t> </a:t>
            </a:r>
            <a:endParaRPr lang="en-US" sz="4000" dirty="0"/>
          </a:p>
        </p:txBody>
      </p:sp>
      <p:sp>
        <p:nvSpPr>
          <p:cNvPr id="11" name="Title 1">
            <a:extLst>
              <a:ext uri="{FF2B5EF4-FFF2-40B4-BE49-F238E27FC236}">
                <a16:creationId xmlns:a16="http://schemas.microsoft.com/office/drawing/2014/main" id="{F2D22B3A-B092-370E-12B5-7E7E9F74D36B}"/>
              </a:ext>
            </a:extLst>
          </p:cNvPr>
          <p:cNvSpPr txBox="1">
            <a:spLocks/>
          </p:cNvSpPr>
          <p:nvPr/>
        </p:nvSpPr>
        <p:spPr>
          <a:xfrm>
            <a:off x="1642496" y="5056087"/>
            <a:ext cx="8907008" cy="14791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Adding</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Unneccessary</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Q</a:t>
            </a:r>
            <a:r>
              <a:rPr lang="en-US" sz="3600" dirty="0" err="1">
                <a:solidFill>
                  <a:schemeClr val="accent1"/>
                </a:solidFill>
                <a:latin typeface="Century Gothic" panose="020B0502020202020204" pitchFamily="34" charset="0"/>
              </a:rPr>
              <a:t>uotation</a:t>
            </a:r>
            <a:r>
              <a:rPr lang="en-US" sz="3600" dirty="0">
                <a:solidFill>
                  <a:schemeClr val="accent1"/>
                </a:solidFill>
                <a:latin typeface="Century Gothic" panose="020B0502020202020204" pitchFamily="34" charset="0"/>
              </a:rPr>
              <a:t> </a:t>
            </a:r>
            <a:r>
              <a:rPr lang="tr-TR" sz="3600" dirty="0">
                <a:solidFill>
                  <a:schemeClr val="accent1"/>
                </a:solidFill>
                <a:latin typeface="Century Gothic" panose="020B0502020202020204" pitchFamily="34" charset="0"/>
              </a:rPr>
              <a:t>M</a:t>
            </a:r>
            <a:r>
              <a:rPr lang="en-US" sz="3600" dirty="0">
                <a:solidFill>
                  <a:schemeClr val="accent1"/>
                </a:solidFill>
                <a:latin typeface="Century Gothic" panose="020B0502020202020204" pitchFamily="34" charset="0"/>
              </a:rPr>
              <a:t>arks</a:t>
            </a:r>
          </a:p>
        </p:txBody>
      </p:sp>
      <p:sp>
        <p:nvSpPr>
          <p:cNvPr id="2" name="TextBox 1">
            <a:extLst>
              <a:ext uri="{FF2B5EF4-FFF2-40B4-BE49-F238E27FC236}">
                <a16:creationId xmlns:a16="http://schemas.microsoft.com/office/drawing/2014/main" id="{536FC4E8-AB65-1BDC-728E-AC2BE718A087}"/>
              </a:ext>
            </a:extLst>
          </p:cNvPr>
          <p:cNvSpPr txBox="1"/>
          <p:nvPr/>
        </p:nvSpPr>
        <p:spPr>
          <a:xfrm>
            <a:off x="12560481" y="1752436"/>
            <a:ext cx="6255492" cy="267765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"type"</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2"/>
                </a:solidFill>
                <a:effectLst/>
                <a:latin typeface="Consolas" panose="020B0609020204030204" pitchFamily="49" charset="0"/>
              </a:rPr>
              <a:t>"Humidity Sensor"</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err="1">
                <a:ln>
                  <a:noFill/>
                </a:ln>
                <a:solidFill>
                  <a:schemeClr val="accent1">
                    <a:lumMod val="60000"/>
                    <a:lumOff val="40000"/>
                  </a:schemeClr>
                </a:solidFill>
                <a:effectLst/>
                <a:latin typeface="Consolas" panose="020B0609020204030204" pitchFamily="49" charset="0"/>
              </a:rPr>
              <a:t>lastCalibration</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null,</a:t>
            </a:r>
            <a:endParaRPr kumimoji="0" lang="tr-TR" altLang="en-US" sz="2800" b="0" i="0" u="none" strike="noStrike" cap="none" normalizeH="0" baseline="0" dirty="0">
              <a:ln>
                <a:noFill/>
              </a:ln>
              <a:solidFill>
                <a:schemeClr val="accent1"/>
              </a:solidFill>
              <a:effectLst/>
              <a:latin typeface="Consolas" panose="020B0609020204030204" pitchFamily="49" charset="0"/>
            </a:endParaRPr>
          </a:p>
          <a:p>
            <a:pPr eaLnBrk="0" fontAlgn="base" hangingPunct="0">
              <a:spcBef>
                <a:spcPct val="0"/>
              </a:spcBef>
              <a:spcAft>
                <a:spcPct val="0"/>
              </a:spcAft>
            </a:pPr>
            <a:r>
              <a:rPr lang="tr-TR" altLang="en-US" sz="2800" dirty="0">
                <a:solidFill>
                  <a:schemeClr val="accent1"/>
                </a:solidFill>
                <a:latin typeface="Consolas" panose="020B0609020204030204" pitchFamily="49" charset="0"/>
              </a:rPr>
              <a:t>	</a:t>
            </a:r>
            <a:r>
              <a:rPr lang="tr-TR" altLang="en-US" sz="2800" dirty="0">
                <a:solidFill>
                  <a:srgbClr val="FF0000"/>
                </a:solidFill>
                <a:latin typeface="Consolas" panose="020B0609020204030204" pitchFamily="49" charset="0"/>
              </a:rPr>
              <a:t>//Here is a </a:t>
            </a:r>
            <a:r>
              <a:rPr lang="tr-TR" altLang="en-US" sz="2800" dirty="0" err="1">
                <a:solidFill>
                  <a:srgbClr val="FF0000"/>
                </a:solidFill>
                <a:latin typeface="Consolas" panose="020B0609020204030204" pitchFamily="49" charset="0"/>
              </a:rPr>
              <a:t>comment</a:t>
            </a:r>
            <a:endParaRPr kumimoji="0" lang="tr-TR" altLang="en-US" sz="2800" b="0" i="0" u="none" strike="noStrike" cap="none" normalizeH="0" baseline="0" dirty="0">
              <a:ln>
                <a:noFill/>
              </a:ln>
              <a:solidFill>
                <a:schemeClr val="accent1">
                  <a:lumMod val="60000"/>
                  <a:lumOff val="40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tr-TR"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err="1">
                <a:ln>
                  <a:noFill/>
                </a:ln>
                <a:solidFill>
                  <a:schemeClr val="accent1">
                    <a:lumMod val="60000"/>
                    <a:lumOff val="40000"/>
                  </a:schemeClr>
                </a:solidFill>
                <a:effectLst/>
                <a:latin typeface="Consolas" panose="020B0609020204030204" pitchFamily="49" charset="0"/>
              </a:rPr>
              <a:t>isActive</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true</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accent1"/>
                </a:solidFill>
                <a:effectLst/>
                <a:latin typeface="Consolas" panose="020B0609020204030204" pitchFamily="49" charset="0"/>
              </a:rPr>
              <a:t>}</a:t>
            </a:r>
            <a:endParaRPr lang="en-US" sz="2800" dirty="0"/>
          </a:p>
        </p:txBody>
      </p:sp>
    </p:spTree>
    <p:extLst>
      <p:ext uri="{BB962C8B-B14F-4D97-AF65-F5344CB8AC3E}">
        <p14:creationId xmlns:p14="http://schemas.microsoft.com/office/powerpoint/2010/main" val="24459896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25000">
        <p159:morph option="byObject"/>
      </p:transition>
    </mc:Choice>
    <mc:Fallback>
      <p:transition spd="slow" advClick="0" advTm="25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88F197-434E-21CC-F626-54A7C6BE3345}"/>
              </a:ext>
            </a:extLst>
          </p:cNvPr>
          <p:cNvSpPr>
            <a:spLocks noGrp="1"/>
          </p:cNvSpPr>
          <p:nvPr>
            <p:ph type="title"/>
          </p:nvPr>
        </p:nvSpPr>
        <p:spPr>
          <a:xfrm>
            <a:off x="3096348" y="5186123"/>
            <a:ext cx="5999303" cy="1325563"/>
          </a:xfrm>
        </p:spPr>
        <p:txBody>
          <a:bodyPr>
            <a:normAutofit/>
          </a:bodyPr>
          <a:lstStyle/>
          <a:p>
            <a:pPr algn="ctr"/>
            <a:r>
              <a:rPr lang="tr-TR" sz="3600" i="0" dirty="0" err="1">
                <a:solidFill>
                  <a:schemeClr val="accent1"/>
                </a:solidFill>
                <a:effectLst/>
                <a:latin typeface="Century Gothic" panose="020B0502020202020204" pitchFamily="34" charset="0"/>
              </a:rPr>
              <a:t>Comments</a:t>
            </a:r>
            <a:r>
              <a:rPr lang="tr-TR" sz="3600" i="0" dirty="0">
                <a:solidFill>
                  <a:schemeClr val="accent1"/>
                </a:solidFill>
                <a:effectLst/>
                <a:latin typeface="Century Gothic" panose="020B0502020202020204" pitchFamily="34" charset="0"/>
              </a:rPr>
              <a:t> </a:t>
            </a:r>
            <a:r>
              <a:rPr lang="tr-TR" sz="3600" i="0" dirty="0" err="1">
                <a:solidFill>
                  <a:schemeClr val="accent1"/>
                </a:solidFill>
                <a:effectLst/>
                <a:latin typeface="Century Gothic" panose="020B0502020202020204" pitchFamily="34" charset="0"/>
              </a:rPr>
              <a:t>are</a:t>
            </a:r>
            <a:r>
              <a:rPr lang="tr-TR" sz="3600" i="0" dirty="0">
                <a:solidFill>
                  <a:schemeClr val="accent1"/>
                </a:solidFill>
                <a:effectLst/>
                <a:latin typeface="Century Gothic" panose="020B0502020202020204" pitchFamily="34" charset="0"/>
              </a:rPr>
              <a:t> </a:t>
            </a:r>
            <a:r>
              <a:rPr lang="tr-TR" sz="3600" b="1" i="0" dirty="0">
                <a:solidFill>
                  <a:schemeClr val="accent1"/>
                </a:solidFill>
                <a:effectLst/>
                <a:latin typeface="Century Gothic" panose="020B0502020202020204" pitchFamily="34" charset="0"/>
              </a:rPr>
              <a:t>not</a:t>
            </a:r>
            <a:r>
              <a:rPr lang="tr-TR" sz="3600" i="0" dirty="0">
                <a:solidFill>
                  <a:schemeClr val="accent1"/>
                </a:solidFill>
                <a:effectLst/>
                <a:latin typeface="Century Gothic" panose="020B0502020202020204" pitchFamily="34" charset="0"/>
              </a:rPr>
              <a:t> </a:t>
            </a:r>
            <a:r>
              <a:rPr lang="tr-TR" sz="3600" i="0" dirty="0" err="1">
                <a:solidFill>
                  <a:schemeClr val="accent1"/>
                </a:solidFill>
                <a:effectLst/>
                <a:latin typeface="Century Gothic" panose="020B0502020202020204" pitchFamily="34" charset="0"/>
              </a:rPr>
              <a:t>Valid</a:t>
            </a:r>
            <a:endParaRPr lang="en-US" sz="3600" dirty="0"/>
          </a:p>
        </p:txBody>
      </p:sp>
      <p:sp>
        <p:nvSpPr>
          <p:cNvPr id="2" name="TextBox 1">
            <a:extLst>
              <a:ext uri="{FF2B5EF4-FFF2-40B4-BE49-F238E27FC236}">
                <a16:creationId xmlns:a16="http://schemas.microsoft.com/office/drawing/2014/main" id="{EC4EC9F9-A842-6604-AC34-B37629EAFFE9}"/>
              </a:ext>
            </a:extLst>
          </p:cNvPr>
          <p:cNvSpPr txBox="1"/>
          <p:nvPr/>
        </p:nvSpPr>
        <p:spPr>
          <a:xfrm>
            <a:off x="2968254" y="1752436"/>
            <a:ext cx="6255492" cy="267765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"type"</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2"/>
                </a:solidFill>
                <a:effectLst/>
                <a:latin typeface="Consolas" panose="020B0609020204030204" pitchFamily="49" charset="0"/>
              </a:rPr>
              <a:t>"Humidity Sensor"</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err="1">
                <a:ln>
                  <a:noFill/>
                </a:ln>
                <a:solidFill>
                  <a:schemeClr val="accent1">
                    <a:lumMod val="60000"/>
                    <a:lumOff val="40000"/>
                  </a:schemeClr>
                </a:solidFill>
                <a:effectLst/>
                <a:latin typeface="Consolas" panose="020B0609020204030204" pitchFamily="49" charset="0"/>
              </a:rPr>
              <a:t>lastCalibration</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null,</a:t>
            </a:r>
            <a:endParaRPr kumimoji="0" lang="tr-TR" altLang="en-US" sz="2800" b="0" i="0" u="none" strike="noStrike" cap="none" normalizeH="0" baseline="0" dirty="0">
              <a:ln>
                <a:noFill/>
              </a:ln>
              <a:solidFill>
                <a:schemeClr val="accent1"/>
              </a:solidFill>
              <a:effectLst/>
              <a:latin typeface="Consolas" panose="020B0609020204030204" pitchFamily="49" charset="0"/>
            </a:endParaRPr>
          </a:p>
          <a:p>
            <a:pPr eaLnBrk="0" fontAlgn="base" hangingPunct="0">
              <a:spcBef>
                <a:spcPct val="0"/>
              </a:spcBef>
              <a:spcAft>
                <a:spcPct val="0"/>
              </a:spcAft>
            </a:pPr>
            <a:r>
              <a:rPr lang="tr-TR" altLang="en-US" sz="2800" dirty="0">
                <a:solidFill>
                  <a:schemeClr val="accent1"/>
                </a:solidFill>
                <a:latin typeface="Consolas" panose="020B0609020204030204" pitchFamily="49" charset="0"/>
              </a:rPr>
              <a:t>	</a:t>
            </a:r>
            <a:r>
              <a:rPr lang="tr-TR" altLang="en-US" sz="2800" dirty="0">
                <a:solidFill>
                  <a:srgbClr val="FF0000"/>
                </a:solidFill>
                <a:latin typeface="Consolas" panose="020B0609020204030204" pitchFamily="49" charset="0"/>
              </a:rPr>
              <a:t>//Here is a </a:t>
            </a:r>
            <a:r>
              <a:rPr lang="tr-TR" altLang="en-US" sz="2800" dirty="0" err="1">
                <a:solidFill>
                  <a:srgbClr val="FF0000"/>
                </a:solidFill>
                <a:latin typeface="Consolas" panose="020B0609020204030204" pitchFamily="49" charset="0"/>
              </a:rPr>
              <a:t>comment</a:t>
            </a:r>
            <a:endParaRPr kumimoji="0" lang="tr-TR" altLang="en-US" sz="2800" b="0" i="0" u="none" strike="noStrike" cap="none" normalizeH="0" baseline="0" dirty="0">
              <a:ln>
                <a:noFill/>
              </a:ln>
              <a:solidFill>
                <a:schemeClr val="accent1">
                  <a:lumMod val="60000"/>
                  <a:lumOff val="40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tr-TR"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err="1">
                <a:ln>
                  <a:noFill/>
                </a:ln>
                <a:solidFill>
                  <a:schemeClr val="accent1">
                    <a:lumMod val="60000"/>
                    <a:lumOff val="40000"/>
                  </a:schemeClr>
                </a:solidFill>
                <a:effectLst/>
                <a:latin typeface="Consolas" panose="020B0609020204030204" pitchFamily="49" charset="0"/>
              </a:rPr>
              <a:t>isActive</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true</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accent1"/>
                </a:solidFill>
                <a:effectLst/>
                <a:latin typeface="Consolas" panose="020B0609020204030204" pitchFamily="49" charset="0"/>
              </a:rPr>
              <a:t>}</a:t>
            </a:r>
            <a:endParaRPr lang="en-US" sz="2800" dirty="0"/>
          </a:p>
        </p:txBody>
      </p:sp>
      <p:sp>
        <p:nvSpPr>
          <p:cNvPr id="4" name="TextBox 3">
            <a:extLst>
              <a:ext uri="{FF2B5EF4-FFF2-40B4-BE49-F238E27FC236}">
                <a16:creationId xmlns:a16="http://schemas.microsoft.com/office/drawing/2014/main" id="{CCE5CB11-2E85-1623-4FE7-B1ADD4A0B145}"/>
              </a:ext>
            </a:extLst>
          </p:cNvPr>
          <p:cNvSpPr txBox="1"/>
          <p:nvPr/>
        </p:nvSpPr>
        <p:spPr>
          <a:xfrm>
            <a:off x="-4742449" y="2721114"/>
            <a:ext cx="4150787" cy="707886"/>
          </a:xfrm>
          <a:prstGeom prst="rect">
            <a:avLst/>
          </a:prstGeom>
          <a:noFill/>
        </p:spPr>
        <p:txBody>
          <a:bodyPr wrap="square">
            <a:spAutoFit/>
          </a:bodyPr>
          <a:lstStyle/>
          <a:p>
            <a:pPr algn="ctr"/>
            <a:r>
              <a:rPr lang="en-US" sz="4000" b="0" i="0" dirty="0">
                <a:solidFill>
                  <a:schemeClr val="accent1">
                    <a:lumMod val="60000"/>
                    <a:lumOff val="40000"/>
                  </a:schemeClr>
                </a:solidFill>
                <a:effectLst/>
                <a:latin typeface="Consolas" panose="020B0609020204030204" pitchFamily="49" charset="0"/>
              </a:rPr>
              <a:t>"</a:t>
            </a:r>
            <a:r>
              <a:rPr lang="tr-TR" sz="4000" b="0" i="0" dirty="0">
                <a:solidFill>
                  <a:schemeClr val="accent1">
                    <a:lumMod val="60000"/>
                    <a:lumOff val="40000"/>
                  </a:schemeClr>
                </a:solidFill>
                <a:effectLst/>
                <a:latin typeface="Consolas" panose="020B0609020204030204" pitchFamily="49" charset="0"/>
              </a:rPr>
              <a:t>value</a:t>
            </a:r>
            <a:r>
              <a:rPr lang="en-US" sz="4000" b="0" i="0" dirty="0">
                <a:solidFill>
                  <a:schemeClr val="accent1">
                    <a:lumMod val="60000"/>
                    <a:lumOff val="40000"/>
                  </a:schemeClr>
                </a:solidFill>
                <a:effectLst/>
                <a:latin typeface="Consolas" panose="020B0609020204030204" pitchFamily="49" charset="0"/>
              </a:rPr>
              <a:t>"</a:t>
            </a:r>
            <a:r>
              <a:rPr lang="en-US" sz="4000" b="0" i="0" dirty="0">
                <a:solidFill>
                  <a:schemeClr val="accent1"/>
                </a:solidFill>
                <a:effectLst/>
                <a:latin typeface="Consolas" panose="020B0609020204030204" pitchFamily="49" charset="0"/>
              </a:rPr>
              <a:t>:</a:t>
            </a:r>
            <a:r>
              <a:rPr lang="en-US" sz="4000" b="0" i="0" dirty="0">
                <a:solidFill>
                  <a:schemeClr val="accent2"/>
                </a:solidFill>
                <a:effectLst/>
                <a:latin typeface="Consolas" panose="020B0609020204030204" pitchFamily="49" charset="0"/>
              </a:rPr>
              <a:t> "</a:t>
            </a:r>
            <a:r>
              <a:rPr lang="tr-TR" sz="4000" b="0" i="0" dirty="0">
                <a:solidFill>
                  <a:schemeClr val="accent2"/>
                </a:solidFill>
                <a:effectLst/>
                <a:latin typeface="Consolas" panose="020B0609020204030204" pitchFamily="49" charset="0"/>
              </a:rPr>
              <a:t>90</a:t>
            </a:r>
            <a:r>
              <a:rPr lang="en-US" sz="4000" b="0" i="0" dirty="0">
                <a:solidFill>
                  <a:schemeClr val="accent2"/>
                </a:solidFill>
                <a:effectLst/>
                <a:latin typeface="Consolas" panose="020B0609020204030204" pitchFamily="49" charset="0"/>
              </a:rPr>
              <a:t>"</a:t>
            </a:r>
            <a:r>
              <a:rPr lang="en-US" sz="4000" b="0" i="0" dirty="0">
                <a:solidFill>
                  <a:srgbClr val="000000"/>
                </a:solidFill>
                <a:effectLst/>
                <a:latin typeface="Consolas" panose="020B0609020204030204" pitchFamily="49" charset="0"/>
              </a:rPr>
              <a:t> </a:t>
            </a:r>
            <a:endParaRPr lang="en-US" sz="4000" dirty="0"/>
          </a:p>
        </p:txBody>
      </p:sp>
    </p:spTree>
    <p:extLst>
      <p:ext uri="{BB962C8B-B14F-4D97-AF65-F5344CB8AC3E}">
        <p14:creationId xmlns:p14="http://schemas.microsoft.com/office/powerpoint/2010/main" val="22336907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5000">
        <p159:morph option="byObject"/>
      </p:transition>
    </mc:Choice>
    <mc:Fallback>
      <p:transition spd="slow" advClick="0" advTm="5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8EB4A-5E5C-458A-2272-38043BEF80DD}"/>
              </a:ext>
            </a:extLst>
          </p:cNvPr>
          <p:cNvSpPr>
            <a:spLocks noGrp="1"/>
          </p:cNvSpPr>
          <p:nvPr>
            <p:ph type="title"/>
          </p:nvPr>
        </p:nvSpPr>
        <p:spPr>
          <a:xfrm>
            <a:off x="838200" y="878399"/>
            <a:ext cx="10515600" cy="451303"/>
          </a:xfrm>
        </p:spPr>
        <p:txBody>
          <a:bodyPr>
            <a:noAutofit/>
          </a:bodyPr>
          <a:lstStyle/>
          <a:p>
            <a:pPr algn="ctr"/>
            <a:r>
              <a:rPr lang="en-US" i="0" dirty="0">
                <a:solidFill>
                  <a:schemeClr val="accent1"/>
                </a:solidFill>
                <a:effectLst/>
                <a:latin typeface="Century Gothic" panose="020B0502020202020204" pitchFamily="34" charset="0"/>
              </a:rPr>
              <a:t>Trailing </a:t>
            </a:r>
            <a:r>
              <a:rPr lang="en-US" dirty="0">
                <a:solidFill>
                  <a:schemeClr val="accent1"/>
                </a:solidFill>
                <a:latin typeface="Century Gothic" panose="020B0502020202020204" pitchFamily="34" charset="0"/>
              </a:rPr>
              <a:t>C</a:t>
            </a:r>
            <a:r>
              <a:rPr lang="en-US" i="0" dirty="0">
                <a:solidFill>
                  <a:schemeClr val="accent1"/>
                </a:solidFill>
                <a:effectLst/>
                <a:latin typeface="Century Gothic" panose="020B0502020202020204" pitchFamily="34" charset="0"/>
              </a:rPr>
              <a:t>ommas</a:t>
            </a:r>
            <a:br>
              <a:rPr lang="en-US" i="0" dirty="0">
                <a:solidFill>
                  <a:schemeClr val="accent1"/>
                </a:solidFill>
                <a:effectLst/>
                <a:latin typeface="Century Gothic" panose="020B0502020202020204" pitchFamily="34" charset="0"/>
              </a:rPr>
            </a:br>
            <a:endParaRPr lang="en-US" dirty="0">
              <a:solidFill>
                <a:schemeClr val="accent1"/>
              </a:solidFill>
              <a:latin typeface="Century Gothic" panose="020B0502020202020204" pitchFamily="34" charset="0"/>
            </a:endParaRPr>
          </a:p>
        </p:txBody>
      </p:sp>
      <p:sp>
        <p:nvSpPr>
          <p:cNvPr id="9" name="Rectangle 8">
            <a:extLst>
              <a:ext uri="{FF2B5EF4-FFF2-40B4-BE49-F238E27FC236}">
                <a16:creationId xmlns:a16="http://schemas.microsoft.com/office/drawing/2014/main" id="{A86D5987-03AB-4E2C-6775-8B9BF2973550}"/>
              </a:ext>
            </a:extLst>
          </p:cNvPr>
          <p:cNvSpPr/>
          <p:nvPr/>
        </p:nvSpPr>
        <p:spPr>
          <a:xfrm>
            <a:off x="282633" y="2611716"/>
            <a:ext cx="5497484" cy="284143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E10C401-C3C7-ABFA-741C-D5D2B75229F4}"/>
              </a:ext>
            </a:extLst>
          </p:cNvPr>
          <p:cNvSpPr/>
          <p:nvPr/>
        </p:nvSpPr>
        <p:spPr>
          <a:xfrm>
            <a:off x="6378624" y="2611715"/>
            <a:ext cx="5497484" cy="284143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53865E0-D9AA-62AF-6B08-CE37649AC307}"/>
              </a:ext>
            </a:extLst>
          </p:cNvPr>
          <p:cNvSpPr txBox="1"/>
          <p:nvPr/>
        </p:nvSpPr>
        <p:spPr>
          <a:xfrm>
            <a:off x="1994071" y="5765808"/>
            <a:ext cx="2074607"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Not Okay</a:t>
            </a:r>
            <a:endParaRPr lang="en-US" sz="3200" dirty="0">
              <a:solidFill>
                <a:schemeClr val="accent6"/>
              </a:solidFill>
              <a:latin typeface="Century Gothic" panose="020B0502020202020204" pitchFamily="34" charset="0"/>
            </a:endParaRPr>
          </a:p>
        </p:txBody>
      </p:sp>
      <p:sp>
        <p:nvSpPr>
          <p:cNvPr id="12" name="TextBox 11">
            <a:extLst>
              <a:ext uri="{FF2B5EF4-FFF2-40B4-BE49-F238E27FC236}">
                <a16:creationId xmlns:a16="http://schemas.microsoft.com/office/drawing/2014/main" id="{C8B2E958-A1D1-7F85-0F04-533E634F84B6}"/>
              </a:ext>
            </a:extLst>
          </p:cNvPr>
          <p:cNvSpPr txBox="1"/>
          <p:nvPr/>
        </p:nvSpPr>
        <p:spPr>
          <a:xfrm>
            <a:off x="7578357" y="5765806"/>
            <a:ext cx="3563796"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Okay (Tolarated)</a:t>
            </a:r>
            <a:endParaRPr lang="en-US" sz="3200" dirty="0">
              <a:solidFill>
                <a:schemeClr val="accent6"/>
              </a:solidFill>
              <a:latin typeface="Century Gothic" panose="020B0502020202020204" pitchFamily="34" charset="0"/>
            </a:endParaRPr>
          </a:p>
        </p:txBody>
      </p:sp>
      <p:sp>
        <p:nvSpPr>
          <p:cNvPr id="3" name="TextBox 2">
            <a:extLst>
              <a:ext uri="{FF2B5EF4-FFF2-40B4-BE49-F238E27FC236}">
                <a16:creationId xmlns:a16="http://schemas.microsoft.com/office/drawing/2014/main" id="{9C231A5C-955B-C29D-D38F-41B43E79E82B}"/>
              </a:ext>
            </a:extLst>
          </p:cNvPr>
          <p:cNvSpPr txBox="1"/>
          <p:nvPr/>
        </p:nvSpPr>
        <p:spPr>
          <a:xfrm>
            <a:off x="2165592" y="1827960"/>
            <a:ext cx="1731564"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.json file</a:t>
            </a:r>
            <a:endParaRPr lang="en-US" sz="3200" dirty="0">
              <a:solidFill>
                <a:schemeClr val="accent6"/>
              </a:solidFill>
              <a:latin typeface="Century Gothic" panose="020B0502020202020204" pitchFamily="34" charset="0"/>
            </a:endParaRPr>
          </a:p>
        </p:txBody>
      </p:sp>
      <p:sp>
        <p:nvSpPr>
          <p:cNvPr id="4" name="TextBox 3">
            <a:extLst>
              <a:ext uri="{FF2B5EF4-FFF2-40B4-BE49-F238E27FC236}">
                <a16:creationId xmlns:a16="http://schemas.microsoft.com/office/drawing/2014/main" id="{4CCCD8A5-B057-9E24-5A3F-6BB8764B3764}"/>
              </a:ext>
            </a:extLst>
          </p:cNvPr>
          <p:cNvSpPr txBox="1"/>
          <p:nvPr/>
        </p:nvSpPr>
        <p:spPr>
          <a:xfrm>
            <a:off x="8664875" y="1771727"/>
            <a:ext cx="1212191"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.js file</a:t>
            </a:r>
            <a:endParaRPr lang="en-US" sz="3200" dirty="0">
              <a:solidFill>
                <a:schemeClr val="accent6"/>
              </a:solidFill>
              <a:latin typeface="Century Gothic" panose="020B0502020202020204" pitchFamily="34" charset="0"/>
            </a:endParaRPr>
          </a:p>
        </p:txBody>
      </p:sp>
      <p:sp>
        <p:nvSpPr>
          <p:cNvPr id="5" name="TextBox 4">
            <a:extLst>
              <a:ext uri="{FF2B5EF4-FFF2-40B4-BE49-F238E27FC236}">
                <a16:creationId xmlns:a16="http://schemas.microsoft.com/office/drawing/2014/main" id="{60BECA38-96A8-FB80-4B7E-405F540ABEF5}"/>
              </a:ext>
            </a:extLst>
          </p:cNvPr>
          <p:cNvSpPr txBox="1"/>
          <p:nvPr/>
        </p:nvSpPr>
        <p:spPr>
          <a:xfrm>
            <a:off x="383699" y="2798528"/>
            <a:ext cx="5408162" cy="193899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"type"</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rPr>
              <a:t>"Humidity Sensor"</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err="1">
                <a:ln>
                  <a:noFill/>
                </a:ln>
                <a:solidFill>
                  <a:schemeClr val="accent1">
                    <a:lumMod val="60000"/>
                    <a:lumOff val="40000"/>
                  </a:schemeClr>
                </a:solidFill>
                <a:effectLst/>
                <a:latin typeface="Consolas" panose="020B0609020204030204" pitchFamily="49" charset="0"/>
              </a:rPr>
              <a:t>lastCalibration</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1"/>
                </a:solidFill>
                <a:effectLst/>
                <a:latin typeface="Consolas" panose="020B0609020204030204" pitchFamily="49" charset="0"/>
              </a:rPr>
              <a:t>null,</a:t>
            </a:r>
            <a:endParaRPr lang="tr-TR" altLang="en-US" sz="2400" dirty="0">
              <a:solidFill>
                <a:schemeClr val="accent1"/>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tr-TR" altLang="en-US" sz="2400" dirty="0">
                <a:solidFill>
                  <a:schemeClr val="accent1"/>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err="1">
                <a:ln>
                  <a:noFill/>
                </a:ln>
                <a:solidFill>
                  <a:schemeClr val="accent1">
                    <a:lumMod val="60000"/>
                    <a:lumOff val="40000"/>
                  </a:schemeClr>
                </a:solidFill>
                <a:effectLst/>
                <a:latin typeface="Consolas" panose="020B0609020204030204" pitchFamily="49" charset="0"/>
              </a:rPr>
              <a:t>isActive</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1"/>
                </a:solidFill>
                <a:effectLst/>
                <a:latin typeface="Consolas" panose="020B0609020204030204" pitchFamily="49" charset="0"/>
              </a:rPr>
              <a:t>true</a:t>
            </a:r>
            <a:r>
              <a:rPr kumimoji="0" lang="tr-TR" altLang="en-US" sz="2400" b="0" i="0" u="none" strike="noStrike" cap="none" normalizeH="0" baseline="0" dirty="0">
                <a:ln>
                  <a:noFill/>
                </a:ln>
                <a:solidFill>
                  <a:srgbClr val="FF0000"/>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
        <p:nvSpPr>
          <p:cNvPr id="8" name="TextBox 7">
            <a:extLst>
              <a:ext uri="{FF2B5EF4-FFF2-40B4-BE49-F238E27FC236}">
                <a16:creationId xmlns:a16="http://schemas.microsoft.com/office/drawing/2014/main" id="{FC00976B-2A78-5FB2-6368-68BB6E52EBE7}"/>
              </a:ext>
            </a:extLst>
          </p:cNvPr>
          <p:cNvSpPr txBox="1"/>
          <p:nvPr/>
        </p:nvSpPr>
        <p:spPr>
          <a:xfrm>
            <a:off x="6566890" y="2821851"/>
            <a:ext cx="5408162" cy="193899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tr-TR" altLang="en-US" sz="2400" dirty="0">
                <a:solidFill>
                  <a:schemeClr val="tx2"/>
                </a:solidFill>
                <a:latin typeface="Consolas" panose="020B0609020204030204" pitchFamily="49" charset="0"/>
              </a:rPr>
              <a:t>l</a:t>
            </a:r>
            <a:r>
              <a:rPr kumimoji="0" lang="tr-TR" altLang="en-US" sz="2400" b="0" i="0" u="none" strike="noStrike" cap="none" normalizeH="0" baseline="0" dirty="0">
                <a:ln>
                  <a:noFill/>
                </a:ln>
                <a:solidFill>
                  <a:schemeClr val="tx2"/>
                </a:solidFill>
                <a:effectLst/>
                <a:latin typeface="Consolas" panose="020B0609020204030204" pitchFamily="49" charset="0"/>
              </a:rPr>
              <a:t>et</a:t>
            </a:r>
            <a:r>
              <a:rPr kumimoji="0" lang="tr-TR" altLang="en-US" sz="2400" b="0" i="0" u="none" strike="noStrike" cap="none" normalizeH="0" baseline="0" dirty="0">
                <a:ln>
                  <a:noFill/>
                </a:ln>
                <a:solidFill>
                  <a:schemeClr val="accent1"/>
                </a:solidFill>
                <a:effectLst/>
                <a:latin typeface="Consolas" panose="020B0609020204030204" pitchFamily="49" charset="0"/>
              </a:rPr>
              <a:t> myVal = </a:t>
            </a: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"type"</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rPr>
              <a:t>"Humidity Sensor"</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err="1">
                <a:ln>
                  <a:noFill/>
                </a:ln>
                <a:solidFill>
                  <a:schemeClr val="accent1">
                    <a:lumMod val="60000"/>
                    <a:lumOff val="40000"/>
                  </a:schemeClr>
                </a:solidFill>
                <a:effectLst/>
                <a:latin typeface="Consolas" panose="020B0609020204030204" pitchFamily="49" charset="0"/>
              </a:rPr>
              <a:t>lastCalibration</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1"/>
                </a:solidFill>
                <a:effectLst/>
                <a:latin typeface="Consolas" panose="020B0609020204030204" pitchFamily="49" charset="0"/>
              </a:rPr>
              <a:t>null,</a:t>
            </a:r>
            <a:endParaRPr lang="tr-TR" altLang="en-US" sz="2400" dirty="0">
              <a:solidFill>
                <a:schemeClr val="accent1"/>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tr-TR" altLang="en-US" sz="2400" dirty="0">
                <a:solidFill>
                  <a:schemeClr val="accent1"/>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err="1">
                <a:ln>
                  <a:noFill/>
                </a:ln>
                <a:solidFill>
                  <a:schemeClr val="accent1">
                    <a:lumMod val="60000"/>
                    <a:lumOff val="40000"/>
                  </a:schemeClr>
                </a:solidFill>
                <a:effectLst/>
                <a:latin typeface="Consolas" panose="020B0609020204030204" pitchFamily="49" charset="0"/>
              </a:rPr>
              <a:t>isActive</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1"/>
                </a:solidFill>
                <a:effectLst/>
                <a:latin typeface="Consolas" panose="020B0609020204030204" pitchFamily="49" charset="0"/>
              </a:rPr>
              <a:t>true</a:t>
            </a:r>
            <a:r>
              <a:rPr kumimoji="0" lang="tr-TR" altLang="en-US" sz="2400" b="0" i="0" u="none" strike="noStrike" cap="none" normalizeH="0" baseline="0" dirty="0">
                <a:ln>
                  <a:noFill/>
                </a:ln>
                <a:solidFill>
                  <a:srgbClr val="FF0000"/>
                </a:solidFill>
                <a:effectLst/>
                <a:latin typeface="Consolas" panose="020B0609020204030204" pitchFamily="49" charset="0"/>
              </a:rPr>
              <a:t>,</a:t>
            </a:r>
            <a:r>
              <a:rPr kumimoji="0" lang="en-US" altLang="en-US" sz="2400" b="0" i="0" u="none" strike="noStrike" cap="none" normalizeH="0" baseline="0" dirty="0">
                <a:ln>
                  <a:noFill/>
                </a:ln>
                <a:solidFill>
                  <a:srgbClr val="FF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Tree>
    <p:extLst>
      <p:ext uri="{BB962C8B-B14F-4D97-AF65-F5344CB8AC3E}">
        <p14:creationId xmlns:p14="http://schemas.microsoft.com/office/powerpoint/2010/main" val="260489724"/>
      </p:ext>
    </p:extLst>
  </p:cSld>
  <p:clrMapOvr>
    <a:masterClrMapping/>
  </p:clrMapOvr>
  <mc:AlternateContent xmlns:mc="http://schemas.openxmlformats.org/markup-compatibility/2006" xmlns:p14="http://schemas.microsoft.com/office/powerpoint/2010/main">
    <mc:Choice Requires="p14">
      <p:transition spd="slow" p14:dur="2000" advTm="7000"/>
    </mc:Choice>
    <mc:Fallback xmlns="">
      <p:transition spd="slow" advTm="7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100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6EC5-EB0F-1D5C-B5E0-5CA0430592A2}"/>
              </a:ext>
            </a:extLst>
          </p:cNvPr>
          <p:cNvSpPr>
            <a:spLocks noGrp="1"/>
          </p:cNvSpPr>
          <p:nvPr>
            <p:ph type="title"/>
          </p:nvPr>
        </p:nvSpPr>
        <p:spPr/>
        <p:txBody>
          <a:bodyPr/>
          <a:lstStyle/>
          <a:p>
            <a:pPr algn="ctr"/>
            <a:r>
              <a:rPr lang="tr-TR" dirty="0">
                <a:solidFill>
                  <a:schemeClr val="accent1"/>
                </a:solidFill>
                <a:latin typeface="Century Gothic" panose="020B0502020202020204" pitchFamily="34" charset="0"/>
              </a:rPr>
              <a:t>Programming Language Syntax</a:t>
            </a:r>
            <a:endParaRPr lang="en-US"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0E8E743-53CE-821E-619B-CFE24FB8C9CE}"/>
              </a:ext>
            </a:extLst>
          </p:cNvPr>
          <p:cNvSpPr/>
          <p:nvPr/>
        </p:nvSpPr>
        <p:spPr>
          <a:xfrm>
            <a:off x="282633" y="2619462"/>
            <a:ext cx="5497484" cy="2833687"/>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20D243-AF27-1F97-997D-073DA1A076FB}"/>
              </a:ext>
            </a:extLst>
          </p:cNvPr>
          <p:cNvSpPr/>
          <p:nvPr/>
        </p:nvSpPr>
        <p:spPr>
          <a:xfrm>
            <a:off x="6378624" y="2619461"/>
            <a:ext cx="5497484" cy="2833687"/>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8AA731B-8D96-92B1-8899-6FDB759AAF48}"/>
              </a:ext>
            </a:extLst>
          </p:cNvPr>
          <p:cNvSpPr txBox="1"/>
          <p:nvPr/>
        </p:nvSpPr>
        <p:spPr>
          <a:xfrm>
            <a:off x="2165593" y="1911687"/>
            <a:ext cx="1731564"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.json file</a:t>
            </a:r>
            <a:endParaRPr lang="en-US" sz="3200" dirty="0">
              <a:solidFill>
                <a:schemeClr val="accent6"/>
              </a:solidFill>
              <a:latin typeface="Century Gothic" panose="020B0502020202020204" pitchFamily="34" charset="0"/>
            </a:endParaRPr>
          </a:p>
        </p:txBody>
      </p:sp>
      <p:sp>
        <p:nvSpPr>
          <p:cNvPr id="9" name="TextBox 8">
            <a:extLst>
              <a:ext uri="{FF2B5EF4-FFF2-40B4-BE49-F238E27FC236}">
                <a16:creationId xmlns:a16="http://schemas.microsoft.com/office/drawing/2014/main" id="{385FA008-0D57-93E8-FE8E-271320021830}"/>
              </a:ext>
            </a:extLst>
          </p:cNvPr>
          <p:cNvSpPr txBox="1"/>
          <p:nvPr/>
        </p:nvSpPr>
        <p:spPr>
          <a:xfrm>
            <a:off x="8521270" y="1930114"/>
            <a:ext cx="1212191"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.js file</a:t>
            </a:r>
            <a:endParaRPr lang="en-US" sz="3200" dirty="0">
              <a:solidFill>
                <a:schemeClr val="accent6"/>
              </a:solidFill>
              <a:latin typeface="Century Gothic" panose="020B0502020202020204" pitchFamily="34" charset="0"/>
            </a:endParaRPr>
          </a:p>
        </p:txBody>
      </p:sp>
      <p:sp>
        <p:nvSpPr>
          <p:cNvPr id="10" name="TextBox 9">
            <a:extLst>
              <a:ext uri="{FF2B5EF4-FFF2-40B4-BE49-F238E27FC236}">
                <a16:creationId xmlns:a16="http://schemas.microsoft.com/office/drawing/2014/main" id="{33B48933-E705-C5FD-877B-F0A59F35FFE5}"/>
              </a:ext>
            </a:extLst>
          </p:cNvPr>
          <p:cNvSpPr txBox="1"/>
          <p:nvPr/>
        </p:nvSpPr>
        <p:spPr>
          <a:xfrm>
            <a:off x="405215" y="3398691"/>
            <a:ext cx="5408162"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"type"</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rPr>
              <a:t>"Humidity Sensor"</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
        <p:nvSpPr>
          <p:cNvPr id="11" name="TextBox 10">
            <a:extLst>
              <a:ext uri="{FF2B5EF4-FFF2-40B4-BE49-F238E27FC236}">
                <a16:creationId xmlns:a16="http://schemas.microsoft.com/office/drawing/2014/main" id="{6DD14A2E-B4CA-25B7-B7A1-A0E9DEBCEA1F}"/>
              </a:ext>
            </a:extLst>
          </p:cNvPr>
          <p:cNvSpPr txBox="1"/>
          <p:nvPr/>
        </p:nvSpPr>
        <p:spPr>
          <a:xfrm>
            <a:off x="6783838" y="3398692"/>
            <a:ext cx="5408162"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tr-TR" altLang="en-US" sz="2400" dirty="0">
                <a:solidFill>
                  <a:schemeClr val="tx2"/>
                </a:solidFill>
                <a:latin typeface="Consolas" panose="020B0609020204030204" pitchFamily="49" charset="0"/>
              </a:rPr>
              <a:t>l</a:t>
            </a:r>
            <a:r>
              <a:rPr kumimoji="0" lang="tr-TR" altLang="en-US" sz="2400" b="0" i="0" u="none" strike="noStrike" cap="none" normalizeH="0" baseline="0" dirty="0">
                <a:ln>
                  <a:noFill/>
                </a:ln>
                <a:solidFill>
                  <a:schemeClr val="tx2"/>
                </a:solidFill>
                <a:effectLst/>
                <a:latin typeface="Consolas" panose="020B0609020204030204" pitchFamily="49" charset="0"/>
              </a:rPr>
              <a:t>et</a:t>
            </a:r>
            <a:r>
              <a:rPr kumimoji="0" lang="tr-TR" altLang="en-US" sz="2400" b="0" i="0" u="none" strike="noStrike" cap="none" normalizeH="0" baseline="0" dirty="0">
                <a:ln>
                  <a:noFill/>
                </a:ln>
                <a:solidFill>
                  <a:schemeClr val="accent1"/>
                </a:solidFill>
                <a:effectLst/>
                <a:latin typeface="Consolas" panose="020B0609020204030204" pitchFamily="49" charset="0"/>
              </a:rPr>
              <a:t> myVal = </a:t>
            </a: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tr-TR"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type</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rPr>
              <a:t>"Humidity Sensor"</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Tree>
    <p:extLst>
      <p:ext uri="{BB962C8B-B14F-4D97-AF65-F5344CB8AC3E}">
        <p14:creationId xmlns:p14="http://schemas.microsoft.com/office/powerpoint/2010/main" val="490619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6EC5-EB0F-1D5C-B5E0-5CA0430592A2}"/>
              </a:ext>
            </a:extLst>
          </p:cNvPr>
          <p:cNvSpPr>
            <a:spLocks noGrp="1"/>
          </p:cNvSpPr>
          <p:nvPr>
            <p:ph type="title"/>
          </p:nvPr>
        </p:nvSpPr>
        <p:spPr/>
        <p:txBody>
          <a:bodyPr/>
          <a:lstStyle/>
          <a:p>
            <a:pPr algn="ctr"/>
            <a:r>
              <a:rPr lang="tr-TR" dirty="0">
                <a:solidFill>
                  <a:schemeClr val="accent1"/>
                </a:solidFill>
                <a:latin typeface="Century Gothic" panose="020B0502020202020204" pitchFamily="34" charset="0"/>
              </a:rPr>
              <a:t>Programming Language Syntax</a:t>
            </a:r>
            <a:endParaRPr lang="en-US"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0E8E743-53CE-821E-619B-CFE24FB8C9CE}"/>
              </a:ext>
            </a:extLst>
          </p:cNvPr>
          <p:cNvSpPr/>
          <p:nvPr/>
        </p:nvSpPr>
        <p:spPr>
          <a:xfrm>
            <a:off x="282633" y="2611716"/>
            <a:ext cx="5497484" cy="284143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20D243-AF27-1F97-997D-073DA1A076FB}"/>
              </a:ext>
            </a:extLst>
          </p:cNvPr>
          <p:cNvSpPr/>
          <p:nvPr/>
        </p:nvSpPr>
        <p:spPr>
          <a:xfrm>
            <a:off x="6378624" y="2611715"/>
            <a:ext cx="5497484" cy="284143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8AA731B-8D96-92B1-8899-6FDB759AAF48}"/>
              </a:ext>
            </a:extLst>
          </p:cNvPr>
          <p:cNvSpPr txBox="1"/>
          <p:nvPr/>
        </p:nvSpPr>
        <p:spPr>
          <a:xfrm>
            <a:off x="1129252" y="1553098"/>
            <a:ext cx="3804247" cy="954107"/>
          </a:xfrm>
          <a:prstGeom prst="rect">
            <a:avLst/>
          </a:prstGeom>
          <a:noFill/>
        </p:spPr>
        <p:txBody>
          <a:bodyPr wrap="none" rtlCol="0">
            <a:spAutoFit/>
          </a:bodyPr>
          <a:lstStyle/>
          <a:p>
            <a:pPr algn="ctr"/>
            <a:r>
              <a:rPr lang="tr-TR" sz="2800" dirty="0">
                <a:solidFill>
                  <a:schemeClr val="accent6"/>
                </a:solidFill>
                <a:latin typeface="Century Gothic" panose="020B0502020202020204" pitchFamily="34" charset="0"/>
              </a:rPr>
              <a:t>JSON &amp; Rust &amp; </a:t>
            </a:r>
          </a:p>
          <a:p>
            <a:pPr algn="ctr"/>
            <a:r>
              <a:rPr lang="tr-TR" sz="2800" dirty="0">
                <a:solidFill>
                  <a:schemeClr val="accent6"/>
                </a:solidFill>
                <a:latin typeface="Century Gothic" panose="020B0502020202020204" pitchFamily="34" charset="0"/>
              </a:rPr>
              <a:t>JavaScript &amp;</a:t>
            </a:r>
            <a:r>
              <a:rPr lang="en-US" sz="2800" dirty="0">
                <a:solidFill>
                  <a:schemeClr val="accent6"/>
                </a:solidFill>
                <a:latin typeface="Century Gothic" panose="020B0502020202020204" pitchFamily="34" charset="0"/>
              </a:rPr>
              <a:t> </a:t>
            </a:r>
            <a:r>
              <a:rPr lang="tr-TR" sz="2800" dirty="0">
                <a:solidFill>
                  <a:schemeClr val="accent6"/>
                </a:solidFill>
                <a:latin typeface="Century Gothic" panose="020B0502020202020204" pitchFamily="34" charset="0"/>
              </a:rPr>
              <a:t>Golang</a:t>
            </a:r>
            <a:endParaRPr lang="en-US" sz="2800" dirty="0">
              <a:solidFill>
                <a:schemeClr val="accent6"/>
              </a:solidFill>
              <a:latin typeface="Century Gothic" panose="020B0502020202020204" pitchFamily="34" charset="0"/>
            </a:endParaRPr>
          </a:p>
        </p:txBody>
      </p:sp>
      <p:sp>
        <p:nvSpPr>
          <p:cNvPr id="9" name="TextBox 8">
            <a:extLst>
              <a:ext uri="{FF2B5EF4-FFF2-40B4-BE49-F238E27FC236}">
                <a16:creationId xmlns:a16="http://schemas.microsoft.com/office/drawing/2014/main" id="{385FA008-0D57-93E8-FE8E-271320021830}"/>
              </a:ext>
            </a:extLst>
          </p:cNvPr>
          <p:cNvSpPr txBox="1"/>
          <p:nvPr/>
        </p:nvSpPr>
        <p:spPr>
          <a:xfrm>
            <a:off x="8348948" y="1812562"/>
            <a:ext cx="1556836"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Python</a:t>
            </a:r>
            <a:endParaRPr lang="en-US" sz="3200" dirty="0">
              <a:solidFill>
                <a:schemeClr val="accent6"/>
              </a:solidFill>
              <a:latin typeface="Century Gothic" panose="020B0502020202020204" pitchFamily="34" charset="0"/>
            </a:endParaRPr>
          </a:p>
        </p:txBody>
      </p:sp>
      <p:sp>
        <p:nvSpPr>
          <p:cNvPr id="10" name="TextBox 9">
            <a:extLst>
              <a:ext uri="{FF2B5EF4-FFF2-40B4-BE49-F238E27FC236}">
                <a16:creationId xmlns:a16="http://schemas.microsoft.com/office/drawing/2014/main" id="{33B48933-E705-C5FD-877B-F0A59F35FFE5}"/>
              </a:ext>
            </a:extLst>
          </p:cNvPr>
          <p:cNvSpPr txBox="1"/>
          <p:nvPr/>
        </p:nvSpPr>
        <p:spPr>
          <a:xfrm>
            <a:off x="371955" y="3429000"/>
            <a:ext cx="5408162"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rPr>
              <a:t>"</a:t>
            </a:r>
            <a:r>
              <a:rPr kumimoji="0" lang="tr-TR" altLang="en-US" sz="2400" b="0" i="0" u="none" strike="noStrike" cap="none" normalizeH="0" baseline="0" dirty="0">
                <a:ln>
                  <a:noFill/>
                </a:ln>
                <a:solidFill>
                  <a:schemeClr val="accent2"/>
                </a:solidFill>
                <a:effectLst/>
                <a:latin typeface="Consolas" panose="020B0609020204030204" pitchFamily="49" charset="0"/>
              </a:rPr>
              <a:t>additionalProperties</a:t>
            </a:r>
            <a:r>
              <a:rPr kumimoji="0" lang="en-US" altLang="en-US" sz="2400" b="0" i="0" u="none" strike="noStrike" cap="none" normalizeH="0" baseline="0" dirty="0">
                <a:ln>
                  <a:noFill/>
                </a:ln>
                <a:solidFill>
                  <a:schemeClr val="accent2"/>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tr-TR" altLang="en-US" sz="2400" b="0" i="0" u="none" strike="noStrike" cap="none" normalizeH="0" baseline="0" dirty="0">
                <a:ln>
                  <a:noFill/>
                </a:ln>
                <a:solidFill>
                  <a:schemeClr val="accent1"/>
                </a:solidFill>
                <a:effectLst/>
                <a:latin typeface="Consolas" panose="020B0609020204030204" pitchFamily="49" charset="0"/>
              </a:rPr>
              <a:t> true</a:t>
            </a:r>
            <a:endPar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
        <p:nvSpPr>
          <p:cNvPr id="7" name="TextBox 6">
            <a:extLst>
              <a:ext uri="{FF2B5EF4-FFF2-40B4-BE49-F238E27FC236}">
                <a16:creationId xmlns:a16="http://schemas.microsoft.com/office/drawing/2014/main" id="{8F798E0F-B583-5CF2-2889-F68DC2CCB1A4}"/>
              </a:ext>
            </a:extLst>
          </p:cNvPr>
          <p:cNvSpPr txBox="1"/>
          <p:nvPr/>
        </p:nvSpPr>
        <p:spPr>
          <a:xfrm>
            <a:off x="6501205" y="3398692"/>
            <a:ext cx="5408162"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rPr>
              <a:t>"</a:t>
            </a:r>
            <a:r>
              <a:rPr kumimoji="0" lang="tr-TR" altLang="en-US" sz="2400" b="0" i="0" u="none" strike="noStrike" cap="none" normalizeH="0" baseline="0" dirty="0">
                <a:ln>
                  <a:noFill/>
                </a:ln>
                <a:solidFill>
                  <a:schemeClr val="accent2"/>
                </a:solidFill>
                <a:effectLst/>
                <a:latin typeface="Consolas" panose="020B0609020204030204" pitchFamily="49" charset="0"/>
              </a:rPr>
              <a:t>additionalProperties</a:t>
            </a:r>
            <a:r>
              <a:rPr kumimoji="0" lang="en-US" altLang="en-US" sz="2400" b="0" i="0" u="none" strike="noStrike" cap="none" normalizeH="0" baseline="0" dirty="0">
                <a:ln>
                  <a:noFill/>
                </a:ln>
                <a:solidFill>
                  <a:schemeClr val="accent2"/>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tr-TR" altLang="en-US" sz="2400" b="0" i="0" u="none" strike="noStrike" cap="none" normalizeH="0" baseline="0" dirty="0">
                <a:ln>
                  <a:noFill/>
                </a:ln>
                <a:solidFill>
                  <a:schemeClr val="accent1"/>
                </a:solidFill>
                <a:effectLst/>
                <a:latin typeface="Consolas" panose="020B0609020204030204" pitchFamily="49" charset="0"/>
              </a:rPr>
              <a:t> True</a:t>
            </a:r>
            <a:endPar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Tree>
    <p:extLst>
      <p:ext uri="{BB962C8B-B14F-4D97-AF65-F5344CB8AC3E}">
        <p14:creationId xmlns:p14="http://schemas.microsoft.com/office/powerpoint/2010/main" val="554636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6EC5-EB0F-1D5C-B5E0-5CA0430592A2}"/>
              </a:ext>
            </a:extLst>
          </p:cNvPr>
          <p:cNvSpPr>
            <a:spLocks noGrp="1"/>
          </p:cNvSpPr>
          <p:nvPr>
            <p:ph type="title"/>
          </p:nvPr>
        </p:nvSpPr>
        <p:spPr/>
        <p:txBody>
          <a:bodyPr/>
          <a:lstStyle/>
          <a:p>
            <a:pPr algn="ctr"/>
            <a:r>
              <a:rPr lang="tr-TR" dirty="0">
                <a:solidFill>
                  <a:schemeClr val="accent1"/>
                </a:solidFill>
                <a:latin typeface="Century Gothic" panose="020B0502020202020204" pitchFamily="34" charset="0"/>
              </a:rPr>
              <a:t>Programming Language Syntax</a:t>
            </a:r>
            <a:endParaRPr lang="en-US"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0E8E743-53CE-821E-619B-CFE24FB8C9CE}"/>
              </a:ext>
            </a:extLst>
          </p:cNvPr>
          <p:cNvSpPr/>
          <p:nvPr/>
        </p:nvSpPr>
        <p:spPr>
          <a:xfrm>
            <a:off x="282633" y="2611716"/>
            <a:ext cx="5497484" cy="284143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20D243-AF27-1F97-997D-073DA1A076FB}"/>
              </a:ext>
            </a:extLst>
          </p:cNvPr>
          <p:cNvSpPr/>
          <p:nvPr/>
        </p:nvSpPr>
        <p:spPr>
          <a:xfrm>
            <a:off x="6378624" y="2611715"/>
            <a:ext cx="5497484" cy="284143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8AA731B-8D96-92B1-8899-6FDB759AAF48}"/>
              </a:ext>
            </a:extLst>
          </p:cNvPr>
          <p:cNvSpPr txBox="1"/>
          <p:nvPr/>
        </p:nvSpPr>
        <p:spPr>
          <a:xfrm>
            <a:off x="1371883" y="1875583"/>
            <a:ext cx="3408305" cy="523220"/>
          </a:xfrm>
          <a:prstGeom prst="rect">
            <a:avLst/>
          </a:prstGeom>
          <a:noFill/>
        </p:spPr>
        <p:txBody>
          <a:bodyPr wrap="none" rtlCol="0">
            <a:spAutoFit/>
          </a:bodyPr>
          <a:lstStyle/>
          <a:p>
            <a:pPr algn="ctr"/>
            <a:r>
              <a:rPr lang="tr-TR" sz="2800" dirty="0">
                <a:solidFill>
                  <a:schemeClr val="accent6"/>
                </a:solidFill>
                <a:latin typeface="Century Gothic" panose="020B0502020202020204" pitchFamily="34" charset="0"/>
              </a:rPr>
              <a:t>JSON &amp; JavaScript</a:t>
            </a:r>
            <a:endParaRPr lang="en-US" sz="2800" dirty="0">
              <a:solidFill>
                <a:schemeClr val="accent6"/>
              </a:solidFill>
              <a:latin typeface="Century Gothic" panose="020B0502020202020204" pitchFamily="34" charset="0"/>
            </a:endParaRPr>
          </a:p>
        </p:txBody>
      </p:sp>
      <p:sp>
        <p:nvSpPr>
          <p:cNvPr id="9" name="TextBox 8">
            <a:extLst>
              <a:ext uri="{FF2B5EF4-FFF2-40B4-BE49-F238E27FC236}">
                <a16:creationId xmlns:a16="http://schemas.microsoft.com/office/drawing/2014/main" id="{385FA008-0D57-93E8-FE8E-271320021830}"/>
              </a:ext>
            </a:extLst>
          </p:cNvPr>
          <p:cNvSpPr txBox="1"/>
          <p:nvPr/>
        </p:nvSpPr>
        <p:spPr>
          <a:xfrm>
            <a:off x="8348948" y="1810210"/>
            <a:ext cx="1556836"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Python</a:t>
            </a:r>
            <a:endParaRPr lang="en-US" sz="3200" dirty="0">
              <a:solidFill>
                <a:schemeClr val="accent6"/>
              </a:solidFill>
              <a:latin typeface="Century Gothic" panose="020B0502020202020204" pitchFamily="34" charset="0"/>
            </a:endParaRPr>
          </a:p>
        </p:txBody>
      </p:sp>
      <p:sp>
        <p:nvSpPr>
          <p:cNvPr id="10" name="TextBox 9">
            <a:extLst>
              <a:ext uri="{FF2B5EF4-FFF2-40B4-BE49-F238E27FC236}">
                <a16:creationId xmlns:a16="http://schemas.microsoft.com/office/drawing/2014/main" id="{33B48933-E705-C5FD-877B-F0A59F35FFE5}"/>
              </a:ext>
            </a:extLst>
          </p:cNvPr>
          <p:cNvSpPr txBox="1"/>
          <p:nvPr/>
        </p:nvSpPr>
        <p:spPr>
          <a:xfrm>
            <a:off x="371955" y="3429000"/>
            <a:ext cx="5408162"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lang="tr-TR"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rPr>
              <a:t>"</a:t>
            </a:r>
            <a:r>
              <a:rPr lang="tr-TR" altLang="en-US" sz="2400" dirty="0">
                <a:solidFill>
                  <a:schemeClr val="accent2"/>
                </a:solidFill>
                <a:latin typeface="Consolas" panose="020B0609020204030204" pitchFamily="49" charset="0"/>
              </a:rPr>
              <a:t>temperatureSensor</a:t>
            </a:r>
            <a:r>
              <a:rPr kumimoji="0" lang="en-US" altLang="en-US" sz="2400" b="0" i="0" u="none" strike="noStrike" cap="none" normalizeH="0" baseline="0" dirty="0">
                <a:ln>
                  <a:noFill/>
                </a:ln>
                <a:solidFill>
                  <a:schemeClr val="accent2"/>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tr-TR" altLang="en-US" sz="2400" b="0" i="0" u="none" strike="noStrike" cap="none" normalizeH="0" baseline="0" dirty="0">
                <a:ln>
                  <a:noFill/>
                </a:ln>
                <a:solidFill>
                  <a:schemeClr val="accent1"/>
                </a:solidFill>
                <a:effectLst/>
                <a:latin typeface="Consolas" panose="020B0609020204030204" pitchFamily="49" charset="0"/>
              </a:rPr>
              <a:t> null</a:t>
            </a:r>
            <a:endPar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
        <p:nvSpPr>
          <p:cNvPr id="3" name="TextBox 2">
            <a:extLst>
              <a:ext uri="{FF2B5EF4-FFF2-40B4-BE49-F238E27FC236}">
                <a16:creationId xmlns:a16="http://schemas.microsoft.com/office/drawing/2014/main" id="{05EC4829-7333-AC54-95EA-DA09F4000366}"/>
              </a:ext>
            </a:extLst>
          </p:cNvPr>
          <p:cNvSpPr txBox="1"/>
          <p:nvPr/>
        </p:nvSpPr>
        <p:spPr>
          <a:xfrm>
            <a:off x="6529008" y="3429000"/>
            <a:ext cx="5408162"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lang="tr-TR"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rPr>
              <a:t>"</a:t>
            </a:r>
            <a:r>
              <a:rPr lang="tr-TR" altLang="en-US" sz="2400" dirty="0">
                <a:solidFill>
                  <a:schemeClr val="accent2"/>
                </a:solidFill>
                <a:latin typeface="Consolas" panose="020B0609020204030204" pitchFamily="49" charset="0"/>
              </a:rPr>
              <a:t>temperatureSensor</a:t>
            </a:r>
            <a:r>
              <a:rPr kumimoji="0" lang="en-US" altLang="en-US" sz="2400" b="0" i="0" u="none" strike="noStrike" cap="none" normalizeH="0" baseline="0" dirty="0">
                <a:ln>
                  <a:noFill/>
                </a:ln>
                <a:solidFill>
                  <a:schemeClr val="accent2"/>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tr-TR" altLang="en-US" sz="2400" b="0" i="0" u="none" strike="noStrike" cap="none" normalizeH="0" baseline="0" dirty="0">
                <a:ln>
                  <a:noFill/>
                </a:ln>
                <a:solidFill>
                  <a:schemeClr val="accent1"/>
                </a:solidFill>
                <a:effectLst/>
                <a:latin typeface="Consolas" panose="020B0609020204030204" pitchFamily="49" charset="0"/>
              </a:rPr>
              <a:t> None</a:t>
            </a:r>
            <a:endPar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Tree>
    <p:extLst>
      <p:ext uri="{BB962C8B-B14F-4D97-AF65-F5344CB8AC3E}">
        <p14:creationId xmlns:p14="http://schemas.microsoft.com/office/powerpoint/2010/main" val="2451198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A629E-0869-ABF5-9139-458B6F92481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DA58EBA-5728-C1EF-49D1-D703E74F56AD}"/>
              </a:ext>
            </a:extLst>
          </p:cNvPr>
          <p:cNvSpPr>
            <a:spLocks noGrp="1"/>
          </p:cNvSpPr>
          <p:nvPr>
            <p:ph idx="1"/>
          </p:nvPr>
        </p:nvSpPr>
        <p:spPr/>
        <p:txBody>
          <a:bodyPr/>
          <a:lstStyle/>
          <a:p>
            <a:r>
              <a:rPr lang="tr-TR" dirty="0">
                <a:solidFill>
                  <a:schemeClr val="accent1"/>
                </a:solidFill>
              </a:rPr>
              <a:t>1 JSON Generation</a:t>
            </a:r>
          </a:p>
          <a:p>
            <a:r>
              <a:rPr lang="tr-TR" dirty="0">
                <a:solidFill>
                  <a:schemeClr val="accent1"/>
                </a:solidFill>
              </a:rPr>
              <a:t>1.a JSONı filesysteme kaydet Js</a:t>
            </a:r>
          </a:p>
          <a:p>
            <a:r>
              <a:rPr lang="tr-TR" dirty="0">
                <a:solidFill>
                  <a:schemeClr val="accent1"/>
                </a:solidFill>
              </a:rPr>
              <a:t>1.b JSONı bir yere yollamak Python Request lib</a:t>
            </a:r>
          </a:p>
          <a:p>
            <a:endParaRPr lang="tr-TR" dirty="0">
              <a:solidFill>
                <a:schemeClr val="accent1"/>
              </a:solidFill>
            </a:endParaRPr>
          </a:p>
          <a:p>
            <a:r>
              <a:rPr lang="tr-TR" dirty="0">
                <a:solidFill>
                  <a:schemeClr val="accent1"/>
                </a:solidFill>
              </a:rPr>
              <a:t>2. JSON Parsing</a:t>
            </a:r>
          </a:p>
          <a:p>
            <a:r>
              <a:rPr lang="tr-TR" dirty="0">
                <a:solidFill>
                  <a:schemeClr val="accent1"/>
                </a:solidFill>
              </a:rPr>
              <a:t>2.a file system dan bir JSON read file.read py </a:t>
            </a:r>
          </a:p>
          <a:p>
            <a:r>
              <a:rPr lang="tr-TR" dirty="0">
                <a:solidFill>
                  <a:schemeClr val="accent1"/>
                </a:solidFill>
              </a:rPr>
              <a:t>Arrayin içindeki activlerin print edilmesi ???</a:t>
            </a:r>
          </a:p>
          <a:p>
            <a:endParaRPr lang="en-US" dirty="0">
              <a:solidFill>
                <a:schemeClr val="accent1"/>
              </a:solidFill>
            </a:endParaRPr>
          </a:p>
        </p:txBody>
      </p:sp>
    </p:spTree>
    <p:extLst>
      <p:ext uri="{BB962C8B-B14F-4D97-AF65-F5344CB8AC3E}">
        <p14:creationId xmlns:p14="http://schemas.microsoft.com/office/powerpoint/2010/main" val="2788611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987ECB-EC18-9702-33E0-6E41F1C6C5C0}"/>
              </a:ext>
            </a:extLst>
          </p:cNvPr>
          <p:cNvSpPr>
            <a:spLocks noGrp="1"/>
          </p:cNvSpPr>
          <p:nvPr>
            <p:ph idx="1"/>
          </p:nvPr>
        </p:nvSpPr>
        <p:spPr>
          <a:xfrm>
            <a:off x="2833007" y="1728451"/>
            <a:ext cx="7564060" cy="4667250"/>
          </a:xfrm>
        </p:spPr>
        <p:txBody>
          <a:bodyPr>
            <a:normAutofit/>
          </a:bodyPr>
          <a:lstStyle/>
          <a:p>
            <a:pPr marL="0" indent="0">
              <a:buNone/>
            </a:pPr>
            <a:r>
              <a:rPr lang="tr-TR" dirty="0">
                <a:solidFill>
                  <a:schemeClr val="accent1"/>
                </a:solidFill>
                <a:latin typeface="Century Gothic" panose="020B0502020202020204" pitchFamily="34" charset="0"/>
              </a:rPr>
              <a:t>JSON GENERATION</a:t>
            </a:r>
          </a:p>
          <a:p>
            <a:pPr marL="0" indent="0">
              <a:buNone/>
            </a:pPr>
            <a:r>
              <a:rPr lang="tr-TR" dirty="0">
                <a:solidFill>
                  <a:schemeClr val="accent1"/>
                </a:solidFill>
                <a:latin typeface="Century Gothic" panose="020B0502020202020204" pitchFamily="34" charset="0"/>
              </a:rPr>
              <a:t>	Saving JSON to file system</a:t>
            </a:r>
          </a:p>
          <a:p>
            <a:pPr marL="0" indent="0">
              <a:buNone/>
            </a:pPr>
            <a:r>
              <a:rPr lang="tr-TR" dirty="0">
                <a:solidFill>
                  <a:schemeClr val="accent1"/>
                </a:solidFill>
                <a:latin typeface="Century Gothic" panose="020B0502020202020204" pitchFamily="34" charset="0"/>
              </a:rPr>
              <a:t>	Sending JSON to some URL</a:t>
            </a:r>
          </a:p>
          <a:p>
            <a:pPr marL="0" indent="0">
              <a:buNone/>
            </a:pPr>
            <a:r>
              <a:rPr lang="tr-TR" dirty="0">
                <a:solidFill>
                  <a:schemeClr val="accent1"/>
                </a:solidFill>
                <a:latin typeface="Century Gothic" panose="020B0502020202020204" pitchFamily="34" charset="0"/>
              </a:rPr>
              <a:t>JSON PARSING</a:t>
            </a:r>
          </a:p>
          <a:p>
            <a:pPr marL="0" indent="0">
              <a:buNone/>
            </a:pPr>
            <a:r>
              <a:rPr lang="tr-TR" dirty="0">
                <a:solidFill>
                  <a:schemeClr val="accent1"/>
                </a:solidFill>
                <a:latin typeface="Century Gothic" panose="020B0502020202020204" pitchFamily="34" charset="0"/>
              </a:rPr>
              <a:t>	Reading a JSON file From file system</a:t>
            </a:r>
          </a:p>
          <a:p>
            <a:pPr marL="0" indent="0">
              <a:buNone/>
            </a:pPr>
            <a:r>
              <a:rPr lang="tr-TR" dirty="0">
                <a:solidFill>
                  <a:schemeClr val="accent1"/>
                </a:solidFill>
                <a:latin typeface="Century Gothic" panose="020B0502020202020204" pitchFamily="34" charset="0"/>
              </a:rPr>
              <a:t>	Printing the read JSON file</a:t>
            </a:r>
          </a:p>
          <a:p>
            <a:pPr marL="0" indent="0">
              <a:buNone/>
            </a:pPr>
            <a:r>
              <a:rPr lang="tr-TR" dirty="0">
                <a:solidFill>
                  <a:schemeClr val="accent1"/>
                </a:solidFill>
                <a:latin typeface="Century Gothic" panose="020B0502020202020204" pitchFamily="34" charset="0"/>
              </a:rPr>
              <a:t>	 </a:t>
            </a:r>
          </a:p>
          <a:p>
            <a:pPr marL="0" indent="0">
              <a:buNone/>
            </a:pPr>
            <a:endParaRPr lang="en-US"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36916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B2EE34-CA4B-4BCA-2346-AECE0A311A24}"/>
              </a:ext>
            </a:extLst>
          </p:cNvPr>
          <p:cNvSpPr>
            <a:spLocks noGrp="1"/>
          </p:cNvSpPr>
          <p:nvPr>
            <p:ph type="title"/>
          </p:nvPr>
        </p:nvSpPr>
        <p:spPr>
          <a:xfrm>
            <a:off x="4316254" y="2766219"/>
            <a:ext cx="3559493" cy="1325563"/>
          </a:xfrm>
        </p:spPr>
        <p:txBody>
          <a:bodyPr>
            <a:noAutofit/>
          </a:bodyPr>
          <a:lstStyle/>
          <a:p>
            <a:r>
              <a:rPr lang="tr-TR" sz="4800" dirty="0">
                <a:solidFill>
                  <a:schemeClr val="accent1"/>
                </a:solidFill>
                <a:latin typeface="Century Gothic" panose="020B0502020202020204" pitchFamily="34" charset="0"/>
              </a:rPr>
              <a:t>JSON </a:t>
            </a:r>
            <a:r>
              <a:rPr lang="en-US" sz="4800" dirty="0">
                <a:solidFill>
                  <a:schemeClr val="accent1"/>
                </a:solidFill>
                <a:latin typeface="Century Gothic" panose="020B0502020202020204" pitchFamily="34" charset="0"/>
              </a:rPr>
              <a:t>Array</a:t>
            </a:r>
          </a:p>
        </p:txBody>
      </p:sp>
    </p:spTree>
    <p:extLst>
      <p:ext uri="{BB962C8B-B14F-4D97-AF65-F5344CB8AC3E}">
        <p14:creationId xmlns:p14="http://schemas.microsoft.com/office/powerpoint/2010/main" val="25430668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000">
        <p159:morph option="byObject"/>
      </p:transition>
    </mc:Choice>
    <mc:Fallback>
      <p:transition spd="slow" advTm="2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2337EF-5B9B-A0E4-92B2-73FDEF5B052A}"/>
              </a:ext>
            </a:extLst>
          </p:cNvPr>
          <p:cNvPicPr>
            <a:picLocks noChangeAspect="1"/>
          </p:cNvPicPr>
          <p:nvPr/>
        </p:nvPicPr>
        <p:blipFill>
          <a:blip r:embed="rId3"/>
          <a:stretch>
            <a:fillRect/>
          </a:stretch>
        </p:blipFill>
        <p:spPr>
          <a:xfrm>
            <a:off x="2566303" y="1002141"/>
            <a:ext cx="7577256" cy="3954504"/>
          </a:xfrm>
          <a:prstGeom prst="rect">
            <a:avLst/>
          </a:prstGeom>
        </p:spPr>
      </p:pic>
      <p:grpSp>
        <p:nvGrpSpPr>
          <p:cNvPr id="5" name="Group 4">
            <a:extLst>
              <a:ext uri="{FF2B5EF4-FFF2-40B4-BE49-F238E27FC236}">
                <a16:creationId xmlns:a16="http://schemas.microsoft.com/office/drawing/2014/main" id="{CDDED1D2-C256-246C-BCCD-70655B7C459C}"/>
              </a:ext>
            </a:extLst>
          </p:cNvPr>
          <p:cNvGrpSpPr/>
          <p:nvPr/>
        </p:nvGrpSpPr>
        <p:grpSpPr>
          <a:xfrm>
            <a:off x="2566303" y="1002141"/>
            <a:ext cx="7280803" cy="3954504"/>
            <a:chOff x="-2036941" y="1451748"/>
            <a:chExt cx="7280803" cy="3954504"/>
          </a:xfrm>
          <a:solidFill>
            <a:srgbClr val="1E1E1E"/>
          </a:solidFill>
        </p:grpSpPr>
        <p:pic>
          <p:nvPicPr>
            <p:cNvPr id="6" name="Picture 5">
              <a:extLst>
                <a:ext uri="{FF2B5EF4-FFF2-40B4-BE49-F238E27FC236}">
                  <a16:creationId xmlns:a16="http://schemas.microsoft.com/office/drawing/2014/main" id="{935F5703-4139-5832-0BD9-1CAC2A1EC183}"/>
                </a:ext>
              </a:extLst>
            </p:cNvPr>
            <p:cNvPicPr>
              <a:picLocks noChangeAspect="1"/>
            </p:cNvPicPr>
            <p:nvPr/>
          </p:nvPicPr>
          <p:blipFill>
            <a:blip r:embed="rId4"/>
            <a:stretch>
              <a:fillRect/>
            </a:stretch>
          </p:blipFill>
          <p:spPr>
            <a:xfrm>
              <a:off x="-2036941" y="1451748"/>
              <a:ext cx="7280803" cy="3954504"/>
            </a:xfrm>
            <a:prstGeom prst="rect">
              <a:avLst/>
            </a:prstGeom>
            <a:grpFill/>
            <a:ln>
              <a:noFill/>
            </a:ln>
          </p:spPr>
        </p:pic>
        <p:sp>
          <p:nvSpPr>
            <p:cNvPr id="3" name="Rectangle 2">
              <a:extLst>
                <a:ext uri="{FF2B5EF4-FFF2-40B4-BE49-F238E27FC236}">
                  <a16:creationId xmlns:a16="http://schemas.microsoft.com/office/drawing/2014/main" id="{0C967E95-EDCC-8D18-3138-C9D909032FA7}"/>
                </a:ext>
              </a:extLst>
            </p:cNvPr>
            <p:cNvSpPr/>
            <p:nvPr/>
          </p:nvSpPr>
          <p:spPr>
            <a:xfrm>
              <a:off x="-2021951" y="2028138"/>
              <a:ext cx="3610908" cy="2570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39970A40-AD30-D214-F2F9-FB10557DAE2F}"/>
              </a:ext>
            </a:extLst>
          </p:cNvPr>
          <p:cNvSpPr/>
          <p:nvPr/>
        </p:nvSpPr>
        <p:spPr>
          <a:xfrm>
            <a:off x="2623601" y="1002141"/>
            <a:ext cx="7462659" cy="42903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E5166965-4A15-113D-1345-BEC8809839AC}"/>
              </a:ext>
            </a:extLst>
          </p:cNvPr>
          <p:cNvPicPr>
            <a:picLocks noChangeAspect="1"/>
          </p:cNvPicPr>
          <p:nvPr/>
        </p:nvPicPr>
        <p:blipFill rotWithShape="1">
          <a:blip r:embed="rId5"/>
          <a:srcRect l="24691" t="45908" r="70327" b="43984"/>
          <a:stretch/>
        </p:blipFill>
        <p:spPr>
          <a:xfrm>
            <a:off x="5243862" y="2184855"/>
            <a:ext cx="1620456" cy="1849402"/>
          </a:xfrm>
          <a:prstGeom prst="rect">
            <a:avLst/>
          </a:prstGeom>
        </p:spPr>
      </p:pic>
      <p:pic>
        <p:nvPicPr>
          <p:cNvPr id="8" name="Graphic 7" descr="Laptop with solid fill">
            <a:extLst>
              <a:ext uri="{FF2B5EF4-FFF2-40B4-BE49-F238E27FC236}">
                <a16:creationId xmlns:a16="http://schemas.microsoft.com/office/drawing/2014/main" id="{F4AD7895-BA3B-7CA4-3337-EAB647AA8C76}"/>
              </a:ext>
            </a:extLst>
          </p:cNvPr>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5257" y="-1819427"/>
            <a:ext cx="11961486" cy="10862613"/>
          </a:xfrm>
          <a:prstGeom prst="rect">
            <a:avLst/>
          </a:prstGeom>
        </p:spPr>
      </p:pic>
      <p:sp>
        <p:nvSpPr>
          <p:cNvPr id="2" name="TextBox 1">
            <a:extLst>
              <a:ext uri="{FF2B5EF4-FFF2-40B4-BE49-F238E27FC236}">
                <a16:creationId xmlns:a16="http://schemas.microsoft.com/office/drawing/2014/main" id="{6045612D-AFEE-5632-F6DF-CD69DA28E4C8}"/>
              </a:ext>
            </a:extLst>
          </p:cNvPr>
          <p:cNvSpPr txBox="1"/>
          <p:nvPr/>
        </p:nvSpPr>
        <p:spPr>
          <a:xfrm>
            <a:off x="3292208" y="526749"/>
            <a:ext cx="5799986" cy="584775"/>
          </a:xfrm>
          <a:prstGeom prst="rect">
            <a:avLst/>
          </a:prstGeom>
          <a:noFill/>
        </p:spPr>
        <p:txBody>
          <a:bodyPr wrap="none" rtlCol="0">
            <a:spAutoFit/>
          </a:bodyPr>
          <a:lstStyle/>
          <a:p>
            <a:r>
              <a:rPr lang="en-US" sz="3200" dirty="0">
                <a:solidFill>
                  <a:schemeClr val="accent1"/>
                </a:solidFill>
                <a:latin typeface="Century Gothic" panose="020B0502020202020204" pitchFamily="34" charset="0"/>
              </a:rPr>
              <a:t>Sav</a:t>
            </a:r>
            <a:r>
              <a:rPr lang="tr-TR" sz="3200" dirty="0">
                <a:solidFill>
                  <a:schemeClr val="accent1"/>
                </a:solidFill>
                <a:latin typeface="Century Gothic" panose="020B0502020202020204" pitchFamily="34" charset="0"/>
              </a:rPr>
              <a:t>i</a:t>
            </a:r>
            <a:r>
              <a:rPr lang="en-US" sz="3200" dirty="0">
                <a:solidFill>
                  <a:schemeClr val="accent1"/>
                </a:solidFill>
                <a:latin typeface="Century Gothic" panose="020B0502020202020204" pitchFamily="34" charset="0"/>
              </a:rPr>
              <a:t>ng to F</a:t>
            </a:r>
            <a:r>
              <a:rPr lang="tr-TR" sz="3200" dirty="0">
                <a:solidFill>
                  <a:schemeClr val="accent1"/>
                </a:solidFill>
                <a:latin typeface="Century Gothic" panose="020B0502020202020204" pitchFamily="34" charset="0"/>
              </a:rPr>
              <a:t>i</a:t>
            </a:r>
            <a:r>
              <a:rPr lang="en-US" sz="3200" dirty="0">
                <a:solidFill>
                  <a:schemeClr val="accent1"/>
                </a:solidFill>
                <a:latin typeface="Century Gothic" panose="020B0502020202020204" pitchFamily="34" charset="0"/>
              </a:rPr>
              <a:t>le System as </a:t>
            </a:r>
            <a:r>
              <a:rPr lang="tr-TR" sz="3200" dirty="0">
                <a:solidFill>
                  <a:schemeClr val="accent1"/>
                </a:solidFill>
                <a:latin typeface="Century Gothic" panose="020B0502020202020204" pitchFamily="34" charset="0"/>
              </a:rPr>
              <a:t>.j</a:t>
            </a:r>
            <a:r>
              <a:rPr lang="en-US" sz="3200" dirty="0">
                <a:solidFill>
                  <a:schemeClr val="accent1"/>
                </a:solidFill>
                <a:latin typeface="Century Gothic" panose="020B0502020202020204" pitchFamily="34" charset="0"/>
              </a:rPr>
              <a:t>son</a:t>
            </a:r>
          </a:p>
        </p:txBody>
      </p:sp>
    </p:spTree>
    <p:extLst>
      <p:ext uri="{BB962C8B-B14F-4D97-AF65-F5344CB8AC3E}">
        <p14:creationId xmlns:p14="http://schemas.microsoft.com/office/powerpoint/2010/main" val="2301556203"/>
      </p:ext>
    </p:extLst>
  </p:cSld>
  <p:clrMapOvr>
    <a:masterClrMapping/>
  </p:clrMapOvr>
  <mc:AlternateContent xmlns:mc="http://schemas.openxmlformats.org/markup-compatibility/2006" xmlns:p14="http://schemas.microsoft.com/office/powerpoint/2010/main">
    <mc:Choice Requires="p14">
      <p:transition p14:dur="10" advClick="0" advTm="10000"/>
    </mc:Choice>
    <mc:Fallback xmlns="">
      <p:transition advClick="0" advTm="1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50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8300"/>
                                  </p:stCondLst>
                                  <p:childTnLst>
                                    <p:set>
                                      <p:cBhvr>
                                        <p:cTn id="8" dur="1" fill="hold">
                                          <p:stCondLst>
                                            <p:cond delay="9"/>
                                          </p:stCondLst>
                                        </p:cTn>
                                        <p:tgtEl>
                                          <p:spTgt spid="22"/>
                                        </p:tgtEl>
                                        <p:attrNameLst>
                                          <p:attrName>style.visibility</p:attrName>
                                        </p:attrNameLst>
                                      </p:cBhvr>
                                      <p:to>
                                        <p:strVal val="visible"/>
                                      </p:to>
                                    </p:set>
                                  </p:childTnLst>
                                </p:cTn>
                              </p:par>
                            </p:childTnLst>
                          </p:cTn>
                        </p:par>
                        <p:par>
                          <p:cTn id="9" fill="hold">
                            <p:stCondLst>
                              <p:cond delay="8310"/>
                            </p:stCondLst>
                            <p:childTnLst>
                              <p:par>
                                <p:cTn id="10" presetID="1" presetClass="entr" presetSubtype="0"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CF418E0-9704-8BD3-8F5F-453E33F74507}"/>
              </a:ext>
            </a:extLst>
          </p:cNvPr>
          <p:cNvPicPr>
            <a:picLocks noChangeAspect="1"/>
          </p:cNvPicPr>
          <p:nvPr/>
        </p:nvPicPr>
        <p:blipFill rotWithShape="1">
          <a:blip r:embed="rId3"/>
          <a:srcRect r="10835"/>
          <a:stretch/>
        </p:blipFill>
        <p:spPr>
          <a:xfrm>
            <a:off x="2281725" y="956528"/>
            <a:ext cx="7684078" cy="4194206"/>
          </a:xfrm>
          <a:prstGeom prst="rect">
            <a:avLst/>
          </a:prstGeom>
        </p:spPr>
      </p:pic>
      <p:pic>
        <p:nvPicPr>
          <p:cNvPr id="17" name="Graphic 16" descr="Laptop with solid fill">
            <a:extLst>
              <a:ext uri="{FF2B5EF4-FFF2-40B4-BE49-F238E27FC236}">
                <a16:creationId xmlns:a16="http://schemas.microsoft.com/office/drawing/2014/main" id="{9F947EC9-9587-61EB-72D8-B68C25272B28}"/>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5257" y="-1819427"/>
            <a:ext cx="11961486" cy="10862613"/>
          </a:xfrm>
          <a:prstGeom prst="rect">
            <a:avLst/>
          </a:prstGeom>
        </p:spPr>
      </p:pic>
      <p:sp>
        <p:nvSpPr>
          <p:cNvPr id="2" name="Title 1">
            <a:extLst>
              <a:ext uri="{FF2B5EF4-FFF2-40B4-BE49-F238E27FC236}">
                <a16:creationId xmlns:a16="http://schemas.microsoft.com/office/drawing/2014/main" id="{11605334-E9E4-22F5-5AE3-3F0A2E66D88A}"/>
              </a:ext>
            </a:extLst>
          </p:cNvPr>
          <p:cNvSpPr>
            <a:spLocks noGrp="1"/>
          </p:cNvSpPr>
          <p:nvPr>
            <p:ph type="title"/>
          </p:nvPr>
        </p:nvSpPr>
        <p:spPr>
          <a:xfrm>
            <a:off x="831239" y="201146"/>
            <a:ext cx="10515600" cy="1325563"/>
          </a:xfrm>
        </p:spPr>
        <p:txBody>
          <a:bodyPr>
            <a:normAutofit/>
          </a:bodyPr>
          <a:lstStyle/>
          <a:p>
            <a:pPr algn="ctr"/>
            <a:r>
              <a:rPr lang="tr-TR" sz="2400" dirty="0">
                <a:solidFill>
                  <a:schemeClr val="accent1"/>
                </a:solidFill>
                <a:latin typeface="Century Gothic" panose="020B0502020202020204" pitchFamily="34" charset="0"/>
              </a:rPr>
              <a:t>Reading And Printing JSON File From File System</a:t>
            </a:r>
            <a:endParaRPr lang="en-US" sz="2400" dirty="0">
              <a:solidFill>
                <a:schemeClr val="accent1"/>
              </a:solidFill>
              <a:latin typeface="Century Gothic" panose="020B0502020202020204" pitchFamily="34" charset="0"/>
            </a:endParaRPr>
          </a:p>
        </p:txBody>
      </p:sp>
      <p:sp>
        <p:nvSpPr>
          <p:cNvPr id="18" name="Rectangle 17">
            <a:extLst>
              <a:ext uri="{FF2B5EF4-FFF2-40B4-BE49-F238E27FC236}">
                <a16:creationId xmlns:a16="http://schemas.microsoft.com/office/drawing/2014/main" id="{49B87103-F864-C182-B2FB-1278DA8A241F}"/>
              </a:ext>
            </a:extLst>
          </p:cNvPr>
          <p:cNvSpPr/>
          <p:nvPr/>
        </p:nvSpPr>
        <p:spPr>
          <a:xfrm>
            <a:off x="3414532" y="2027446"/>
            <a:ext cx="1898248" cy="37039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964C607E-5996-2568-9AB3-2CA1C0145811}"/>
              </a:ext>
            </a:extLst>
          </p:cNvPr>
          <p:cNvCxnSpPr/>
          <p:nvPr/>
        </p:nvCxnSpPr>
        <p:spPr>
          <a:xfrm>
            <a:off x="5312780" y="2189490"/>
            <a:ext cx="729205"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id="{19A00E66-2723-2B7F-3DFA-0E8C3E4EFF3D}"/>
              </a:ext>
            </a:extLst>
          </p:cNvPr>
          <p:cNvSpPr txBox="1"/>
          <p:nvPr/>
        </p:nvSpPr>
        <p:spPr>
          <a:xfrm>
            <a:off x="6071416" y="1981674"/>
            <a:ext cx="1345240" cy="369332"/>
          </a:xfrm>
          <a:prstGeom prst="rect">
            <a:avLst/>
          </a:prstGeom>
          <a:noFill/>
        </p:spPr>
        <p:txBody>
          <a:bodyPr wrap="none" rtlCol="0">
            <a:spAutoFit/>
          </a:bodyPr>
          <a:lstStyle/>
          <a:p>
            <a:r>
              <a:rPr lang="tr-TR" dirty="0">
                <a:solidFill>
                  <a:schemeClr val="accent2"/>
                </a:solidFill>
                <a:latin typeface="Century Gothic" panose="020B0502020202020204" pitchFamily="34" charset="0"/>
              </a:rPr>
              <a:t>json library</a:t>
            </a:r>
            <a:endParaRPr lang="en-US" dirty="0">
              <a:solidFill>
                <a:schemeClr val="accent2"/>
              </a:solidFill>
              <a:latin typeface="Century Gothic" panose="020B0502020202020204" pitchFamily="34" charset="0"/>
            </a:endParaRPr>
          </a:p>
        </p:txBody>
      </p:sp>
      <p:sp>
        <p:nvSpPr>
          <p:cNvPr id="23" name="Rectangle 22">
            <a:extLst>
              <a:ext uri="{FF2B5EF4-FFF2-40B4-BE49-F238E27FC236}">
                <a16:creationId xmlns:a16="http://schemas.microsoft.com/office/drawing/2014/main" id="{B3D9F361-8007-70EB-8949-67C07385D5B2}"/>
              </a:ext>
            </a:extLst>
          </p:cNvPr>
          <p:cNvSpPr/>
          <p:nvPr/>
        </p:nvSpPr>
        <p:spPr>
          <a:xfrm>
            <a:off x="5550555" y="2921193"/>
            <a:ext cx="520861" cy="37039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2878733"/>
      </p:ext>
    </p:extLst>
  </p:cSld>
  <p:clrMapOvr>
    <a:masterClrMapping/>
  </p:clrMapOvr>
  <mc:AlternateContent xmlns:mc="http://schemas.openxmlformats.org/markup-compatibility/2006" xmlns:p14="http://schemas.microsoft.com/office/powerpoint/2010/main">
    <mc:Choice Requires="p14">
      <p:transition spd="slow" p14:dur="2000" advClick="0" advTm="7000"/>
    </mc:Choice>
    <mc:Fallback xmlns="">
      <p:transition spd="slow" advClick="0" advTm="7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200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200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200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530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p:bldP spid="2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17D1F54-0F3A-1AE3-FFB5-7703E0DC6920}"/>
              </a:ext>
            </a:extLst>
          </p:cNvPr>
          <p:cNvSpPr/>
          <p:nvPr/>
        </p:nvSpPr>
        <p:spPr>
          <a:xfrm>
            <a:off x="2303362" y="937549"/>
            <a:ext cx="7616142" cy="44215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Laptop with solid fill">
            <a:extLst>
              <a:ext uri="{FF2B5EF4-FFF2-40B4-BE49-F238E27FC236}">
                <a16:creationId xmlns:a16="http://schemas.microsoft.com/office/drawing/2014/main" id="{623E403C-2E52-BBDA-7EAD-5BB38064969B}"/>
              </a:ext>
            </a:extLst>
          </p:cNvPr>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257" y="-1819427"/>
            <a:ext cx="11961486" cy="10862613"/>
          </a:xfrm>
          <a:prstGeom prst="rect">
            <a:avLst/>
          </a:prstGeom>
        </p:spPr>
      </p:pic>
      <p:sp>
        <p:nvSpPr>
          <p:cNvPr id="5" name="Title 1">
            <a:extLst>
              <a:ext uri="{FF2B5EF4-FFF2-40B4-BE49-F238E27FC236}">
                <a16:creationId xmlns:a16="http://schemas.microsoft.com/office/drawing/2014/main" id="{474D6C99-6483-8EFC-4F6D-FDBACCB861E6}"/>
              </a:ext>
            </a:extLst>
          </p:cNvPr>
          <p:cNvSpPr>
            <a:spLocks noGrp="1"/>
          </p:cNvSpPr>
          <p:nvPr>
            <p:ph type="title"/>
          </p:nvPr>
        </p:nvSpPr>
        <p:spPr>
          <a:xfrm>
            <a:off x="831239" y="201146"/>
            <a:ext cx="10515600" cy="1325563"/>
          </a:xfrm>
        </p:spPr>
        <p:txBody>
          <a:bodyPr>
            <a:normAutofit/>
          </a:bodyPr>
          <a:lstStyle/>
          <a:p>
            <a:pPr algn="ctr"/>
            <a:r>
              <a:rPr lang="tr-TR" sz="2400" dirty="0">
                <a:solidFill>
                  <a:schemeClr val="accent1"/>
                </a:solidFill>
                <a:latin typeface="Century Gothic" panose="020B0502020202020204" pitchFamily="34" charset="0"/>
              </a:rPr>
              <a:t>Reading And Printing JSON File From File System</a:t>
            </a:r>
            <a:endParaRPr lang="en-US" sz="2400" dirty="0">
              <a:solidFill>
                <a:schemeClr val="accent1"/>
              </a:solidFill>
              <a:latin typeface="Century Gothic" panose="020B0502020202020204" pitchFamily="34" charset="0"/>
            </a:endParaRPr>
          </a:p>
        </p:txBody>
      </p:sp>
      <p:sp>
        <p:nvSpPr>
          <p:cNvPr id="8" name="TextBox 7">
            <a:extLst>
              <a:ext uri="{FF2B5EF4-FFF2-40B4-BE49-F238E27FC236}">
                <a16:creationId xmlns:a16="http://schemas.microsoft.com/office/drawing/2014/main" id="{39C89145-DE17-6BF2-5DDF-1C226A9B984F}"/>
              </a:ext>
            </a:extLst>
          </p:cNvPr>
          <p:cNvSpPr txBox="1"/>
          <p:nvPr/>
        </p:nvSpPr>
        <p:spPr>
          <a:xfrm>
            <a:off x="2852677" y="2688549"/>
            <a:ext cx="6927931" cy="923330"/>
          </a:xfrm>
          <a:prstGeom prst="rect">
            <a:avLst/>
          </a:prstGeom>
          <a:noFill/>
        </p:spPr>
        <p:txBody>
          <a:bodyPr wrap="square">
            <a:spAutoFit/>
          </a:bodyPr>
          <a:lstStyle/>
          <a:p>
            <a:r>
              <a:rPr lang="en-US" dirty="0">
                <a:latin typeface="Consolas" panose="020B0609020204030204" pitchFamily="49" charset="0"/>
              </a:rPr>
              <a:t>[{'name': 'Temperature sensor', ‘se</a:t>
            </a:r>
            <a:r>
              <a:rPr lang="tr-TR" dirty="0">
                <a:latin typeface="Consolas" panose="020B0609020204030204" pitchFamily="49" charset="0"/>
              </a:rPr>
              <a:t>n</a:t>
            </a:r>
            <a:r>
              <a:rPr lang="en-US" dirty="0" err="1">
                <a:latin typeface="Consolas" panose="020B0609020204030204" pitchFamily="49" charset="0"/>
              </a:rPr>
              <a:t>sorID</a:t>
            </a:r>
            <a:r>
              <a:rPr lang="en-US" dirty="0">
                <a:latin typeface="Consolas" panose="020B0609020204030204" pitchFamily="49" charset="0"/>
              </a:rPr>
              <a:t>': '20014’, </a:t>
            </a:r>
            <a:endParaRPr lang="tr-TR" dirty="0">
              <a:latin typeface="Consolas" panose="020B0609020204030204" pitchFamily="49" charset="0"/>
            </a:endParaRPr>
          </a:p>
          <a:p>
            <a:r>
              <a:rPr lang="en-US" dirty="0">
                <a:latin typeface="Consolas" panose="020B0609020204030204" pitchFamily="49" charset="0"/>
              </a:rPr>
              <a:t>'type': 'Temper</a:t>
            </a:r>
            <a:r>
              <a:rPr lang="tr-TR" dirty="0">
                <a:latin typeface="Consolas" panose="020B0609020204030204" pitchFamily="49" charset="0"/>
              </a:rPr>
              <a:t>a</a:t>
            </a:r>
            <a:r>
              <a:rPr lang="en-US" dirty="0" err="1">
                <a:latin typeface="Consolas" panose="020B0609020204030204" pitchFamily="49" charset="0"/>
              </a:rPr>
              <a:t>ture</a:t>
            </a:r>
            <a:r>
              <a:rPr lang="en-US" dirty="0">
                <a:latin typeface="Consolas" panose="020B0609020204030204" pitchFamily="49" charset="0"/>
              </a:rPr>
              <a:t>', 'unit': 'Celsius', 'value': 42}]</a:t>
            </a:r>
          </a:p>
        </p:txBody>
      </p:sp>
      <p:sp>
        <p:nvSpPr>
          <p:cNvPr id="9" name="TextBox 8">
            <a:extLst>
              <a:ext uri="{FF2B5EF4-FFF2-40B4-BE49-F238E27FC236}">
                <a16:creationId xmlns:a16="http://schemas.microsoft.com/office/drawing/2014/main" id="{0AFD584B-AA48-79A1-1A0F-0932EC6EB400}"/>
              </a:ext>
            </a:extLst>
          </p:cNvPr>
          <p:cNvSpPr txBox="1"/>
          <p:nvPr/>
        </p:nvSpPr>
        <p:spPr>
          <a:xfrm>
            <a:off x="2852677" y="1918382"/>
            <a:ext cx="6927931" cy="369332"/>
          </a:xfrm>
          <a:prstGeom prst="rect">
            <a:avLst/>
          </a:prstGeom>
          <a:noFill/>
        </p:spPr>
        <p:txBody>
          <a:bodyPr wrap="square">
            <a:spAutoFit/>
          </a:bodyPr>
          <a:lstStyle/>
          <a:p>
            <a:r>
              <a:rPr lang="tr-TR" dirty="0">
                <a:latin typeface="Consolas" panose="020B0609020204030204" pitchFamily="49" charset="0"/>
              </a:rPr>
              <a:t>Output</a:t>
            </a:r>
            <a:endParaRPr lang="en-US" dirty="0">
              <a:latin typeface="Consolas" panose="020B0609020204030204" pitchFamily="49" charset="0"/>
            </a:endParaRPr>
          </a:p>
        </p:txBody>
      </p:sp>
      <p:sp>
        <p:nvSpPr>
          <p:cNvPr id="10" name="Rectangle 9">
            <a:extLst>
              <a:ext uri="{FF2B5EF4-FFF2-40B4-BE49-F238E27FC236}">
                <a16:creationId xmlns:a16="http://schemas.microsoft.com/office/drawing/2014/main" id="{63CD328C-2F86-4605-C274-DAC323AB374C}"/>
              </a:ext>
            </a:extLst>
          </p:cNvPr>
          <p:cNvSpPr/>
          <p:nvPr/>
        </p:nvSpPr>
        <p:spPr>
          <a:xfrm>
            <a:off x="2754775" y="1643605"/>
            <a:ext cx="6690167" cy="2926682"/>
          </a:xfrm>
          <a:prstGeom prst="rect">
            <a:avLst/>
          </a:prstGeom>
          <a:noFill/>
          <a:ln w="285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AABCB8-888E-C58D-9B9B-326D592CC49B}"/>
              </a:ext>
            </a:extLst>
          </p:cNvPr>
          <p:cNvSpPr/>
          <p:nvPr/>
        </p:nvSpPr>
        <p:spPr>
          <a:xfrm>
            <a:off x="2754775" y="1643604"/>
            <a:ext cx="6690167" cy="757285"/>
          </a:xfrm>
          <a:prstGeom prst="rect">
            <a:avLst/>
          </a:prstGeom>
          <a:noFill/>
          <a:ln w="285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19281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E91571-B890-88C7-D95A-D9624BE3564A}"/>
              </a:ext>
            </a:extLst>
          </p:cNvPr>
          <p:cNvPicPr>
            <a:picLocks noChangeAspect="1"/>
          </p:cNvPicPr>
          <p:nvPr/>
        </p:nvPicPr>
        <p:blipFill rotWithShape="1">
          <a:blip r:embed="rId3"/>
          <a:srcRect r="13760"/>
          <a:stretch/>
        </p:blipFill>
        <p:spPr>
          <a:xfrm>
            <a:off x="2493920" y="1138030"/>
            <a:ext cx="7136217" cy="3827509"/>
          </a:xfrm>
          <a:prstGeom prst="rect">
            <a:avLst/>
          </a:prstGeom>
        </p:spPr>
      </p:pic>
      <p:sp>
        <p:nvSpPr>
          <p:cNvPr id="10" name="Rectangle 9">
            <a:extLst>
              <a:ext uri="{FF2B5EF4-FFF2-40B4-BE49-F238E27FC236}">
                <a16:creationId xmlns:a16="http://schemas.microsoft.com/office/drawing/2014/main" id="{D96DAD81-5134-706E-1B96-5696C2F9BA27}"/>
              </a:ext>
            </a:extLst>
          </p:cNvPr>
          <p:cNvSpPr/>
          <p:nvPr/>
        </p:nvSpPr>
        <p:spPr>
          <a:xfrm>
            <a:off x="3211971" y="1209873"/>
            <a:ext cx="2621669" cy="37039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90FAACD3-0BBF-F92D-4612-55C9A11A627E}"/>
              </a:ext>
            </a:extLst>
          </p:cNvPr>
          <p:cNvCxnSpPr/>
          <p:nvPr/>
        </p:nvCxnSpPr>
        <p:spPr>
          <a:xfrm>
            <a:off x="5833640" y="1423687"/>
            <a:ext cx="729205"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F2491E8B-6B0C-F47C-E6C5-E895272B6D01}"/>
              </a:ext>
            </a:extLst>
          </p:cNvPr>
          <p:cNvSpPr txBox="1"/>
          <p:nvPr/>
        </p:nvSpPr>
        <p:spPr>
          <a:xfrm>
            <a:off x="6562845" y="1210931"/>
            <a:ext cx="1754006" cy="369332"/>
          </a:xfrm>
          <a:prstGeom prst="rect">
            <a:avLst/>
          </a:prstGeom>
          <a:noFill/>
        </p:spPr>
        <p:txBody>
          <a:bodyPr wrap="none" rtlCol="0">
            <a:spAutoFit/>
          </a:bodyPr>
          <a:lstStyle/>
          <a:p>
            <a:r>
              <a:rPr lang="tr-TR" dirty="0">
                <a:solidFill>
                  <a:schemeClr val="accent2"/>
                </a:solidFill>
                <a:latin typeface="Century Gothic" panose="020B0502020202020204" pitchFamily="34" charset="0"/>
              </a:rPr>
              <a:t>request library</a:t>
            </a:r>
            <a:endParaRPr lang="en-US" dirty="0">
              <a:solidFill>
                <a:schemeClr val="accent2"/>
              </a:solidFill>
              <a:latin typeface="Century Gothic" panose="020B0502020202020204" pitchFamily="34" charset="0"/>
            </a:endParaRPr>
          </a:p>
        </p:txBody>
      </p:sp>
      <p:sp>
        <p:nvSpPr>
          <p:cNvPr id="15" name="Rectangle 14">
            <a:extLst>
              <a:ext uri="{FF2B5EF4-FFF2-40B4-BE49-F238E27FC236}">
                <a16:creationId xmlns:a16="http://schemas.microsoft.com/office/drawing/2014/main" id="{600FE848-F18E-A517-F9ED-BCF73A5373BF}"/>
              </a:ext>
            </a:extLst>
          </p:cNvPr>
          <p:cNvSpPr/>
          <p:nvPr/>
        </p:nvSpPr>
        <p:spPr>
          <a:xfrm>
            <a:off x="5197031" y="3070761"/>
            <a:ext cx="729205" cy="37039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1E79D63-AEBE-B527-C5CF-5439C9CDE6A2}"/>
              </a:ext>
            </a:extLst>
          </p:cNvPr>
          <p:cNvSpPr/>
          <p:nvPr/>
        </p:nvSpPr>
        <p:spPr>
          <a:xfrm>
            <a:off x="6007258" y="3070762"/>
            <a:ext cx="520861" cy="37039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593D6EC-397F-57F1-6AF0-199D2BACB820}"/>
              </a:ext>
            </a:extLst>
          </p:cNvPr>
          <p:cNvSpPr/>
          <p:nvPr/>
        </p:nvSpPr>
        <p:spPr>
          <a:xfrm>
            <a:off x="6763662" y="3081760"/>
            <a:ext cx="2137270" cy="37039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Laptop with solid fill">
            <a:extLst>
              <a:ext uri="{FF2B5EF4-FFF2-40B4-BE49-F238E27FC236}">
                <a16:creationId xmlns:a16="http://schemas.microsoft.com/office/drawing/2014/main" id="{548832DA-C08D-FCDB-A916-5451DCEFE040}"/>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5257" y="-1819427"/>
            <a:ext cx="11961486" cy="10862613"/>
          </a:xfrm>
          <a:prstGeom prst="rect">
            <a:avLst/>
          </a:prstGeom>
        </p:spPr>
      </p:pic>
      <p:sp>
        <p:nvSpPr>
          <p:cNvPr id="7" name="TextBox 6">
            <a:extLst>
              <a:ext uri="{FF2B5EF4-FFF2-40B4-BE49-F238E27FC236}">
                <a16:creationId xmlns:a16="http://schemas.microsoft.com/office/drawing/2014/main" id="{152D0F0E-36C1-9ADF-413C-0250131E206A}"/>
              </a:ext>
            </a:extLst>
          </p:cNvPr>
          <p:cNvSpPr txBox="1"/>
          <p:nvPr/>
        </p:nvSpPr>
        <p:spPr>
          <a:xfrm>
            <a:off x="3329601" y="588361"/>
            <a:ext cx="5671745" cy="461665"/>
          </a:xfrm>
          <a:prstGeom prst="rect">
            <a:avLst/>
          </a:prstGeom>
          <a:noFill/>
        </p:spPr>
        <p:txBody>
          <a:bodyPr wrap="none" rtlCol="0">
            <a:spAutoFit/>
          </a:bodyPr>
          <a:lstStyle/>
          <a:p>
            <a:r>
              <a:rPr lang="tr-TR" sz="2400" dirty="0">
                <a:solidFill>
                  <a:schemeClr val="accent1"/>
                </a:solidFill>
                <a:latin typeface="Century Gothic" panose="020B0502020202020204" pitchFamily="34" charset="0"/>
              </a:rPr>
              <a:t>Sending JSON File as an HTTP request</a:t>
            </a:r>
            <a:endParaRPr lang="en-US" sz="24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602193466"/>
      </p:ext>
    </p:extLst>
  </p:cSld>
  <p:clrMapOvr>
    <a:masterClrMapping/>
  </p:clrMapOvr>
  <mc:AlternateContent xmlns:mc="http://schemas.openxmlformats.org/markup-compatibility/2006" xmlns:p14="http://schemas.microsoft.com/office/powerpoint/2010/main">
    <mc:Choice Requires="p14">
      <p:transition p14:dur="10" advClick="0" advTm="7000"/>
    </mc:Choice>
    <mc:Fallback xmlns="">
      <p:transition advClick="0" advTm="7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200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200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450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500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500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15" grpId="0" animBg="1"/>
      <p:bldP spid="17" grpId="0" animBg="1"/>
      <p:bldP spid="1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NEXT VIDEO</a:t>
            </a:r>
            <a:endParaRPr lang="en-US" sz="4400" dirty="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17" name="Group 16">
            <a:extLst>
              <a:ext uri="{FF2B5EF4-FFF2-40B4-BE49-F238E27FC236}">
                <a16:creationId xmlns:a16="http://schemas.microsoft.com/office/drawing/2014/main" id="{4BAA3504-49B3-FEF4-6F0A-E05A72DF5D4C}"/>
              </a:ext>
            </a:extLst>
          </p:cNvPr>
          <p:cNvGrpSpPr/>
          <p:nvPr/>
        </p:nvGrpSpPr>
        <p:grpSpPr>
          <a:xfrm>
            <a:off x="3800407" y="-720722"/>
            <a:ext cx="9353362" cy="10694499"/>
            <a:chOff x="3728723" y="-274320"/>
            <a:chExt cx="9353362" cy="10694499"/>
          </a:xfrm>
        </p:grpSpPr>
        <p:grpSp>
          <p:nvGrpSpPr>
            <p:cNvPr id="13" name="Group 12">
              <a:extLst>
                <a:ext uri="{FF2B5EF4-FFF2-40B4-BE49-F238E27FC236}">
                  <a16:creationId xmlns:a16="http://schemas.microsoft.com/office/drawing/2014/main" id="{752266E7-030D-6D44-BDF8-9D39B444C741}"/>
                </a:ext>
              </a:extLst>
            </p:cNvPr>
            <p:cNvGrpSpPr/>
            <p:nvPr/>
          </p:nvGrpSpPr>
          <p:grpSpPr>
            <a:xfrm>
              <a:off x="3728723" y="-274320"/>
              <a:ext cx="9353362" cy="10694499"/>
              <a:chOff x="-5543947" y="167323"/>
              <a:chExt cx="9353362" cy="10694499"/>
            </a:xfrm>
          </p:grpSpPr>
          <p:pic>
            <p:nvPicPr>
              <p:cNvPr id="7" name="Graphic 6" descr="Film strip outline">
                <a:extLst>
                  <a:ext uri="{FF2B5EF4-FFF2-40B4-BE49-F238E27FC236}">
                    <a16:creationId xmlns:a16="http://schemas.microsoft.com/office/drawing/2014/main" id="{679B4BF1-9796-032B-624E-5F1A01E2679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8" name="Graphic 7" descr="Film strip outline">
                <a:extLst>
                  <a:ext uri="{FF2B5EF4-FFF2-40B4-BE49-F238E27FC236}">
                    <a16:creationId xmlns:a16="http://schemas.microsoft.com/office/drawing/2014/main" id="{3100521E-336B-47FE-B7CB-E3E0C7B8209F}"/>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9" name="Graphic 8" descr="Film strip outline">
                <a:extLst>
                  <a:ext uri="{FF2B5EF4-FFF2-40B4-BE49-F238E27FC236}">
                    <a16:creationId xmlns:a16="http://schemas.microsoft.com/office/drawing/2014/main" id="{B0A8CC99-441C-C45A-C31E-EE0AEA392B57}"/>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12" name="Graphic 11" descr="Film strip outline">
                <a:extLst>
                  <a:ext uri="{FF2B5EF4-FFF2-40B4-BE49-F238E27FC236}">
                    <a16:creationId xmlns:a16="http://schemas.microsoft.com/office/drawing/2014/main" id="{94B46E5B-B72C-74EF-0FE0-2C29FB0B7C0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16" name="TextBox 15">
              <a:extLst>
                <a:ext uri="{FF2B5EF4-FFF2-40B4-BE49-F238E27FC236}">
                  <a16:creationId xmlns:a16="http://schemas.microsoft.com/office/drawing/2014/main" id="{28D856BF-9C31-DE00-2996-5712FE027C03}"/>
                </a:ext>
              </a:extLst>
            </p:cNvPr>
            <p:cNvSpPr txBox="1"/>
            <p:nvPr/>
          </p:nvSpPr>
          <p:spPr>
            <a:xfrm>
              <a:off x="8348432" y="338942"/>
              <a:ext cx="184730" cy="646331"/>
            </a:xfrm>
            <a:prstGeom prst="rect">
              <a:avLst/>
            </a:prstGeom>
            <a:noFill/>
          </p:spPr>
          <p:txBody>
            <a:bodyPr wrap="none" rtlCol="0">
              <a:spAutoFit/>
            </a:bodyPr>
            <a:lstStyle/>
            <a:p>
              <a:pPr algn="ctr"/>
              <a:endParaRPr lang="en-US" sz="3600" dirty="0">
                <a:solidFill>
                  <a:schemeClr val="accent5"/>
                </a:solidFill>
                <a:latin typeface="Century Gothic" panose="020B0502020202020204" pitchFamily="34" charset="0"/>
              </a:endParaRPr>
            </a:p>
          </p:txBody>
        </p:sp>
        <p:sp>
          <p:nvSpPr>
            <p:cNvPr id="11" name="TextBox 10">
              <a:extLst>
                <a:ext uri="{FF2B5EF4-FFF2-40B4-BE49-F238E27FC236}">
                  <a16:creationId xmlns:a16="http://schemas.microsoft.com/office/drawing/2014/main" id="{774D2169-5E40-96EC-89F6-C1EED5163068}"/>
                </a:ext>
              </a:extLst>
            </p:cNvPr>
            <p:cNvSpPr txBox="1"/>
            <p:nvPr/>
          </p:nvSpPr>
          <p:spPr>
            <a:xfrm>
              <a:off x="7843708" y="933323"/>
              <a:ext cx="1378904" cy="646331"/>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a:t>
              </a:r>
              <a:endParaRPr lang="en-US" sz="3600" dirty="0">
                <a:solidFill>
                  <a:schemeClr val="accent1"/>
                </a:solidFill>
                <a:latin typeface="Century Gothic" panose="020B0502020202020204" pitchFamily="34" charset="0"/>
              </a:endParaRPr>
            </a:p>
          </p:txBody>
        </p:sp>
        <p:sp>
          <p:nvSpPr>
            <p:cNvPr id="3" name="TextBox 2">
              <a:extLst>
                <a:ext uri="{FF2B5EF4-FFF2-40B4-BE49-F238E27FC236}">
                  <a16:creationId xmlns:a16="http://schemas.microsoft.com/office/drawing/2014/main" id="{6785A270-730B-20BD-2C8D-B202801F202B}"/>
                </a:ext>
              </a:extLst>
            </p:cNvPr>
            <p:cNvSpPr txBox="1"/>
            <p:nvPr/>
          </p:nvSpPr>
          <p:spPr>
            <a:xfrm>
              <a:off x="7258203" y="3183514"/>
              <a:ext cx="2561920" cy="1200329"/>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in Practice</a:t>
              </a:r>
              <a:endParaRPr lang="en-US" sz="3600" dirty="0">
                <a:solidFill>
                  <a:schemeClr val="accent1"/>
                </a:solidFill>
                <a:latin typeface="Century Gothic" panose="020B0502020202020204" pitchFamily="34" charset="0"/>
              </a:endParaRPr>
            </a:p>
          </p:txBody>
        </p:sp>
        <p:sp>
          <p:nvSpPr>
            <p:cNvPr id="5" name="TextBox 4">
              <a:extLst>
                <a:ext uri="{FF2B5EF4-FFF2-40B4-BE49-F238E27FC236}">
                  <a16:creationId xmlns:a16="http://schemas.microsoft.com/office/drawing/2014/main" id="{C5B8ADD1-77F7-2B4F-5CAC-47E0CEE973DE}"/>
                </a:ext>
              </a:extLst>
            </p:cNvPr>
            <p:cNvSpPr txBox="1"/>
            <p:nvPr/>
          </p:nvSpPr>
          <p:spPr>
            <a:xfrm>
              <a:off x="7447766" y="5797266"/>
              <a:ext cx="2170787" cy="1200329"/>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 </a:t>
              </a:r>
              <a:endParaRPr lang="en-US" sz="3600" dirty="0">
                <a:solidFill>
                  <a:schemeClr val="accent1"/>
                </a:solidFill>
                <a:latin typeface="Century Gothic" panose="020B0502020202020204" pitchFamily="34" charset="0"/>
              </a:endParaRPr>
            </a:p>
          </p:txBody>
        </p:sp>
        <p:sp>
          <p:nvSpPr>
            <p:cNvPr id="2" name="TextBox 1">
              <a:extLst>
                <a:ext uri="{FF2B5EF4-FFF2-40B4-BE49-F238E27FC236}">
                  <a16:creationId xmlns:a16="http://schemas.microsoft.com/office/drawing/2014/main" id="{88849211-10AD-F2EC-30F8-CAC4616B3CBE}"/>
                </a:ext>
              </a:extLst>
            </p:cNvPr>
            <p:cNvSpPr txBox="1"/>
            <p:nvPr/>
          </p:nvSpPr>
          <p:spPr>
            <a:xfrm>
              <a:off x="7252198" y="8213306"/>
              <a:ext cx="2561920"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a:solidFill>
                    <a:schemeClr val="accent1"/>
                  </a:solidFill>
                  <a:latin typeface="Century Gothic" panose="020B0502020202020204" pitchFamily="34" charset="0"/>
                </a:rPr>
                <a:t>in Practice</a:t>
              </a:r>
              <a:endParaRPr lang="en-US" sz="36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4073440167"/>
      </p:ext>
    </p:extLst>
  </p:cSld>
  <p:clrMapOvr>
    <a:masterClrMapping/>
  </p:clrMapOvr>
  <mc:AlternateContent xmlns:mc="http://schemas.openxmlformats.org/markup-compatibility/2006" xmlns:p14="http://schemas.microsoft.com/office/powerpoint/2010/main">
    <mc:Choice Requires="p14">
      <p:transition spd="slow" p14:dur="2000" advClick="0" advTm="4000"/>
    </mc:Choice>
    <mc:Fallback xmlns="">
      <p:transition spd="slow"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500"/>
                            </p:stCondLst>
                            <p:childTnLst>
                              <p:par>
                                <p:cTn id="15" presetID="64" presetClass="path" presetSubtype="0" accel="50000" decel="50000" fill="hold" nodeType="afterEffect">
                                  <p:stCondLst>
                                    <p:cond delay="0"/>
                                  </p:stCondLst>
                                  <p:childTnLst>
                                    <p:animMotion origin="layout" path="M -3.125E-6 -1.85185E-6 L 0.00183 -0.38889 " pathEditMode="relative" rAng="0" ptsTypes="AA">
                                      <p:cBhvr>
                                        <p:cTn id="16" dur="2000" fill="hold"/>
                                        <p:tgtEl>
                                          <p:spTgt spid="17"/>
                                        </p:tgtEl>
                                        <p:attrNameLst>
                                          <p:attrName>ppt_x</p:attrName>
                                          <p:attrName>ppt_y</p:attrName>
                                        </p:attrNameLst>
                                      </p:cBhvr>
                                      <p:rCtr x="91" y="-194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logo&#10;&#10;Description automatically generated">
            <a:extLst>
              <a:ext uri="{FF2B5EF4-FFF2-40B4-BE49-F238E27FC236}">
                <a16:creationId xmlns:a16="http://schemas.microsoft.com/office/drawing/2014/main" id="{082DF003-EF0A-0B45-42B9-239F5970FB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990600"/>
            <a:ext cx="9753600" cy="4876800"/>
          </a:xfrm>
          <a:prstGeom prst="rect">
            <a:avLst/>
          </a:prstGeom>
        </p:spPr>
      </p:pic>
    </p:spTree>
    <p:extLst>
      <p:ext uri="{BB962C8B-B14F-4D97-AF65-F5344CB8AC3E}">
        <p14:creationId xmlns:p14="http://schemas.microsoft.com/office/powerpoint/2010/main" val="2167551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FAABE5-5A6D-D8AF-5356-B549D75E4DC1}"/>
              </a:ext>
            </a:extLst>
          </p:cNvPr>
          <p:cNvSpPr txBox="1"/>
          <p:nvPr/>
        </p:nvSpPr>
        <p:spPr>
          <a:xfrm>
            <a:off x="1157627" y="2895688"/>
            <a:ext cx="10133930" cy="646331"/>
          </a:xfrm>
          <a:prstGeom prst="rect">
            <a:avLst/>
          </a:prstGeom>
          <a:noFill/>
        </p:spPr>
        <p:txBody>
          <a:bodyPr wrap="square">
            <a:spAutoFit/>
          </a:bodyPr>
          <a:lstStyle/>
          <a:p>
            <a:r>
              <a:rPr lang="tr-TR" sz="3600" dirty="0">
                <a:solidFill>
                  <a:schemeClr val="accent1"/>
                </a:solidFill>
                <a:latin typeface="Consolas" panose="020B0609020204030204" pitchFamily="49" charset="0"/>
              </a:rPr>
              <a:t>[</a:t>
            </a:r>
            <a:r>
              <a:rPr lang="en-US" sz="3600" dirty="0">
                <a:solidFill>
                  <a:schemeClr val="accent1"/>
                </a:solidFill>
                <a:latin typeface="Consolas" panose="020B0609020204030204" pitchFamily="49" charset="0"/>
              </a:rPr>
              <a:t> </a:t>
            </a:r>
            <a:r>
              <a:rPr lang="tr-TR" sz="3600" dirty="0">
                <a:solidFill>
                  <a:schemeClr val="accent6"/>
                </a:solidFill>
                <a:latin typeface="Consolas" panose="020B0609020204030204" pitchFamily="49" charset="0"/>
              </a:rPr>
              <a:t>28 </a:t>
            </a:r>
            <a:r>
              <a:rPr lang="tr-TR" sz="3600" dirty="0">
                <a:solidFill>
                  <a:schemeClr val="accent1"/>
                </a:solidFill>
                <a:latin typeface="Consolas" panose="020B0609020204030204" pitchFamily="49" charset="0"/>
              </a:rPr>
              <a:t>, </a:t>
            </a:r>
            <a:r>
              <a:rPr lang="en-US" sz="3600" b="0" i="0" dirty="0">
                <a:solidFill>
                  <a:schemeClr val="accent2"/>
                </a:solidFill>
                <a:effectLst/>
                <a:latin typeface="Consolas" panose="020B0609020204030204" pitchFamily="49" charset="0"/>
              </a:rPr>
              <a:t>"</a:t>
            </a:r>
            <a:r>
              <a:rPr lang="tr-TR" sz="3600" dirty="0">
                <a:solidFill>
                  <a:schemeClr val="accent2"/>
                </a:solidFill>
                <a:latin typeface="Consolas" panose="020B0609020204030204" pitchFamily="49" charset="0"/>
              </a:rPr>
              <a:t>Web of </a:t>
            </a:r>
            <a:r>
              <a:rPr lang="tr-TR" sz="3600" dirty="0" err="1">
                <a:solidFill>
                  <a:schemeClr val="accent2"/>
                </a:solidFill>
                <a:latin typeface="Consolas" panose="020B0609020204030204" pitchFamily="49" charset="0"/>
              </a:rPr>
              <a:t>things</a:t>
            </a:r>
            <a:r>
              <a:rPr lang="en-US" sz="3600" b="0" i="0" dirty="0">
                <a:solidFill>
                  <a:schemeClr val="accent2"/>
                </a:solidFill>
                <a:effectLst/>
                <a:latin typeface="Consolas" panose="020B0609020204030204" pitchFamily="49" charset="0"/>
              </a:rPr>
              <a:t>" </a:t>
            </a:r>
            <a:r>
              <a:rPr lang="tr-TR" sz="3600" dirty="0">
                <a:solidFill>
                  <a:schemeClr val="accent1"/>
                </a:solidFill>
                <a:latin typeface="Consolas" panose="020B0609020204030204" pitchFamily="49" charset="0"/>
              </a:rPr>
              <a:t>, </a:t>
            </a:r>
            <a:r>
              <a:rPr lang="tr-TR" sz="3600" dirty="0" err="1">
                <a:solidFill>
                  <a:schemeClr val="accent1"/>
                </a:solidFill>
                <a:latin typeface="Consolas" panose="020B0609020204030204" pitchFamily="49" charset="0"/>
              </a:rPr>
              <a:t>true</a:t>
            </a:r>
            <a:r>
              <a:rPr lang="tr-TR" sz="3600" dirty="0">
                <a:solidFill>
                  <a:schemeClr val="accent1"/>
                </a:solidFill>
                <a:latin typeface="Consolas" panose="020B0609020204030204" pitchFamily="49" charset="0"/>
              </a:rPr>
              <a:t> , null</a:t>
            </a:r>
            <a:r>
              <a:rPr lang="en-US" sz="3600" dirty="0">
                <a:solidFill>
                  <a:schemeClr val="accent1"/>
                </a:solidFill>
                <a:latin typeface="Consolas" panose="020B0609020204030204" pitchFamily="49" charset="0"/>
              </a:rPr>
              <a:t> </a:t>
            </a:r>
            <a:r>
              <a:rPr lang="tr-TR" sz="3600" dirty="0">
                <a:solidFill>
                  <a:schemeClr val="accent1"/>
                </a:solidFill>
                <a:latin typeface="Consolas" panose="020B0609020204030204" pitchFamily="49" charset="0"/>
              </a:rPr>
              <a:t>]</a:t>
            </a:r>
            <a:endParaRPr lang="en-US" sz="3600" dirty="0">
              <a:solidFill>
                <a:schemeClr val="accent1"/>
              </a:solidFill>
              <a:latin typeface="Consolas" panose="020B0609020204030204" pitchFamily="49" charset="0"/>
            </a:endParaRPr>
          </a:p>
        </p:txBody>
      </p:sp>
      <p:sp>
        <p:nvSpPr>
          <p:cNvPr id="9" name="TextBox 8">
            <a:extLst>
              <a:ext uri="{FF2B5EF4-FFF2-40B4-BE49-F238E27FC236}">
                <a16:creationId xmlns:a16="http://schemas.microsoft.com/office/drawing/2014/main" id="{5B271AB6-024E-738E-415C-1DA50ED39B92}"/>
              </a:ext>
            </a:extLst>
          </p:cNvPr>
          <p:cNvSpPr txBox="1"/>
          <p:nvPr/>
        </p:nvSpPr>
        <p:spPr>
          <a:xfrm>
            <a:off x="5780722" y="4969455"/>
            <a:ext cx="958917" cy="523220"/>
          </a:xfrm>
          <a:prstGeom prst="rect">
            <a:avLst/>
          </a:prstGeom>
          <a:noFill/>
        </p:spPr>
        <p:txBody>
          <a:bodyPr wrap="none" rtlCol="0">
            <a:spAutoFit/>
          </a:bodyPr>
          <a:lstStyle/>
          <a:p>
            <a:r>
              <a:rPr lang="tr-TR" sz="2800" dirty="0">
                <a:solidFill>
                  <a:schemeClr val="accent6"/>
                </a:solidFill>
                <a:latin typeface="Century Gothic" panose="020B0502020202020204" pitchFamily="34" charset="0"/>
              </a:rPr>
              <a:t>Item</a:t>
            </a:r>
            <a:endParaRPr lang="en-US" sz="2800" dirty="0">
              <a:solidFill>
                <a:schemeClr val="accent6"/>
              </a:solidFill>
              <a:latin typeface="Century Gothic" panose="020B0502020202020204" pitchFamily="34" charset="0"/>
            </a:endParaRPr>
          </a:p>
        </p:txBody>
      </p:sp>
      <p:cxnSp>
        <p:nvCxnSpPr>
          <p:cNvPr id="12" name="Straight Arrow Connector 11">
            <a:extLst>
              <a:ext uri="{FF2B5EF4-FFF2-40B4-BE49-F238E27FC236}">
                <a16:creationId xmlns:a16="http://schemas.microsoft.com/office/drawing/2014/main" id="{7BC59601-BEA5-A889-D7B9-FCB776DCD479}"/>
              </a:ext>
            </a:extLst>
          </p:cNvPr>
          <p:cNvCxnSpPr/>
          <p:nvPr/>
        </p:nvCxnSpPr>
        <p:spPr>
          <a:xfrm flipV="1">
            <a:off x="1994987" y="1818491"/>
            <a:ext cx="0" cy="101488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36CB001-4499-6EC4-F5F2-FAEC5DD26ADA}"/>
              </a:ext>
            </a:extLst>
          </p:cNvPr>
          <p:cNvSpPr txBox="1"/>
          <p:nvPr/>
        </p:nvSpPr>
        <p:spPr>
          <a:xfrm>
            <a:off x="1219060" y="1264114"/>
            <a:ext cx="1592103" cy="523220"/>
          </a:xfrm>
          <a:prstGeom prst="rect">
            <a:avLst/>
          </a:prstGeom>
          <a:noFill/>
        </p:spPr>
        <p:txBody>
          <a:bodyPr wrap="none" rtlCol="0">
            <a:spAutoFit/>
          </a:bodyPr>
          <a:lstStyle/>
          <a:p>
            <a:r>
              <a:rPr lang="tr-TR" sz="2800" dirty="0">
                <a:solidFill>
                  <a:schemeClr val="accent2"/>
                </a:solidFill>
                <a:latin typeface="Century Gothic" panose="020B0502020202020204" pitchFamily="34" charset="0"/>
              </a:rPr>
              <a:t>Number</a:t>
            </a:r>
            <a:endParaRPr lang="en-US" sz="2800" dirty="0">
              <a:solidFill>
                <a:schemeClr val="accent2"/>
              </a:solidFill>
              <a:latin typeface="Century Gothic" panose="020B0502020202020204" pitchFamily="34" charset="0"/>
            </a:endParaRPr>
          </a:p>
        </p:txBody>
      </p:sp>
      <p:cxnSp>
        <p:nvCxnSpPr>
          <p:cNvPr id="15" name="Straight Arrow Connector 14">
            <a:extLst>
              <a:ext uri="{FF2B5EF4-FFF2-40B4-BE49-F238E27FC236}">
                <a16:creationId xmlns:a16="http://schemas.microsoft.com/office/drawing/2014/main" id="{1A66F501-EAE3-2D34-A85E-7D133B7488C6}"/>
              </a:ext>
            </a:extLst>
          </p:cNvPr>
          <p:cNvCxnSpPr>
            <a:cxnSpLocks/>
          </p:cNvCxnSpPr>
          <p:nvPr/>
        </p:nvCxnSpPr>
        <p:spPr>
          <a:xfrm flipV="1">
            <a:off x="4731612" y="1818491"/>
            <a:ext cx="0" cy="101488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922689C-AA57-E03A-73E1-2D4E1E77C089}"/>
              </a:ext>
            </a:extLst>
          </p:cNvPr>
          <p:cNvSpPr txBox="1"/>
          <p:nvPr/>
        </p:nvSpPr>
        <p:spPr>
          <a:xfrm>
            <a:off x="4152571" y="1274433"/>
            <a:ext cx="1688195" cy="523220"/>
          </a:xfrm>
          <a:prstGeom prst="rect">
            <a:avLst/>
          </a:prstGeom>
          <a:noFill/>
        </p:spPr>
        <p:txBody>
          <a:bodyPr wrap="square" rtlCol="0">
            <a:spAutoFit/>
          </a:bodyPr>
          <a:lstStyle/>
          <a:p>
            <a:r>
              <a:rPr lang="tr-TR" sz="2800" dirty="0">
                <a:solidFill>
                  <a:schemeClr val="accent2"/>
                </a:solidFill>
                <a:latin typeface="Century Gothic" panose="020B0502020202020204" pitchFamily="34" charset="0"/>
              </a:rPr>
              <a:t>String</a:t>
            </a:r>
            <a:endParaRPr lang="en-US" sz="2800" dirty="0">
              <a:solidFill>
                <a:schemeClr val="accent2"/>
              </a:solidFill>
              <a:latin typeface="Century Gothic" panose="020B0502020202020204" pitchFamily="34" charset="0"/>
            </a:endParaRPr>
          </a:p>
        </p:txBody>
      </p:sp>
      <p:cxnSp>
        <p:nvCxnSpPr>
          <p:cNvPr id="20" name="Straight Arrow Connector 19">
            <a:extLst>
              <a:ext uri="{FF2B5EF4-FFF2-40B4-BE49-F238E27FC236}">
                <a16:creationId xmlns:a16="http://schemas.microsoft.com/office/drawing/2014/main" id="{2FA1E055-DEFC-4E6A-EE84-7B774D6C45D2}"/>
              </a:ext>
            </a:extLst>
          </p:cNvPr>
          <p:cNvCxnSpPr>
            <a:cxnSpLocks/>
          </p:cNvCxnSpPr>
          <p:nvPr/>
        </p:nvCxnSpPr>
        <p:spPr>
          <a:xfrm flipV="1">
            <a:off x="8039912" y="1818491"/>
            <a:ext cx="0" cy="101488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19F4217-E15A-0CFC-0B44-904EFC5D2AF8}"/>
              </a:ext>
            </a:extLst>
          </p:cNvPr>
          <p:cNvSpPr txBox="1"/>
          <p:nvPr/>
        </p:nvSpPr>
        <p:spPr>
          <a:xfrm>
            <a:off x="7666175" y="1274433"/>
            <a:ext cx="1195751" cy="523220"/>
          </a:xfrm>
          <a:prstGeom prst="rect">
            <a:avLst/>
          </a:prstGeom>
          <a:noFill/>
        </p:spPr>
        <p:txBody>
          <a:bodyPr wrap="square" rtlCol="0">
            <a:spAutoFit/>
          </a:bodyPr>
          <a:lstStyle/>
          <a:p>
            <a:r>
              <a:rPr lang="tr-TR" sz="2800" dirty="0">
                <a:solidFill>
                  <a:schemeClr val="accent2"/>
                </a:solidFill>
                <a:latin typeface="Century Gothic" panose="020B0502020202020204" pitchFamily="34" charset="0"/>
              </a:rPr>
              <a:t>True</a:t>
            </a:r>
            <a:endParaRPr lang="en-US" sz="2800" dirty="0">
              <a:solidFill>
                <a:schemeClr val="accent2"/>
              </a:solidFill>
              <a:latin typeface="Century Gothic" panose="020B0502020202020204" pitchFamily="34" charset="0"/>
            </a:endParaRPr>
          </a:p>
        </p:txBody>
      </p:sp>
      <p:cxnSp>
        <p:nvCxnSpPr>
          <p:cNvPr id="25" name="Straight Arrow Connector 24">
            <a:extLst>
              <a:ext uri="{FF2B5EF4-FFF2-40B4-BE49-F238E27FC236}">
                <a16:creationId xmlns:a16="http://schemas.microsoft.com/office/drawing/2014/main" id="{2EA83CFA-3A8F-41CD-6DE0-D91412C9F978}"/>
              </a:ext>
            </a:extLst>
          </p:cNvPr>
          <p:cNvCxnSpPr>
            <a:cxnSpLocks/>
          </p:cNvCxnSpPr>
          <p:nvPr/>
        </p:nvCxnSpPr>
        <p:spPr>
          <a:xfrm flipV="1">
            <a:off x="9801850" y="1797653"/>
            <a:ext cx="0" cy="101488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44E59BF-4611-4A48-B62D-C3F01306020B}"/>
              </a:ext>
            </a:extLst>
          </p:cNvPr>
          <p:cNvSpPr txBox="1"/>
          <p:nvPr/>
        </p:nvSpPr>
        <p:spPr>
          <a:xfrm>
            <a:off x="9428113" y="1253595"/>
            <a:ext cx="1195751" cy="523220"/>
          </a:xfrm>
          <a:prstGeom prst="rect">
            <a:avLst/>
          </a:prstGeom>
          <a:noFill/>
        </p:spPr>
        <p:txBody>
          <a:bodyPr wrap="square" rtlCol="0">
            <a:spAutoFit/>
          </a:bodyPr>
          <a:lstStyle/>
          <a:p>
            <a:r>
              <a:rPr lang="tr-TR" sz="2800" dirty="0">
                <a:solidFill>
                  <a:schemeClr val="accent2"/>
                </a:solidFill>
                <a:latin typeface="Century Gothic" panose="020B0502020202020204" pitchFamily="34" charset="0"/>
              </a:rPr>
              <a:t>Null</a:t>
            </a:r>
            <a:endParaRPr lang="en-US" sz="2800" dirty="0">
              <a:solidFill>
                <a:schemeClr val="accent2"/>
              </a:solidFill>
              <a:latin typeface="Century Gothic" panose="020B0502020202020204" pitchFamily="34" charset="0"/>
            </a:endParaRPr>
          </a:p>
        </p:txBody>
      </p:sp>
      <p:sp>
        <p:nvSpPr>
          <p:cNvPr id="27" name="Title 1">
            <a:extLst>
              <a:ext uri="{FF2B5EF4-FFF2-40B4-BE49-F238E27FC236}">
                <a16:creationId xmlns:a16="http://schemas.microsoft.com/office/drawing/2014/main" id="{B7A3E0CD-4388-A770-9391-82D95AE2C257}"/>
              </a:ext>
            </a:extLst>
          </p:cNvPr>
          <p:cNvSpPr>
            <a:spLocks noGrp="1"/>
          </p:cNvSpPr>
          <p:nvPr>
            <p:ph type="title"/>
          </p:nvPr>
        </p:nvSpPr>
        <p:spPr>
          <a:xfrm>
            <a:off x="4427220" y="5540703"/>
            <a:ext cx="3337561" cy="1325563"/>
          </a:xfrm>
        </p:spPr>
        <p:txBody>
          <a:bodyPr>
            <a:normAutofit/>
          </a:bodyPr>
          <a:lstStyle/>
          <a:p>
            <a:pPr algn="ctr"/>
            <a:r>
              <a:rPr lang="tr-TR" sz="3600" dirty="0">
                <a:solidFill>
                  <a:schemeClr val="accent1"/>
                </a:solidFill>
                <a:latin typeface="Century Gothic" panose="020B0502020202020204" pitchFamily="34" charset="0"/>
              </a:rPr>
              <a:t>JSON </a:t>
            </a:r>
            <a:r>
              <a:rPr lang="en-US" sz="3600" dirty="0">
                <a:solidFill>
                  <a:schemeClr val="accent1"/>
                </a:solidFill>
                <a:latin typeface="Century Gothic" panose="020B0502020202020204" pitchFamily="34" charset="0"/>
              </a:rPr>
              <a:t>Array</a:t>
            </a:r>
          </a:p>
        </p:txBody>
      </p:sp>
      <p:cxnSp>
        <p:nvCxnSpPr>
          <p:cNvPr id="5" name="Connector: Elbow 4">
            <a:extLst>
              <a:ext uri="{FF2B5EF4-FFF2-40B4-BE49-F238E27FC236}">
                <a16:creationId xmlns:a16="http://schemas.microsoft.com/office/drawing/2014/main" id="{F1565CEA-93AD-FA02-4BD9-75535F4D4A70}"/>
              </a:ext>
            </a:extLst>
          </p:cNvPr>
          <p:cNvCxnSpPr>
            <a:stCxn id="10" idx="2"/>
            <a:endCxn id="9" idx="0"/>
          </p:cNvCxnSpPr>
          <p:nvPr/>
        </p:nvCxnSpPr>
        <p:spPr>
          <a:xfrm rot="16200000" flipH="1">
            <a:off x="3484401" y="2193674"/>
            <a:ext cx="1306493" cy="4245068"/>
          </a:xfrm>
          <a:prstGeom prst="bentConnector3">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4A16227A-B267-9983-510A-5EB838AA9904}"/>
              </a:ext>
            </a:extLst>
          </p:cNvPr>
          <p:cNvCxnSpPr>
            <a:cxnSpLocks/>
            <a:stCxn id="24" idx="2"/>
            <a:endCxn id="9" idx="0"/>
          </p:cNvCxnSpPr>
          <p:nvPr/>
        </p:nvCxnSpPr>
        <p:spPr>
          <a:xfrm rot="5400000">
            <a:off x="7357103" y="2566041"/>
            <a:ext cx="1306493" cy="3500335"/>
          </a:xfrm>
          <a:prstGeom prst="bentConnector3">
            <a:avLst>
              <a:gd name="adj1" fmla="val 50000"/>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304677AD-3E33-1512-0190-736900738891}"/>
              </a:ext>
            </a:extLst>
          </p:cNvPr>
          <p:cNvCxnSpPr>
            <a:cxnSpLocks/>
          </p:cNvCxnSpPr>
          <p:nvPr/>
        </p:nvCxnSpPr>
        <p:spPr>
          <a:xfrm rot="16200000" flipH="1">
            <a:off x="4927001" y="3624550"/>
            <a:ext cx="1285655" cy="1380706"/>
          </a:xfrm>
          <a:prstGeom prst="bentConnector3">
            <a:avLst>
              <a:gd name="adj1" fmla="val 50000"/>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A1047F02-3375-7B0A-ABB6-C49571902842}"/>
              </a:ext>
            </a:extLst>
          </p:cNvPr>
          <p:cNvCxnSpPr>
            <a:cxnSpLocks/>
          </p:cNvCxnSpPr>
          <p:nvPr/>
        </p:nvCxnSpPr>
        <p:spPr>
          <a:xfrm rot="5400000">
            <a:off x="6494949" y="3437308"/>
            <a:ext cx="1285655" cy="1755190"/>
          </a:xfrm>
          <a:prstGeom prst="bentConnector3">
            <a:avLst>
              <a:gd name="adj1" fmla="val 50000"/>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F927FE1-29E0-EF3F-902A-27C364578A35}"/>
              </a:ext>
            </a:extLst>
          </p:cNvPr>
          <p:cNvSpPr/>
          <p:nvPr/>
        </p:nvSpPr>
        <p:spPr>
          <a:xfrm>
            <a:off x="2940143" y="2833374"/>
            <a:ext cx="3878664" cy="85042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1761136-09C8-76C3-7DF5-9A38CAABFFEA}"/>
              </a:ext>
            </a:extLst>
          </p:cNvPr>
          <p:cNvSpPr/>
          <p:nvPr/>
        </p:nvSpPr>
        <p:spPr>
          <a:xfrm>
            <a:off x="7417495" y="2833374"/>
            <a:ext cx="1195751" cy="85042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C3D6BC-7494-669C-774F-E1D2570C7F0B}"/>
              </a:ext>
            </a:extLst>
          </p:cNvPr>
          <p:cNvSpPr/>
          <p:nvPr/>
        </p:nvSpPr>
        <p:spPr>
          <a:xfrm>
            <a:off x="1621598" y="2833374"/>
            <a:ext cx="787029" cy="82958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446AA79-F013-54C9-95BE-870A7B9A79B7}"/>
              </a:ext>
            </a:extLst>
          </p:cNvPr>
          <p:cNvSpPr/>
          <p:nvPr/>
        </p:nvSpPr>
        <p:spPr>
          <a:xfrm>
            <a:off x="9179434" y="2812536"/>
            <a:ext cx="1162164" cy="85042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7209725"/>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100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100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200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200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200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300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300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300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400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400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400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600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nodeType="withEffect">
                                  <p:stCondLst>
                                    <p:cond delay="600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600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nodeType="withEffect">
                                  <p:stCondLst>
                                    <p:cond delay="600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600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6" grpId="0"/>
      <p:bldP spid="21" grpId="0"/>
      <p:bldP spid="26" grpId="0"/>
      <p:bldP spid="14" grpId="0" animBg="1"/>
      <p:bldP spid="19" grpId="0" animBg="1"/>
      <p:bldP spid="10" grpId="0" animBg="1"/>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B2EE34-CA4B-4BCA-2346-AECE0A311A24}"/>
              </a:ext>
            </a:extLst>
          </p:cNvPr>
          <p:cNvSpPr>
            <a:spLocks noGrp="1"/>
          </p:cNvSpPr>
          <p:nvPr>
            <p:ph type="title"/>
          </p:nvPr>
        </p:nvSpPr>
        <p:spPr>
          <a:xfrm>
            <a:off x="3803571" y="2766219"/>
            <a:ext cx="4584859" cy="1325563"/>
          </a:xfrm>
        </p:spPr>
        <p:txBody>
          <a:bodyPr>
            <a:noAutofit/>
          </a:bodyPr>
          <a:lstStyle/>
          <a:p>
            <a:r>
              <a:rPr lang="tr-TR" sz="4800" dirty="0" err="1">
                <a:solidFill>
                  <a:schemeClr val="accent1"/>
                </a:solidFill>
                <a:latin typeface="Century Gothic" panose="020B0502020202020204" pitchFamily="34" charset="0"/>
              </a:rPr>
              <a:t>Nested</a:t>
            </a:r>
            <a:r>
              <a:rPr lang="tr-TR" sz="4800" dirty="0">
                <a:solidFill>
                  <a:schemeClr val="accent1"/>
                </a:solidFill>
                <a:latin typeface="Century Gothic" panose="020B0502020202020204" pitchFamily="34" charset="0"/>
              </a:rPr>
              <a:t> Object</a:t>
            </a:r>
            <a:endParaRPr lang="en-US" sz="48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20098685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000">
        <p159:morph option="byObject"/>
      </p:transition>
    </mc:Choice>
    <mc:Fallback>
      <p:transition spd="slow" advTm="2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FA466D1A-CDA5-3300-B4DF-A3B54FCD3C77}"/>
              </a:ext>
            </a:extLst>
          </p:cNvPr>
          <p:cNvSpPr txBox="1"/>
          <p:nvPr/>
        </p:nvSpPr>
        <p:spPr>
          <a:xfrm>
            <a:off x="2840595" y="1298920"/>
            <a:ext cx="6314872" cy="3970318"/>
          </a:xfrm>
          <a:prstGeom prst="rect">
            <a:avLst/>
          </a:prstGeom>
          <a:noFill/>
        </p:spPr>
        <p:txBody>
          <a:bodyPr wrap="square" rtlCol="0">
            <a:spAutoFit/>
          </a:bodyPr>
          <a:lstStyle/>
          <a:p>
            <a:pPr marL="0" marR="0" lvl="0" indent="0" algn="l" defTabSz="914400" rtl="0" eaLnBrk="0" fontAlgn="base" latinLnBrk="0" hangingPunct="0">
              <a:spcBef>
                <a:spcPct val="0"/>
              </a:spcBef>
              <a:spcAft>
                <a:spcPct val="0"/>
              </a:spcAft>
              <a:buClrTx/>
              <a:buSzTx/>
              <a:buFontTx/>
              <a:buNone/>
              <a:tabLst/>
            </a:pPr>
            <a:r>
              <a:rPr kumimoji="0" lang="en-US" altLang="en-US" sz="2800" b="0" i="0" u="none" strike="noStrike" cap="none" normalizeH="0" baseline="0" dirty="0">
                <a:ln>
                  <a:noFill/>
                </a:ln>
                <a:solidFill>
                  <a:schemeClr val="accent1"/>
                </a:solidFill>
                <a:effectLst/>
                <a:latin typeface="Consolas" panose="020B0609020204030204" pitchFamily="49" charset="0"/>
              </a:rPr>
              <a:t>{</a:t>
            </a:r>
          </a:p>
          <a:p>
            <a:pPr marL="0" marR="0" lvl="0" indent="0" algn="l" defTabSz="914400" rtl="0" eaLnBrk="0" fontAlgn="base" latinLnBrk="0" hangingPunct="0">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"type"</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2"/>
                </a:solidFill>
                <a:effectLst/>
                <a:latin typeface="Consolas" panose="020B0609020204030204" pitchFamily="49" charset="0"/>
              </a:rPr>
              <a:t>"Humidity Sensor"</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err="1">
                <a:ln>
                  <a:noFill/>
                </a:ln>
                <a:solidFill>
                  <a:schemeClr val="accent1">
                    <a:lumMod val="60000"/>
                    <a:lumOff val="40000"/>
                  </a:schemeClr>
                </a:solidFill>
                <a:effectLst/>
                <a:latin typeface="Consolas" panose="020B0609020204030204" pitchFamily="49" charset="0"/>
              </a:rPr>
              <a:t>lastCalibration</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null,</a:t>
            </a:r>
          </a:p>
          <a:p>
            <a:pPr marL="0" marR="0" lvl="0" indent="0" algn="l" defTabSz="914400" rtl="0" eaLnBrk="0" fontAlgn="base" latinLnBrk="0" hangingPunct="0">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"measurement"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spcBef>
                <a:spcPct val="0"/>
              </a:spcBef>
              <a:spcAft>
                <a:spcPct val="0"/>
              </a:spcAft>
              <a:buClrTx/>
              <a:buSzTx/>
              <a:buFontTx/>
              <a:buNone/>
              <a:tabLst/>
            </a:pP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"value"</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6"/>
                </a:solidFill>
                <a:effectLst/>
                <a:latin typeface="Consolas" panose="020B0609020204030204" pitchFamily="49" charset="0"/>
              </a:rPr>
              <a:t>60</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spcBef>
                <a:spcPct val="0"/>
              </a:spcBef>
              <a:spcAft>
                <a:spcPct val="0"/>
              </a:spcAft>
              <a:buClrTx/>
              <a:buSzTx/>
              <a:buFontTx/>
              <a:buNone/>
              <a:tabLst/>
            </a:pP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"unit"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2"/>
                </a:solidFill>
                <a:effectLst/>
                <a:latin typeface="Consolas" panose="020B0609020204030204" pitchFamily="49" charset="0"/>
              </a:rPr>
              <a:t>"Percent"</a:t>
            </a:r>
          </a:p>
          <a:p>
            <a:pPr marL="0" marR="0" lvl="0" indent="0" algn="l" defTabSz="914400" rtl="0" eaLnBrk="0" fontAlgn="base" latinLnBrk="0" hangingPunct="0">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lang="en-US" altLang="en-US" sz="2800" dirty="0">
                <a:solidFill>
                  <a:schemeClr val="accent1"/>
                </a:solidFill>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err="1">
                <a:ln>
                  <a:noFill/>
                </a:ln>
                <a:solidFill>
                  <a:schemeClr val="accent1">
                    <a:lumMod val="60000"/>
                    <a:lumOff val="40000"/>
                  </a:schemeClr>
                </a:solidFill>
                <a:effectLst/>
                <a:latin typeface="Consolas" panose="020B0609020204030204" pitchFamily="49" charset="0"/>
              </a:rPr>
              <a:t>isActive</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true</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spcBef>
                <a:spcPct val="0"/>
              </a:spcBef>
              <a:spcAft>
                <a:spcPct val="0"/>
              </a:spcAft>
              <a:buClrTx/>
              <a:buSzTx/>
              <a:buFontTx/>
              <a:buNone/>
              <a:tabLst/>
            </a:pPr>
            <a:r>
              <a:rPr kumimoji="0" lang="en-US" altLang="en-US" sz="2800" b="0" i="0" u="none" strike="noStrike" cap="none" normalizeH="0" baseline="0" dirty="0">
                <a:ln>
                  <a:noFill/>
                </a:ln>
                <a:solidFill>
                  <a:schemeClr val="accent1"/>
                </a:solidFill>
                <a:effectLst/>
                <a:latin typeface="Consolas" panose="020B0609020204030204" pitchFamily="49" charset="0"/>
              </a:rPr>
              <a:t>}</a:t>
            </a:r>
            <a:endParaRPr lang="en-US" sz="2800" dirty="0"/>
          </a:p>
        </p:txBody>
      </p:sp>
      <p:sp>
        <p:nvSpPr>
          <p:cNvPr id="4" name="Rectangle 3">
            <a:extLst>
              <a:ext uri="{FF2B5EF4-FFF2-40B4-BE49-F238E27FC236}">
                <a16:creationId xmlns:a16="http://schemas.microsoft.com/office/drawing/2014/main" id="{61F5B871-4B8C-1824-85D9-E63FF6D544C8}"/>
              </a:ext>
            </a:extLst>
          </p:cNvPr>
          <p:cNvSpPr/>
          <p:nvPr/>
        </p:nvSpPr>
        <p:spPr>
          <a:xfrm>
            <a:off x="3395068" y="2597093"/>
            <a:ext cx="4618983" cy="2174921"/>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BA37B5C-FB0C-6088-F80F-3AFB1605CA4C}"/>
              </a:ext>
            </a:extLst>
          </p:cNvPr>
          <p:cNvSpPr txBox="1"/>
          <p:nvPr/>
        </p:nvSpPr>
        <p:spPr>
          <a:xfrm>
            <a:off x="9709927" y="2380548"/>
            <a:ext cx="2160930" cy="461665"/>
          </a:xfrm>
          <a:prstGeom prst="rect">
            <a:avLst/>
          </a:prstGeom>
          <a:noFill/>
        </p:spPr>
        <p:txBody>
          <a:bodyPr wrap="square" rtlCol="0">
            <a:spAutoFit/>
          </a:bodyPr>
          <a:lstStyle/>
          <a:p>
            <a:r>
              <a:rPr lang="tr-TR" sz="2400" dirty="0">
                <a:solidFill>
                  <a:schemeClr val="tx2"/>
                </a:solidFill>
                <a:latin typeface="Century Gothic" panose="020B0502020202020204" pitchFamily="34" charset="0"/>
              </a:rPr>
              <a:t> Inner Object</a:t>
            </a:r>
            <a:endParaRPr lang="en-US" sz="2400" dirty="0">
              <a:solidFill>
                <a:schemeClr val="tx2"/>
              </a:solidFill>
              <a:latin typeface="Century Gothic" panose="020B0502020202020204" pitchFamily="34" charset="0"/>
            </a:endParaRPr>
          </a:p>
        </p:txBody>
      </p:sp>
      <p:sp>
        <p:nvSpPr>
          <p:cNvPr id="7" name="Rectangle 6">
            <a:extLst>
              <a:ext uri="{FF2B5EF4-FFF2-40B4-BE49-F238E27FC236}">
                <a16:creationId xmlns:a16="http://schemas.microsoft.com/office/drawing/2014/main" id="{1561DCD4-F799-04EA-CC74-DD968FB36F08}"/>
              </a:ext>
            </a:extLst>
          </p:cNvPr>
          <p:cNvSpPr/>
          <p:nvPr/>
        </p:nvSpPr>
        <p:spPr>
          <a:xfrm>
            <a:off x="2482073" y="1061131"/>
            <a:ext cx="7032627" cy="4427304"/>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F60C429C-D0AC-B96B-1A03-DB5B261507EF}"/>
              </a:ext>
            </a:extLst>
          </p:cNvPr>
          <p:cNvCxnSpPr>
            <a:cxnSpLocks/>
          </p:cNvCxnSpPr>
          <p:nvPr/>
        </p:nvCxnSpPr>
        <p:spPr>
          <a:xfrm>
            <a:off x="1253078" y="3272260"/>
            <a:ext cx="0" cy="77377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38E696C-F489-0EFA-9EBE-71D5F95CAD76}"/>
              </a:ext>
            </a:extLst>
          </p:cNvPr>
          <p:cNvSpPr txBox="1"/>
          <p:nvPr/>
        </p:nvSpPr>
        <p:spPr>
          <a:xfrm>
            <a:off x="136997" y="4061816"/>
            <a:ext cx="2218501" cy="461665"/>
          </a:xfrm>
          <a:prstGeom prst="rect">
            <a:avLst/>
          </a:prstGeom>
          <a:noFill/>
        </p:spPr>
        <p:txBody>
          <a:bodyPr wrap="square" rtlCol="0">
            <a:spAutoFit/>
          </a:bodyPr>
          <a:lstStyle/>
          <a:p>
            <a:r>
              <a:rPr lang="tr-TR" sz="2400" dirty="0">
                <a:solidFill>
                  <a:schemeClr val="accent6"/>
                </a:solidFill>
                <a:latin typeface="Century Gothic" panose="020B0502020202020204" pitchFamily="34" charset="0"/>
              </a:rPr>
              <a:t>Outer Object</a:t>
            </a:r>
            <a:endParaRPr lang="en-US" sz="2400" dirty="0">
              <a:solidFill>
                <a:schemeClr val="accent6"/>
              </a:solidFill>
              <a:latin typeface="Century Gothic" panose="020B0502020202020204" pitchFamily="34" charset="0"/>
            </a:endParaRPr>
          </a:p>
        </p:txBody>
      </p:sp>
      <p:sp>
        <p:nvSpPr>
          <p:cNvPr id="16" name="TextBox 15">
            <a:extLst>
              <a:ext uri="{FF2B5EF4-FFF2-40B4-BE49-F238E27FC236}">
                <a16:creationId xmlns:a16="http://schemas.microsoft.com/office/drawing/2014/main" id="{485785FA-EB9A-2516-53EA-E85739F3C840}"/>
              </a:ext>
            </a:extLst>
          </p:cNvPr>
          <p:cNvSpPr txBox="1"/>
          <p:nvPr/>
        </p:nvSpPr>
        <p:spPr>
          <a:xfrm>
            <a:off x="4361325" y="5982076"/>
            <a:ext cx="3469350" cy="646331"/>
          </a:xfrm>
          <a:prstGeom prst="rect">
            <a:avLst/>
          </a:prstGeom>
          <a:noFill/>
          <a:ln>
            <a:noFill/>
          </a:ln>
        </p:spPr>
        <p:txBody>
          <a:bodyPr wrap="square" rtlCol="0">
            <a:spAutoFit/>
          </a:bodyPr>
          <a:lstStyle/>
          <a:p>
            <a:pPr algn="ctr"/>
            <a:r>
              <a:rPr lang="tr-TR" sz="3600" dirty="0">
                <a:solidFill>
                  <a:schemeClr val="accent1"/>
                </a:solidFill>
                <a:latin typeface="Century Gothic" panose="020B0502020202020204" pitchFamily="34" charset="0"/>
              </a:rPr>
              <a:t>Nested Object</a:t>
            </a:r>
            <a:endParaRPr lang="en-US" sz="3600" dirty="0">
              <a:solidFill>
                <a:schemeClr val="accent1"/>
              </a:solidFill>
              <a:latin typeface="Century Gothic" panose="020B0502020202020204" pitchFamily="34" charset="0"/>
            </a:endParaRPr>
          </a:p>
        </p:txBody>
      </p:sp>
      <p:cxnSp>
        <p:nvCxnSpPr>
          <p:cNvPr id="5" name="Straight Arrow Connector 4">
            <a:extLst>
              <a:ext uri="{FF2B5EF4-FFF2-40B4-BE49-F238E27FC236}">
                <a16:creationId xmlns:a16="http://schemas.microsoft.com/office/drawing/2014/main" id="{B4EBD089-0957-E90A-F48F-7A7189B9C746}"/>
              </a:ext>
            </a:extLst>
          </p:cNvPr>
          <p:cNvCxnSpPr>
            <a:cxnSpLocks/>
          </p:cNvCxnSpPr>
          <p:nvPr/>
        </p:nvCxnSpPr>
        <p:spPr>
          <a:xfrm flipV="1">
            <a:off x="10783183" y="2925230"/>
            <a:ext cx="0" cy="76345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BD03906-6214-4315-D848-F50543EB6FF7}"/>
              </a:ext>
            </a:extLst>
          </p:cNvPr>
          <p:cNvCxnSpPr>
            <a:cxnSpLocks/>
            <a:stCxn id="4" idx="3"/>
          </p:cNvCxnSpPr>
          <p:nvPr/>
        </p:nvCxnSpPr>
        <p:spPr>
          <a:xfrm flipV="1">
            <a:off x="8014051" y="3675586"/>
            <a:ext cx="2773774" cy="8968"/>
          </a:xfrm>
          <a:prstGeom prst="straightConnector1">
            <a:avLst/>
          </a:prstGeom>
          <a:ln w="285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8C48CAC-C87F-0089-2970-483DAA13FE67}"/>
              </a:ext>
            </a:extLst>
          </p:cNvPr>
          <p:cNvCxnSpPr>
            <a:cxnSpLocks/>
            <a:stCxn id="7" idx="1"/>
          </p:cNvCxnSpPr>
          <p:nvPr/>
        </p:nvCxnSpPr>
        <p:spPr>
          <a:xfrm flipH="1" flipV="1">
            <a:off x="1246247" y="3272260"/>
            <a:ext cx="1235826" cy="2523"/>
          </a:xfrm>
          <a:prstGeom prst="straightConnector1">
            <a:avLst/>
          </a:prstGeom>
          <a:ln w="28575">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5950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6000">
        <p159:morph option="byObject"/>
      </p:transition>
    </mc:Choice>
    <mc:Fallback xmlns="">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100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100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250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250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250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100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250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animBg="1"/>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12EC83-56B6-A809-94F0-87334C47F7AA}"/>
              </a:ext>
            </a:extLst>
          </p:cNvPr>
          <p:cNvSpPr txBox="1"/>
          <p:nvPr/>
        </p:nvSpPr>
        <p:spPr>
          <a:xfrm>
            <a:off x="2896178" y="204636"/>
            <a:ext cx="7401863" cy="6555641"/>
          </a:xfrm>
          <a:prstGeom prst="rect">
            <a:avLst/>
          </a:prstGeom>
          <a:noFill/>
        </p:spPr>
        <p:txBody>
          <a:bodyPr wrap="square">
            <a:spAutoFit/>
          </a:bodyPr>
          <a:lstStyle/>
          <a:p>
            <a:pPr lvl="0" eaLnBrk="0" fontAlgn="base" hangingPunct="0">
              <a:spcBef>
                <a:spcPct val="0"/>
              </a:spcBef>
              <a:spcAft>
                <a:spcPct val="0"/>
              </a:spcAft>
            </a:pPr>
            <a:r>
              <a:rPr lang="en-US" altLang="en-US" sz="14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solidFill>
                <a:latin typeface="Consolas" panose="020B0609020204030204" pitchFamily="49" charset="0"/>
              </a:rPr>
              <a:t>          </a:t>
            </a:r>
            <a:r>
              <a:rPr lang="en-US" altLang="en-US" sz="1400" dirty="0">
                <a:solidFill>
                  <a:schemeClr val="accent1">
                    <a:lumMod val="60000"/>
                    <a:lumOff val="40000"/>
                  </a:schemeClr>
                </a:solidFill>
                <a:latin typeface="Consolas" panose="020B0609020204030204" pitchFamily="49" charset="0"/>
              </a:rPr>
              <a:t>"type"</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2"/>
                </a:solidFill>
                <a:latin typeface="Consolas" panose="020B0609020204030204" pitchFamily="49" charset="0"/>
              </a:rPr>
              <a:t>"Temperature Sensor"</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err="1">
                <a:solidFill>
                  <a:schemeClr val="accent1">
                    <a:lumMod val="60000"/>
                    <a:lumOff val="40000"/>
                  </a:schemeClr>
                </a:solidFill>
                <a:latin typeface="Consolas" panose="020B0609020204030204" pitchFamily="49" charset="0"/>
              </a:rPr>
              <a:t>lastCalibration</a:t>
            </a:r>
            <a:r>
              <a:rPr lang="en-US" altLang="en-US" sz="1400" dirty="0">
                <a:solidFill>
                  <a:schemeClr val="accent1">
                    <a:lumMod val="60000"/>
                    <a:lumOff val="40000"/>
                  </a:schemeClr>
                </a:solidFill>
                <a:latin typeface="Consolas" panose="020B0609020204030204" pitchFamily="49" charset="0"/>
              </a:rPr>
              <a: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2"/>
                </a:solidFill>
                <a:latin typeface="Consolas" panose="020B0609020204030204" pitchFamily="49" charset="0"/>
              </a:rPr>
              <a:t>"2018-11-13T20:20:39+00:00"</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"measurement"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"value"</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6"/>
                </a:solidFill>
                <a:latin typeface="Consolas" panose="020B0609020204030204" pitchFamily="49" charset="0"/>
              </a:rPr>
              <a:t>25</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"unit"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2"/>
                </a:solidFill>
                <a:latin typeface="Consolas" panose="020B0609020204030204" pitchFamily="49" charset="0"/>
              </a:rPr>
              <a:t>"Celsius"</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err="1">
                <a:solidFill>
                  <a:schemeClr val="accent1">
                    <a:lumMod val="60000"/>
                    <a:lumOff val="40000"/>
                  </a:schemeClr>
                </a:solidFill>
                <a:latin typeface="Consolas" panose="020B0609020204030204" pitchFamily="49" charset="0"/>
              </a:rPr>
              <a:t>isActive</a:t>
            </a:r>
            <a:r>
              <a:rPr lang="en-US" altLang="en-US" sz="1400" dirty="0">
                <a:solidFill>
                  <a:schemeClr val="accent1">
                    <a:lumMod val="60000"/>
                    <a:lumOff val="40000"/>
                  </a:schemeClr>
                </a:solidFill>
                <a:latin typeface="Consolas" panose="020B0609020204030204" pitchFamily="49" charset="0"/>
              </a:rPr>
              <a: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true,</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"precision"</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6"/>
                </a:solidFill>
                <a:latin typeface="Consolas" panose="020B0609020204030204" pitchFamily="49" charset="0"/>
              </a:rPr>
              <a:t>0.1</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a:t>
            </a:r>
          </a:p>
          <a:p>
            <a:pPr lvl="0" eaLnBrk="0" fontAlgn="base" hangingPunct="0">
              <a:spcBef>
                <a:spcPct val="0"/>
              </a:spcBef>
              <a:spcAft>
                <a:spcPct val="0"/>
              </a:spcAft>
            </a:pPr>
            <a:r>
              <a:rPr lang="en-US" altLang="en-US" sz="1400" dirty="0">
                <a:solidFill>
                  <a:schemeClr val="accent1"/>
                </a:solidFill>
                <a:latin typeface="Consolas" panose="020B0609020204030204" pitchFamily="49" charset="0"/>
              </a:rPr>
              <a:t>     {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"type"</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2"/>
                </a:solidFill>
                <a:latin typeface="Consolas" panose="020B0609020204030204" pitchFamily="49" charset="0"/>
              </a:rPr>
              <a:t>"Humidity Sensor"</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err="1">
                <a:solidFill>
                  <a:schemeClr val="accent1">
                    <a:lumMod val="60000"/>
                    <a:lumOff val="40000"/>
                  </a:schemeClr>
                </a:solidFill>
                <a:latin typeface="Consolas" panose="020B0609020204030204" pitchFamily="49" charset="0"/>
              </a:rPr>
              <a:t>lastCalibration</a:t>
            </a:r>
            <a:r>
              <a:rPr lang="en-US" altLang="en-US" sz="1400" dirty="0">
                <a:solidFill>
                  <a:schemeClr val="accent1">
                    <a:lumMod val="60000"/>
                    <a:lumOff val="40000"/>
                  </a:schemeClr>
                </a:solidFill>
                <a:latin typeface="Consolas" panose="020B0609020204030204" pitchFamily="49" charset="0"/>
              </a:rPr>
              <a: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null,</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"measurement"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"value"</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6"/>
                </a:solidFill>
                <a:latin typeface="Consolas" panose="020B0609020204030204" pitchFamily="49" charset="0"/>
              </a:rPr>
              <a:t>60</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"unit"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2"/>
                </a:solidFill>
                <a:latin typeface="Consolas" panose="020B0609020204030204" pitchFamily="49" charset="0"/>
              </a:rPr>
              <a:t>"Percent"</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err="1">
                <a:solidFill>
                  <a:schemeClr val="accent1">
                    <a:lumMod val="60000"/>
                    <a:lumOff val="40000"/>
                  </a:schemeClr>
                </a:solidFill>
                <a:latin typeface="Consolas" panose="020B0609020204030204" pitchFamily="49" charset="0"/>
              </a:rPr>
              <a:t>isActive</a:t>
            </a:r>
            <a:r>
              <a:rPr lang="en-US" altLang="en-US" sz="1400" dirty="0">
                <a:solidFill>
                  <a:schemeClr val="accent1">
                    <a:lumMod val="60000"/>
                    <a:lumOff val="40000"/>
                  </a:schemeClr>
                </a:solidFill>
                <a:latin typeface="Consolas" panose="020B0609020204030204" pitchFamily="49" charset="0"/>
              </a:rPr>
              <a: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true</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solidFill>
                <a:latin typeface="Consolas" panose="020B0609020204030204" pitchFamily="49" charset="0"/>
              </a:rPr>
              <a:t>     }, </a:t>
            </a:r>
          </a:p>
          <a:p>
            <a:pPr lvl="0" eaLnBrk="0" fontAlgn="base" hangingPunct="0">
              <a:spcBef>
                <a:spcPct val="0"/>
              </a:spcBef>
              <a:spcAft>
                <a:spcPct val="0"/>
              </a:spcAft>
            </a:pPr>
            <a:r>
              <a:rPr lang="en-US" altLang="en-US" sz="1400" dirty="0">
                <a:solidFill>
                  <a:schemeClr val="accent1"/>
                </a:solidFill>
                <a:latin typeface="Consolas" panose="020B0609020204030204" pitchFamily="49" charset="0"/>
              </a:rPr>
              <a:t>     {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"name"</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2"/>
                </a:solidFill>
                <a:latin typeface="Consolas" panose="020B0609020204030204" pitchFamily="49" charset="0"/>
              </a:rPr>
              <a:t>"Brightness Sensor"</a:t>
            </a:r>
            <a:r>
              <a:rPr lang="en-US" altLang="en-US" sz="1400" dirty="0">
                <a:solidFill>
                  <a:schemeClr val="accent1"/>
                </a:solidFill>
                <a:latin typeface="Consolas" panose="020B0609020204030204" pitchFamily="49" charset="0"/>
              </a:rPr>
              <a:t>,</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err="1">
                <a:solidFill>
                  <a:schemeClr val="accent1">
                    <a:lumMod val="60000"/>
                    <a:lumOff val="40000"/>
                  </a:schemeClr>
                </a:solidFill>
                <a:latin typeface="Consolas" panose="020B0609020204030204" pitchFamily="49" charset="0"/>
              </a:rPr>
              <a:t>lastCalibration</a:t>
            </a:r>
            <a:r>
              <a:rPr lang="en-US" altLang="en-US" sz="1400" dirty="0">
                <a:solidFill>
                  <a:schemeClr val="accent1">
                    <a:lumMod val="60000"/>
                    <a:lumOff val="40000"/>
                  </a:schemeClr>
                </a:solidFill>
                <a:latin typeface="Consolas" panose="020B0609020204030204" pitchFamily="49" charset="0"/>
              </a:rPr>
              <a: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2"/>
                </a:solidFill>
                <a:latin typeface="Consolas" panose="020B0609020204030204" pitchFamily="49" charset="0"/>
              </a:rPr>
              <a:t>"2020-01-19T20:20:35+00:00"</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"measurement"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"value"</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6"/>
                </a:solidFill>
                <a:latin typeface="Consolas" panose="020B0609020204030204" pitchFamily="49" charset="0"/>
              </a:rPr>
              <a:t>2</a:t>
            </a:r>
            <a:r>
              <a:rPr lang="en-US" altLang="en-US" sz="14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"unit"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2"/>
                </a:solidFill>
                <a:latin typeface="Consolas" panose="020B0609020204030204" pitchFamily="49" charset="0"/>
              </a:rPr>
              <a:t>"Lux"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err="1">
                <a:solidFill>
                  <a:schemeClr val="accent1">
                    <a:lumMod val="60000"/>
                    <a:lumOff val="40000"/>
                  </a:schemeClr>
                </a:solidFill>
                <a:latin typeface="Consolas" panose="020B0609020204030204" pitchFamily="49" charset="0"/>
              </a:rPr>
              <a:t>isActive</a:t>
            </a:r>
            <a:r>
              <a:rPr lang="en-US" altLang="en-US" sz="1400" dirty="0">
                <a:solidFill>
                  <a:schemeClr val="accent1">
                    <a:lumMod val="60000"/>
                    <a:lumOff val="40000"/>
                  </a:schemeClr>
                </a:solidFill>
                <a:latin typeface="Consolas" panose="020B0609020204030204" pitchFamily="49" charset="0"/>
              </a:rPr>
              <a: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false</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solidFill>
                <a:latin typeface="Consolas" panose="020B0609020204030204" pitchFamily="49" charset="0"/>
              </a:rPr>
              <a:t>     } </a:t>
            </a:r>
          </a:p>
          <a:p>
            <a:pPr lvl="0" eaLnBrk="0" fontAlgn="base" hangingPunct="0">
              <a:spcBef>
                <a:spcPct val="0"/>
              </a:spcBef>
              <a:spcAft>
                <a:spcPct val="0"/>
              </a:spcAft>
            </a:pPr>
            <a:r>
              <a:rPr lang="en-US" altLang="en-US" sz="1400" dirty="0">
                <a:solidFill>
                  <a:schemeClr val="accent1"/>
                </a:solidFill>
                <a:latin typeface="Consolas" panose="020B0609020204030204" pitchFamily="49" charset="0"/>
              </a:rPr>
              <a:t>] </a:t>
            </a:r>
            <a:endParaRPr kumimoji="0" lang="en-US" altLang="en-US" sz="1400" b="0" i="0" u="none" strike="noStrike" cap="none" normalizeH="0" baseline="0" dirty="0">
              <a:ln>
                <a:noFill/>
              </a:ln>
              <a:solidFill>
                <a:schemeClr val="accent1"/>
              </a:solidFill>
              <a:effectLst/>
              <a:latin typeface="Consolas" panose="020B0609020204030204" pitchFamily="49" charset="0"/>
            </a:endParaRPr>
          </a:p>
        </p:txBody>
      </p:sp>
      <p:cxnSp>
        <p:nvCxnSpPr>
          <p:cNvPr id="15" name="Straight Arrow Connector 14">
            <a:extLst>
              <a:ext uri="{FF2B5EF4-FFF2-40B4-BE49-F238E27FC236}">
                <a16:creationId xmlns:a16="http://schemas.microsoft.com/office/drawing/2014/main" id="{0D8BCE31-CEAC-02BD-97E6-6F0904BABC47}"/>
              </a:ext>
            </a:extLst>
          </p:cNvPr>
          <p:cNvCxnSpPr>
            <a:cxnSpLocks/>
          </p:cNvCxnSpPr>
          <p:nvPr/>
        </p:nvCxnSpPr>
        <p:spPr>
          <a:xfrm flipH="1" flipV="1">
            <a:off x="2491057" y="1515480"/>
            <a:ext cx="742490" cy="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EA4C9BA-1486-9A9D-97DE-A3EE726D3B78}"/>
              </a:ext>
            </a:extLst>
          </p:cNvPr>
          <p:cNvSpPr txBox="1"/>
          <p:nvPr/>
        </p:nvSpPr>
        <p:spPr>
          <a:xfrm>
            <a:off x="1174721" y="1270365"/>
            <a:ext cx="1444136" cy="400110"/>
          </a:xfrm>
          <a:prstGeom prst="rect">
            <a:avLst/>
          </a:prstGeom>
          <a:noFill/>
        </p:spPr>
        <p:txBody>
          <a:bodyPr wrap="square" rtlCol="0">
            <a:spAutoFit/>
          </a:bodyPr>
          <a:lstStyle/>
          <a:p>
            <a:pPr algn="ctr"/>
            <a:r>
              <a:rPr lang="tr-TR" sz="2000" dirty="0">
                <a:solidFill>
                  <a:schemeClr val="accent6"/>
                </a:solidFill>
                <a:latin typeface="Century Gothic" panose="020B0502020202020204" pitchFamily="34" charset="0"/>
              </a:rPr>
              <a:t>Object</a:t>
            </a:r>
            <a:endParaRPr lang="en-US" sz="2400" dirty="0">
              <a:solidFill>
                <a:schemeClr val="accent6"/>
              </a:solidFill>
              <a:latin typeface="Century Gothic" panose="020B0502020202020204" pitchFamily="34" charset="0"/>
            </a:endParaRPr>
          </a:p>
        </p:txBody>
      </p:sp>
      <p:sp>
        <p:nvSpPr>
          <p:cNvPr id="5" name="Right Bracket 4">
            <a:extLst>
              <a:ext uri="{FF2B5EF4-FFF2-40B4-BE49-F238E27FC236}">
                <a16:creationId xmlns:a16="http://schemas.microsoft.com/office/drawing/2014/main" id="{4D67CFE3-3F16-7A27-3127-BCF85353BAF3}"/>
              </a:ext>
            </a:extLst>
          </p:cNvPr>
          <p:cNvSpPr/>
          <p:nvPr/>
        </p:nvSpPr>
        <p:spPr>
          <a:xfrm rot="10800000">
            <a:off x="3233545" y="430640"/>
            <a:ext cx="124017" cy="2169681"/>
          </a:xfrm>
          <a:prstGeom prst="rightBracket">
            <a:avLst>
              <a:gd name="adj" fmla="val 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24A79736-8A7D-6E45-3390-6E560512AAD5}"/>
              </a:ext>
            </a:extLst>
          </p:cNvPr>
          <p:cNvCxnSpPr>
            <a:cxnSpLocks/>
          </p:cNvCxnSpPr>
          <p:nvPr/>
        </p:nvCxnSpPr>
        <p:spPr>
          <a:xfrm flipH="1" flipV="1">
            <a:off x="2486294" y="3626287"/>
            <a:ext cx="742490" cy="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C73B94-82CF-9654-4924-968F52A00BB1}"/>
              </a:ext>
            </a:extLst>
          </p:cNvPr>
          <p:cNvSpPr txBox="1"/>
          <p:nvPr/>
        </p:nvSpPr>
        <p:spPr>
          <a:xfrm>
            <a:off x="1169958" y="3380161"/>
            <a:ext cx="1444136" cy="400110"/>
          </a:xfrm>
          <a:prstGeom prst="rect">
            <a:avLst/>
          </a:prstGeom>
          <a:noFill/>
        </p:spPr>
        <p:txBody>
          <a:bodyPr wrap="square" rtlCol="0">
            <a:spAutoFit/>
          </a:bodyPr>
          <a:lstStyle/>
          <a:p>
            <a:pPr algn="ctr"/>
            <a:r>
              <a:rPr lang="tr-TR" sz="2000" dirty="0">
                <a:solidFill>
                  <a:schemeClr val="accent6"/>
                </a:solidFill>
                <a:latin typeface="Century Gothic" panose="020B0502020202020204" pitchFamily="34" charset="0"/>
              </a:rPr>
              <a:t>Object</a:t>
            </a:r>
            <a:endParaRPr lang="en-US" sz="2000" dirty="0">
              <a:solidFill>
                <a:schemeClr val="accent6"/>
              </a:solidFill>
              <a:latin typeface="Century Gothic" panose="020B0502020202020204" pitchFamily="34" charset="0"/>
            </a:endParaRPr>
          </a:p>
        </p:txBody>
      </p:sp>
      <p:sp>
        <p:nvSpPr>
          <p:cNvPr id="14" name="Right Bracket 13">
            <a:extLst>
              <a:ext uri="{FF2B5EF4-FFF2-40B4-BE49-F238E27FC236}">
                <a16:creationId xmlns:a16="http://schemas.microsoft.com/office/drawing/2014/main" id="{7FDE5F03-B3B1-3E76-46FF-5B10F8BB3A9F}"/>
              </a:ext>
            </a:extLst>
          </p:cNvPr>
          <p:cNvSpPr/>
          <p:nvPr/>
        </p:nvSpPr>
        <p:spPr>
          <a:xfrm rot="10800000">
            <a:off x="3228781" y="2683315"/>
            <a:ext cx="124017" cy="1831517"/>
          </a:xfrm>
          <a:prstGeom prst="rightBracket">
            <a:avLst>
              <a:gd name="adj" fmla="val 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C1CFBA11-AD2E-ABF5-0986-9691CDF7C1E2}"/>
              </a:ext>
            </a:extLst>
          </p:cNvPr>
          <p:cNvCxnSpPr>
            <a:cxnSpLocks/>
          </p:cNvCxnSpPr>
          <p:nvPr/>
        </p:nvCxnSpPr>
        <p:spPr>
          <a:xfrm flipH="1" flipV="1">
            <a:off x="2495814" y="5536055"/>
            <a:ext cx="742490" cy="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2CBBF85-6867-40FA-4E09-4DFC7F41A50B}"/>
              </a:ext>
            </a:extLst>
          </p:cNvPr>
          <p:cNvSpPr txBox="1"/>
          <p:nvPr/>
        </p:nvSpPr>
        <p:spPr>
          <a:xfrm>
            <a:off x="1179478" y="5289929"/>
            <a:ext cx="1444136" cy="400110"/>
          </a:xfrm>
          <a:prstGeom prst="rect">
            <a:avLst/>
          </a:prstGeom>
          <a:noFill/>
        </p:spPr>
        <p:txBody>
          <a:bodyPr wrap="square" rtlCol="0">
            <a:spAutoFit/>
          </a:bodyPr>
          <a:lstStyle/>
          <a:p>
            <a:pPr algn="ctr"/>
            <a:r>
              <a:rPr lang="tr-TR" sz="2000" dirty="0">
                <a:solidFill>
                  <a:schemeClr val="accent6"/>
                </a:solidFill>
                <a:latin typeface="Century Gothic" panose="020B0502020202020204" pitchFamily="34" charset="0"/>
              </a:rPr>
              <a:t>Object</a:t>
            </a:r>
            <a:endParaRPr lang="en-US" sz="2400" dirty="0">
              <a:solidFill>
                <a:schemeClr val="accent6"/>
              </a:solidFill>
              <a:latin typeface="Century Gothic" panose="020B0502020202020204" pitchFamily="34" charset="0"/>
            </a:endParaRPr>
          </a:p>
        </p:txBody>
      </p:sp>
      <p:sp>
        <p:nvSpPr>
          <p:cNvPr id="19" name="Right Bracket 18">
            <a:extLst>
              <a:ext uri="{FF2B5EF4-FFF2-40B4-BE49-F238E27FC236}">
                <a16:creationId xmlns:a16="http://schemas.microsoft.com/office/drawing/2014/main" id="{E916E6A1-7112-F84F-545C-CBB8BC105475}"/>
              </a:ext>
            </a:extLst>
          </p:cNvPr>
          <p:cNvSpPr/>
          <p:nvPr/>
        </p:nvSpPr>
        <p:spPr>
          <a:xfrm rot="10800000">
            <a:off x="3238301" y="4593083"/>
            <a:ext cx="124017" cy="1831517"/>
          </a:xfrm>
          <a:prstGeom prst="rightBracket">
            <a:avLst>
              <a:gd name="adj" fmla="val 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ket 19">
            <a:extLst>
              <a:ext uri="{FF2B5EF4-FFF2-40B4-BE49-F238E27FC236}">
                <a16:creationId xmlns:a16="http://schemas.microsoft.com/office/drawing/2014/main" id="{19CD3AD9-7863-2C16-B5CE-A83C62BFDF13}"/>
              </a:ext>
            </a:extLst>
          </p:cNvPr>
          <p:cNvSpPr/>
          <p:nvPr/>
        </p:nvSpPr>
        <p:spPr>
          <a:xfrm rot="10800000" flipH="1">
            <a:off x="9171805" y="73445"/>
            <a:ext cx="124017" cy="6686831"/>
          </a:xfrm>
          <a:prstGeom prst="righ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4DB57719-91EB-8AB7-C558-8FF28E0E646D}"/>
              </a:ext>
            </a:extLst>
          </p:cNvPr>
          <p:cNvCxnSpPr>
            <a:cxnSpLocks/>
          </p:cNvCxnSpPr>
          <p:nvPr/>
        </p:nvCxnSpPr>
        <p:spPr>
          <a:xfrm flipV="1">
            <a:off x="9315207" y="3380160"/>
            <a:ext cx="742490" cy="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E07E000-ACD1-6EFF-C6D9-B0153A76EEBA}"/>
              </a:ext>
            </a:extLst>
          </p:cNvPr>
          <p:cNvSpPr txBox="1"/>
          <p:nvPr/>
        </p:nvSpPr>
        <p:spPr>
          <a:xfrm flipH="1">
            <a:off x="9848537" y="3151529"/>
            <a:ext cx="1444136" cy="400110"/>
          </a:xfrm>
          <a:prstGeom prst="rect">
            <a:avLst/>
          </a:prstGeom>
          <a:noFill/>
          <a:ln>
            <a:noFill/>
          </a:ln>
        </p:spPr>
        <p:txBody>
          <a:bodyPr wrap="square" rtlCol="0">
            <a:spAutoFit/>
          </a:bodyPr>
          <a:lstStyle/>
          <a:p>
            <a:pPr algn="ctr"/>
            <a:r>
              <a:rPr lang="tr-TR" sz="2000" dirty="0" err="1">
                <a:solidFill>
                  <a:schemeClr val="accent2"/>
                </a:solidFill>
                <a:latin typeface="Century Gothic" panose="020B0502020202020204" pitchFamily="34" charset="0"/>
              </a:rPr>
              <a:t>Array</a:t>
            </a:r>
            <a:endParaRPr lang="en-US" sz="2400"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2148987186"/>
      </p:ext>
    </p:extLst>
  </p:cSld>
  <p:clrMapOvr>
    <a:masterClrMapping/>
  </p:clrMapOvr>
  <mc:AlternateContent xmlns:mc="http://schemas.openxmlformats.org/markup-compatibility/2006">
    <mc:Choice xmlns:p14="http://schemas.microsoft.com/office/powerpoint/2010/main" Requires="p14">
      <p:transition spd="slow" p14:dur="2000" advClick="0" advTm="24000"/>
    </mc:Choice>
    <mc:Fallback>
      <p:transition spd="slow" advClick="0" advTm="2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p:bldP spid="5" grpId="0" animBg="1"/>
      <p:bldP spid="13" grpId="0"/>
      <p:bldP spid="14" grpId="0" animBg="1"/>
      <p:bldP spid="18" grpId="0"/>
      <p:bldP spid="19" grpId="0" animBg="1"/>
      <p:bldP spid="20"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F445-F222-C5E1-E994-98C97AA41A14}"/>
              </a:ext>
            </a:extLst>
          </p:cNvPr>
          <p:cNvSpPr>
            <a:spLocks noGrp="1"/>
          </p:cNvSpPr>
          <p:nvPr>
            <p:ph type="title"/>
          </p:nvPr>
        </p:nvSpPr>
        <p:spPr>
          <a:xfrm>
            <a:off x="2021378" y="2598659"/>
            <a:ext cx="8149244" cy="1325563"/>
          </a:xfrm>
        </p:spPr>
        <p:txBody>
          <a:bodyPr>
            <a:normAutofit/>
          </a:bodyPr>
          <a:lstStyle/>
          <a:p>
            <a:r>
              <a:rPr lang="tr-TR" sz="7000" dirty="0">
                <a:solidFill>
                  <a:schemeClr val="accent1"/>
                </a:solidFill>
                <a:latin typeface="Century Gothic" panose="020B0502020202020204" pitchFamily="34" charset="0"/>
              </a:rPr>
              <a:t>Common Mistakes</a:t>
            </a:r>
            <a:endParaRPr lang="en-US" sz="70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21771322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4000">
        <p159:morph option="byObject"/>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6BD6C-C074-9E18-D97B-3D707027C076}"/>
              </a:ext>
            </a:extLst>
          </p:cNvPr>
          <p:cNvSpPr>
            <a:spLocks noGrp="1"/>
          </p:cNvSpPr>
          <p:nvPr>
            <p:ph type="title"/>
          </p:nvPr>
        </p:nvSpPr>
        <p:spPr>
          <a:xfrm>
            <a:off x="2936873" y="5080838"/>
            <a:ext cx="6425784" cy="1325563"/>
          </a:xfrm>
        </p:spPr>
        <p:txBody>
          <a:bodyPr>
            <a:normAutofit/>
          </a:bodyPr>
          <a:lstStyle/>
          <a:p>
            <a:pPr algn="ctr">
              <a:lnSpc>
                <a:spcPct val="100000"/>
              </a:lnSpc>
            </a:pPr>
            <a:r>
              <a:rPr lang="tr-TR" sz="3600" dirty="0">
                <a:solidFill>
                  <a:schemeClr val="accent1"/>
                </a:solidFill>
                <a:latin typeface="Century Gothic" panose="020B0502020202020204" pitchFamily="34" charset="0"/>
              </a:rPr>
              <a:t>Space </a:t>
            </a:r>
            <a:r>
              <a:rPr lang="en-US" altLang="en-US" sz="3600" dirty="0">
                <a:solidFill>
                  <a:schemeClr val="accent1"/>
                </a:solidFill>
                <a:latin typeface="Century Gothic" panose="020B0502020202020204" pitchFamily="34" charset="0"/>
              </a:rPr>
              <a:t>" </a:t>
            </a:r>
            <a:r>
              <a:rPr lang="tr-TR" altLang="en-US" sz="3600" dirty="0">
                <a:solidFill>
                  <a:schemeClr val="accent1"/>
                </a:solidFill>
                <a:latin typeface="Century Gothic" panose="020B0502020202020204" pitchFamily="34" charset="0"/>
              </a:rPr>
              <a:t> </a:t>
            </a:r>
            <a:r>
              <a:rPr lang="en-US" altLang="en-US" sz="3600" dirty="0">
                <a:solidFill>
                  <a:schemeClr val="accent1"/>
                </a:solidFill>
                <a:latin typeface="Century Gothic" panose="020B0502020202020204" pitchFamily="34" charset="0"/>
              </a:rPr>
              <a:t>"</a:t>
            </a:r>
            <a:r>
              <a:rPr lang="tr-TR" altLang="en-US" sz="3600" dirty="0">
                <a:solidFill>
                  <a:schemeClr val="accent1"/>
                </a:solidFill>
                <a:latin typeface="Century Gothic" panose="020B0502020202020204" pitchFamily="34" charset="0"/>
              </a:rPr>
              <a:t> </a:t>
            </a:r>
            <a:r>
              <a:rPr lang="tr-TR" sz="3600" dirty="0">
                <a:solidFill>
                  <a:schemeClr val="accent1"/>
                </a:solidFill>
                <a:latin typeface="Century Gothic" panose="020B0502020202020204" pitchFamily="34" charset="0"/>
              </a:rPr>
              <a:t>is a Character</a:t>
            </a:r>
            <a:endParaRPr lang="en-US" sz="3600" dirty="0">
              <a:solidFill>
                <a:schemeClr val="accent1"/>
              </a:solidFill>
              <a:latin typeface="Century Gothic" panose="020B0502020202020204" pitchFamily="34" charset="0"/>
            </a:endParaRPr>
          </a:p>
        </p:txBody>
      </p:sp>
      <p:sp>
        <p:nvSpPr>
          <p:cNvPr id="4" name="Content Placeholder 2">
            <a:extLst>
              <a:ext uri="{FF2B5EF4-FFF2-40B4-BE49-F238E27FC236}">
                <a16:creationId xmlns:a16="http://schemas.microsoft.com/office/drawing/2014/main" id="{51B2AFFB-9DEA-D4D8-EB20-F473B7D1CEFB}"/>
              </a:ext>
            </a:extLst>
          </p:cNvPr>
          <p:cNvSpPr txBox="1">
            <a:spLocks/>
          </p:cNvSpPr>
          <p:nvPr/>
        </p:nvSpPr>
        <p:spPr>
          <a:xfrm>
            <a:off x="2185766" y="2838327"/>
            <a:ext cx="2963060" cy="704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3600" dirty="0">
                <a:solidFill>
                  <a:schemeClr val="accent1">
                    <a:lumMod val="60000"/>
                    <a:lumOff val="40000"/>
                  </a:schemeClr>
                </a:solidFill>
                <a:latin typeface="Consolas" panose="020B0609020204030204" pitchFamily="49" charset="0"/>
              </a:rPr>
              <a:t>"</a:t>
            </a:r>
            <a:r>
              <a:rPr lang="en-US" altLang="en-US" sz="4000" dirty="0" err="1">
                <a:solidFill>
                  <a:schemeClr val="accent1">
                    <a:lumMod val="60000"/>
                    <a:lumOff val="40000"/>
                  </a:schemeClr>
                </a:solidFill>
                <a:latin typeface="Consolas" panose="020B0609020204030204" pitchFamily="49" charset="0"/>
              </a:rPr>
              <a:t>isAct</a:t>
            </a:r>
            <a:r>
              <a:rPr lang="tr-TR" altLang="en-US" sz="4000" dirty="0">
                <a:solidFill>
                  <a:schemeClr val="accent1">
                    <a:lumMod val="60000"/>
                    <a:lumOff val="40000"/>
                  </a:schemeClr>
                </a:solidFill>
                <a:latin typeface="Consolas" panose="020B0609020204030204" pitchFamily="49" charset="0"/>
              </a:rPr>
              <a:t>ive</a:t>
            </a:r>
            <a:r>
              <a:rPr lang="en-US" altLang="en-US" sz="3600" dirty="0">
                <a:solidFill>
                  <a:schemeClr val="accent1">
                    <a:lumMod val="60000"/>
                    <a:lumOff val="40000"/>
                  </a:schemeClr>
                </a:solidFill>
                <a:latin typeface="Consolas" panose="020B0609020204030204" pitchFamily="49" charset="0"/>
              </a:rPr>
              <a:t>"</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sp>
        <p:nvSpPr>
          <p:cNvPr id="7" name="Content Placeholder 2">
            <a:extLst>
              <a:ext uri="{FF2B5EF4-FFF2-40B4-BE49-F238E27FC236}">
                <a16:creationId xmlns:a16="http://schemas.microsoft.com/office/drawing/2014/main" id="{3B9DF3B2-6B13-BF13-EF56-E19E1921F41C}"/>
              </a:ext>
            </a:extLst>
          </p:cNvPr>
          <p:cNvSpPr txBox="1">
            <a:spLocks/>
          </p:cNvSpPr>
          <p:nvPr/>
        </p:nvSpPr>
        <p:spPr>
          <a:xfrm>
            <a:off x="7299614" y="2838327"/>
            <a:ext cx="3329451" cy="7022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4000" dirty="0">
                <a:solidFill>
                  <a:schemeClr val="accent1">
                    <a:lumMod val="60000"/>
                    <a:lumOff val="40000"/>
                  </a:schemeClr>
                </a:solidFill>
                <a:latin typeface="Consolas" panose="020B0609020204030204" pitchFamily="49" charset="0"/>
              </a:rPr>
              <a:t>"is</a:t>
            </a:r>
            <a:r>
              <a:rPr lang="tr-TR" altLang="en-US" sz="4000" dirty="0">
                <a:solidFill>
                  <a:schemeClr val="accent1">
                    <a:lumMod val="60000"/>
                    <a:lumOff val="40000"/>
                  </a:schemeClr>
                </a:solidFill>
                <a:latin typeface="Consolas" panose="020B0609020204030204" pitchFamily="49" charset="0"/>
              </a:rPr>
              <a:t>Active </a:t>
            </a:r>
            <a:r>
              <a:rPr lang="en-US" altLang="en-US" sz="4000" dirty="0">
                <a:solidFill>
                  <a:schemeClr val="accent1">
                    <a:lumMod val="60000"/>
                    <a:lumOff val="40000"/>
                  </a:schemeClr>
                </a:solidFill>
                <a:latin typeface="Consolas" panose="020B0609020204030204" pitchFamily="49" charset="0"/>
              </a:rPr>
              <a:t>"</a:t>
            </a:r>
            <a:endParaRPr lang="tr-TR" altLang="en-US" sz="40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4000" dirty="0">
                <a:solidFill>
                  <a:schemeClr val="accent1"/>
                </a:solidFill>
                <a:latin typeface="Consolas" panose="020B0609020204030204" pitchFamily="49" charset="0"/>
              </a:rPr>
              <a:t> </a:t>
            </a:r>
            <a:endParaRPr lang="tr-TR" altLang="en-US" sz="4000" dirty="0">
              <a:solidFill>
                <a:schemeClr val="accent1"/>
              </a:solidFill>
              <a:latin typeface="Consolas" panose="020B0609020204030204" pitchFamily="49" charset="0"/>
            </a:endParaRPr>
          </a:p>
          <a:p>
            <a:endParaRPr lang="en-US" sz="4000" dirty="0"/>
          </a:p>
        </p:txBody>
      </p:sp>
      <p:sp>
        <p:nvSpPr>
          <p:cNvPr id="8" name="Content Placeholder 2">
            <a:extLst>
              <a:ext uri="{FF2B5EF4-FFF2-40B4-BE49-F238E27FC236}">
                <a16:creationId xmlns:a16="http://schemas.microsoft.com/office/drawing/2014/main" id="{5038DDE4-8E81-1237-4CE1-C89AB349FF49}"/>
              </a:ext>
            </a:extLst>
          </p:cNvPr>
          <p:cNvSpPr txBox="1">
            <a:spLocks/>
          </p:cNvSpPr>
          <p:nvPr/>
        </p:nvSpPr>
        <p:spPr>
          <a:xfrm>
            <a:off x="5695281" y="2298470"/>
            <a:ext cx="830015" cy="1632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en-US" sz="9600" dirty="0">
                <a:solidFill>
                  <a:schemeClr val="accent2"/>
                </a:solidFill>
                <a:latin typeface="Consolas" panose="020B0609020204030204" pitchFamily="49" charset="0"/>
              </a:rPr>
              <a:t>=</a:t>
            </a:r>
          </a:p>
          <a:p>
            <a:pPr marL="0" indent="0" eaLnBrk="0" fontAlgn="base" hangingPunct="0">
              <a:lnSpc>
                <a:spcPct val="100000"/>
              </a:lnSpc>
              <a:spcBef>
                <a:spcPct val="0"/>
              </a:spcBef>
              <a:spcAft>
                <a:spcPct val="0"/>
              </a:spcAft>
              <a:buFontTx/>
              <a:buNone/>
            </a:pPr>
            <a:r>
              <a:rPr lang="en-US" altLang="en-US" sz="7200" dirty="0">
                <a:solidFill>
                  <a:schemeClr val="accent2"/>
                </a:solidFill>
                <a:latin typeface="Consolas" panose="020B0609020204030204" pitchFamily="49" charset="0"/>
              </a:rPr>
              <a:t> </a:t>
            </a:r>
            <a:endParaRPr lang="tr-TR" altLang="en-US" sz="7200" dirty="0">
              <a:solidFill>
                <a:schemeClr val="accent2"/>
              </a:solidFill>
              <a:latin typeface="Consolas" panose="020B0609020204030204" pitchFamily="49" charset="0"/>
            </a:endParaRPr>
          </a:p>
          <a:p>
            <a:endParaRPr lang="en-US" sz="7200" dirty="0">
              <a:solidFill>
                <a:schemeClr val="accent2"/>
              </a:solidFill>
            </a:endParaRPr>
          </a:p>
        </p:txBody>
      </p:sp>
      <p:cxnSp>
        <p:nvCxnSpPr>
          <p:cNvPr id="10" name="Straight Connector 9">
            <a:extLst>
              <a:ext uri="{FF2B5EF4-FFF2-40B4-BE49-F238E27FC236}">
                <a16:creationId xmlns:a16="http://schemas.microsoft.com/office/drawing/2014/main" id="{AE112DF1-F4F3-881D-CE66-7A16CBA4438D}"/>
              </a:ext>
            </a:extLst>
          </p:cNvPr>
          <p:cNvCxnSpPr/>
          <p:nvPr/>
        </p:nvCxnSpPr>
        <p:spPr>
          <a:xfrm flipH="1">
            <a:off x="5999093" y="2609724"/>
            <a:ext cx="301344" cy="1061464"/>
          </a:xfrm>
          <a:prstGeom prst="line">
            <a:avLst/>
          </a:prstGeom>
          <a:ln w="76200"/>
        </p:spPr>
        <p:style>
          <a:lnRef idx="1">
            <a:schemeClr val="accent2"/>
          </a:lnRef>
          <a:fillRef idx="0">
            <a:schemeClr val="accent2"/>
          </a:fillRef>
          <a:effectRef idx="0">
            <a:schemeClr val="accent2"/>
          </a:effectRef>
          <a:fontRef idx="minor">
            <a:schemeClr val="tx1"/>
          </a:fontRef>
        </p:style>
      </p:cxnSp>
      <p:sp>
        <p:nvSpPr>
          <p:cNvPr id="11" name="Right Bracket 10">
            <a:extLst>
              <a:ext uri="{FF2B5EF4-FFF2-40B4-BE49-F238E27FC236}">
                <a16:creationId xmlns:a16="http://schemas.microsoft.com/office/drawing/2014/main" id="{DC5575F1-3348-C95C-A322-FE96FC4A9226}"/>
              </a:ext>
            </a:extLst>
          </p:cNvPr>
          <p:cNvSpPr/>
          <p:nvPr/>
        </p:nvSpPr>
        <p:spPr>
          <a:xfrm rot="5400000" flipH="1" flipV="1">
            <a:off x="9923948" y="2528769"/>
            <a:ext cx="272143" cy="457199"/>
          </a:xfrm>
          <a:prstGeom prst="rightBracket">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C5E5343F-05BA-3D4E-034E-4ADBA289CE27}"/>
              </a:ext>
            </a:extLst>
          </p:cNvPr>
          <p:cNvCxnSpPr>
            <a:cxnSpLocks/>
          </p:cNvCxnSpPr>
          <p:nvPr/>
        </p:nvCxnSpPr>
        <p:spPr>
          <a:xfrm flipV="1">
            <a:off x="10074307" y="2121652"/>
            <a:ext cx="0" cy="499645"/>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F0A1F25-D8E0-718B-84F0-E7ED8EC5B73B}"/>
              </a:ext>
            </a:extLst>
          </p:cNvPr>
          <p:cNvSpPr txBox="1"/>
          <p:nvPr/>
        </p:nvSpPr>
        <p:spPr>
          <a:xfrm>
            <a:off x="9194237" y="1266287"/>
            <a:ext cx="1731564" cy="830997"/>
          </a:xfrm>
          <a:prstGeom prst="rect">
            <a:avLst/>
          </a:prstGeom>
          <a:noFill/>
        </p:spPr>
        <p:txBody>
          <a:bodyPr wrap="none" rtlCol="0">
            <a:spAutoFit/>
          </a:bodyPr>
          <a:lstStyle/>
          <a:p>
            <a:pPr algn="ctr"/>
            <a:r>
              <a:rPr lang="tr-TR" sz="2400" dirty="0" err="1">
                <a:solidFill>
                  <a:schemeClr val="accent1">
                    <a:lumMod val="40000"/>
                    <a:lumOff val="60000"/>
                  </a:schemeClr>
                </a:solidFill>
                <a:latin typeface="Century Gothic" panose="020B0502020202020204" pitchFamily="34" charset="0"/>
              </a:rPr>
              <a:t>Another</a:t>
            </a:r>
            <a:r>
              <a:rPr lang="tr-TR" sz="2400" dirty="0">
                <a:solidFill>
                  <a:schemeClr val="accent1">
                    <a:lumMod val="40000"/>
                    <a:lumOff val="60000"/>
                  </a:schemeClr>
                </a:solidFill>
                <a:latin typeface="Century Gothic" panose="020B0502020202020204" pitchFamily="34" charset="0"/>
              </a:rPr>
              <a:t> </a:t>
            </a:r>
          </a:p>
          <a:p>
            <a:pPr algn="ctr"/>
            <a:r>
              <a:rPr lang="tr-TR" sz="2400" dirty="0" err="1">
                <a:solidFill>
                  <a:schemeClr val="accent1">
                    <a:lumMod val="40000"/>
                    <a:lumOff val="60000"/>
                  </a:schemeClr>
                </a:solidFill>
                <a:latin typeface="Century Gothic" panose="020B0502020202020204" pitchFamily="34" charset="0"/>
              </a:rPr>
              <a:t>Character</a:t>
            </a:r>
            <a:endParaRPr lang="en-US" sz="2400" dirty="0">
              <a:solidFill>
                <a:schemeClr val="accent1">
                  <a:lumMod val="40000"/>
                  <a:lumOff val="60000"/>
                </a:schemeClr>
              </a:solidFill>
              <a:latin typeface="Century Gothic" panose="020B0502020202020204" pitchFamily="34" charset="0"/>
            </a:endParaRPr>
          </a:p>
        </p:txBody>
      </p:sp>
      <p:grpSp>
        <p:nvGrpSpPr>
          <p:cNvPr id="18" name="Group 17">
            <a:extLst>
              <a:ext uri="{FF2B5EF4-FFF2-40B4-BE49-F238E27FC236}">
                <a16:creationId xmlns:a16="http://schemas.microsoft.com/office/drawing/2014/main" id="{FAAA34E8-1C7F-5319-0CF0-85F88B67DD38}"/>
              </a:ext>
            </a:extLst>
          </p:cNvPr>
          <p:cNvGrpSpPr/>
          <p:nvPr/>
        </p:nvGrpSpPr>
        <p:grpSpPr>
          <a:xfrm>
            <a:off x="12338978" y="2450870"/>
            <a:ext cx="9240887" cy="1632398"/>
            <a:chOff x="12338978" y="2450870"/>
            <a:chExt cx="9240887" cy="1632398"/>
          </a:xfrm>
        </p:grpSpPr>
        <p:sp>
          <p:nvSpPr>
            <p:cNvPr id="12" name="Content Placeholder 2">
              <a:extLst>
                <a:ext uri="{FF2B5EF4-FFF2-40B4-BE49-F238E27FC236}">
                  <a16:creationId xmlns:a16="http://schemas.microsoft.com/office/drawing/2014/main" id="{EC39ED62-E735-1F90-4903-AD466492B7DD}"/>
                </a:ext>
              </a:extLst>
            </p:cNvPr>
            <p:cNvSpPr txBox="1">
              <a:spLocks/>
            </p:cNvSpPr>
            <p:nvPr/>
          </p:nvSpPr>
          <p:spPr>
            <a:xfrm>
              <a:off x="12338978" y="2954065"/>
              <a:ext cx="3303595"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3600" dirty="0">
                  <a:solidFill>
                    <a:schemeClr val="accent1">
                      <a:lumMod val="60000"/>
                      <a:lumOff val="40000"/>
                    </a:schemeClr>
                  </a:solidFill>
                  <a:latin typeface="Consolas" panose="020B0609020204030204" pitchFamily="49" charset="0"/>
                </a:rPr>
                <a:t>"</a:t>
              </a:r>
              <a:r>
                <a:rPr lang="en-US" altLang="en-US" sz="4000" dirty="0" err="1">
                  <a:solidFill>
                    <a:schemeClr val="accent1">
                      <a:lumMod val="60000"/>
                      <a:lumOff val="40000"/>
                    </a:schemeClr>
                  </a:solidFill>
                  <a:latin typeface="Consolas" panose="020B0609020204030204" pitchFamily="49" charset="0"/>
                </a:rPr>
                <a:t>isAct</a:t>
              </a:r>
              <a:r>
                <a:rPr lang="tr-TR" altLang="en-US" sz="4000" dirty="0">
                  <a:solidFill>
                    <a:schemeClr val="accent1">
                      <a:lumMod val="60000"/>
                      <a:lumOff val="40000"/>
                    </a:schemeClr>
                  </a:solidFill>
                  <a:latin typeface="Consolas" panose="020B0609020204030204" pitchFamily="49" charset="0"/>
                </a:rPr>
                <a:t>ive</a:t>
              </a:r>
              <a:r>
                <a:rPr lang="en-US" altLang="en-US" sz="3600" dirty="0">
                  <a:solidFill>
                    <a:schemeClr val="accent1">
                      <a:lumMod val="60000"/>
                      <a:lumOff val="40000"/>
                    </a:schemeClr>
                  </a:solidFill>
                  <a:latin typeface="Consolas" panose="020B0609020204030204" pitchFamily="49" charset="0"/>
                </a:rPr>
                <a:t>"</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sp>
          <p:nvSpPr>
            <p:cNvPr id="13" name="Content Placeholder 2">
              <a:extLst>
                <a:ext uri="{FF2B5EF4-FFF2-40B4-BE49-F238E27FC236}">
                  <a16:creationId xmlns:a16="http://schemas.microsoft.com/office/drawing/2014/main" id="{C145E6AD-AB70-CA81-2742-63B99DBDC02F}"/>
                </a:ext>
              </a:extLst>
            </p:cNvPr>
            <p:cNvSpPr txBox="1">
              <a:spLocks/>
            </p:cNvSpPr>
            <p:nvPr/>
          </p:nvSpPr>
          <p:spPr>
            <a:xfrm>
              <a:off x="17991606" y="2954065"/>
              <a:ext cx="3588259"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4000" dirty="0">
                  <a:solidFill>
                    <a:schemeClr val="accent1">
                      <a:lumMod val="60000"/>
                      <a:lumOff val="40000"/>
                    </a:schemeClr>
                  </a:solidFill>
                  <a:latin typeface="Consolas" panose="020B0609020204030204" pitchFamily="49" charset="0"/>
                </a:rPr>
                <a:t>"is</a:t>
              </a:r>
              <a:r>
                <a:rPr lang="tr-TR" altLang="en-US" sz="4000" dirty="0">
                  <a:solidFill>
                    <a:schemeClr val="accent1">
                      <a:lumMod val="60000"/>
                      <a:lumOff val="40000"/>
                    </a:schemeClr>
                  </a:solidFill>
                  <a:latin typeface="Consolas" panose="020B0609020204030204" pitchFamily="49" charset="0"/>
                </a:rPr>
                <a:t>active</a:t>
              </a:r>
              <a:r>
                <a:rPr lang="en-US" altLang="en-US" sz="4000" dirty="0">
                  <a:solidFill>
                    <a:schemeClr val="accent1">
                      <a:lumMod val="60000"/>
                      <a:lumOff val="40000"/>
                    </a:schemeClr>
                  </a:solidFill>
                  <a:latin typeface="Consolas" panose="020B0609020204030204" pitchFamily="49" charset="0"/>
                </a:rPr>
                <a:t>"</a:t>
              </a:r>
              <a:endParaRPr lang="tr-TR" altLang="en-US" sz="40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4000" dirty="0">
                  <a:solidFill>
                    <a:schemeClr val="accent1"/>
                  </a:solidFill>
                  <a:latin typeface="Consolas" panose="020B0609020204030204" pitchFamily="49" charset="0"/>
                </a:rPr>
                <a:t> </a:t>
              </a:r>
              <a:endParaRPr lang="tr-TR" altLang="en-US" sz="4000" dirty="0">
                <a:solidFill>
                  <a:schemeClr val="accent1"/>
                </a:solidFill>
                <a:latin typeface="Consolas" panose="020B0609020204030204" pitchFamily="49" charset="0"/>
              </a:endParaRPr>
            </a:p>
            <a:p>
              <a:endParaRPr lang="en-US" sz="4000" dirty="0"/>
            </a:p>
          </p:txBody>
        </p:sp>
        <p:sp>
          <p:nvSpPr>
            <p:cNvPr id="15" name="Content Placeholder 2">
              <a:extLst>
                <a:ext uri="{FF2B5EF4-FFF2-40B4-BE49-F238E27FC236}">
                  <a16:creationId xmlns:a16="http://schemas.microsoft.com/office/drawing/2014/main" id="{3F300B02-367E-01C6-32C2-F1D53B6F41AA}"/>
                </a:ext>
              </a:extLst>
            </p:cNvPr>
            <p:cNvSpPr txBox="1">
              <a:spLocks/>
            </p:cNvSpPr>
            <p:nvPr/>
          </p:nvSpPr>
          <p:spPr>
            <a:xfrm>
              <a:off x="16192941" y="2450870"/>
              <a:ext cx="830015" cy="1632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en-US" sz="9600" dirty="0">
                  <a:solidFill>
                    <a:schemeClr val="accent2"/>
                  </a:solidFill>
                  <a:latin typeface="Consolas" panose="020B0609020204030204" pitchFamily="49" charset="0"/>
                </a:rPr>
                <a:t>=</a:t>
              </a:r>
            </a:p>
            <a:p>
              <a:pPr marL="0" indent="0" eaLnBrk="0" fontAlgn="base" hangingPunct="0">
                <a:lnSpc>
                  <a:spcPct val="100000"/>
                </a:lnSpc>
                <a:spcBef>
                  <a:spcPct val="0"/>
                </a:spcBef>
                <a:spcAft>
                  <a:spcPct val="0"/>
                </a:spcAft>
                <a:buFontTx/>
                <a:buNone/>
              </a:pPr>
              <a:r>
                <a:rPr lang="en-US" altLang="en-US" sz="7200" dirty="0">
                  <a:solidFill>
                    <a:schemeClr val="accent2"/>
                  </a:solidFill>
                  <a:latin typeface="Consolas" panose="020B0609020204030204" pitchFamily="49" charset="0"/>
                </a:rPr>
                <a:t> </a:t>
              </a:r>
              <a:endParaRPr lang="tr-TR" altLang="en-US" sz="7200" dirty="0">
                <a:solidFill>
                  <a:schemeClr val="accent2"/>
                </a:solidFill>
                <a:latin typeface="Consolas" panose="020B0609020204030204" pitchFamily="49" charset="0"/>
              </a:endParaRPr>
            </a:p>
            <a:p>
              <a:endParaRPr lang="en-US" sz="7200" dirty="0">
                <a:solidFill>
                  <a:schemeClr val="accent2"/>
                </a:solidFill>
              </a:endParaRPr>
            </a:p>
          </p:txBody>
        </p:sp>
        <p:cxnSp>
          <p:nvCxnSpPr>
            <p:cNvPr id="17" name="Straight Connector 16">
              <a:extLst>
                <a:ext uri="{FF2B5EF4-FFF2-40B4-BE49-F238E27FC236}">
                  <a16:creationId xmlns:a16="http://schemas.microsoft.com/office/drawing/2014/main" id="{36E582AB-6BEF-3E10-8D85-EBE96C5B5411}"/>
                </a:ext>
              </a:extLst>
            </p:cNvPr>
            <p:cNvCxnSpPr/>
            <p:nvPr/>
          </p:nvCxnSpPr>
          <p:spPr>
            <a:xfrm flipH="1">
              <a:off x="16496753" y="2762124"/>
              <a:ext cx="301344" cy="1061464"/>
            </a:xfrm>
            <a:prstGeom prst="line">
              <a:avLst/>
            </a:prstGeom>
            <a:ln w="76200"/>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2887322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5000">
        <p159:morph option="byObject"/>
      </p:transition>
    </mc:Choice>
    <mc:Fallback xmlns="">
      <p:transition spd="slow" advClick="0" advTm="1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100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100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E2BA068-3CE9-4A19-8A10-163436B6D4B6}"/>
              </a:ext>
            </a:extLst>
          </p:cNvPr>
          <p:cNvSpPr txBox="1">
            <a:spLocks/>
          </p:cNvSpPr>
          <p:nvPr/>
        </p:nvSpPr>
        <p:spPr>
          <a:xfrm>
            <a:off x="4221230" y="5020235"/>
            <a:ext cx="3749540" cy="147918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tr-TR" sz="3600" dirty="0">
                <a:solidFill>
                  <a:schemeClr val="accent1"/>
                </a:solidFill>
                <a:latin typeface="Century Gothic" panose="020B0502020202020204" pitchFamily="34" charset="0"/>
              </a:rPr>
              <a:t>C</a:t>
            </a:r>
            <a:r>
              <a:rPr lang="en-US" sz="3600" dirty="0" err="1">
                <a:solidFill>
                  <a:schemeClr val="accent1"/>
                </a:solidFill>
                <a:latin typeface="Century Gothic" panose="020B0502020202020204" pitchFamily="34" charset="0"/>
              </a:rPr>
              <a:t>ase</a:t>
            </a:r>
            <a:r>
              <a:rPr lang="en-US" sz="3600" dirty="0">
                <a:solidFill>
                  <a:schemeClr val="accent1"/>
                </a:solidFill>
                <a:latin typeface="Century Gothic" panose="020B0502020202020204" pitchFamily="34" charset="0"/>
              </a:rPr>
              <a:t> </a:t>
            </a:r>
            <a:r>
              <a:rPr lang="tr-TR" sz="3600" dirty="0">
                <a:solidFill>
                  <a:schemeClr val="accent1"/>
                </a:solidFill>
                <a:latin typeface="Century Gothic" panose="020B0502020202020204" pitchFamily="34" charset="0"/>
              </a:rPr>
              <a:t>S</a:t>
            </a:r>
            <a:r>
              <a:rPr lang="en-US" sz="3600" dirty="0" err="1">
                <a:solidFill>
                  <a:schemeClr val="accent1"/>
                </a:solidFill>
                <a:latin typeface="Century Gothic" panose="020B0502020202020204" pitchFamily="34" charset="0"/>
              </a:rPr>
              <a:t>ensitive</a:t>
            </a:r>
            <a:endParaRPr lang="en-US" sz="3600" dirty="0">
              <a:solidFill>
                <a:schemeClr val="accent1"/>
              </a:solidFill>
              <a:latin typeface="Century Gothic" panose="020B0502020202020204" pitchFamily="34" charset="0"/>
            </a:endParaRPr>
          </a:p>
        </p:txBody>
      </p:sp>
      <p:grpSp>
        <p:nvGrpSpPr>
          <p:cNvPr id="26" name="Group 25">
            <a:extLst>
              <a:ext uri="{FF2B5EF4-FFF2-40B4-BE49-F238E27FC236}">
                <a16:creationId xmlns:a16="http://schemas.microsoft.com/office/drawing/2014/main" id="{332B1517-7DCA-782E-3F5E-368990022221}"/>
              </a:ext>
            </a:extLst>
          </p:cNvPr>
          <p:cNvGrpSpPr/>
          <p:nvPr/>
        </p:nvGrpSpPr>
        <p:grpSpPr>
          <a:xfrm>
            <a:off x="1841318" y="2298470"/>
            <a:ext cx="9240887" cy="1632398"/>
            <a:chOff x="1841318" y="2298470"/>
            <a:chExt cx="9240887" cy="1632398"/>
          </a:xfrm>
        </p:grpSpPr>
        <p:sp>
          <p:nvSpPr>
            <p:cNvPr id="3" name="Content Placeholder 2">
              <a:extLst>
                <a:ext uri="{FF2B5EF4-FFF2-40B4-BE49-F238E27FC236}">
                  <a16:creationId xmlns:a16="http://schemas.microsoft.com/office/drawing/2014/main" id="{695739B0-D08B-904E-4D56-1C8E1C2F15A6}"/>
                </a:ext>
              </a:extLst>
            </p:cNvPr>
            <p:cNvSpPr txBox="1">
              <a:spLocks/>
            </p:cNvSpPr>
            <p:nvPr/>
          </p:nvSpPr>
          <p:spPr>
            <a:xfrm>
              <a:off x="1841318" y="2801665"/>
              <a:ext cx="3303595"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3600" dirty="0">
                  <a:solidFill>
                    <a:schemeClr val="accent1">
                      <a:lumMod val="60000"/>
                      <a:lumOff val="40000"/>
                    </a:schemeClr>
                  </a:solidFill>
                  <a:latin typeface="Consolas" panose="020B0609020204030204" pitchFamily="49" charset="0"/>
                </a:rPr>
                <a:t>"</a:t>
              </a:r>
              <a:r>
                <a:rPr lang="en-US" altLang="en-US" sz="4000" dirty="0" err="1">
                  <a:solidFill>
                    <a:schemeClr val="accent1">
                      <a:lumMod val="60000"/>
                      <a:lumOff val="40000"/>
                    </a:schemeClr>
                  </a:solidFill>
                  <a:latin typeface="Consolas" panose="020B0609020204030204" pitchFamily="49" charset="0"/>
                </a:rPr>
                <a:t>isAct</a:t>
              </a:r>
              <a:r>
                <a:rPr lang="tr-TR" altLang="en-US" sz="4000" dirty="0">
                  <a:solidFill>
                    <a:schemeClr val="accent1">
                      <a:lumMod val="60000"/>
                      <a:lumOff val="40000"/>
                    </a:schemeClr>
                  </a:solidFill>
                  <a:latin typeface="Consolas" panose="020B0609020204030204" pitchFamily="49" charset="0"/>
                </a:rPr>
                <a:t>ive</a:t>
              </a:r>
              <a:r>
                <a:rPr lang="en-US" altLang="en-US" sz="3600" dirty="0">
                  <a:solidFill>
                    <a:schemeClr val="accent1">
                      <a:lumMod val="60000"/>
                      <a:lumOff val="40000"/>
                    </a:schemeClr>
                  </a:solidFill>
                  <a:latin typeface="Consolas" panose="020B0609020204030204" pitchFamily="49" charset="0"/>
                </a:rPr>
                <a:t>"</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sp>
          <p:nvSpPr>
            <p:cNvPr id="5" name="Content Placeholder 2">
              <a:extLst>
                <a:ext uri="{FF2B5EF4-FFF2-40B4-BE49-F238E27FC236}">
                  <a16:creationId xmlns:a16="http://schemas.microsoft.com/office/drawing/2014/main" id="{9B218159-3769-3043-0C44-7426F43126FE}"/>
                </a:ext>
              </a:extLst>
            </p:cNvPr>
            <p:cNvSpPr txBox="1">
              <a:spLocks/>
            </p:cNvSpPr>
            <p:nvPr/>
          </p:nvSpPr>
          <p:spPr>
            <a:xfrm>
              <a:off x="7493946" y="2801665"/>
              <a:ext cx="3588259"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4000" dirty="0">
                  <a:solidFill>
                    <a:schemeClr val="accent1">
                      <a:lumMod val="60000"/>
                      <a:lumOff val="40000"/>
                    </a:schemeClr>
                  </a:solidFill>
                  <a:latin typeface="Consolas" panose="020B0609020204030204" pitchFamily="49" charset="0"/>
                </a:rPr>
                <a:t>"is</a:t>
              </a:r>
              <a:r>
                <a:rPr lang="tr-TR" altLang="en-US" sz="4000" dirty="0">
                  <a:solidFill>
                    <a:schemeClr val="accent1">
                      <a:lumMod val="60000"/>
                      <a:lumOff val="40000"/>
                    </a:schemeClr>
                  </a:solidFill>
                  <a:latin typeface="Consolas" panose="020B0609020204030204" pitchFamily="49" charset="0"/>
                </a:rPr>
                <a:t>active</a:t>
              </a:r>
              <a:r>
                <a:rPr lang="en-US" altLang="en-US" sz="4000" dirty="0">
                  <a:solidFill>
                    <a:schemeClr val="accent1">
                      <a:lumMod val="60000"/>
                      <a:lumOff val="40000"/>
                    </a:schemeClr>
                  </a:solidFill>
                  <a:latin typeface="Consolas" panose="020B0609020204030204" pitchFamily="49" charset="0"/>
                </a:rPr>
                <a:t>"</a:t>
              </a:r>
              <a:endParaRPr lang="tr-TR" altLang="en-US" sz="40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4000" dirty="0">
                  <a:solidFill>
                    <a:schemeClr val="accent1"/>
                  </a:solidFill>
                  <a:latin typeface="Consolas" panose="020B0609020204030204" pitchFamily="49" charset="0"/>
                </a:rPr>
                <a:t> </a:t>
              </a:r>
              <a:endParaRPr lang="tr-TR" altLang="en-US" sz="4000" dirty="0">
                <a:solidFill>
                  <a:schemeClr val="accent1"/>
                </a:solidFill>
                <a:latin typeface="Consolas" panose="020B0609020204030204" pitchFamily="49" charset="0"/>
              </a:endParaRPr>
            </a:p>
            <a:p>
              <a:endParaRPr lang="en-US" sz="4000" dirty="0"/>
            </a:p>
          </p:txBody>
        </p:sp>
        <p:sp>
          <p:nvSpPr>
            <p:cNvPr id="13" name="Content Placeholder 2">
              <a:extLst>
                <a:ext uri="{FF2B5EF4-FFF2-40B4-BE49-F238E27FC236}">
                  <a16:creationId xmlns:a16="http://schemas.microsoft.com/office/drawing/2014/main" id="{D398429D-5015-72A9-32CB-858294868417}"/>
                </a:ext>
              </a:extLst>
            </p:cNvPr>
            <p:cNvSpPr txBox="1">
              <a:spLocks/>
            </p:cNvSpPr>
            <p:nvPr/>
          </p:nvSpPr>
          <p:spPr>
            <a:xfrm>
              <a:off x="5695281" y="2298470"/>
              <a:ext cx="830015" cy="1632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en-US" sz="9600" dirty="0">
                  <a:solidFill>
                    <a:schemeClr val="accent2"/>
                  </a:solidFill>
                  <a:latin typeface="Consolas" panose="020B0609020204030204" pitchFamily="49" charset="0"/>
                </a:rPr>
                <a:t>=</a:t>
              </a:r>
            </a:p>
            <a:p>
              <a:pPr marL="0" indent="0" eaLnBrk="0" fontAlgn="base" hangingPunct="0">
                <a:lnSpc>
                  <a:spcPct val="100000"/>
                </a:lnSpc>
                <a:spcBef>
                  <a:spcPct val="0"/>
                </a:spcBef>
                <a:spcAft>
                  <a:spcPct val="0"/>
                </a:spcAft>
                <a:buFontTx/>
                <a:buNone/>
              </a:pPr>
              <a:r>
                <a:rPr lang="en-US" altLang="en-US" sz="7200" dirty="0">
                  <a:solidFill>
                    <a:schemeClr val="accent2"/>
                  </a:solidFill>
                  <a:latin typeface="Consolas" panose="020B0609020204030204" pitchFamily="49" charset="0"/>
                </a:rPr>
                <a:t> </a:t>
              </a:r>
              <a:endParaRPr lang="tr-TR" altLang="en-US" sz="7200" dirty="0">
                <a:solidFill>
                  <a:schemeClr val="accent2"/>
                </a:solidFill>
                <a:latin typeface="Consolas" panose="020B0609020204030204" pitchFamily="49" charset="0"/>
              </a:endParaRPr>
            </a:p>
            <a:p>
              <a:endParaRPr lang="en-US" sz="7200" dirty="0">
                <a:solidFill>
                  <a:schemeClr val="accent2"/>
                </a:solidFill>
              </a:endParaRPr>
            </a:p>
          </p:txBody>
        </p:sp>
        <p:cxnSp>
          <p:nvCxnSpPr>
            <p:cNvPr id="15" name="Straight Connector 14">
              <a:extLst>
                <a:ext uri="{FF2B5EF4-FFF2-40B4-BE49-F238E27FC236}">
                  <a16:creationId xmlns:a16="http://schemas.microsoft.com/office/drawing/2014/main" id="{09CDDB46-C6ED-B734-5661-B28D6D7AAC2E}"/>
                </a:ext>
              </a:extLst>
            </p:cNvPr>
            <p:cNvCxnSpPr/>
            <p:nvPr/>
          </p:nvCxnSpPr>
          <p:spPr>
            <a:xfrm flipH="1">
              <a:off x="5999093" y="2609724"/>
              <a:ext cx="301344" cy="1061464"/>
            </a:xfrm>
            <a:prstGeom prst="line">
              <a:avLst/>
            </a:prstGeom>
            <a:ln w="76200"/>
          </p:spPr>
          <p:style>
            <a:lnRef idx="1">
              <a:schemeClr val="accent2"/>
            </a:lnRef>
            <a:fillRef idx="0">
              <a:schemeClr val="accent2"/>
            </a:fillRef>
            <a:effectRef idx="0">
              <a:schemeClr val="accent2"/>
            </a:effectRef>
            <a:fontRef idx="minor">
              <a:schemeClr val="tx1"/>
            </a:fontRef>
          </p:style>
        </p:cxnSp>
      </p:grpSp>
      <p:sp>
        <p:nvSpPr>
          <p:cNvPr id="17" name="Content Placeholder 2">
            <a:extLst>
              <a:ext uri="{FF2B5EF4-FFF2-40B4-BE49-F238E27FC236}">
                <a16:creationId xmlns:a16="http://schemas.microsoft.com/office/drawing/2014/main" id="{1F570B6F-1AEE-950B-E9B7-C7666E6C14CA}"/>
              </a:ext>
            </a:extLst>
          </p:cNvPr>
          <p:cNvSpPr txBox="1">
            <a:spLocks/>
          </p:cNvSpPr>
          <p:nvPr/>
        </p:nvSpPr>
        <p:spPr>
          <a:xfrm>
            <a:off x="-9378697" y="2838327"/>
            <a:ext cx="2963060" cy="704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3600" dirty="0">
                <a:solidFill>
                  <a:schemeClr val="accent1">
                    <a:lumMod val="60000"/>
                    <a:lumOff val="40000"/>
                  </a:schemeClr>
                </a:solidFill>
                <a:latin typeface="Consolas" panose="020B0609020204030204" pitchFamily="49" charset="0"/>
              </a:rPr>
              <a:t>"</a:t>
            </a:r>
            <a:r>
              <a:rPr lang="en-US" altLang="en-US" sz="4000" dirty="0" err="1">
                <a:solidFill>
                  <a:schemeClr val="accent1">
                    <a:lumMod val="60000"/>
                    <a:lumOff val="40000"/>
                  </a:schemeClr>
                </a:solidFill>
                <a:latin typeface="Consolas" panose="020B0609020204030204" pitchFamily="49" charset="0"/>
              </a:rPr>
              <a:t>isAct</a:t>
            </a:r>
            <a:r>
              <a:rPr lang="tr-TR" altLang="en-US" sz="4000" dirty="0">
                <a:solidFill>
                  <a:schemeClr val="accent1">
                    <a:lumMod val="60000"/>
                    <a:lumOff val="40000"/>
                  </a:schemeClr>
                </a:solidFill>
                <a:latin typeface="Consolas" panose="020B0609020204030204" pitchFamily="49" charset="0"/>
              </a:rPr>
              <a:t>ive</a:t>
            </a:r>
            <a:r>
              <a:rPr lang="en-US" altLang="en-US" sz="3600" dirty="0">
                <a:solidFill>
                  <a:schemeClr val="accent1">
                    <a:lumMod val="60000"/>
                    <a:lumOff val="40000"/>
                  </a:schemeClr>
                </a:solidFill>
                <a:latin typeface="Consolas" panose="020B0609020204030204" pitchFamily="49" charset="0"/>
              </a:rPr>
              <a:t>"</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sp>
        <p:nvSpPr>
          <p:cNvPr id="18" name="Content Placeholder 2">
            <a:extLst>
              <a:ext uri="{FF2B5EF4-FFF2-40B4-BE49-F238E27FC236}">
                <a16:creationId xmlns:a16="http://schemas.microsoft.com/office/drawing/2014/main" id="{FF419D1F-89A2-FBEC-2C77-CCAE770ADB3D}"/>
              </a:ext>
            </a:extLst>
          </p:cNvPr>
          <p:cNvSpPr txBox="1">
            <a:spLocks/>
          </p:cNvSpPr>
          <p:nvPr/>
        </p:nvSpPr>
        <p:spPr>
          <a:xfrm>
            <a:off x="-4264849" y="2838327"/>
            <a:ext cx="3329451" cy="7022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4000" dirty="0">
                <a:solidFill>
                  <a:schemeClr val="accent1">
                    <a:lumMod val="60000"/>
                    <a:lumOff val="40000"/>
                  </a:schemeClr>
                </a:solidFill>
                <a:latin typeface="Consolas" panose="020B0609020204030204" pitchFamily="49" charset="0"/>
              </a:rPr>
              <a:t>"is</a:t>
            </a:r>
            <a:r>
              <a:rPr lang="tr-TR" altLang="en-US" sz="4000" dirty="0">
                <a:solidFill>
                  <a:schemeClr val="accent1">
                    <a:lumMod val="60000"/>
                    <a:lumOff val="40000"/>
                  </a:schemeClr>
                </a:solidFill>
                <a:latin typeface="Consolas" panose="020B0609020204030204" pitchFamily="49" charset="0"/>
              </a:rPr>
              <a:t>Active </a:t>
            </a:r>
            <a:r>
              <a:rPr lang="en-US" altLang="en-US" sz="4000" dirty="0">
                <a:solidFill>
                  <a:schemeClr val="accent1">
                    <a:lumMod val="60000"/>
                    <a:lumOff val="40000"/>
                  </a:schemeClr>
                </a:solidFill>
                <a:latin typeface="Consolas" panose="020B0609020204030204" pitchFamily="49" charset="0"/>
              </a:rPr>
              <a:t>"</a:t>
            </a:r>
            <a:endParaRPr lang="tr-TR" altLang="en-US" sz="40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4000" dirty="0">
                <a:solidFill>
                  <a:schemeClr val="accent1"/>
                </a:solidFill>
                <a:latin typeface="Consolas" panose="020B0609020204030204" pitchFamily="49" charset="0"/>
              </a:rPr>
              <a:t> </a:t>
            </a:r>
            <a:endParaRPr lang="tr-TR" altLang="en-US" sz="4000" dirty="0">
              <a:solidFill>
                <a:schemeClr val="accent1"/>
              </a:solidFill>
              <a:latin typeface="Consolas" panose="020B0609020204030204" pitchFamily="49" charset="0"/>
            </a:endParaRPr>
          </a:p>
          <a:p>
            <a:endParaRPr lang="en-US" sz="4000" dirty="0"/>
          </a:p>
        </p:txBody>
      </p:sp>
      <p:sp>
        <p:nvSpPr>
          <p:cNvPr id="21" name="Content Placeholder 2">
            <a:extLst>
              <a:ext uri="{FF2B5EF4-FFF2-40B4-BE49-F238E27FC236}">
                <a16:creationId xmlns:a16="http://schemas.microsoft.com/office/drawing/2014/main" id="{D904B76B-9AB6-E8A8-21F5-CF65CD505716}"/>
              </a:ext>
            </a:extLst>
          </p:cNvPr>
          <p:cNvSpPr txBox="1">
            <a:spLocks/>
          </p:cNvSpPr>
          <p:nvPr/>
        </p:nvSpPr>
        <p:spPr>
          <a:xfrm>
            <a:off x="-5869182" y="2298470"/>
            <a:ext cx="830015" cy="1632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en-US" sz="9600" dirty="0">
                <a:solidFill>
                  <a:schemeClr val="accent2"/>
                </a:solidFill>
                <a:latin typeface="Consolas" panose="020B0609020204030204" pitchFamily="49" charset="0"/>
              </a:rPr>
              <a:t>=</a:t>
            </a:r>
          </a:p>
          <a:p>
            <a:pPr marL="0" indent="0" eaLnBrk="0" fontAlgn="base" hangingPunct="0">
              <a:lnSpc>
                <a:spcPct val="100000"/>
              </a:lnSpc>
              <a:spcBef>
                <a:spcPct val="0"/>
              </a:spcBef>
              <a:spcAft>
                <a:spcPct val="0"/>
              </a:spcAft>
              <a:buFontTx/>
              <a:buNone/>
            </a:pPr>
            <a:r>
              <a:rPr lang="en-US" altLang="en-US" sz="7200" dirty="0">
                <a:solidFill>
                  <a:schemeClr val="accent2"/>
                </a:solidFill>
                <a:latin typeface="Consolas" panose="020B0609020204030204" pitchFamily="49" charset="0"/>
              </a:rPr>
              <a:t> </a:t>
            </a:r>
            <a:endParaRPr lang="tr-TR" altLang="en-US" sz="7200" dirty="0">
              <a:solidFill>
                <a:schemeClr val="accent2"/>
              </a:solidFill>
              <a:latin typeface="Consolas" panose="020B0609020204030204" pitchFamily="49" charset="0"/>
            </a:endParaRPr>
          </a:p>
          <a:p>
            <a:endParaRPr lang="en-US" sz="7200" dirty="0">
              <a:solidFill>
                <a:schemeClr val="accent2"/>
              </a:solidFill>
            </a:endParaRPr>
          </a:p>
        </p:txBody>
      </p:sp>
      <p:cxnSp>
        <p:nvCxnSpPr>
          <p:cNvPr id="22" name="Straight Connector 21">
            <a:extLst>
              <a:ext uri="{FF2B5EF4-FFF2-40B4-BE49-F238E27FC236}">
                <a16:creationId xmlns:a16="http://schemas.microsoft.com/office/drawing/2014/main" id="{F076C9E5-D53E-9552-6555-23BDC972A82D}"/>
              </a:ext>
            </a:extLst>
          </p:cNvPr>
          <p:cNvCxnSpPr/>
          <p:nvPr/>
        </p:nvCxnSpPr>
        <p:spPr>
          <a:xfrm flipH="1">
            <a:off x="-5565370" y="2609724"/>
            <a:ext cx="301344" cy="1061464"/>
          </a:xfrm>
          <a:prstGeom prst="line">
            <a:avLst/>
          </a:prstGeom>
          <a:ln w="76200"/>
        </p:spPr>
        <p:style>
          <a:lnRef idx="1">
            <a:schemeClr val="accent2"/>
          </a:lnRef>
          <a:fillRef idx="0">
            <a:schemeClr val="accent2"/>
          </a:fillRef>
          <a:effectRef idx="0">
            <a:schemeClr val="accent2"/>
          </a:effectRef>
          <a:fontRef idx="minor">
            <a:schemeClr val="tx1"/>
          </a:fontRef>
        </p:style>
      </p:cxnSp>
      <p:sp>
        <p:nvSpPr>
          <p:cNvPr id="23" name="Right Bracket 22">
            <a:extLst>
              <a:ext uri="{FF2B5EF4-FFF2-40B4-BE49-F238E27FC236}">
                <a16:creationId xmlns:a16="http://schemas.microsoft.com/office/drawing/2014/main" id="{CA7A5F71-0789-EE0C-9E6C-49DECBD85F7E}"/>
              </a:ext>
            </a:extLst>
          </p:cNvPr>
          <p:cNvSpPr/>
          <p:nvPr/>
        </p:nvSpPr>
        <p:spPr>
          <a:xfrm rot="5400000" flipH="1" flipV="1">
            <a:off x="-1640515" y="2528769"/>
            <a:ext cx="272143" cy="457199"/>
          </a:xfrm>
          <a:prstGeom prst="rightBracket">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7E80C69B-E2D3-10ED-EB26-D3ECA47CC934}"/>
              </a:ext>
            </a:extLst>
          </p:cNvPr>
          <p:cNvCxnSpPr>
            <a:cxnSpLocks/>
          </p:cNvCxnSpPr>
          <p:nvPr/>
        </p:nvCxnSpPr>
        <p:spPr>
          <a:xfrm flipV="1">
            <a:off x="-1490156" y="2121652"/>
            <a:ext cx="0" cy="499645"/>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DD9A6F7-8A0C-0A04-8552-E2239DC9E360}"/>
              </a:ext>
            </a:extLst>
          </p:cNvPr>
          <p:cNvSpPr txBox="1"/>
          <p:nvPr/>
        </p:nvSpPr>
        <p:spPr>
          <a:xfrm>
            <a:off x="-2370226" y="1266287"/>
            <a:ext cx="1731564" cy="830997"/>
          </a:xfrm>
          <a:prstGeom prst="rect">
            <a:avLst/>
          </a:prstGeom>
          <a:noFill/>
        </p:spPr>
        <p:txBody>
          <a:bodyPr wrap="none" rtlCol="0">
            <a:spAutoFit/>
          </a:bodyPr>
          <a:lstStyle/>
          <a:p>
            <a:pPr algn="ctr"/>
            <a:r>
              <a:rPr lang="tr-TR" sz="2400" dirty="0" err="1">
                <a:solidFill>
                  <a:schemeClr val="accent1">
                    <a:lumMod val="40000"/>
                    <a:lumOff val="60000"/>
                  </a:schemeClr>
                </a:solidFill>
                <a:latin typeface="Century Gothic" panose="020B0502020202020204" pitchFamily="34" charset="0"/>
              </a:rPr>
              <a:t>Another</a:t>
            </a:r>
            <a:r>
              <a:rPr lang="tr-TR" sz="2400" dirty="0">
                <a:solidFill>
                  <a:schemeClr val="accent1">
                    <a:lumMod val="40000"/>
                    <a:lumOff val="60000"/>
                  </a:schemeClr>
                </a:solidFill>
                <a:latin typeface="Century Gothic" panose="020B0502020202020204" pitchFamily="34" charset="0"/>
              </a:rPr>
              <a:t> </a:t>
            </a:r>
          </a:p>
          <a:p>
            <a:pPr algn="ctr"/>
            <a:r>
              <a:rPr lang="tr-TR" sz="2400" dirty="0" err="1">
                <a:solidFill>
                  <a:schemeClr val="accent1">
                    <a:lumMod val="40000"/>
                    <a:lumOff val="60000"/>
                  </a:schemeClr>
                </a:solidFill>
                <a:latin typeface="Century Gothic" panose="020B0502020202020204" pitchFamily="34" charset="0"/>
              </a:rPr>
              <a:t>Character</a:t>
            </a:r>
            <a:endParaRPr lang="en-US" sz="2400" dirty="0">
              <a:solidFill>
                <a:schemeClr val="accent1">
                  <a:lumMod val="40000"/>
                  <a:lumOff val="60000"/>
                </a:schemeClr>
              </a:solidFill>
              <a:latin typeface="Century Gothic" panose="020B0502020202020204" pitchFamily="34" charset="0"/>
            </a:endParaRPr>
          </a:p>
        </p:txBody>
      </p:sp>
      <p:sp>
        <p:nvSpPr>
          <p:cNvPr id="27" name="TextBox 26">
            <a:extLst>
              <a:ext uri="{FF2B5EF4-FFF2-40B4-BE49-F238E27FC236}">
                <a16:creationId xmlns:a16="http://schemas.microsoft.com/office/drawing/2014/main" id="{C04A1133-A494-F53B-5EB4-DE4521BEDBFC}"/>
              </a:ext>
            </a:extLst>
          </p:cNvPr>
          <p:cNvSpPr txBox="1"/>
          <p:nvPr/>
        </p:nvSpPr>
        <p:spPr>
          <a:xfrm>
            <a:off x="12882147" y="2721114"/>
            <a:ext cx="6929846" cy="707886"/>
          </a:xfrm>
          <a:prstGeom prst="rect">
            <a:avLst/>
          </a:prstGeom>
          <a:noFill/>
        </p:spPr>
        <p:txBody>
          <a:bodyPr wrap="square">
            <a:spAutoFit/>
          </a:bodyPr>
          <a:lstStyle/>
          <a:p>
            <a:r>
              <a:rPr lang="en-US" sz="4000" b="0" i="0">
                <a:solidFill>
                  <a:schemeClr val="accent1">
                    <a:lumMod val="60000"/>
                    <a:lumOff val="40000"/>
                  </a:schemeClr>
                </a:solidFill>
                <a:effectLst/>
                <a:latin typeface="Consolas" panose="020B0609020204030204" pitchFamily="49" charset="0"/>
              </a:rPr>
              <a:t>"</a:t>
            </a:r>
            <a:r>
              <a:rPr lang="tr-TR" sz="4000">
                <a:solidFill>
                  <a:schemeClr val="accent1">
                    <a:lumMod val="60000"/>
                    <a:lumOff val="40000"/>
                  </a:schemeClr>
                </a:solidFill>
                <a:latin typeface="Consolas" panose="020B0609020204030204" pitchFamily="49" charset="0"/>
              </a:rPr>
              <a:t>name</a:t>
            </a:r>
            <a:r>
              <a:rPr lang="en-US" sz="4000" b="0" i="0">
                <a:solidFill>
                  <a:schemeClr val="accent1"/>
                </a:solidFill>
                <a:effectLst/>
                <a:latin typeface="Consolas" panose="020B0609020204030204" pitchFamily="49" charset="0"/>
              </a:rPr>
              <a:t>:</a:t>
            </a:r>
            <a:r>
              <a:rPr lang="en-US" sz="4000" b="0" i="0">
                <a:solidFill>
                  <a:schemeClr val="accent2"/>
                </a:solidFill>
                <a:effectLst/>
                <a:latin typeface="Consolas" panose="020B0609020204030204" pitchFamily="49" charset="0"/>
              </a:rPr>
              <a:t> "</a:t>
            </a:r>
            <a:r>
              <a:rPr lang="tr-TR" sz="4000">
                <a:solidFill>
                  <a:schemeClr val="accent2"/>
                </a:solidFill>
                <a:latin typeface="Consolas" panose="020B0609020204030204" pitchFamily="49" charset="0"/>
              </a:rPr>
              <a:t>Web of Things</a:t>
            </a:r>
            <a:r>
              <a:rPr lang="en-US" sz="4000" b="0" i="0">
                <a:solidFill>
                  <a:schemeClr val="accent2"/>
                </a:solidFill>
                <a:effectLst/>
                <a:latin typeface="Consolas" panose="020B0609020204030204" pitchFamily="49" charset="0"/>
              </a:rPr>
              <a:t>"</a:t>
            </a:r>
            <a:r>
              <a:rPr lang="en-US" sz="4000" b="0" i="0">
                <a:solidFill>
                  <a:srgbClr val="000000"/>
                </a:solidFill>
                <a:effectLst/>
                <a:latin typeface="Consolas" panose="020B0609020204030204" pitchFamily="49" charset="0"/>
              </a:rPr>
              <a:t> </a:t>
            </a:r>
            <a:endParaRPr lang="en-US" sz="4000" dirty="0"/>
          </a:p>
        </p:txBody>
      </p:sp>
      <p:sp>
        <p:nvSpPr>
          <p:cNvPr id="28" name="Freeform: Shape 7">
            <a:extLst>
              <a:ext uri="{FF2B5EF4-FFF2-40B4-BE49-F238E27FC236}">
                <a16:creationId xmlns:a16="http://schemas.microsoft.com/office/drawing/2014/main" id="{FA070237-26AD-E7B5-D55F-37106580DB38}"/>
              </a:ext>
            </a:extLst>
          </p:cNvPr>
          <p:cNvSpPr/>
          <p:nvPr/>
        </p:nvSpPr>
        <p:spPr>
          <a:xfrm rot="10800000">
            <a:off x="13017680" y="3415864"/>
            <a:ext cx="1689966" cy="107466"/>
          </a:xfrm>
          <a:custGeom>
            <a:avLst/>
            <a:gdLst>
              <a:gd name="connsiteX0" fmla="*/ 1543937 w 1689966"/>
              <a:gd name="connsiteY0" fmla="*/ 107466 h 107466"/>
              <a:gd name="connsiteX1" fmla="*/ 1473356 w 1689966"/>
              <a:gd name="connsiteY1" fmla="*/ 19927 h 107466"/>
              <a:gd name="connsiteX2" fmla="*/ 1402772 w 1689966"/>
              <a:gd name="connsiteY2" fmla="*/ 107463 h 107466"/>
              <a:gd name="connsiteX3" fmla="*/ 1332178 w 1689966"/>
              <a:gd name="connsiteY3" fmla="*/ 19925 h 107466"/>
              <a:gd name="connsiteX4" fmla="*/ 1272993 w 1689966"/>
              <a:gd name="connsiteY4" fmla="*/ 93312 h 107466"/>
              <a:gd name="connsiteX5" fmla="*/ 1273208 w 1689966"/>
              <a:gd name="connsiteY5" fmla="*/ 93579 h 107466"/>
              <a:gd name="connsiteX6" fmla="*/ 1271978 w 1689966"/>
              <a:gd name="connsiteY6" fmla="*/ 94571 h 107466"/>
              <a:gd name="connsiteX7" fmla="*/ 1266449 w 1689966"/>
              <a:gd name="connsiteY7" fmla="*/ 101426 h 107466"/>
              <a:gd name="connsiteX8" fmla="*/ 1264963 w 1689966"/>
              <a:gd name="connsiteY8" fmla="*/ 100227 h 107466"/>
              <a:gd name="connsiteX9" fmla="*/ 1263476 w 1689966"/>
              <a:gd name="connsiteY9" fmla="*/ 101426 h 107466"/>
              <a:gd name="connsiteX10" fmla="*/ 1257950 w 1689966"/>
              <a:gd name="connsiteY10" fmla="*/ 94573 h 107466"/>
              <a:gd name="connsiteX11" fmla="*/ 1256717 w 1689966"/>
              <a:gd name="connsiteY11" fmla="*/ 93579 h 107466"/>
              <a:gd name="connsiteX12" fmla="*/ 1256933 w 1689966"/>
              <a:gd name="connsiteY12" fmla="*/ 93312 h 107466"/>
              <a:gd name="connsiteX13" fmla="*/ 1197759 w 1689966"/>
              <a:gd name="connsiteY13" fmla="*/ 19927 h 107466"/>
              <a:gd name="connsiteX14" fmla="*/ 1127179 w 1689966"/>
              <a:gd name="connsiteY14" fmla="*/ 107466 h 107466"/>
              <a:gd name="connsiteX15" fmla="*/ 1056598 w 1689966"/>
              <a:gd name="connsiteY15" fmla="*/ 19927 h 107466"/>
              <a:gd name="connsiteX16" fmla="*/ 986014 w 1689966"/>
              <a:gd name="connsiteY16" fmla="*/ 107463 h 107466"/>
              <a:gd name="connsiteX17" fmla="*/ 915420 w 1689966"/>
              <a:gd name="connsiteY17" fmla="*/ 19925 h 107466"/>
              <a:gd name="connsiteX18" fmla="*/ 849691 w 1689966"/>
              <a:gd name="connsiteY18" fmla="*/ 101426 h 107466"/>
              <a:gd name="connsiteX19" fmla="*/ 844983 w 1689966"/>
              <a:gd name="connsiteY19" fmla="*/ 97630 h 107466"/>
              <a:gd name="connsiteX20" fmla="*/ 840275 w 1689966"/>
              <a:gd name="connsiteY20" fmla="*/ 101426 h 107466"/>
              <a:gd name="connsiteX21" fmla="*/ 774558 w 1689966"/>
              <a:gd name="connsiteY21" fmla="*/ 19927 h 107466"/>
              <a:gd name="connsiteX22" fmla="*/ 703978 w 1689966"/>
              <a:gd name="connsiteY22" fmla="*/ 107466 h 107466"/>
              <a:gd name="connsiteX23" fmla="*/ 633397 w 1689966"/>
              <a:gd name="connsiteY23" fmla="*/ 19927 h 107466"/>
              <a:gd name="connsiteX24" fmla="*/ 562813 w 1689966"/>
              <a:gd name="connsiteY24" fmla="*/ 107463 h 107466"/>
              <a:gd name="connsiteX25" fmla="*/ 492219 w 1689966"/>
              <a:gd name="connsiteY25" fmla="*/ 19925 h 107466"/>
              <a:gd name="connsiteX26" fmla="*/ 433034 w 1689966"/>
              <a:gd name="connsiteY26" fmla="*/ 93312 h 107466"/>
              <a:gd name="connsiteX27" fmla="*/ 433249 w 1689966"/>
              <a:gd name="connsiteY27" fmla="*/ 93579 h 107466"/>
              <a:gd name="connsiteX28" fmla="*/ 432019 w 1689966"/>
              <a:gd name="connsiteY28" fmla="*/ 94571 h 107466"/>
              <a:gd name="connsiteX29" fmla="*/ 426490 w 1689966"/>
              <a:gd name="connsiteY29" fmla="*/ 101426 h 107466"/>
              <a:gd name="connsiteX30" fmla="*/ 425004 w 1689966"/>
              <a:gd name="connsiteY30" fmla="*/ 100227 h 107466"/>
              <a:gd name="connsiteX31" fmla="*/ 423517 w 1689966"/>
              <a:gd name="connsiteY31" fmla="*/ 101426 h 107466"/>
              <a:gd name="connsiteX32" fmla="*/ 417991 w 1689966"/>
              <a:gd name="connsiteY32" fmla="*/ 94573 h 107466"/>
              <a:gd name="connsiteX33" fmla="*/ 416758 w 1689966"/>
              <a:gd name="connsiteY33" fmla="*/ 93579 h 107466"/>
              <a:gd name="connsiteX34" fmla="*/ 416974 w 1689966"/>
              <a:gd name="connsiteY34" fmla="*/ 93312 h 107466"/>
              <a:gd name="connsiteX35" fmla="*/ 357801 w 1689966"/>
              <a:gd name="connsiteY35" fmla="*/ 19927 h 107466"/>
              <a:gd name="connsiteX36" fmla="*/ 287220 w 1689966"/>
              <a:gd name="connsiteY36" fmla="*/ 107466 h 107466"/>
              <a:gd name="connsiteX37" fmla="*/ 216639 w 1689966"/>
              <a:gd name="connsiteY37" fmla="*/ 19927 h 107466"/>
              <a:gd name="connsiteX38" fmla="*/ 146055 w 1689966"/>
              <a:gd name="connsiteY38" fmla="*/ 107463 h 107466"/>
              <a:gd name="connsiteX39" fmla="*/ 75461 w 1689966"/>
              <a:gd name="connsiteY39" fmla="*/ 19925 h 107466"/>
              <a:gd name="connsiteX40" fmla="*/ 9733 w 1689966"/>
              <a:gd name="connsiteY40" fmla="*/ 101426 h 107466"/>
              <a:gd name="connsiteX41" fmla="*/ 0 w 1689966"/>
              <a:gd name="connsiteY41" fmla="*/ 93579 h 107466"/>
              <a:gd name="connsiteX42" fmla="*/ 75461 w 1689966"/>
              <a:gd name="connsiteY42" fmla="*/ 3 h 107466"/>
              <a:gd name="connsiteX43" fmla="*/ 146055 w 1689966"/>
              <a:gd name="connsiteY43" fmla="*/ 87542 h 107466"/>
              <a:gd name="connsiteX44" fmla="*/ 216639 w 1689966"/>
              <a:gd name="connsiteY44" fmla="*/ 0 h 107466"/>
              <a:gd name="connsiteX45" fmla="*/ 287220 w 1689966"/>
              <a:gd name="connsiteY45" fmla="*/ 87539 h 107466"/>
              <a:gd name="connsiteX46" fmla="*/ 357801 w 1689966"/>
              <a:gd name="connsiteY46" fmla="*/ 0 h 107466"/>
              <a:gd name="connsiteX47" fmla="*/ 425005 w 1689966"/>
              <a:gd name="connsiteY47" fmla="*/ 83353 h 107466"/>
              <a:gd name="connsiteX48" fmla="*/ 492219 w 1689966"/>
              <a:gd name="connsiteY48" fmla="*/ 3 h 107466"/>
              <a:gd name="connsiteX49" fmla="*/ 562813 w 1689966"/>
              <a:gd name="connsiteY49" fmla="*/ 87542 h 107466"/>
              <a:gd name="connsiteX50" fmla="*/ 633397 w 1689966"/>
              <a:gd name="connsiteY50" fmla="*/ 0 h 107466"/>
              <a:gd name="connsiteX51" fmla="*/ 703978 w 1689966"/>
              <a:gd name="connsiteY51" fmla="*/ 87539 h 107466"/>
              <a:gd name="connsiteX52" fmla="*/ 774558 w 1689966"/>
              <a:gd name="connsiteY52" fmla="*/ 0 h 107466"/>
              <a:gd name="connsiteX53" fmla="*/ 844984 w 1689966"/>
              <a:gd name="connsiteY53" fmla="*/ 87348 h 107466"/>
              <a:gd name="connsiteX54" fmla="*/ 915420 w 1689966"/>
              <a:gd name="connsiteY54" fmla="*/ 3 h 107466"/>
              <a:gd name="connsiteX55" fmla="*/ 986014 w 1689966"/>
              <a:gd name="connsiteY55" fmla="*/ 87542 h 107466"/>
              <a:gd name="connsiteX56" fmla="*/ 1056598 w 1689966"/>
              <a:gd name="connsiteY56" fmla="*/ 0 h 107466"/>
              <a:gd name="connsiteX57" fmla="*/ 1127179 w 1689966"/>
              <a:gd name="connsiteY57" fmla="*/ 87539 h 107466"/>
              <a:gd name="connsiteX58" fmla="*/ 1197759 w 1689966"/>
              <a:gd name="connsiteY58" fmla="*/ 0 h 107466"/>
              <a:gd name="connsiteX59" fmla="*/ 1264963 w 1689966"/>
              <a:gd name="connsiteY59" fmla="*/ 83353 h 107466"/>
              <a:gd name="connsiteX60" fmla="*/ 1332178 w 1689966"/>
              <a:gd name="connsiteY60" fmla="*/ 3 h 107466"/>
              <a:gd name="connsiteX61" fmla="*/ 1402772 w 1689966"/>
              <a:gd name="connsiteY61" fmla="*/ 87542 h 107466"/>
              <a:gd name="connsiteX62" fmla="*/ 1473356 w 1689966"/>
              <a:gd name="connsiteY62" fmla="*/ 0 h 107466"/>
              <a:gd name="connsiteX63" fmla="*/ 1543937 w 1689966"/>
              <a:gd name="connsiteY63" fmla="*/ 87539 h 107466"/>
              <a:gd name="connsiteX64" fmla="*/ 1614517 w 1689966"/>
              <a:gd name="connsiteY64" fmla="*/ 0 h 107466"/>
              <a:gd name="connsiteX65" fmla="*/ 1689966 w 1689966"/>
              <a:gd name="connsiteY65" fmla="*/ 93579 h 107466"/>
              <a:gd name="connsiteX66" fmla="*/ 1680234 w 1689966"/>
              <a:gd name="connsiteY66" fmla="*/ 101426 h 107466"/>
              <a:gd name="connsiteX67" fmla="*/ 1614517 w 1689966"/>
              <a:gd name="connsiteY67" fmla="*/ 19927 h 10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689966" h="107466">
                <a:moveTo>
                  <a:pt x="1543937" y="107466"/>
                </a:moveTo>
                <a:lnTo>
                  <a:pt x="1473356" y="19927"/>
                </a:lnTo>
                <a:lnTo>
                  <a:pt x="1402772" y="107463"/>
                </a:lnTo>
                <a:lnTo>
                  <a:pt x="1332178" y="19925"/>
                </a:lnTo>
                <a:lnTo>
                  <a:pt x="1272993" y="93312"/>
                </a:lnTo>
                <a:lnTo>
                  <a:pt x="1273208" y="93579"/>
                </a:lnTo>
                <a:lnTo>
                  <a:pt x="1271978" y="94571"/>
                </a:lnTo>
                <a:lnTo>
                  <a:pt x="1266449" y="101426"/>
                </a:lnTo>
                <a:lnTo>
                  <a:pt x="1264963" y="100227"/>
                </a:lnTo>
                <a:lnTo>
                  <a:pt x="1263476" y="101426"/>
                </a:lnTo>
                <a:lnTo>
                  <a:pt x="1257950" y="94573"/>
                </a:lnTo>
                <a:lnTo>
                  <a:pt x="1256717" y="93579"/>
                </a:lnTo>
                <a:lnTo>
                  <a:pt x="1256933" y="93312"/>
                </a:lnTo>
                <a:lnTo>
                  <a:pt x="1197759" y="19927"/>
                </a:lnTo>
                <a:lnTo>
                  <a:pt x="1127179" y="107466"/>
                </a:lnTo>
                <a:lnTo>
                  <a:pt x="1056598" y="19927"/>
                </a:lnTo>
                <a:lnTo>
                  <a:pt x="986014" y="107463"/>
                </a:lnTo>
                <a:lnTo>
                  <a:pt x="915420" y="19925"/>
                </a:lnTo>
                <a:lnTo>
                  <a:pt x="849691" y="101426"/>
                </a:lnTo>
                <a:lnTo>
                  <a:pt x="844983" y="97630"/>
                </a:lnTo>
                <a:lnTo>
                  <a:pt x="840275" y="101426"/>
                </a:lnTo>
                <a:lnTo>
                  <a:pt x="774558" y="19927"/>
                </a:lnTo>
                <a:lnTo>
                  <a:pt x="703978" y="107466"/>
                </a:lnTo>
                <a:lnTo>
                  <a:pt x="633397" y="19927"/>
                </a:lnTo>
                <a:lnTo>
                  <a:pt x="562813" y="107463"/>
                </a:lnTo>
                <a:lnTo>
                  <a:pt x="492219" y="19925"/>
                </a:lnTo>
                <a:lnTo>
                  <a:pt x="433034" y="93312"/>
                </a:lnTo>
                <a:lnTo>
                  <a:pt x="433249" y="93579"/>
                </a:lnTo>
                <a:lnTo>
                  <a:pt x="432019" y="94571"/>
                </a:lnTo>
                <a:lnTo>
                  <a:pt x="426490" y="101426"/>
                </a:lnTo>
                <a:lnTo>
                  <a:pt x="425004" y="100227"/>
                </a:lnTo>
                <a:lnTo>
                  <a:pt x="423517" y="101426"/>
                </a:lnTo>
                <a:lnTo>
                  <a:pt x="417991" y="94573"/>
                </a:lnTo>
                <a:lnTo>
                  <a:pt x="416758" y="93579"/>
                </a:lnTo>
                <a:lnTo>
                  <a:pt x="416974" y="93312"/>
                </a:lnTo>
                <a:lnTo>
                  <a:pt x="357801" y="19927"/>
                </a:lnTo>
                <a:lnTo>
                  <a:pt x="287220" y="107466"/>
                </a:lnTo>
                <a:lnTo>
                  <a:pt x="216639" y="19927"/>
                </a:lnTo>
                <a:lnTo>
                  <a:pt x="146055" y="107463"/>
                </a:lnTo>
                <a:lnTo>
                  <a:pt x="75461" y="19925"/>
                </a:lnTo>
                <a:lnTo>
                  <a:pt x="9733" y="101426"/>
                </a:lnTo>
                <a:lnTo>
                  <a:pt x="0" y="93579"/>
                </a:lnTo>
                <a:lnTo>
                  <a:pt x="75461" y="3"/>
                </a:lnTo>
                <a:lnTo>
                  <a:pt x="146055" y="87542"/>
                </a:lnTo>
                <a:lnTo>
                  <a:pt x="216639" y="0"/>
                </a:lnTo>
                <a:lnTo>
                  <a:pt x="287220" y="87539"/>
                </a:lnTo>
                <a:lnTo>
                  <a:pt x="357801" y="0"/>
                </a:lnTo>
                <a:lnTo>
                  <a:pt x="425005" y="83353"/>
                </a:lnTo>
                <a:lnTo>
                  <a:pt x="492219" y="3"/>
                </a:lnTo>
                <a:lnTo>
                  <a:pt x="562813" y="87542"/>
                </a:lnTo>
                <a:lnTo>
                  <a:pt x="633397" y="0"/>
                </a:lnTo>
                <a:lnTo>
                  <a:pt x="703978" y="87539"/>
                </a:lnTo>
                <a:lnTo>
                  <a:pt x="774558" y="0"/>
                </a:lnTo>
                <a:lnTo>
                  <a:pt x="844984" y="87348"/>
                </a:lnTo>
                <a:lnTo>
                  <a:pt x="915420" y="3"/>
                </a:lnTo>
                <a:lnTo>
                  <a:pt x="986014" y="87542"/>
                </a:lnTo>
                <a:lnTo>
                  <a:pt x="1056598" y="0"/>
                </a:lnTo>
                <a:lnTo>
                  <a:pt x="1127179" y="87539"/>
                </a:lnTo>
                <a:lnTo>
                  <a:pt x="1197759" y="0"/>
                </a:lnTo>
                <a:lnTo>
                  <a:pt x="1264963" y="83353"/>
                </a:lnTo>
                <a:lnTo>
                  <a:pt x="1332178" y="3"/>
                </a:lnTo>
                <a:lnTo>
                  <a:pt x="1402772" y="87542"/>
                </a:lnTo>
                <a:lnTo>
                  <a:pt x="1473356" y="0"/>
                </a:lnTo>
                <a:lnTo>
                  <a:pt x="1543937" y="87539"/>
                </a:lnTo>
                <a:lnTo>
                  <a:pt x="1614517" y="0"/>
                </a:lnTo>
                <a:lnTo>
                  <a:pt x="1689966" y="93579"/>
                </a:lnTo>
                <a:lnTo>
                  <a:pt x="1680234" y="101426"/>
                </a:lnTo>
                <a:lnTo>
                  <a:pt x="1614517" y="19927"/>
                </a:lnTo>
                <a:close/>
              </a:path>
            </a:pathLst>
          </a:custGeom>
          <a:solidFill>
            <a:srgbClr val="FF0000"/>
          </a:solidFill>
          <a:ln w="9525" cap="flat">
            <a:noFill/>
            <a:prstDash val="solid"/>
            <a:miter/>
          </a:ln>
        </p:spPr>
        <p:txBody>
          <a:bodyPr rtlCol="0" anchor="ctr"/>
          <a:lstStyle/>
          <a:p>
            <a:endParaRPr lang="en-US" dirty="0"/>
          </a:p>
        </p:txBody>
      </p:sp>
    </p:spTree>
    <p:extLst>
      <p:ext uri="{BB962C8B-B14F-4D97-AF65-F5344CB8AC3E}">
        <p14:creationId xmlns:p14="http://schemas.microsoft.com/office/powerpoint/2010/main" val="36600925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5000">
        <p159:morph option="byObject"/>
      </p:transition>
    </mc:Choice>
    <mc:Fallback>
      <p:transition spd="slow" advClick="0" advTm="1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100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100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50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p:bldP spid="28" grpId="0" animBg="1"/>
    </p:bldLst>
  </p:timing>
</p:sld>
</file>

<file path=ppt/theme/theme1.xml><?xml version="1.0" encoding="utf-8"?>
<a:theme xmlns:a="http://schemas.openxmlformats.org/drawingml/2006/main" name="Office Theme">
  <a:themeElements>
    <a:clrScheme name="WoT">
      <a:dk1>
        <a:srgbClr val="EDF3F8"/>
      </a:dk1>
      <a:lt1>
        <a:srgbClr val="000000"/>
      </a:lt1>
      <a:dk2>
        <a:srgbClr val="ECBF7C"/>
      </a:dk2>
      <a:lt2>
        <a:srgbClr val="AFCBE0"/>
      </a:lt2>
      <a:accent1>
        <a:srgbClr val="0052A5"/>
      </a:accent1>
      <a:accent2>
        <a:srgbClr val="ED7D31"/>
      </a:accent2>
      <a:accent3>
        <a:srgbClr val="FFFFFF"/>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12977</TotalTime>
  <Words>1760</Words>
  <Application>Microsoft Macintosh PowerPoint</Application>
  <PresentationFormat>Widescreen</PresentationFormat>
  <Paragraphs>279</Paragraphs>
  <Slides>25</Slides>
  <Notes>20</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Century Gothic</vt:lpstr>
      <vt:lpstr>Consolas</vt:lpstr>
      <vt:lpstr>Segoe UI</vt:lpstr>
      <vt:lpstr>Office Theme</vt:lpstr>
      <vt:lpstr>PowerPoint Presentation</vt:lpstr>
      <vt:lpstr>JSON Array</vt:lpstr>
      <vt:lpstr>JSON Array</vt:lpstr>
      <vt:lpstr>Nested Object</vt:lpstr>
      <vt:lpstr>PowerPoint Presentation</vt:lpstr>
      <vt:lpstr>PowerPoint Presentation</vt:lpstr>
      <vt:lpstr>Common Mistakes</vt:lpstr>
      <vt:lpstr>Space "  " is a Character</vt:lpstr>
      <vt:lpstr>PowerPoint Presentation</vt:lpstr>
      <vt:lpstr>PowerPoint Presentation</vt:lpstr>
      <vt:lpstr>PowerPoint Presentation</vt:lpstr>
      <vt:lpstr>PowerPoint Presentation</vt:lpstr>
      <vt:lpstr>Comments are not Valid</vt:lpstr>
      <vt:lpstr>Trailing Commas </vt:lpstr>
      <vt:lpstr>Programming Language Syntax</vt:lpstr>
      <vt:lpstr>Programming Language Syntax</vt:lpstr>
      <vt:lpstr>Programming Language Syntax</vt:lpstr>
      <vt:lpstr>PowerPoint Presentation</vt:lpstr>
      <vt:lpstr>PowerPoint Presentation</vt:lpstr>
      <vt:lpstr>PowerPoint Presentation</vt:lpstr>
      <vt:lpstr>Reading And Printing JSON File From File System</vt:lpstr>
      <vt:lpstr>Reading And Printing JSON File From File System</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Sezgin, Idil</dc:creator>
  <cp:lastModifiedBy>Idil Sezgin</cp:lastModifiedBy>
  <cp:revision>105</cp:revision>
  <dcterms:created xsi:type="dcterms:W3CDTF">2022-08-28T15:19:55Z</dcterms:created>
  <dcterms:modified xsi:type="dcterms:W3CDTF">2023-08-14T15:13:51Z</dcterms:modified>
</cp:coreProperties>
</file>