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313" r:id="rId2"/>
    <p:sldId id="363" r:id="rId3"/>
    <p:sldId id="378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265" r:id="rId17"/>
    <p:sldId id="338" r:id="rId18"/>
    <p:sldId id="322" r:id="rId19"/>
    <p:sldId id="349" r:id="rId20"/>
    <p:sldId id="376" r:id="rId21"/>
    <p:sldId id="258" r:id="rId22"/>
    <p:sldId id="321" r:id="rId23"/>
    <p:sldId id="259" r:id="rId24"/>
    <p:sldId id="380" r:id="rId25"/>
    <p:sldId id="350" r:id="rId26"/>
    <p:sldId id="262" r:id="rId27"/>
    <p:sldId id="340" r:id="rId28"/>
    <p:sldId id="339" r:id="rId29"/>
    <p:sldId id="298" r:id="rId30"/>
    <p:sldId id="300" r:id="rId31"/>
    <p:sldId id="301" r:id="rId32"/>
    <p:sldId id="304" r:id="rId33"/>
    <p:sldId id="306" r:id="rId34"/>
    <p:sldId id="308" r:id="rId35"/>
    <p:sldId id="377" r:id="rId36"/>
    <p:sldId id="379" r:id="rId37"/>
    <p:sldId id="353" r:id="rId38"/>
    <p:sldId id="357" r:id="rId39"/>
    <p:sldId id="358" r:id="rId40"/>
    <p:sldId id="359" r:id="rId41"/>
    <p:sldId id="360" r:id="rId42"/>
    <p:sldId id="361" r:id="rId43"/>
    <p:sldId id="362" r:id="rId44"/>
    <p:sldId id="351" r:id="rId45"/>
    <p:sldId id="311" r:id="rId46"/>
  </p:sldIdLst>
  <p:sldSz cx="12192000" cy="6858000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87" autoAdjust="0"/>
    <p:restoredTop sz="75034" autoAdjust="0"/>
  </p:normalViewPr>
  <p:slideViewPr>
    <p:cSldViewPr snapToGrid="0" showGuides="1">
      <p:cViewPr varScale="1">
        <p:scale>
          <a:sx n="93" d="100"/>
          <a:sy n="93" d="100"/>
        </p:scale>
        <p:origin x="616" y="200"/>
      </p:cViewPr>
      <p:guideLst>
        <p:guide orient="horz" pos="2184"/>
        <p:guide pos="3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-1968"/>
    </p:cViewPr>
  </p:sorterViewPr>
  <p:notesViewPr>
    <p:cSldViewPr snapToGrid="0">
      <p:cViewPr>
        <p:scale>
          <a:sx n="75" d="100"/>
          <a:sy n="75" d="100"/>
        </p:scale>
        <p:origin x="2866" y="-4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750414CB-20BD-41EC-9F69-B240C36E320C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750414CB-20BD-41EC-9F69-B240C36E320C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54347-9606-4B77-AEFD-0558E345B523}" type="doc">
      <dgm:prSet loTypeId="urn:microsoft.com/office/officeart/2011/layout/CircleProcess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B8C9D040-05C3-41C1-9E73-33959E97C4F9}">
      <dgm:prSet phldrT="[Text]"/>
      <dgm:spPr/>
      <dgm:t>
        <a:bodyPr/>
        <a:lstStyle/>
        <a:p>
          <a:endParaRPr lang="en-US" dirty="0"/>
        </a:p>
      </dgm:t>
    </dgm:pt>
    <dgm:pt modelId="{4C3E1CEA-AF57-47F9-84D0-4ED00DDC2711}" type="parTrans" cxnId="{CAD24D77-030B-4128-BC94-2859D5D2F1D8}">
      <dgm:prSet/>
      <dgm:spPr/>
      <dgm:t>
        <a:bodyPr/>
        <a:lstStyle/>
        <a:p>
          <a:endParaRPr lang="en-US"/>
        </a:p>
      </dgm:t>
    </dgm:pt>
    <dgm:pt modelId="{BBDD53E7-3F17-4CA9-8EA5-61E561693CFC}" type="sibTrans" cxnId="{CAD24D77-030B-4128-BC94-2859D5D2F1D8}">
      <dgm:prSet/>
      <dgm:spPr/>
      <dgm:t>
        <a:bodyPr/>
        <a:lstStyle/>
        <a:p>
          <a:endParaRPr lang="en-US"/>
        </a:p>
      </dgm:t>
    </dgm:pt>
    <dgm:pt modelId="{664C9E13-7EA1-4953-8C2F-A963B959C90E}">
      <dgm:prSet phldrT="[Text]"/>
      <dgm:spPr/>
      <dgm:t>
        <a:bodyPr/>
        <a:lstStyle/>
        <a:p>
          <a:endParaRPr lang="en-US" dirty="0"/>
        </a:p>
      </dgm:t>
    </dgm:pt>
    <dgm:pt modelId="{8F52C051-879F-408A-AB1E-5F9DF338AD93}" type="parTrans" cxnId="{AACFFE92-0752-4B46-80AF-0236889E8540}">
      <dgm:prSet/>
      <dgm:spPr/>
      <dgm:t>
        <a:bodyPr/>
        <a:lstStyle/>
        <a:p>
          <a:endParaRPr lang="en-US"/>
        </a:p>
      </dgm:t>
    </dgm:pt>
    <dgm:pt modelId="{1B54A52C-59DA-46A3-95AC-51BFA4841A9A}" type="sibTrans" cxnId="{AACFFE92-0752-4B46-80AF-0236889E8540}">
      <dgm:prSet/>
      <dgm:spPr/>
      <dgm:t>
        <a:bodyPr/>
        <a:lstStyle/>
        <a:p>
          <a:endParaRPr lang="en-US"/>
        </a:p>
      </dgm:t>
    </dgm:pt>
    <dgm:pt modelId="{36B7DAE8-B81D-476B-8082-536F96736396}">
      <dgm:prSet phldrT="[Text]"/>
      <dgm:spPr/>
      <dgm:t>
        <a:bodyPr/>
        <a:lstStyle/>
        <a:p>
          <a:endParaRPr lang="en-US" dirty="0"/>
        </a:p>
      </dgm:t>
    </dgm:pt>
    <dgm:pt modelId="{A22AA54F-C516-43FB-BFD1-E044E1D42E1D}" type="parTrans" cxnId="{38221763-496B-4BCB-875B-EA422F532F1D}">
      <dgm:prSet/>
      <dgm:spPr/>
      <dgm:t>
        <a:bodyPr/>
        <a:lstStyle/>
        <a:p>
          <a:endParaRPr lang="en-US"/>
        </a:p>
      </dgm:t>
    </dgm:pt>
    <dgm:pt modelId="{AA34EF8A-CAFE-4B3B-A6F2-39AD2AF4372B}" type="sibTrans" cxnId="{38221763-496B-4BCB-875B-EA422F532F1D}">
      <dgm:prSet/>
      <dgm:spPr/>
      <dgm:t>
        <a:bodyPr/>
        <a:lstStyle/>
        <a:p>
          <a:endParaRPr lang="en-US"/>
        </a:p>
      </dgm:t>
    </dgm:pt>
    <dgm:pt modelId="{39B0F207-7067-4FAD-804A-1976C05CE8EF}" type="pres">
      <dgm:prSet presAssocID="{CD654347-9606-4B77-AEFD-0558E345B52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49E6A73-9C4F-42BB-8CC7-399B3A6A36E2}" type="pres">
      <dgm:prSet presAssocID="{36B7DAE8-B81D-476B-8082-536F96736396}" presName="Accent3" presStyleCnt="0"/>
      <dgm:spPr/>
    </dgm:pt>
    <dgm:pt modelId="{DF3E266D-1B70-48D6-8040-4AA048DAB423}" type="pres">
      <dgm:prSet presAssocID="{36B7DAE8-B81D-476B-8082-536F96736396}" presName="Accent" presStyleLbl="node1" presStyleIdx="0" presStyleCnt="3"/>
      <dgm:spPr/>
    </dgm:pt>
    <dgm:pt modelId="{305182FC-FD62-4BA8-8817-49E09337E575}" type="pres">
      <dgm:prSet presAssocID="{36B7DAE8-B81D-476B-8082-536F96736396}" presName="ParentBackground3" presStyleCnt="0"/>
      <dgm:spPr/>
    </dgm:pt>
    <dgm:pt modelId="{B9F0E871-1477-4E97-9C67-9A23552FD371}" type="pres">
      <dgm:prSet presAssocID="{36B7DAE8-B81D-476B-8082-536F96736396}" presName="ParentBackground" presStyleLbl="fgAcc1" presStyleIdx="0" presStyleCnt="3"/>
      <dgm:spPr/>
    </dgm:pt>
    <dgm:pt modelId="{1E499E83-E325-4F8A-B728-99D9E7A0CD35}" type="pres">
      <dgm:prSet presAssocID="{36B7DAE8-B81D-476B-8082-536F9673639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E85003C-1668-49C5-8411-D9D32FF5079A}" type="pres">
      <dgm:prSet presAssocID="{664C9E13-7EA1-4953-8C2F-A963B959C90E}" presName="Accent2" presStyleCnt="0"/>
      <dgm:spPr/>
    </dgm:pt>
    <dgm:pt modelId="{343B2CE2-1C4E-42A9-84A5-AB0FD91CF458}" type="pres">
      <dgm:prSet presAssocID="{664C9E13-7EA1-4953-8C2F-A963B959C90E}" presName="Accent" presStyleLbl="node1" presStyleIdx="1" presStyleCnt="3"/>
      <dgm:spPr/>
    </dgm:pt>
    <dgm:pt modelId="{AB537D4F-2F9E-471C-A3D3-8B7EF93A604D}" type="pres">
      <dgm:prSet presAssocID="{664C9E13-7EA1-4953-8C2F-A963B959C90E}" presName="ParentBackground2" presStyleCnt="0"/>
      <dgm:spPr/>
    </dgm:pt>
    <dgm:pt modelId="{753273A0-3905-4191-9CF9-93713816E6FA}" type="pres">
      <dgm:prSet presAssocID="{664C9E13-7EA1-4953-8C2F-A963B959C90E}" presName="ParentBackground" presStyleLbl="fgAcc1" presStyleIdx="1" presStyleCnt="3"/>
      <dgm:spPr/>
    </dgm:pt>
    <dgm:pt modelId="{5060DD49-6EC3-435E-A1D8-220456711748}" type="pres">
      <dgm:prSet presAssocID="{664C9E13-7EA1-4953-8C2F-A963B959C90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ED122EF-422B-4869-A88D-0DA05390F366}" type="pres">
      <dgm:prSet presAssocID="{B8C9D040-05C3-41C1-9E73-33959E97C4F9}" presName="Accent1" presStyleCnt="0"/>
      <dgm:spPr/>
    </dgm:pt>
    <dgm:pt modelId="{2103DE7A-53EA-49CB-B394-A956869A3A21}" type="pres">
      <dgm:prSet presAssocID="{B8C9D040-05C3-41C1-9E73-33959E97C4F9}" presName="Accent" presStyleLbl="node1" presStyleIdx="2" presStyleCnt="3"/>
      <dgm:spPr/>
    </dgm:pt>
    <dgm:pt modelId="{2EE01253-C547-4158-8A50-1BEE0E3A2381}" type="pres">
      <dgm:prSet presAssocID="{B8C9D040-05C3-41C1-9E73-33959E97C4F9}" presName="ParentBackground1" presStyleCnt="0"/>
      <dgm:spPr/>
    </dgm:pt>
    <dgm:pt modelId="{D0222AB2-DAAD-4488-8B4A-29C37A665648}" type="pres">
      <dgm:prSet presAssocID="{B8C9D040-05C3-41C1-9E73-33959E97C4F9}" presName="ParentBackground" presStyleLbl="fgAcc1" presStyleIdx="2" presStyleCnt="3"/>
      <dgm:spPr/>
    </dgm:pt>
    <dgm:pt modelId="{90384353-B26E-43A0-8A5A-DD79DAC9C2B7}" type="pres">
      <dgm:prSet presAssocID="{B8C9D040-05C3-41C1-9E73-33959E97C4F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60F7346-1CE2-4E7D-929B-16CFEC250E4D}" type="presOf" srcId="{B8C9D040-05C3-41C1-9E73-33959E97C4F9}" destId="{D0222AB2-DAAD-4488-8B4A-29C37A665648}" srcOrd="0" destOrd="0" presId="urn:microsoft.com/office/officeart/2011/layout/CircleProcess"/>
    <dgm:cxn modelId="{246F364D-9202-4C89-BE71-A1A1592540A8}" type="presOf" srcId="{36B7DAE8-B81D-476B-8082-536F96736396}" destId="{1E499E83-E325-4F8A-B728-99D9E7A0CD35}" srcOrd="1" destOrd="0" presId="urn:microsoft.com/office/officeart/2011/layout/CircleProcess"/>
    <dgm:cxn modelId="{368C655C-B383-457C-A82D-9CABA836FA39}" type="presOf" srcId="{664C9E13-7EA1-4953-8C2F-A963B959C90E}" destId="{5060DD49-6EC3-435E-A1D8-220456711748}" srcOrd="1" destOrd="0" presId="urn:microsoft.com/office/officeart/2011/layout/CircleProcess"/>
    <dgm:cxn modelId="{38221763-496B-4BCB-875B-EA422F532F1D}" srcId="{CD654347-9606-4B77-AEFD-0558E345B523}" destId="{36B7DAE8-B81D-476B-8082-536F96736396}" srcOrd="2" destOrd="0" parTransId="{A22AA54F-C516-43FB-BFD1-E044E1D42E1D}" sibTransId="{AA34EF8A-CAFE-4B3B-A6F2-39AD2AF4372B}"/>
    <dgm:cxn modelId="{82E0EE65-CF5D-4281-B263-B60D09EADCB3}" type="presOf" srcId="{36B7DAE8-B81D-476B-8082-536F96736396}" destId="{B9F0E871-1477-4E97-9C67-9A23552FD371}" srcOrd="0" destOrd="0" presId="urn:microsoft.com/office/officeart/2011/layout/CircleProcess"/>
    <dgm:cxn modelId="{2B3E7973-79F1-4BC7-A538-9D83D6935CB6}" type="presOf" srcId="{B8C9D040-05C3-41C1-9E73-33959E97C4F9}" destId="{90384353-B26E-43A0-8A5A-DD79DAC9C2B7}" srcOrd="1" destOrd="0" presId="urn:microsoft.com/office/officeart/2011/layout/CircleProcess"/>
    <dgm:cxn modelId="{81832474-3CBC-4B1B-8BD7-E890E11E8CEE}" type="presOf" srcId="{664C9E13-7EA1-4953-8C2F-A963B959C90E}" destId="{753273A0-3905-4191-9CF9-93713816E6FA}" srcOrd="0" destOrd="0" presId="urn:microsoft.com/office/officeart/2011/layout/CircleProcess"/>
    <dgm:cxn modelId="{CAD24D77-030B-4128-BC94-2859D5D2F1D8}" srcId="{CD654347-9606-4B77-AEFD-0558E345B523}" destId="{B8C9D040-05C3-41C1-9E73-33959E97C4F9}" srcOrd="0" destOrd="0" parTransId="{4C3E1CEA-AF57-47F9-84D0-4ED00DDC2711}" sibTransId="{BBDD53E7-3F17-4CA9-8EA5-61E561693CFC}"/>
    <dgm:cxn modelId="{AACFFE92-0752-4B46-80AF-0236889E8540}" srcId="{CD654347-9606-4B77-AEFD-0558E345B523}" destId="{664C9E13-7EA1-4953-8C2F-A963B959C90E}" srcOrd="1" destOrd="0" parTransId="{8F52C051-879F-408A-AB1E-5F9DF338AD93}" sibTransId="{1B54A52C-59DA-46A3-95AC-51BFA4841A9A}"/>
    <dgm:cxn modelId="{C3F604A9-740F-46C9-8A9B-14E50568FE89}" type="presOf" srcId="{CD654347-9606-4B77-AEFD-0558E345B523}" destId="{39B0F207-7067-4FAD-804A-1976C05CE8EF}" srcOrd="0" destOrd="0" presId="urn:microsoft.com/office/officeart/2011/layout/CircleProcess"/>
    <dgm:cxn modelId="{F1857DF1-5E18-41BA-9793-56DF662613E3}" type="presParOf" srcId="{39B0F207-7067-4FAD-804A-1976C05CE8EF}" destId="{949E6A73-9C4F-42BB-8CC7-399B3A6A36E2}" srcOrd="0" destOrd="0" presId="urn:microsoft.com/office/officeart/2011/layout/CircleProcess"/>
    <dgm:cxn modelId="{0D822800-58F8-41F1-853F-7578AF6E1717}" type="presParOf" srcId="{949E6A73-9C4F-42BB-8CC7-399B3A6A36E2}" destId="{DF3E266D-1B70-48D6-8040-4AA048DAB423}" srcOrd="0" destOrd="0" presId="urn:microsoft.com/office/officeart/2011/layout/CircleProcess"/>
    <dgm:cxn modelId="{3820A3F8-CE06-4E69-BDF3-E76842D9300B}" type="presParOf" srcId="{39B0F207-7067-4FAD-804A-1976C05CE8EF}" destId="{305182FC-FD62-4BA8-8817-49E09337E575}" srcOrd="1" destOrd="0" presId="urn:microsoft.com/office/officeart/2011/layout/CircleProcess"/>
    <dgm:cxn modelId="{BAF8E013-C673-42C2-99E9-A2E369B577AF}" type="presParOf" srcId="{305182FC-FD62-4BA8-8817-49E09337E575}" destId="{B9F0E871-1477-4E97-9C67-9A23552FD371}" srcOrd="0" destOrd="0" presId="urn:microsoft.com/office/officeart/2011/layout/CircleProcess"/>
    <dgm:cxn modelId="{0134D3BF-7BA4-4E4C-A5A8-D86C6ACE67EB}" type="presParOf" srcId="{39B0F207-7067-4FAD-804A-1976C05CE8EF}" destId="{1E499E83-E325-4F8A-B728-99D9E7A0CD35}" srcOrd="2" destOrd="0" presId="urn:microsoft.com/office/officeart/2011/layout/CircleProcess"/>
    <dgm:cxn modelId="{F86A30E3-88E8-440E-8916-43C2AB5BFDBB}" type="presParOf" srcId="{39B0F207-7067-4FAD-804A-1976C05CE8EF}" destId="{2E85003C-1668-49C5-8411-D9D32FF5079A}" srcOrd="3" destOrd="0" presId="urn:microsoft.com/office/officeart/2011/layout/CircleProcess"/>
    <dgm:cxn modelId="{830B343A-6345-44D2-93ED-5BE3F94C1BA0}" type="presParOf" srcId="{2E85003C-1668-49C5-8411-D9D32FF5079A}" destId="{343B2CE2-1C4E-42A9-84A5-AB0FD91CF458}" srcOrd="0" destOrd="0" presId="urn:microsoft.com/office/officeart/2011/layout/CircleProcess"/>
    <dgm:cxn modelId="{B7D16F7C-B513-4F60-BAA6-D92C4E3BE16D}" type="presParOf" srcId="{39B0F207-7067-4FAD-804A-1976C05CE8EF}" destId="{AB537D4F-2F9E-471C-A3D3-8B7EF93A604D}" srcOrd="4" destOrd="0" presId="urn:microsoft.com/office/officeart/2011/layout/CircleProcess"/>
    <dgm:cxn modelId="{3C039A15-31BE-413F-AD77-00066A9A3B62}" type="presParOf" srcId="{AB537D4F-2F9E-471C-A3D3-8B7EF93A604D}" destId="{753273A0-3905-4191-9CF9-93713816E6FA}" srcOrd="0" destOrd="0" presId="urn:microsoft.com/office/officeart/2011/layout/CircleProcess"/>
    <dgm:cxn modelId="{29A1F5B9-8B6C-41F2-A82C-7F2DB983CF75}" type="presParOf" srcId="{39B0F207-7067-4FAD-804A-1976C05CE8EF}" destId="{5060DD49-6EC3-435E-A1D8-220456711748}" srcOrd="5" destOrd="0" presId="urn:microsoft.com/office/officeart/2011/layout/CircleProcess"/>
    <dgm:cxn modelId="{EF4979E0-D994-4398-90B4-D69F89EDD303}" type="presParOf" srcId="{39B0F207-7067-4FAD-804A-1976C05CE8EF}" destId="{EED122EF-422B-4869-A88D-0DA05390F366}" srcOrd="6" destOrd="0" presId="urn:microsoft.com/office/officeart/2011/layout/CircleProcess"/>
    <dgm:cxn modelId="{B2A79323-0657-412C-949B-05BD5EB68888}" type="presParOf" srcId="{EED122EF-422B-4869-A88D-0DA05390F366}" destId="{2103DE7A-53EA-49CB-B394-A956869A3A21}" srcOrd="0" destOrd="0" presId="urn:microsoft.com/office/officeart/2011/layout/CircleProcess"/>
    <dgm:cxn modelId="{33AAFBC2-7F70-423D-8457-A458FB25B76D}" type="presParOf" srcId="{39B0F207-7067-4FAD-804A-1976C05CE8EF}" destId="{2EE01253-C547-4158-8A50-1BEE0E3A2381}" srcOrd="7" destOrd="0" presId="urn:microsoft.com/office/officeart/2011/layout/CircleProcess"/>
    <dgm:cxn modelId="{60B6D757-6CD3-4B36-BB7F-55DCA710D708}" type="presParOf" srcId="{2EE01253-C547-4158-8A50-1BEE0E3A2381}" destId="{D0222AB2-DAAD-4488-8B4A-29C37A665648}" srcOrd="0" destOrd="0" presId="urn:microsoft.com/office/officeart/2011/layout/CircleProcess"/>
    <dgm:cxn modelId="{99626D87-A4A8-4E49-A65B-B6DF7EFE2600}" type="presParOf" srcId="{39B0F207-7067-4FAD-804A-1976C05CE8EF}" destId="{90384353-B26E-43A0-8A5A-DD79DAC9C2B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18299-772A-4A8A-9D5D-7B42BF062E0B}" type="doc">
      <dgm:prSet loTypeId="urn:microsoft.com/office/officeart/2005/8/layout/gear1" loCatId="relationship" qsTypeId="urn:microsoft.com/office/officeart/2005/8/quickstyle/simple1" qsCatId="simple" csTypeId="urn:microsoft.com/office/officeart/2005/8/colors/colorful2" csCatId="colorful" phldr="1"/>
      <dgm:spPr/>
    </dgm:pt>
    <dgm:pt modelId="{9CD0302E-67DD-4F33-924D-4E2AC9861F1A}">
      <dgm:prSet phldrT="[Text]"/>
      <dgm:spPr/>
      <dgm:t>
        <a:bodyPr/>
        <a:lstStyle/>
        <a:p>
          <a:endParaRPr lang="en-US" dirty="0"/>
        </a:p>
      </dgm:t>
    </dgm:pt>
    <dgm:pt modelId="{5448CC34-23DA-4BB6-A119-F8B669568B3E}" type="parTrans" cxnId="{8CCEF66B-7CCF-4125-818E-D48909603215}">
      <dgm:prSet/>
      <dgm:spPr/>
      <dgm:t>
        <a:bodyPr/>
        <a:lstStyle/>
        <a:p>
          <a:endParaRPr lang="en-US"/>
        </a:p>
      </dgm:t>
    </dgm:pt>
    <dgm:pt modelId="{64104481-B288-44AA-877D-E1F7B82F6A28}" type="sibTrans" cxnId="{8CCEF66B-7CCF-4125-818E-D48909603215}">
      <dgm:prSet/>
      <dgm:spPr/>
      <dgm:t>
        <a:bodyPr/>
        <a:lstStyle/>
        <a:p>
          <a:endParaRPr lang="en-US"/>
        </a:p>
      </dgm:t>
    </dgm:pt>
    <dgm:pt modelId="{56CCEE08-24E9-4618-AB03-8645B265B6D1}">
      <dgm:prSet phldrT="[Text]"/>
      <dgm:spPr/>
      <dgm:t>
        <a:bodyPr/>
        <a:lstStyle/>
        <a:p>
          <a:endParaRPr lang="en-US" dirty="0"/>
        </a:p>
      </dgm:t>
    </dgm:pt>
    <dgm:pt modelId="{0169AF34-26B5-40E7-9DC0-8EA279A73769}" type="parTrans" cxnId="{67340EE6-472D-41E2-91F5-2B20EF55B82B}">
      <dgm:prSet/>
      <dgm:spPr/>
      <dgm:t>
        <a:bodyPr/>
        <a:lstStyle/>
        <a:p>
          <a:endParaRPr lang="en-US"/>
        </a:p>
      </dgm:t>
    </dgm:pt>
    <dgm:pt modelId="{10A69CAA-994E-4B9B-A086-7692FF7C4D7E}" type="sibTrans" cxnId="{67340EE6-472D-41E2-91F5-2B20EF55B82B}">
      <dgm:prSet/>
      <dgm:spPr/>
      <dgm:t>
        <a:bodyPr/>
        <a:lstStyle/>
        <a:p>
          <a:endParaRPr lang="en-US"/>
        </a:p>
      </dgm:t>
    </dgm:pt>
    <dgm:pt modelId="{E45FEBFB-A902-4FE4-BD9F-B184C2F440CC}">
      <dgm:prSet phldrT="[Text]"/>
      <dgm:spPr/>
      <dgm:t>
        <a:bodyPr/>
        <a:lstStyle/>
        <a:p>
          <a:endParaRPr lang="en-US" dirty="0"/>
        </a:p>
      </dgm:t>
    </dgm:pt>
    <dgm:pt modelId="{DAB9C8BF-8F63-42AB-86ED-05C4EDB4BC77}" type="sibTrans" cxnId="{5BB6B4E2-51B9-480F-9050-ECD95F7B5E22}">
      <dgm:prSet/>
      <dgm:spPr/>
      <dgm:t>
        <a:bodyPr/>
        <a:lstStyle/>
        <a:p>
          <a:endParaRPr lang="en-US"/>
        </a:p>
      </dgm:t>
    </dgm:pt>
    <dgm:pt modelId="{E90709F8-6766-4D8D-95F6-1D3BE837483A}" type="parTrans" cxnId="{5BB6B4E2-51B9-480F-9050-ECD95F7B5E22}">
      <dgm:prSet/>
      <dgm:spPr/>
      <dgm:t>
        <a:bodyPr/>
        <a:lstStyle/>
        <a:p>
          <a:endParaRPr lang="en-US"/>
        </a:p>
      </dgm:t>
    </dgm:pt>
    <dgm:pt modelId="{88706E61-F6E3-47DB-B006-32A5A93BE449}" type="pres">
      <dgm:prSet presAssocID="{49A18299-772A-4A8A-9D5D-7B42BF062E0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D10CD68-FF23-4A4C-9BDB-6FD98DBCC8FB}" type="pres">
      <dgm:prSet presAssocID="{9CD0302E-67DD-4F33-924D-4E2AC9861F1A}" presName="gear1" presStyleLbl="node1" presStyleIdx="0" presStyleCnt="3">
        <dgm:presLayoutVars>
          <dgm:chMax val="1"/>
          <dgm:bulletEnabled val="1"/>
        </dgm:presLayoutVars>
      </dgm:prSet>
      <dgm:spPr/>
    </dgm:pt>
    <dgm:pt modelId="{BE484890-F511-49A7-A101-7BF272EB7E0B}" type="pres">
      <dgm:prSet presAssocID="{9CD0302E-67DD-4F33-924D-4E2AC9861F1A}" presName="gear1srcNode" presStyleLbl="node1" presStyleIdx="0" presStyleCnt="3"/>
      <dgm:spPr/>
    </dgm:pt>
    <dgm:pt modelId="{5B2D2C48-01B8-4E33-8ABC-4F8E7A189E49}" type="pres">
      <dgm:prSet presAssocID="{9CD0302E-67DD-4F33-924D-4E2AC9861F1A}" presName="gear1dstNode" presStyleLbl="node1" presStyleIdx="0" presStyleCnt="3"/>
      <dgm:spPr/>
    </dgm:pt>
    <dgm:pt modelId="{F1AC2749-611D-45D7-8030-4F1AC103F214}" type="pres">
      <dgm:prSet presAssocID="{56CCEE08-24E9-4618-AB03-8645B265B6D1}" presName="gear2" presStyleLbl="node1" presStyleIdx="1" presStyleCnt="3">
        <dgm:presLayoutVars>
          <dgm:chMax val="1"/>
          <dgm:bulletEnabled val="1"/>
        </dgm:presLayoutVars>
      </dgm:prSet>
      <dgm:spPr/>
    </dgm:pt>
    <dgm:pt modelId="{DE033938-3284-44F7-AB9D-3EFB07C28FF8}" type="pres">
      <dgm:prSet presAssocID="{56CCEE08-24E9-4618-AB03-8645B265B6D1}" presName="gear2srcNode" presStyleLbl="node1" presStyleIdx="1" presStyleCnt="3"/>
      <dgm:spPr/>
    </dgm:pt>
    <dgm:pt modelId="{232A2A0F-8323-400E-8C5F-66EB0B61C7B5}" type="pres">
      <dgm:prSet presAssocID="{56CCEE08-24E9-4618-AB03-8645B265B6D1}" presName="gear2dstNode" presStyleLbl="node1" presStyleIdx="1" presStyleCnt="3"/>
      <dgm:spPr/>
    </dgm:pt>
    <dgm:pt modelId="{086FD35E-3395-408A-9B4D-149136EBFFBA}" type="pres">
      <dgm:prSet presAssocID="{E45FEBFB-A902-4FE4-BD9F-B184C2F440CC}" presName="gear3" presStyleLbl="node1" presStyleIdx="2" presStyleCnt="3"/>
      <dgm:spPr/>
    </dgm:pt>
    <dgm:pt modelId="{04A09BB7-648B-4BF3-A9D7-E5B41C7AEBBA}" type="pres">
      <dgm:prSet presAssocID="{E45FEBFB-A902-4FE4-BD9F-B184C2F440C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8103A05-8ED8-4E77-AFE2-7374E7DC39E0}" type="pres">
      <dgm:prSet presAssocID="{E45FEBFB-A902-4FE4-BD9F-B184C2F440CC}" presName="gear3srcNode" presStyleLbl="node1" presStyleIdx="2" presStyleCnt="3"/>
      <dgm:spPr/>
    </dgm:pt>
    <dgm:pt modelId="{9AEF2B5F-304A-4AA0-AE22-C6C3D1074530}" type="pres">
      <dgm:prSet presAssocID="{E45FEBFB-A902-4FE4-BD9F-B184C2F440CC}" presName="gear3dstNode" presStyleLbl="node1" presStyleIdx="2" presStyleCnt="3"/>
      <dgm:spPr/>
    </dgm:pt>
    <dgm:pt modelId="{73FC9182-74A5-46AE-A1A5-C08A5AB58B5D}" type="pres">
      <dgm:prSet presAssocID="{64104481-B288-44AA-877D-E1F7B82F6A28}" presName="connector1" presStyleLbl="sibTrans2D1" presStyleIdx="0" presStyleCnt="3"/>
      <dgm:spPr/>
    </dgm:pt>
    <dgm:pt modelId="{4E731B97-2D07-4BEF-9BD3-CDA00102288D}" type="pres">
      <dgm:prSet presAssocID="{10A69CAA-994E-4B9B-A086-7692FF7C4D7E}" presName="connector2" presStyleLbl="sibTrans2D1" presStyleIdx="1" presStyleCnt="3"/>
      <dgm:spPr/>
    </dgm:pt>
    <dgm:pt modelId="{941C6BD4-4CE1-4FA4-B79B-1323A0114739}" type="pres">
      <dgm:prSet presAssocID="{DAB9C8BF-8F63-42AB-86ED-05C4EDB4BC77}" presName="connector3" presStyleLbl="sibTrans2D1" presStyleIdx="2" presStyleCnt="3"/>
      <dgm:spPr/>
    </dgm:pt>
  </dgm:ptLst>
  <dgm:cxnLst>
    <dgm:cxn modelId="{D6025411-29AD-4437-AA0D-1F81E1BC94D3}" type="presOf" srcId="{E45FEBFB-A902-4FE4-BD9F-B184C2F440CC}" destId="{04A09BB7-648B-4BF3-A9D7-E5B41C7AEBBA}" srcOrd="1" destOrd="0" presId="urn:microsoft.com/office/officeart/2005/8/layout/gear1"/>
    <dgm:cxn modelId="{B7C96728-FDC1-4A62-9911-C234572B893F}" type="presOf" srcId="{56CCEE08-24E9-4618-AB03-8645B265B6D1}" destId="{F1AC2749-611D-45D7-8030-4F1AC103F214}" srcOrd="0" destOrd="0" presId="urn:microsoft.com/office/officeart/2005/8/layout/gear1"/>
    <dgm:cxn modelId="{3045E042-94FE-4144-AFBD-662DD4CC1046}" type="presOf" srcId="{9CD0302E-67DD-4F33-924D-4E2AC9861F1A}" destId="{5B2D2C48-01B8-4E33-8ABC-4F8E7A189E49}" srcOrd="2" destOrd="0" presId="urn:microsoft.com/office/officeart/2005/8/layout/gear1"/>
    <dgm:cxn modelId="{AB18BE44-54D3-458F-98F5-0860A2ADFBEF}" type="presOf" srcId="{56CCEE08-24E9-4618-AB03-8645B265B6D1}" destId="{232A2A0F-8323-400E-8C5F-66EB0B61C7B5}" srcOrd="2" destOrd="0" presId="urn:microsoft.com/office/officeart/2005/8/layout/gear1"/>
    <dgm:cxn modelId="{379B3249-ED03-4349-ACEB-38B2C7F8D0A6}" type="presOf" srcId="{E45FEBFB-A902-4FE4-BD9F-B184C2F440CC}" destId="{C8103A05-8ED8-4E77-AFE2-7374E7DC39E0}" srcOrd="2" destOrd="0" presId="urn:microsoft.com/office/officeart/2005/8/layout/gear1"/>
    <dgm:cxn modelId="{5B259B4A-5315-4CA5-95F3-F79721E05500}" type="presOf" srcId="{56CCEE08-24E9-4618-AB03-8645B265B6D1}" destId="{DE033938-3284-44F7-AB9D-3EFB07C28FF8}" srcOrd="1" destOrd="0" presId="urn:microsoft.com/office/officeart/2005/8/layout/gear1"/>
    <dgm:cxn modelId="{60D42164-366D-42F1-864E-174EE494D9B7}" type="presOf" srcId="{E45FEBFB-A902-4FE4-BD9F-B184C2F440CC}" destId="{9AEF2B5F-304A-4AA0-AE22-C6C3D1074530}" srcOrd="3" destOrd="0" presId="urn:microsoft.com/office/officeart/2005/8/layout/gear1"/>
    <dgm:cxn modelId="{8CCEF66B-7CCF-4125-818E-D48909603215}" srcId="{49A18299-772A-4A8A-9D5D-7B42BF062E0B}" destId="{9CD0302E-67DD-4F33-924D-4E2AC9861F1A}" srcOrd="0" destOrd="0" parTransId="{5448CC34-23DA-4BB6-A119-F8B669568B3E}" sibTransId="{64104481-B288-44AA-877D-E1F7B82F6A28}"/>
    <dgm:cxn modelId="{C9890B7C-DC80-415C-B270-67377564DC4B}" type="presOf" srcId="{9CD0302E-67DD-4F33-924D-4E2AC9861F1A}" destId="{3D10CD68-FF23-4A4C-9BDB-6FD98DBCC8FB}" srcOrd="0" destOrd="0" presId="urn:microsoft.com/office/officeart/2005/8/layout/gear1"/>
    <dgm:cxn modelId="{80E7289B-B3AD-4F3A-931C-D68AD6110BDF}" type="presOf" srcId="{10A69CAA-994E-4B9B-A086-7692FF7C4D7E}" destId="{4E731B97-2D07-4BEF-9BD3-CDA00102288D}" srcOrd="0" destOrd="0" presId="urn:microsoft.com/office/officeart/2005/8/layout/gear1"/>
    <dgm:cxn modelId="{847B21B1-8880-48E6-88DC-AC2141C4E321}" type="presOf" srcId="{9CD0302E-67DD-4F33-924D-4E2AC9861F1A}" destId="{BE484890-F511-49A7-A101-7BF272EB7E0B}" srcOrd="1" destOrd="0" presId="urn:microsoft.com/office/officeart/2005/8/layout/gear1"/>
    <dgm:cxn modelId="{4D2B3DC2-CCAE-4805-9ECB-12321DDBE3CC}" type="presOf" srcId="{49A18299-772A-4A8A-9D5D-7B42BF062E0B}" destId="{88706E61-F6E3-47DB-B006-32A5A93BE449}" srcOrd="0" destOrd="0" presId="urn:microsoft.com/office/officeart/2005/8/layout/gear1"/>
    <dgm:cxn modelId="{20EA69C2-B48A-49F7-ADB7-75A234D969FC}" type="presOf" srcId="{DAB9C8BF-8F63-42AB-86ED-05C4EDB4BC77}" destId="{941C6BD4-4CE1-4FA4-B79B-1323A0114739}" srcOrd="0" destOrd="0" presId="urn:microsoft.com/office/officeart/2005/8/layout/gear1"/>
    <dgm:cxn modelId="{96AFE3D1-BA4B-4F71-AB28-96A2E4054E78}" type="presOf" srcId="{64104481-B288-44AA-877D-E1F7B82F6A28}" destId="{73FC9182-74A5-46AE-A1A5-C08A5AB58B5D}" srcOrd="0" destOrd="0" presId="urn:microsoft.com/office/officeart/2005/8/layout/gear1"/>
    <dgm:cxn modelId="{E41F9ED9-DCDE-42F1-B151-F174735B0765}" type="presOf" srcId="{E45FEBFB-A902-4FE4-BD9F-B184C2F440CC}" destId="{086FD35E-3395-408A-9B4D-149136EBFFBA}" srcOrd="0" destOrd="0" presId="urn:microsoft.com/office/officeart/2005/8/layout/gear1"/>
    <dgm:cxn modelId="{5BB6B4E2-51B9-480F-9050-ECD95F7B5E22}" srcId="{49A18299-772A-4A8A-9D5D-7B42BF062E0B}" destId="{E45FEBFB-A902-4FE4-BD9F-B184C2F440CC}" srcOrd="2" destOrd="0" parTransId="{E90709F8-6766-4D8D-95F6-1D3BE837483A}" sibTransId="{DAB9C8BF-8F63-42AB-86ED-05C4EDB4BC77}"/>
    <dgm:cxn modelId="{67340EE6-472D-41E2-91F5-2B20EF55B82B}" srcId="{49A18299-772A-4A8A-9D5D-7B42BF062E0B}" destId="{56CCEE08-24E9-4618-AB03-8645B265B6D1}" srcOrd="1" destOrd="0" parTransId="{0169AF34-26B5-40E7-9DC0-8EA279A73769}" sibTransId="{10A69CAA-994E-4B9B-A086-7692FF7C4D7E}"/>
    <dgm:cxn modelId="{DC6A358D-CA73-494F-A489-22A3D9CBED4D}" type="presParOf" srcId="{88706E61-F6E3-47DB-B006-32A5A93BE449}" destId="{3D10CD68-FF23-4A4C-9BDB-6FD98DBCC8FB}" srcOrd="0" destOrd="0" presId="urn:microsoft.com/office/officeart/2005/8/layout/gear1"/>
    <dgm:cxn modelId="{4BBBA36F-3B96-4593-A065-EE9D9184C1A0}" type="presParOf" srcId="{88706E61-F6E3-47DB-B006-32A5A93BE449}" destId="{BE484890-F511-49A7-A101-7BF272EB7E0B}" srcOrd="1" destOrd="0" presId="urn:microsoft.com/office/officeart/2005/8/layout/gear1"/>
    <dgm:cxn modelId="{3F85AC93-86BD-4788-92F6-315CE2DEA66C}" type="presParOf" srcId="{88706E61-F6E3-47DB-B006-32A5A93BE449}" destId="{5B2D2C48-01B8-4E33-8ABC-4F8E7A189E49}" srcOrd="2" destOrd="0" presId="urn:microsoft.com/office/officeart/2005/8/layout/gear1"/>
    <dgm:cxn modelId="{04EA790C-C54D-46D7-A4CE-C1B2FF633D84}" type="presParOf" srcId="{88706E61-F6E3-47DB-B006-32A5A93BE449}" destId="{F1AC2749-611D-45D7-8030-4F1AC103F214}" srcOrd="3" destOrd="0" presId="urn:microsoft.com/office/officeart/2005/8/layout/gear1"/>
    <dgm:cxn modelId="{B37C2487-EAF2-4950-A364-231D0E5360B4}" type="presParOf" srcId="{88706E61-F6E3-47DB-B006-32A5A93BE449}" destId="{DE033938-3284-44F7-AB9D-3EFB07C28FF8}" srcOrd="4" destOrd="0" presId="urn:microsoft.com/office/officeart/2005/8/layout/gear1"/>
    <dgm:cxn modelId="{11F0474A-B7CB-4215-A972-0AE768EEAE89}" type="presParOf" srcId="{88706E61-F6E3-47DB-B006-32A5A93BE449}" destId="{232A2A0F-8323-400E-8C5F-66EB0B61C7B5}" srcOrd="5" destOrd="0" presId="urn:microsoft.com/office/officeart/2005/8/layout/gear1"/>
    <dgm:cxn modelId="{C854BB9D-FCBB-465C-B110-7F37CEC0F060}" type="presParOf" srcId="{88706E61-F6E3-47DB-B006-32A5A93BE449}" destId="{086FD35E-3395-408A-9B4D-149136EBFFBA}" srcOrd="6" destOrd="0" presId="urn:microsoft.com/office/officeart/2005/8/layout/gear1"/>
    <dgm:cxn modelId="{85FA737D-8440-4D9C-A098-07B3278B2F33}" type="presParOf" srcId="{88706E61-F6E3-47DB-B006-32A5A93BE449}" destId="{04A09BB7-648B-4BF3-A9D7-E5B41C7AEBBA}" srcOrd="7" destOrd="0" presId="urn:microsoft.com/office/officeart/2005/8/layout/gear1"/>
    <dgm:cxn modelId="{892CC12C-7AA1-4521-9E90-34A38FB813F9}" type="presParOf" srcId="{88706E61-F6E3-47DB-B006-32A5A93BE449}" destId="{C8103A05-8ED8-4E77-AFE2-7374E7DC39E0}" srcOrd="8" destOrd="0" presId="urn:microsoft.com/office/officeart/2005/8/layout/gear1"/>
    <dgm:cxn modelId="{F5F22529-788A-48E4-BEE5-6F2CE25E5E01}" type="presParOf" srcId="{88706E61-F6E3-47DB-B006-32A5A93BE449}" destId="{9AEF2B5F-304A-4AA0-AE22-C6C3D1074530}" srcOrd="9" destOrd="0" presId="urn:microsoft.com/office/officeart/2005/8/layout/gear1"/>
    <dgm:cxn modelId="{167A5BDB-60EF-40AC-B280-C9A37A23284B}" type="presParOf" srcId="{88706E61-F6E3-47DB-B006-32A5A93BE449}" destId="{73FC9182-74A5-46AE-A1A5-C08A5AB58B5D}" srcOrd="10" destOrd="0" presId="urn:microsoft.com/office/officeart/2005/8/layout/gear1"/>
    <dgm:cxn modelId="{6637E3B1-595B-4650-857A-B226E93E08A7}" type="presParOf" srcId="{88706E61-F6E3-47DB-B006-32A5A93BE449}" destId="{4E731B97-2D07-4BEF-9BD3-CDA00102288D}" srcOrd="11" destOrd="0" presId="urn:microsoft.com/office/officeart/2005/8/layout/gear1"/>
    <dgm:cxn modelId="{3AA58CC4-42D2-4504-BB74-F1CE433EAEC7}" type="presParOf" srcId="{88706E61-F6E3-47DB-B006-32A5A93BE449}" destId="{941C6BD4-4CE1-4FA4-B79B-1323A011473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654347-9606-4B77-AEFD-0558E345B523}" type="doc">
      <dgm:prSet loTypeId="urn:microsoft.com/office/officeart/2011/layout/CircleProcess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B8C9D040-05C3-41C1-9E73-33959E97C4F9}">
      <dgm:prSet phldrT="[Text]"/>
      <dgm:spPr/>
      <dgm:t>
        <a:bodyPr/>
        <a:lstStyle/>
        <a:p>
          <a:endParaRPr lang="en-US" dirty="0"/>
        </a:p>
      </dgm:t>
    </dgm:pt>
    <dgm:pt modelId="{4C3E1CEA-AF57-47F9-84D0-4ED00DDC2711}" type="parTrans" cxnId="{CAD24D77-030B-4128-BC94-2859D5D2F1D8}">
      <dgm:prSet/>
      <dgm:spPr/>
      <dgm:t>
        <a:bodyPr/>
        <a:lstStyle/>
        <a:p>
          <a:endParaRPr lang="en-US"/>
        </a:p>
      </dgm:t>
    </dgm:pt>
    <dgm:pt modelId="{BBDD53E7-3F17-4CA9-8EA5-61E561693CFC}" type="sibTrans" cxnId="{CAD24D77-030B-4128-BC94-2859D5D2F1D8}">
      <dgm:prSet/>
      <dgm:spPr/>
      <dgm:t>
        <a:bodyPr/>
        <a:lstStyle/>
        <a:p>
          <a:endParaRPr lang="en-US"/>
        </a:p>
      </dgm:t>
    </dgm:pt>
    <dgm:pt modelId="{664C9E13-7EA1-4953-8C2F-A963B959C90E}">
      <dgm:prSet phldrT="[Text]"/>
      <dgm:spPr/>
      <dgm:t>
        <a:bodyPr/>
        <a:lstStyle/>
        <a:p>
          <a:endParaRPr lang="en-US" dirty="0"/>
        </a:p>
      </dgm:t>
    </dgm:pt>
    <dgm:pt modelId="{8F52C051-879F-408A-AB1E-5F9DF338AD93}" type="parTrans" cxnId="{AACFFE92-0752-4B46-80AF-0236889E8540}">
      <dgm:prSet/>
      <dgm:spPr/>
      <dgm:t>
        <a:bodyPr/>
        <a:lstStyle/>
        <a:p>
          <a:endParaRPr lang="en-US"/>
        </a:p>
      </dgm:t>
    </dgm:pt>
    <dgm:pt modelId="{1B54A52C-59DA-46A3-95AC-51BFA4841A9A}" type="sibTrans" cxnId="{AACFFE92-0752-4B46-80AF-0236889E8540}">
      <dgm:prSet/>
      <dgm:spPr/>
      <dgm:t>
        <a:bodyPr/>
        <a:lstStyle/>
        <a:p>
          <a:endParaRPr lang="en-US"/>
        </a:p>
      </dgm:t>
    </dgm:pt>
    <dgm:pt modelId="{36B7DAE8-B81D-476B-8082-536F96736396}">
      <dgm:prSet phldrT="[Text]"/>
      <dgm:spPr/>
      <dgm:t>
        <a:bodyPr/>
        <a:lstStyle/>
        <a:p>
          <a:endParaRPr lang="en-US" dirty="0"/>
        </a:p>
      </dgm:t>
    </dgm:pt>
    <dgm:pt modelId="{A22AA54F-C516-43FB-BFD1-E044E1D42E1D}" type="parTrans" cxnId="{38221763-496B-4BCB-875B-EA422F532F1D}">
      <dgm:prSet/>
      <dgm:spPr/>
      <dgm:t>
        <a:bodyPr/>
        <a:lstStyle/>
        <a:p>
          <a:endParaRPr lang="en-US"/>
        </a:p>
      </dgm:t>
    </dgm:pt>
    <dgm:pt modelId="{AA34EF8A-CAFE-4B3B-A6F2-39AD2AF4372B}" type="sibTrans" cxnId="{38221763-496B-4BCB-875B-EA422F532F1D}">
      <dgm:prSet/>
      <dgm:spPr/>
      <dgm:t>
        <a:bodyPr/>
        <a:lstStyle/>
        <a:p>
          <a:endParaRPr lang="en-US"/>
        </a:p>
      </dgm:t>
    </dgm:pt>
    <dgm:pt modelId="{39B0F207-7067-4FAD-804A-1976C05CE8EF}" type="pres">
      <dgm:prSet presAssocID="{CD654347-9606-4B77-AEFD-0558E345B52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49E6A73-9C4F-42BB-8CC7-399B3A6A36E2}" type="pres">
      <dgm:prSet presAssocID="{36B7DAE8-B81D-476B-8082-536F96736396}" presName="Accent3" presStyleCnt="0"/>
      <dgm:spPr/>
    </dgm:pt>
    <dgm:pt modelId="{DF3E266D-1B70-48D6-8040-4AA048DAB423}" type="pres">
      <dgm:prSet presAssocID="{36B7DAE8-B81D-476B-8082-536F96736396}" presName="Accent" presStyleLbl="node1" presStyleIdx="0" presStyleCnt="3"/>
      <dgm:spPr/>
    </dgm:pt>
    <dgm:pt modelId="{305182FC-FD62-4BA8-8817-49E09337E575}" type="pres">
      <dgm:prSet presAssocID="{36B7DAE8-B81D-476B-8082-536F96736396}" presName="ParentBackground3" presStyleCnt="0"/>
      <dgm:spPr/>
    </dgm:pt>
    <dgm:pt modelId="{B9F0E871-1477-4E97-9C67-9A23552FD371}" type="pres">
      <dgm:prSet presAssocID="{36B7DAE8-B81D-476B-8082-536F96736396}" presName="ParentBackground" presStyleLbl="fgAcc1" presStyleIdx="0" presStyleCnt="3"/>
      <dgm:spPr/>
    </dgm:pt>
    <dgm:pt modelId="{1E499E83-E325-4F8A-B728-99D9E7A0CD35}" type="pres">
      <dgm:prSet presAssocID="{36B7DAE8-B81D-476B-8082-536F9673639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E85003C-1668-49C5-8411-D9D32FF5079A}" type="pres">
      <dgm:prSet presAssocID="{664C9E13-7EA1-4953-8C2F-A963B959C90E}" presName="Accent2" presStyleCnt="0"/>
      <dgm:spPr/>
    </dgm:pt>
    <dgm:pt modelId="{343B2CE2-1C4E-42A9-84A5-AB0FD91CF458}" type="pres">
      <dgm:prSet presAssocID="{664C9E13-7EA1-4953-8C2F-A963B959C90E}" presName="Accent" presStyleLbl="node1" presStyleIdx="1" presStyleCnt="3"/>
      <dgm:spPr/>
    </dgm:pt>
    <dgm:pt modelId="{AB537D4F-2F9E-471C-A3D3-8B7EF93A604D}" type="pres">
      <dgm:prSet presAssocID="{664C9E13-7EA1-4953-8C2F-A963B959C90E}" presName="ParentBackground2" presStyleCnt="0"/>
      <dgm:spPr/>
    </dgm:pt>
    <dgm:pt modelId="{753273A0-3905-4191-9CF9-93713816E6FA}" type="pres">
      <dgm:prSet presAssocID="{664C9E13-7EA1-4953-8C2F-A963B959C90E}" presName="ParentBackground" presStyleLbl="fgAcc1" presStyleIdx="1" presStyleCnt="3"/>
      <dgm:spPr/>
    </dgm:pt>
    <dgm:pt modelId="{5060DD49-6EC3-435E-A1D8-220456711748}" type="pres">
      <dgm:prSet presAssocID="{664C9E13-7EA1-4953-8C2F-A963B959C90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ED122EF-422B-4869-A88D-0DA05390F366}" type="pres">
      <dgm:prSet presAssocID="{B8C9D040-05C3-41C1-9E73-33959E97C4F9}" presName="Accent1" presStyleCnt="0"/>
      <dgm:spPr/>
    </dgm:pt>
    <dgm:pt modelId="{2103DE7A-53EA-49CB-B394-A956869A3A21}" type="pres">
      <dgm:prSet presAssocID="{B8C9D040-05C3-41C1-9E73-33959E97C4F9}" presName="Accent" presStyleLbl="node1" presStyleIdx="2" presStyleCnt="3"/>
      <dgm:spPr/>
    </dgm:pt>
    <dgm:pt modelId="{2EE01253-C547-4158-8A50-1BEE0E3A2381}" type="pres">
      <dgm:prSet presAssocID="{B8C9D040-05C3-41C1-9E73-33959E97C4F9}" presName="ParentBackground1" presStyleCnt="0"/>
      <dgm:spPr/>
    </dgm:pt>
    <dgm:pt modelId="{D0222AB2-DAAD-4488-8B4A-29C37A665648}" type="pres">
      <dgm:prSet presAssocID="{B8C9D040-05C3-41C1-9E73-33959E97C4F9}" presName="ParentBackground" presStyleLbl="fgAcc1" presStyleIdx="2" presStyleCnt="3"/>
      <dgm:spPr/>
    </dgm:pt>
    <dgm:pt modelId="{90384353-B26E-43A0-8A5A-DD79DAC9C2B7}" type="pres">
      <dgm:prSet presAssocID="{B8C9D040-05C3-41C1-9E73-33959E97C4F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60F7346-1CE2-4E7D-929B-16CFEC250E4D}" type="presOf" srcId="{B8C9D040-05C3-41C1-9E73-33959E97C4F9}" destId="{D0222AB2-DAAD-4488-8B4A-29C37A665648}" srcOrd="0" destOrd="0" presId="urn:microsoft.com/office/officeart/2011/layout/CircleProcess"/>
    <dgm:cxn modelId="{246F364D-9202-4C89-BE71-A1A1592540A8}" type="presOf" srcId="{36B7DAE8-B81D-476B-8082-536F96736396}" destId="{1E499E83-E325-4F8A-B728-99D9E7A0CD35}" srcOrd="1" destOrd="0" presId="urn:microsoft.com/office/officeart/2011/layout/CircleProcess"/>
    <dgm:cxn modelId="{368C655C-B383-457C-A82D-9CABA836FA39}" type="presOf" srcId="{664C9E13-7EA1-4953-8C2F-A963B959C90E}" destId="{5060DD49-6EC3-435E-A1D8-220456711748}" srcOrd="1" destOrd="0" presId="urn:microsoft.com/office/officeart/2011/layout/CircleProcess"/>
    <dgm:cxn modelId="{38221763-496B-4BCB-875B-EA422F532F1D}" srcId="{CD654347-9606-4B77-AEFD-0558E345B523}" destId="{36B7DAE8-B81D-476B-8082-536F96736396}" srcOrd="2" destOrd="0" parTransId="{A22AA54F-C516-43FB-BFD1-E044E1D42E1D}" sibTransId="{AA34EF8A-CAFE-4B3B-A6F2-39AD2AF4372B}"/>
    <dgm:cxn modelId="{82E0EE65-CF5D-4281-B263-B60D09EADCB3}" type="presOf" srcId="{36B7DAE8-B81D-476B-8082-536F96736396}" destId="{B9F0E871-1477-4E97-9C67-9A23552FD371}" srcOrd="0" destOrd="0" presId="urn:microsoft.com/office/officeart/2011/layout/CircleProcess"/>
    <dgm:cxn modelId="{2B3E7973-79F1-4BC7-A538-9D83D6935CB6}" type="presOf" srcId="{B8C9D040-05C3-41C1-9E73-33959E97C4F9}" destId="{90384353-B26E-43A0-8A5A-DD79DAC9C2B7}" srcOrd="1" destOrd="0" presId="urn:microsoft.com/office/officeart/2011/layout/CircleProcess"/>
    <dgm:cxn modelId="{81832474-3CBC-4B1B-8BD7-E890E11E8CEE}" type="presOf" srcId="{664C9E13-7EA1-4953-8C2F-A963B959C90E}" destId="{753273A0-3905-4191-9CF9-93713816E6FA}" srcOrd="0" destOrd="0" presId="urn:microsoft.com/office/officeart/2011/layout/CircleProcess"/>
    <dgm:cxn modelId="{CAD24D77-030B-4128-BC94-2859D5D2F1D8}" srcId="{CD654347-9606-4B77-AEFD-0558E345B523}" destId="{B8C9D040-05C3-41C1-9E73-33959E97C4F9}" srcOrd="0" destOrd="0" parTransId="{4C3E1CEA-AF57-47F9-84D0-4ED00DDC2711}" sibTransId="{BBDD53E7-3F17-4CA9-8EA5-61E561693CFC}"/>
    <dgm:cxn modelId="{AACFFE92-0752-4B46-80AF-0236889E8540}" srcId="{CD654347-9606-4B77-AEFD-0558E345B523}" destId="{664C9E13-7EA1-4953-8C2F-A963B959C90E}" srcOrd="1" destOrd="0" parTransId="{8F52C051-879F-408A-AB1E-5F9DF338AD93}" sibTransId="{1B54A52C-59DA-46A3-95AC-51BFA4841A9A}"/>
    <dgm:cxn modelId="{C3F604A9-740F-46C9-8A9B-14E50568FE89}" type="presOf" srcId="{CD654347-9606-4B77-AEFD-0558E345B523}" destId="{39B0F207-7067-4FAD-804A-1976C05CE8EF}" srcOrd="0" destOrd="0" presId="urn:microsoft.com/office/officeart/2011/layout/CircleProcess"/>
    <dgm:cxn modelId="{F1857DF1-5E18-41BA-9793-56DF662613E3}" type="presParOf" srcId="{39B0F207-7067-4FAD-804A-1976C05CE8EF}" destId="{949E6A73-9C4F-42BB-8CC7-399B3A6A36E2}" srcOrd="0" destOrd="0" presId="urn:microsoft.com/office/officeart/2011/layout/CircleProcess"/>
    <dgm:cxn modelId="{0D822800-58F8-41F1-853F-7578AF6E1717}" type="presParOf" srcId="{949E6A73-9C4F-42BB-8CC7-399B3A6A36E2}" destId="{DF3E266D-1B70-48D6-8040-4AA048DAB423}" srcOrd="0" destOrd="0" presId="urn:microsoft.com/office/officeart/2011/layout/CircleProcess"/>
    <dgm:cxn modelId="{3820A3F8-CE06-4E69-BDF3-E76842D9300B}" type="presParOf" srcId="{39B0F207-7067-4FAD-804A-1976C05CE8EF}" destId="{305182FC-FD62-4BA8-8817-49E09337E575}" srcOrd="1" destOrd="0" presId="urn:microsoft.com/office/officeart/2011/layout/CircleProcess"/>
    <dgm:cxn modelId="{BAF8E013-C673-42C2-99E9-A2E369B577AF}" type="presParOf" srcId="{305182FC-FD62-4BA8-8817-49E09337E575}" destId="{B9F0E871-1477-4E97-9C67-9A23552FD371}" srcOrd="0" destOrd="0" presId="urn:microsoft.com/office/officeart/2011/layout/CircleProcess"/>
    <dgm:cxn modelId="{0134D3BF-7BA4-4E4C-A5A8-D86C6ACE67EB}" type="presParOf" srcId="{39B0F207-7067-4FAD-804A-1976C05CE8EF}" destId="{1E499E83-E325-4F8A-B728-99D9E7A0CD35}" srcOrd="2" destOrd="0" presId="urn:microsoft.com/office/officeart/2011/layout/CircleProcess"/>
    <dgm:cxn modelId="{F86A30E3-88E8-440E-8916-43C2AB5BFDBB}" type="presParOf" srcId="{39B0F207-7067-4FAD-804A-1976C05CE8EF}" destId="{2E85003C-1668-49C5-8411-D9D32FF5079A}" srcOrd="3" destOrd="0" presId="urn:microsoft.com/office/officeart/2011/layout/CircleProcess"/>
    <dgm:cxn modelId="{830B343A-6345-44D2-93ED-5BE3F94C1BA0}" type="presParOf" srcId="{2E85003C-1668-49C5-8411-D9D32FF5079A}" destId="{343B2CE2-1C4E-42A9-84A5-AB0FD91CF458}" srcOrd="0" destOrd="0" presId="urn:microsoft.com/office/officeart/2011/layout/CircleProcess"/>
    <dgm:cxn modelId="{B7D16F7C-B513-4F60-BAA6-D92C4E3BE16D}" type="presParOf" srcId="{39B0F207-7067-4FAD-804A-1976C05CE8EF}" destId="{AB537D4F-2F9E-471C-A3D3-8B7EF93A604D}" srcOrd="4" destOrd="0" presId="urn:microsoft.com/office/officeart/2011/layout/CircleProcess"/>
    <dgm:cxn modelId="{3C039A15-31BE-413F-AD77-00066A9A3B62}" type="presParOf" srcId="{AB537D4F-2F9E-471C-A3D3-8B7EF93A604D}" destId="{753273A0-3905-4191-9CF9-93713816E6FA}" srcOrd="0" destOrd="0" presId="urn:microsoft.com/office/officeart/2011/layout/CircleProcess"/>
    <dgm:cxn modelId="{29A1F5B9-8B6C-41F2-A82C-7F2DB983CF75}" type="presParOf" srcId="{39B0F207-7067-4FAD-804A-1976C05CE8EF}" destId="{5060DD49-6EC3-435E-A1D8-220456711748}" srcOrd="5" destOrd="0" presId="urn:microsoft.com/office/officeart/2011/layout/CircleProcess"/>
    <dgm:cxn modelId="{EF4979E0-D994-4398-90B4-D69F89EDD303}" type="presParOf" srcId="{39B0F207-7067-4FAD-804A-1976C05CE8EF}" destId="{EED122EF-422B-4869-A88D-0DA05390F366}" srcOrd="6" destOrd="0" presId="urn:microsoft.com/office/officeart/2011/layout/CircleProcess"/>
    <dgm:cxn modelId="{B2A79323-0657-412C-949B-05BD5EB68888}" type="presParOf" srcId="{EED122EF-422B-4869-A88D-0DA05390F366}" destId="{2103DE7A-53EA-49CB-B394-A956869A3A21}" srcOrd="0" destOrd="0" presId="urn:microsoft.com/office/officeart/2011/layout/CircleProcess"/>
    <dgm:cxn modelId="{33AAFBC2-7F70-423D-8457-A458FB25B76D}" type="presParOf" srcId="{39B0F207-7067-4FAD-804A-1976C05CE8EF}" destId="{2EE01253-C547-4158-8A50-1BEE0E3A2381}" srcOrd="7" destOrd="0" presId="urn:microsoft.com/office/officeart/2011/layout/CircleProcess"/>
    <dgm:cxn modelId="{60B6D757-6CD3-4B36-BB7F-55DCA710D708}" type="presParOf" srcId="{2EE01253-C547-4158-8A50-1BEE0E3A2381}" destId="{D0222AB2-DAAD-4488-8B4A-29C37A665648}" srcOrd="0" destOrd="0" presId="urn:microsoft.com/office/officeart/2011/layout/CircleProcess"/>
    <dgm:cxn modelId="{99626D87-A4A8-4E49-A65B-B6DF7EFE2600}" type="presParOf" srcId="{39B0F207-7067-4FAD-804A-1976C05CE8EF}" destId="{90384353-B26E-43A0-8A5A-DD79DAC9C2B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A18299-772A-4A8A-9D5D-7B42BF062E0B}" type="doc">
      <dgm:prSet loTypeId="urn:microsoft.com/office/officeart/2005/8/layout/gear1" loCatId="relationship" qsTypeId="urn:microsoft.com/office/officeart/2005/8/quickstyle/simple1" qsCatId="simple" csTypeId="urn:microsoft.com/office/officeart/2005/8/colors/colorful2" csCatId="colorful" phldr="1"/>
      <dgm:spPr/>
    </dgm:pt>
    <dgm:pt modelId="{9CD0302E-67DD-4F33-924D-4E2AC9861F1A}">
      <dgm:prSet phldrT="[Text]"/>
      <dgm:spPr/>
      <dgm:t>
        <a:bodyPr/>
        <a:lstStyle/>
        <a:p>
          <a:endParaRPr lang="en-US" dirty="0"/>
        </a:p>
      </dgm:t>
    </dgm:pt>
    <dgm:pt modelId="{5448CC34-23DA-4BB6-A119-F8B669568B3E}" type="parTrans" cxnId="{8CCEF66B-7CCF-4125-818E-D48909603215}">
      <dgm:prSet/>
      <dgm:spPr/>
      <dgm:t>
        <a:bodyPr/>
        <a:lstStyle/>
        <a:p>
          <a:endParaRPr lang="en-US"/>
        </a:p>
      </dgm:t>
    </dgm:pt>
    <dgm:pt modelId="{64104481-B288-44AA-877D-E1F7B82F6A28}" type="sibTrans" cxnId="{8CCEF66B-7CCF-4125-818E-D48909603215}">
      <dgm:prSet/>
      <dgm:spPr/>
      <dgm:t>
        <a:bodyPr/>
        <a:lstStyle/>
        <a:p>
          <a:endParaRPr lang="en-US"/>
        </a:p>
      </dgm:t>
    </dgm:pt>
    <dgm:pt modelId="{56CCEE08-24E9-4618-AB03-8645B265B6D1}">
      <dgm:prSet phldrT="[Text]"/>
      <dgm:spPr/>
      <dgm:t>
        <a:bodyPr/>
        <a:lstStyle/>
        <a:p>
          <a:endParaRPr lang="en-US" dirty="0"/>
        </a:p>
      </dgm:t>
    </dgm:pt>
    <dgm:pt modelId="{0169AF34-26B5-40E7-9DC0-8EA279A73769}" type="parTrans" cxnId="{67340EE6-472D-41E2-91F5-2B20EF55B82B}">
      <dgm:prSet/>
      <dgm:spPr/>
      <dgm:t>
        <a:bodyPr/>
        <a:lstStyle/>
        <a:p>
          <a:endParaRPr lang="en-US"/>
        </a:p>
      </dgm:t>
    </dgm:pt>
    <dgm:pt modelId="{10A69CAA-994E-4B9B-A086-7692FF7C4D7E}" type="sibTrans" cxnId="{67340EE6-472D-41E2-91F5-2B20EF55B82B}">
      <dgm:prSet/>
      <dgm:spPr/>
      <dgm:t>
        <a:bodyPr/>
        <a:lstStyle/>
        <a:p>
          <a:endParaRPr lang="en-US"/>
        </a:p>
      </dgm:t>
    </dgm:pt>
    <dgm:pt modelId="{E45FEBFB-A902-4FE4-BD9F-B184C2F440CC}">
      <dgm:prSet phldrT="[Text]"/>
      <dgm:spPr/>
      <dgm:t>
        <a:bodyPr/>
        <a:lstStyle/>
        <a:p>
          <a:endParaRPr lang="en-US" dirty="0"/>
        </a:p>
      </dgm:t>
    </dgm:pt>
    <dgm:pt modelId="{DAB9C8BF-8F63-42AB-86ED-05C4EDB4BC77}" type="sibTrans" cxnId="{5BB6B4E2-51B9-480F-9050-ECD95F7B5E22}">
      <dgm:prSet/>
      <dgm:spPr/>
      <dgm:t>
        <a:bodyPr/>
        <a:lstStyle/>
        <a:p>
          <a:endParaRPr lang="en-US"/>
        </a:p>
      </dgm:t>
    </dgm:pt>
    <dgm:pt modelId="{E90709F8-6766-4D8D-95F6-1D3BE837483A}" type="parTrans" cxnId="{5BB6B4E2-51B9-480F-9050-ECD95F7B5E22}">
      <dgm:prSet/>
      <dgm:spPr/>
      <dgm:t>
        <a:bodyPr/>
        <a:lstStyle/>
        <a:p>
          <a:endParaRPr lang="en-US"/>
        </a:p>
      </dgm:t>
    </dgm:pt>
    <dgm:pt modelId="{88706E61-F6E3-47DB-B006-32A5A93BE449}" type="pres">
      <dgm:prSet presAssocID="{49A18299-772A-4A8A-9D5D-7B42BF062E0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D10CD68-FF23-4A4C-9BDB-6FD98DBCC8FB}" type="pres">
      <dgm:prSet presAssocID="{9CD0302E-67DD-4F33-924D-4E2AC9861F1A}" presName="gear1" presStyleLbl="node1" presStyleIdx="0" presStyleCnt="3">
        <dgm:presLayoutVars>
          <dgm:chMax val="1"/>
          <dgm:bulletEnabled val="1"/>
        </dgm:presLayoutVars>
      </dgm:prSet>
      <dgm:spPr/>
    </dgm:pt>
    <dgm:pt modelId="{BE484890-F511-49A7-A101-7BF272EB7E0B}" type="pres">
      <dgm:prSet presAssocID="{9CD0302E-67DD-4F33-924D-4E2AC9861F1A}" presName="gear1srcNode" presStyleLbl="node1" presStyleIdx="0" presStyleCnt="3"/>
      <dgm:spPr/>
    </dgm:pt>
    <dgm:pt modelId="{5B2D2C48-01B8-4E33-8ABC-4F8E7A189E49}" type="pres">
      <dgm:prSet presAssocID="{9CD0302E-67DD-4F33-924D-4E2AC9861F1A}" presName="gear1dstNode" presStyleLbl="node1" presStyleIdx="0" presStyleCnt="3"/>
      <dgm:spPr/>
    </dgm:pt>
    <dgm:pt modelId="{F1AC2749-611D-45D7-8030-4F1AC103F214}" type="pres">
      <dgm:prSet presAssocID="{56CCEE08-24E9-4618-AB03-8645B265B6D1}" presName="gear2" presStyleLbl="node1" presStyleIdx="1" presStyleCnt="3">
        <dgm:presLayoutVars>
          <dgm:chMax val="1"/>
          <dgm:bulletEnabled val="1"/>
        </dgm:presLayoutVars>
      </dgm:prSet>
      <dgm:spPr/>
    </dgm:pt>
    <dgm:pt modelId="{DE033938-3284-44F7-AB9D-3EFB07C28FF8}" type="pres">
      <dgm:prSet presAssocID="{56CCEE08-24E9-4618-AB03-8645B265B6D1}" presName="gear2srcNode" presStyleLbl="node1" presStyleIdx="1" presStyleCnt="3"/>
      <dgm:spPr/>
    </dgm:pt>
    <dgm:pt modelId="{232A2A0F-8323-400E-8C5F-66EB0B61C7B5}" type="pres">
      <dgm:prSet presAssocID="{56CCEE08-24E9-4618-AB03-8645B265B6D1}" presName="gear2dstNode" presStyleLbl="node1" presStyleIdx="1" presStyleCnt="3"/>
      <dgm:spPr/>
    </dgm:pt>
    <dgm:pt modelId="{086FD35E-3395-408A-9B4D-149136EBFFBA}" type="pres">
      <dgm:prSet presAssocID="{E45FEBFB-A902-4FE4-BD9F-B184C2F440CC}" presName="gear3" presStyleLbl="node1" presStyleIdx="2" presStyleCnt="3"/>
      <dgm:spPr/>
    </dgm:pt>
    <dgm:pt modelId="{04A09BB7-648B-4BF3-A9D7-E5B41C7AEBBA}" type="pres">
      <dgm:prSet presAssocID="{E45FEBFB-A902-4FE4-BD9F-B184C2F440C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8103A05-8ED8-4E77-AFE2-7374E7DC39E0}" type="pres">
      <dgm:prSet presAssocID="{E45FEBFB-A902-4FE4-BD9F-B184C2F440CC}" presName="gear3srcNode" presStyleLbl="node1" presStyleIdx="2" presStyleCnt="3"/>
      <dgm:spPr/>
    </dgm:pt>
    <dgm:pt modelId="{9AEF2B5F-304A-4AA0-AE22-C6C3D1074530}" type="pres">
      <dgm:prSet presAssocID="{E45FEBFB-A902-4FE4-BD9F-B184C2F440CC}" presName="gear3dstNode" presStyleLbl="node1" presStyleIdx="2" presStyleCnt="3"/>
      <dgm:spPr/>
    </dgm:pt>
    <dgm:pt modelId="{73FC9182-74A5-46AE-A1A5-C08A5AB58B5D}" type="pres">
      <dgm:prSet presAssocID="{64104481-B288-44AA-877D-E1F7B82F6A28}" presName="connector1" presStyleLbl="sibTrans2D1" presStyleIdx="0" presStyleCnt="3"/>
      <dgm:spPr/>
    </dgm:pt>
    <dgm:pt modelId="{4E731B97-2D07-4BEF-9BD3-CDA00102288D}" type="pres">
      <dgm:prSet presAssocID="{10A69CAA-994E-4B9B-A086-7692FF7C4D7E}" presName="connector2" presStyleLbl="sibTrans2D1" presStyleIdx="1" presStyleCnt="3"/>
      <dgm:spPr/>
    </dgm:pt>
    <dgm:pt modelId="{941C6BD4-4CE1-4FA4-B79B-1323A0114739}" type="pres">
      <dgm:prSet presAssocID="{DAB9C8BF-8F63-42AB-86ED-05C4EDB4BC77}" presName="connector3" presStyleLbl="sibTrans2D1" presStyleIdx="2" presStyleCnt="3"/>
      <dgm:spPr/>
    </dgm:pt>
  </dgm:ptLst>
  <dgm:cxnLst>
    <dgm:cxn modelId="{D6025411-29AD-4437-AA0D-1F81E1BC94D3}" type="presOf" srcId="{E45FEBFB-A902-4FE4-BD9F-B184C2F440CC}" destId="{04A09BB7-648B-4BF3-A9D7-E5B41C7AEBBA}" srcOrd="1" destOrd="0" presId="urn:microsoft.com/office/officeart/2005/8/layout/gear1"/>
    <dgm:cxn modelId="{B7C96728-FDC1-4A62-9911-C234572B893F}" type="presOf" srcId="{56CCEE08-24E9-4618-AB03-8645B265B6D1}" destId="{F1AC2749-611D-45D7-8030-4F1AC103F214}" srcOrd="0" destOrd="0" presId="urn:microsoft.com/office/officeart/2005/8/layout/gear1"/>
    <dgm:cxn modelId="{3045E042-94FE-4144-AFBD-662DD4CC1046}" type="presOf" srcId="{9CD0302E-67DD-4F33-924D-4E2AC9861F1A}" destId="{5B2D2C48-01B8-4E33-8ABC-4F8E7A189E49}" srcOrd="2" destOrd="0" presId="urn:microsoft.com/office/officeart/2005/8/layout/gear1"/>
    <dgm:cxn modelId="{AB18BE44-54D3-458F-98F5-0860A2ADFBEF}" type="presOf" srcId="{56CCEE08-24E9-4618-AB03-8645B265B6D1}" destId="{232A2A0F-8323-400E-8C5F-66EB0B61C7B5}" srcOrd="2" destOrd="0" presId="urn:microsoft.com/office/officeart/2005/8/layout/gear1"/>
    <dgm:cxn modelId="{379B3249-ED03-4349-ACEB-38B2C7F8D0A6}" type="presOf" srcId="{E45FEBFB-A902-4FE4-BD9F-B184C2F440CC}" destId="{C8103A05-8ED8-4E77-AFE2-7374E7DC39E0}" srcOrd="2" destOrd="0" presId="urn:microsoft.com/office/officeart/2005/8/layout/gear1"/>
    <dgm:cxn modelId="{5B259B4A-5315-4CA5-95F3-F79721E05500}" type="presOf" srcId="{56CCEE08-24E9-4618-AB03-8645B265B6D1}" destId="{DE033938-3284-44F7-AB9D-3EFB07C28FF8}" srcOrd="1" destOrd="0" presId="urn:microsoft.com/office/officeart/2005/8/layout/gear1"/>
    <dgm:cxn modelId="{60D42164-366D-42F1-864E-174EE494D9B7}" type="presOf" srcId="{E45FEBFB-A902-4FE4-BD9F-B184C2F440CC}" destId="{9AEF2B5F-304A-4AA0-AE22-C6C3D1074530}" srcOrd="3" destOrd="0" presId="urn:microsoft.com/office/officeart/2005/8/layout/gear1"/>
    <dgm:cxn modelId="{8CCEF66B-7CCF-4125-818E-D48909603215}" srcId="{49A18299-772A-4A8A-9D5D-7B42BF062E0B}" destId="{9CD0302E-67DD-4F33-924D-4E2AC9861F1A}" srcOrd="0" destOrd="0" parTransId="{5448CC34-23DA-4BB6-A119-F8B669568B3E}" sibTransId="{64104481-B288-44AA-877D-E1F7B82F6A28}"/>
    <dgm:cxn modelId="{C9890B7C-DC80-415C-B270-67377564DC4B}" type="presOf" srcId="{9CD0302E-67DD-4F33-924D-4E2AC9861F1A}" destId="{3D10CD68-FF23-4A4C-9BDB-6FD98DBCC8FB}" srcOrd="0" destOrd="0" presId="urn:microsoft.com/office/officeart/2005/8/layout/gear1"/>
    <dgm:cxn modelId="{80E7289B-B3AD-4F3A-931C-D68AD6110BDF}" type="presOf" srcId="{10A69CAA-994E-4B9B-A086-7692FF7C4D7E}" destId="{4E731B97-2D07-4BEF-9BD3-CDA00102288D}" srcOrd="0" destOrd="0" presId="urn:microsoft.com/office/officeart/2005/8/layout/gear1"/>
    <dgm:cxn modelId="{847B21B1-8880-48E6-88DC-AC2141C4E321}" type="presOf" srcId="{9CD0302E-67DD-4F33-924D-4E2AC9861F1A}" destId="{BE484890-F511-49A7-A101-7BF272EB7E0B}" srcOrd="1" destOrd="0" presId="urn:microsoft.com/office/officeart/2005/8/layout/gear1"/>
    <dgm:cxn modelId="{4D2B3DC2-CCAE-4805-9ECB-12321DDBE3CC}" type="presOf" srcId="{49A18299-772A-4A8A-9D5D-7B42BF062E0B}" destId="{88706E61-F6E3-47DB-B006-32A5A93BE449}" srcOrd="0" destOrd="0" presId="urn:microsoft.com/office/officeart/2005/8/layout/gear1"/>
    <dgm:cxn modelId="{20EA69C2-B48A-49F7-ADB7-75A234D969FC}" type="presOf" srcId="{DAB9C8BF-8F63-42AB-86ED-05C4EDB4BC77}" destId="{941C6BD4-4CE1-4FA4-B79B-1323A0114739}" srcOrd="0" destOrd="0" presId="urn:microsoft.com/office/officeart/2005/8/layout/gear1"/>
    <dgm:cxn modelId="{96AFE3D1-BA4B-4F71-AB28-96A2E4054E78}" type="presOf" srcId="{64104481-B288-44AA-877D-E1F7B82F6A28}" destId="{73FC9182-74A5-46AE-A1A5-C08A5AB58B5D}" srcOrd="0" destOrd="0" presId="urn:microsoft.com/office/officeart/2005/8/layout/gear1"/>
    <dgm:cxn modelId="{E41F9ED9-DCDE-42F1-B151-F174735B0765}" type="presOf" srcId="{E45FEBFB-A902-4FE4-BD9F-B184C2F440CC}" destId="{086FD35E-3395-408A-9B4D-149136EBFFBA}" srcOrd="0" destOrd="0" presId="urn:microsoft.com/office/officeart/2005/8/layout/gear1"/>
    <dgm:cxn modelId="{5BB6B4E2-51B9-480F-9050-ECD95F7B5E22}" srcId="{49A18299-772A-4A8A-9D5D-7B42BF062E0B}" destId="{E45FEBFB-A902-4FE4-BD9F-B184C2F440CC}" srcOrd="2" destOrd="0" parTransId="{E90709F8-6766-4D8D-95F6-1D3BE837483A}" sibTransId="{DAB9C8BF-8F63-42AB-86ED-05C4EDB4BC77}"/>
    <dgm:cxn modelId="{67340EE6-472D-41E2-91F5-2B20EF55B82B}" srcId="{49A18299-772A-4A8A-9D5D-7B42BF062E0B}" destId="{56CCEE08-24E9-4618-AB03-8645B265B6D1}" srcOrd="1" destOrd="0" parTransId="{0169AF34-26B5-40E7-9DC0-8EA279A73769}" sibTransId="{10A69CAA-994E-4B9B-A086-7692FF7C4D7E}"/>
    <dgm:cxn modelId="{DC6A358D-CA73-494F-A489-22A3D9CBED4D}" type="presParOf" srcId="{88706E61-F6E3-47DB-B006-32A5A93BE449}" destId="{3D10CD68-FF23-4A4C-9BDB-6FD98DBCC8FB}" srcOrd="0" destOrd="0" presId="urn:microsoft.com/office/officeart/2005/8/layout/gear1"/>
    <dgm:cxn modelId="{4BBBA36F-3B96-4593-A065-EE9D9184C1A0}" type="presParOf" srcId="{88706E61-F6E3-47DB-B006-32A5A93BE449}" destId="{BE484890-F511-49A7-A101-7BF272EB7E0B}" srcOrd="1" destOrd="0" presId="urn:microsoft.com/office/officeart/2005/8/layout/gear1"/>
    <dgm:cxn modelId="{3F85AC93-86BD-4788-92F6-315CE2DEA66C}" type="presParOf" srcId="{88706E61-F6E3-47DB-B006-32A5A93BE449}" destId="{5B2D2C48-01B8-4E33-8ABC-4F8E7A189E49}" srcOrd="2" destOrd="0" presId="urn:microsoft.com/office/officeart/2005/8/layout/gear1"/>
    <dgm:cxn modelId="{04EA790C-C54D-46D7-A4CE-C1B2FF633D84}" type="presParOf" srcId="{88706E61-F6E3-47DB-B006-32A5A93BE449}" destId="{F1AC2749-611D-45D7-8030-4F1AC103F214}" srcOrd="3" destOrd="0" presId="urn:microsoft.com/office/officeart/2005/8/layout/gear1"/>
    <dgm:cxn modelId="{B37C2487-EAF2-4950-A364-231D0E5360B4}" type="presParOf" srcId="{88706E61-F6E3-47DB-B006-32A5A93BE449}" destId="{DE033938-3284-44F7-AB9D-3EFB07C28FF8}" srcOrd="4" destOrd="0" presId="urn:microsoft.com/office/officeart/2005/8/layout/gear1"/>
    <dgm:cxn modelId="{11F0474A-B7CB-4215-A972-0AE768EEAE89}" type="presParOf" srcId="{88706E61-F6E3-47DB-B006-32A5A93BE449}" destId="{232A2A0F-8323-400E-8C5F-66EB0B61C7B5}" srcOrd="5" destOrd="0" presId="urn:microsoft.com/office/officeart/2005/8/layout/gear1"/>
    <dgm:cxn modelId="{C854BB9D-FCBB-465C-B110-7F37CEC0F060}" type="presParOf" srcId="{88706E61-F6E3-47DB-B006-32A5A93BE449}" destId="{086FD35E-3395-408A-9B4D-149136EBFFBA}" srcOrd="6" destOrd="0" presId="urn:microsoft.com/office/officeart/2005/8/layout/gear1"/>
    <dgm:cxn modelId="{85FA737D-8440-4D9C-A098-07B3278B2F33}" type="presParOf" srcId="{88706E61-F6E3-47DB-B006-32A5A93BE449}" destId="{04A09BB7-648B-4BF3-A9D7-E5B41C7AEBBA}" srcOrd="7" destOrd="0" presId="urn:microsoft.com/office/officeart/2005/8/layout/gear1"/>
    <dgm:cxn modelId="{892CC12C-7AA1-4521-9E90-34A38FB813F9}" type="presParOf" srcId="{88706E61-F6E3-47DB-B006-32A5A93BE449}" destId="{C8103A05-8ED8-4E77-AFE2-7374E7DC39E0}" srcOrd="8" destOrd="0" presId="urn:microsoft.com/office/officeart/2005/8/layout/gear1"/>
    <dgm:cxn modelId="{F5F22529-788A-48E4-BEE5-6F2CE25E5E01}" type="presParOf" srcId="{88706E61-F6E3-47DB-B006-32A5A93BE449}" destId="{9AEF2B5F-304A-4AA0-AE22-C6C3D1074530}" srcOrd="9" destOrd="0" presId="urn:microsoft.com/office/officeart/2005/8/layout/gear1"/>
    <dgm:cxn modelId="{167A5BDB-60EF-40AC-B280-C9A37A23284B}" type="presParOf" srcId="{88706E61-F6E3-47DB-B006-32A5A93BE449}" destId="{73FC9182-74A5-46AE-A1A5-C08A5AB58B5D}" srcOrd="10" destOrd="0" presId="urn:microsoft.com/office/officeart/2005/8/layout/gear1"/>
    <dgm:cxn modelId="{6637E3B1-595B-4650-857A-B226E93E08A7}" type="presParOf" srcId="{88706E61-F6E3-47DB-B006-32A5A93BE449}" destId="{4E731B97-2D07-4BEF-9BD3-CDA00102288D}" srcOrd="11" destOrd="0" presId="urn:microsoft.com/office/officeart/2005/8/layout/gear1"/>
    <dgm:cxn modelId="{3AA58CC4-42D2-4504-BB74-F1CE433EAEC7}" type="presParOf" srcId="{88706E61-F6E3-47DB-B006-32A5A93BE449}" destId="{941C6BD4-4CE1-4FA4-B79B-1323A011473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266D-1B70-48D6-8040-4AA048DAB423}">
      <dsp:nvSpPr>
        <dsp:cNvPr id="0" name=""/>
        <dsp:cNvSpPr/>
      </dsp:nvSpPr>
      <dsp:spPr>
        <a:xfrm>
          <a:off x="1431586" y="374315"/>
          <a:ext cx="624483" cy="6245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0E871-1477-4E97-9C67-9A23552FD371}">
      <dsp:nvSpPr>
        <dsp:cNvPr id="0" name=""/>
        <dsp:cNvSpPr/>
      </dsp:nvSpPr>
      <dsp:spPr>
        <a:xfrm>
          <a:off x="1452321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535667" y="478433"/>
        <a:ext cx="416322" cy="416362"/>
      </dsp:txXfrm>
    </dsp:sp>
    <dsp:sp modelId="{343B2CE2-1C4E-42A9-84A5-AB0FD91CF458}">
      <dsp:nvSpPr>
        <dsp:cNvPr id="0" name=""/>
        <dsp:cNvSpPr/>
      </dsp:nvSpPr>
      <dsp:spPr>
        <a:xfrm rot="2700000">
          <a:off x="786917" y="375070"/>
          <a:ext cx="622979" cy="62297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273A0-3905-4191-9CF9-93713816E6FA}">
      <dsp:nvSpPr>
        <dsp:cNvPr id="0" name=""/>
        <dsp:cNvSpPr/>
      </dsp:nvSpPr>
      <dsp:spPr>
        <a:xfrm>
          <a:off x="806900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890245" y="478433"/>
        <a:ext cx="416322" cy="416362"/>
      </dsp:txXfrm>
    </dsp:sp>
    <dsp:sp modelId="{2103DE7A-53EA-49CB-B394-A956869A3A21}">
      <dsp:nvSpPr>
        <dsp:cNvPr id="0" name=""/>
        <dsp:cNvSpPr/>
      </dsp:nvSpPr>
      <dsp:spPr>
        <a:xfrm rot="2700000">
          <a:off x="141495" y="375070"/>
          <a:ext cx="622979" cy="62297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22AB2-DAAD-4488-8B4A-29C37A665648}">
      <dsp:nvSpPr>
        <dsp:cNvPr id="0" name=""/>
        <dsp:cNvSpPr/>
      </dsp:nvSpPr>
      <dsp:spPr>
        <a:xfrm>
          <a:off x="161478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44824" y="478433"/>
        <a:ext cx="416322" cy="416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CD68-FF23-4A4C-9BDB-6FD98DBCC8FB}">
      <dsp:nvSpPr>
        <dsp:cNvPr id="0" name=""/>
        <dsp:cNvSpPr/>
      </dsp:nvSpPr>
      <dsp:spPr>
        <a:xfrm>
          <a:off x="483471" y="591938"/>
          <a:ext cx="590909" cy="590909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02270" y="730356"/>
        <a:ext cx="353311" cy="303739"/>
      </dsp:txXfrm>
    </dsp:sp>
    <dsp:sp modelId="{F1AC2749-611D-45D7-8030-4F1AC103F214}">
      <dsp:nvSpPr>
        <dsp:cNvPr id="0" name=""/>
        <dsp:cNvSpPr/>
      </dsp:nvSpPr>
      <dsp:spPr>
        <a:xfrm>
          <a:off x="139669" y="452269"/>
          <a:ext cx="429752" cy="429752"/>
        </a:xfrm>
        <a:prstGeom prst="gear6">
          <a:avLst/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47860" y="561114"/>
        <a:ext cx="213370" cy="212062"/>
      </dsp:txXfrm>
    </dsp:sp>
    <dsp:sp modelId="{086FD35E-3395-408A-9B4D-149136EBFFBA}">
      <dsp:nvSpPr>
        <dsp:cNvPr id="0" name=""/>
        <dsp:cNvSpPr/>
      </dsp:nvSpPr>
      <dsp:spPr>
        <a:xfrm rot="20700000">
          <a:off x="380374" y="155784"/>
          <a:ext cx="421069" cy="421069"/>
        </a:xfrm>
        <a:prstGeom prst="gear6">
          <a:avLst/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20700000">
        <a:off x="472727" y="248137"/>
        <a:ext cx="236363" cy="236363"/>
      </dsp:txXfrm>
    </dsp:sp>
    <dsp:sp modelId="{73FC9182-74A5-46AE-A1A5-C08A5AB58B5D}">
      <dsp:nvSpPr>
        <dsp:cNvPr id="0" name=""/>
        <dsp:cNvSpPr/>
      </dsp:nvSpPr>
      <dsp:spPr>
        <a:xfrm>
          <a:off x="410167" y="517148"/>
          <a:ext cx="756364" cy="756364"/>
        </a:xfrm>
        <a:prstGeom prst="circularArrow">
          <a:avLst>
            <a:gd name="adj1" fmla="val 4688"/>
            <a:gd name="adj2" fmla="val 299029"/>
            <a:gd name="adj3" fmla="val 2309780"/>
            <a:gd name="adj4" fmla="val 16414683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31B97-2D07-4BEF-9BD3-CDA00102288D}">
      <dsp:nvSpPr>
        <dsp:cNvPr id="0" name=""/>
        <dsp:cNvSpPr/>
      </dsp:nvSpPr>
      <dsp:spPr>
        <a:xfrm>
          <a:off x="63561" y="370570"/>
          <a:ext cx="549545" cy="54954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C6BD4-4CE1-4FA4-B79B-1323A0114739}">
      <dsp:nvSpPr>
        <dsp:cNvPr id="0" name=""/>
        <dsp:cNvSpPr/>
      </dsp:nvSpPr>
      <dsp:spPr>
        <a:xfrm>
          <a:off x="282976" y="76943"/>
          <a:ext cx="592521" cy="59252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266D-1B70-48D6-8040-4AA048DAB423}">
      <dsp:nvSpPr>
        <dsp:cNvPr id="0" name=""/>
        <dsp:cNvSpPr/>
      </dsp:nvSpPr>
      <dsp:spPr>
        <a:xfrm>
          <a:off x="528781" y="245903"/>
          <a:ext cx="230664" cy="2307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0E871-1477-4E97-9C67-9A23552FD371}">
      <dsp:nvSpPr>
        <dsp:cNvPr id="0" name=""/>
        <dsp:cNvSpPr/>
      </dsp:nvSpPr>
      <dsp:spPr>
        <a:xfrm>
          <a:off x="536440" y="253594"/>
          <a:ext cx="215346" cy="21532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67225" y="284361"/>
        <a:ext cx="153776" cy="153790"/>
      </dsp:txXfrm>
    </dsp:sp>
    <dsp:sp modelId="{343B2CE2-1C4E-42A9-84A5-AB0FD91CF458}">
      <dsp:nvSpPr>
        <dsp:cNvPr id="0" name=""/>
        <dsp:cNvSpPr/>
      </dsp:nvSpPr>
      <dsp:spPr>
        <a:xfrm rot="2700000">
          <a:off x="290661" y="246182"/>
          <a:ext cx="230108" cy="230108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273A0-3905-4191-9CF9-93713816E6FA}">
      <dsp:nvSpPr>
        <dsp:cNvPr id="0" name=""/>
        <dsp:cNvSpPr/>
      </dsp:nvSpPr>
      <dsp:spPr>
        <a:xfrm>
          <a:off x="298042" y="253594"/>
          <a:ext cx="215346" cy="21532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28828" y="284361"/>
        <a:ext cx="153776" cy="153790"/>
      </dsp:txXfrm>
    </dsp:sp>
    <dsp:sp modelId="{2103DE7A-53EA-49CB-B394-A956869A3A21}">
      <dsp:nvSpPr>
        <dsp:cNvPr id="0" name=""/>
        <dsp:cNvSpPr/>
      </dsp:nvSpPr>
      <dsp:spPr>
        <a:xfrm rot="2700000">
          <a:off x="52264" y="246182"/>
          <a:ext cx="230108" cy="230108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22AB2-DAAD-4488-8B4A-29C37A665648}">
      <dsp:nvSpPr>
        <dsp:cNvPr id="0" name=""/>
        <dsp:cNvSpPr/>
      </dsp:nvSpPr>
      <dsp:spPr>
        <a:xfrm>
          <a:off x="59645" y="253594"/>
          <a:ext cx="215346" cy="215323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90430" y="284361"/>
        <a:ext cx="153776" cy="1537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CD68-FF23-4A4C-9BDB-6FD98DBCC8FB}">
      <dsp:nvSpPr>
        <dsp:cNvPr id="0" name=""/>
        <dsp:cNvSpPr/>
      </dsp:nvSpPr>
      <dsp:spPr>
        <a:xfrm>
          <a:off x="178578" y="311794"/>
          <a:ext cx="218263" cy="218263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222459" y="362921"/>
        <a:ext cx="130501" cy="112192"/>
      </dsp:txXfrm>
    </dsp:sp>
    <dsp:sp modelId="{F1AC2749-611D-45D7-8030-4F1AC103F214}">
      <dsp:nvSpPr>
        <dsp:cNvPr id="0" name=""/>
        <dsp:cNvSpPr/>
      </dsp:nvSpPr>
      <dsp:spPr>
        <a:xfrm>
          <a:off x="51589" y="260204"/>
          <a:ext cx="158736" cy="158736"/>
        </a:xfrm>
        <a:prstGeom prst="gear6">
          <a:avLst/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91551" y="300408"/>
        <a:ext cx="78812" cy="78328"/>
      </dsp:txXfrm>
    </dsp:sp>
    <dsp:sp modelId="{086FD35E-3395-408A-9B4D-149136EBFFBA}">
      <dsp:nvSpPr>
        <dsp:cNvPr id="0" name=""/>
        <dsp:cNvSpPr/>
      </dsp:nvSpPr>
      <dsp:spPr>
        <a:xfrm rot="20700000">
          <a:off x="140498" y="150692"/>
          <a:ext cx="155529" cy="155529"/>
        </a:xfrm>
        <a:prstGeom prst="gear6">
          <a:avLst/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-20700000">
        <a:off x="174610" y="184805"/>
        <a:ext cx="87305" cy="87305"/>
      </dsp:txXfrm>
    </dsp:sp>
    <dsp:sp modelId="{73FC9182-74A5-46AE-A1A5-C08A5AB58B5D}">
      <dsp:nvSpPr>
        <dsp:cNvPr id="0" name=""/>
        <dsp:cNvSpPr/>
      </dsp:nvSpPr>
      <dsp:spPr>
        <a:xfrm>
          <a:off x="137140" y="287459"/>
          <a:ext cx="279376" cy="279376"/>
        </a:xfrm>
        <a:prstGeom prst="circularArrow">
          <a:avLst>
            <a:gd name="adj1" fmla="val 4688"/>
            <a:gd name="adj2" fmla="val 299029"/>
            <a:gd name="adj3" fmla="val 2187604"/>
            <a:gd name="adj4" fmla="val 17457705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31B97-2D07-4BEF-9BD3-CDA00102288D}">
      <dsp:nvSpPr>
        <dsp:cNvPr id="0" name=""/>
        <dsp:cNvSpPr/>
      </dsp:nvSpPr>
      <dsp:spPr>
        <a:xfrm>
          <a:off x="23477" y="241379"/>
          <a:ext cx="202984" cy="20298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C6BD4-4CE1-4FA4-B79B-1323A0114739}">
      <dsp:nvSpPr>
        <dsp:cNvPr id="0" name=""/>
        <dsp:cNvSpPr/>
      </dsp:nvSpPr>
      <dsp:spPr>
        <a:xfrm>
          <a:off x="104522" y="132922"/>
          <a:ext cx="218858" cy="21885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1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0395C-F3E4-451D-A2A9-ADF6CB6A743D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98738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300412"/>
            <a:ext cx="745109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1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711E8-F1A4-440D-86C4-AD090AA3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welcome to the</a:t>
            </a:r>
            <a:r>
              <a:rPr lang="tr-TR" dirty="0"/>
              <a:t> Web of </a:t>
            </a:r>
            <a:r>
              <a:rPr lang="tr-TR" err="1"/>
              <a:t>Things</a:t>
            </a:r>
            <a:r>
              <a:rPr lang="en-US"/>
              <a:t> video -&gt; 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711E8-F1A4-440D-86C4-AD090AA318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783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711E8-F1A4-440D-86C4-AD090AA318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68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711E8-F1A4-440D-86C4-AD090AA318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49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711E8-F1A4-440D-86C4-AD090AA318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149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711E8-F1A4-440D-86C4-AD090AA318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016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And</a:t>
            </a:r>
            <a:r>
              <a:rPr lang="tr-TR" dirty="0"/>
              <a:t>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711E8-F1A4-440D-86C4-AD090AA318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891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tr-TR" dirty="0"/>
              <a:t> </a:t>
            </a:r>
            <a:r>
              <a:rPr lang="en-US" dirty="0"/>
              <a:t>provides a set of standardized technology building blocks that help to </a:t>
            </a:r>
            <a:r>
              <a:rPr lang="tr-TR" dirty="0"/>
              <a:t>streamline</a:t>
            </a:r>
            <a:r>
              <a:rPr lang="en-US" dirty="0"/>
              <a:t> IoT application development by following the well-known and successful Web paradigm.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tr-TR" dirty="0"/>
              <a:t> </a:t>
            </a:r>
            <a:r>
              <a:rPr lang="en-US" dirty="0"/>
              <a:t>provides a set of standardized technology building blocks that help to </a:t>
            </a:r>
            <a:r>
              <a:rPr lang="tr-TR" dirty="0"/>
              <a:t>streamline</a:t>
            </a:r>
            <a:r>
              <a:rPr lang="en-US" dirty="0"/>
              <a:t> IoT application development by following the well-known and successful Web paradigm.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34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architecture enabled by the Web of Things, flexibility and interoperability increases especially in cross-domain applications, as well as enabling the reuse of established standards and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9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architecture enabled by the Web of Things, flexibility and interoperability increases especially in cross-domain applications, as well as enabling the reuse of established standards and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Since you came across this video, we assume that you heard a bit about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"/>
              </a:rPr>
              <a:t>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of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"/>
              </a:rPr>
              <a:t>Things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T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"/>
              </a:rPr>
              <a:t>hing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"/>
              </a:rPr>
              <a:t>escription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But let us give a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"/>
              </a:rPr>
              <a:t>brief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"/>
              </a:rPr>
              <a:t>introduction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before we dive deep into the tutorial series.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711E8-F1A4-440D-86C4-AD090AA318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473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If you want to learn more, we are developing a tutorial series called “what is </a:t>
            </a:r>
            <a:r>
              <a:rPr lang="en-GB" b="0" i="0" u="none" strike="noStrike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WoT</a:t>
            </a:r>
            <a:r>
              <a:rPr lang="en-GB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36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T</a:t>
            </a:r>
            <a:r>
              <a:rPr lang="en-US" dirty="0" err="1"/>
              <a:t>hroughout</a:t>
            </a:r>
            <a:r>
              <a:rPr lang="en-US" dirty="0"/>
              <a:t> this video series, we will explain</a:t>
            </a:r>
            <a:r>
              <a:rPr lang="tr-TR" dirty="0"/>
              <a:t> the</a:t>
            </a:r>
            <a:r>
              <a:rPr lang="en-US" dirty="0"/>
              <a:t> W</a:t>
            </a:r>
            <a:r>
              <a:rPr lang="tr-TR" dirty="0"/>
              <a:t>eb of Things</a:t>
            </a:r>
            <a:r>
              <a:rPr lang="en-US" dirty="0"/>
              <a:t>, its applications and tools for </a:t>
            </a:r>
            <a:r>
              <a:rPr lang="tr-TR" dirty="0"/>
              <a:t>newcomers.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25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Throughout this video series, we will explain</a:t>
            </a:r>
            <a:r>
              <a:rPr lang="tr-TR" dirty="0"/>
              <a:t> the</a:t>
            </a:r>
            <a:r>
              <a:rPr lang="en-US" dirty="0"/>
              <a:t> W</a:t>
            </a:r>
            <a:r>
              <a:rPr lang="tr-TR" dirty="0"/>
              <a:t>eb of Things</a:t>
            </a:r>
            <a:r>
              <a:rPr lang="en-US" dirty="0"/>
              <a:t>, its applications and tools for </a:t>
            </a:r>
            <a:r>
              <a:rPr lang="tr-TR" dirty="0"/>
              <a:t>newcomers.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4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is to learn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speed up the learning process.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04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tutorial series, we have videos and a website .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9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is to learn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speed up the learning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video is </a:t>
            </a:r>
            <a:r>
              <a:rPr lang="tr-TR" dirty="0"/>
              <a:t>short</a:t>
            </a:r>
            <a:r>
              <a:rPr lang="en-US" dirty="0"/>
              <a:t>, so </a:t>
            </a:r>
            <a:r>
              <a:rPr lang="tr-TR" dirty="0"/>
              <a:t>you</a:t>
            </a:r>
            <a:r>
              <a:rPr lang="en-US" dirty="0"/>
              <a:t> can </a:t>
            </a:r>
            <a:r>
              <a:rPr lang="tr-TR" dirty="0"/>
              <a:t>learn WoT </a:t>
            </a:r>
            <a:r>
              <a:rPr lang="en-US" dirty="0"/>
              <a:t>bit by bit. </a:t>
            </a:r>
            <a:endParaRPr lang="tr-TR" dirty="0"/>
          </a:p>
          <a:p>
            <a:r>
              <a:rPr lang="tr-TR" dirty="0"/>
              <a:t>At any time, you can </a:t>
            </a:r>
            <a:r>
              <a:rPr lang="en-US" dirty="0"/>
              <a:t>come back and use the videos as a reference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11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video series is not </a:t>
            </a:r>
            <a:r>
              <a:rPr lang="tr-TR" dirty="0"/>
              <a:t>only </a:t>
            </a:r>
            <a:r>
              <a:rPr lang="en-US" dirty="0"/>
              <a:t>consisting of material to watch but </a:t>
            </a:r>
            <a:r>
              <a:rPr lang="tr-TR" dirty="0"/>
              <a:t>is also </a:t>
            </a:r>
            <a:r>
              <a:rPr lang="en-US" dirty="0"/>
              <a:t>support</a:t>
            </a:r>
            <a:r>
              <a:rPr lang="tr-TR" dirty="0"/>
              <a:t>ed</a:t>
            </a:r>
            <a:r>
              <a:rPr lang="en-US" dirty="0"/>
              <a:t> with code snippets that you can work on and try by 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0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the series, </a:t>
            </a:r>
            <a:r>
              <a:rPr lang="tr-TR" dirty="0"/>
              <a:t>y</a:t>
            </a:r>
            <a:r>
              <a:rPr lang="en-US" dirty="0" err="1"/>
              <a:t>ou</a:t>
            </a:r>
            <a:r>
              <a:rPr lang="en-US" dirty="0"/>
              <a:t> will have all the tools in your belt to build </a:t>
            </a:r>
            <a:r>
              <a:rPr lang="en-US" dirty="0" err="1"/>
              <a:t>WoT</a:t>
            </a:r>
            <a:r>
              <a:rPr lang="en-US" dirty="0"/>
              <a:t> applications.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9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With all these tools, you can build</a:t>
            </a:r>
            <a:r>
              <a:rPr lang="en-US" dirty="0"/>
              <a:t> </a:t>
            </a:r>
            <a:r>
              <a:rPr lang="tr-TR" dirty="0"/>
              <a:t>actual software</a:t>
            </a:r>
            <a:r>
              <a:rPr lang="en-US" dirty="0"/>
              <a:t> such as </a:t>
            </a:r>
            <a:r>
              <a:rPr lang="tr-TR" dirty="0"/>
              <a:t>dashboards,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Since you came across this video series, we assume that you heard a bit about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of Things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hing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escription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But let us give a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brief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introduction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before we dive deep into the tutorial series.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711E8-F1A4-440D-86C4-AD090AA318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129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protocol proxies and translators,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smart</a:t>
            </a:r>
            <a:r>
              <a:rPr lang="tr-TR" dirty="0"/>
              <a:t> internet-</a:t>
            </a:r>
            <a:r>
              <a:rPr lang="tr-TR" dirty="0" err="1"/>
              <a:t>connected</a:t>
            </a:r>
            <a:r>
              <a:rPr lang="tr-TR" dirty="0"/>
              <a:t> devices,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87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mashups</a:t>
            </a:r>
            <a:r>
              <a:rPr lang="tr-TR" dirty="0"/>
              <a:t> of WoT devices and services,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38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in many domains such as Smart Homes,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765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Factory Automation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4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Summarize what we can do with web of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90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be achieved with</a:t>
            </a:r>
            <a:r>
              <a:rPr lang="tr-TR" dirty="0"/>
              <a:t> the</a:t>
            </a:r>
            <a:r>
              <a:rPr lang="en-US" dirty="0"/>
              <a:t> </a:t>
            </a:r>
            <a:r>
              <a:rPr lang="en-US" dirty="0" err="1"/>
              <a:t>WoT</a:t>
            </a:r>
            <a:r>
              <a:rPr lang="en-US" dirty="0"/>
              <a:t> is endless. We feel your excitement to learn and develop the </a:t>
            </a:r>
            <a:r>
              <a:rPr lang="en-US" dirty="0" err="1"/>
              <a:t>WoT</a:t>
            </a:r>
            <a:r>
              <a:rPr lang="en-US" dirty="0"/>
              <a:t> applications </a:t>
            </a:r>
            <a:r>
              <a:rPr lang="tr-TR" dirty="0"/>
              <a:t>I</a:t>
            </a:r>
            <a:r>
              <a:rPr lang="en-US" dirty="0"/>
              <a:t>f you are ready to dive into </a:t>
            </a:r>
            <a:r>
              <a:rPr lang="tr-TR" dirty="0"/>
              <a:t>world of </a:t>
            </a:r>
            <a:r>
              <a:rPr lang="en-US" dirty="0" err="1"/>
              <a:t>WoT</a:t>
            </a:r>
            <a:r>
              <a:rPr lang="tr-TR" dirty="0"/>
              <a:t>, l</a:t>
            </a:r>
            <a:r>
              <a:rPr lang="en-US" dirty="0" err="1"/>
              <a:t>et's</a:t>
            </a:r>
            <a:r>
              <a:rPr lang="en-US" dirty="0"/>
              <a:t> start this journey!</a:t>
            </a:r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05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rest of the series, make sure to follow the W3C </a:t>
            </a:r>
            <a:r>
              <a:rPr lang="en-US" dirty="0" err="1"/>
              <a:t>WoT</a:t>
            </a:r>
            <a:r>
              <a:rPr lang="en-US" dirty="0"/>
              <a:t> Community Group,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52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have multiple options to stay in touch with Web of Things: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51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join the Discord server.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Since you came across this video series, we assume that you heard a bit about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of Things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hing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escription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But let us give a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brief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introduction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before we dive deep into the tutorial series.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711E8-F1A4-440D-86C4-AD090AA318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1340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find how companies use </a:t>
            </a:r>
            <a:r>
              <a:rPr lang="en-US" dirty="0" err="1"/>
              <a:t>WoT</a:t>
            </a:r>
            <a:r>
              <a:rPr lang="en-US" dirty="0"/>
              <a:t> via the presentations on the YouTube channel.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515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find how companies use </a:t>
            </a:r>
            <a:r>
              <a:rPr lang="en-US" dirty="0" err="1"/>
              <a:t>WoT</a:t>
            </a:r>
            <a:r>
              <a:rPr lang="en-US" dirty="0"/>
              <a:t> via the presentations on the YouTube channel.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09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you can join one of the office hours happening every Thursday.</a:t>
            </a:r>
          </a:p>
          <a:p>
            <a:r>
              <a:rPr lang="en-US" dirty="0"/>
              <a:t>You can find the links all of them in the video description.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0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you can join one of the office hours happening every Thursday.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251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visit w3.org/wot to learn more about </a:t>
            </a:r>
            <a:r>
              <a:rPr lang="en-US" dirty="0" err="1"/>
              <a:t>WoT</a:t>
            </a:r>
            <a:r>
              <a:rPr lang="en-US" dirty="0"/>
              <a:t>. If you want to contribute you can join </a:t>
            </a:r>
            <a:r>
              <a:rPr lang="en-US" dirty="0" err="1"/>
              <a:t>WoT</a:t>
            </a:r>
            <a:r>
              <a:rPr lang="en-US" dirty="0"/>
              <a:t> community group as well.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37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 err="1">
                <a:effectLst/>
                <a:latin typeface="Roboto" panose="02000000000000000000" pitchFamily="2" charset="0"/>
              </a:rPr>
              <a:t>Lets</a:t>
            </a:r>
            <a:r>
              <a:rPr lang="tr-TR" b="0" i="0" dirty="0">
                <a:effectLst/>
                <a:latin typeface="Roboto" panose="02000000000000000000" pitchFamily="2" charset="0"/>
              </a:rPr>
              <a:t>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711E8-F1A4-440D-86C4-AD090AA318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83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 err="1">
                <a:effectLst/>
                <a:latin typeface="Roboto" panose="02000000000000000000" pitchFamily="2" charset="0"/>
              </a:rPr>
              <a:t>Lets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first</a:t>
            </a:r>
            <a:r>
              <a:rPr lang="tr-TR" b="0" i="0" dirty="0">
                <a:effectLst/>
                <a:latin typeface="Roboto" panose="02000000000000000000" pitchFamily="2" charset="0"/>
              </a:rPr>
              <a:t> talk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about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what</a:t>
            </a:r>
            <a:r>
              <a:rPr lang="tr-TR" b="0" i="0" dirty="0">
                <a:effectLst/>
                <a:latin typeface="Roboto" panose="02000000000000000000" pitchFamily="2" charset="0"/>
              </a:rPr>
              <a:t> is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the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difference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between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the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IoT</a:t>
            </a:r>
            <a:r>
              <a:rPr lang="tr-TR" b="0" i="0" dirty="0">
                <a:effectLst/>
                <a:latin typeface="Roboto" panose="02000000000000000000" pitchFamily="2" charset="0"/>
              </a:rPr>
              <a:t>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leverages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IoT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architectural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ideas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for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711E8-F1A4-440D-86C4-AD090AA318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787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 err="1">
                <a:effectLst/>
                <a:latin typeface="Roboto" panose="02000000000000000000" pitchFamily="2" charset="0"/>
              </a:rPr>
              <a:t>Lets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first</a:t>
            </a:r>
            <a:r>
              <a:rPr lang="tr-TR" b="0" i="0" dirty="0">
                <a:effectLst/>
                <a:latin typeface="Roboto" panose="02000000000000000000" pitchFamily="2" charset="0"/>
              </a:rPr>
              <a:t> talk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about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what</a:t>
            </a:r>
            <a:r>
              <a:rPr lang="tr-TR" b="0" i="0" dirty="0">
                <a:effectLst/>
                <a:latin typeface="Roboto" panose="02000000000000000000" pitchFamily="2" charset="0"/>
              </a:rPr>
              <a:t> is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the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difference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between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the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IoT</a:t>
            </a:r>
            <a:r>
              <a:rPr lang="tr-TR" b="0" i="0" dirty="0">
                <a:effectLst/>
                <a:latin typeface="Roboto" panose="02000000000000000000" pitchFamily="2" charset="0"/>
              </a:rPr>
              <a:t>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leverages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IoT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architectural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ideas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for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711E8-F1A4-440D-86C4-AD090AA318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92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lets</a:t>
            </a:r>
            <a:r>
              <a:rPr lang="tr-TR" dirty="0"/>
              <a:t> talk </a:t>
            </a:r>
            <a:r>
              <a:rPr lang="tr-TR" dirty="0" err="1"/>
              <a:t>about</a:t>
            </a:r>
            <a:r>
              <a:rPr lang="tr-TR" dirty="0"/>
              <a:t> a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711E8-F1A4-440D-86C4-AD090AA318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987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711E8-F1A4-440D-86C4-AD090AA318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22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0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2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5F24-290A-47A5-8889-6A09EA45E0A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16.svg"/><Relationship Id="rId4" Type="http://schemas.openxmlformats.org/officeDocument/2006/relationships/image" Target="../media/image6.sv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openxmlformats.org/officeDocument/2006/relationships/image" Target="../media/image20.sv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image" Target="../media/image25.svg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audio" Target="../media/audio1.wav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audio" Target="../media/audio2.wav"/><Relationship Id="rId7" Type="http://schemas.openxmlformats.org/officeDocument/2006/relationships/image" Target="../media/image28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audio" Target="../media/audio2.wav"/><Relationship Id="rId10" Type="http://schemas.openxmlformats.org/officeDocument/2006/relationships/image" Target="../media/image33.svg"/><Relationship Id="rId4" Type="http://schemas.openxmlformats.org/officeDocument/2006/relationships/audio" Target="../media/audio3.wav"/><Relationship Id="rId9" Type="http://schemas.openxmlformats.org/officeDocument/2006/relationships/image" Target="../media/image32.png"/><Relationship Id="rId14" Type="http://schemas.openxmlformats.org/officeDocument/2006/relationships/image" Target="../media/image35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audio" Target="../media/audio1.wav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audio" Target="../media/audio3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3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Relationship Id="rId1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microsoft.com/office/2014/relationships/chartEx" Target="../charts/chartEx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4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image" Target="../media/image25.svg"/><Relationship Id="rId9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microsoft.com/office/2014/relationships/chartEx" Target="../charts/chartEx2.xml"/><Relationship Id="rId18" Type="http://schemas.openxmlformats.org/officeDocument/2006/relationships/image" Target="../media/image54.svg"/><Relationship Id="rId26" Type="http://schemas.openxmlformats.org/officeDocument/2006/relationships/image" Target="../media/image14.svg"/><Relationship Id="rId3" Type="http://schemas.openxmlformats.org/officeDocument/2006/relationships/diagramData" Target="../diagrams/data3.xml"/><Relationship Id="rId21" Type="http://schemas.openxmlformats.org/officeDocument/2006/relationships/image" Target="../media/image9.png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openxmlformats.org/officeDocument/2006/relationships/image" Target="../media/image17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25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image" Target="../media/image6.svg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24.png"/><Relationship Id="rId23" Type="http://schemas.openxmlformats.org/officeDocument/2006/relationships/image" Target="../media/image5.png"/><Relationship Id="rId10" Type="http://schemas.openxmlformats.org/officeDocument/2006/relationships/diagramQuickStyle" Target="../diagrams/quickStyle4.xml"/><Relationship Id="rId19" Type="http://schemas.openxmlformats.org/officeDocument/2006/relationships/image" Target="../media/image11.png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37.png"/><Relationship Id="rId22" Type="http://schemas.openxmlformats.org/officeDocument/2006/relationships/image" Target="../media/image10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sv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sv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svg"/><Relationship Id="rId4" Type="http://schemas.openxmlformats.org/officeDocument/2006/relationships/image" Target="../media/image62.svg"/><Relationship Id="rId9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70B71960-E6F5-8777-F318-FD9CACC8B1D0}"/>
              </a:ext>
            </a:extLst>
          </p:cNvPr>
          <p:cNvSpPr txBox="1">
            <a:spLocks/>
          </p:cNvSpPr>
          <p:nvPr/>
        </p:nvSpPr>
        <p:spPr>
          <a:xfrm>
            <a:off x="6884012" y="4622137"/>
            <a:ext cx="322817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Introduction</a:t>
            </a:r>
            <a:r>
              <a:rPr lang="tr-TR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345D83-D409-9B52-9C82-FDDDACD76508}"/>
              </a:ext>
            </a:extLst>
          </p:cNvPr>
          <p:cNvSpPr/>
          <p:nvPr/>
        </p:nvSpPr>
        <p:spPr>
          <a:xfrm>
            <a:off x="4126402" y="1798200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71A0F8-082F-5FDD-D672-CC1447E0650F}"/>
              </a:ext>
            </a:extLst>
          </p:cNvPr>
          <p:cNvSpPr txBox="1">
            <a:spLocks/>
          </p:cNvSpPr>
          <p:nvPr/>
        </p:nvSpPr>
        <p:spPr>
          <a:xfrm>
            <a:off x="4937254" y="236440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C49C2ED-7708-ADC5-BC30-6D7C31E86922}"/>
              </a:ext>
            </a:extLst>
          </p:cNvPr>
          <p:cNvSpPr/>
          <p:nvPr/>
        </p:nvSpPr>
        <p:spPr>
          <a:xfrm>
            <a:off x="4548853" y="2168484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F410E7-3BF7-6EA6-B7AA-E50D07F367FD}"/>
              </a:ext>
            </a:extLst>
          </p:cNvPr>
          <p:cNvSpPr txBox="1">
            <a:spLocks/>
          </p:cNvSpPr>
          <p:nvPr/>
        </p:nvSpPr>
        <p:spPr>
          <a:xfrm>
            <a:off x="4936185" y="3090423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9E6A4C-0213-DDBF-1FC6-997BF5966B7D}"/>
              </a:ext>
            </a:extLst>
          </p:cNvPr>
          <p:cNvSpPr/>
          <p:nvPr/>
        </p:nvSpPr>
        <p:spPr>
          <a:xfrm flipH="1">
            <a:off x="5641860" y="2168670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8DABA-3BBC-5F3A-DAD2-D67B34F682F6}"/>
              </a:ext>
            </a:extLst>
          </p:cNvPr>
          <p:cNvSpPr txBox="1">
            <a:spLocks/>
          </p:cNvSpPr>
          <p:nvPr/>
        </p:nvSpPr>
        <p:spPr>
          <a:xfrm>
            <a:off x="5396787" y="243558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3DACFB-3F10-6C83-A627-7FEA7DD66749}"/>
              </a:ext>
            </a:extLst>
          </p:cNvPr>
          <p:cNvCxnSpPr>
            <a:cxnSpLocks/>
            <a:stCxn id="12" idx="3"/>
            <a:endCxn id="25" idx="7"/>
          </p:cNvCxnSpPr>
          <p:nvPr/>
        </p:nvCxnSpPr>
        <p:spPr>
          <a:xfrm flipH="1">
            <a:off x="3883778" y="2631685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1C3962-3BBE-2188-BA1B-A9780D26A271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3870220" y="3292390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D88A5A-4C8D-E17C-3A41-5BA9CDA0F8AD}"/>
              </a:ext>
            </a:extLst>
          </p:cNvPr>
          <p:cNvSpPr/>
          <p:nvPr/>
        </p:nvSpPr>
        <p:spPr>
          <a:xfrm>
            <a:off x="4435879" y="2534860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56CE1-10E4-AC62-CD1D-049CA093296E}"/>
              </a:ext>
            </a:extLst>
          </p:cNvPr>
          <p:cNvSpPr/>
          <p:nvPr/>
        </p:nvSpPr>
        <p:spPr>
          <a:xfrm>
            <a:off x="3814427" y="1832439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EF7DEE-0804-FE09-2E6A-BAD73AA60221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 flipH="1">
            <a:off x="3805474" y="2013411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1DBCE7-204E-FFC3-A5E1-A398014A16EC}"/>
              </a:ext>
            </a:extLst>
          </p:cNvPr>
          <p:cNvSpPr/>
          <p:nvPr/>
        </p:nvSpPr>
        <p:spPr>
          <a:xfrm rot="20652436">
            <a:off x="4466831" y="3956988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E2E2ED-D4C3-766E-9B8A-C3CB75C2F520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4609460" y="4070305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7BB66B-B3F9-353F-BF4F-4E087D887BE6}"/>
              </a:ext>
            </a:extLst>
          </p:cNvPr>
          <p:cNvSpPr/>
          <p:nvPr/>
        </p:nvSpPr>
        <p:spPr>
          <a:xfrm rot="684807">
            <a:off x="5453362" y="4155493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D2F9D-D5F3-9AF7-262F-178F8B3DF717}"/>
              </a:ext>
            </a:extLst>
          </p:cNvPr>
          <p:cNvCxnSpPr>
            <a:cxnSpLocks/>
            <a:stCxn id="25" idx="0"/>
            <a:endCxn id="19" idx="0"/>
          </p:cNvCxnSpPr>
          <p:nvPr/>
        </p:nvCxnSpPr>
        <p:spPr>
          <a:xfrm flipH="1">
            <a:off x="3666269" y="3089789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4E0EA8-6B14-2182-04C7-3CD3B394B3C9}"/>
              </a:ext>
            </a:extLst>
          </p:cNvPr>
          <p:cNvSpPr/>
          <p:nvPr/>
        </p:nvSpPr>
        <p:spPr>
          <a:xfrm rot="1830353">
            <a:off x="3591345" y="3519780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5CFC224-7879-20A1-E292-CAC202810706}"/>
              </a:ext>
            </a:extLst>
          </p:cNvPr>
          <p:cNvSpPr txBox="1">
            <a:spLocks/>
          </p:cNvSpPr>
          <p:nvPr/>
        </p:nvSpPr>
        <p:spPr>
          <a:xfrm>
            <a:off x="5417305" y="2389469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AEC271F-110D-0F42-F925-080EEE237E94}"/>
              </a:ext>
            </a:extLst>
          </p:cNvPr>
          <p:cNvSpPr txBox="1">
            <a:spLocks/>
          </p:cNvSpPr>
          <p:nvPr/>
        </p:nvSpPr>
        <p:spPr>
          <a:xfrm>
            <a:off x="5412751" y="3098282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224447-E59A-BC87-33C3-559D10AC6E80}"/>
              </a:ext>
            </a:extLst>
          </p:cNvPr>
          <p:cNvCxnSpPr>
            <a:cxnSpLocks/>
          </p:cNvCxnSpPr>
          <p:nvPr/>
        </p:nvCxnSpPr>
        <p:spPr>
          <a:xfrm>
            <a:off x="5620971" y="4292820"/>
            <a:ext cx="981982" cy="6898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0B91597-7171-BC24-3661-2D2A29901613}"/>
              </a:ext>
            </a:extLst>
          </p:cNvPr>
          <p:cNvSpPr/>
          <p:nvPr/>
        </p:nvSpPr>
        <p:spPr>
          <a:xfrm>
            <a:off x="6602953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3C5D7-2783-5C78-D066-6FE998CBAAF4}"/>
              </a:ext>
            </a:extLst>
          </p:cNvPr>
          <p:cNvSpPr/>
          <p:nvPr/>
        </p:nvSpPr>
        <p:spPr>
          <a:xfrm rot="286644">
            <a:off x="3680777" y="3089389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AEE9F4-38EE-AFDF-7EAA-FBF3087ECF6E}"/>
              </a:ext>
            </a:extLst>
          </p:cNvPr>
          <p:cNvSpPr/>
          <p:nvPr/>
        </p:nvSpPr>
        <p:spPr>
          <a:xfrm flipH="1">
            <a:off x="10079833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8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8" grpId="0" animBg="1"/>
      <p:bldP spid="9" grpId="0"/>
      <p:bldP spid="12" grpId="0" animBg="1"/>
      <p:bldP spid="13" grpId="0" animBg="1"/>
      <p:bldP spid="15" grpId="0" animBg="1"/>
      <p:bldP spid="17" grpId="0" animBg="1"/>
      <p:bldP spid="19" grpId="0" animBg="1"/>
      <p:bldP spid="20" grpId="0"/>
      <p:bldP spid="21" grpId="0"/>
      <p:bldP spid="23" grpId="0" animBg="1"/>
      <p:bldP spid="25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0367" y="996227"/>
            <a:ext cx="4371266" cy="437126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12551071" y="1769410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F3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F3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3788330-9E21-AF63-C599-4A1053131034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600" b="0" i="0" u="none" strike="noStrike" kern="1200" cap="none" spc="0" normalizeH="0" baseline="0" noProof="0" dirty="0">
                <a:ln>
                  <a:noFill/>
                </a:ln>
                <a:solidFill>
                  <a:srgbClr val="0052A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Thing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52A5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54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69319" y="997065"/>
            <a:ext cx="4371266" cy="437126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5457820" y="177024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F3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F3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Graphic 5" descr="Processor with solid fill">
            <a:extLst>
              <a:ext uri="{FF2B5EF4-FFF2-40B4-BE49-F238E27FC236}">
                <a16:creationId xmlns:a16="http://schemas.microsoft.com/office/drawing/2014/main" id="{0EE9E52F-7344-D500-CF38-CD6476E16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55332" y="1693758"/>
            <a:ext cx="2964020" cy="2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5E0216-CBE5-D7AE-28BE-3287EC5F0EB6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600" b="0" i="0" u="none" strike="noStrike" kern="1200" cap="none" spc="0" normalizeH="0" baseline="0" noProof="0" dirty="0">
                <a:ln>
                  <a:noFill/>
                </a:ln>
                <a:solidFill>
                  <a:srgbClr val="0052A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Thing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52A5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31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600" b="0" i="0" u="none" strike="noStrike" kern="1200" cap="none" spc="0" normalizeH="0" baseline="0" noProof="0" dirty="0">
                <a:ln>
                  <a:noFill/>
                </a:ln>
                <a:solidFill>
                  <a:srgbClr val="0052A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Thing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52A5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7" name="Graphic 1" descr="Thermometer with solid fill">
            <a:extLst>
              <a:ext uri="{FF2B5EF4-FFF2-40B4-BE49-F238E27FC236}">
                <a16:creationId xmlns:a16="http://schemas.microsoft.com/office/drawing/2014/main" id="{F3EEF0C8-982A-F2E6-4962-C3959A0C77F3}"/>
              </a:ext>
            </a:extLst>
          </p:cNvPr>
          <p:cNvGrpSpPr/>
          <p:nvPr/>
        </p:nvGrpSpPr>
        <p:grpSpPr>
          <a:xfrm>
            <a:off x="-2104529" y="177024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0E3A139-5932-F39A-03D4-9EF53D8FB2BD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F3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B4E2A6A-3438-9C09-899F-C507CADAFEA2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F3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4493CFEF-6879-101C-1BFF-3EAC49E6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3990" y="1693758"/>
            <a:ext cx="2964020" cy="2964020"/>
          </a:xfrm>
          <a:prstGeom prst="rect">
            <a:avLst/>
          </a:prstGeom>
        </p:spPr>
      </p:pic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27463" y="1201795"/>
            <a:ext cx="3733843" cy="37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82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600" b="0" i="0" u="none" strike="noStrike" kern="1200" cap="none" spc="0" normalizeH="0" baseline="0" noProof="0" dirty="0">
                <a:ln>
                  <a:noFill/>
                </a:ln>
                <a:solidFill>
                  <a:srgbClr val="0052A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Thing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52A5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9079" y="1201795"/>
            <a:ext cx="3733843" cy="3733843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6BEF655F-DFA0-04F2-F7CB-279EF7A4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30190" y="1693758"/>
            <a:ext cx="3139053" cy="3139053"/>
          </a:xfrm>
          <a:prstGeom prst="rect">
            <a:avLst/>
          </a:prstGeom>
        </p:spPr>
      </p:pic>
      <p:pic>
        <p:nvPicPr>
          <p:cNvPr id="4" name="Graphic 3" descr="Processor with solid fill">
            <a:extLst>
              <a:ext uri="{FF2B5EF4-FFF2-40B4-BE49-F238E27FC236}">
                <a16:creationId xmlns:a16="http://schemas.microsoft.com/office/drawing/2014/main" id="{9CFA6287-2BF2-9F69-34D1-461574D56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022491" y="1693758"/>
            <a:ext cx="2964020" cy="29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2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600" b="0" i="0" u="none" strike="noStrike" kern="1200" cap="none" spc="0" normalizeH="0" baseline="0" noProof="0" dirty="0">
                <a:ln>
                  <a:noFill/>
                </a:ln>
                <a:solidFill>
                  <a:srgbClr val="0052A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Thing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52A5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629828" y="1201795"/>
            <a:ext cx="3733843" cy="3733843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6BEF655F-DFA0-04F2-F7CB-279EF7A4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6474" y="1693758"/>
            <a:ext cx="3139053" cy="3139053"/>
          </a:xfrm>
          <a:prstGeom prst="rect">
            <a:avLst/>
          </a:prstGeom>
        </p:spPr>
      </p:pic>
      <p:pic>
        <p:nvPicPr>
          <p:cNvPr id="4" name="Graphic 3" descr="Processor with solid fill">
            <a:extLst>
              <a:ext uri="{FF2B5EF4-FFF2-40B4-BE49-F238E27FC236}">
                <a16:creationId xmlns:a16="http://schemas.microsoft.com/office/drawing/2014/main" id="{43CD65B4-1DF6-2D02-9D13-3FD700650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5988123" y="1693758"/>
            <a:ext cx="2964020" cy="2964020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B90DEF02-F83B-3F53-30A2-3B05C47CFF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1313157" y="996227"/>
            <a:ext cx="4371266" cy="4371266"/>
          </a:xfrm>
          <a:prstGeom prst="rect">
            <a:avLst/>
          </a:prstGeom>
        </p:spPr>
      </p:pic>
      <p:grpSp>
        <p:nvGrpSpPr>
          <p:cNvPr id="6" name="Graphic 1" descr="Thermometer with solid fill">
            <a:extLst>
              <a:ext uri="{FF2B5EF4-FFF2-40B4-BE49-F238E27FC236}">
                <a16:creationId xmlns:a16="http://schemas.microsoft.com/office/drawing/2014/main" id="{1E8E3E12-6FE9-97BF-4D5F-2ADECED1407D}"/>
              </a:ext>
            </a:extLst>
          </p:cNvPr>
          <p:cNvGrpSpPr/>
          <p:nvPr/>
        </p:nvGrpSpPr>
        <p:grpSpPr>
          <a:xfrm>
            <a:off x="-6941891" y="176331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3B77720-A8FF-B5BE-97B6-37F2587CF7D1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F3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0EDE94B-C9C1-2A3D-EDC0-264E1DA4B3DC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F3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93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erver with solid fill">
            <a:extLst>
              <a:ext uri="{FF2B5EF4-FFF2-40B4-BE49-F238E27FC236}">
                <a16:creationId xmlns:a16="http://schemas.microsoft.com/office/drawing/2014/main" id="{D4B9367A-CA29-2E79-56D9-8D0AD8A97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547" y="2451262"/>
            <a:ext cx="1955477" cy="1955477"/>
          </a:xfrm>
          <a:prstGeom prst="rect">
            <a:avLst/>
          </a:prstGeom>
        </p:spPr>
      </p:pic>
      <p:pic>
        <p:nvPicPr>
          <p:cNvPr id="18" name="Graphic 17" descr="Processor with solid fill">
            <a:extLst>
              <a:ext uri="{FF2B5EF4-FFF2-40B4-BE49-F238E27FC236}">
                <a16:creationId xmlns:a16="http://schemas.microsoft.com/office/drawing/2014/main" id="{27153CD1-C182-32DE-3D08-A517590D6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0784" y="2362312"/>
            <a:ext cx="2133376" cy="2133376"/>
          </a:xfrm>
          <a:prstGeom prst="rect">
            <a:avLst/>
          </a:prstGeom>
        </p:spPr>
      </p:pic>
      <p:pic>
        <p:nvPicPr>
          <p:cNvPr id="20" name="Graphic 19" descr="Programmer male with solid fill">
            <a:extLst>
              <a:ext uri="{FF2B5EF4-FFF2-40B4-BE49-F238E27FC236}">
                <a16:creationId xmlns:a16="http://schemas.microsoft.com/office/drawing/2014/main" id="{387B115A-243C-293B-86F4-BAD43B7CD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9615" y="2357140"/>
            <a:ext cx="2143721" cy="2143721"/>
          </a:xfrm>
          <a:prstGeom prst="rect">
            <a:avLst/>
          </a:prstGeom>
        </p:spPr>
      </p:pic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975" y="2320992"/>
            <a:ext cx="2216016" cy="221601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3286539" y="2498886"/>
            <a:ext cx="840498" cy="1860229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F3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F3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7864A34-43CD-323C-7C59-AD78E2BECD58}"/>
              </a:ext>
            </a:extLst>
          </p:cNvPr>
          <p:cNvSpPr txBox="1"/>
          <p:nvPr/>
        </p:nvSpPr>
        <p:spPr>
          <a:xfrm>
            <a:off x="1801942" y="5433414"/>
            <a:ext cx="858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52A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Thing</a:t>
            </a:r>
            <a:r>
              <a:rPr kumimoji="0" lang="tr-TR" sz="4000" b="0" i="0" u="none" strike="noStrike" kern="1200" cap="none" spc="0" normalizeH="0" baseline="0" noProof="0" dirty="0">
                <a:ln>
                  <a:noFill/>
                </a:ln>
                <a:solidFill>
                  <a:srgbClr val="0052A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tr-TR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52A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Description</a:t>
            </a:r>
            <a:r>
              <a:rPr kumimoji="0" lang="tr-TR" sz="4000" b="0" i="0" u="none" strike="noStrike" kern="1200" cap="none" spc="0" normalizeH="0" baseline="0" noProof="0" dirty="0">
                <a:ln>
                  <a:noFill/>
                </a:ln>
                <a:solidFill>
                  <a:srgbClr val="0052A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(TD)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52A5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9B17EE-A56E-D737-E5D7-E671E32EBCE2}"/>
              </a:ext>
            </a:extLst>
          </p:cNvPr>
          <p:cNvGrpSpPr/>
          <p:nvPr/>
        </p:nvGrpSpPr>
        <p:grpSpPr>
          <a:xfrm>
            <a:off x="8512898" y="3854156"/>
            <a:ext cx="763623" cy="763623"/>
            <a:chOff x="9792033" y="3821823"/>
            <a:chExt cx="962125" cy="96212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DE5129-1367-95C3-1392-542AE87872D0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851B4C0-908D-0639-F5B6-5A98B542504C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29" name="Graphic 28" descr="Paper outline">
                <a:extLst>
                  <a:ext uri="{FF2B5EF4-FFF2-40B4-BE49-F238E27FC236}">
                    <a16:creationId xmlns:a16="http://schemas.microsoft.com/office/drawing/2014/main" id="{33B0617D-3B20-23C9-47B1-D4211E274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30" name="Picture 29" descr="Logo&#10;&#10;Description automatically generated">
                <a:extLst>
                  <a:ext uri="{FF2B5EF4-FFF2-40B4-BE49-F238E27FC236}">
                    <a16:creationId xmlns:a16="http://schemas.microsoft.com/office/drawing/2014/main" id="{15F91DB5-3A4B-B450-D4E6-D42FB0C11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02467E-4CBA-3CF3-DAC6-CFB0E49D30A8}"/>
              </a:ext>
            </a:extLst>
          </p:cNvPr>
          <p:cNvGrpSpPr/>
          <p:nvPr/>
        </p:nvGrpSpPr>
        <p:grpSpPr>
          <a:xfrm>
            <a:off x="11037972" y="3854156"/>
            <a:ext cx="763623" cy="763623"/>
            <a:chOff x="9792033" y="3821823"/>
            <a:chExt cx="962125" cy="96212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0366C9-A239-6696-CC0D-4A7926777195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4B7A0D-0773-A2DC-51C9-5BBAF118CB1C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34" name="Graphic 33" descr="Paper outline">
                <a:extLst>
                  <a:ext uri="{FF2B5EF4-FFF2-40B4-BE49-F238E27FC236}">
                    <a16:creationId xmlns:a16="http://schemas.microsoft.com/office/drawing/2014/main" id="{D7635024-1A69-317D-F86C-69C92768C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35" name="Picture 34" descr="Logo&#10;&#10;Description automatically generated">
                <a:extLst>
                  <a:ext uri="{FF2B5EF4-FFF2-40B4-BE49-F238E27FC236}">
                    <a16:creationId xmlns:a16="http://schemas.microsoft.com/office/drawing/2014/main" id="{B1DBA875-CE60-1E2A-6C5E-5C78B186F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185179-1036-6A39-AA0B-F92788EA28F2}"/>
              </a:ext>
            </a:extLst>
          </p:cNvPr>
          <p:cNvGrpSpPr/>
          <p:nvPr/>
        </p:nvGrpSpPr>
        <p:grpSpPr>
          <a:xfrm>
            <a:off x="5987288" y="3854156"/>
            <a:ext cx="763623" cy="763623"/>
            <a:chOff x="9792033" y="3821823"/>
            <a:chExt cx="962125" cy="96212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780C89-F01F-BE31-7C43-D9EB2FD2A627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EF18FF6-A077-5332-3816-3494DFC3C31D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39" name="Graphic 38" descr="Paper outline">
                <a:extLst>
                  <a:ext uri="{FF2B5EF4-FFF2-40B4-BE49-F238E27FC236}">
                    <a16:creationId xmlns:a16="http://schemas.microsoft.com/office/drawing/2014/main" id="{EE472369-B28A-924A-709E-C61242865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40" name="Picture 39" descr="Logo&#10;&#10;Description automatically generated">
                <a:extLst>
                  <a:ext uri="{FF2B5EF4-FFF2-40B4-BE49-F238E27FC236}">
                    <a16:creationId xmlns:a16="http://schemas.microsoft.com/office/drawing/2014/main" id="{7684B7D7-50C1-55BD-A67C-80C542CA9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2FD449-D765-A9C3-636D-C227E109D850}"/>
              </a:ext>
            </a:extLst>
          </p:cNvPr>
          <p:cNvGrpSpPr/>
          <p:nvPr/>
        </p:nvGrpSpPr>
        <p:grpSpPr>
          <a:xfrm>
            <a:off x="3776175" y="3854156"/>
            <a:ext cx="763623" cy="763623"/>
            <a:chOff x="9792033" y="3821823"/>
            <a:chExt cx="962125" cy="96212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6A2864-D286-229C-E0BC-C30F953A58A8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12551A5-07E6-10E5-D8E6-739DBA57E077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44" name="Graphic 43" descr="Paper outline">
                <a:extLst>
                  <a:ext uri="{FF2B5EF4-FFF2-40B4-BE49-F238E27FC236}">
                    <a16:creationId xmlns:a16="http://schemas.microsoft.com/office/drawing/2014/main" id="{83F207DD-998B-DC97-FF03-0DECB5BEA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45" name="Picture 44" descr="Logo&#10;&#10;Description automatically generated">
                <a:extLst>
                  <a:ext uri="{FF2B5EF4-FFF2-40B4-BE49-F238E27FC236}">
                    <a16:creationId xmlns:a16="http://schemas.microsoft.com/office/drawing/2014/main" id="{918A6F2B-E0B1-1970-2822-9BCD50EC1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8FEA2B-0F3A-B403-AE0B-751851CD3ABA}"/>
              </a:ext>
            </a:extLst>
          </p:cNvPr>
          <p:cNvGrpSpPr/>
          <p:nvPr/>
        </p:nvGrpSpPr>
        <p:grpSpPr>
          <a:xfrm>
            <a:off x="2076956" y="3854156"/>
            <a:ext cx="763623" cy="763623"/>
            <a:chOff x="9792033" y="3821823"/>
            <a:chExt cx="962125" cy="96212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8ED7474-AE7C-DC54-4D5A-C9E69877A519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D9E013D-13E6-0BA8-6F2D-03948F3D1614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49" name="Graphic 48" descr="Paper outline">
                <a:extLst>
                  <a:ext uri="{FF2B5EF4-FFF2-40B4-BE49-F238E27FC236}">
                    <a16:creationId xmlns:a16="http://schemas.microsoft.com/office/drawing/2014/main" id="{5F42AD1F-EA99-1A4C-D1D7-7DD4498BC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50" name="Picture 49" descr="Logo&#10;&#10;Description automatically generated">
                <a:extLst>
                  <a:ext uri="{FF2B5EF4-FFF2-40B4-BE49-F238E27FC236}">
                    <a16:creationId xmlns:a16="http://schemas.microsoft.com/office/drawing/2014/main" id="{2D2CE60C-0639-13C7-EB26-409A8A4AE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3450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891-823C-AEE8-9D32-0216D33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Web of Things in a Nutshell?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64E6-1561-6C2E-FD70-B4CBD6109198}"/>
              </a:ext>
            </a:extLst>
          </p:cNvPr>
          <p:cNvSpPr txBox="1"/>
          <p:nvPr/>
        </p:nvSpPr>
        <p:spPr>
          <a:xfrm>
            <a:off x="5061903" y="3298261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7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03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891-823C-AEE8-9D32-0216D33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Web of Things in a Nutshell?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64E6-1561-6C2E-FD70-B4CBD6109198}"/>
              </a:ext>
            </a:extLst>
          </p:cNvPr>
          <p:cNvSpPr txBox="1"/>
          <p:nvPr/>
        </p:nvSpPr>
        <p:spPr>
          <a:xfrm>
            <a:off x="977918" y="3298261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7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886834-8C30-F4F3-E1E2-2F6FDE4FF33F}"/>
              </a:ext>
            </a:extLst>
          </p:cNvPr>
          <p:cNvCxnSpPr>
            <a:cxnSpLocks/>
          </p:cNvCxnSpPr>
          <p:nvPr/>
        </p:nvCxnSpPr>
        <p:spPr>
          <a:xfrm>
            <a:off x="4239596" y="3886954"/>
            <a:ext cx="149134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67209D-939F-E7B6-4942-F26E9FDF91AB}"/>
              </a:ext>
            </a:extLst>
          </p:cNvPr>
          <p:cNvSpPr txBox="1"/>
          <p:nvPr/>
        </p:nvSpPr>
        <p:spPr>
          <a:xfrm>
            <a:off x="3919551" y="3053662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Streamline</a:t>
            </a:r>
            <a:endParaRPr lang="en-US" sz="2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73AD6C-EDDF-CD48-7D27-7F3A963BDD51}"/>
              </a:ext>
            </a:extLst>
          </p:cNvPr>
          <p:cNvSpPr txBox="1"/>
          <p:nvPr/>
        </p:nvSpPr>
        <p:spPr>
          <a:xfrm>
            <a:off x="3557109" y="4102632"/>
            <a:ext cx="279757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IoT application</a:t>
            </a:r>
            <a:r>
              <a:rPr lang="tr-TR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development</a:t>
            </a:r>
            <a:r>
              <a:rPr lang="en-US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D2CCE4-D7F1-4E38-3FA6-24A435CEE33E}"/>
              </a:ext>
            </a:extLst>
          </p:cNvPr>
          <p:cNvSpPr/>
          <p:nvPr/>
        </p:nvSpPr>
        <p:spPr>
          <a:xfrm>
            <a:off x="8002332" y="1618620"/>
            <a:ext cx="1325563" cy="132556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DDD546-8F5B-368A-4207-AD58D2A57CF9}"/>
              </a:ext>
            </a:extLst>
          </p:cNvPr>
          <p:cNvSpPr/>
          <p:nvPr/>
        </p:nvSpPr>
        <p:spPr>
          <a:xfrm>
            <a:off x="10172826" y="2340342"/>
            <a:ext cx="1191091" cy="12076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43B7B5-642A-A36C-153B-510785586556}"/>
              </a:ext>
            </a:extLst>
          </p:cNvPr>
          <p:cNvSpPr/>
          <p:nvPr/>
        </p:nvSpPr>
        <p:spPr>
          <a:xfrm>
            <a:off x="6538170" y="3257377"/>
            <a:ext cx="1078001" cy="107800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3090ED-C903-5D50-8BBA-23C11E679BB2}"/>
              </a:ext>
            </a:extLst>
          </p:cNvPr>
          <p:cNvSpPr/>
          <p:nvPr/>
        </p:nvSpPr>
        <p:spPr>
          <a:xfrm>
            <a:off x="8665113" y="3736346"/>
            <a:ext cx="1787434" cy="17874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FEA51A-6452-4B8A-B13F-304C1C6D3A26}"/>
              </a:ext>
            </a:extLst>
          </p:cNvPr>
          <p:cNvSpPr/>
          <p:nvPr/>
        </p:nvSpPr>
        <p:spPr>
          <a:xfrm>
            <a:off x="7129659" y="5034225"/>
            <a:ext cx="1229927" cy="122992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Thermometer with solid fill">
            <a:extLst>
              <a:ext uri="{FF2B5EF4-FFF2-40B4-BE49-F238E27FC236}">
                <a16:creationId xmlns:a16="http://schemas.microsoft.com/office/drawing/2014/main" id="{1127AB59-CB58-C9B6-1020-D4FB0B3E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3513" y="5191988"/>
            <a:ext cx="914400" cy="914400"/>
          </a:xfrm>
          <a:prstGeom prst="rect">
            <a:avLst/>
          </a:prstGeom>
        </p:spPr>
      </p:pic>
      <p:pic>
        <p:nvPicPr>
          <p:cNvPr id="30" name="Graphic 29" descr="Server with solid fill">
            <a:extLst>
              <a:ext uri="{FF2B5EF4-FFF2-40B4-BE49-F238E27FC236}">
                <a16:creationId xmlns:a16="http://schemas.microsoft.com/office/drawing/2014/main" id="{427C5208-384A-D983-10ED-C1DCEDD84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1172" y="2493353"/>
            <a:ext cx="914400" cy="914400"/>
          </a:xfrm>
          <a:prstGeom prst="rect">
            <a:avLst/>
          </a:prstGeom>
        </p:spPr>
      </p:pic>
      <p:pic>
        <p:nvPicPr>
          <p:cNvPr id="31" name="Graphic 30" descr="Processor with solid fill">
            <a:extLst>
              <a:ext uri="{FF2B5EF4-FFF2-40B4-BE49-F238E27FC236}">
                <a16:creationId xmlns:a16="http://schemas.microsoft.com/office/drawing/2014/main" id="{BF6889FD-275E-FF70-AF40-27E9125F6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9970" y="3352166"/>
            <a:ext cx="914400" cy="914400"/>
          </a:xfrm>
          <a:prstGeom prst="rect">
            <a:avLst/>
          </a:prstGeom>
        </p:spPr>
      </p:pic>
      <p:pic>
        <p:nvPicPr>
          <p:cNvPr id="32" name="Graphic 31" descr="Programmer male with solid fill">
            <a:extLst>
              <a:ext uri="{FF2B5EF4-FFF2-40B4-BE49-F238E27FC236}">
                <a16:creationId xmlns:a16="http://schemas.microsoft.com/office/drawing/2014/main" id="{51F40191-08A0-185D-6747-9E70203827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9934" y="3796377"/>
            <a:ext cx="1557792" cy="1557792"/>
          </a:xfrm>
          <a:prstGeom prst="rect">
            <a:avLst/>
          </a:prstGeom>
        </p:spPr>
      </p:pic>
      <p:pic>
        <p:nvPicPr>
          <p:cNvPr id="33" name="Graphic 32" descr="Laptop with solid fill">
            <a:extLst>
              <a:ext uri="{FF2B5EF4-FFF2-40B4-BE49-F238E27FC236}">
                <a16:creationId xmlns:a16="http://schemas.microsoft.com/office/drawing/2014/main" id="{8E046660-B37F-D198-2A45-EFA7FC1134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07913" y="1824201"/>
            <a:ext cx="914400" cy="9144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18EB66-44D2-6427-937D-9207831F03D2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7534370" y="2750059"/>
            <a:ext cx="662086" cy="79796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CB875C-0807-941E-EF2B-811726B2415C}"/>
              </a:ext>
            </a:extLst>
          </p:cNvPr>
          <p:cNvCxnSpPr>
            <a:cxnSpLocks/>
            <a:endCxn id="26" idx="4"/>
          </p:cNvCxnSpPr>
          <p:nvPr/>
        </p:nvCxnSpPr>
        <p:spPr>
          <a:xfrm flipH="1" flipV="1">
            <a:off x="7077171" y="4335378"/>
            <a:ext cx="381128" cy="73640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3A22D0-E2D2-0C9B-B189-32E26CD0242D}"/>
              </a:ext>
            </a:extLst>
          </p:cNvPr>
          <p:cNvCxnSpPr>
            <a:cxnSpLocks/>
          </p:cNvCxnSpPr>
          <p:nvPr/>
        </p:nvCxnSpPr>
        <p:spPr>
          <a:xfrm flipH="1">
            <a:off x="8230475" y="5071778"/>
            <a:ext cx="549459" cy="23240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5B875-56B6-3795-1492-C3DB8DBC0999}"/>
              </a:ext>
            </a:extLst>
          </p:cNvPr>
          <p:cNvCxnSpPr>
            <a:cxnSpLocks/>
          </p:cNvCxnSpPr>
          <p:nvPr/>
        </p:nvCxnSpPr>
        <p:spPr>
          <a:xfrm flipH="1">
            <a:off x="10177817" y="3510222"/>
            <a:ext cx="389551" cy="49005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CA8497-5E4B-87A0-7972-7490B7EE14A0}"/>
              </a:ext>
            </a:extLst>
          </p:cNvPr>
          <p:cNvCxnSpPr>
            <a:cxnSpLocks/>
          </p:cNvCxnSpPr>
          <p:nvPr/>
        </p:nvCxnSpPr>
        <p:spPr>
          <a:xfrm flipH="1" flipV="1">
            <a:off x="9327894" y="2493353"/>
            <a:ext cx="844932" cy="29010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03A87A-085F-AB5E-BF01-8CABD8ACC9D8}"/>
              </a:ext>
            </a:extLst>
          </p:cNvPr>
          <p:cNvCxnSpPr>
            <a:cxnSpLocks/>
            <a:endCxn id="26" idx="6"/>
          </p:cNvCxnSpPr>
          <p:nvPr/>
        </p:nvCxnSpPr>
        <p:spPr>
          <a:xfrm flipH="1" flipV="1">
            <a:off x="7616171" y="3796378"/>
            <a:ext cx="1163763" cy="42868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C2F9E0-2CE1-2C22-932D-9370163D30D8}"/>
              </a:ext>
            </a:extLst>
          </p:cNvPr>
          <p:cNvCxnSpPr>
            <a:cxnSpLocks/>
          </p:cNvCxnSpPr>
          <p:nvPr/>
        </p:nvCxnSpPr>
        <p:spPr>
          <a:xfrm flipH="1" flipV="1">
            <a:off x="8932253" y="2911695"/>
            <a:ext cx="350330" cy="88468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214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8000">
        <p159:morph option="byObject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D0FCBC-AEE7-621A-80CE-FEBA2183D1F6}"/>
              </a:ext>
            </a:extLst>
          </p:cNvPr>
          <p:cNvSpPr txBox="1"/>
          <p:nvPr/>
        </p:nvSpPr>
        <p:spPr>
          <a:xfrm>
            <a:off x="4851909" y="2967335"/>
            <a:ext cx="24881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8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0A828-AD79-D072-5C2E-104301AD3167}"/>
              </a:ext>
            </a:extLst>
          </p:cNvPr>
          <p:cNvSpPr txBox="1"/>
          <p:nvPr/>
        </p:nvSpPr>
        <p:spPr>
          <a:xfrm>
            <a:off x="4236356" y="2444115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With the help of</a:t>
            </a:r>
          </a:p>
        </p:txBody>
      </p:sp>
    </p:spTree>
    <p:extLst>
      <p:ext uri="{BB962C8B-B14F-4D97-AF65-F5344CB8AC3E}">
        <p14:creationId xmlns:p14="http://schemas.microsoft.com/office/powerpoint/2010/main" val="2062875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500">
        <p159:morph option="byObject"/>
      </p:transition>
    </mc:Choice>
    <mc:Fallback xmlns="">
      <p:transition spd="slow" advClick="0" advTm="15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20C39D-FE17-BAAD-A41C-A02DA208D85D}"/>
              </a:ext>
            </a:extLst>
          </p:cNvPr>
          <p:cNvSpPr/>
          <p:nvPr/>
        </p:nvSpPr>
        <p:spPr>
          <a:xfrm>
            <a:off x="1617710" y="1931408"/>
            <a:ext cx="2094848" cy="4096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6A6870-DE44-81B3-C198-E00D06ED13DB}"/>
              </a:ext>
            </a:extLst>
          </p:cNvPr>
          <p:cNvSpPr/>
          <p:nvPr/>
        </p:nvSpPr>
        <p:spPr>
          <a:xfrm>
            <a:off x="4973703" y="1255014"/>
            <a:ext cx="2094848" cy="4096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D6DC01-B282-5DEC-B967-1A8CDD4B9CB7}"/>
              </a:ext>
            </a:extLst>
          </p:cNvPr>
          <p:cNvSpPr/>
          <p:nvPr/>
        </p:nvSpPr>
        <p:spPr>
          <a:xfrm>
            <a:off x="8567924" y="1172167"/>
            <a:ext cx="2094848" cy="409642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254693-4702-5F60-98CA-DF06DEF519AD}"/>
              </a:ext>
            </a:extLst>
          </p:cNvPr>
          <p:cNvSpPr/>
          <p:nvPr/>
        </p:nvSpPr>
        <p:spPr>
          <a:xfrm>
            <a:off x="0" y="5062329"/>
            <a:ext cx="12192000" cy="2252871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D17387A-5604-5795-00E6-EA0CA84D5A2E}"/>
              </a:ext>
            </a:extLst>
          </p:cNvPr>
          <p:cNvSpPr/>
          <p:nvPr/>
        </p:nvSpPr>
        <p:spPr>
          <a:xfrm>
            <a:off x="1387811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2C88C-54D7-7140-5D38-B4C68799305D}"/>
              </a:ext>
            </a:extLst>
          </p:cNvPr>
          <p:cNvSpPr txBox="1"/>
          <p:nvPr/>
        </p:nvSpPr>
        <p:spPr>
          <a:xfrm>
            <a:off x="1702510" y="5665313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Flexibility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7D1DFCF-9538-DA7E-DC68-394DB50B7CB3}"/>
              </a:ext>
            </a:extLst>
          </p:cNvPr>
          <p:cNvSpPr/>
          <p:nvPr/>
        </p:nvSpPr>
        <p:spPr>
          <a:xfrm>
            <a:off x="4850766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6BAB2CF-6010-DA00-F8DD-B5C021F0F1C6}"/>
              </a:ext>
            </a:extLst>
          </p:cNvPr>
          <p:cNvSpPr/>
          <p:nvPr/>
        </p:nvSpPr>
        <p:spPr>
          <a:xfrm>
            <a:off x="8444987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6B239-8452-5EDF-E1E0-E9D3830E3DBC}"/>
              </a:ext>
            </a:extLst>
          </p:cNvPr>
          <p:cNvSpPr txBox="1"/>
          <p:nvPr/>
        </p:nvSpPr>
        <p:spPr>
          <a:xfrm>
            <a:off x="4850766" y="5665312"/>
            <a:ext cx="26553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Interoperability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F1DECF-55FF-486C-5DF4-2F3B0A7EF18F}"/>
              </a:ext>
            </a:extLst>
          </p:cNvPr>
          <p:cNvSpPr txBox="1"/>
          <p:nvPr/>
        </p:nvSpPr>
        <p:spPr>
          <a:xfrm>
            <a:off x="7637411" y="5480645"/>
            <a:ext cx="42181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R</a:t>
            </a:r>
            <a:r>
              <a:rPr lang="en-US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euse</a:t>
            </a:r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of established standards and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4A5369-9BE4-33DA-B00B-567D4B75B266}"/>
              </a:ext>
            </a:extLst>
          </p:cNvPr>
          <p:cNvSpPr txBox="1"/>
          <p:nvPr/>
        </p:nvSpPr>
        <p:spPr>
          <a:xfrm>
            <a:off x="6946062" y="529771"/>
            <a:ext cx="191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8A48F-623E-1A28-393D-35107C1BF5D5}"/>
              </a:ext>
            </a:extLst>
          </p:cNvPr>
          <p:cNvSpPr txBox="1"/>
          <p:nvPr/>
        </p:nvSpPr>
        <p:spPr>
          <a:xfrm>
            <a:off x="3193641" y="782682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With the help of</a:t>
            </a:r>
          </a:p>
        </p:txBody>
      </p:sp>
    </p:spTree>
    <p:extLst>
      <p:ext uri="{BB962C8B-B14F-4D97-AF65-F5344CB8AC3E}">
        <p14:creationId xmlns:p14="http://schemas.microsoft.com/office/powerpoint/2010/main" val="3672429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2000">
        <p159:morph option="byObject"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accel="5000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29" grpId="0" animBg="1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09592B7E-C1AB-851F-2672-A5F0AD196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046" t="-2271" r="27823" b="54960"/>
          <a:stretch/>
        </p:blipFill>
        <p:spPr>
          <a:xfrm>
            <a:off x="2477589" y="800110"/>
            <a:ext cx="7236823" cy="7586245"/>
          </a:xfrm>
          <a:prstGeom prst="rect">
            <a:avLst/>
          </a:prstGeom>
        </p:spPr>
      </p:pic>
      <p:pic>
        <p:nvPicPr>
          <p:cNvPr id="8" name="Graphic 7" descr="Ear with solid fill">
            <a:extLst>
              <a:ext uri="{FF2B5EF4-FFF2-40B4-BE49-F238E27FC236}">
                <a16:creationId xmlns:a16="http://schemas.microsoft.com/office/drawing/2014/main" id="{27B2BE43-AC34-F7BB-7846-67463583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4754" y="2166257"/>
            <a:ext cx="1436914" cy="1436914"/>
          </a:xfrm>
          <a:prstGeom prst="rect">
            <a:avLst/>
          </a:prstGeom>
        </p:spPr>
      </p:pic>
      <p:pic>
        <p:nvPicPr>
          <p:cNvPr id="3" name="Graphic 2" descr="Ear with solid fill">
            <a:extLst>
              <a:ext uri="{FF2B5EF4-FFF2-40B4-BE49-F238E27FC236}">
                <a16:creationId xmlns:a16="http://schemas.microsoft.com/office/drawing/2014/main" id="{3340C469-9C87-C934-413B-C86892FB4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892732" y="2166257"/>
            <a:ext cx="143691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9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4000">
        <p159:morph option="byObject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9A74D2-A0EC-A4B2-C957-E8290CC1B05E}"/>
              </a:ext>
            </a:extLst>
          </p:cNvPr>
          <p:cNvSpPr txBox="1"/>
          <p:nvPr/>
        </p:nvSpPr>
        <p:spPr>
          <a:xfrm>
            <a:off x="3170117" y="2921169"/>
            <a:ext cx="5851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"</a:t>
            </a:r>
            <a:r>
              <a:rPr lang="tr-TR" sz="6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tr-TR" sz="6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tr-TR" sz="6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US" sz="6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tr-TR" sz="6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tr-TR" sz="6000" dirty="0">
                <a:solidFill>
                  <a:schemeClr val="accent1"/>
                </a:solidFill>
                <a:cs typeface="Consolas" panose="020B0609020204030204" pitchFamily="49" charset="0"/>
              </a:rPr>
              <a:t>"</a:t>
            </a:r>
            <a:endParaRPr lang="en-US" sz="6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8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"/>
    </mc:Choice>
    <mc:Fallback xmlns="">
      <p:transition spd="slow" advTm="2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449B85EB-C3FD-EAE0-AE46-C7FEAD809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5372" y="2263899"/>
            <a:ext cx="2187593" cy="2187593"/>
          </a:xfrm>
          <a:prstGeom prst="rect">
            <a:avLst/>
          </a:prstGeom>
        </p:spPr>
      </p:pic>
      <p:pic>
        <p:nvPicPr>
          <p:cNvPr id="18" name="Graphic 17" descr="Vlog with solid fill">
            <a:extLst>
              <a:ext uri="{FF2B5EF4-FFF2-40B4-BE49-F238E27FC236}">
                <a16:creationId xmlns:a16="http://schemas.microsoft.com/office/drawing/2014/main" id="{31FCFCC5-BD6D-F40C-97FA-DF9DBC4240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1921" y="1710423"/>
            <a:ext cx="3059415" cy="3059415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92406BEA-2105-FB5F-0CB0-35D4E82A54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3208" y="1342150"/>
            <a:ext cx="3795960" cy="3795960"/>
          </a:xfrm>
          <a:prstGeom prst="rect">
            <a:avLst/>
          </a:prstGeom>
        </p:spPr>
      </p:pic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9E868D33-2761-3BB4-15A8-6BA92A4F79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8030" y="985551"/>
            <a:ext cx="4375941" cy="4375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B2174D-9D74-58C1-6094-A68631C7217D}"/>
              </a:ext>
            </a:extLst>
          </p:cNvPr>
          <p:cNvSpPr txBox="1"/>
          <p:nvPr/>
        </p:nvSpPr>
        <p:spPr>
          <a:xfrm>
            <a:off x="4217040" y="4784167"/>
            <a:ext cx="3946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"</a:t>
            </a:r>
            <a:r>
              <a:rPr lang="tr-TR" sz="4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tr-TR" sz="4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tr-TR" sz="4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US" sz="4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tr-TR" sz="4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tr-TR" sz="4000" dirty="0">
                <a:solidFill>
                  <a:schemeClr val="accent1"/>
                </a:solidFill>
                <a:cs typeface="Consolas" panose="020B0609020204030204" pitchFamily="49" charset="0"/>
              </a:rPr>
              <a:t>"</a:t>
            </a:r>
            <a:endParaRPr lang="en-US" sz="4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62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449B85EB-C3FD-EAE0-AE46-C7FEAD809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4560" y="2056817"/>
            <a:ext cx="2568738" cy="2568738"/>
          </a:xfrm>
          <a:prstGeom prst="rect">
            <a:avLst/>
          </a:prstGeom>
        </p:spPr>
      </p:pic>
      <p:pic>
        <p:nvPicPr>
          <p:cNvPr id="18" name="Graphic 17" descr="Vlog with solid fill">
            <a:extLst>
              <a:ext uri="{FF2B5EF4-FFF2-40B4-BE49-F238E27FC236}">
                <a16:creationId xmlns:a16="http://schemas.microsoft.com/office/drawing/2014/main" id="{31FCFCC5-BD6D-F40C-97FA-DF9DBC424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0289" y="1395170"/>
            <a:ext cx="3892032" cy="3892032"/>
          </a:xfrm>
          <a:prstGeom prst="rect">
            <a:avLst/>
          </a:prstGeom>
        </p:spPr>
      </p:pic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9E868D33-2761-3BB4-15A8-6BA92A4F79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79685" y="1328037"/>
            <a:ext cx="3930224" cy="3930224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92406BEA-2105-FB5F-0CB0-35D4E82A54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5736" y="1058939"/>
            <a:ext cx="4468421" cy="4468421"/>
          </a:xfrm>
          <a:prstGeom prst="rect">
            <a:avLst/>
          </a:prstGeom>
        </p:spPr>
      </p:pic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A56DA97E-ED47-019F-4226-6D155C024D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7791" y="4499179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E5B37-1B57-4043-8E0C-417902937CA1}"/>
              </a:ext>
            </a:extLst>
          </p:cNvPr>
          <p:cNvSpPr txBox="1"/>
          <p:nvPr/>
        </p:nvSpPr>
        <p:spPr>
          <a:xfrm>
            <a:off x="4217040" y="4784167"/>
            <a:ext cx="3946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"</a:t>
            </a:r>
            <a:r>
              <a:rPr lang="tr-TR" sz="4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tr-TR" sz="4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tr-TR" sz="4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US" sz="4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tr-TR" sz="4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tr-TR" sz="4000" dirty="0">
                <a:solidFill>
                  <a:schemeClr val="accent1"/>
                </a:solidFill>
                <a:cs typeface="Consolas" panose="020B0609020204030204" pitchFamily="49" charset="0"/>
              </a:rPr>
              <a:t>"</a:t>
            </a:r>
            <a:endParaRPr lang="en-US" sz="4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  <p:sndAc>
          <p:stSnd>
            <p:snd r:embed="rId3" name="Swoosh 1-SoundBible.com-231145780.wav"/>
          </p:stSnd>
        </p:sndAc>
      </p:transition>
    </mc:Choice>
    <mc:Fallback xmlns="">
      <p:transition spd="slow" advClick="0" advTm="0">
        <p:fade/>
        <p:sndAc>
          <p:stSnd>
            <p:snd r:embed="rId15" name="Swoosh 1-SoundBible.com-231145780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5 -0.14908 L -0.2375 -0.07454 C -0.2375 -0.04121 -0.17201 4.81481E-6 -0.11875 4.81481E-6 L 2.08333E-7 4.81481E-6 " pathEditMode="relative" rAng="0" ptsTypes="AAAA">
                                      <p:cBhvr>
                                        <p:cTn id="6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tton Click Off-SoundBible.com-1730098776-[AudioTrimmer.com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3B5E33-C14F-D498-0CEE-6B1F723F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B94A10-B607-38D3-1E1A-576A085D340A}"/>
              </a:ext>
            </a:extLst>
          </p:cNvPr>
          <p:cNvSpPr txBox="1">
            <a:spLocks/>
          </p:cNvSpPr>
          <p:nvPr/>
        </p:nvSpPr>
        <p:spPr>
          <a:xfrm>
            <a:off x="1044701" y="2766219"/>
            <a:ext cx="10102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What 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t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o Expect 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f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rom 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t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h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is </a:t>
            </a:r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Tutorial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Series?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2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2D18E8A-1CBC-3471-81D4-BDB019858C83}"/>
              </a:ext>
            </a:extLst>
          </p:cNvPr>
          <p:cNvSpPr txBox="1">
            <a:spLocks/>
          </p:cNvSpPr>
          <p:nvPr/>
        </p:nvSpPr>
        <p:spPr>
          <a:xfrm>
            <a:off x="1044701" y="404314"/>
            <a:ext cx="10102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What 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t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o Expect 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f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rom 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t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h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is </a:t>
            </a:r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Tutorial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Series?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595FC-6F5E-A025-DD0F-7E4FBF7802BF}"/>
              </a:ext>
            </a:extLst>
          </p:cNvPr>
          <p:cNvGrpSpPr/>
          <p:nvPr/>
        </p:nvGrpSpPr>
        <p:grpSpPr>
          <a:xfrm>
            <a:off x="1728787" y="2207417"/>
            <a:ext cx="3357563" cy="3193258"/>
            <a:chOff x="1728787" y="2207417"/>
            <a:chExt cx="3357563" cy="3193258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88F8CAC-369E-2944-D75B-3EE6A5AF954C}"/>
                </a:ext>
              </a:extLst>
            </p:cNvPr>
            <p:cNvSpPr/>
            <p:nvPr/>
          </p:nvSpPr>
          <p:spPr>
            <a:xfrm>
              <a:off x="1728787" y="2207417"/>
              <a:ext cx="3357563" cy="3193258"/>
            </a:xfrm>
            <a:custGeom>
              <a:avLst/>
              <a:gdLst>
                <a:gd name="connsiteX0" fmla="*/ 16585 w 3357563"/>
                <a:gd name="connsiteY0" fmla="*/ 0 h 3193258"/>
                <a:gd name="connsiteX1" fmla="*/ 2183690 w 3357563"/>
                <a:gd name="connsiteY1" fmla="*/ 0 h 3193258"/>
                <a:gd name="connsiteX2" fmla="*/ 2200275 w 3357563"/>
                <a:gd name="connsiteY2" fmla="*/ 16585 h 3193258"/>
                <a:gd name="connsiteX3" fmla="*/ 2200275 w 3357563"/>
                <a:gd name="connsiteY3" fmla="*/ 150020 h 3193258"/>
                <a:gd name="connsiteX4" fmla="*/ 3336139 w 3357563"/>
                <a:gd name="connsiteY4" fmla="*/ 150020 h 3193258"/>
                <a:gd name="connsiteX5" fmla="*/ 3357563 w 3357563"/>
                <a:gd name="connsiteY5" fmla="*/ 171444 h 3193258"/>
                <a:gd name="connsiteX6" fmla="*/ 3357563 w 3357563"/>
                <a:gd name="connsiteY6" fmla="*/ 3171834 h 3193258"/>
                <a:gd name="connsiteX7" fmla="*/ 3336139 w 3357563"/>
                <a:gd name="connsiteY7" fmla="*/ 3193258 h 3193258"/>
                <a:gd name="connsiteX8" fmla="*/ 21424 w 3357563"/>
                <a:gd name="connsiteY8" fmla="*/ 3193258 h 3193258"/>
                <a:gd name="connsiteX9" fmla="*/ 0 w 3357563"/>
                <a:gd name="connsiteY9" fmla="*/ 3171834 h 3193258"/>
                <a:gd name="connsiteX10" fmla="*/ 0 w 3357563"/>
                <a:gd name="connsiteY10" fmla="*/ 290597 h 3193258"/>
                <a:gd name="connsiteX11" fmla="*/ 0 w 3357563"/>
                <a:gd name="connsiteY11" fmla="*/ 171444 h 3193258"/>
                <a:gd name="connsiteX12" fmla="*/ 0 w 3357563"/>
                <a:gd name="connsiteY12" fmla="*/ 16585 h 3193258"/>
                <a:gd name="connsiteX13" fmla="*/ 16585 w 3357563"/>
                <a:gd name="connsiteY13" fmla="*/ 0 h 31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7563" h="3193258">
                  <a:moveTo>
                    <a:pt x="16585" y="0"/>
                  </a:moveTo>
                  <a:lnTo>
                    <a:pt x="2183690" y="0"/>
                  </a:lnTo>
                  <a:cubicBezTo>
                    <a:pt x="2192850" y="0"/>
                    <a:pt x="2200275" y="7425"/>
                    <a:pt x="2200275" y="16585"/>
                  </a:cubicBezTo>
                  <a:lnTo>
                    <a:pt x="2200275" y="150020"/>
                  </a:lnTo>
                  <a:lnTo>
                    <a:pt x="3336139" y="150020"/>
                  </a:lnTo>
                  <a:cubicBezTo>
                    <a:pt x="3347971" y="150020"/>
                    <a:pt x="3357563" y="159612"/>
                    <a:pt x="3357563" y="171444"/>
                  </a:cubicBezTo>
                  <a:lnTo>
                    <a:pt x="3357563" y="3171834"/>
                  </a:lnTo>
                  <a:cubicBezTo>
                    <a:pt x="3357563" y="3183666"/>
                    <a:pt x="3347971" y="3193258"/>
                    <a:pt x="3336139" y="3193258"/>
                  </a:cubicBezTo>
                  <a:lnTo>
                    <a:pt x="21424" y="3193258"/>
                  </a:lnTo>
                  <a:cubicBezTo>
                    <a:pt x="9592" y="3193258"/>
                    <a:pt x="0" y="3183666"/>
                    <a:pt x="0" y="3171834"/>
                  </a:cubicBezTo>
                  <a:lnTo>
                    <a:pt x="0" y="290597"/>
                  </a:lnTo>
                  <a:lnTo>
                    <a:pt x="0" y="171444"/>
                  </a:lnTo>
                  <a:lnTo>
                    <a:pt x="0" y="16585"/>
                  </a:lnTo>
                  <a:cubicBezTo>
                    <a:pt x="0" y="7425"/>
                    <a:pt x="7425" y="0"/>
                    <a:pt x="16585" y="0"/>
                  </a:cubicBezTo>
                  <a:close/>
                </a:path>
              </a:pathLst>
            </a:custGeom>
            <a:solidFill>
              <a:schemeClr val="accent3">
                <a:lumMod val="95000"/>
              </a:schemeClr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FCA4B4B-C3D1-F326-44A0-D0252F81EFB6}"/>
                </a:ext>
              </a:extLst>
            </p:cNvPr>
            <p:cNvSpPr/>
            <p:nvPr/>
          </p:nvSpPr>
          <p:spPr>
            <a:xfrm>
              <a:off x="1843088" y="2328863"/>
              <a:ext cx="1957387" cy="1428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A967BA1-C1AD-A85D-1D48-20EF8EE32CF4}"/>
                </a:ext>
              </a:extLst>
            </p:cNvPr>
            <p:cNvSpPr/>
            <p:nvPr/>
          </p:nvSpPr>
          <p:spPr>
            <a:xfrm>
              <a:off x="2057400" y="3049290"/>
              <a:ext cx="1257300" cy="751185"/>
            </a:xfrm>
            <a:prstGeom prst="roundRect">
              <a:avLst>
                <a:gd name="adj" fmla="val 1317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F9A51DD-1955-34C5-DFE4-5E6C85EB721A}"/>
                </a:ext>
              </a:extLst>
            </p:cNvPr>
            <p:cNvSpPr/>
            <p:nvPr/>
          </p:nvSpPr>
          <p:spPr>
            <a:xfrm>
              <a:off x="3524250" y="4244677"/>
              <a:ext cx="1257300" cy="751185"/>
            </a:xfrm>
            <a:prstGeom prst="roundRect">
              <a:avLst>
                <a:gd name="adj" fmla="val 1317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359C384-32CD-7712-BE69-FC5D7BA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3465909" y="3163590"/>
              <a:ext cx="1373982" cy="0"/>
            </a:xfrm>
            <a:prstGeom prst="line">
              <a:avLst/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C5F098F-2512-2602-0D10-26C9D76AF888}"/>
                </a:ext>
              </a:extLst>
            </p:cNvPr>
            <p:cNvCxnSpPr>
              <a:cxnSpLocks/>
            </p:cNvCxnSpPr>
            <p:nvPr/>
          </p:nvCxnSpPr>
          <p:spPr>
            <a:xfrm>
              <a:off x="3465909" y="3360870"/>
              <a:ext cx="1373982" cy="0"/>
            </a:xfrm>
            <a:prstGeom prst="line">
              <a:avLst/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B7B8CB-9ADF-F0F9-3C5D-0D2C7562120D}"/>
                </a:ext>
              </a:extLst>
            </p:cNvPr>
            <p:cNvCxnSpPr>
              <a:cxnSpLocks/>
            </p:cNvCxnSpPr>
            <p:nvPr/>
          </p:nvCxnSpPr>
          <p:spPr>
            <a:xfrm>
              <a:off x="3465909" y="3558150"/>
              <a:ext cx="1373982" cy="0"/>
            </a:xfrm>
            <a:prstGeom prst="line">
              <a:avLst/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10AF5F-830E-950A-4E85-D8E8A32AA1BE}"/>
                </a:ext>
              </a:extLst>
            </p:cNvPr>
            <p:cNvCxnSpPr>
              <a:cxnSpLocks/>
            </p:cNvCxnSpPr>
            <p:nvPr/>
          </p:nvCxnSpPr>
          <p:spPr>
            <a:xfrm>
              <a:off x="3465909" y="3755429"/>
              <a:ext cx="1373982" cy="0"/>
            </a:xfrm>
            <a:prstGeom prst="line">
              <a:avLst/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07A02BA-F7E6-6E8A-9E7D-315E024E3EBC}"/>
                </a:ext>
              </a:extLst>
            </p:cNvPr>
            <p:cNvCxnSpPr>
              <a:cxnSpLocks/>
            </p:cNvCxnSpPr>
            <p:nvPr/>
          </p:nvCxnSpPr>
          <p:spPr>
            <a:xfrm>
              <a:off x="1999059" y="4301828"/>
              <a:ext cx="1373982" cy="0"/>
            </a:xfrm>
            <a:prstGeom prst="line">
              <a:avLst/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1E13C42-4B77-BEDB-4A38-E1E60E8C60B0}"/>
                </a:ext>
              </a:extLst>
            </p:cNvPr>
            <p:cNvCxnSpPr>
              <a:cxnSpLocks/>
            </p:cNvCxnSpPr>
            <p:nvPr/>
          </p:nvCxnSpPr>
          <p:spPr>
            <a:xfrm>
              <a:off x="1999059" y="4499108"/>
              <a:ext cx="1373982" cy="0"/>
            </a:xfrm>
            <a:prstGeom prst="line">
              <a:avLst/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178D9-7F24-4D35-AB49-A69B7785F1E6}"/>
                </a:ext>
              </a:extLst>
            </p:cNvPr>
            <p:cNvCxnSpPr>
              <a:cxnSpLocks/>
            </p:cNvCxnSpPr>
            <p:nvPr/>
          </p:nvCxnSpPr>
          <p:spPr>
            <a:xfrm>
              <a:off x="1999059" y="4696388"/>
              <a:ext cx="1373982" cy="0"/>
            </a:xfrm>
            <a:prstGeom prst="line">
              <a:avLst/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309C2-F9A1-B03B-901A-98A25FC5BB02}"/>
                </a:ext>
              </a:extLst>
            </p:cNvPr>
            <p:cNvCxnSpPr>
              <a:cxnSpLocks/>
            </p:cNvCxnSpPr>
            <p:nvPr/>
          </p:nvCxnSpPr>
          <p:spPr>
            <a:xfrm>
              <a:off x="1999059" y="4893667"/>
              <a:ext cx="1373982" cy="0"/>
            </a:xfrm>
            <a:prstGeom prst="line">
              <a:avLst/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Graphic 36" descr="Vlog with solid fill">
            <a:extLst>
              <a:ext uri="{FF2B5EF4-FFF2-40B4-BE49-F238E27FC236}">
                <a16:creationId xmlns:a16="http://schemas.microsoft.com/office/drawing/2014/main" id="{30A2EA0E-2B20-5AE6-5CD2-DD9B1C8C2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3002" y="1728091"/>
            <a:ext cx="4020147" cy="4020147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6A898C3B-9A04-B3F6-72B9-8A09188E23BA}"/>
              </a:ext>
            </a:extLst>
          </p:cNvPr>
          <p:cNvSpPr txBox="1">
            <a:spLocks/>
          </p:cNvSpPr>
          <p:nvPr/>
        </p:nvSpPr>
        <p:spPr>
          <a:xfrm>
            <a:off x="1728787" y="5287863"/>
            <a:ext cx="30527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Website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8144ABD8-D7AA-5236-1A7C-C2275161CE9B}"/>
              </a:ext>
            </a:extLst>
          </p:cNvPr>
          <p:cNvSpPr txBox="1">
            <a:spLocks/>
          </p:cNvSpPr>
          <p:nvPr/>
        </p:nvSpPr>
        <p:spPr>
          <a:xfrm>
            <a:off x="7357088" y="5228135"/>
            <a:ext cx="30527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Videos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8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4500">
        <p159:morph option="byObject"/>
      </p:transition>
    </mc:Choice>
    <mc:Fallback xmlns="">
      <p:transition spd="slow" advClick="0" advTm="4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ightbulb with solid fill">
            <a:extLst>
              <a:ext uri="{FF2B5EF4-FFF2-40B4-BE49-F238E27FC236}">
                <a16:creationId xmlns:a16="http://schemas.microsoft.com/office/drawing/2014/main" id="{F4319988-B6C6-724C-CF2B-E7BA6E66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2987" y="2466863"/>
            <a:ext cx="1672047" cy="1672047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F5FDAF-3618-4D81-5294-AC42DB303AFC}"/>
              </a:ext>
            </a:extLst>
          </p:cNvPr>
          <p:cNvSpPr/>
          <p:nvPr/>
        </p:nvSpPr>
        <p:spPr>
          <a:xfrm>
            <a:off x="4732546" y="2105392"/>
            <a:ext cx="2726906" cy="3235723"/>
          </a:xfrm>
          <a:custGeom>
            <a:avLst/>
            <a:gdLst>
              <a:gd name="connsiteX0" fmla="*/ 2409752 w 2726906"/>
              <a:gd name="connsiteY0" fmla="*/ 1271034 h 3235723"/>
              <a:gd name="connsiteX1" fmla="*/ 2409752 w 2726906"/>
              <a:gd name="connsiteY1" fmla="*/ 1250986 h 3235723"/>
              <a:gd name="connsiteX2" fmla="*/ 1246977 w 2726906"/>
              <a:gd name="connsiteY2" fmla="*/ 0 h 3235723"/>
              <a:gd name="connsiteX3" fmla="*/ 1202871 w 2726906"/>
              <a:gd name="connsiteY3" fmla="*/ 0 h 3235723"/>
              <a:gd name="connsiteX4" fmla="*/ 0 w 2726906"/>
              <a:gd name="connsiteY4" fmla="*/ 1162776 h 3235723"/>
              <a:gd name="connsiteX5" fmla="*/ 0 w 2726906"/>
              <a:gd name="connsiteY5" fmla="*/ 1250986 h 3235723"/>
              <a:gd name="connsiteX6" fmla="*/ 473129 w 2726906"/>
              <a:gd name="connsiteY6" fmla="*/ 2221302 h 3235723"/>
              <a:gd name="connsiteX7" fmla="*/ 473129 w 2726906"/>
              <a:gd name="connsiteY7" fmla="*/ 3235724 h 3235723"/>
              <a:gd name="connsiteX8" fmla="*/ 1740154 w 2726906"/>
              <a:gd name="connsiteY8" fmla="*/ 3235724 h 3235723"/>
              <a:gd name="connsiteX9" fmla="*/ 1740154 w 2726906"/>
              <a:gd name="connsiteY9" fmla="*/ 2754575 h 3235723"/>
              <a:gd name="connsiteX10" fmla="*/ 1936623 w 2726906"/>
              <a:gd name="connsiteY10" fmla="*/ 2754575 h 3235723"/>
              <a:gd name="connsiteX11" fmla="*/ 2409752 w 2726906"/>
              <a:gd name="connsiteY11" fmla="*/ 2281446 h 3235723"/>
              <a:gd name="connsiteX12" fmla="*/ 2409752 w 2726906"/>
              <a:gd name="connsiteY12" fmla="*/ 2281446 h 3235723"/>
              <a:gd name="connsiteX13" fmla="*/ 2409752 w 2726906"/>
              <a:gd name="connsiteY13" fmla="*/ 2273427 h 3235723"/>
              <a:gd name="connsiteX14" fmla="*/ 2409752 w 2726906"/>
              <a:gd name="connsiteY14" fmla="*/ 2032852 h 3235723"/>
              <a:gd name="connsiteX15" fmla="*/ 2586173 w 2726906"/>
              <a:gd name="connsiteY15" fmla="*/ 2032852 h 3235723"/>
              <a:gd name="connsiteX16" fmla="*/ 2686413 w 2726906"/>
              <a:gd name="connsiteY16" fmla="*/ 1752182 h 3235723"/>
              <a:gd name="connsiteX17" fmla="*/ 2409752 w 2726906"/>
              <a:gd name="connsiteY17" fmla="*/ 1271034 h 3235723"/>
              <a:gd name="connsiteX18" fmla="*/ 2638298 w 2726906"/>
              <a:gd name="connsiteY18" fmla="*/ 1912565 h 3235723"/>
              <a:gd name="connsiteX19" fmla="*/ 2582164 w 2726906"/>
              <a:gd name="connsiteY19" fmla="*/ 1956671 h 3235723"/>
              <a:gd name="connsiteX20" fmla="*/ 2329561 w 2726906"/>
              <a:gd name="connsiteY20" fmla="*/ 1956671 h 3235723"/>
              <a:gd name="connsiteX21" fmla="*/ 2329561 w 2726906"/>
              <a:gd name="connsiteY21" fmla="*/ 2285455 h 3235723"/>
              <a:gd name="connsiteX22" fmla="*/ 1936623 w 2726906"/>
              <a:gd name="connsiteY22" fmla="*/ 2678394 h 3235723"/>
              <a:gd name="connsiteX23" fmla="*/ 1659962 w 2726906"/>
              <a:gd name="connsiteY23" fmla="*/ 2678394 h 3235723"/>
              <a:gd name="connsiteX24" fmla="*/ 1659962 w 2726906"/>
              <a:gd name="connsiteY24" fmla="*/ 3159542 h 3235723"/>
              <a:gd name="connsiteX25" fmla="*/ 553321 w 2726906"/>
              <a:gd name="connsiteY25" fmla="*/ 3159542 h 3235723"/>
              <a:gd name="connsiteX26" fmla="*/ 553321 w 2726906"/>
              <a:gd name="connsiteY26" fmla="*/ 2181207 h 3235723"/>
              <a:gd name="connsiteX27" fmla="*/ 521244 w 2726906"/>
              <a:gd name="connsiteY27" fmla="*/ 2157149 h 3235723"/>
              <a:gd name="connsiteX28" fmla="*/ 80191 w 2726906"/>
              <a:gd name="connsiteY28" fmla="*/ 1250986 h 3235723"/>
              <a:gd name="connsiteX29" fmla="*/ 80191 w 2726906"/>
              <a:gd name="connsiteY29" fmla="*/ 1250986 h 3235723"/>
              <a:gd name="connsiteX30" fmla="*/ 80191 w 2726906"/>
              <a:gd name="connsiteY30" fmla="*/ 1250986 h 3235723"/>
              <a:gd name="connsiteX31" fmla="*/ 80191 w 2726906"/>
              <a:gd name="connsiteY31" fmla="*/ 1170795 h 3235723"/>
              <a:gd name="connsiteX32" fmla="*/ 1202871 w 2726906"/>
              <a:gd name="connsiteY32" fmla="*/ 80191 h 3235723"/>
              <a:gd name="connsiteX33" fmla="*/ 1242967 w 2726906"/>
              <a:gd name="connsiteY33" fmla="*/ 80191 h 3235723"/>
              <a:gd name="connsiteX34" fmla="*/ 2325551 w 2726906"/>
              <a:gd name="connsiteY34" fmla="*/ 1246977 h 3235723"/>
              <a:gd name="connsiteX35" fmla="*/ 2325551 w 2726906"/>
              <a:gd name="connsiteY35" fmla="*/ 1291082 h 3235723"/>
              <a:gd name="connsiteX36" fmla="*/ 2337580 w 2726906"/>
              <a:gd name="connsiteY36" fmla="*/ 1311130 h 3235723"/>
              <a:gd name="connsiteX37" fmla="*/ 2614240 w 2726906"/>
              <a:gd name="connsiteY37" fmla="*/ 1792278 h 3235723"/>
              <a:gd name="connsiteX38" fmla="*/ 2614240 w 2726906"/>
              <a:gd name="connsiteY38" fmla="*/ 1792278 h 3235723"/>
              <a:gd name="connsiteX39" fmla="*/ 2614240 w 2726906"/>
              <a:gd name="connsiteY39" fmla="*/ 1792278 h 3235723"/>
              <a:gd name="connsiteX40" fmla="*/ 2638298 w 2726906"/>
              <a:gd name="connsiteY40" fmla="*/ 1912565 h 3235723"/>
              <a:gd name="connsiteX41" fmla="*/ 2638298 w 2726906"/>
              <a:gd name="connsiteY41" fmla="*/ 1912565 h 323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26906" h="3235723">
                <a:moveTo>
                  <a:pt x="2409752" y="1271034"/>
                </a:moveTo>
                <a:lnTo>
                  <a:pt x="2409752" y="1250986"/>
                </a:lnTo>
                <a:cubicBezTo>
                  <a:pt x="2433809" y="585397"/>
                  <a:pt x="1912565" y="28067"/>
                  <a:pt x="1246977" y="0"/>
                </a:cubicBezTo>
                <a:cubicBezTo>
                  <a:pt x="1230938" y="0"/>
                  <a:pt x="1218910" y="0"/>
                  <a:pt x="1202871" y="0"/>
                </a:cubicBezTo>
                <a:cubicBezTo>
                  <a:pt x="553321" y="0"/>
                  <a:pt x="24057" y="513225"/>
                  <a:pt x="0" y="1162776"/>
                </a:cubicBezTo>
                <a:cubicBezTo>
                  <a:pt x="0" y="1190843"/>
                  <a:pt x="0" y="1222919"/>
                  <a:pt x="0" y="1250986"/>
                </a:cubicBezTo>
                <a:cubicBezTo>
                  <a:pt x="0" y="1631895"/>
                  <a:pt x="172412" y="1988747"/>
                  <a:pt x="473129" y="2221302"/>
                </a:cubicBezTo>
                <a:lnTo>
                  <a:pt x="473129" y="3235724"/>
                </a:lnTo>
                <a:lnTo>
                  <a:pt x="1740154" y="3235724"/>
                </a:lnTo>
                <a:lnTo>
                  <a:pt x="1740154" y="2754575"/>
                </a:lnTo>
                <a:lnTo>
                  <a:pt x="1936623" y="2754575"/>
                </a:lnTo>
                <a:cubicBezTo>
                  <a:pt x="2197245" y="2754575"/>
                  <a:pt x="2409752" y="2542068"/>
                  <a:pt x="2409752" y="2281446"/>
                </a:cubicBezTo>
                <a:lnTo>
                  <a:pt x="2409752" y="2281446"/>
                </a:lnTo>
                <a:cubicBezTo>
                  <a:pt x="2409752" y="2277436"/>
                  <a:pt x="2409752" y="2277436"/>
                  <a:pt x="2409752" y="2273427"/>
                </a:cubicBezTo>
                <a:lnTo>
                  <a:pt x="2409752" y="2032852"/>
                </a:lnTo>
                <a:lnTo>
                  <a:pt x="2586173" y="2032852"/>
                </a:lnTo>
                <a:cubicBezTo>
                  <a:pt x="2690422" y="2020824"/>
                  <a:pt x="2782642" y="1900537"/>
                  <a:pt x="2686413" y="1752182"/>
                </a:cubicBezTo>
                <a:lnTo>
                  <a:pt x="2409752" y="1271034"/>
                </a:lnTo>
                <a:close/>
                <a:moveTo>
                  <a:pt x="2638298" y="1912565"/>
                </a:moveTo>
                <a:cubicBezTo>
                  <a:pt x="2626269" y="1936623"/>
                  <a:pt x="2606221" y="1948652"/>
                  <a:pt x="2582164" y="1956671"/>
                </a:cubicBezTo>
                <a:lnTo>
                  <a:pt x="2329561" y="1956671"/>
                </a:lnTo>
                <a:lnTo>
                  <a:pt x="2329561" y="2285455"/>
                </a:lnTo>
                <a:cubicBezTo>
                  <a:pt x="2329561" y="2501972"/>
                  <a:pt x="2153140" y="2678394"/>
                  <a:pt x="1936623" y="2678394"/>
                </a:cubicBezTo>
                <a:lnTo>
                  <a:pt x="1659962" y="2678394"/>
                </a:lnTo>
                <a:lnTo>
                  <a:pt x="1659962" y="3159542"/>
                </a:lnTo>
                <a:lnTo>
                  <a:pt x="553321" y="3159542"/>
                </a:lnTo>
                <a:lnTo>
                  <a:pt x="553321" y="2181207"/>
                </a:lnTo>
                <a:lnTo>
                  <a:pt x="521244" y="2157149"/>
                </a:lnTo>
                <a:cubicBezTo>
                  <a:pt x="240574" y="1940632"/>
                  <a:pt x="80191" y="1603828"/>
                  <a:pt x="80191" y="1250986"/>
                </a:cubicBezTo>
                <a:lnTo>
                  <a:pt x="80191" y="1250986"/>
                </a:lnTo>
                <a:lnTo>
                  <a:pt x="80191" y="1250986"/>
                </a:lnTo>
                <a:cubicBezTo>
                  <a:pt x="80191" y="1222919"/>
                  <a:pt x="80191" y="1194852"/>
                  <a:pt x="80191" y="1170795"/>
                </a:cubicBezTo>
                <a:cubicBezTo>
                  <a:pt x="100239" y="561340"/>
                  <a:pt x="597426" y="80191"/>
                  <a:pt x="1202871" y="80191"/>
                </a:cubicBezTo>
                <a:cubicBezTo>
                  <a:pt x="1214900" y="80191"/>
                  <a:pt x="1230938" y="80191"/>
                  <a:pt x="1242967" y="80191"/>
                </a:cubicBezTo>
                <a:cubicBezTo>
                  <a:pt x="1864451" y="104249"/>
                  <a:pt x="2349609" y="625493"/>
                  <a:pt x="2325551" y="1246977"/>
                </a:cubicBezTo>
                <a:lnTo>
                  <a:pt x="2325551" y="1291082"/>
                </a:lnTo>
                <a:lnTo>
                  <a:pt x="2337580" y="1311130"/>
                </a:lnTo>
                <a:lnTo>
                  <a:pt x="2614240" y="1792278"/>
                </a:lnTo>
                <a:lnTo>
                  <a:pt x="2614240" y="1792278"/>
                </a:lnTo>
                <a:lnTo>
                  <a:pt x="2614240" y="1792278"/>
                </a:lnTo>
                <a:cubicBezTo>
                  <a:pt x="2646317" y="1828364"/>
                  <a:pt x="2654336" y="1872470"/>
                  <a:pt x="2638298" y="1912565"/>
                </a:cubicBezTo>
                <a:cubicBezTo>
                  <a:pt x="2638298" y="1912565"/>
                  <a:pt x="2638298" y="1912565"/>
                  <a:pt x="2638298" y="1912565"/>
                </a:cubicBezTo>
                <a:close/>
              </a:path>
            </a:pathLst>
          </a:custGeom>
          <a:solidFill>
            <a:schemeClr val="accent1"/>
          </a:solidFill>
          <a:ln w="400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209867B-A144-4002-0085-CA4E74021665}"/>
              </a:ext>
            </a:extLst>
          </p:cNvPr>
          <p:cNvSpPr/>
          <p:nvPr/>
        </p:nvSpPr>
        <p:spPr>
          <a:xfrm flipV="1">
            <a:off x="5747946" y="2960121"/>
            <a:ext cx="122131" cy="118430"/>
          </a:xfrm>
          <a:prstGeom prst="ellipse">
            <a:avLst/>
          </a:prstGeom>
          <a:solidFill>
            <a:schemeClr val="accent4">
              <a:lumMod val="20000"/>
              <a:lumOff val="80000"/>
              <a:alpha val="12971"/>
            </a:schemeClr>
          </a:solidFill>
          <a:ln>
            <a:noFill/>
          </a:ln>
          <a:effectLst>
            <a:glow rad="909317">
              <a:schemeClr val="accent4">
                <a:lumMod val="40000"/>
                <a:lumOff val="60000"/>
                <a:alpha val="83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FD70B6-6B5D-2F38-0E2D-46598011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3A1D751-12B7-6208-8024-33F369960966}"/>
              </a:ext>
            </a:extLst>
          </p:cNvPr>
          <p:cNvSpPr txBox="1">
            <a:spLocks/>
          </p:cNvSpPr>
          <p:nvPr/>
        </p:nvSpPr>
        <p:spPr>
          <a:xfrm>
            <a:off x="1044701" y="404314"/>
            <a:ext cx="10102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What 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t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o Expect 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f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rom 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t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h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is </a:t>
            </a:r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Tutorial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Series?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4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3500">
        <p159:morph option="byObject"/>
      </p:transition>
    </mc:Choice>
    <mc:Fallback xmlns="">
      <p:transition spd="med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C6377DCE-0289-A562-0E78-3A688AB87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569" y="-251921"/>
            <a:ext cx="2257071" cy="2257071"/>
          </a:xfrm>
          <a:prstGeom prst="rect">
            <a:avLst/>
          </a:prstGeom>
        </p:spPr>
      </p:pic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34708225-3658-6DBD-5E16-23BCD21A7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4695" y="2011471"/>
            <a:ext cx="2257071" cy="2257071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A5349E3B-D71D-3BD0-2141-D0E7665F9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5172" y="4072596"/>
            <a:ext cx="2257071" cy="225707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EEBB144-7C52-19AD-57B0-922E885B2CE4}"/>
              </a:ext>
            </a:extLst>
          </p:cNvPr>
          <p:cNvSpPr/>
          <p:nvPr/>
        </p:nvSpPr>
        <p:spPr>
          <a:xfrm>
            <a:off x="4872443" y="1679159"/>
            <a:ext cx="2257071" cy="178982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Vlog with solid fill">
            <a:extLst>
              <a:ext uri="{FF2B5EF4-FFF2-40B4-BE49-F238E27FC236}">
                <a16:creationId xmlns:a16="http://schemas.microsoft.com/office/drawing/2014/main" id="{99373741-DC86-5A45-879B-85A433FFF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5171" y="6107598"/>
            <a:ext cx="2257071" cy="2257071"/>
          </a:xfrm>
          <a:prstGeom prst="rect">
            <a:avLst/>
          </a:prstGeom>
        </p:spPr>
      </p:pic>
      <p:pic>
        <p:nvPicPr>
          <p:cNvPr id="45" name="Graphic 44" descr="Vlog with solid fill">
            <a:extLst>
              <a:ext uri="{FF2B5EF4-FFF2-40B4-BE49-F238E27FC236}">
                <a16:creationId xmlns:a16="http://schemas.microsoft.com/office/drawing/2014/main" id="{9F1C5DA0-44A4-7F99-60C9-5697773E0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568" y="-2437358"/>
            <a:ext cx="2257071" cy="2257071"/>
          </a:xfrm>
          <a:prstGeom prst="rect">
            <a:avLst/>
          </a:prstGeom>
        </p:spPr>
      </p:pic>
      <p:pic>
        <p:nvPicPr>
          <p:cNvPr id="42" name="Graphic 41" descr="Cursor with solid fill">
            <a:extLst>
              <a:ext uri="{FF2B5EF4-FFF2-40B4-BE49-F238E27FC236}">
                <a16:creationId xmlns:a16="http://schemas.microsoft.com/office/drawing/2014/main" id="{1607FBBA-AFE1-C366-E3F3-46A7A652B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72058" y="5193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fad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8.33333E-7 2.22222E-6 L -8.33333E-7 0.25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4.375E-6 -3.7037E-7 L -4.375E-6 0.25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4.16667E-6 -2.59259E-6 L 4.16667E-6 0.25 " pathEditMode="relative" rAng="0" ptsTypes="AA">
                                      <p:cBhvr>
                                        <p:cTn id="20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8.33333E-7 7.40741E-7 L -8.33333E-7 0.25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0.4 -0.3659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5" y="-2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9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tton Click Off-SoundBible.com-1730098776-[AudioTrimmer.com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 descr="Document with solid fill">
            <a:extLst>
              <a:ext uri="{FF2B5EF4-FFF2-40B4-BE49-F238E27FC236}">
                <a16:creationId xmlns:a16="http://schemas.microsoft.com/office/drawing/2014/main" id="{58D7ABD0-FFB0-31A6-1043-F4F1D9E3A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5" y="1776549"/>
            <a:ext cx="1652451" cy="1652451"/>
          </a:xfrm>
          <a:prstGeom prst="rect">
            <a:avLst/>
          </a:prstGeom>
        </p:spPr>
      </p:pic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31B59F6B-B3D6-9803-FDA0-8E712C346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71817" y="1775010"/>
            <a:ext cx="1652451" cy="1652451"/>
          </a:xfrm>
          <a:prstGeom prst="rect">
            <a:avLst/>
          </a:prstGeom>
        </p:spPr>
      </p:pic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C3E2962F-CD28-563C-8743-BB72E14B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6" y="1773533"/>
            <a:ext cx="1652451" cy="1652451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1F8CCDAF-EDEF-DFF9-3F65-F0CA7ED18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6" y="1773537"/>
            <a:ext cx="1652451" cy="165245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CE0330-5591-0599-FA39-C2924A0C4B09}"/>
              </a:ext>
            </a:extLst>
          </p:cNvPr>
          <p:cNvSpPr/>
          <p:nvPr/>
        </p:nvSpPr>
        <p:spPr>
          <a:xfrm>
            <a:off x="5351929" y="2390760"/>
            <a:ext cx="1488141" cy="1667435"/>
          </a:xfrm>
          <a:prstGeom prst="ellipse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Programmer male with solid fill">
            <a:extLst>
              <a:ext uri="{FF2B5EF4-FFF2-40B4-BE49-F238E27FC236}">
                <a16:creationId xmlns:a16="http://schemas.microsoft.com/office/drawing/2014/main" id="{4D0C112C-1C24-7AC2-40DE-BAAFF7F24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7229" y="1369424"/>
            <a:ext cx="5377542" cy="53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6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9200">
        <p159:morph option="byObject"/>
      </p:transition>
    </mc:Choice>
    <mc:Fallback xmlns="">
      <p:transition spd="med" advTm="9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C 0.01393 -0.03311 0.03281 -0.06412 0.06953 -0.06412 C 0.11132 -0.06412 0.12513 -0.03311 0.13893 3.33333E-6 C 0.15794 0.03657 0.17187 0.07291 0.21823 0.07291 C 0.26028 0.07291 0.27409 0.03657 0.29297 3.33333E-6 C 0.30182 -0.03311 0.3207 -0.06412 0.3625 -0.06412 C 0.39948 -0.06412 0.4181 -0.03311 0.43203 3.33333E-6 C 0.44609 0.03657 0.46484 0.07291 0.50677 0.07291 C 0.54843 0.07291 0.58112 3.33333E-6 0.58112 0.00023 C 0.59505 -0.03311 0.60885 -0.06412 0.65078 -0.06412 C 0.69257 -0.06412 0.70664 -0.03311 0.72044 3.33333E-6 C 0.73932 0.03657 0.75312 0.07291 0.79987 0.07291 C 0.84153 0.07291 0.85547 0.03657 0.8694 3.33333E-6 C 0.88815 -0.03311 0.90208 -0.06412 0.94375 -0.06412 C 0.98073 -0.06412 0.99948 -0.03311 1.01367 3.33333E-6 C 1.02747 0.03657 1.04635 0.07291 1.08802 0.07291 C 1.12955 0.07291 1.14375 0.03657 1.16276 3.33333E-6 " pathEditMode="relative" rAng="0" ptsTypes="AAAAAAAAAAAAAAA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4.81481E-6 C 0.01394 -0.03311 0.03282 -0.06413 0.06954 -0.06413 C 0.11133 -0.06413 0.12514 -0.03311 0.13894 4.81481E-6 C 0.15795 0.03657 0.17188 0.07291 0.21823 0.07291 C 0.26029 0.07291 0.27409 0.03657 0.29297 4.81481E-6 C 0.30183 -0.03311 0.32071 -0.06413 0.3625 -0.06413 C 0.39948 -0.06413 0.4181 -0.03311 0.43204 4.81481E-6 C 0.4461 0.03657 0.46485 0.07291 0.50678 0.07291 C 0.54844 0.07291 0.58112 4.81481E-6 0.58112 0.00023 C 0.59506 -0.03311 0.60886 -0.06413 0.65079 -0.06413 C 0.69258 -0.06413 0.70665 -0.03311 0.72045 4.81481E-6 C 0.73933 0.03657 0.75313 0.07291 0.79987 0.07291 C 0.84154 0.07291 0.85547 0.03657 0.86941 4.81481E-6 C 0.88816 -0.03311 0.90209 -0.06413 0.94375 -0.06413 C 0.98073 -0.06413 0.99948 -0.03311 1.01368 4.81481E-6 C 1.02748 0.03657 1.04636 0.07291 1.08803 0.07291 C 1.12956 0.07291 1.14375 0.03657 1.16277 4.81481E-6 " pathEditMode="relative" rAng="0" ptsTypes="AAAAAAAAAAAAAAAAA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1.85185E-6 C 0.01394 -0.0331 0.03282 -0.06412 0.06954 -0.06412 C 0.11133 -0.06412 0.12514 -0.0331 0.13894 1.85185E-6 C 0.15795 0.03657 0.17188 0.07291 0.21823 0.07291 C 0.26029 0.07291 0.27409 0.03657 0.29297 1.85185E-6 C 0.30183 -0.0331 0.32071 -0.06412 0.3625 -0.06412 C 0.39948 -0.06412 0.4181 -0.0331 0.43204 1.85185E-6 C 0.4461 0.03657 0.46485 0.07291 0.50678 0.07291 C 0.54844 0.07291 0.58112 1.85185E-6 0.58112 0.00023 C 0.59506 -0.0331 0.60886 -0.06412 0.65079 -0.06412 C 0.69258 -0.06412 0.70665 -0.0331 0.72045 1.85185E-6 C 0.73933 0.03657 0.75313 0.07291 0.79987 0.07291 C 0.84154 0.07291 0.85547 0.03657 0.86941 1.85185E-6 C 0.88816 -0.0331 0.90209 -0.06412 0.94375 -0.06412 C 0.98073 -0.06412 0.99948 -0.0331 1.01368 1.85185E-6 C 1.02748 0.03657 1.04636 0.07291 1.08803 0.07291 C 1.12956 0.07291 1.14375 0.03657 1.16277 1.85185E-6 " pathEditMode="relative" rAng="0" ptsTypes="AAAAAAAAAAAAAAAAA">
                                      <p:cBhvr>
                                        <p:cTn id="1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79167E-6 4.81481E-6 C 0.01394 -0.03311 0.03282 -0.06413 0.06954 -0.06413 C 0.11133 -0.06413 0.12514 -0.03311 0.13894 4.81481E-6 C 0.15795 0.03657 0.17188 0.07291 0.21823 0.07291 C 0.26029 0.07291 0.27409 0.03657 0.29297 4.81481E-6 C 0.30183 -0.03311 0.32071 -0.06413 0.3625 -0.06413 C 0.39948 -0.06413 0.4181 -0.03311 0.43204 4.81481E-6 C 0.4461 0.03657 0.46485 0.07291 0.50678 0.07291 C 0.54844 0.07291 0.58112 4.81481E-6 0.58112 0.00023 C 0.59506 -0.03311 0.60886 -0.06413 0.65079 -0.06413 C 0.69258 -0.06413 0.70665 -0.03311 0.72045 4.81481E-6 C 0.73933 0.03657 0.75313 0.07291 0.79987 0.07291 C 0.84154 0.07291 0.85547 0.03657 0.86941 4.81481E-6 C 0.88816 -0.03311 0.90209 -0.06413 0.94375 -0.06413 C 0.98073 -0.06413 0.99948 -0.03311 1.01368 4.81481E-6 C 1.02748 0.03657 1.04636 0.07291 1.08803 0.07291 C 1.12956 0.07291 1.14375 0.03657 1.16277 4.81481E-6 " pathEditMode="relative" rAng="0" ptsTypes="AAAAAAAAAAAAAAAAA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2BF6D1-6AB8-2BEB-9469-5FD2D8D3007F}"/>
              </a:ext>
            </a:extLst>
          </p:cNvPr>
          <p:cNvSpPr/>
          <p:nvPr/>
        </p:nvSpPr>
        <p:spPr>
          <a:xfrm>
            <a:off x="5351929" y="2390760"/>
            <a:ext cx="1488141" cy="1667435"/>
          </a:xfrm>
          <a:prstGeom prst="ellipse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ammer with solid fill">
            <a:extLst>
              <a:ext uri="{FF2B5EF4-FFF2-40B4-BE49-F238E27FC236}">
                <a16:creationId xmlns:a16="http://schemas.microsoft.com/office/drawing/2014/main" id="{D1DEAFA2-390E-A430-B7CF-B8561758D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98985">
            <a:off x="5469152" y="220727"/>
            <a:ext cx="1499829" cy="1499829"/>
          </a:xfrm>
          <a:prstGeom prst="rect">
            <a:avLst/>
          </a:prstGeom>
        </p:spPr>
      </p:pic>
      <p:pic>
        <p:nvPicPr>
          <p:cNvPr id="12" name="Graphic 11" descr="Screwdriver with solid fill">
            <a:extLst>
              <a:ext uri="{FF2B5EF4-FFF2-40B4-BE49-F238E27FC236}">
                <a16:creationId xmlns:a16="http://schemas.microsoft.com/office/drawing/2014/main" id="{C81A609F-51BF-208E-40E7-F8C1BABA0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525739">
            <a:off x="3169850" y="1168129"/>
            <a:ext cx="1342871" cy="1342871"/>
          </a:xfrm>
          <a:prstGeom prst="rect">
            <a:avLst/>
          </a:prstGeom>
        </p:spPr>
      </p:pic>
      <p:pic>
        <p:nvPicPr>
          <p:cNvPr id="5" name="Graphic 4" descr="Triangle Ruler with solid fill">
            <a:extLst>
              <a:ext uri="{FF2B5EF4-FFF2-40B4-BE49-F238E27FC236}">
                <a16:creationId xmlns:a16="http://schemas.microsoft.com/office/drawing/2014/main" id="{EC0F38DE-60E0-F90E-3BAE-D86A70EA5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801308">
            <a:off x="2889521" y="2474802"/>
            <a:ext cx="1342871" cy="1342871"/>
          </a:xfrm>
          <a:prstGeom prst="rect">
            <a:avLst/>
          </a:prstGeom>
        </p:spPr>
      </p:pic>
      <p:pic>
        <p:nvPicPr>
          <p:cNvPr id="6" name="Graphic 5" descr="Wrench with solid fill">
            <a:extLst>
              <a:ext uri="{FF2B5EF4-FFF2-40B4-BE49-F238E27FC236}">
                <a16:creationId xmlns:a16="http://schemas.microsoft.com/office/drawing/2014/main" id="{3F87911B-60D5-F617-51A5-11E0F08B9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76365">
            <a:off x="7542478" y="1386683"/>
            <a:ext cx="1141715" cy="1141715"/>
          </a:xfrm>
          <a:prstGeom prst="rect">
            <a:avLst/>
          </a:prstGeo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C8BC7760-2388-B782-DA8D-82639A26F8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692171">
            <a:off x="7783130" y="2926379"/>
            <a:ext cx="1142913" cy="114291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1F5470C-EBDE-B796-F6DD-3C454A48F558}"/>
              </a:ext>
            </a:extLst>
          </p:cNvPr>
          <p:cNvGrpSpPr/>
          <p:nvPr/>
        </p:nvGrpSpPr>
        <p:grpSpPr>
          <a:xfrm>
            <a:off x="4437093" y="4305995"/>
            <a:ext cx="2219093" cy="1964881"/>
            <a:chOff x="4437093" y="4305995"/>
            <a:chExt cx="2219093" cy="1964881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2037B0E-EEDF-FCA6-3303-A465B66ECF5B}"/>
                </a:ext>
              </a:extLst>
            </p:cNvPr>
            <p:cNvSpPr/>
            <p:nvPr/>
          </p:nvSpPr>
          <p:spPr>
            <a:xfrm>
              <a:off x="4437093" y="4522512"/>
              <a:ext cx="2219093" cy="1667435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5FE9670-5C4D-59BD-CFFA-D4BA99903E3B}"/>
                </a:ext>
              </a:extLst>
            </p:cNvPr>
            <p:cNvSpPr/>
            <p:nvPr/>
          </p:nvSpPr>
          <p:spPr>
            <a:xfrm>
              <a:off x="4860127" y="4305995"/>
              <a:ext cx="980034" cy="1964881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Graphic 16" descr="Programmer male with solid fill">
            <a:extLst>
              <a:ext uri="{FF2B5EF4-FFF2-40B4-BE49-F238E27FC236}">
                <a16:creationId xmlns:a16="http://schemas.microsoft.com/office/drawing/2014/main" id="{71CF1EE6-364E-C069-65E7-0D4847179E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07229" y="1369424"/>
            <a:ext cx="5377542" cy="53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6000">
        <p159:morph option="byObject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727 0.26922 C -0.36745 0.22246 -0.38776 0.17593 -0.39805 0.13056 C -0.40847 0.08426 -0.41146 0.04352 -0.40951 -0.00787 C -0.40769 -0.05856 -0.40144 -0.12384 -0.38672 -0.175 C -0.37188 -0.22615 -0.34948 -0.28356 -0.32058 -0.31527 C -0.2918 -0.34699 -0.24922 -0.36389 -0.21381 -0.36481 C -0.17852 -0.36597 -0.1392 -0.35301 -0.10847 -0.32199 C -0.07787 -0.29097 -0.05078 -0.23402 -0.02995 -0.17916 C -0.00716 -0.09004 -0.00756 -0.0324 -0.00013 -0.00092 " pathEditMode="relative" rAng="0" ptsTypes="AAAAAAAAA">
                                      <p:cBhvr>
                                        <p:cTn id="9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31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9804 0.48055 C -0.31848 0.44421 -0.33893 0.40787 -0.35273 0.3699 C -0.36653 0.33194 -0.3763 0.29467 -0.38072 0.25231 C -0.38515 0.21018 -0.38515 0.1574 -0.37942 0.11666 C -0.37369 0.07615 -0.3608 0.04004 -0.34635 0.00833 C -0.33203 -0.02338 -0.31523 -0.05093 -0.29296 -0.07315 C -0.2707 -0.09537 -0.24192 -0.11829 -0.21289 -0.125 C -0.18385 -0.13195 -0.14765 -0.12593 -0.11888 -0.11366 C -0.08997 -0.10162 -0.0595 -0.06968 -0.03997 -0.05278 C -0.02057 -0.03588 -0.00846 -0.01875 -0.00182 -0.01204 " pathEditMode="relative" ptsTypes="AAAAAAAAAA">
                                      <p:cBhvr>
                                        <p:cTn id="13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3894 0.56944 C -0.19375 0.42245 -0.21159 0.30231 -0.18842 0.20717 C -0.15651 0.07592 -0.07097 0.00347 3.95833E-6 4.81481E-6 " pathEditMode="relative" rAng="0" ptsTypes="AAA">
                                      <p:cBhvr>
                                        <p:cTn id="17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2847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4584 0.47454 C -0.02669 0.31505 -0.01784 0.27778 -0.02552 0.19862 C -0.03307 0.11968 -0.01002 0.02732 -2.29167E-6 -4.07407E-6 " pathEditMode="relative" rAng="0" ptsTypes="AAA">
                                      <p:cBhvr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-2372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526 0.32314 C 0.04739 0.28518 0.03138 0.24606 0.0138 0.20277 C -0.00378 0.15949 -0.01953 0.06944 -0.01407 0.06527 " pathEditMode="relative" rAng="0" ptsTypes="AAA">
                                      <p:cBhvr>
                                        <p:cTn id="2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362192" y="5261005"/>
            <a:ext cx="3467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Dashboards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2A6F9E-F9A5-5A8F-B168-3A4CECB1F415}"/>
              </a:ext>
            </a:extLst>
          </p:cNvPr>
          <p:cNvGrpSpPr/>
          <p:nvPr/>
        </p:nvGrpSpPr>
        <p:grpSpPr>
          <a:xfrm>
            <a:off x="1918997" y="1165596"/>
            <a:ext cx="8354006" cy="3972609"/>
            <a:chOff x="875207" y="1613261"/>
            <a:chExt cx="10411096" cy="49508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86DB57-EF17-7072-D6FB-8E2E91321D71}"/>
                </a:ext>
              </a:extLst>
            </p:cNvPr>
            <p:cNvSpPr/>
            <p:nvPr/>
          </p:nvSpPr>
          <p:spPr>
            <a:xfrm>
              <a:off x="875207" y="1613261"/>
              <a:ext cx="10411096" cy="4950824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0C31AA4-BEFC-C10A-C103-C746674AD864}"/>
                </a:ext>
              </a:extLst>
            </p:cNvPr>
            <p:cNvSpPr/>
            <p:nvPr/>
          </p:nvSpPr>
          <p:spPr>
            <a:xfrm>
              <a:off x="1295401" y="3833949"/>
              <a:ext cx="9446620" cy="249343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740946-06CB-A3D7-5DC8-48F07805D42C}"/>
                </a:ext>
              </a:extLst>
            </p:cNvPr>
            <p:cNvSpPr/>
            <p:nvPr/>
          </p:nvSpPr>
          <p:spPr>
            <a:xfrm>
              <a:off x="1177835" y="1867987"/>
              <a:ext cx="2956557" cy="17112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7B50FF-F0EF-5CF9-940A-5013E233DC04}"/>
                </a:ext>
              </a:extLst>
            </p:cNvPr>
            <p:cNvSpPr/>
            <p:nvPr/>
          </p:nvSpPr>
          <p:spPr>
            <a:xfrm>
              <a:off x="4526281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3655656-E1CB-F1F8-EE50-9A65B961CF98}"/>
                </a:ext>
              </a:extLst>
            </p:cNvPr>
            <p:cNvSpPr/>
            <p:nvPr/>
          </p:nvSpPr>
          <p:spPr>
            <a:xfrm>
              <a:off x="7874727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Diagram 13">
              <a:extLst>
                <a:ext uri="{FF2B5EF4-FFF2-40B4-BE49-F238E27FC236}">
                  <a16:creationId xmlns:a16="http://schemas.microsoft.com/office/drawing/2014/main" id="{5FBD2DD4-1E72-F892-25B5-B4D067EE21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4611043"/>
                </p:ext>
              </p:extLst>
            </p:nvPr>
          </p:nvGraphicFramePr>
          <p:xfrm>
            <a:off x="4580713" y="1879832"/>
            <a:ext cx="2577901" cy="17112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5" name="Diagram 14">
              <a:extLst>
                <a:ext uri="{FF2B5EF4-FFF2-40B4-BE49-F238E27FC236}">
                  <a16:creationId xmlns:a16="http://schemas.microsoft.com/office/drawing/2014/main" id="{2CB08F92-3023-6A20-0980-558916EBD77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2500169"/>
                </p:ext>
              </p:extLst>
            </p:nvPr>
          </p:nvGraphicFramePr>
          <p:xfrm>
            <a:off x="1783082" y="1930805"/>
            <a:ext cx="1338937" cy="16092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18" name="Chart 17">
                  <a:extLst>
                    <a:ext uri="{FF2B5EF4-FFF2-40B4-BE49-F238E27FC236}">
                      <a16:creationId xmlns:a16="http://schemas.microsoft.com/office/drawing/2014/main" id="{888CF015-4740-0785-90FA-D400C7D1F14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447435719"/>
                    </p:ext>
                  </p:extLst>
                </p:nvPr>
              </p:nvGraphicFramePr>
              <p:xfrm>
                <a:off x="2656113" y="4022996"/>
                <a:ext cx="6580777" cy="2304385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13"/>
                </a:graphicData>
              </a:graphic>
            </p:graphicFrame>
          </mc:Choice>
          <mc:Fallback xmlns="">
            <p:pic>
              <p:nvPicPr>
                <p:cNvPr id="18" name="Chart 17">
                  <a:extLst>
                    <a:ext uri="{FF2B5EF4-FFF2-40B4-BE49-F238E27FC236}">
                      <a16:creationId xmlns:a16="http://schemas.microsoft.com/office/drawing/2014/main" id="{888CF015-4740-0785-90FA-D400C7D1F1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71358" y="3191047"/>
                  <a:ext cx="6580777" cy="2304385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9" name="Graphic 8" descr="Thermometer with solid fill">
              <a:extLst>
                <a:ext uri="{FF2B5EF4-FFF2-40B4-BE49-F238E27FC236}">
                  <a16:creationId xmlns:a16="http://schemas.microsoft.com/office/drawing/2014/main" id="{97803A9D-9F70-37E1-4C6A-736E48F0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553996" y="1942076"/>
              <a:ext cx="1598018" cy="1598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036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09592B7E-C1AB-851F-2672-A5F0AD196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046" t="-2271" r="27823" b="54960"/>
          <a:stretch/>
        </p:blipFill>
        <p:spPr>
          <a:xfrm>
            <a:off x="47892" y="800110"/>
            <a:ext cx="7236823" cy="7586245"/>
          </a:xfrm>
          <a:prstGeom prst="rect">
            <a:avLst/>
          </a:prstGeom>
        </p:spPr>
      </p:pic>
      <p:pic>
        <p:nvPicPr>
          <p:cNvPr id="8" name="Graphic 7" descr="Ear with solid fill">
            <a:extLst>
              <a:ext uri="{FF2B5EF4-FFF2-40B4-BE49-F238E27FC236}">
                <a16:creationId xmlns:a16="http://schemas.microsoft.com/office/drawing/2014/main" id="{27B2BE43-AC34-F7BB-7846-67463583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5057" y="2166257"/>
            <a:ext cx="1436914" cy="1436914"/>
          </a:xfrm>
          <a:prstGeom prst="rect">
            <a:avLst/>
          </a:prstGeom>
        </p:spPr>
      </p:pic>
      <p:pic>
        <p:nvPicPr>
          <p:cNvPr id="3" name="Graphic 2" descr="Ear with solid fill">
            <a:extLst>
              <a:ext uri="{FF2B5EF4-FFF2-40B4-BE49-F238E27FC236}">
                <a16:creationId xmlns:a16="http://schemas.microsoft.com/office/drawing/2014/main" id="{3340C469-9C87-C934-413B-C86892FB4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463035" y="2166257"/>
            <a:ext cx="1436914" cy="1436914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3E99AE4-6858-86AA-B888-E501FE8D4B5B}"/>
              </a:ext>
            </a:extLst>
          </p:cNvPr>
          <p:cNvSpPr/>
          <p:nvPr/>
        </p:nvSpPr>
        <p:spPr>
          <a:xfrm rot="2659586">
            <a:off x="5094507" y="2394305"/>
            <a:ext cx="1162600" cy="1225731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F3F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C3675BD-A852-55C1-7645-31B967BDBCA4}"/>
              </a:ext>
            </a:extLst>
          </p:cNvPr>
          <p:cNvSpPr/>
          <p:nvPr/>
        </p:nvSpPr>
        <p:spPr>
          <a:xfrm rot="2659586">
            <a:off x="5190742" y="2131242"/>
            <a:ext cx="1662457" cy="1751855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F3F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9251CB4-9012-4C8C-2D64-85956321CE63}"/>
              </a:ext>
            </a:extLst>
          </p:cNvPr>
          <p:cNvSpPr/>
          <p:nvPr/>
        </p:nvSpPr>
        <p:spPr>
          <a:xfrm rot="2659586">
            <a:off x="5168037" y="1686249"/>
            <a:ext cx="2389118" cy="2641838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F3F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A2F01-17EB-20E7-9F72-C88CE99F11E2}"/>
              </a:ext>
            </a:extLst>
          </p:cNvPr>
          <p:cNvSpPr txBox="1"/>
          <p:nvPr/>
        </p:nvSpPr>
        <p:spPr>
          <a:xfrm>
            <a:off x="8127270" y="2156621"/>
            <a:ext cx="23984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800" b="1" i="0" u="none" strike="noStrike" kern="1200" cap="none" spc="0" normalizeH="0" baseline="0" noProof="0" dirty="0">
                <a:ln>
                  <a:noFill/>
                </a:ln>
                <a:solidFill>
                  <a:srgbClr val="0052A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WoT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0052A5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323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3866063" y="4770122"/>
            <a:ext cx="445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Protocol Proxies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6CAE87-09BD-452B-ACC3-DDD37E9C7AC4}"/>
              </a:ext>
            </a:extLst>
          </p:cNvPr>
          <p:cNvSpPr/>
          <p:nvPr/>
        </p:nvSpPr>
        <p:spPr>
          <a:xfrm>
            <a:off x="2073023" y="2306633"/>
            <a:ext cx="1802675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46FD3C-C96F-27DA-A33B-7E7C7DBD07F3}"/>
              </a:ext>
            </a:extLst>
          </p:cNvPr>
          <p:cNvSpPr/>
          <p:nvPr/>
        </p:nvSpPr>
        <p:spPr>
          <a:xfrm>
            <a:off x="5201574" y="2306632"/>
            <a:ext cx="1822271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B0FB7C-27AA-12C3-5F68-071FD8C83EB2}"/>
              </a:ext>
            </a:extLst>
          </p:cNvPr>
          <p:cNvSpPr/>
          <p:nvPr/>
        </p:nvSpPr>
        <p:spPr>
          <a:xfrm>
            <a:off x="8330125" y="2306632"/>
            <a:ext cx="1802675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673D63-082B-D608-B4D5-F22527B3CFB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3875698" y="3207970"/>
            <a:ext cx="1325876" cy="1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785B76-CABF-9FE2-BA69-B4A2ABF818F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7023845" y="3207970"/>
            <a:ext cx="1306280" cy="0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67C4D5-7EFB-6470-125A-61AB3F33992F}"/>
              </a:ext>
            </a:extLst>
          </p:cNvPr>
          <p:cNvSpPr txBox="1"/>
          <p:nvPr/>
        </p:nvSpPr>
        <p:spPr>
          <a:xfrm>
            <a:off x="3454224" y="1936523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Protocol 1</a:t>
            </a:r>
            <a:endParaRPr lang="en-US" sz="3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52AD8-94D5-F713-E16F-F637D3F6B71C}"/>
              </a:ext>
            </a:extLst>
          </p:cNvPr>
          <p:cNvSpPr txBox="1"/>
          <p:nvPr/>
        </p:nvSpPr>
        <p:spPr>
          <a:xfrm>
            <a:off x="5415616" y="2884803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2"/>
                </a:solidFill>
                <a:latin typeface="Century Gothic" panose="020B0502020202020204" pitchFamily="34" charset="0"/>
              </a:rPr>
              <a:t>Proxy</a:t>
            </a:r>
            <a:endParaRPr lang="en-US" sz="36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125DB-4C3E-98D1-C5CF-DA77E8135C9B}"/>
              </a:ext>
            </a:extLst>
          </p:cNvPr>
          <p:cNvSpPr txBox="1"/>
          <p:nvPr/>
        </p:nvSpPr>
        <p:spPr>
          <a:xfrm>
            <a:off x="6610664" y="189530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Protocol 2</a:t>
            </a:r>
            <a:endParaRPr lang="en-US" sz="3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9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3500">
        <p159:morph option="byObject"/>
      </p:transition>
    </mc:Choice>
    <mc:Fallback xmlns="">
      <p:transition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9" grpId="0" animBg="1"/>
      <p:bldP spid="10" grpId="0" animBg="1"/>
      <p:bldP spid="23" grpId="0"/>
      <p:bldP spid="24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066438" y="5017487"/>
            <a:ext cx="4059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Smart Devices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31637DE1-E028-E0BA-7960-A72586070C29}"/>
              </a:ext>
            </a:extLst>
          </p:cNvPr>
          <p:cNvGrpSpPr/>
          <p:nvPr/>
        </p:nvGrpSpPr>
        <p:grpSpPr>
          <a:xfrm>
            <a:off x="7328510" y="1948272"/>
            <a:ext cx="1146456" cy="2537392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584BD2A-53CE-E921-A568-2F144795B3DB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B436B2D-F3B0-EC75-73A3-AE9426AF82DA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6712A82E-3A2F-049F-87D9-C1B3E597E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949" y="1547372"/>
            <a:ext cx="3339193" cy="33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9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3500">
        <p159:morph option="byObject"/>
      </p:transition>
    </mc:Choice>
    <mc:Fallback xmlns="">
      <p:transition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796606" y="5768117"/>
            <a:ext cx="2598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Mashups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9A78CE-0EDB-97DA-2457-E3E0CB38A097}"/>
              </a:ext>
            </a:extLst>
          </p:cNvPr>
          <p:cNvSpPr/>
          <p:nvPr/>
        </p:nvSpPr>
        <p:spPr>
          <a:xfrm>
            <a:off x="5316280" y="761358"/>
            <a:ext cx="1325563" cy="132556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9C152-3980-6F4C-5D4E-936D68A3804F}"/>
              </a:ext>
            </a:extLst>
          </p:cNvPr>
          <p:cNvSpPr/>
          <p:nvPr/>
        </p:nvSpPr>
        <p:spPr>
          <a:xfrm>
            <a:off x="7486774" y="1483080"/>
            <a:ext cx="1191091" cy="12076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FF7726-F323-A219-1C1C-274EF12D41D2}"/>
              </a:ext>
            </a:extLst>
          </p:cNvPr>
          <p:cNvSpPr/>
          <p:nvPr/>
        </p:nvSpPr>
        <p:spPr>
          <a:xfrm>
            <a:off x="3852118" y="2400115"/>
            <a:ext cx="1078001" cy="107800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B08AC5-8C7D-71BA-D8D8-8CF9B6243804}"/>
              </a:ext>
            </a:extLst>
          </p:cNvPr>
          <p:cNvSpPr/>
          <p:nvPr/>
        </p:nvSpPr>
        <p:spPr>
          <a:xfrm>
            <a:off x="5979061" y="2879084"/>
            <a:ext cx="1787434" cy="17874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7E77F8-DEB1-746B-9067-BE0A7BD46B91}"/>
              </a:ext>
            </a:extLst>
          </p:cNvPr>
          <p:cNvSpPr/>
          <p:nvPr/>
        </p:nvSpPr>
        <p:spPr>
          <a:xfrm>
            <a:off x="4443607" y="4176963"/>
            <a:ext cx="1229927" cy="122992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Thermometer with solid fill">
            <a:extLst>
              <a:ext uri="{FF2B5EF4-FFF2-40B4-BE49-F238E27FC236}">
                <a16:creationId xmlns:a16="http://schemas.microsoft.com/office/drawing/2014/main" id="{9065BA3D-65CE-A5D6-E469-5F3A93025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461" y="4334726"/>
            <a:ext cx="914400" cy="914400"/>
          </a:xfrm>
          <a:prstGeom prst="rect">
            <a:avLst/>
          </a:prstGeom>
        </p:spPr>
      </p:pic>
      <p:pic>
        <p:nvPicPr>
          <p:cNvPr id="26" name="Graphic 25" descr="Server with solid fill">
            <a:extLst>
              <a:ext uri="{FF2B5EF4-FFF2-40B4-BE49-F238E27FC236}">
                <a16:creationId xmlns:a16="http://schemas.microsoft.com/office/drawing/2014/main" id="{5D4DFDDD-FBE4-1E41-3893-ED8BCF573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5120" y="1636091"/>
            <a:ext cx="914400" cy="914400"/>
          </a:xfrm>
          <a:prstGeom prst="rect">
            <a:avLst/>
          </a:prstGeom>
        </p:spPr>
      </p:pic>
      <p:pic>
        <p:nvPicPr>
          <p:cNvPr id="27" name="Graphic 26" descr="Processor with solid fill">
            <a:extLst>
              <a:ext uri="{FF2B5EF4-FFF2-40B4-BE49-F238E27FC236}">
                <a16:creationId xmlns:a16="http://schemas.microsoft.com/office/drawing/2014/main" id="{0CE17418-8C36-C063-D4DE-025D8BFF5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33918" y="2494904"/>
            <a:ext cx="914400" cy="914400"/>
          </a:xfrm>
          <a:prstGeom prst="rect">
            <a:avLst/>
          </a:prstGeom>
        </p:spPr>
      </p:pic>
      <p:pic>
        <p:nvPicPr>
          <p:cNvPr id="28" name="Graphic 27" descr="Programmer male with solid fill">
            <a:extLst>
              <a:ext uri="{FF2B5EF4-FFF2-40B4-BE49-F238E27FC236}">
                <a16:creationId xmlns:a16="http://schemas.microsoft.com/office/drawing/2014/main" id="{CA4C3EE1-3116-13CF-AFA8-EF5B63E8A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3882" y="2939115"/>
            <a:ext cx="1557792" cy="1557792"/>
          </a:xfrm>
          <a:prstGeom prst="rect">
            <a:avLst/>
          </a:prstGeom>
        </p:spPr>
      </p:pic>
      <p:pic>
        <p:nvPicPr>
          <p:cNvPr id="29" name="Graphic 28" descr="Laptop with solid fill">
            <a:extLst>
              <a:ext uri="{FF2B5EF4-FFF2-40B4-BE49-F238E27FC236}">
                <a16:creationId xmlns:a16="http://schemas.microsoft.com/office/drawing/2014/main" id="{4895076F-BC4C-EDE7-51C8-6183F37C01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21861" y="966939"/>
            <a:ext cx="914400" cy="9144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327F22-5FDD-28B2-40D9-A1649F99FA8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4848318" y="1892797"/>
            <a:ext cx="662086" cy="79796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6BDEDE-AD03-7AA6-02C1-9D3B481C94EB}"/>
              </a:ext>
            </a:extLst>
          </p:cNvPr>
          <p:cNvCxnSpPr>
            <a:cxnSpLocks/>
            <a:endCxn id="22" idx="4"/>
          </p:cNvCxnSpPr>
          <p:nvPr/>
        </p:nvCxnSpPr>
        <p:spPr>
          <a:xfrm flipH="1" flipV="1">
            <a:off x="4391119" y="3478116"/>
            <a:ext cx="381128" cy="73640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732028-9FD7-DB7E-AA98-AB71805A9343}"/>
              </a:ext>
            </a:extLst>
          </p:cNvPr>
          <p:cNvCxnSpPr>
            <a:cxnSpLocks/>
          </p:cNvCxnSpPr>
          <p:nvPr/>
        </p:nvCxnSpPr>
        <p:spPr>
          <a:xfrm flipH="1">
            <a:off x="5544423" y="4214516"/>
            <a:ext cx="549459" cy="23240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E58116-D87C-D602-34D8-62BD446C1C2A}"/>
              </a:ext>
            </a:extLst>
          </p:cNvPr>
          <p:cNvCxnSpPr>
            <a:cxnSpLocks/>
          </p:cNvCxnSpPr>
          <p:nvPr/>
        </p:nvCxnSpPr>
        <p:spPr>
          <a:xfrm flipH="1">
            <a:off x="7491765" y="2652960"/>
            <a:ext cx="389551" cy="49005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DA8AB7-CA1C-871F-A84E-C4012C044265}"/>
              </a:ext>
            </a:extLst>
          </p:cNvPr>
          <p:cNvCxnSpPr>
            <a:cxnSpLocks/>
          </p:cNvCxnSpPr>
          <p:nvPr/>
        </p:nvCxnSpPr>
        <p:spPr>
          <a:xfrm flipH="1" flipV="1">
            <a:off x="6641842" y="1636091"/>
            <a:ext cx="844932" cy="29010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312DB3-D9CE-9408-54DE-21C7C916E975}"/>
              </a:ext>
            </a:extLst>
          </p:cNvPr>
          <p:cNvCxnSpPr>
            <a:cxnSpLocks/>
            <a:endCxn id="22" idx="6"/>
          </p:cNvCxnSpPr>
          <p:nvPr/>
        </p:nvCxnSpPr>
        <p:spPr>
          <a:xfrm flipH="1" flipV="1">
            <a:off x="4930119" y="2939116"/>
            <a:ext cx="1163763" cy="42868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93B33B-9FF8-786F-D489-C59AC8B8C70F}"/>
              </a:ext>
            </a:extLst>
          </p:cNvPr>
          <p:cNvCxnSpPr>
            <a:cxnSpLocks/>
          </p:cNvCxnSpPr>
          <p:nvPr/>
        </p:nvCxnSpPr>
        <p:spPr>
          <a:xfrm flipH="1" flipV="1">
            <a:off x="6246201" y="2054433"/>
            <a:ext cx="350330" cy="88468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0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4000">
        <p159:morph option="byObject"/>
      </p:transition>
    </mc:Choice>
    <mc:Fallback xmlns="">
      <p:transition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323720" y="5145877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Smart Home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Graphic 18" descr="Home with solid fill">
            <a:extLst>
              <a:ext uri="{FF2B5EF4-FFF2-40B4-BE49-F238E27FC236}">
                <a16:creationId xmlns:a16="http://schemas.microsoft.com/office/drawing/2014/main" id="{84B825E8-F279-E04B-8EFF-EA0ED7CDA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303" y="1768483"/>
            <a:ext cx="3377394" cy="337739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DA28A67-697D-74B4-64B8-BA812412B168}"/>
              </a:ext>
            </a:extLst>
          </p:cNvPr>
          <p:cNvGrpSpPr/>
          <p:nvPr/>
        </p:nvGrpSpPr>
        <p:grpSpPr>
          <a:xfrm rot="18900000">
            <a:off x="4500220" y="1338262"/>
            <a:ext cx="1229448" cy="1229447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1" name="Freeform: Shape 39">
              <a:extLst>
                <a:ext uri="{FF2B5EF4-FFF2-40B4-BE49-F238E27FC236}">
                  <a16:creationId xmlns:a16="http://schemas.microsoft.com/office/drawing/2014/main" id="{E35F2EC2-1619-B27E-6EB7-146B973DA5EE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40">
              <a:extLst>
                <a:ext uri="{FF2B5EF4-FFF2-40B4-BE49-F238E27FC236}">
                  <a16:creationId xmlns:a16="http://schemas.microsoft.com/office/drawing/2014/main" id="{11AFDB99-3542-B50A-49F9-746AE55CDE62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BCBEC6C6-A344-0923-A8A1-D2385CDBA48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057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3500">
        <p159:morph option="byObject"/>
      </p:transition>
    </mc:Choice>
    <mc:Fallback xmlns="">
      <p:transition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3272952" y="5170086"/>
            <a:ext cx="5646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Factory Automation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Graphic 14" descr="Factory with solid fill">
            <a:extLst>
              <a:ext uri="{FF2B5EF4-FFF2-40B4-BE49-F238E27FC236}">
                <a16:creationId xmlns:a16="http://schemas.microsoft.com/office/drawing/2014/main" id="{4EC1EBB1-C6B7-A25B-3A8A-C10B3FD49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3267" y="1115495"/>
            <a:ext cx="4145466" cy="414546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8BB4238-4C1B-97F7-9469-E0FB6204495F}"/>
              </a:ext>
            </a:extLst>
          </p:cNvPr>
          <p:cNvGrpSpPr/>
          <p:nvPr/>
        </p:nvGrpSpPr>
        <p:grpSpPr>
          <a:xfrm rot="18900000">
            <a:off x="6074636" y="918473"/>
            <a:ext cx="1370485" cy="1370482"/>
            <a:chOff x="1802723" y="376912"/>
            <a:chExt cx="822323" cy="82232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55587E5E-E225-64AB-2100-03465E7E0270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4B6E790C-3C0E-BD02-7D9E-A28F37799687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E679CB3D-E93D-68C0-6B8C-E6C451321275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95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4000">
        <p159:morph option="byObject"/>
      </p:transition>
    </mc:Choice>
    <mc:Fallback xmlns="">
      <p:transition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1FACBF-295F-9577-9FA1-5AAE7957137B}"/>
              </a:ext>
            </a:extLst>
          </p:cNvPr>
          <p:cNvGrpSpPr/>
          <p:nvPr/>
        </p:nvGrpSpPr>
        <p:grpSpPr>
          <a:xfrm>
            <a:off x="786504" y="704254"/>
            <a:ext cx="3085699" cy="2090205"/>
            <a:chOff x="875207" y="1613261"/>
            <a:chExt cx="10411096" cy="4950824"/>
          </a:xfrm>
        </p:grpSpPr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26F618CA-7960-1753-18A1-1C371DF2E0DE}"/>
                </a:ext>
              </a:extLst>
            </p:cNvPr>
            <p:cNvSpPr/>
            <p:nvPr/>
          </p:nvSpPr>
          <p:spPr>
            <a:xfrm>
              <a:off x="875207" y="1613261"/>
              <a:ext cx="10411096" cy="4950824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18">
              <a:extLst>
                <a:ext uri="{FF2B5EF4-FFF2-40B4-BE49-F238E27FC236}">
                  <a16:creationId xmlns:a16="http://schemas.microsoft.com/office/drawing/2014/main" id="{AA96E050-D702-BE0C-8F96-0CA52913F43E}"/>
                </a:ext>
              </a:extLst>
            </p:cNvPr>
            <p:cNvSpPr/>
            <p:nvPr/>
          </p:nvSpPr>
          <p:spPr>
            <a:xfrm>
              <a:off x="1295401" y="3833949"/>
              <a:ext cx="9446620" cy="249343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5">
              <a:extLst>
                <a:ext uri="{FF2B5EF4-FFF2-40B4-BE49-F238E27FC236}">
                  <a16:creationId xmlns:a16="http://schemas.microsoft.com/office/drawing/2014/main" id="{A6181BF2-CE3A-F377-E7A3-FA469B2B50B3}"/>
                </a:ext>
              </a:extLst>
            </p:cNvPr>
            <p:cNvSpPr/>
            <p:nvPr/>
          </p:nvSpPr>
          <p:spPr>
            <a:xfrm>
              <a:off x="1177835" y="1867987"/>
              <a:ext cx="2956557" cy="17112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6">
              <a:extLst>
                <a:ext uri="{FF2B5EF4-FFF2-40B4-BE49-F238E27FC236}">
                  <a16:creationId xmlns:a16="http://schemas.microsoft.com/office/drawing/2014/main" id="{7A40FE87-4AE3-8F58-09ED-BB977B0AE069}"/>
                </a:ext>
              </a:extLst>
            </p:cNvPr>
            <p:cNvSpPr/>
            <p:nvPr/>
          </p:nvSpPr>
          <p:spPr>
            <a:xfrm>
              <a:off x="4526281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7">
              <a:extLst>
                <a:ext uri="{FF2B5EF4-FFF2-40B4-BE49-F238E27FC236}">
                  <a16:creationId xmlns:a16="http://schemas.microsoft.com/office/drawing/2014/main" id="{3741CAC5-608B-1125-9B79-49EC6DD4078A}"/>
                </a:ext>
              </a:extLst>
            </p:cNvPr>
            <p:cNvSpPr/>
            <p:nvPr/>
          </p:nvSpPr>
          <p:spPr>
            <a:xfrm>
              <a:off x="7874727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" name="Diagram 12">
              <a:extLst>
                <a:ext uri="{FF2B5EF4-FFF2-40B4-BE49-F238E27FC236}">
                  <a16:creationId xmlns:a16="http://schemas.microsoft.com/office/drawing/2014/main" id="{87C11F52-3B69-149C-D961-FD00FAEB318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96186705"/>
                </p:ext>
              </p:extLst>
            </p:nvPr>
          </p:nvGraphicFramePr>
          <p:xfrm>
            <a:off x="4580713" y="1879832"/>
            <a:ext cx="2577901" cy="17112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4" name="Diagram 13">
              <a:extLst>
                <a:ext uri="{FF2B5EF4-FFF2-40B4-BE49-F238E27FC236}">
                  <a16:creationId xmlns:a16="http://schemas.microsoft.com/office/drawing/2014/main" id="{6C9F5488-73C3-A7B0-505F-434F3BBF88F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9177531"/>
                </p:ext>
              </p:extLst>
            </p:nvPr>
          </p:nvGraphicFramePr>
          <p:xfrm>
            <a:off x="1783082" y="1930805"/>
            <a:ext cx="1338937" cy="16092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98F8136B-D9C1-3CC3-D455-20DEC46E19B6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042385886"/>
                    </p:ext>
                  </p:extLst>
                </p:nvPr>
              </p:nvGraphicFramePr>
              <p:xfrm>
                <a:off x="2656113" y="4022996"/>
                <a:ext cx="6580777" cy="2304385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13"/>
                </a:graphicData>
              </a:graphic>
            </p:graphicFrame>
          </mc:Choice>
          <mc:Fallback xmlns="">
            <p:pic>
              <p:nvPicPr>
                <p:cNvPr id="18" name="Chart 17">
                  <a:extLst>
                    <a:ext uri="{FF2B5EF4-FFF2-40B4-BE49-F238E27FC236}">
                      <a16:creationId xmlns:a16="http://schemas.microsoft.com/office/drawing/2014/main" id="{888CF015-4740-0785-90FA-D400C7D1F1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71358" y="3191047"/>
                  <a:ext cx="6580777" cy="2304385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6" name="Graphic 15" descr="Thermometer with solid fill">
              <a:extLst>
                <a:ext uri="{FF2B5EF4-FFF2-40B4-BE49-F238E27FC236}">
                  <a16:creationId xmlns:a16="http://schemas.microsoft.com/office/drawing/2014/main" id="{2B3CDB6E-D09D-325D-BBD1-F024E1E80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553996" y="1942076"/>
              <a:ext cx="1598018" cy="1598018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CA5C70-949F-5A15-F944-25D69C19F471}"/>
              </a:ext>
            </a:extLst>
          </p:cNvPr>
          <p:cNvGrpSpPr/>
          <p:nvPr/>
        </p:nvGrpSpPr>
        <p:grpSpPr>
          <a:xfrm>
            <a:off x="3486660" y="4266908"/>
            <a:ext cx="2834756" cy="669830"/>
            <a:chOff x="4373417" y="2759170"/>
            <a:chExt cx="3887467" cy="91857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E44C03-0DD1-D24C-0595-DDFECBF3C5C0}"/>
                </a:ext>
              </a:extLst>
            </p:cNvPr>
            <p:cNvSpPr/>
            <p:nvPr/>
          </p:nvSpPr>
          <p:spPr>
            <a:xfrm>
              <a:off x="4373417" y="2759170"/>
              <a:ext cx="918576" cy="91857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E4A942-6617-2F40-59EC-A778B29132F7}"/>
                </a:ext>
              </a:extLst>
            </p:cNvPr>
            <p:cNvSpPr/>
            <p:nvPr/>
          </p:nvSpPr>
          <p:spPr>
            <a:xfrm>
              <a:off x="5857175" y="2759170"/>
              <a:ext cx="928562" cy="91857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289C390-3FCF-4F7C-9502-913BD2155FB1}"/>
                </a:ext>
              </a:extLst>
            </p:cNvPr>
            <p:cNvSpPr/>
            <p:nvPr/>
          </p:nvSpPr>
          <p:spPr>
            <a:xfrm>
              <a:off x="7342308" y="2759170"/>
              <a:ext cx="918576" cy="91857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8376A2-A85B-28FD-5CCA-75C23F10D30F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 flipV="1">
              <a:off x="5291993" y="3218459"/>
              <a:ext cx="565182" cy="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A055BB-53E2-E6DB-14D3-7EF957939115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6785737" y="3218459"/>
              <a:ext cx="556570" cy="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aphic 1" descr="Thermometer with solid fill">
            <a:extLst>
              <a:ext uri="{FF2B5EF4-FFF2-40B4-BE49-F238E27FC236}">
                <a16:creationId xmlns:a16="http://schemas.microsoft.com/office/drawing/2014/main" id="{988E90B3-04CE-2952-1B98-C0BB34474E92}"/>
              </a:ext>
            </a:extLst>
          </p:cNvPr>
          <p:cNvGrpSpPr/>
          <p:nvPr/>
        </p:nvGrpSpPr>
        <p:grpSpPr>
          <a:xfrm>
            <a:off x="8588561" y="1429060"/>
            <a:ext cx="465214" cy="94923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3B07226-D030-BEC1-436A-E1DF1A143C89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07CD604-24DA-0792-EF8E-470039772947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7" name="Graphic 26" descr="Processor with solid fill">
            <a:extLst>
              <a:ext uri="{FF2B5EF4-FFF2-40B4-BE49-F238E27FC236}">
                <a16:creationId xmlns:a16="http://schemas.microsoft.com/office/drawing/2014/main" id="{EEE357CE-FA3C-E8BE-4B89-17DEA5B523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76660" y="1166397"/>
            <a:ext cx="1354995" cy="135499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08EC061E-1BB1-705D-E479-C79913DB43B2}"/>
              </a:ext>
            </a:extLst>
          </p:cNvPr>
          <p:cNvGrpSpPr/>
          <p:nvPr/>
        </p:nvGrpSpPr>
        <p:grpSpPr>
          <a:xfrm>
            <a:off x="8705341" y="3615974"/>
            <a:ext cx="2369743" cy="2281246"/>
            <a:chOff x="3852118" y="761358"/>
            <a:chExt cx="4825747" cy="464553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4FFED5-8A45-710B-EDE0-C63E1B549D71}"/>
                </a:ext>
              </a:extLst>
            </p:cNvPr>
            <p:cNvSpPr/>
            <p:nvPr/>
          </p:nvSpPr>
          <p:spPr>
            <a:xfrm>
              <a:off x="5316280" y="761358"/>
              <a:ext cx="1325563" cy="1325563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4CF6D43-F16B-DB70-98CD-274EAF8D39AD}"/>
                </a:ext>
              </a:extLst>
            </p:cNvPr>
            <p:cNvSpPr/>
            <p:nvPr/>
          </p:nvSpPr>
          <p:spPr>
            <a:xfrm>
              <a:off x="7486774" y="1483080"/>
              <a:ext cx="1191091" cy="1207682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74AAAF-1D5D-971B-B56A-D2778CBAC4D9}"/>
                </a:ext>
              </a:extLst>
            </p:cNvPr>
            <p:cNvSpPr/>
            <p:nvPr/>
          </p:nvSpPr>
          <p:spPr>
            <a:xfrm>
              <a:off x="3852118" y="2400115"/>
              <a:ext cx="1078001" cy="1078001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1468E40-3038-0554-31C3-5F4EA5A02696}"/>
                </a:ext>
              </a:extLst>
            </p:cNvPr>
            <p:cNvSpPr/>
            <p:nvPr/>
          </p:nvSpPr>
          <p:spPr>
            <a:xfrm>
              <a:off x="5979061" y="2879084"/>
              <a:ext cx="1787434" cy="1787434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B7FD09-2F9C-C480-E3B5-608D8FC8779B}"/>
                </a:ext>
              </a:extLst>
            </p:cNvPr>
            <p:cNvSpPr/>
            <p:nvPr/>
          </p:nvSpPr>
          <p:spPr>
            <a:xfrm>
              <a:off x="4443607" y="4176963"/>
              <a:ext cx="1229927" cy="1229927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Thermometer with solid fill">
              <a:extLst>
                <a:ext uri="{FF2B5EF4-FFF2-40B4-BE49-F238E27FC236}">
                  <a16:creationId xmlns:a16="http://schemas.microsoft.com/office/drawing/2014/main" id="{273DDB76-7548-2390-634B-B3B0C2037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7461" y="4334726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Server with solid fill">
              <a:extLst>
                <a:ext uri="{FF2B5EF4-FFF2-40B4-BE49-F238E27FC236}">
                  <a16:creationId xmlns:a16="http://schemas.microsoft.com/office/drawing/2014/main" id="{EE4E3DDB-4DC6-DB32-8464-DB8854F4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25120" y="1636091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Processor with solid fill">
              <a:extLst>
                <a:ext uri="{FF2B5EF4-FFF2-40B4-BE49-F238E27FC236}">
                  <a16:creationId xmlns:a16="http://schemas.microsoft.com/office/drawing/2014/main" id="{8DDD2BE6-7EC4-4597-959C-9587B7631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933918" y="2494904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Programmer male with solid fill">
              <a:extLst>
                <a:ext uri="{FF2B5EF4-FFF2-40B4-BE49-F238E27FC236}">
                  <a16:creationId xmlns:a16="http://schemas.microsoft.com/office/drawing/2014/main" id="{BE8FD121-47F2-7BD8-66FE-E05BEF4D5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93882" y="2939115"/>
              <a:ext cx="1557792" cy="1557792"/>
            </a:xfrm>
            <a:prstGeom prst="rect">
              <a:avLst/>
            </a:prstGeom>
          </p:spPr>
        </p:pic>
        <p:pic>
          <p:nvPicPr>
            <p:cNvPr id="37" name="Graphic 36" descr="Laptop with solid fill">
              <a:extLst>
                <a:ext uri="{FF2B5EF4-FFF2-40B4-BE49-F238E27FC236}">
                  <a16:creationId xmlns:a16="http://schemas.microsoft.com/office/drawing/2014/main" id="{4D920C6F-B87B-5DFB-7A55-28A91B5D1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521861" y="966939"/>
              <a:ext cx="914400" cy="914400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91264C-43AE-D5A3-F85A-A22B2794E209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>
              <a:off x="4848318" y="1892797"/>
              <a:ext cx="662086" cy="797965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40A527-6069-4B2F-33B7-F70BF192DB4D}"/>
                </a:ext>
              </a:extLst>
            </p:cNvPr>
            <p:cNvCxnSpPr>
              <a:cxnSpLocks/>
              <a:endCxn id="30" idx="4"/>
            </p:cNvCxnSpPr>
            <p:nvPr/>
          </p:nvCxnSpPr>
          <p:spPr>
            <a:xfrm flipH="1" flipV="1">
              <a:off x="4391119" y="3478116"/>
              <a:ext cx="381128" cy="73640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6B523D4-A7F1-179F-C182-AEC5C87DC6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423" y="4214516"/>
              <a:ext cx="549459" cy="232408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F8E5B5-0339-AEAC-403C-57276FC3C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765" y="2652960"/>
              <a:ext cx="389551" cy="49005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72E878-8369-26F8-4B78-F78DC1CB5B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1842" y="1636091"/>
              <a:ext cx="844932" cy="290105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88353D6-F1D9-4B2C-3864-79A26FDD7601}"/>
                </a:ext>
              </a:extLst>
            </p:cNvPr>
            <p:cNvCxnSpPr>
              <a:cxnSpLocks/>
              <a:endCxn id="30" idx="6"/>
            </p:cNvCxnSpPr>
            <p:nvPr/>
          </p:nvCxnSpPr>
          <p:spPr>
            <a:xfrm flipH="1" flipV="1">
              <a:off x="4930119" y="2939116"/>
              <a:ext cx="1163763" cy="428686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D7D2126-39BD-F818-86AD-260D1813C9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6201" y="2054433"/>
              <a:ext cx="350330" cy="884681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45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F8F6110-931A-B228-148A-E1224318D2F1}"/>
              </a:ext>
            </a:extLst>
          </p:cNvPr>
          <p:cNvSpPr/>
          <p:nvPr/>
        </p:nvSpPr>
        <p:spPr>
          <a:xfrm rot="21097533">
            <a:off x="4539301" y="1781302"/>
            <a:ext cx="983910" cy="2105830"/>
          </a:xfrm>
          <a:custGeom>
            <a:avLst/>
            <a:gdLst>
              <a:gd name="connsiteX0" fmla="*/ 519629 w 983910"/>
              <a:gd name="connsiteY0" fmla="*/ 354729 h 2105830"/>
              <a:gd name="connsiteX1" fmla="*/ 639274 w 983910"/>
              <a:gd name="connsiteY1" fmla="*/ 269309 h 2105830"/>
              <a:gd name="connsiteX2" fmla="*/ 722506 w 983910"/>
              <a:gd name="connsiteY2" fmla="*/ 392100 h 2105830"/>
              <a:gd name="connsiteX3" fmla="*/ 602861 w 983910"/>
              <a:gd name="connsiteY3" fmla="*/ 477519 h 2105830"/>
              <a:gd name="connsiteX4" fmla="*/ 519629 w 983910"/>
              <a:gd name="connsiteY4" fmla="*/ 354729 h 2105830"/>
              <a:gd name="connsiteX5" fmla="*/ 977402 w 983910"/>
              <a:gd name="connsiteY5" fmla="*/ 440148 h 2105830"/>
              <a:gd name="connsiteX6" fmla="*/ 774525 w 983910"/>
              <a:gd name="connsiteY6" fmla="*/ 34405 h 2105830"/>
              <a:gd name="connsiteX7" fmla="*/ 337560 w 983910"/>
              <a:gd name="connsiteY7" fmla="*/ 130502 h 2105830"/>
              <a:gd name="connsiteX8" fmla="*/ 316752 w 983910"/>
              <a:gd name="connsiteY8" fmla="*/ 584294 h 2105830"/>
              <a:gd name="connsiteX9" fmla="*/ 202309 w 983910"/>
              <a:gd name="connsiteY9" fmla="*/ 669714 h 2105830"/>
              <a:gd name="connsiteX10" fmla="*/ 9837 w 983910"/>
              <a:gd name="connsiteY10" fmla="*/ 1652039 h 2105830"/>
              <a:gd name="connsiteX11" fmla="*/ 82664 w 983910"/>
              <a:gd name="connsiteY11" fmla="*/ 1967024 h 2105830"/>
              <a:gd name="connsiteX12" fmla="*/ 363570 w 983910"/>
              <a:gd name="connsiteY12" fmla="*/ 2105831 h 2105830"/>
              <a:gd name="connsiteX13" fmla="*/ 717304 w 983910"/>
              <a:gd name="connsiteY13" fmla="*/ 1790846 h 2105830"/>
              <a:gd name="connsiteX14" fmla="*/ 909776 w 983910"/>
              <a:gd name="connsiteY14" fmla="*/ 808520 h 2105830"/>
              <a:gd name="connsiteX15" fmla="*/ 894171 w 983910"/>
              <a:gd name="connsiteY15" fmla="*/ 728440 h 2105830"/>
              <a:gd name="connsiteX16" fmla="*/ 831747 w 983910"/>
              <a:gd name="connsiteY16" fmla="*/ 680391 h 2105830"/>
              <a:gd name="connsiteX17" fmla="*/ 821343 w 983910"/>
              <a:gd name="connsiteY17" fmla="*/ 680391 h 2105830"/>
              <a:gd name="connsiteX18" fmla="*/ 977402 w 983910"/>
              <a:gd name="connsiteY18" fmla="*/ 440148 h 210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3910" h="2105830">
                <a:moveTo>
                  <a:pt x="519629" y="354729"/>
                </a:moveTo>
                <a:cubicBezTo>
                  <a:pt x="530033" y="296003"/>
                  <a:pt x="587255" y="258632"/>
                  <a:pt x="639274" y="269309"/>
                </a:cubicBezTo>
                <a:cubicBezTo>
                  <a:pt x="696496" y="279987"/>
                  <a:pt x="732910" y="338712"/>
                  <a:pt x="722506" y="392100"/>
                </a:cubicBezTo>
                <a:cubicBezTo>
                  <a:pt x="712102" y="450826"/>
                  <a:pt x="654880" y="488197"/>
                  <a:pt x="602861" y="477519"/>
                </a:cubicBezTo>
                <a:cubicBezTo>
                  <a:pt x="545639" y="466842"/>
                  <a:pt x="509225" y="408116"/>
                  <a:pt x="519629" y="354729"/>
                </a:cubicBezTo>
                <a:close/>
                <a:moveTo>
                  <a:pt x="977402" y="440148"/>
                </a:moveTo>
                <a:cubicBezTo>
                  <a:pt x="1008614" y="274648"/>
                  <a:pt x="925382" y="103809"/>
                  <a:pt x="774525" y="34405"/>
                </a:cubicBezTo>
                <a:cubicBezTo>
                  <a:pt x="623668" y="-34998"/>
                  <a:pt x="446802" y="2373"/>
                  <a:pt x="337560" y="130502"/>
                </a:cubicBezTo>
                <a:cubicBezTo>
                  <a:pt x="228319" y="258632"/>
                  <a:pt x="223117" y="445487"/>
                  <a:pt x="316752" y="584294"/>
                </a:cubicBezTo>
                <a:cubicBezTo>
                  <a:pt x="264733" y="573617"/>
                  <a:pt x="212713" y="610988"/>
                  <a:pt x="202309" y="669714"/>
                </a:cubicBezTo>
                <a:lnTo>
                  <a:pt x="9837" y="1652039"/>
                </a:lnTo>
                <a:cubicBezTo>
                  <a:pt x="-16173" y="1764152"/>
                  <a:pt x="9837" y="1876266"/>
                  <a:pt x="82664" y="1967024"/>
                </a:cubicBezTo>
                <a:cubicBezTo>
                  <a:pt x="150290" y="2057782"/>
                  <a:pt x="254329" y="2105831"/>
                  <a:pt x="363570" y="2105831"/>
                </a:cubicBezTo>
                <a:cubicBezTo>
                  <a:pt x="540437" y="2100492"/>
                  <a:pt x="686092" y="1967024"/>
                  <a:pt x="717304" y="1790846"/>
                </a:cubicBezTo>
                <a:lnTo>
                  <a:pt x="909776" y="808520"/>
                </a:lnTo>
                <a:cubicBezTo>
                  <a:pt x="914978" y="781827"/>
                  <a:pt x="909776" y="755133"/>
                  <a:pt x="894171" y="728440"/>
                </a:cubicBezTo>
                <a:cubicBezTo>
                  <a:pt x="878565" y="707085"/>
                  <a:pt x="857757" y="691068"/>
                  <a:pt x="831747" y="680391"/>
                </a:cubicBezTo>
                <a:lnTo>
                  <a:pt x="821343" y="680391"/>
                </a:lnTo>
                <a:cubicBezTo>
                  <a:pt x="904575" y="632342"/>
                  <a:pt x="961796" y="541584"/>
                  <a:pt x="977402" y="440148"/>
                </a:cubicBezTo>
                <a:close/>
              </a:path>
            </a:pathLst>
          </a:custGeom>
          <a:solidFill>
            <a:schemeClr val="bg2"/>
          </a:solidFill>
          <a:ln w="51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F63DD7-6A9C-BC45-F713-0E9A91321900}"/>
              </a:ext>
            </a:extLst>
          </p:cNvPr>
          <p:cNvSpPr/>
          <p:nvPr/>
        </p:nvSpPr>
        <p:spPr>
          <a:xfrm rot="158579">
            <a:off x="-2040457" y="2024095"/>
            <a:ext cx="996793" cy="234696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206E89-4B78-9F18-928F-3BE004D021AA}"/>
              </a:ext>
            </a:extLst>
          </p:cNvPr>
          <p:cNvGrpSpPr/>
          <p:nvPr/>
        </p:nvGrpSpPr>
        <p:grpSpPr>
          <a:xfrm>
            <a:off x="-2293248" y="971936"/>
            <a:ext cx="745242" cy="5792280"/>
            <a:chOff x="3513584" y="587828"/>
            <a:chExt cx="745242" cy="5792280"/>
          </a:xfrm>
          <a:solidFill>
            <a:schemeClr val="bg2"/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B11DFBF-E903-A9F1-A516-757D66DD13C0}"/>
                </a:ext>
              </a:extLst>
            </p:cNvPr>
            <p:cNvSpPr/>
            <p:nvPr/>
          </p:nvSpPr>
          <p:spPr>
            <a:xfrm>
              <a:off x="3754057" y="3429000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214BFB1-000A-9831-B23B-B82B618D1107}"/>
                </a:ext>
              </a:extLst>
            </p:cNvPr>
            <p:cNvSpPr/>
            <p:nvPr/>
          </p:nvSpPr>
          <p:spPr>
            <a:xfrm rot="1340843">
              <a:off x="3513584" y="4632316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91D54DE-E6CF-2692-A540-5D34F04A4AE4}"/>
                </a:ext>
              </a:extLst>
            </p:cNvPr>
            <p:cNvSpPr/>
            <p:nvPr/>
          </p:nvSpPr>
          <p:spPr>
            <a:xfrm>
              <a:off x="3888875" y="587828"/>
              <a:ext cx="235131" cy="294999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8FBC33-6136-EA61-68F8-F2FF50B7467D}"/>
              </a:ext>
            </a:extLst>
          </p:cNvPr>
          <p:cNvGrpSpPr/>
          <p:nvPr/>
        </p:nvGrpSpPr>
        <p:grpSpPr>
          <a:xfrm>
            <a:off x="-1800392" y="1448111"/>
            <a:ext cx="925213" cy="5202247"/>
            <a:chOff x="9667658" y="772899"/>
            <a:chExt cx="925213" cy="5202247"/>
          </a:xfrm>
          <a:solidFill>
            <a:schemeClr val="bg2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E47B988-345F-0BE9-2823-BCBCA9B7D21A}"/>
                </a:ext>
              </a:extLst>
            </p:cNvPr>
            <p:cNvSpPr/>
            <p:nvPr/>
          </p:nvSpPr>
          <p:spPr>
            <a:xfrm rot="20798921">
              <a:off x="9993261" y="2990886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93A01A-AB26-1F04-1AEF-A3923A9EAC41}"/>
                </a:ext>
              </a:extLst>
            </p:cNvPr>
            <p:cNvSpPr/>
            <p:nvPr/>
          </p:nvSpPr>
          <p:spPr>
            <a:xfrm rot="256157">
              <a:off x="10088102" y="4227354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1EDBBF-4144-01AF-5636-80A2513B34A3}"/>
                </a:ext>
              </a:extLst>
            </p:cNvPr>
            <p:cNvSpPr/>
            <p:nvPr/>
          </p:nvSpPr>
          <p:spPr>
            <a:xfrm>
              <a:off x="9667658" y="772899"/>
              <a:ext cx="261245" cy="241162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BACDCA5-7031-3149-341C-345D9401C837}"/>
              </a:ext>
            </a:extLst>
          </p:cNvPr>
          <p:cNvSpPr/>
          <p:nvPr/>
        </p:nvSpPr>
        <p:spPr>
          <a:xfrm>
            <a:off x="-1967404" y="1068796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C5E632-57BB-7C5E-7CEC-CF6C67C8707C}"/>
              </a:ext>
            </a:extLst>
          </p:cNvPr>
          <p:cNvGrpSpPr/>
          <p:nvPr/>
        </p:nvGrpSpPr>
        <p:grpSpPr>
          <a:xfrm rot="175784">
            <a:off x="-2448168" y="159730"/>
            <a:ext cx="2226492" cy="3399104"/>
            <a:chOff x="7667897" y="1112401"/>
            <a:chExt cx="2226492" cy="3399104"/>
          </a:xfrm>
          <a:solidFill>
            <a:schemeClr val="bg2"/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6656528-5B5B-A707-07D1-FF432EDFC868}"/>
                </a:ext>
              </a:extLst>
            </p:cNvPr>
            <p:cNvSpPr/>
            <p:nvPr/>
          </p:nvSpPr>
          <p:spPr>
            <a:xfrm rot="20114431">
              <a:off x="8963425" y="3195357"/>
              <a:ext cx="342974" cy="1224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D9C896C-1CCC-8D08-82B2-7846F9E05E35}"/>
                </a:ext>
              </a:extLst>
            </p:cNvPr>
            <p:cNvSpPr/>
            <p:nvPr/>
          </p:nvSpPr>
          <p:spPr>
            <a:xfrm>
              <a:off x="7667897" y="1112401"/>
              <a:ext cx="339634" cy="383366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29">
              <a:extLst>
                <a:ext uri="{FF2B5EF4-FFF2-40B4-BE49-F238E27FC236}">
                  <a16:creationId xmlns:a16="http://schemas.microsoft.com/office/drawing/2014/main" id="{974B9FFD-3C4F-F340-FFE8-669DAFA28B57}"/>
                </a:ext>
              </a:extLst>
            </p:cNvPr>
            <p:cNvSpPr/>
            <p:nvPr/>
          </p:nvSpPr>
          <p:spPr>
            <a:xfrm rot="18493930">
              <a:off x="9313996" y="3931112"/>
              <a:ext cx="357497" cy="8032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5" name="Graphic 44" descr="Thumbs up sign with solid fill">
            <a:extLst>
              <a:ext uri="{FF2B5EF4-FFF2-40B4-BE49-F238E27FC236}">
                <a16:creationId xmlns:a16="http://schemas.microsoft.com/office/drawing/2014/main" id="{18A43C5F-649C-9B06-F53C-E1DF66BBD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254864">
            <a:off x="7027503" y="3308186"/>
            <a:ext cx="823212" cy="794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E0C4F1-A788-0B91-B977-5BA300895571}"/>
              </a:ext>
            </a:extLst>
          </p:cNvPr>
          <p:cNvSpPr txBox="1"/>
          <p:nvPr/>
        </p:nvSpPr>
        <p:spPr>
          <a:xfrm>
            <a:off x="1355719" y="2431105"/>
            <a:ext cx="22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LET</a:t>
            </a:r>
            <a:r>
              <a:rPr lang="tr-TR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’</a:t>
            </a:r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9E74B-908B-47A9-5FA5-CF169652C288}"/>
              </a:ext>
            </a:extLst>
          </p:cNvPr>
          <p:cNvSpPr txBox="1"/>
          <p:nvPr/>
        </p:nvSpPr>
        <p:spPr>
          <a:xfrm>
            <a:off x="8457157" y="2431105"/>
            <a:ext cx="2659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83185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1000">
        <p159:morph option="byObject"/>
      </p:transition>
    </mc:Choice>
    <mc:Fallback xmlns="">
      <p:transition spd="slow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62396 1.11111E-6 " pathEditMode="relative" rAng="0" ptsTypes="AA">
                                      <p:cBhvr>
                                        <p:cTn id="12" dur="5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9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62461 2.22222E-6 " pathEditMode="relative" rAng="0" ptsTypes="AA">
                                      <p:cBhvr>
                                        <p:cTn id="14" dur="5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2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62174 -3.7037E-6 " pathEditMode="relative" rAng="0" ptsTypes="AA">
                                      <p:cBhvr>
                                        <p:cTn id="16" dur="5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61602 -3.7037E-6 " pathEditMode="relative" rAng="0" ptsTypes="AA">
                                      <p:cBhvr>
                                        <p:cTn id="18" dur="5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9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6267 -4.81481E-6 " pathEditMode="relative" rAng="0" ptsTypes="AA">
                                      <p:cBhvr>
                                        <p:cTn id="20" dur="5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40" grpId="0" animBg="1"/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3FBB4907-0DC4-DABC-BC02-2910506E2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8974" y="1892673"/>
            <a:ext cx="9099273" cy="9099273"/>
          </a:xfrm>
          <a:prstGeom prst="rect">
            <a:avLst/>
          </a:prstGeom>
        </p:spPr>
      </p:pic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05615E2A-C2A7-3875-BF41-019DE3EC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62943" y="1892673"/>
            <a:ext cx="9099273" cy="9099273"/>
          </a:xfrm>
          <a:prstGeom prst="rect">
            <a:avLst/>
          </a:prstGeom>
        </p:spPr>
      </p:pic>
      <p:pic>
        <p:nvPicPr>
          <p:cNvPr id="5" name="Graphic 4" descr="Woman with solid fill">
            <a:extLst>
              <a:ext uri="{FF2B5EF4-FFF2-40B4-BE49-F238E27FC236}">
                <a16:creationId xmlns:a16="http://schemas.microsoft.com/office/drawing/2014/main" id="{C52C4E98-1B04-F3EF-B008-1121C2585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6989" y="2345842"/>
            <a:ext cx="9388226" cy="9388226"/>
          </a:xfrm>
          <a:prstGeom prst="rect">
            <a:avLst/>
          </a:prstGeom>
        </p:spPr>
      </p:pic>
      <p:pic>
        <p:nvPicPr>
          <p:cNvPr id="9" name="Graphic 8" descr="Chat bubble with solid fill">
            <a:extLst>
              <a:ext uri="{FF2B5EF4-FFF2-40B4-BE49-F238E27FC236}">
                <a16:creationId xmlns:a16="http://schemas.microsoft.com/office/drawing/2014/main" id="{A16E5348-A699-FD05-E549-F0594EDBD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78733" y="1261801"/>
            <a:ext cx="2676206" cy="2676206"/>
          </a:xfrm>
          <a:prstGeom prst="rect">
            <a:avLst/>
          </a:prstGeom>
        </p:spPr>
      </p:pic>
      <p:pic>
        <p:nvPicPr>
          <p:cNvPr id="11" name="Graphic 10" descr="Chat bubble with solid fill">
            <a:extLst>
              <a:ext uri="{FF2B5EF4-FFF2-40B4-BE49-F238E27FC236}">
                <a16:creationId xmlns:a16="http://schemas.microsoft.com/office/drawing/2014/main" id="{AF7BE669-36F6-95F5-31BD-4F91D405B5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3914" y="781154"/>
            <a:ext cx="2676207" cy="2676207"/>
          </a:xfrm>
          <a:prstGeom prst="rect">
            <a:avLst/>
          </a:prstGeom>
        </p:spPr>
      </p:pic>
      <p:pic>
        <p:nvPicPr>
          <p:cNvPr id="15" name="Graphic 14" descr="Chat bubble with solid fill">
            <a:extLst>
              <a:ext uri="{FF2B5EF4-FFF2-40B4-BE49-F238E27FC236}">
                <a16:creationId xmlns:a16="http://schemas.microsoft.com/office/drawing/2014/main" id="{76C3A567-9A4F-E087-3BA4-29727E36C4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75959" y="144540"/>
            <a:ext cx="2234521" cy="22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66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B06362F-51FF-B0A6-EC52-1958CEFA7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7892" y="2719359"/>
            <a:ext cx="1486592" cy="169564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122AFE4-0F78-9907-6EDE-4E6A68499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7929" y="2832426"/>
            <a:ext cx="2204264" cy="146950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D81DADF-0BA9-E3DE-3BB5-9031043A15B3}"/>
              </a:ext>
            </a:extLst>
          </p:cNvPr>
          <p:cNvGrpSpPr/>
          <p:nvPr/>
        </p:nvGrpSpPr>
        <p:grpSpPr>
          <a:xfrm>
            <a:off x="7725638" y="2442997"/>
            <a:ext cx="1898470" cy="1858938"/>
            <a:chOff x="6953375" y="3139125"/>
            <a:chExt cx="2805711" cy="2747287"/>
          </a:xfrm>
          <a:solidFill>
            <a:schemeClr val="accent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295487-D94B-3452-3925-98C49D953C75}"/>
                </a:ext>
              </a:extLst>
            </p:cNvPr>
            <p:cNvSpPr/>
            <p:nvPr/>
          </p:nvSpPr>
          <p:spPr>
            <a:xfrm>
              <a:off x="6953375" y="4885635"/>
              <a:ext cx="794600" cy="1000777"/>
            </a:xfrm>
            <a:custGeom>
              <a:avLst/>
              <a:gdLst>
                <a:gd name="connsiteX0" fmla="*/ 300014 w 794600"/>
                <a:gd name="connsiteY0" fmla="*/ 1000777 h 1000777"/>
                <a:gd name="connsiteX1" fmla="*/ 428790 w 794600"/>
                <a:gd name="connsiteY1" fmla="*/ 176608 h 1000777"/>
                <a:gd name="connsiteX2" fmla="*/ 756757 w 794600"/>
                <a:gd name="connsiteY2" fmla="*/ 176608 h 1000777"/>
                <a:gd name="connsiteX3" fmla="*/ 794601 w 794600"/>
                <a:gd name="connsiteY3" fmla="*/ 0 h 1000777"/>
                <a:gd name="connsiteX4" fmla="*/ 88305 w 794600"/>
                <a:gd name="connsiteY4" fmla="*/ 0 h 1000777"/>
                <a:gd name="connsiteX5" fmla="*/ 0 w 794600"/>
                <a:gd name="connsiteY5" fmla="*/ 88304 h 1000777"/>
                <a:gd name="connsiteX6" fmla="*/ 88305 w 794600"/>
                <a:gd name="connsiteY6" fmla="*/ 176608 h 1000777"/>
                <a:gd name="connsiteX7" fmla="*/ 250048 w 794600"/>
                <a:gd name="connsiteY7" fmla="*/ 176608 h 1000777"/>
                <a:gd name="connsiteX8" fmla="*/ 121272 w 794600"/>
                <a:gd name="connsiteY8" fmla="*/ 1000777 h 10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600" h="1000777">
                  <a:moveTo>
                    <a:pt x="300014" y="1000777"/>
                  </a:moveTo>
                  <a:lnTo>
                    <a:pt x="428790" y="176608"/>
                  </a:lnTo>
                  <a:lnTo>
                    <a:pt x="756757" y="176608"/>
                  </a:lnTo>
                  <a:lnTo>
                    <a:pt x="794601" y="0"/>
                  </a:lnTo>
                  <a:lnTo>
                    <a:pt x="88305" y="0"/>
                  </a:lnTo>
                  <a:cubicBezTo>
                    <a:pt x="39535" y="0"/>
                    <a:pt x="0" y="39534"/>
                    <a:pt x="0" y="88304"/>
                  </a:cubicBezTo>
                  <a:cubicBezTo>
                    <a:pt x="0" y="137074"/>
                    <a:pt x="39535" y="176608"/>
                    <a:pt x="88305" y="176608"/>
                  </a:cubicBezTo>
                  <a:lnTo>
                    <a:pt x="250048" y="176608"/>
                  </a:lnTo>
                  <a:lnTo>
                    <a:pt x="121272" y="1000777"/>
                  </a:lnTo>
                  <a:close/>
                </a:path>
              </a:pathLst>
            </a:custGeom>
            <a:grpFill/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CF4230-0C65-CDC9-AFC6-1A8B379AB549}"/>
                </a:ext>
              </a:extLst>
            </p:cNvPr>
            <p:cNvSpPr/>
            <p:nvPr/>
          </p:nvSpPr>
          <p:spPr>
            <a:xfrm>
              <a:off x="8546723" y="4885635"/>
              <a:ext cx="820292" cy="1000777"/>
            </a:xfrm>
            <a:custGeom>
              <a:avLst/>
              <a:gdLst>
                <a:gd name="connsiteX0" fmla="*/ 391504 w 820292"/>
                <a:gd name="connsiteY0" fmla="*/ 176608 h 1000777"/>
                <a:gd name="connsiteX1" fmla="*/ 520281 w 820292"/>
                <a:gd name="connsiteY1" fmla="*/ 1000777 h 1000777"/>
                <a:gd name="connsiteX2" fmla="*/ 699022 w 820292"/>
                <a:gd name="connsiteY2" fmla="*/ 1000777 h 1000777"/>
                <a:gd name="connsiteX3" fmla="*/ 570246 w 820292"/>
                <a:gd name="connsiteY3" fmla="*/ 176608 h 1000777"/>
                <a:gd name="connsiteX4" fmla="*/ 731989 w 820292"/>
                <a:gd name="connsiteY4" fmla="*/ 176608 h 1000777"/>
                <a:gd name="connsiteX5" fmla="*/ 820293 w 820292"/>
                <a:gd name="connsiteY5" fmla="*/ 88304 h 1000777"/>
                <a:gd name="connsiteX6" fmla="*/ 731989 w 820292"/>
                <a:gd name="connsiteY6" fmla="*/ 0 h 1000777"/>
                <a:gd name="connsiteX7" fmla="*/ 0 w 820292"/>
                <a:gd name="connsiteY7" fmla="*/ 0 h 1000777"/>
                <a:gd name="connsiteX8" fmla="*/ 37844 w 820292"/>
                <a:gd name="connsiteY8" fmla="*/ 176608 h 10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292" h="1000777">
                  <a:moveTo>
                    <a:pt x="391504" y="176608"/>
                  </a:moveTo>
                  <a:lnTo>
                    <a:pt x="520281" y="1000777"/>
                  </a:lnTo>
                  <a:lnTo>
                    <a:pt x="699022" y="1000777"/>
                  </a:lnTo>
                  <a:lnTo>
                    <a:pt x="570246" y="176608"/>
                  </a:lnTo>
                  <a:lnTo>
                    <a:pt x="731989" y="176608"/>
                  </a:lnTo>
                  <a:cubicBezTo>
                    <a:pt x="780756" y="176608"/>
                    <a:pt x="820293" y="137074"/>
                    <a:pt x="820293" y="88304"/>
                  </a:cubicBezTo>
                  <a:cubicBezTo>
                    <a:pt x="820293" y="39534"/>
                    <a:pt x="780756" y="0"/>
                    <a:pt x="731989" y="0"/>
                  </a:cubicBezTo>
                  <a:lnTo>
                    <a:pt x="0" y="0"/>
                  </a:lnTo>
                  <a:lnTo>
                    <a:pt x="37844" y="176608"/>
                  </a:lnTo>
                  <a:close/>
                </a:path>
              </a:pathLst>
            </a:custGeom>
            <a:grpFill/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821C274-5105-E1E3-AA71-C572B60FC1F4}"/>
                </a:ext>
              </a:extLst>
            </p:cNvPr>
            <p:cNvSpPr/>
            <p:nvPr/>
          </p:nvSpPr>
          <p:spPr>
            <a:xfrm>
              <a:off x="7071115" y="4061465"/>
              <a:ext cx="971342" cy="735865"/>
            </a:xfrm>
            <a:custGeom>
              <a:avLst/>
              <a:gdLst>
                <a:gd name="connsiteX0" fmla="*/ 0 w 971342"/>
                <a:gd name="connsiteY0" fmla="*/ 58869 h 735865"/>
                <a:gd name="connsiteX1" fmla="*/ 0 w 971342"/>
                <a:gd name="connsiteY1" fmla="*/ 559258 h 735865"/>
                <a:gd name="connsiteX2" fmla="*/ 58869 w 971342"/>
                <a:gd name="connsiteY2" fmla="*/ 618127 h 735865"/>
                <a:gd name="connsiteX3" fmla="*/ 382650 w 971342"/>
                <a:gd name="connsiteY3" fmla="*/ 618127 h 735865"/>
                <a:gd name="connsiteX4" fmla="*/ 382650 w 971342"/>
                <a:gd name="connsiteY4" fmla="*/ 735866 h 735865"/>
                <a:gd name="connsiteX5" fmla="*/ 588693 w 971342"/>
                <a:gd name="connsiteY5" fmla="*/ 735866 h 735865"/>
                <a:gd name="connsiteX6" fmla="*/ 588693 w 971342"/>
                <a:gd name="connsiteY6" fmla="*/ 618127 h 735865"/>
                <a:gd name="connsiteX7" fmla="*/ 757194 w 971342"/>
                <a:gd name="connsiteY7" fmla="*/ 618127 h 735865"/>
                <a:gd name="connsiteX8" fmla="*/ 954094 w 971342"/>
                <a:gd name="connsiteY8" fmla="*/ 529823 h 735865"/>
                <a:gd name="connsiteX9" fmla="*/ 971343 w 971342"/>
                <a:gd name="connsiteY9" fmla="*/ 529823 h 735865"/>
                <a:gd name="connsiteX10" fmla="*/ 971343 w 971342"/>
                <a:gd name="connsiteY10" fmla="*/ 58869 h 735865"/>
                <a:gd name="connsiteX11" fmla="*/ 912473 w 971342"/>
                <a:gd name="connsiteY11" fmla="*/ 0 h 735865"/>
                <a:gd name="connsiteX12" fmla="*/ 58869 w 971342"/>
                <a:gd name="connsiteY12" fmla="*/ 0 h 735865"/>
                <a:gd name="connsiteX13" fmla="*/ 0 w 971342"/>
                <a:gd name="connsiteY13" fmla="*/ 58869 h 735865"/>
                <a:gd name="connsiteX14" fmla="*/ 117739 w 971342"/>
                <a:gd name="connsiteY14" fmla="*/ 117739 h 735865"/>
                <a:gd name="connsiteX15" fmla="*/ 853604 w 971342"/>
                <a:gd name="connsiteY15" fmla="*/ 117739 h 735865"/>
                <a:gd name="connsiteX16" fmla="*/ 853604 w 971342"/>
                <a:gd name="connsiteY16" fmla="*/ 500389 h 735865"/>
                <a:gd name="connsiteX17" fmla="*/ 117739 w 971342"/>
                <a:gd name="connsiteY17" fmla="*/ 500389 h 73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1342" h="735865">
                  <a:moveTo>
                    <a:pt x="0" y="58869"/>
                  </a:moveTo>
                  <a:lnTo>
                    <a:pt x="0" y="559258"/>
                  </a:lnTo>
                  <a:cubicBezTo>
                    <a:pt x="0" y="591768"/>
                    <a:pt x="26356" y="618124"/>
                    <a:pt x="58869" y="618127"/>
                  </a:cubicBezTo>
                  <a:lnTo>
                    <a:pt x="382650" y="618127"/>
                  </a:lnTo>
                  <a:lnTo>
                    <a:pt x="382650" y="735866"/>
                  </a:lnTo>
                  <a:lnTo>
                    <a:pt x="588693" y="735866"/>
                  </a:lnTo>
                  <a:lnTo>
                    <a:pt x="588693" y="618127"/>
                  </a:lnTo>
                  <a:lnTo>
                    <a:pt x="757194" y="618127"/>
                  </a:lnTo>
                  <a:cubicBezTo>
                    <a:pt x="807377" y="562157"/>
                    <a:pt x="878921" y="530073"/>
                    <a:pt x="954094" y="529823"/>
                  </a:cubicBezTo>
                  <a:lnTo>
                    <a:pt x="971343" y="529823"/>
                  </a:lnTo>
                  <a:lnTo>
                    <a:pt x="971343" y="58869"/>
                  </a:lnTo>
                  <a:cubicBezTo>
                    <a:pt x="971340" y="26359"/>
                    <a:pt x="944984" y="3"/>
                    <a:pt x="912473" y="0"/>
                  </a:cubicBezTo>
                  <a:lnTo>
                    <a:pt x="58869" y="0"/>
                  </a:lnTo>
                  <a:cubicBezTo>
                    <a:pt x="26356" y="3"/>
                    <a:pt x="0" y="26359"/>
                    <a:pt x="0" y="58869"/>
                  </a:cubicBezTo>
                  <a:close/>
                  <a:moveTo>
                    <a:pt x="117739" y="117739"/>
                  </a:moveTo>
                  <a:lnTo>
                    <a:pt x="853604" y="117739"/>
                  </a:lnTo>
                  <a:lnTo>
                    <a:pt x="853604" y="500389"/>
                  </a:lnTo>
                  <a:lnTo>
                    <a:pt x="117739" y="500389"/>
                  </a:lnTo>
                  <a:close/>
                </a:path>
              </a:pathLst>
            </a:custGeom>
            <a:grpFill/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B928934-3CA5-26A2-2314-33036AF76790}"/>
                </a:ext>
              </a:extLst>
            </p:cNvPr>
            <p:cNvSpPr/>
            <p:nvPr/>
          </p:nvSpPr>
          <p:spPr>
            <a:xfrm>
              <a:off x="7747664" y="4679592"/>
              <a:ext cx="799367" cy="1206819"/>
            </a:xfrm>
            <a:custGeom>
              <a:avLst/>
              <a:gdLst>
                <a:gd name="connsiteX0" fmla="*/ 795430 w 799367"/>
                <a:gd name="connsiteY0" fmla="*/ 610554 h 1206819"/>
                <a:gd name="connsiteX1" fmla="*/ 694513 w 799367"/>
                <a:gd name="connsiteY1" fmla="*/ 139600 h 1206819"/>
                <a:gd name="connsiteX2" fmla="*/ 521823 w 799367"/>
                <a:gd name="connsiteY2" fmla="*/ 0 h 1206819"/>
                <a:gd name="connsiteX3" fmla="*/ 277545 w 799367"/>
                <a:gd name="connsiteY3" fmla="*/ 0 h 1206819"/>
                <a:gd name="connsiteX4" fmla="*/ 104855 w 799367"/>
                <a:gd name="connsiteY4" fmla="*/ 139600 h 1206819"/>
                <a:gd name="connsiteX5" fmla="*/ 3938 w 799367"/>
                <a:gd name="connsiteY5" fmla="*/ 610554 h 1206819"/>
                <a:gd name="connsiteX6" fmla="*/ 139673 w 799367"/>
                <a:gd name="connsiteY6" fmla="*/ 820110 h 1206819"/>
                <a:gd name="connsiteX7" fmla="*/ 140739 w 799367"/>
                <a:gd name="connsiteY7" fmla="*/ 820334 h 1206819"/>
                <a:gd name="connsiteX8" fmla="*/ 95271 w 799367"/>
                <a:gd name="connsiteY8" fmla="*/ 1206820 h 1206819"/>
                <a:gd name="connsiteX9" fmla="*/ 213819 w 799367"/>
                <a:gd name="connsiteY9" fmla="*/ 1206820 h 1206819"/>
                <a:gd name="connsiteX10" fmla="*/ 258839 w 799367"/>
                <a:gd name="connsiteY10" fmla="*/ 824170 h 1206819"/>
                <a:gd name="connsiteX11" fmla="*/ 540526 w 799367"/>
                <a:gd name="connsiteY11" fmla="*/ 824170 h 1206819"/>
                <a:gd name="connsiteX12" fmla="*/ 585543 w 799367"/>
                <a:gd name="connsiteY12" fmla="*/ 1206820 h 1206819"/>
                <a:gd name="connsiteX13" fmla="*/ 704094 w 799367"/>
                <a:gd name="connsiteY13" fmla="*/ 1206820 h 1206819"/>
                <a:gd name="connsiteX14" fmla="*/ 658626 w 799367"/>
                <a:gd name="connsiteY14" fmla="*/ 820331 h 1206819"/>
                <a:gd name="connsiteX15" fmla="*/ 795656 w 799367"/>
                <a:gd name="connsiteY15" fmla="*/ 611625 h 1206819"/>
                <a:gd name="connsiteX16" fmla="*/ 795430 w 799367"/>
                <a:gd name="connsiteY16" fmla="*/ 610554 h 120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9367" h="1206819">
                  <a:moveTo>
                    <a:pt x="795430" y="610554"/>
                  </a:moveTo>
                  <a:lnTo>
                    <a:pt x="694513" y="139600"/>
                  </a:lnTo>
                  <a:cubicBezTo>
                    <a:pt x="677061" y="58172"/>
                    <a:pt x="605099" y="0"/>
                    <a:pt x="521823" y="0"/>
                  </a:cubicBezTo>
                  <a:lnTo>
                    <a:pt x="277545" y="0"/>
                  </a:lnTo>
                  <a:cubicBezTo>
                    <a:pt x="194269" y="0"/>
                    <a:pt x="122307" y="58172"/>
                    <a:pt x="104855" y="139600"/>
                  </a:cubicBezTo>
                  <a:lnTo>
                    <a:pt x="3938" y="610554"/>
                  </a:lnTo>
                  <a:cubicBezTo>
                    <a:pt x="-16448" y="705901"/>
                    <a:pt x="44323" y="799724"/>
                    <a:pt x="139673" y="820110"/>
                  </a:cubicBezTo>
                  <a:cubicBezTo>
                    <a:pt x="140029" y="820184"/>
                    <a:pt x="140383" y="820261"/>
                    <a:pt x="140739" y="820334"/>
                  </a:cubicBezTo>
                  <a:lnTo>
                    <a:pt x="95271" y="1206820"/>
                  </a:lnTo>
                  <a:lnTo>
                    <a:pt x="213819" y="1206820"/>
                  </a:lnTo>
                  <a:lnTo>
                    <a:pt x="258839" y="824170"/>
                  </a:lnTo>
                  <a:lnTo>
                    <a:pt x="540526" y="824170"/>
                  </a:lnTo>
                  <a:lnTo>
                    <a:pt x="585543" y="1206820"/>
                  </a:lnTo>
                  <a:lnTo>
                    <a:pt x="704094" y="1206820"/>
                  </a:lnTo>
                  <a:lnTo>
                    <a:pt x="658626" y="820331"/>
                  </a:lnTo>
                  <a:cubicBezTo>
                    <a:pt x="754098" y="800539"/>
                    <a:pt x="815448" y="707096"/>
                    <a:pt x="795656" y="611625"/>
                  </a:cubicBezTo>
                  <a:cubicBezTo>
                    <a:pt x="795580" y="611269"/>
                    <a:pt x="795506" y="610910"/>
                    <a:pt x="795430" y="610554"/>
                  </a:cubicBezTo>
                  <a:close/>
                </a:path>
              </a:pathLst>
            </a:custGeom>
            <a:grpFill/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7" name="Graphic 16" descr="Clock with solid fill">
              <a:extLst>
                <a:ext uri="{FF2B5EF4-FFF2-40B4-BE49-F238E27FC236}">
                  <a16:creationId xmlns:a16="http://schemas.microsoft.com/office/drawing/2014/main" id="{10BAD81A-79F5-CA0F-97F0-5D842AD7E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14406" y="3139125"/>
              <a:ext cx="1844680" cy="1844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391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3A2F6-06B5-92EF-F8F0-5DF54E08E151}"/>
              </a:ext>
            </a:extLst>
          </p:cNvPr>
          <p:cNvSpPr txBox="1"/>
          <p:nvPr/>
        </p:nvSpPr>
        <p:spPr>
          <a:xfrm>
            <a:off x="4035515" y="4092156"/>
            <a:ext cx="415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Web of Things Community 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8CCEF4-99CC-0545-A4DC-30C1D90B7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2704" y="2396512"/>
            <a:ext cx="1486592" cy="16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77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0">
        <p159:morph option="byObject"/>
      </p:transition>
    </mc:Choice>
    <mc:Fallback xmlns="">
      <p:transition spd="slow" advTm="2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Ear with solid fill">
            <a:extLst>
              <a:ext uri="{FF2B5EF4-FFF2-40B4-BE49-F238E27FC236}">
                <a16:creationId xmlns:a16="http://schemas.microsoft.com/office/drawing/2014/main" id="{27B2BE43-AC34-F7BB-7846-674635832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5057" y="2166257"/>
            <a:ext cx="1436914" cy="1436914"/>
          </a:xfrm>
          <a:prstGeom prst="rect">
            <a:avLst/>
          </a:prstGeom>
        </p:spPr>
      </p:pic>
      <p:pic>
        <p:nvPicPr>
          <p:cNvPr id="3" name="Graphic 2" descr="Ear with solid fill">
            <a:extLst>
              <a:ext uri="{FF2B5EF4-FFF2-40B4-BE49-F238E27FC236}">
                <a16:creationId xmlns:a16="http://schemas.microsoft.com/office/drawing/2014/main" id="{3340C469-9C87-C934-413B-C86892FB4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463035" y="2166257"/>
            <a:ext cx="1436914" cy="1436914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3E99AE4-6858-86AA-B888-E501FE8D4B5B}"/>
              </a:ext>
            </a:extLst>
          </p:cNvPr>
          <p:cNvSpPr/>
          <p:nvPr/>
        </p:nvSpPr>
        <p:spPr>
          <a:xfrm rot="18940414" flipH="1">
            <a:off x="6011738" y="2329457"/>
            <a:ext cx="1162600" cy="1225731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F3F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C3675BD-A852-55C1-7645-31B967BDBCA4}"/>
              </a:ext>
            </a:extLst>
          </p:cNvPr>
          <p:cNvSpPr/>
          <p:nvPr/>
        </p:nvSpPr>
        <p:spPr>
          <a:xfrm rot="18940414" flipH="1">
            <a:off x="6665428" y="2057698"/>
            <a:ext cx="1662457" cy="1751855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F3F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9251CB4-9012-4C8C-2D64-85956321CE63}"/>
              </a:ext>
            </a:extLst>
          </p:cNvPr>
          <p:cNvSpPr/>
          <p:nvPr/>
        </p:nvSpPr>
        <p:spPr>
          <a:xfrm rot="18940414" flipH="1">
            <a:off x="7477200" y="1558978"/>
            <a:ext cx="2389118" cy="2641838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F3F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A2F01-17EB-20E7-9F72-C88CE99F11E2}"/>
              </a:ext>
            </a:extLst>
          </p:cNvPr>
          <p:cNvSpPr txBox="1"/>
          <p:nvPr/>
        </p:nvSpPr>
        <p:spPr>
          <a:xfrm>
            <a:off x="8127270" y="2156621"/>
            <a:ext cx="23984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800" b="1" i="0" u="none" strike="noStrike" kern="1200" cap="none" spc="0" normalizeH="0" baseline="0" noProof="0" dirty="0">
                <a:ln>
                  <a:noFill/>
                </a:ln>
                <a:solidFill>
                  <a:srgbClr val="0052A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WoT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0052A5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1BD92B7E-1489-FFED-016B-72127B26D1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7046" t="-2271" r="27823" b="54960"/>
          <a:stretch/>
        </p:blipFill>
        <p:spPr>
          <a:xfrm>
            <a:off x="47892" y="800110"/>
            <a:ext cx="7236823" cy="758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1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B06362F-51FF-B0A6-EC52-1958CEFA7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7892" y="2719359"/>
            <a:ext cx="1486592" cy="169564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122AFE4-0F78-9907-6EDE-4E6A68499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7929" y="2832426"/>
            <a:ext cx="2204264" cy="146950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D81DADF-0BA9-E3DE-3BB5-9031043A15B3}"/>
              </a:ext>
            </a:extLst>
          </p:cNvPr>
          <p:cNvGrpSpPr/>
          <p:nvPr/>
        </p:nvGrpSpPr>
        <p:grpSpPr>
          <a:xfrm>
            <a:off x="7725638" y="2442997"/>
            <a:ext cx="1898470" cy="1858938"/>
            <a:chOff x="6953375" y="3139125"/>
            <a:chExt cx="2805711" cy="2747287"/>
          </a:xfrm>
          <a:solidFill>
            <a:schemeClr val="accent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295487-D94B-3452-3925-98C49D953C75}"/>
                </a:ext>
              </a:extLst>
            </p:cNvPr>
            <p:cNvSpPr/>
            <p:nvPr/>
          </p:nvSpPr>
          <p:spPr>
            <a:xfrm>
              <a:off x="6953375" y="4885635"/>
              <a:ext cx="794600" cy="1000777"/>
            </a:xfrm>
            <a:custGeom>
              <a:avLst/>
              <a:gdLst>
                <a:gd name="connsiteX0" fmla="*/ 300014 w 794600"/>
                <a:gd name="connsiteY0" fmla="*/ 1000777 h 1000777"/>
                <a:gd name="connsiteX1" fmla="*/ 428790 w 794600"/>
                <a:gd name="connsiteY1" fmla="*/ 176608 h 1000777"/>
                <a:gd name="connsiteX2" fmla="*/ 756757 w 794600"/>
                <a:gd name="connsiteY2" fmla="*/ 176608 h 1000777"/>
                <a:gd name="connsiteX3" fmla="*/ 794601 w 794600"/>
                <a:gd name="connsiteY3" fmla="*/ 0 h 1000777"/>
                <a:gd name="connsiteX4" fmla="*/ 88305 w 794600"/>
                <a:gd name="connsiteY4" fmla="*/ 0 h 1000777"/>
                <a:gd name="connsiteX5" fmla="*/ 0 w 794600"/>
                <a:gd name="connsiteY5" fmla="*/ 88304 h 1000777"/>
                <a:gd name="connsiteX6" fmla="*/ 88305 w 794600"/>
                <a:gd name="connsiteY6" fmla="*/ 176608 h 1000777"/>
                <a:gd name="connsiteX7" fmla="*/ 250048 w 794600"/>
                <a:gd name="connsiteY7" fmla="*/ 176608 h 1000777"/>
                <a:gd name="connsiteX8" fmla="*/ 121272 w 794600"/>
                <a:gd name="connsiteY8" fmla="*/ 1000777 h 10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600" h="1000777">
                  <a:moveTo>
                    <a:pt x="300014" y="1000777"/>
                  </a:moveTo>
                  <a:lnTo>
                    <a:pt x="428790" y="176608"/>
                  </a:lnTo>
                  <a:lnTo>
                    <a:pt x="756757" y="176608"/>
                  </a:lnTo>
                  <a:lnTo>
                    <a:pt x="794601" y="0"/>
                  </a:lnTo>
                  <a:lnTo>
                    <a:pt x="88305" y="0"/>
                  </a:lnTo>
                  <a:cubicBezTo>
                    <a:pt x="39535" y="0"/>
                    <a:pt x="0" y="39534"/>
                    <a:pt x="0" y="88304"/>
                  </a:cubicBezTo>
                  <a:cubicBezTo>
                    <a:pt x="0" y="137074"/>
                    <a:pt x="39535" y="176608"/>
                    <a:pt x="88305" y="176608"/>
                  </a:cubicBezTo>
                  <a:lnTo>
                    <a:pt x="250048" y="176608"/>
                  </a:lnTo>
                  <a:lnTo>
                    <a:pt x="121272" y="1000777"/>
                  </a:lnTo>
                  <a:close/>
                </a:path>
              </a:pathLst>
            </a:custGeom>
            <a:grpFill/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CF4230-0C65-CDC9-AFC6-1A8B379AB549}"/>
                </a:ext>
              </a:extLst>
            </p:cNvPr>
            <p:cNvSpPr/>
            <p:nvPr/>
          </p:nvSpPr>
          <p:spPr>
            <a:xfrm>
              <a:off x="8546723" y="4885635"/>
              <a:ext cx="820292" cy="1000777"/>
            </a:xfrm>
            <a:custGeom>
              <a:avLst/>
              <a:gdLst>
                <a:gd name="connsiteX0" fmla="*/ 391504 w 820292"/>
                <a:gd name="connsiteY0" fmla="*/ 176608 h 1000777"/>
                <a:gd name="connsiteX1" fmla="*/ 520281 w 820292"/>
                <a:gd name="connsiteY1" fmla="*/ 1000777 h 1000777"/>
                <a:gd name="connsiteX2" fmla="*/ 699022 w 820292"/>
                <a:gd name="connsiteY2" fmla="*/ 1000777 h 1000777"/>
                <a:gd name="connsiteX3" fmla="*/ 570246 w 820292"/>
                <a:gd name="connsiteY3" fmla="*/ 176608 h 1000777"/>
                <a:gd name="connsiteX4" fmla="*/ 731989 w 820292"/>
                <a:gd name="connsiteY4" fmla="*/ 176608 h 1000777"/>
                <a:gd name="connsiteX5" fmla="*/ 820293 w 820292"/>
                <a:gd name="connsiteY5" fmla="*/ 88304 h 1000777"/>
                <a:gd name="connsiteX6" fmla="*/ 731989 w 820292"/>
                <a:gd name="connsiteY6" fmla="*/ 0 h 1000777"/>
                <a:gd name="connsiteX7" fmla="*/ 0 w 820292"/>
                <a:gd name="connsiteY7" fmla="*/ 0 h 1000777"/>
                <a:gd name="connsiteX8" fmla="*/ 37844 w 820292"/>
                <a:gd name="connsiteY8" fmla="*/ 176608 h 10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292" h="1000777">
                  <a:moveTo>
                    <a:pt x="391504" y="176608"/>
                  </a:moveTo>
                  <a:lnTo>
                    <a:pt x="520281" y="1000777"/>
                  </a:lnTo>
                  <a:lnTo>
                    <a:pt x="699022" y="1000777"/>
                  </a:lnTo>
                  <a:lnTo>
                    <a:pt x="570246" y="176608"/>
                  </a:lnTo>
                  <a:lnTo>
                    <a:pt x="731989" y="176608"/>
                  </a:lnTo>
                  <a:cubicBezTo>
                    <a:pt x="780756" y="176608"/>
                    <a:pt x="820293" y="137074"/>
                    <a:pt x="820293" y="88304"/>
                  </a:cubicBezTo>
                  <a:cubicBezTo>
                    <a:pt x="820293" y="39534"/>
                    <a:pt x="780756" y="0"/>
                    <a:pt x="731989" y="0"/>
                  </a:cubicBezTo>
                  <a:lnTo>
                    <a:pt x="0" y="0"/>
                  </a:lnTo>
                  <a:lnTo>
                    <a:pt x="37844" y="176608"/>
                  </a:lnTo>
                  <a:close/>
                </a:path>
              </a:pathLst>
            </a:custGeom>
            <a:grpFill/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821C274-5105-E1E3-AA71-C572B60FC1F4}"/>
                </a:ext>
              </a:extLst>
            </p:cNvPr>
            <p:cNvSpPr/>
            <p:nvPr/>
          </p:nvSpPr>
          <p:spPr>
            <a:xfrm>
              <a:off x="7071115" y="4061465"/>
              <a:ext cx="971342" cy="735865"/>
            </a:xfrm>
            <a:custGeom>
              <a:avLst/>
              <a:gdLst>
                <a:gd name="connsiteX0" fmla="*/ 0 w 971342"/>
                <a:gd name="connsiteY0" fmla="*/ 58869 h 735865"/>
                <a:gd name="connsiteX1" fmla="*/ 0 w 971342"/>
                <a:gd name="connsiteY1" fmla="*/ 559258 h 735865"/>
                <a:gd name="connsiteX2" fmla="*/ 58869 w 971342"/>
                <a:gd name="connsiteY2" fmla="*/ 618127 h 735865"/>
                <a:gd name="connsiteX3" fmla="*/ 382650 w 971342"/>
                <a:gd name="connsiteY3" fmla="*/ 618127 h 735865"/>
                <a:gd name="connsiteX4" fmla="*/ 382650 w 971342"/>
                <a:gd name="connsiteY4" fmla="*/ 735866 h 735865"/>
                <a:gd name="connsiteX5" fmla="*/ 588693 w 971342"/>
                <a:gd name="connsiteY5" fmla="*/ 735866 h 735865"/>
                <a:gd name="connsiteX6" fmla="*/ 588693 w 971342"/>
                <a:gd name="connsiteY6" fmla="*/ 618127 h 735865"/>
                <a:gd name="connsiteX7" fmla="*/ 757194 w 971342"/>
                <a:gd name="connsiteY7" fmla="*/ 618127 h 735865"/>
                <a:gd name="connsiteX8" fmla="*/ 954094 w 971342"/>
                <a:gd name="connsiteY8" fmla="*/ 529823 h 735865"/>
                <a:gd name="connsiteX9" fmla="*/ 971343 w 971342"/>
                <a:gd name="connsiteY9" fmla="*/ 529823 h 735865"/>
                <a:gd name="connsiteX10" fmla="*/ 971343 w 971342"/>
                <a:gd name="connsiteY10" fmla="*/ 58869 h 735865"/>
                <a:gd name="connsiteX11" fmla="*/ 912473 w 971342"/>
                <a:gd name="connsiteY11" fmla="*/ 0 h 735865"/>
                <a:gd name="connsiteX12" fmla="*/ 58869 w 971342"/>
                <a:gd name="connsiteY12" fmla="*/ 0 h 735865"/>
                <a:gd name="connsiteX13" fmla="*/ 0 w 971342"/>
                <a:gd name="connsiteY13" fmla="*/ 58869 h 735865"/>
                <a:gd name="connsiteX14" fmla="*/ 117739 w 971342"/>
                <a:gd name="connsiteY14" fmla="*/ 117739 h 735865"/>
                <a:gd name="connsiteX15" fmla="*/ 853604 w 971342"/>
                <a:gd name="connsiteY15" fmla="*/ 117739 h 735865"/>
                <a:gd name="connsiteX16" fmla="*/ 853604 w 971342"/>
                <a:gd name="connsiteY16" fmla="*/ 500389 h 735865"/>
                <a:gd name="connsiteX17" fmla="*/ 117739 w 971342"/>
                <a:gd name="connsiteY17" fmla="*/ 500389 h 73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1342" h="735865">
                  <a:moveTo>
                    <a:pt x="0" y="58869"/>
                  </a:moveTo>
                  <a:lnTo>
                    <a:pt x="0" y="559258"/>
                  </a:lnTo>
                  <a:cubicBezTo>
                    <a:pt x="0" y="591768"/>
                    <a:pt x="26356" y="618124"/>
                    <a:pt x="58869" y="618127"/>
                  </a:cubicBezTo>
                  <a:lnTo>
                    <a:pt x="382650" y="618127"/>
                  </a:lnTo>
                  <a:lnTo>
                    <a:pt x="382650" y="735866"/>
                  </a:lnTo>
                  <a:lnTo>
                    <a:pt x="588693" y="735866"/>
                  </a:lnTo>
                  <a:lnTo>
                    <a:pt x="588693" y="618127"/>
                  </a:lnTo>
                  <a:lnTo>
                    <a:pt x="757194" y="618127"/>
                  </a:lnTo>
                  <a:cubicBezTo>
                    <a:pt x="807377" y="562157"/>
                    <a:pt x="878921" y="530073"/>
                    <a:pt x="954094" y="529823"/>
                  </a:cubicBezTo>
                  <a:lnTo>
                    <a:pt x="971343" y="529823"/>
                  </a:lnTo>
                  <a:lnTo>
                    <a:pt x="971343" y="58869"/>
                  </a:lnTo>
                  <a:cubicBezTo>
                    <a:pt x="971340" y="26359"/>
                    <a:pt x="944984" y="3"/>
                    <a:pt x="912473" y="0"/>
                  </a:cubicBezTo>
                  <a:lnTo>
                    <a:pt x="58869" y="0"/>
                  </a:lnTo>
                  <a:cubicBezTo>
                    <a:pt x="26356" y="3"/>
                    <a:pt x="0" y="26359"/>
                    <a:pt x="0" y="58869"/>
                  </a:cubicBezTo>
                  <a:close/>
                  <a:moveTo>
                    <a:pt x="117739" y="117739"/>
                  </a:moveTo>
                  <a:lnTo>
                    <a:pt x="853604" y="117739"/>
                  </a:lnTo>
                  <a:lnTo>
                    <a:pt x="853604" y="500389"/>
                  </a:lnTo>
                  <a:lnTo>
                    <a:pt x="117739" y="500389"/>
                  </a:lnTo>
                  <a:close/>
                </a:path>
              </a:pathLst>
            </a:custGeom>
            <a:grpFill/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B928934-3CA5-26A2-2314-33036AF76790}"/>
                </a:ext>
              </a:extLst>
            </p:cNvPr>
            <p:cNvSpPr/>
            <p:nvPr/>
          </p:nvSpPr>
          <p:spPr>
            <a:xfrm>
              <a:off x="7747664" y="4679592"/>
              <a:ext cx="799367" cy="1206819"/>
            </a:xfrm>
            <a:custGeom>
              <a:avLst/>
              <a:gdLst>
                <a:gd name="connsiteX0" fmla="*/ 795430 w 799367"/>
                <a:gd name="connsiteY0" fmla="*/ 610554 h 1206819"/>
                <a:gd name="connsiteX1" fmla="*/ 694513 w 799367"/>
                <a:gd name="connsiteY1" fmla="*/ 139600 h 1206819"/>
                <a:gd name="connsiteX2" fmla="*/ 521823 w 799367"/>
                <a:gd name="connsiteY2" fmla="*/ 0 h 1206819"/>
                <a:gd name="connsiteX3" fmla="*/ 277545 w 799367"/>
                <a:gd name="connsiteY3" fmla="*/ 0 h 1206819"/>
                <a:gd name="connsiteX4" fmla="*/ 104855 w 799367"/>
                <a:gd name="connsiteY4" fmla="*/ 139600 h 1206819"/>
                <a:gd name="connsiteX5" fmla="*/ 3938 w 799367"/>
                <a:gd name="connsiteY5" fmla="*/ 610554 h 1206819"/>
                <a:gd name="connsiteX6" fmla="*/ 139673 w 799367"/>
                <a:gd name="connsiteY6" fmla="*/ 820110 h 1206819"/>
                <a:gd name="connsiteX7" fmla="*/ 140739 w 799367"/>
                <a:gd name="connsiteY7" fmla="*/ 820334 h 1206819"/>
                <a:gd name="connsiteX8" fmla="*/ 95271 w 799367"/>
                <a:gd name="connsiteY8" fmla="*/ 1206820 h 1206819"/>
                <a:gd name="connsiteX9" fmla="*/ 213819 w 799367"/>
                <a:gd name="connsiteY9" fmla="*/ 1206820 h 1206819"/>
                <a:gd name="connsiteX10" fmla="*/ 258839 w 799367"/>
                <a:gd name="connsiteY10" fmla="*/ 824170 h 1206819"/>
                <a:gd name="connsiteX11" fmla="*/ 540526 w 799367"/>
                <a:gd name="connsiteY11" fmla="*/ 824170 h 1206819"/>
                <a:gd name="connsiteX12" fmla="*/ 585543 w 799367"/>
                <a:gd name="connsiteY12" fmla="*/ 1206820 h 1206819"/>
                <a:gd name="connsiteX13" fmla="*/ 704094 w 799367"/>
                <a:gd name="connsiteY13" fmla="*/ 1206820 h 1206819"/>
                <a:gd name="connsiteX14" fmla="*/ 658626 w 799367"/>
                <a:gd name="connsiteY14" fmla="*/ 820331 h 1206819"/>
                <a:gd name="connsiteX15" fmla="*/ 795656 w 799367"/>
                <a:gd name="connsiteY15" fmla="*/ 611625 h 1206819"/>
                <a:gd name="connsiteX16" fmla="*/ 795430 w 799367"/>
                <a:gd name="connsiteY16" fmla="*/ 610554 h 120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9367" h="1206819">
                  <a:moveTo>
                    <a:pt x="795430" y="610554"/>
                  </a:moveTo>
                  <a:lnTo>
                    <a:pt x="694513" y="139600"/>
                  </a:lnTo>
                  <a:cubicBezTo>
                    <a:pt x="677061" y="58172"/>
                    <a:pt x="605099" y="0"/>
                    <a:pt x="521823" y="0"/>
                  </a:cubicBezTo>
                  <a:lnTo>
                    <a:pt x="277545" y="0"/>
                  </a:lnTo>
                  <a:cubicBezTo>
                    <a:pt x="194269" y="0"/>
                    <a:pt x="122307" y="58172"/>
                    <a:pt x="104855" y="139600"/>
                  </a:cubicBezTo>
                  <a:lnTo>
                    <a:pt x="3938" y="610554"/>
                  </a:lnTo>
                  <a:cubicBezTo>
                    <a:pt x="-16448" y="705901"/>
                    <a:pt x="44323" y="799724"/>
                    <a:pt x="139673" y="820110"/>
                  </a:cubicBezTo>
                  <a:cubicBezTo>
                    <a:pt x="140029" y="820184"/>
                    <a:pt x="140383" y="820261"/>
                    <a:pt x="140739" y="820334"/>
                  </a:cubicBezTo>
                  <a:lnTo>
                    <a:pt x="95271" y="1206820"/>
                  </a:lnTo>
                  <a:lnTo>
                    <a:pt x="213819" y="1206820"/>
                  </a:lnTo>
                  <a:lnTo>
                    <a:pt x="258839" y="824170"/>
                  </a:lnTo>
                  <a:lnTo>
                    <a:pt x="540526" y="824170"/>
                  </a:lnTo>
                  <a:lnTo>
                    <a:pt x="585543" y="1206820"/>
                  </a:lnTo>
                  <a:lnTo>
                    <a:pt x="704094" y="1206820"/>
                  </a:lnTo>
                  <a:lnTo>
                    <a:pt x="658626" y="820331"/>
                  </a:lnTo>
                  <a:cubicBezTo>
                    <a:pt x="754098" y="800539"/>
                    <a:pt x="815448" y="707096"/>
                    <a:pt x="795656" y="611625"/>
                  </a:cubicBezTo>
                  <a:cubicBezTo>
                    <a:pt x="795580" y="611269"/>
                    <a:pt x="795506" y="610910"/>
                    <a:pt x="795430" y="610554"/>
                  </a:cubicBezTo>
                  <a:close/>
                </a:path>
              </a:pathLst>
            </a:custGeom>
            <a:grpFill/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7" name="Graphic 16" descr="Clock with solid fill">
              <a:extLst>
                <a:ext uri="{FF2B5EF4-FFF2-40B4-BE49-F238E27FC236}">
                  <a16:creationId xmlns:a16="http://schemas.microsoft.com/office/drawing/2014/main" id="{10BAD81A-79F5-CA0F-97F0-5D842AD7E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14406" y="3139125"/>
              <a:ext cx="1844680" cy="1844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2764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B122AFE4-0F78-9907-6EDE-4E6A68499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776" y="2105026"/>
            <a:ext cx="3348448" cy="22322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9D19C3-B8E9-F0E9-71A4-12D9BF902991}"/>
              </a:ext>
            </a:extLst>
          </p:cNvPr>
          <p:cNvSpPr txBox="1"/>
          <p:nvPr/>
        </p:nvSpPr>
        <p:spPr>
          <a:xfrm>
            <a:off x="3537447" y="4337324"/>
            <a:ext cx="5117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0" i="0" u="none" strike="noStrike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Web of Things Community Group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96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B06362F-51FF-B0A6-EC52-1958CEFA7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7892" y="2719359"/>
            <a:ext cx="1486592" cy="169564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122AFE4-0F78-9907-6EDE-4E6A68499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7929" y="2832426"/>
            <a:ext cx="2204264" cy="146950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D81DADF-0BA9-E3DE-3BB5-9031043A15B3}"/>
              </a:ext>
            </a:extLst>
          </p:cNvPr>
          <p:cNvGrpSpPr/>
          <p:nvPr/>
        </p:nvGrpSpPr>
        <p:grpSpPr>
          <a:xfrm>
            <a:off x="7725638" y="2442997"/>
            <a:ext cx="1898470" cy="1858938"/>
            <a:chOff x="6953375" y="3139125"/>
            <a:chExt cx="2805711" cy="2747287"/>
          </a:xfrm>
          <a:solidFill>
            <a:schemeClr val="accent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295487-D94B-3452-3925-98C49D953C75}"/>
                </a:ext>
              </a:extLst>
            </p:cNvPr>
            <p:cNvSpPr/>
            <p:nvPr/>
          </p:nvSpPr>
          <p:spPr>
            <a:xfrm>
              <a:off x="6953375" y="4885635"/>
              <a:ext cx="794600" cy="1000777"/>
            </a:xfrm>
            <a:custGeom>
              <a:avLst/>
              <a:gdLst>
                <a:gd name="connsiteX0" fmla="*/ 300014 w 794600"/>
                <a:gd name="connsiteY0" fmla="*/ 1000777 h 1000777"/>
                <a:gd name="connsiteX1" fmla="*/ 428790 w 794600"/>
                <a:gd name="connsiteY1" fmla="*/ 176608 h 1000777"/>
                <a:gd name="connsiteX2" fmla="*/ 756757 w 794600"/>
                <a:gd name="connsiteY2" fmla="*/ 176608 h 1000777"/>
                <a:gd name="connsiteX3" fmla="*/ 794601 w 794600"/>
                <a:gd name="connsiteY3" fmla="*/ 0 h 1000777"/>
                <a:gd name="connsiteX4" fmla="*/ 88305 w 794600"/>
                <a:gd name="connsiteY4" fmla="*/ 0 h 1000777"/>
                <a:gd name="connsiteX5" fmla="*/ 0 w 794600"/>
                <a:gd name="connsiteY5" fmla="*/ 88304 h 1000777"/>
                <a:gd name="connsiteX6" fmla="*/ 88305 w 794600"/>
                <a:gd name="connsiteY6" fmla="*/ 176608 h 1000777"/>
                <a:gd name="connsiteX7" fmla="*/ 250048 w 794600"/>
                <a:gd name="connsiteY7" fmla="*/ 176608 h 1000777"/>
                <a:gd name="connsiteX8" fmla="*/ 121272 w 794600"/>
                <a:gd name="connsiteY8" fmla="*/ 1000777 h 10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600" h="1000777">
                  <a:moveTo>
                    <a:pt x="300014" y="1000777"/>
                  </a:moveTo>
                  <a:lnTo>
                    <a:pt x="428790" y="176608"/>
                  </a:lnTo>
                  <a:lnTo>
                    <a:pt x="756757" y="176608"/>
                  </a:lnTo>
                  <a:lnTo>
                    <a:pt x="794601" y="0"/>
                  </a:lnTo>
                  <a:lnTo>
                    <a:pt x="88305" y="0"/>
                  </a:lnTo>
                  <a:cubicBezTo>
                    <a:pt x="39535" y="0"/>
                    <a:pt x="0" y="39534"/>
                    <a:pt x="0" y="88304"/>
                  </a:cubicBezTo>
                  <a:cubicBezTo>
                    <a:pt x="0" y="137074"/>
                    <a:pt x="39535" y="176608"/>
                    <a:pt x="88305" y="176608"/>
                  </a:cubicBezTo>
                  <a:lnTo>
                    <a:pt x="250048" y="176608"/>
                  </a:lnTo>
                  <a:lnTo>
                    <a:pt x="121272" y="1000777"/>
                  </a:lnTo>
                  <a:close/>
                </a:path>
              </a:pathLst>
            </a:custGeom>
            <a:grpFill/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CF4230-0C65-CDC9-AFC6-1A8B379AB549}"/>
                </a:ext>
              </a:extLst>
            </p:cNvPr>
            <p:cNvSpPr/>
            <p:nvPr/>
          </p:nvSpPr>
          <p:spPr>
            <a:xfrm>
              <a:off x="8546723" y="4885635"/>
              <a:ext cx="820292" cy="1000777"/>
            </a:xfrm>
            <a:custGeom>
              <a:avLst/>
              <a:gdLst>
                <a:gd name="connsiteX0" fmla="*/ 391504 w 820292"/>
                <a:gd name="connsiteY0" fmla="*/ 176608 h 1000777"/>
                <a:gd name="connsiteX1" fmla="*/ 520281 w 820292"/>
                <a:gd name="connsiteY1" fmla="*/ 1000777 h 1000777"/>
                <a:gd name="connsiteX2" fmla="*/ 699022 w 820292"/>
                <a:gd name="connsiteY2" fmla="*/ 1000777 h 1000777"/>
                <a:gd name="connsiteX3" fmla="*/ 570246 w 820292"/>
                <a:gd name="connsiteY3" fmla="*/ 176608 h 1000777"/>
                <a:gd name="connsiteX4" fmla="*/ 731989 w 820292"/>
                <a:gd name="connsiteY4" fmla="*/ 176608 h 1000777"/>
                <a:gd name="connsiteX5" fmla="*/ 820293 w 820292"/>
                <a:gd name="connsiteY5" fmla="*/ 88304 h 1000777"/>
                <a:gd name="connsiteX6" fmla="*/ 731989 w 820292"/>
                <a:gd name="connsiteY6" fmla="*/ 0 h 1000777"/>
                <a:gd name="connsiteX7" fmla="*/ 0 w 820292"/>
                <a:gd name="connsiteY7" fmla="*/ 0 h 1000777"/>
                <a:gd name="connsiteX8" fmla="*/ 37844 w 820292"/>
                <a:gd name="connsiteY8" fmla="*/ 176608 h 10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292" h="1000777">
                  <a:moveTo>
                    <a:pt x="391504" y="176608"/>
                  </a:moveTo>
                  <a:lnTo>
                    <a:pt x="520281" y="1000777"/>
                  </a:lnTo>
                  <a:lnTo>
                    <a:pt x="699022" y="1000777"/>
                  </a:lnTo>
                  <a:lnTo>
                    <a:pt x="570246" y="176608"/>
                  </a:lnTo>
                  <a:lnTo>
                    <a:pt x="731989" y="176608"/>
                  </a:lnTo>
                  <a:cubicBezTo>
                    <a:pt x="780756" y="176608"/>
                    <a:pt x="820293" y="137074"/>
                    <a:pt x="820293" y="88304"/>
                  </a:cubicBezTo>
                  <a:cubicBezTo>
                    <a:pt x="820293" y="39534"/>
                    <a:pt x="780756" y="0"/>
                    <a:pt x="731989" y="0"/>
                  </a:cubicBezTo>
                  <a:lnTo>
                    <a:pt x="0" y="0"/>
                  </a:lnTo>
                  <a:lnTo>
                    <a:pt x="37844" y="176608"/>
                  </a:lnTo>
                  <a:close/>
                </a:path>
              </a:pathLst>
            </a:custGeom>
            <a:grpFill/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821C274-5105-E1E3-AA71-C572B60FC1F4}"/>
                </a:ext>
              </a:extLst>
            </p:cNvPr>
            <p:cNvSpPr/>
            <p:nvPr/>
          </p:nvSpPr>
          <p:spPr>
            <a:xfrm>
              <a:off x="7071115" y="4061465"/>
              <a:ext cx="971342" cy="735865"/>
            </a:xfrm>
            <a:custGeom>
              <a:avLst/>
              <a:gdLst>
                <a:gd name="connsiteX0" fmla="*/ 0 w 971342"/>
                <a:gd name="connsiteY0" fmla="*/ 58869 h 735865"/>
                <a:gd name="connsiteX1" fmla="*/ 0 w 971342"/>
                <a:gd name="connsiteY1" fmla="*/ 559258 h 735865"/>
                <a:gd name="connsiteX2" fmla="*/ 58869 w 971342"/>
                <a:gd name="connsiteY2" fmla="*/ 618127 h 735865"/>
                <a:gd name="connsiteX3" fmla="*/ 382650 w 971342"/>
                <a:gd name="connsiteY3" fmla="*/ 618127 h 735865"/>
                <a:gd name="connsiteX4" fmla="*/ 382650 w 971342"/>
                <a:gd name="connsiteY4" fmla="*/ 735866 h 735865"/>
                <a:gd name="connsiteX5" fmla="*/ 588693 w 971342"/>
                <a:gd name="connsiteY5" fmla="*/ 735866 h 735865"/>
                <a:gd name="connsiteX6" fmla="*/ 588693 w 971342"/>
                <a:gd name="connsiteY6" fmla="*/ 618127 h 735865"/>
                <a:gd name="connsiteX7" fmla="*/ 757194 w 971342"/>
                <a:gd name="connsiteY7" fmla="*/ 618127 h 735865"/>
                <a:gd name="connsiteX8" fmla="*/ 954094 w 971342"/>
                <a:gd name="connsiteY8" fmla="*/ 529823 h 735865"/>
                <a:gd name="connsiteX9" fmla="*/ 971343 w 971342"/>
                <a:gd name="connsiteY9" fmla="*/ 529823 h 735865"/>
                <a:gd name="connsiteX10" fmla="*/ 971343 w 971342"/>
                <a:gd name="connsiteY10" fmla="*/ 58869 h 735865"/>
                <a:gd name="connsiteX11" fmla="*/ 912473 w 971342"/>
                <a:gd name="connsiteY11" fmla="*/ 0 h 735865"/>
                <a:gd name="connsiteX12" fmla="*/ 58869 w 971342"/>
                <a:gd name="connsiteY12" fmla="*/ 0 h 735865"/>
                <a:gd name="connsiteX13" fmla="*/ 0 w 971342"/>
                <a:gd name="connsiteY13" fmla="*/ 58869 h 735865"/>
                <a:gd name="connsiteX14" fmla="*/ 117739 w 971342"/>
                <a:gd name="connsiteY14" fmla="*/ 117739 h 735865"/>
                <a:gd name="connsiteX15" fmla="*/ 853604 w 971342"/>
                <a:gd name="connsiteY15" fmla="*/ 117739 h 735865"/>
                <a:gd name="connsiteX16" fmla="*/ 853604 w 971342"/>
                <a:gd name="connsiteY16" fmla="*/ 500389 h 735865"/>
                <a:gd name="connsiteX17" fmla="*/ 117739 w 971342"/>
                <a:gd name="connsiteY17" fmla="*/ 500389 h 73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1342" h="735865">
                  <a:moveTo>
                    <a:pt x="0" y="58869"/>
                  </a:moveTo>
                  <a:lnTo>
                    <a:pt x="0" y="559258"/>
                  </a:lnTo>
                  <a:cubicBezTo>
                    <a:pt x="0" y="591768"/>
                    <a:pt x="26356" y="618124"/>
                    <a:pt x="58869" y="618127"/>
                  </a:cubicBezTo>
                  <a:lnTo>
                    <a:pt x="382650" y="618127"/>
                  </a:lnTo>
                  <a:lnTo>
                    <a:pt x="382650" y="735866"/>
                  </a:lnTo>
                  <a:lnTo>
                    <a:pt x="588693" y="735866"/>
                  </a:lnTo>
                  <a:lnTo>
                    <a:pt x="588693" y="618127"/>
                  </a:lnTo>
                  <a:lnTo>
                    <a:pt x="757194" y="618127"/>
                  </a:lnTo>
                  <a:cubicBezTo>
                    <a:pt x="807377" y="562157"/>
                    <a:pt x="878921" y="530073"/>
                    <a:pt x="954094" y="529823"/>
                  </a:cubicBezTo>
                  <a:lnTo>
                    <a:pt x="971343" y="529823"/>
                  </a:lnTo>
                  <a:lnTo>
                    <a:pt x="971343" y="58869"/>
                  </a:lnTo>
                  <a:cubicBezTo>
                    <a:pt x="971340" y="26359"/>
                    <a:pt x="944984" y="3"/>
                    <a:pt x="912473" y="0"/>
                  </a:cubicBezTo>
                  <a:lnTo>
                    <a:pt x="58869" y="0"/>
                  </a:lnTo>
                  <a:cubicBezTo>
                    <a:pt x="26356" y="3"/>
                    <a:pt x="0" y="26359"/>
                    <a:pt x="0" y="58869"/>
                  </a:cubicBezTo>
                  <a:close/>
                  <a:moveTo>
                    <a:pt x="117739" y="117739"/>
                  </a:moveTo>
                  <a:lnTo>
                    <a:pt x="853604" y="117739"/>
                  </a:lnTo>
                  <a:lnTo>
                    <a:pt x="853604" y="500389"/>
                  </a:lnTo>
                  <a:lnTo>
                    <a:pt x="117739" y="500389"/>
                  </a:lnTo>
                  <a:close/>
                </a:path>
              </a:pathLst>
            </a:custGeom>
            <a:grpFill/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B928934-3CA5-26A2-2314-33036AF76790}"/>
                </a:ext>
              </a:extLst>
            </p:cNvPr>
            <p:cNvSpPr/>
            <p:nvPr/>
          </p:nvSpPr>
          <p:spPr>
            <a:xfrm>
              <a:off x="7747664" y="4679592"/>
              <a:ext cx="799367" cy="1206819"/>
            </a:xfrm>
            <a:custGeom>
              <a:avLst/>
              <a:gdLst>
                <a:gd name="connsiteX0" fmla="*/ 795430 w 799367"/>
                <a:gd name="connsiteY0" fmla="*/ 610554 h 1206819"/>
                <a:gd name="connsiteX1" fmla="*/ 694513 w 799367"/>
                <a:gd name="connsiteY1" fmla="*/ 139600 h 1206819"/>
                <a:gd name="connsiteX2" fmla="*/ 521823 w 799367"/>
                <a:gd name="connsiteY2" fmla="*/ 0 h 1206819"/>
                <a:gd name="connsiteX3" fmla="*/ 277545 w 799367"/>
                <a:gd name="connsiteY3" fmla="*/ 0 h 1206819"/>
                <a:gd name="connsiteX4" fmla="*/ 104855 w 799367"/>
                <a:gd name="connsiteY4" fmla="*/ 139600 h 1206819"/>
                <a:gd name="connsiteX5" fmla="*/ 3938 w 799367"/>
                <a:gd name="connsiteY5" fmla="*/ 610554 h 1206819"/>
                <a:gd name="connsiteX6" fmla="*/ 139673 w 799367"/>
                <a:gd name="connsiteY6" fmla="*/ 820110 h 1206819"/>
                <a:gd name="connsiteX7" fmla="*/ 140739 w 799367"/>
                <a:gd name="connsiteY7" fmla="*/ 820334 h 1206819"/>
                <a:gd name="connsiteX8" fmla="*/ 95271 w 799367"/>
                <a:gd name="connsiteY8" fmla="*/ 1206820 h 1206819"/>
                <a:gd name="connsiteX9" fmla="*/ 213819 w 799367"/>
                <a:gd name="connsiteY9" fmla="*/ 1206820 h 1206819"/>
                <a:gd name="connsiteX10" fmla="*/ 258839 w 799367"/>
                <a:gd name="connsiteY10" fmla="*/ 824170 h 1206819"/>
                <a:gd name="connsiteX11" fmla="*/ 540526 w 799367"/>
                <a:gd name="connsiteY11" fmla="*/ 824170 h 1206819"/>
                <a:gd name="connsiteX12" fmla="*/ 585543 w 799367"/>
                <a:gd name="connsiteY12" fmla="*/ 1206820 h 1206819"/>
                <a:gd name="connsiteX13" fmla="*/ 704094 w 799367"/>
                <a:gd name="connsiteY13" fmla="*/ 1206820 h 1206819"/>
                <a:gd name="connsiteX14" fmla="*/ 658626 w 799367"/>
                <a:gd name="connsiteY14" fmla="*/ 820331 h 1206819"/>
                <a:gd name="connsiteX15" fmla="*/ 795656 w 799367"/>
                <a:gd name="connsiteY15" fmla="*/ 611625 h 1206819"/>
                <a:gd name="connsiteX16" fmla="*/ 795430 w 799367"/>
                <a:gd name="connsiteY16" fmla="*/ 610554 h 120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9367" h="1206819">
                  <a:moveTo>
                    <a:pt x="795430" y="610554"/>
                  </a:moveTo>
                  <a:lnTo>
                    <a:pt x="694513" y="139600"/>
                  </a:lnTo>
                  <a:cubicBezTo>
                    <a:pt x="677061" y="58172"/>
                    <a:pt x="605099" y="0"/>
                    <a:pt x="521823" y="0"/>
                  </a:cubicBezTo>
                  <a:lnTo>
                    <a:pt x="277545" y="0"/>
                  </a:lnTo>
                  <a:cubicBezTo>
                    <a:pt x="194269" y="0"/>
                    <a:pt x="122307" y="58172"/>
                    <a:pt x="104855" y="139600"/>
                  </a:cubicBezTo>
                  <a:lnTo>
                    <a:pt x="3938" y="610554"/>
                  </a:lnTo>
                  <a:cubicBezTo>
                    <a:pt x="-16448" y="705901"/>
                    <a:pt x="44323" y="799724"/>
                    <a:pt x="139673" y="820110"/>
                  </a:cubicBezTo>
                  <a:cubicBezTo>
                    <a:pt x="140029" y="820184"/>
                    <a:pt x="140383" y="820261"/>
                    <a:pt x="140739" y="820334"/>
                  </a:cubicBezTo>
                  <a:lnTo>
                    <a:pt x="95271" y="1206820"/>
                  </a:lnTo>
                  <a:lnTo>
                    <a:pt x="213819" y="1206820"/>
                  </a:lnTo>
                  <a:lnTo>
                    <a:pt x="258839" y="824170"/>
                  </a:lnTo>
                  <a:lnTo>
                    <a:pt x="540526" y="824170"/>
                  </a:lnTo>
                  <a:lnTo>
                    <a:pt x="585543" y="1206820"/>
                  </a:lnTo>
                  <a:lnTo>
                    <a:pt x="704094" y="1206820"/>
                  </a:lnTo>
                  <a:lnTo>
                    <a:pt x="658626" y="820331"/>
                  </a:lnTo>
                  <a:cubicBezTo>
                    <a:pt x="754098" y="800539"/>
                    <a:pt x="815448" y="707096"/>
                    <a:pt x="795656" y="611625"/>
                  </a:cubicBezTo>
                  <a:cubicBezTo>
                    <a:pt x="795580" y="611269"/>
                    <a:pt x="795506" y="610910"/>
                    <a:pt x="795430" y="610554"/>
                  </a:cubicBezTo>
                  <a:close/>
                </a:path>
              </a:pathLst>
            </a:custGeom>
            <a:grpFill/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7" name="Graphic 16" descr="Clock with solid fill">
              <a:extLst>
                <a:ext uri="{FF2B5EF4-FFF2-40B4-BE49-F238E27FC236}">
                  <a16:creationId xmlns:a16="http://schemas.microsoft.com/office/drawing/2014/main" id="{10BAD81A-79F5-CA0F-97F0-5D842AD7E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14406" y="3139125"/>
              <a:ext cx="1844680" cy="1844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00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D81DADF-0BA9-E3DE-3BB5-9031043A15B3}"/>
              </a:ext>
            </a:extLst>
          </p:cNvPr>
          <p:cNvGrpSpPr/>
          <p:nvPr/>
        </p:nvGrpSpPr>
        <p:grpSpPr>
          <a:xfrm>
            <a:off x="4822534" y="1587945"/>
            <a:ext cx="2502872" cy="2450754"/>
            <a:chOff x="6953375" y="3139125"/>
            <a:chExt cx="2805711" cy="2747287"/>
          </a:xfrm>
          <a:solidFill>
            <a:schemeClr val="accent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295487-D94B-3452-3925-98C49D953C75}"/>
                </a:ext>
              </a:extLst>
            </p:cNvPr>
            <p:cNvSpPr/>
            <p:nvPr/>
          </p:nvSpPr>
          <p:spPr>
            <a:xfrm>
              <a:off x="6953375" y="4885635"/>
              <a:ext cx="794600" cy="1000777"/>
            </a:xfrm>
            <a:custGeom>
              <a:avLst/>
              <a:gdLst>
                <a:gd name="connsiteX0" fmla="*/ 300014 w 794600"/>
                <a:gd name="connsiteY0" fmla="*/ 1000777 h 1000777"/>
                <a:gd name="connsiteX1" fmla="*/ 428790 w 794600"/>
                <a:gd name="connsiteY1" fmla="*/ 176608 h 1000777"/>
                <a:gd name="connsiteX2" fmla="*/ 756757 w 794600"/>
                <a:gd name="connsiteY2" fmla="*/ 176608 h 1000777"/>
                <a:gd name="connsiteX3" fmla="*/ 794601 w 794600"/>
                <a:gd name="connsiteY3" fmla="*/ 0 h 1000777"/>
                <a:gd name="connsiteX4" fmla="*/ 88305 w 794600"/>
                <a:gd name="connsiteY4" fmla="*/ 0 h 1000777"/>
                <a:gd name="connsiteX5" fmla="*/ 0 w 794600"/>
                <a:gd name="connsiteY5" fmla="*/ 88304 h 1000777"/>
                <a:gd name="connsiteX6" fmla="*/ 88305 w 794600"/>
                <a:gd name="connsiteY6" fmla="*/ 176608 h 1000777"/>
                <a:gd name="connsiteX7" fmla="*/ 250048 w 794600"/>
                <a:gd name="connsiteY7" fmla="*/ 176608 h 1000777"/>
                <a:gd name="connsiteX8" fmla="*/ 121272 w 794600"/>
                <a:gd name="connsiteY8" fmla="*/ 1000777 h 10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600" h="1000777">
                  <a:moveTo>
                    <a:pt x="300014" y="1000777"/>
                  </a:moveTo>
                  <a:lnTo>
                    <a:pt x="428790" y="176608"/>
                  </a:lnTo>
                  <a:lnTo>
                    <a:pt x="756757" y="176608"/>
                  </a:lnTo>
                  <a:lnTo>
                    <a:pt x="794601" y="0"/>
                  </a:lnTo>
                  <a:lnTo>
                    <a:pt x="88305" y="0"/>
                  </a:lnTo>
                  <a:cubicBezTo>
                    <a:pt x="39535" y="0"/>
                    <a:pt x="0" y="39534"/>
                    <a:pt x="0" y="88304"/>
                  </a:cubicBezTo>
                  <a:cubicBezTo>
                    <a:pt x="0" y="137074"/>
                    <a:pt x="39535" y="176608"/>
                    <a:pt x="88305" y="176608"/>
                  </a:cubicBezTo>
                  <a:lnTo>
                    <a:pt x="250048" y="176608"/>
                  </a:lnTo>
                  <a:lnTo>
                    <a:pt x="121272" y="1000777"/>
                  </a:lnTo>
                  <a:close/>
                </a:path>
              </a:pathLst>
            </a:custGeom>
            <a:grpFill/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CF4230-0C65-CDC9-AFC6-1A8B379AB549}"/>
                </a:ext>
              </a:extLst>
            </p:cNvPr>
            <p:cNvSpPr/>
            <p:nvPr/>
          </p:nvSpPr>
          <p:spPr>
            <a:xfrm>
              <a:off x="8546723" y="4885635"/>
              <a:ext cx="820292" cy="1000777"/>
            </a:xfrm>
            <a:custGeom>
              <a:avLst/>
              <a:gdLst>
                <a:gd name="connsiteX0" fmla="*/ 391504 w 820292"/>
                <a:gd name="connsiteY0" fmla="*/ 176608 h 1000777"/>
                <a:gd name="connsiteX1" fmla="*/ 520281 w 820292"/>
                <a:gd name="connsiteY1" fmla="*/ 1000777 h 1000777"/>
                <a:gd name="connsiteX2" fmla="*/ 699022 w 820292"/>
                <a:gd name="connsiteY2" fmla="*/ 1000777 h 1000777"/>
                <a:gd name="connsiteX3" fmla="*/ 570246 w 820292"/>
                <a:gd name="connsiteY3" fmla="*/ 176608 h 1000777"/>
                <a:gd name="connsiteX4" fmla="*/ 731989 w 820292"/>
                <a:gd name="connsiteY4" fmla="*/ 176608 h 1000777"/>
                <a:gd name="connsiteX5" fmla="*/ 820293 w 820292"/>
                <a:gd name="connsiteY5" fmla="*/ 88304 h 1000777"/>
                <a:gd name="connsiteX6" fmla="*/ 731989 w 820292"/>
                <a:gd name="connsiteY6" fmla="*/ 0 h 1000777"/>
                <a:gd name="connsiteX7" fmla="*/ 0 w 820292"/>
                <a:gd name="connsiteY7" fmla="*/ 0 h 1000777"/>
                <a:gd name="connsiteX8" fmla="*/ 37844 w 820292"/>
                <a:gd name="connsiteY8" fmla="*/ 176608 h 10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292" h="1000777">
                  <a:moveTo>
                    <a:pt x="391504" y="176608"/>
                  </a:moveTo>
                  <a:lnTo>
                    <a:pt x="520281" y="1000777"/>
                  </a:lnTo>
                  <a:lnTo>
                    <a:pt x="699022" y="1000777"/>
                  </a:lnTo>
                  <a:lnTo>
                    <a:pt x="570246" y="176608"/>
                  </a:lnTo>
                  <a:lnTo>
                    <a:pt x="731989" y="176608"/>
                  </a:lnTo>
                  <a:cubicBezTo>
                    <a:pt x="780756" y="176608"/>
                    <a:pt x="820293" y="137074"/>
                    <a:pt x="820293" y="88304"/>
                  </a:cubicBezTo>
                  <a:cubicBezTo>
                    <a:pt x="820293" y="39534"/>
                    <a:pt x="780756" y="0"/>
                    <a:pt x="731989" y="0"/>
                  </a:cubicBezTo>
                  <a:lnTo>
                    <a:pt x="0" y="0"/>
                  </a:lnTo>
                  <a:lnTo>
                    <a:pt x="37844" y="176608"/>
                  </a:lnTo>
                  <a:close/>
                </a:path>
              </a:pathLst>
            </a:custGeom>
            <a:grpFill/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821C274-5105-E1E3-AA71-C572B60FC1F4}"/>
                </a:ext>
              </a:extLst>
            </p:cNvPr>
            <p:cNvSpPr/>
            <p:nvPr/>
          </p:nvSpPr>
          <p:spPr>
            <a:xfrm>
              <a:off x="7071115" y="4061465"/>
              <a:ext cx="971342" cy="735865"/>
            </a:xfrm>
            <a:custGeom>
              <a:avLst/>
              <a:gdLst>
                <a:gd name="connsiteX0" fmla="*/ 0 w 971342"/>
                <a:gd name="connsiteY0" fmla="*/ 58869 h 735865"/>
                <a:gd name="connsiteX1" fmla="*/ 0 w 971342"/>
                <a:gd name="connsiteY1" fmla="*/ 559258 h 735865"/>
                <a:gd name="connsiteX2" fmla="*/ 58869 w 971342"/>
                <a:gd name="connsiteY2" fmla="*/ 618127 h 735865"/>
                <a:gd name="connsiteX3" fmla="*/ 382650 w 971342"/>
                <a:gd name="connsiteY3" fmla="*/ 618127 h 735865"/>
                <a:gd name="connsiteX4" fmla="*/ 382650 w 971342"/>
                <a:gd name="connsiteY4" fmla="*/ 735866 h 735865"/>
                <a:gd name="connsiteX5" fmla="*/ 588693 w 971342"/>
                <a:gd name="connsiteY5" fmla="*/ 735866 h 735865"/>
                <a:gd name="connsiteX6" fmla="*/ 588693 w 971342"/>
                <a:gd name="connsiteY6" fmla="*/ 618127 h 735865"/>
                <a:gd name="connsiteX7" fmla="*/ 757194 w 971342"/>
                <a:gd name="connsiteY7" fmla="*/ 618127 h 735865"/>
                <a:gd name="connsiteX8" fmla="*/ 954094 w 971342"/>
                <a:gd name="connsiteY8" fmla="*/ 529823 h 735865"/>
                <a:gd name="connsiteX9" fmla="*/ 971343 w 971342"/>
                <a:gd name="connsiteY9" fmla="*/ 529823 h 735865"/>
                <a:gd name="connsiteX10" fmla="*/ 971343 w 971342"/>
                <a:gd name="connsiteY10" fmla="*/ 58869 h 735865"/>
                <a:gd name="connsiteX11" fmla="*/ 912473 w 971342"/>
                <a:gd name="connsiteY11" fmla="*/ 0 h 735865"/>
                <a:gd name="connsiteX12" fmla="*/ 58869 w 971342"/>
                <a:gd name="connsiteY12" fmla="*/ 0 h 735865"/>
                <a:gd name="connsiteX13" fmla="*/ 0 w 971342"/>
                <a:gd name="connsiteY13" fmla="*/ 58869 h 735865"/>
                <a:gd name="connsiteX14" fmla="*/ 117739 w 971342"/>
                <a:gd name="connsiteY14" fmla="*/ 117739 h 735865"/>
                <a:gd name="connsiteX15" fmla="*/ 853604 w 971342"/>
                <a:gd name="connsiteY15" fmla="*/ 117739 h 735865"/>
                <a:gd name="connsiteX16" fmla="*/ 853604 w 971342"/>
                <a:gd name="connsiteY16" fmla="*/ 500389 h 735865"/>
                <a:gd name="connsiteX17" fmla="*/ 117739 w 971342"/>
                <a:gd name="connsiteY17" fmla="*/ 500389 h 73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1342" h="735865">
                  <a:moveTo>
                    <a:pt x="0" y="58869"/>
                  </a:moveTo>
                  <a:lnTo>
                    <a:pt x="0" y="559258"/>
                  </a:lnTo>
                  <a:cubicBezTo>
                    <a:pt x="0" y="591768"/>
                    <a:pt x="26356" y="618124"/>
                    <a:pt x="58869" y="618127"/>
                  </a:cubicBezTo>
                  <a:lnTo>
                    <a:pt x="382650" y="618127"/>
                  </a:lnTo>
                  <a:lnTo>
                    <a:pt x="382650" y="735866"/>
                  </a:lnTo>
                  <a:lnTo>
                    <a:pt x="588693" y="735866"/>
                  </a:lnTo>
                  <a:lnTo>
                    <a:pt x="588693" y="618127"/>
                  </a:lnTo>
                  <a:lnTo>
                    <a:pt x="757194" y="618127"/>
                  </a:lnTo>
                  <a:cubicBezTo>
                    <a:pt x="807377" y="562157"/>
                    <a:pt x="878921" y="530073"/>
                    <a:pt x="954094" y="529823"/>
                  </a:cubicBezTo>
                  <a:lnTo>
                    <a:pt x="971343" y="529823"/>
                  </a:lnTo>
                  <a:lnTo>
                    <a:pt x="971343" y="58869"/>
                  </a:lnTo>
                  <a:cubicBezTo>
                    <a:pt x="971340" y="26359"/>
                    <a:pt x="944984" y="3"/>
                    <a:pt x="912473" y="0"/>
                  </a:cubicBezTo>
                  <a:lnTo>
                    <a:pt x="58869" y="0"/>
                  </a:lnTo>
                  <a:cubicBezTo>
                    <a:pt x="26356" y="3"/>
                    <a:pt x="0" y="26359"/>
                    <a:pt x="0" y="58869"/>
                  </a:cubicBezTo>
                  <a:close/>
                  <a:moveTo>
                    <a:pt x="117739" y="117739"/>
                  </a:moveTo>
                  <a:lnTo>
                    <a:pt x="853604" y="117739"/>
                  </a:lnTo>
                  <a:lnTo>
                    <a:pt x="853604" y="500389"/>
                  </a:lnTo>
                  <a:lnTo>
                    <a:pt x="117739" y="500389"/>
                  </a:lnTo>
                  <a:close/>
                </a:path>
              </a:pathLst>
            </a:custGeom>
            <a:grpFill/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B928934-3CA5-26A2-2314-33036AF76790}"/>
                </a:ext>
              </a:extLst>
            </p:cNvPr>
            <p:cNvSpPr/>
            <p:nvPr/>
          </p:nvSpPr>
          <p:spPr>
            <a:xfrm>
              <a:off x="7747664" y="4679592"/>
              <a:ext cx="799367" cy="1206819"/>
            </a:xfrm>
            <a:custGeom>
              <a:avLst/>
              <a:gdLst>
                <a:gd name="connsiteX0" fmla="*/ 795430 w 799367"/>
                <a:gd name="connsiteY0" fmla="*/ 610554 h 1206819"/>
                <a:gd name="connsiteX1" fmla="*/ 694513 w 799367"/>
                <a:gd name="connsiteY1" fmla="*/ 139600 h 1206819"/>
                <a:gd name="connsiteX2" fmla="*/ 521823 w 799367"/>
                <a:gd name="connsiteY2" fmla="*/ 0 h 1206819"/>
                <a:gd name="connsiteX3" fmla="*/ 277545 w 799367"/>
                <a:gd name="connsiteY3" fmla="*/ 0 h 1206819"/>
                <a:gd name="connsiteX4" fmla="*/ 104855 w 799367"/>
                <a:gd name="connsiteY4" fmla="*/ 139600 h 1206819"/>
                <a:gd name="connsiteX5" fmla="*/ 3938 w 799367"/>
                <a:gd name="connsiteY5" fmla="*/ 610554 h 1206819"/>
                <a:gd name="connsiteX6" fmla="*/ 139673 w 799367"/>
                <a:gd name="connsiteY6" fmla="*/ 820110 h 1206819"/>
                <a:gd name="connsiteX7" fmla="*/ 140739 w 799367"/>
                <a:gd name="connsiteY7" fmla="*/ 820334 h 1206819"/>
                <a:gd name="connsiteX8" fmla="*/ 95271 w 799367"/>
                <a:gd name="connsiteY8" fmla="*/ 1206820 h 1206819"/>
                <a:gd name="connsiteX9" fmla="*/ 213819 w 799367"/>
                <a:gd name="connsiteY9" fmla="*/ 1206820 h 1206819"/>
                <a:gd name="connsiteX10" fmla="*/ 258839 w 799367"/>
                <a:gd name="connsiteY10" fmla="*/ 824170 h 1206819"/>
                <a:gd name="connsiteX11" fmla="*/ 540526 w 799367"/>
                <a:gd name="connsiteY11" fmla="*/ 824170 h 1206819"/>
                <a:gd name="connsiteX12" fmla="*/ 585543 w 799367"/>
                <a:gd name="connsiteY12" fmla="*/ 1206820 h 1206819"/>
                <a:gd name="connsiteX13" fmla="*/ 704094 w 799367"/>
                <a:gd name="connsiteY13" fmla="*/ 1206820 h 1206819"/>
                <a:gd name="connsiteX14" fmla="*/ 658626 w 799367"/>
                <a:gd name="connsiteY14" fmla="*/ 820331 h 1206819"/>
                <a:gd name="connsiteX15" fmla="*/ 795656 w 799367"/>
                <a:gd name="connsiteY15" fmla="*/ 611625 h 1206819"/>
                <a:gd name="connsiteX16" fmla="*/ 795430 w 799367"/>
                <a:gd name="connsiteY16" fmla="*/ 610554 h 120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9367" h="1206819">
                  <a:moveTo>
                    <a:pt x="795430" y="610554"/>
                  </a:moveTo>
                  <a:lnTo>
                    <a:pt x="694513" y="139600"/>
                  </a:lnTo>
                  <a:cubicBezTo>
                    <a:pt x="677061" y="58172"/>
                    <a:pt x="605099" y="0"/>
                    <a:pt x="521823" y="0"/>
                  </a:cubicBezTo>
                  <a:lnTo>
                    <a:pt x="277545" y="0"/>
                  </a:lnTo>
                  <a:cubicBezTo>
                    <a:pt x="194269" y="0"/>
                    <a:pt x="122307" y="58172"/>
                    <a:pt x="104855" y="139600"/>
                  </a:cubicBezTo>
                  <a:lnTo>
                    <a:pt x="3938" y="610554"/>
                  </a:lnTo>
                  <a:cubicBezTo>
                    <a:pt x="-16448" y="705901"/>
                    <a:pt x="44323" y="799724"/>
                    <a:pt x="139673" y="820110"/>
                  </a:cubicBezTo>
                  <a:cubicBezTo>
                    <a:pt x="140029" y="820184"/>
                    <a:pt x="140383" y="820261"/>
                    <a:pt x="140739" y="820334"/>
                  </a:cubicBezTo>
                  <a:lnTo>
                    <a:pt x="95271" y="1206820"/>
                  </a:lnTo>
                  <a:lnTo>
                    <a:pt x="213819" y="1206820"/>
                  </a:lnTo>
                  <a:lnTo>
                    <a:pt x="258839" y="824170"/>
                  </a:lnTo>
                  <a:lnTo>
                    <a:pt x="540526" y="824170"/>
                  </a:lnTo>
                  <a:lnTo>
                    <a:pt x="585543" y="1206820"/>
                  </a:lnTo>
                  <a:lnTo>
                    <a:pt x="704094" y="1206820"/>
                  </a:lnTo>
                  <a:lnTo>
                    <a:pt x="658626" y="820331"/>
                  </a:lnTo>
                  <a:cubicBezTo>
                    <a:pt x="754098" y="800539"/>
                    <a:pt x="815448" y="707096"/>
                    <a:pt x="795656" y="611625"/>
                  </a:cubicBezTo>
                  <a:cubicBezTo>
                    <a:pt x="795580" y="611269"/>
                    <a:pt x="795506" y="610910"/>
                    <a:pt x="795430" y="610554"/>
                  </a:cubicBezTo>
                  <a:close/>
                </a:path>
              </a:pathLst>
            </a:custGeom>
            <a:grpFill/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7" name="Graphic 16" descr="Clock with solid fill">
              <a:extLst>
                <a:ext uri="{FF2B5EF4-FFF2-40B4-BE49-F238E27FC236}">
                  <a16:creationId xmlns:a16="http://schemas.microsoft.com/office/drawing/2014/main" id="{10BAD81A-79F5-CA0F-97F0-5D842AD7E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14406" y="3139125"/>
              <a:ext cx="1844680" cy="184468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09F590-3ECD-44E0-E259-B69498F74F6A}"/>
              </a:ext>
            </a:extLst>
          </p:cNvPr>
          <p:cNvSpPr txBox="1"/>
          <p:nvPr/>
        </p:nvSpPr>
        <p:spPr>
          <a:xfrm>
            <a:off x="3780325" y="4394334"/>
            <a:ext cx="4285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0" i="0" u="none" strike="noStrike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Office hours every Thursday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6420202-54EB-E72D-97BA-836D8B4EB988}"/>
              </a:ext>
            </a:extLst>
          </p:cNvPr>
          <p:cNvGrpSpPr/>
          <p:nvPr/>
        </p:nvGrpSpPr>
        <p:grpSpPr>
          <a:xfrm>
            <a:off x="3221183" y="3144982"/>
            <a:ext cx="5749635" cy="568037"/>
            <a:chOff x="3221182" y="3144981"/>
            <a:chExt cx="5749635" cy="56803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5A81B91-E05A-7241-BA9C-F5148AF8282B}"/>
                </a:ext>
              </a:extLst>
            </p:cNvPr>
            <p:cNvSpPr/>
            <p:nvPr/>
          </p:nvSpPr>
          <p:spPr>
            <a:xfrm>
              <a:off x="3221182" y="3144981"/>
              <a:ext cx="5749635" cy="56803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spc="3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8" name="Graphic 7" descr="Magnifying glass with solid fill">
              <a:extLst>
                <a:ext uri="{FF2B5EF4-FFF2-40B4-BE49-F238E27FC236}">
                  <a16:creationId xmlns:a16="http://schemas.microsoft.com/office/drawing/2014/main" id="{DEFD8EDF-1688-D074-EAD2-83F2AC539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25335" y="3185298"/>
              <a:ext cx="487310" cy="487310"/>
            </a:xfrm>
            <a:prstGeom prst="rect">
              <a:avLst/>
            </a:prstGeom>
          </p:spPr>
        </p:pic>
      </p:grpSp>
      <p:pic>
        <p:nvPicPr>
          <p:cNvPr id="6" name="Graphic 5" descr="Cursor with solid fill">
            <a:extLst>
              <a:ext uri="{FF2B5EF4-FFF2-40B4-BE49-F238E27FC236}">
                <a16:creationId xmlns:a16="http://schemas.microsoft.com/office/drawing/2014/main" id="{33525F12-6D26-D705-9F6A-836C60687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0818" y="6858000"/>
            <a:ext cx="694990" cy="694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36E45C-30B2-D1DC-CD8D-CF24B1BDBD98}"/>
              </a:ext>
            </a:extLst>
          </p:cNvPr>
          <p:cNvSpPr txBox="1"/>
          <p:nvPr/>
        </p:nvSpPr>
        <p:spPr>
          <a:xfrm>
            <a:off x="3373583" y="3197999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 www.w3.org/wot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55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000">
        <p159:morph option="byObject"/>
      </p:transition>
    </mc:Choice>
    <mc:Fallback xmlns="">
      <p:transition spd="slow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1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625 C 0.01367 -0.09027 0.02813 -0.1743 0.01992 -0.2618 C 0.01185 -0.34953 -0.01901 -0.44097 -0.04974 -0.53217 " pathEditMode="relative" ptsTypes="A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1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A2901980-5CCF-E04B-EF7A-917044F57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11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1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F86B-0FF2-A77C-998E-08291300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Difference between IoT and WoT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95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Programmer male with solid fill">
            <a:extLst>
              <a:ext uri="{FF2B5EF4-FFF2-40B4-BE49-F238E27FC236}">
                <a16:creationId xmlns:a16="http://schemas.microsoft.com/office/drawing/2014/main" id="{8D03AA55-5333-57B0-A73A-BEB078E7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1942" y="2474901"/>
            <a:ext cx="2178459" cy="21784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9CB73-913C-6D04-F7BB-4AE5BE07FDAD}"/>
              </a:ext>
            </a:extLst>
          </p:cNvPr>
          <p:cNvCxnSpPr>
            <a:cxnSpLocks/>
          </p:cNvCxnSpPr>
          <p:nvPr/>
        </p:nvCxnSpPr>
        <p:spPr>
          <a:xfrm>
            <a:off x="4528986" y="3745898"/>
            <a:ext cx="2969093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1C4FC2B-BF01-48D2-3E84-5FFE9F940321}"/>
              </a:ext>
            </a:extLst>
          </p:cNvPr>
          <p:cNvSpPr txBox="1">
            <a:spLocks/>
          </p:cNvSpPr>
          <p:nvPr/>
        </p:nvSpPr>
        <p:spPr>
          <a:xfrm>
            <a:off x="5523470" y="1182108"/>
            <a:ext cx="1145059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IoT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pic>
        <p:nvPicPr>
          <p:cNvPr id="8" name="Graphic 7" descr="World with solid fill">
            <a:extLst>
              <a:ext uri="{FF2B5EF4-FFF2-40B4-BE49-F238E27FC236}">
                <a16:creationId xmlns:a16="http://schemas.microsoft.com/office/drawing/2014/main" id="{33F952F0-0001-7DC0-5BC7-235E4DA0C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9" y="2613377"/>
            <a:ext cx="2178459" cy="21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Programmer male with solid fill">
            <a:extLst>
              <a:ext uri="{FF2B5EF4-FFF2-40B4-BE49-F238E27FC236}">
                <a16:creationId xmlns:a16="http://schemas.microsoft.com/office/drawing/2014/main" id="{8D03AA55-5333-57B0-A73A-BEB078E7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035" y="3248806"/>
            <a:ext cx="1264486" cy="12644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9CB73-913C-6D04-F7BB-4AE5BE07FDAD}"/>
              </a:ext>
            </a:extLst>
          </p:cNvPr>
          <p:cNvCxnSpPr>
            <a:cxnSpLocks/>
          </p:cNvCxnSpPr>
          <p:nvPr/>
        </p:nvCxnSpPr>
        <p:spPr>
          <a:xfrm>
            <a:off x="2073955" y="4036048"/>
            <a:ext cx="2069205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1C4FC2B-BF01-48D2-3E84-5FFE9F940321}"/>
              </a:ext>
            </a:extLst>
          </p:cNvPr>
          <p:cNvSpPr txBox="1">
            <a:spLocks/>
          </p:cNvSpPr>
          <p:nvPr/>
        </p:nvSpPr>
        <p:spPr>
          <a:xfrm>
            <a:off x="2436939" y="1048758"/>
            <a:ext cx="1145059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IoT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pic>
        <p:nvPicPr>
          <p:cNvPr id="8" name="Graphic 7" descr="World with solid fill">
            <a:extLst>
              <a:ext uri="{FF2B5EF4-FFF2-40B4-BE49-F238E27FC236}">
                <a16:creationId xmlns:a16="http://schemas.microsoft.com/office/drawing/2014/main" id="{33F952F0-0001-7DC0-5BC7-235E4DA0C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3160" y="3394730"/>
            <a:ext cx="1201950" cy="12019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CC2637-C8B9-8169-B194-525AE4F31A08}"/>
              </a:ext>
            </a:extLst>
          </p:cNvPr>
          <p:cNvSpPr txBox="1">
            <a:spLocks/>
          </p:cNvSpPr>
          <p:nvPr/>
        </p:nvSpPr>
        <p:spPr>
          <a:xfrm>
            <a:off x="8138960" y="986463"/>
            <a:ext cx="1485471" cy="103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WoT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77679677-401D-4A75-6FE6-E4C357EBF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4063" y="2428985"/>
            <a:ext cx="914400" cy="914400"/>
          </a:xfrm>
          <a:prstGeom prst="rect">
            <a:avLst/>
          </a:prstGeom>
        </p:spPr>
      </p:pic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D83A3E21-FC70-5A43-5694-718A3DE9A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2542" y="2428985"/>
            <a:ext cx="914400" cy="914400"/>
          </a:xfrm>
          <a:prstGeom prst="rect">
            <a:avLst/>
          </a:prstGeom>
        </p:spPr>
      </p:pic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0505180E-678F-FC24-D902-F9C1595196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47653" y="4667189"/>
            <a:ext cx="1034804" cy="1034804"/>
          </a:xfrm>
          <a:prstGeom prst="rect">
            <a:avLst/>
          </a:prstGeom>
        </p:spPr>
      </p:pic>
      <p:pic>
        <p:nvPicPr>
          <p:cNvPr id="10" name="Graphic 9" descr="Laptop with solid fill">
            <a:extLst>
              <a:ext uri="{FF2B5EF4-FFF2-40B4-BE49-F238E27FC236}">
                <a16:creationId xmlns:a16="http://schemas.microsoft.com/office/drawing/2014/main" id="{5549AD2E-C721-3733-80F0-11DD51E27E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49107" y="4583617"/>
            <a:ext cx="1201949" cy="1201949"/>
          </a:xfrm>
          <a:prstGeom prst="rect">
            <a:avLst/>
          </a:prstGeom>
        </p:spPr>
      </p:pic>
      <p:pic>
        <p:nvPicPr>
          <p:cNvPr id="11" name="Graphic 10" descr="World with solid fill">
            <a:extLst>
              <a:ext uri="{FF2B5EF4-FFF2-40B4-BE49-F238E27FC236}">
                <a16:creationId xmlns:a16="http://schemas.microsoft.com/office/drawing/2014/main" id="{F5E2F396-7B39-D968-B026-9235B4DCE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8302" y="3775445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2AE1B3-7940-1E10-13D7-628DD7724657}"/>
              </a:ext>
            </a:extLst>
          </p:cNvPr>
          <p:cNvCxnSpPr>
            <a:cxnSpLocks/>
          </p:cNvCxnSpPr>
          <p:nvPr/>
        </p:nvCxnSpPr>
        <p:spPr>
          <a:xfrm flipV="1">
            <a:off x="9358592" y="3227171"/>
            <a:ext cx="833069" cy="736268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6A716E-1B7C-3111-89C6-29889F9C8F83}"/>
              </a:ext>
            </a:extLst>
          </p:cNvPr>
          <p:cNvCxnSpPr>
            <a:cxnSpLocks/>
          </p:cNvCxnSpPr>
          <p:nvPr/>
        </p:nvCxnSpPr>
        <p:spPr>
          <a:xfrm>
            <a:off x="7684504" y="3234156"/>
            <a:ext cx="918871" cy="729283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4E868B-9365-9C2A-4781-3C358EAD687A}"/>
              </a:ext>
            </a:extLst>
          </p:cNvPr>
          <p:cNvCxnSpPr>
            <a:cxnSpLocks/>
          </p:cNvCxnSpPr>
          <p:nvPr/>
        </p:nvCxnSpPr>
        <p:spPr>
          <a:xfrm flipH="1" flipV="1">
            <a:off x="9358592" y="4420638"/>
            <a:ext cx="723950" cy="43206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DF5DA9-1FD5-08A9-72C3-D3A996444860}"/>
              </a:ext>
            </a:extLst>
          </p:cNvPr>
          <p:cNvCxnSpPr>
            <a:cxnSpLocks/>
          </p:cNvCxnSpPr>
          <p:nvPr/>
        </p:nvCxnSpPr>
        <p:spPr>
          <a:xfrm flipV="1">
            <a:off x="7239234" y="3443803"/>
            <a:ext cx="0" cy="1281854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0AEB62-6D3A-F5E1-9109-DA31D1ED32F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808463" y="2886185"/>
            <a:ext cx="2274079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466DC2-4E15-661C-D7D8-876BA1657742}"/>
              </a:ext>
            </a:extLst>
          </p:cNvPr>
          <p:cNvCxnSpPr>
            <a:cxnSpLocks/>
          </p:cNvCxnSpPr>
          <p:nvPr/>
        </p:nvCxnSpPr>
        <p:spPr>
          <a:xfrm>
            <a:off x="7851056" y="5187217"/>
            <a:ext cx="2340605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151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8000">
        <p159:morph option="byObject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DC96-15B1-5076-51F6-1C207735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a Thing and Thing Description?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50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72C8BD7C-7A03-88A2-D780-EE6D6203E928}"/>
              </a:ext>
            </a:extLst>
          </p:cNvPr>
          <p:cNvSpPr txBox="1"/>
          <p:nvPr/>
        </p:nvSpPr>
        <p:spPr>
          <a:xfrm>
            <a:off x="4453563" y="2644170"/>
            <a:ext cx="32848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600" b="0" i="0" u="none" strike="noStrike" kern="1200" cap="none" spc="0" normalizeH="0" baseline="0" noProof="0" dirty="0">
                <a:ln>
                  <a:noFill/>
                </a:ln>
                <a:solidFill>
                  <a:srgbClr val="0052A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Thing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rgbClr val="0052A5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423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17218</TotalTime>
  <Words>1203</Words>
  <Application>Microsoft Macintosh PowerPoint</Application>
  <PresentationFormat>Widescreen</PresentationFormat>
  <Paragraphs>174</Paragraphs>
  <Slides>45</Slides>
  <Notes>45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Century Gothic</vt:lpstr>
      <vt:lpstr>Consolas</vt:lpstr>
      <vt:lpstr>Helvetica Neue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Difference between IoT and WoT</vt:lpstr>
      <vt:lpstr>PowerPoint Presentation</vt:lpstr>
      <vt:lpstr>PowerPoint Presentation</vt:lpstr>
      <vt:lpstr>What is a Thing and Thing Description?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Web of Things in a Nutshell?</vt:lpstr>
      <vt:lpstr>What is Web of Things in a Nutshell?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Sezgin, Idil</dc:creator>
  <cp:lastModifiedBy>Idil Sezgin</cp:lastModifiedBy>
  <cp:revision>253</cp:revision>
  <cp:lastPrinted>2022-12-08T10:35:14Z</cp:lastPrinted>
  <dcterms:created xsi:type="dcterms:W3CDTF">2022-10-09T17:16:27Z</dcterms:created>
  <dcterms:modified xsi:type="dcterms:W3CDTF">2023-08-28T21:45:59Z</dcterms:modified>
</cp:coreProperties>
</file>