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6"/>
  </p:notesMasterIdLst>
  <p:handoutMasterIdLst>
    <p:handoutMasterId r:id="rId17"/>
  </p:handoutMasterIdLst>
  <p:sldIdLst>
    <p:sldId id="3841" r:id="rId6"/>
    <p:sldId id="3842" r:id="rId7"/>
    <p:sldId id="3844" r:id="rId8"/>
    <p:sldId id="3845" r:id="rId9"/>
    <p:sldId id="293" r:id="rId10"/>
    <p:sldId id="367" r:id="rId11"/>
    <p:sldId id="458" r:id="rId12"/>
    <p:sldId id="3850" r:id="rId13"/>
    <p:sldId id="3847" r:id="rId14"/>
    <p:sldId id="3843" r:id="rId15"/>
  </p:sldIdLst>
  <p:sldSz cx="12192000" cy="6858000"/>
  <p:notesSz cx="6858000" cy="9144000"/>
  <p:embeddedFontLst>
    <p:embeddedFont>
      <p:font typeface="Neo Sans Pro" panose="020B0504030504040204" pitchFamily="34" charset="0"/>
      <p:regular r:id="rId18"/>
      <p:bold r:id="rId19"/>
    </p:embeddedFont>
    <p:embeddedFont>
      <p:font typeface="Poppins" panose="00000500000000000000" pitchFamily="2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88" userDrawn="1">
          <p15:clr>
            <a:srgbClr val="A4A3A4"/>
          </p15:clr>
        </p15:guide>
        <p15:guide id="3" orient="horz" pos="21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99FF"/>
    <a:srgbClr val="CCFFFF"/>
    <a:srgbClr val="99FFCC"/>
    <a:srgbClr val="FFFF99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86385" autoAdjust="0"/>
  </p:normalViewPr>
  <p:slideViewPr>
    <p:cSldViewPr snapToGrid="0">
      <p:cViewPr varScale="1">
        <p:scale>
          <a:sx n="155" d="100"/>
          <a:sy n="155" d="100"/>
        </p:scale>
        <p:origin x="156" y="222"/>
      </p:cViewPr>
      <p:guideLst>
        <p:guide pos="3888"/>
        <p:guide orient="horz" pos="2136"/>
      </p:guideLst>
    </p:cSldViewPr>
  </p:slideViewPr>
  <p:outlineViewPr>
    <p:cViewPr>
      <p:scale>
        <a:sx n="33" d="100"/>
        <a:sy n="33" d="100"/>
      </p:scale>
      <p:origin x="0" y="-3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5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0B635A-77AC-2846-B400-8355467F81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>
              <a:latin typeface="Poppins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CFB15-08CB-2641-883D-A867504B00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CD18C-C4B9-A549-B7F5-BAC691202E45}" type="datetimeFigureOut">
              <a:rPr lang="fr-FR" smtClean="0">
                <a:latin typeface="Poppins" pitchFamily="2" charset="77"/>
              </a:rPr>
              <a:t>29/11/2024</a:t>
            </a:fld>
            <a:endParaRPr lang="fr-FR">
              <a:latin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535AC-C521-C642-858B-CD7181556E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>
              <a:latin typeface="Poppins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FCA5-3A02-0445-B301-6FF6DB42E6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AF50BF-530F-C640-BAB0-437AA614B157}" type="slidenum">
              <a:rPr lang="fr-FR" smtClean="0">
                <a:latin typeface="Poppins" pitchFamily="2" charset="77"/>
              </a:rPr>
              <a:t>‹#›</a:t>
            </a:fld>
            <a:endParaRPr lang="fr-FR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1692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B2C8F33C-395D-49DE-BFCA-75C79E84CF48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itchFamily="2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itchFamily="2" charset="77"/>
              </a:defRPr>
            </a:lvl1pPr>
          </a:lstStyle>
          <a:p>
            <a:fld id="{7341FE7A-8EF3-4502-8788-3F64DADF0B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5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oppins" pitchFamily="2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41FE7A-8EF3-4502-8788-3F64DADF0B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Media placeholder 43" descr="ETSI logo with tagline “The Standards People”.">
            <a:extLst>
              <a:ext uri="{FF2B5EF4-FFF2-40B4-BE49-F238E27FC236}">
                <a16:creationId xmlns:a16="http://schemas.microsoft.com/office/drawing/2014/main" id="{379DCAF1-FF24-284B-88C7-B081B54B09AD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2"/>
            <a:ext cx="12192000" cy="685799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Media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B56C7E0-E79E-C44B-ABAC-CA6617609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3400" y="2251660"/>
            <a:ext cx="3857467" cy="9910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Presentation title</a:t>
            </a:r>
            <a:br>
              <a:rPr lang="en-GB" noProof="0"/>
            </a:br>
            <a:r>
              <a:rPr lang="en-GB" noProof="0"/>
              <a:t>1 or 2 lines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5718065-9522-1C4A-B5B6-478D11692D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5320" y="4594877"/>
            <a:ext cx="3735547" cy="400110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latin typeface="Arial" panose="020B0604020202020204" pitchFamily="34" charset="0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4B339A3C-F335-B241-BB25-FD45CA82BB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5319" y="5125594"/>
            <a:ext cx="3735547" cy="400110"/>
          </a:xfrm>
        </p:spPr>
        <p:txBody>
          <a:bodyPr/>
          <a:lstStyle>
            <a:lvl1pPr marL="0" indent="0" algn="l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For: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34D85224-C764-E043-9FA4-4D08485577E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0386" y="6315818"/>
            <a:ext cx="3592512" cy="369332"/>
          </a:xfrm>
        </p:spPr>
        <p:txBody>
          <a:bodyPr/>
          <a:lstStyle>
            <a:lvl1pPr marL="0" indent="0" algn="r">
              <a:buNone/>
              <a:defRPr sz="1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noProof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DD/MM/YYYY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EF8DF-C14E-4DC9-B66E-B5B778B44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662328-0E74-41B2-B6D1-377560E99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9467" y="240145"/>
            <a:ext cx="1611176" cy="6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7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1E75C3-8AF1-7B4B-AB57-EFD925301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614" y="810947"/>
            <a:ext cx="7571353" cy="54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Divider slide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EC91A3-9B72-4F4B-BC8A-3FBBF2F0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00" y="1390619"/>
            <a:ext cx="4357914" cy="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39">
            <a:extLst>
              <a:ext uri="{FF2B5EF4-FFF2-40B4-BE49-F238E27FC236}">
                <a16:creationId xmlns:a16="http://schemas.microsoft.com/office/drawing/2014/main" id="{24ED74FA-8E8C-DC44-AFF4-52C29B2806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8200" y="1594347"/>
            <a:ext cx="7571353" cy="1297243"/>
          </a:xfrm>
        </p:spPr>
        <p:txBody>
          <a:bodyPr>
            <a:noAutofit/>
          </a:bodyPr>
          <a:lstStyle>
            <a:lvl1pPr>
              <a:buFontTx/>
              <a:buNone/>
              <a:defRPr>
                <a:latin typeface="+mj-lt"/>
              </a:defRPr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Optional subtitle</a:t>
            </a:r>
          </a:p>
        </p:txBody>
      </p:sp>
      <p:sp>
        <p:nvSpPr>
          <p:cNvPr id="40" name="Picture Placeholder  39" descr="Picture Placeholder 37.">
            <a:extLst>
              <a:ext uri="{FF2B5EF4-FFF2-40B4-BE49-F238E27FC236}">
                <a16:creationId xmlns:a16="http://schemas.microsoft.com/office/drawing/2014/main" id="{DCA55201-C5C3-4F4D-A92C-B6A924A98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3805" y="3966395"/>
            <a:ext cx="12195806" cy="3451113"/>
          </a:xfrm>
          <a:custGeom>
            <a:avLst/>
            <a:gdLst>
              <a:gd name="connsiteX0" fmla="*/ 11009296 w 12146583"/>
              <a:gd name="connsiteY0" fmla="*/ 1903327 h 4532507"/>
              <a:gd name="connsiteX1" fmla="*/ 11009295 w 12146583"/>
              <a:gd name="connsiteY1" fmla="*/ 1919430 h 4532507"/>
              <a:gd name="connsiteX2" fmla="*/ 11025680 w 12146583"/>
              <a:gd name="connsiteY2" fmla="*/ 1922730 h 4532507"/>
              <a:gd name="connsiteX3" fmla="*/ 11030566 w 12146583"/>
              <a:gd name="connsiteY3" fmla="*/ 1925625 h 4532507"/>
              <a:gd name="connsiteX4" fmla="*/ 11034513 w 12146583"/>
              <a:gd name="connsiteY4" fmla="*/ 1919430 h 4532507"/>
              <a:gd name="connsiteX5" fmla="*/ 11019380 w 12146583"/>
              <a:gd name="connsiteY5" fmla="*/ 1910622 h 4532507"/>
              <a:gd name="connsiteX6" fmla="*/ 11009296 w 12146583"/>
              <a:gd name="connsiteY6" fmla="*/ 1903327 h 4532507"/>
              <a:gd name="connsiteX7" fmla="*/ 11004652 w 12146583"/>
              <a:gd name="connsiteY7" fmla="*/ 1853362 h 4532507"/>
              <a:gd name="connsiteX8" fmla="*/ 11004652 w 12146583"/>
              <a:gd name="connsiteY8" fmla="*/ 1868042 h 4532507"/>
              <a:gd name="connsiteX9" fmla="*/ 11014824 w 12146583"/>
              <a:gd name="connsiteY9" fmla="*/ 1869882 h 4532507"/>
              <a:gd name="connsiteX10" fmla="*/ 11020936 w 12146583"/>
              <a:gd name="connsiteY10" fmla="*/ 1860709 h 4532507"/>
              <a:gd name="connsiteX11" fmla="*/ 11004652 w 12146583"/>
              <a:gd name="connsiteY11" fmla="*/ 1853362 h 4532507"/>
              <a:gd name="connsiteX12" fmla="*/ 11004652 w 12146583"/>
              <a:gd name="connsiteY12" fmla="*/ 1835747 h 4532507"/>
              <a:gd name="connsiteX13" fmla="*/ 11013813 w 12146583"/>
              <a:gd name="connsiteY13" fmla="*/ 1851847 h 4532507"/>
              <a:gd name="connsiteX14" fmla="*/ 11018216 w 12146583"/>
              <a:gd name="connsiteY14" fmla="*/ 1850062 h 4532507"/>
              <a:gd name="connsiteX15" fmla="*/ 11004652 w 12146583"/>
              <a:gd name="connsiteY15" fmla="*/ 1835747 h 4532507"/>
              <a:gd name="connsiteX16" fmla="*/ 11946163 w 12146583"/>
              <a:gd name="connsiteY16" fmla="*/ 1725641 h 4532507"/>
              <a:gd name="connsiteX17" fmla="*/ 11951338 w 12146583"/>
              <a:gd name="connsiteY17" fmla="*/ 1752079 h 4532507"/>
              <a:gd name="connsiteX18" fmla="*/ 11977251 w 12146583"/>
              <a:gd name="connsiteY18" fmla="*/ 1769693 h 4532507"/>
              <a:gd name="connsiteX19" fmla="*/ 11946163 w 12146583"/>
              <a:gd name="connsiteY19" fmla="*/ 1725641 h 4532507"/>
              <a:gd name="connsiteX20" fmla="*/ 11889644 w 12146583"/>
              <a:gd name="connsiteY20" fmla="*/ 1694819 h 4532507"/>
              <a:gd name="connsiteX21" fmla="*/ 11924932 w 12146583"/>
              <a:gd name="connsiteY21" fmla="*/ 1716832 h 4532507"/>
              <a:gd name="connsiteX22" fmla="*/ 11889644 w 12146583"/>
              <a:gd name="connsiteY22" fmla="*/ 1694819 h 4532507"/>
              <a:gd name="connsiteX23" fmla="*/ 702886 w 12146583"/>
              <a:gd name="connsiteY23" fmla="*/ 1692617 h 4532507"/>
              <a:gd name="connsiteX24" fmla="*/ 686092 w 12146583"/>
              <a:gd name="connsiteY24" fmla="*/ 1703627 h 4532507"/>
              <a:gd name="connsiteX25" fmla="*/ 715952 w 12146583"/>
              <a:gd name="connsiteY25" fmla="*/ 1694819 h 4532507"/>
              <a:gd name="connsiteX26" fmla="*/ 702886 w 12146583"/>
              <a:gd name="connsiteY26" fmla="*/ 1692617 h 4532507"/>
              <a:gd name="connsiteX27" fmla="*/ 771704 w 12146583"/>
              <a:gd name="connsiteY27" fmla="*/ 1684773 h 4532507"/>
              <a:gd name="connsiteX28" fmla="*/ 726187 w 12146583"/>
              <a:gd name="connsiteY28" fmla="*/ 1686011 h 4532507"/>
              <a:gd name="connsiteX29" fmla="*/ 731401 w 12146583"/>
              <a:gd name="connsiteY29" fmla="*/ 1712436 h 4532507"/>
              <a:gd name="connsiteX30" fmla="*/ 778393 w 12146583"/>
              <a:gd name="connsiteY30" fmla="*/ 1694819 h 4532507"/>
              <a:gd name="connsiteX31" fmla="*/ 771704 w 12146583"/>
              <a:gd name="connsiteY31" fmla="*/ 1684773 h 4532507"/>
              <a:gd name="connsiteX32" fmla="*/ 11380120 w 12146583"/>
              <a:gd name="connsiteY32" fmla="*/ 1492224 h 4532507"/>
              <a:gd name="connsiteX33" fmla="*/ 11359092 w 12146583"/>
              <a:gd name="connsiteY33" fmla="*/ 1516997 h 4532507"/>
              <a:gd name="connsiteX34" fmla="*/ 11338051 w 12146583"/>
              <a:gd name="connsiteY34" fmla="*/ 1500490 h 4532507"/>
              <a:gd name="connsiteX35" fmla="*/ 11348565 w 12146583"/>
              <a:gd name="connsiteY35" fmla="*/ 1516997 h 4532507"/>
              <a:gd name="connsiteX36" fmla="*/ 11327523 w 12146583"/>
              <a:gd name="connsiteY36" fmla="*/ 1500490 h 4532507"/>
              <a:gd name="connsiteX37" fmla="*/ 11359092 w 12146583"/>
              <a:gd name="connsiteY37" fmla="*/ 1558289 h 4532507"/>
              <a:gd name="connsiteX38" fmla="*/ 11401162 w 12146583"/>
              <a:gd name="connsiteY38" fmla="*/ 1558289 h 4532507"/>
              <a:gd name="connsiteX39" fmla="*/ 11369606 w 12146583"/>
              <a:gd name="connsiteY39" fmla="*/ 1541769 h 4532507"/>
              <a:gd name="connsiteX40" fmla="*/ 11374869 w 12146583"/>
              <a:gd name="connsiteY40" fmla="*/ 1525264 h 4532507"/>
              <a:gd name="connsiteX41" fmla="*/ 11395911 w 12146583"/>
              <a:gd name="connsiteY41" fmla="*/ 1525264 h 4532507"/>
              <a:gd name="connsiteX42" fmla="*/ 11385385 w 12146583"/>
              <a:gd name="connsiteY42" fmla="*/ 1508744 h 4532507"/>
              <a:gd name="connsiteX43" fmla="*/ 11406427 w 12146583"/>
              <a:gd name="connsiteY43" fmla="*/ 1508744 h 4532507"/>
              <a:gd name="connsiteX44" fmla="*/ 11380120 w 12146583"/>
              <a:gd name="connsiteY44" fmla="*/ 1492224 h 4532507"/>
              <a:gd name="connsiteX45" fmla="*/ 10401980 w 12146583"/>
              <a:gd name="connsiteY45" fmla="*/ 1479005 h 4532507"/>
              <a:gd name="connsiteX46" fmla="*/ 10429119 w 12146583"/>
              <a:gd name="connsiteY46" fmla="*/ 1485621 h 4532507"/>
              <a:gd name="connsiteX47" fmla="*/ 10418263 w 12146583"/>
              <a:gd name="connsiteY47" fmla="*/ 1479005 h 4532507"/>
              <a:gd name="connsiteX48" fmla="*/ 10854945 w 12146583"/>
              <a:gd name="connsiteY48" fmla="*/ 1443786 h 4532507"/>
              <a:gd name="connsiteX49" fmla="*/ 10880162 w 12146583"/>
              <a:gd name="connsiteY49" fmla="*/ 1461402 h 4532507"/>
              <a:gd name="connsiteX50" fmla="*/ 10854945 w 12146583"/>
              <a:gd name="connsiteY50" fmla="*/ 1443786 h 4532507"/>
              <a:gd name="connsiteX51" fmla="*/ 11826747 w 12146583"/>
              <a:gd name="connsiteY51" fmla="*/ 1443773 h 4532507"/>
              <a:gd name="connsiteX52" fmla="*/ 11816348 w 12146583"/>
              <a:gd name="connsiteY52" fmla="*/ 1459630 h 4532507"/>
              <a:gd name="connsiteX53" fmla="*/ 11878788 w 12146583"/>
              <a:gd name="connsiteY53" fmla="*/ 1483415 h 4532507"/>
              <a:gd name="connsiteX54" fmla="*/ 11837162 w 12146583"/>
              <a:gd name="connsiteY54" fmla="*/ 1451715 h 4532507"/>
              <a:gd name="connsiteX55" fmla="*/ 11842361 w 12146583"/>
              <a:gd name="connsiteY55" fmla="*/ 1459630 h 4532507"/>
              <a:gd name="connsiteX56" fmla="*/ 11826747 w 12146583"/>
              <a:gd name="connsiteY56" fmla="*/ 1443773 h 4532507"/>
              <a:gd name="connsiteX57" fmla="*/ 10978170 w 12146583"/>
              <a:gd name="connsiteY57" fmla="*/ 1414265 h 4532507"/>
              <a:gd name="connsiteX58" fmla="*/ 10999136 w 12146583"/>
              <a:gd name="connsiteY58" fmla="*/ 1418322 h 4532507"/>
              <a:gd name="connsiteX59" fmla="*/ 10999136 w 12146583"/>
              <a:gd name="connsiteY59" fmla="*/ 1424736 h 4532507"/>
              <a:gd name="connsiteX60" fmla="*/ 10952864 w 12146583"/>
              <a:gd name="connsiteY60" fmla="*/ 1401628 h 4532507"/>
              <a:gd name="connsiteX61" fmla="*/ 10978170 w 12146583"/>
              <a:gd name="connsiteY61" fmla="*/ 1414265 h 4532507"/>
              <a:gd name="connsiteX62" fmla="*/ 10972147 w 12146583"/>
              <a:gd name="connsiteY62" fmla="*/ 1413100 h 4532507"/>
              <a:gd name="connsiteX63" fmla="*/ 10952864 w 12146583"/>
              <a:gd name="connsiteY63" fmla="*/ 1401628 h 4532507"/>
              <a:gd name="connsiteX64" fmla="*/ 10350419 w 12146583"/>
              <a:gd name="connsiteY64" fmla="*/ 1395336 h 4532507"/>
              <a:gd name="connsiteX65" fmla="*/ 10372132 w 12146583"/>
              <a:gd name="connsiteY65" fmla="*/ 1417362 h 4532507"/>
              <a:gd name="connsiteX66" fmla="*/ 10350419 w 12146583"/>
              <a:gd name="connsiteY66" fmla="*/ 1395336 h 4532507"/>
              <a:gd name="connsiteX67" fmla="*/ 10814621 w 12146583"/>
              <a:gd name="connsiteY67" fmla="*/ 1386528 h 4532507"/>
              <a:gd name="connsiteX68" fmla="*/ 10798325 w 12146583"/>
              <a:gd name="connsiteY68" fmla="*/ 1401938 h 4532507"/>
              <a:gd name="connsiteX69" fmla="*/ 10814621 w 12146583"/>
              <a:gd name="connsiteY69" fmla="*/ 1409650 h 4532507"/>
              <a:gd name="connsiteX70" fmla="*/ 10818013 w 12146583"/>
              <a:gd name="connsiteY70" fmla="*/ 1412532 h 4532507"/>
              <a:gd name="connsiteX71" fmla="*/ 10825477 w 12146583"/>
              <a:gd name="connsiteY71" fmla="*/ 1409650 h 4532507"/>
              <a:gd name="connsiteX72" fmla="*/ 10814621 w 12146583"/>
              <a:gd name="connsiteY72" fmla="*/ 1386528 h 4532507"/>
              <a:gd name="connsiteX73" fmla="*/ 10958887 w 12146583"/>
              <a:gd name="connsiteY73" fmla="*/ 1342488 h 4532507"/>
              <a:gd name="connsiteX74" fmla="*/ 10928634 w 12146583"/>
              <a:gd name="connsiteY74" fmla="*/ 1360103 h 4532507"/>
              <a:gd name="connsiteX75" fmla="*/ 10948803 w 12146583"/>
              <a:gd name="connsiteY75" fmla="*/ 1351297 h 4532507"/>
              <a:gd name="connsiteX76" fmla="*/ 10963924 w 12146583"/>
              <a:gd name="connsiteY76" fmla="*/ 1368911 h 4532507"/>
              <a:gd name="connsiteX77" fmla="*/ 10958887 w 12146583"/>
              <a:gd name="connsiteY77" fmla="*/ 1342488 h 4532507"/>
              <a:gd name="connsiteX78" fmla="*/ 10814633 w 12146583"/>
              <a:gd name="connsiteY78" fmla="*/ 1342488 h 4532507"/>
              <a:gd name="connsiteX79" fmla="*/ 10820063 w 12146583"/>
              <a:gd name="connsiteY79" fmla="*/ 1351297 h 4532507"/>
              <a:gd name="connsiteX80" fmla="*/ 10836359 w 12146583"/>
              <a:gd name="connsiteY80" fmla="*/ 1360103 h 4532507"/>
              <a:gd name="connsiteX81" fmla="*/ 10830918 w 12146583"/>
              <a:gd name="connsiteY81" fmla="*/ 1342488 h 4532507"/>
              <a:gd name="connsiteX82" fmla="*/ 10772994 w 12146583"/>
              <a:gd name="connsiteY82" fmla="*/ 1342488 h 4532507"/>
              <a:gd name="connsiteX83" fmla="*/ 10763037 w 12146583"/>
              <a:gd name="connsiteY83" fmla="*/ 1360103 h 4532507"/>
              <a:gd name="connsiteX84" fmla="*/ 10782091 w 12146583"/>
              <a:gd name="connsiteY84" fmla="*/ 1369737 h 4532507"/>
              <a:gd name="connsiteX85" fmla="*/ 10772994 w 12146583"/>
              <a:gd name="connsiteY85" fmla="*/ 1342488 h 4532507"/>
              <a:gd name="connsiteX86" fmla="*/ 10613810 w 12146583"/>
              <a:gd name="connsiteY86" fmla="*/ 1342488 h 4532507"/>
              <a:gd name="connsiteX87" fmla="*/ 10573005 w 12146583"/>
              <a:gd name="connsiteY87" fmla="*/ 1350890 h 4532507"/>
              <a:gd name="connsiteX88" fmla="*/ 10624008 w 12146583"/>
              <a:gd name="connsiteY88" fmla="*/ 1367707 h 4532507"/>
              <a:gd name="connsiteX89" fmla="*/ 10608711 w 12146583"/>
              <a:gd name="connsiteY89" fmla="*/ 1376123 h 4532507"/>
              <a:gd name="connsiteX90" fmla="*/ 10654616 w 12146583"/>
              <a:gd name="connsiteY90" fmla="*/ 1401342 h 4532507"/>
              <a:gd name="connsiteX91" fmla="*/ 10675011 w 12146583"/>
              <a:gd name="connsiteY91" fmla="*/ 1392928 h 4532507"/>
              <a:gd name="connsiteX92" fmla="*/ 10710717 w 12146583"/>
              <a:gd name="connsiteY92" fmla="*/ 1434979 h 4532507"/>
              <a:gd name="connsiteX93" fmla="*/ 10700519 w 12146583"/>
              <a:gd name="connsiteY93" fmla="*/ 1409745 h 4532507"/>
              <a:gd name="connsiteX94" fmla="*/ 10741311 w 12146583"/>
              <a:gd name="connsiteY94" fmla="*/ 1409745 h 4532507"/>
              <a:gd name="connsiteX95" fmla="*/ 10675011 w 12146583"/>
              <a:gd name="connsiteY95" fmla="*/ 1384525 h 4532507"/>
              <a:gd name="connsiteX96" fmla="*/ 10644405 w 12146583"/>
              <a:gd name="connsiteY96" fmla="*/ 1359306 h 4532507"/>
              <a:gd name="connsiteX97" fmla="*/ 10669913 w 12146583"/>
              <a:gd name="connsiteY97" fmla="*/ 1384525 h 4532507"/>
              <a:gd name="connsiteX98" fmla="*/ 10613810 w 12146583"/>
              <a:gd name="connsiteY98" fmla="*/ 1342488 h 4532507"/>
              <a:gd name="connsiteX99" fmla="*/ 11014948 w 12146583"/>
              <a:gd name="connsiteY99" fmla="*/ 1331430 h 4532507"/>
              <a:gd name="connsiteX100" fmla="*/ 11015028 w 12146583"/>
              <a:gd name="connsiteY100" fmla="*/ 1336981 h 4532507"/>
              <a:gd name="connsiteX101" fmla="*/ 11030578 w 12146583"/>
              <a:gd name="connsiteY101" fmla="*/ 1361754 h 4532507"/>
              <a:gd name="connsiteX102" fmla="*/ 11004665 w 12146583"/>
              <a:gd name="connsiteY102" fmla="*/ 1353487 h 4532507"/>
              <a:gd name="connsiteX103" fmla="*/ 11040941 w 12146583"/>
              <a:gd name="connsiteY103" fmla="*/ 1386528 h 4532507"/>
              <a:gd name="connsiteX104" fmla="*/ 11051303 w 12146583"/>
              <a:gd name="connsiteY104" fmla="*/ 1378261 h 4532507"/>
              <a:gd name="connsiteX105" fmla="*/ 11056490 w 12146583"/>
              <a:gd name="connsiteY105" fmla="*/ 1353487 h 4532507"/>
              <a:gd name="connsiteX106" fmla="*/ 11014948 w 12146583"/>
              <a:gd name="connsiteY106" fmla="*/ 1331430 h 4532507"/>
              <a:gd name="connsiteX107" fmla="*/ 10965961 w 12146583"/>
              <a:gd name="connsiteY107" fmla="*/ 1313305 h 4532507"/>
              <a:gd name="connsiteX108" fmla="*/ 10963467 w 12146583"/>
              <a:gd name="connsiteY108" fmla="*/ 1318256 h 4532507"/>
              <a:gd name="connsiteX109" fmla="*/ 10988356 w 12146583"/>
              <a:gd name="connsiteY109" fmla="*/ 1324872 h 4532507"/>
              <a:gd name="connsiteX110" fmla="*/ 10983384 w 12146583"/>
              <a:gd name="connsiteY110" fmla="*/ 1318256 h 4532507"/>
              <a:gd name="connsiteX111" fmla="*/ 10965961 w 12146583"/>
              <a:gd name="connsiteY111" fmla="*/ 1313305 h 4532507"/>
              <a:gd name="connsiteX112" fmla="*/ 10758909 w 12146583"/>
              <a:gd name="connsiteY112" fmla="*/ 1310921 h 4532507"/>
              <a:gd name="connsiteX113" fmla="*/ 10738237 w 12146583"/>
              <a:gd name="connsiteY113" fmla="*/ 1310923 h 4532507"/>
              <a:gd name="connsiteX114" fmla="*/ 10743311 w 12146583"/>
              <a:gd name="connsiteY114" fmla="*/ 1327064 h 4532507"/>
              <a:gd name="connsiteX115" fmla="*/ 10809180 w 12146583"/>
              <a:gd name="connsiteY115" fmla="*/ 1351297 h 4532507"/>
              <a:gd name="connsiteX116" fmla="*/ 10768642 w 12146583"/>
              <a:gd name="connsiteY116" fmla="*/ 1310923 h 4532507"/>
              <a:gd name="connsiteX117" fmla="*/ 10758909 w 12146583"/>
              <a:gd name="connsiteY117" fmla="*/ 1310921 h 4532507"/>
              <a:gd name="connsiteX118" fmla="*/ 10273540 w 12146583"/>
              <a:gd name="connsiteY118" fmla="*/ 1300644 h 4532507"/>
              <a:gd name="connsiteX119" fmla="*/ 10268962 w 12146583"/>
              <a:gd name="connsiteY119" fmla="*/ 1320462 h 4532507"/>
              <a:gd name="connsiteX120" fmla="*/ 10285246 w 12146583"/>
              <a:gd name="connsiteY120" fmla="*/ 1302846 h 4532507"/>
              <a:gd name="connsiteX121" fmla="*/ 10273540 w 12146583"/>
              <a:gd name="connsiteY121" fmla="*/ 1300644 h 4532507"/>
              <a:gd name="connsiteX122" fmla="*/ 10062659 w 12146583"/>
              <a:gd name="connsiteY122" fmla="*/ 1285229 h 4532507"/>
              <a:gd name="connsiteX123" fmla="*/ 10088901 w 12146583"/>
              <a:gd name="connsiteY123" fmla="*/ 1309014 h 4532507"/>
              <a:gd name="connsiteX124" fmla="*/ 10121051 w 12146583"/>
              <a:gd name="connsiteY124" fmla="*/ 1317931 h 4532507"/>
              <a:gd name="connsiteX125" fmla="*/ 10141384 w 12146583"/>
              <a:gd name="connsiteY125" fmla="*/ 1309014 h 4532507"/>
              <a:gd name="connsiteX126" fmla="*/ 10062659 w 12146583"/>
              <a:gd name="connsiteY126" fmla="*/ 1285229 h 4532507"/>
              <a:gd name="connsiteX127" fmla="*/ 8716173 w 12146583"/>
              <a:gd name="connsiteY127" fmla="*/ 1258806 h 4532507"/>
              <a:gd name="connsiteX128" fmla="*/ 8743326 w 12146583"/>
              <a:gd name="connsiteY128" fmla="*/ 1276421 h 4532507"/>
              <a:gd name="connsiteX129" fmla="*/ 8716173 w 12146583"/>
              <a:gd name="connsiteY129" fmla="*/ 1258806 h 4532507"/>
              <a:gd name="connsiteX130" fmla="*/ 8754926 w 12146583"/>
              <a:gd name="connsiteY130" fmla="*/ 1256604 h 4532507"/>
              <a:gd name="connsiteX131" fmla="*/ 8753092 w 12146583"/>
              <a:gd name="connsiteY131" fmla="*/ 1258806 h 4532507"/>
              <a:gd name="connsiteX132" fmla="*/ 8753092 w 12146583"/>
              <a:gd name="connsiteY132" fmla="*/ 1276421 h 4532507"/>
              <a:gd name="connsiteX133" fmla="*/ 8767757 w 12146583"/>
              <a:gd name="connsiteY133" fmla="*/ 1267614 h 4532507"/>
              <a:gd name="connsiteX134" fmla="*/ 8754926 w 12146583"/>
              <a:gd name="connsiteY134" fmla="*/ 1256604 h 4532507"/>
              <a:gd name="connsiteX135" fmla="*/ 9653982 w 12146583"/>
              <a:gd name="connsiteY135" fmla="*/ 1254587 h 4532507"/>
              <a:gd name="connsiteX136" fmla="*/ 9682901 w 12146583"/>
              <a:gd name="connsiteY136" fmla="*/ 1268141 h 4532507"/>
              <a:gd name="connsiteX137" fmla="*/ 9662341 w 12146583"/>
              <a:gd name="connsiteY137" fmla="*/ 1268141 h 4532507"/>
              <a:gd name="connsiteX138" fmla="*/ 9662341 w 12146583"/>
              <a:gd name="connsiteY138" fmla="*/ 1286920 h 4532507"/>
              <a:gd name="connsiteX139" fmla="*/ 9652054 w 12146583"/>
              <a:gd name="connsiteY139" fmla="*/ 1284837 h 4532507"/>
              <a:gd name="connsiteX140" fmla="*/ 9636631 w 12146583"/>
              <a:gd name="connsiteY140" fmla="*/ 1259793 h 4532507"/>
              <a:gd name="connsiteX141" fmla="*/ 9653982 w 12146583"/>
              <a:gd name="connsiteY141" fmla="*/ 1254587 h 4532507"/>
              <a:gd name="connsiteX142" fmla="*/ 10243617 w 12146583"/>
              <a:gd name="connsiteY142" fmla="*/ 1249998 h 4532507"/>
              <a:gd name="connsiteX143" fmla="*/ 10228232 w 12146583"/>
              <a:gd name="connsiteY143" fmla="*/ 1276421 h 4532507"/>
              <a:gd name="connsiteX144" fmla="*/ 10253867 w 12146583"/>
              <a:gd name="connsiteY144" fmla="*/ 1294037 h 4532507"/>
              <a:gd name="connsiteX145" fmla="*/ 10269253 w 12146583"/>
              <a:gd name="connsiteY145" fmla="*/ 1285229 h 4532507"/>
              <a:gd name="connsiteX146" fmla="*/ 10274390 w 12146583"/>
              <a:gd name="connsiteY146" fmla="*/ 1267614 h 4532507"/>
              <a:gd name="connsiteX147" fmla="*/ 10243617 w 12146583"/>
              <a:gd name="connsiteY147" fmla="*/ 1249998 h 4532507"/>
              <a:gd name="connsiteX148" fmla="*/ 2005995 w 12146583"/>
              <a:gd name="connsiteY148" fmla="*/ 1241190 h 4532507"/>
              <a:gd name="connsiteX149" fmla="*/ 1872205 w 12146583"/>
              <a:gd name="connsiteY149" fmla="*/ 1275069 h 4532507"/>
              <a:gd name="connsiteX150" fmla="*/ 1733279 w 12146583"/>
              <a:gd name="connsiteY150" fmla="*/ 1325887 h 4532507"/>
              <a:gd name="connsiteX151" fmla="*/ 1676671 w 12146583"/>
              <a:gd name="connsiteY151" fmla="*/ 1342826 h 4532507"/>
              <a:gd name="connsiteX152" fmla="*/ 1700471 w 12146583"/>
              <a:gd name="connsiteY152" fmla="*/ 1346006 h 4532507"/>
              <a:gd name="connsiteX153" fmla="*/ 1728129 w 12146583"/>
              <a:gd name="connsiteY153" fmla="*/ 1342826 h 4532507"/>
              <a:gd name="connsiteX154" fmla="*/ 1867069 w 12146583"/>
              <a:gd name="connsiteY154" fmla="*/ 1292008 h 4532507"/>
              <a:gd name="connsiteX155" fmla="*/ 2016294 w 12146583"/>
              <a:gd name="connsiteY155" fmla="*/ 1249659 h 4532507"/>
              <a:gd name="connsiteX156" fmla="*/ 2005995 w 12146583"/>
              <a:gd name="connsiteY156" fmla="*/ 1241190 h 4532507"/>
              <a:gd name="connsiteX157" fmla="*/ 8950349 w 12146583"/>
              <a:gd name="connsiteY157" fmla="*/ 1226756 h 4532507"/>
              <a:gd name="connsiteX158" fmla="*/ 8927675 w 12146583"/>
              <a:gd name="connsiteY158" fmla="*/ 1227538 h 4532507"/>
              <a:gd name="connsiteX159" fmla="*/ 8943225 w 12146583"/>
              <a:gd name="connsiteY159" fmla="*/ 1235899 h 4532507"/>
              <a:gd name="connsiteX160" fmla="*/ 8886211 w 12146583"/>
              <a:gd name="connsiteY160" fmla="*/ 1235899 h 4532507"/>
              <a:gd name="connsiteX161" fmla="*/ 8881037 w 12146583"/>
              <a:gd name="connsiteY161" fmla="*/ 1227538 h 4532507"/>
              <a:gd name="connsiteX162" fmla="*/ 8881037 w 12146583"/>
              <a:gd name="connsiteY162" fmla="*/ 1244274 h 4532507"/>
              <a:gd name="connsiteX163" fmla="*/ 8875850 w 12146583"/>
              <a:gd name="connsiteY163" fmla="*/ 1252636 h 4532507"/>
              <a:gd name="connsiteX164" fmla="*/ 8808475 w 12146583"/>
              <a:gd name="connsiteY164" fmla="*/ 1261012 h 4532507"/>
              <a:gd name="connsiteX165" fmla="*/ 8860300 w 12146583"/>
              <a:gd name="connsiteY165" fmla="*/ 1286109 h 4532507"/>
              <a:gd name="connsiteX166" fmla="*/ 8844749 w 12146583"/>
              <a:gd name="connsiteY166" fmla="*/ 1302846 h 4532507"/>
              <a:gd name="connsiteX167" fmla="*/ 8865487 w 12146583"/>
              <a:gd name="connsiteY167" fmla="*/ 1286109 h 4532507"/>
              <a:gd name="connsiteX168" fmla="*/ 8953588 w 12146583"/>
              <a:gd name="connsiteY168" fmla="*/ 1277748 h 4532507"/>
              <a:gd name="connsiteX169" fmla="*/ 8912125 w 12146583"/>
              <a:gd name="connsiteY169" fmla="*/ 1261012 h 4532507"/>
              <a:gd name="connsiteX170" fmla="*/ 8963950 w 12146583"/>
              <a:gd name="connsiteY170" fmla="*/ 1261012 h 4532507"/>
              <a:gd name="connsiteX171" fmla="*/ 8979500 w 12146583"/>
              <a:gd name="connsiteY171" fmla="*/ 1252636 h 4532507"/>
              <a:gd name="connsiteX172" fmla="*/ 8950349 w 12146583"/>
              <a:gd name="connsiteY172" fmla="*/ 1226756 h 4532507"/>
              <a:gd name="connsiteX173" fmla="*/ 10685828 w 12146583"/>
              <a:gd name="connsiteY173" fmla="*/ 1218431 h 4532507"/>
              <a:gd name="connsiteX174" fmla="*/ 10681073 w 12146583"/>
              <a:gd name="connsiteY174" fmla="*/ 1218432 h 4532507"/>
              <a:gd name="connsiteX175" fmla="*/ 10701709 w 12146583"/>
              <a:gd name="connsiteY175" fmla="*/ 1258806 h 4532507"/>
              <a:gd name="connsiteX176" fmla="*/ 10717169 w 12146583"/>
              <a:gd name="connsiteY176" fmla="*/ 1242651 h 4532507"/>
              <a:gd name="connsiteX177" fmla="*/ 10706857 w 12146583"/>
              <a:gd name="connsiteY177" fmla="*/ 1218432 h 4532507"/>
              <a:gd name="connsiteX178" fmla="*/ 10685828 w 12146583"/>
              <a:gd name="connsiteY178" fmla="*/ 1218431 h 4532507"/>
              <a:gd name="connsiteX179" fmla="*/ 8978146 w 12146583"/>
              <a:gd name="connsiteY179" fmla="*/ 1201547 h 4532507"/>
              <a:gd name="connsiteX180" fmla="*/ 8963216 w 12146583"/>
              <a:gd name="connsiteY180" fmla="*/ 1210355 h 4532507"/>
              <a:gd name="connsiteX181" fmla="*/ 8963216 w 12146583"/>
              <a:gd name="connsiteY181" fmla="*/ 1219177 h 4532507"/>
              <a:gd name="connsiteX182" fmla="*/ 8993077 w 12146583"/>
              <a:gd name="connsiteY182" fmla="*/ 1219177 h 4532507"/>
              <a:gd name="connsiteX183" fmla="*/ 8978146 w 12146583"/>
              <a:gd name="connsiteY183" fmla="*/ 1201547 h 4532507"/>
              <a:gd name="connsiteX184" fmla="*/ 8892044 w 12146583"/>
              <a:gd name="connsiteY184" fmla="*/ 1200723 h 4532507"/>
              <a:gd name="connsiteX185" fmla="*/ 8912238 w 12146583"/>
              <a:gd name="connsiteY185" fmla="*/ 1227972 h 4532507"/>
              <a:gd name="connsiteX186" fmla="*/ 8901977 w 12146583"/>
              <a:gd name="connsiteY186" fmla="*/ 1201547 h 4532507"/>
              <a:gd name="connsiteX187" fmla="*/ 8892044 w 12146583"/>
              <a:gd name="connsiteY187" fmla="*/ 1200723 h 4532507"/>
              <a:gd name="connsiteX188" fmla="*/ 9785731 w 12146583"/>
              <a:gd name="connsiteY188" fmla="*/ 1192739 h 4532507"/>
              <a:gd name="connsiteX189" fmla="*/ 9796599 w 12146583"/>
              <a:gd name="connsiteY189" fmla="*/ 1210355 h 4532507"/>
              <a:gd name="connsiteX190" fmla="*/ 9812882 w 12146583"/>
              <a:gd name="connsiteY190" fmla="*/ 1210355 h 4532507"/>
              <a:gd name="connsiteX191" fmla="*/ 9785731 w 12146583"/>
              <a:gd name="connsiteY191" fmla="*/ 1192739 h 4532507"/>
              <a:gd name="connsiteX192" fmla="*/ 9622877 w 12146583"/>
              <a:gd name="connsiteY192" fmla="*/ 1192739 h 4532507"/>
              <a:gd name="connsiteX193" fmla="*/ 9595737 w 12146583"/>
              <a:gd name="connsiteY193" fmla="*/ 1210355 h 4532507"/>
              <a:gd name="connsiteX194" fmla="*/ 9622877 w 12146583"/>
              <a:gd name="connsiteY194" fmla="*/ 1192739 h 4532507"/>
              <a:gd name="connsiteX195" fmla="*/ 10057929 w 12146583"/>
              <a:gd name="connsiteY195" fmla="*/ 1181735 h 4532507"/>
              <a:gd name="connsiteX196" fmla="*/ 10063659 w 12146583"/>
              <a:gd name="connsiteY196" fmla="*/ 1192739 h 4532507"/>
              <a:gd name="connsiteX197" fmla="*/ 10078931 w 12146583"/>
              <a:gd name="connsiteY197" fmla="*/ 1183932 h 4532507"/>
              <a:gd name="connsiteX198" fmla="*/ 10057929 w 12146583"/>
              <a:gd name="connsiteY198" fmla="*/ 1181735 h 4532507"/>
              <a:gd name="connsiteX199" fmla="*/ 9490422 w 12146583"/>
              <a:gd name="connsiteY199" fmla="*/ 1172928 h 4532507"/>
              <a:gd name="connsiteX200" fmla="*/ 9476283 w 12146583"/>
              <a:gd name="connsiteY200" fmla="*/ 1175137 h 4532507"/>
              <a:gd name="connsiteX201" fmla="*/ 9574532 w 12146583"/>
              <a:gd name="connsiteY201" fmla="*/ 1210355 h 4532507"/>
              <a:gd name="connsiteX202" fmla="*/ 9559019 w 12146583"/>
              <a:gd name="connsiteY202" fmla="*/ 1192739 h 4532507"/>
              <a:gd name="connsiteX203" fmla="*/ 9569355 w 12146583"/>
              <a:gd name="connsiteY203" fmla="*/ 1183932 h 4532507"/>
              <a:gd name="connsiteX204" fmla="*/ 9543507 w 12146583"/>
              <a:gd name="connsiteY204" fmla="*/ 1192739 h 4532507"/>
              <a:gd name="connsiteX205" fmla="*/ 9490422 w 12146583"/>
              <a:gd name="connsiteY205" fmla="*/ 1172928 h 4532507"/>
              <a:gd name="connsiteX206" fmla="*/ 10508724 w 12146583"/>
              <a:gd name="connsiteY206" fmla="*/ 1172653 h 4532507"/>
              <a:gd name="connsiteX207" fmla="*/ 10499734 w 12146583"/>
              <a:gd name="connsiteY207" fmla="*/ 1175137 h 4532507"/>
              <a:gd name="connsiteX208" fmla="*/ 10524836 w 12146583"/>
              <a:gd name="connsiteY208" fmla="*/ 1181740 h 4532507"/>
              <a:gd name="connsiteX209" fmla="*/ 10537729 w 12146583"/>
              <a:gd name="connsiteY209" fmla="*/ 1175137 h 4532507"/>
              <a:gd name="connsiteX210" fmla="*/ 10508724 w 12146583"/>
              <a:gd name="connsiteY210" fmla="*/ 1172653 h 4532507"/>
              <a:gd name="connsiteX211" fmla="*/ 11934890 w 12146583"/>
              <a:gd name="connsiteY211" fmla="*/ 1167695 h 4532507"/>
              <a:gd name="connsiteX212" fmla="*/ 11935132 w 12146583"/>
              <a:gd name="connsiteY212" fmla="*/ 1169616 h 4532507"/>
              <a:gd name="connsiteX213" fmla="*/ 11950403 w 12146583"/>
              <a:gd name="connsiteY213" fmla="*/ 1177330 h 4532507"/>
              <a:gd name="connsiteX214" fmla="*/ 11950403 w 12146583"/>
              <a:gd name="connsiteY214" fmla="*/ 1185042 h 4532507"/>
              <a:gd name="connsiteX215" fmla="*/ 11958032 w 12146583"/>
              <a:gd name="connsiteY215" fmla="*/ 1187923 h 4532507"/>
              <a:gd name="connsiteX216" fmla="*/ 11965675 w 12146583"/>
              <a:gd name="connsiteY216" fmla="*/ 1185042 h 4532507"/>
              <a:gd name="connsiteX217" fmla="*/ 11934890 w 12146583"/>
              <a:gd name="connsiteY217" fmla="*/ 1167695 h 4532507"/>
              <a:gd name="connsiteX218" fmla="*/ 10040125 w 12146583"/>
              <a:gd name="connsiteY218" fmla="*/ 1145038 h 4532507"/>
              <a:gd name="connsiteX219" fmla="*/ 10038215 w 12146583"/>
              <a:gd name="connsiteY219" fmla="*/ 1152001 h 4532507"/>
              <a:gd name="connsiteX220" fmla="*/ 10089117 w 12146583"/>
              <a:gd name="connsiteY220" fmla="*/ 1193293 h 4532507"/>
              <a:gd name="connsiteX221" fmla="*/ 10106298 w 12146583"/>
              <a:gd name="connsiteY221" fmla="*/ 1196393 h 4532507"/>
              <a:gd name="connsiteX222" fmla="*/ 10119659 w 12146583"/>
              <a:gd name="connsiteY222" fmla="*/ 1193293 h 4532507"/>
              <a:gd name="connsiteX223" fmla="*/ 10089117 w 12146583"/>
              <a:gd name="connsiteY223" fmla="*/ 1168521 h 4532507"/>
              <a:gd name="connsiteX224" fmla="*/ 10068759 w 12146583"/>
              <a:gd name="connsiteY224" fmla="*/ 1152001 h 4532507"/>
              <a:gd name="connsiteX225" fmla="*/ 10040125 w 12146583"/>
              <a:gd name="connsiteY225" fmla="*/ 1145038 h 4532507"/>
              <a:gd name="connsiteX226" fmla="*/ 10407408 w 12146583"/>
              <a:gd name="connsiteY226" fmla="*/ 1144303 h 4532507"/>
              <a:gd name="connsiteX227" fmla="*/ 10451869 w 12146583"/>
              <a:gd name="connsiteY227" fmla="*/ 1160823 h 4532507"/>
              <a:gd name="connsiteX228" fmla="*/ 10464420 w 12146583"/>
              <a:gd name="connsiteY228" fmla="*/ 1158982 h 4532507"/>
              <a:gd name="connsiteX229" fmla="*/ 10407408 w 12146583"/>
              <a:gd name="connsiteY229" fmla="*/ 1144303 h 4532507"/>
              <a:gd name="connsiteX230" fmla="*/ 9472412 w 12146583"/>
              <a:gd name="connsiteY230" fmla="*/ 1144303 h 4532507"/>
              <a:gd name="connsiteX231" fmla="*/ 9446398 w 12146583"/>
              <a:gd name="connsiteY231" fmla="*/ 1152001 h 4532507"/>
              <a:gd name="connsiteX232" fmla="*/ 9462010 w 12146583"/>
              <a:gd name="connsiteY232" fmla="*/ 1159713 h 4532507"/>
              <a:gd name="connsiteX233" fmla="*/ 9508838 w 12146583"/>
              <a:gd name="connsiteY233" fmla="*/ 1167425 h 4532507"/>
              <a:gd name="connsiteX234" fmla="*/ 9472412 w 12146583"/>
              <a:gd name="connsiteY234" fmla="*/ 1144303 h 4532507"/>
              <a:gd name="connsiteX235" fmla="*/ 11904055 w 12146583"/>
              <a:gd name="connsiteY235" fmla="*/ 1142990 h 4532507"/>
              <a:gd name="connsiteX236" fmla="*/ 12083357 w 12146583"/>
              <a:gd name="connsiteY236" fmla="*/ 1223304 h 4532507"/>
              <a:gd name="connsiteX237" fmla="*/ 12146583 w 12146583"/>
              <a:gd name="connsiteY237" fmla="*/ 1254489 h 4532507"/>
              <a:gd name="connsiteX238" fmla="*/ 12146583 w 12146583"/>
              <a:gd name="connsiteY238" fmla="*/ 1329757 h 4532507"/>
              <a:gd name="connsiteX239" fmla="*/ 12130273 w 12146583"/>
              <a:gd name="connsiteY239" fmla="*/ 1316119 h 4532507"/>
              <a:gd name="connsiteX240" fmla="*/ 12032582 w 12146583"/>
              <a:gd name="connsiteY240" fmla="*/ 1259793 h 4532507"/>
              <a:gd name="connsiteX241" fmla="*/ 12027445 w 12146583"/>
              <a:gd name="connsiteY241" fmla="*/ 1243111 h 4532507"/>
              <a:gd name="connsiteX242" fmla="*/ 11986337 w 12146583"/>
              <a:gd name="connsiteY242" fmla="*/ 1214523 h 4532507"/>
              <a:gd name="connsiteX243" fmla="*/ 12006378 w 12146583"/>
              <a:gd name="connsiteY243" fmla="*/ 1219177 h 4532507"/>
              <a:gd name="connsiteX244" fmla="*/ 11989360 w 12146583"/>
              <a:gd name="connsiteY244" fmla="*/ 1208163 h 4532507"/>
              <a:gd name="connsiteX245" fmla="*/ 11955464 w 12146583"/>
              <a:gd name="connsiteY245" fmla="*/ 1193051 h 4532507"/>
              <a:gd name="connsiteX246" fmla="*/ 11934904 w 12146583"/>
              <a:gd name="connsiteY246" fmla="*/ 1184716 h 4532507"/>
              <a:gd name="connsiteX247" fmla="*/ 11960601 w 12146583"/>
              <a:gd name="connsiteY247" fmla="*/ 1218080 h 4532507"/>
              <a:gd name="connsiteX248" fmla="*/ 11842349 w 12146583"/>
              <a:gd name="connsiteY248" fmla="*/ 1176368 h 4532507"/>
              <a:gd name="connsiteX249" fmla="*/ 11904055 w 12146583"/>
              <a:gd name="connsiteY249" fmla="*/ 1142990 h 4532507"/>
              <a:gd name="connsiteX250" fmla="*/ 9929617 w 12146583"/>
              <a:gd name="connsiteY250" fmla="*/ 1135494 h 4532507"/>
              <a:gd name="connsiteX251" fmla="*/ 9935045 w 12146583"/>
              <a:gd name="connsiteY251" fmla="*/ 1161919 h 4532507"/>
              <a:gd name="connsiteX252" fmla="*/ 9929617 w 12146583"/>
              <a:gd name="connsiteY252" fmla="*/ 1135494 h 4532507"/>
              <a:gd name="connsiteX253" fmla="*/ 9375846 w 12146583"/>
              <a:gd name="connsiteY253" fmla="*/ 1126686 h 4532507"/>
              <a:gd name="connsiteX254" fmla="*/ 9375846 w 12146583"/>
              <a:gd name="connsiteY254" fmla="*/ 1144303 h 4532507"/>
              <a:gd name="connsiteX255" fmla="*/ 9405707 w 12146583"/>
              <a:gd name="connsiteY255" fmla="*/ 1135494 h 4532507"/>
              <a:gd name="connsiteX256" fmla="*/ 9425982 w 12146583"/>
              <a:gd name="connsiteY256" fmla="*/ 1124209 h 4532507"/>
              <a:gd name="connsiteX257" fmla="*/ 9411108 w 12146583"/>
              <a:gd name="connsiteY257" fmla="*/ 1126686 h 4532507"/>
              <a:gd name="connsiteX258" fmla="*/ 9473550 w 12146583"/>
              <a:gd name="connsiteY258" fmla="*/ 1144303 h 4532507"/>
              <a:gd name="connsiteX259" fmla="*/ 9473550 w 12146583"/>
              <a:gd name="connsiteY259" fmla="*/ 1126686 h 4532507"/>
              <a:gd name="connsiteX260" fmla="*/ 9425982 w 12146583"/>
              <a:gd name="connsiteY260" fmla="*/ 1124209 h 4532507"/>
              <a:gd name="connsiteX261" fmla="*/ 2390310 w 12146583"/>
              <a:gd name="connsiteY261" fmla="*/ 1085879 h 4532507"/>
              <a:gd name="connsiteX262" fmla="*/ 2375985 w 12146583"/>
              <a:gd name="connsiteY262" fmla="*/ 1091455 h 4532507"/>
              <a:gd name="connsiteX263" fmla="*/ 2396356 w 12146583"/>
              <a:gd name="connsiteY263" fmla="*/ 1091455 h 4532507"/>
              <a:gd name="connsiteX264" fmla="*/ 2390310 w 12146583"/>
              <a:gd name="connsiteY264" fmla="*/ 1085879 h 4532507"/>
              <a:gd name="connsiteX265" fmla="*/ 9815628 w 12146583"/>
              <a:gd name="connsiteY265" fmla="*/ 1082647 h 4532507"/>
              <a:gd name="connsiteX266" fmla="*/ 9842768 w 12146583"/>
              <a:gd name="connsiteY266" fmla="*/ 1100263 h 4532507"/>
              <a:gd name="connsiteX267" fmla="*/ 9815628 w 12146583"/>
              <a:gd name="connsiteY267" fmla="*/ 1082647 h 4532507"/>
              <a:gd name="connsiteX268" fmla="*/ 6403249 w 12146583"/>
              <a:gd name="connsiteY268" fmla="*/ 1078237 h 4532507"/>
              <a:gd name="connsiteX269" fmla="*/ 6413206 w 12146583"/>
              <a:gd name="connsiteY269" fmla="*/ 1091455 h 4532507"/>
              <a:gd name="connsiteX270" fmla="*/ 6433109 w 12146583"/>
              <a:gd name="connsiteY270" fmla="*/ 1078237 h 4532507"/>
              <a:gd name="connsiteX271" fmla="*/ 6403249 w 12146583"/>
              <a:gd name="connsiteY271" fmla="*/ 1078237 h 4532507"/>
              <a:gd name="connsiteX272" fmla="*/ 9816365 w 12146583"/>
              <a:gd name="connsiteY272" fmla="*/ 1045757 h 4532507"/>
              <a:gd name="connsiteX273" fmla="*/ 9807455 w 12146583"/>
              <a:gd name="connsiteY273" fmla="*/ 1051812 h 4532507"/>
              <a:gd name="connsiteX274" fmla="*/ 9823005 w 12146583"/>
              <a:gd name="connsiteY274" fmla="*/ 1060620 h 4532507"/>
              <a:gd name="connsiteX275" fmla="*/ 9843730 w 12146583"/>
              <a:gd name="connsiteY275" fmla="*/ 1069429 h 4532507"/>
              <a:gd name="connsiteX276" fmla="*/ 9864467 w 12146583"/>
              <a:gd name="connsiteY276" fmla="*/ 1060620 h 4532507"/>
              <a:gd name="connsiteX277" fmla="*/ 9816365 w 12146583"/>
              <a:gd name="connsiteY277" fmla="*/ 1045757 h 4532507"/>
              <a:gd name="connsiteX278" fmla="*/ 3096745 w 12146583"/>
              <a:gd name="connsiteY278" fmla="*/ 994555 h 4532507"/>
              <a:gd name="connsiteX279" fmla="*/ 2974583 w 12146583"/>
              <a:gd name="connsiteY279" fmla="*/ 1016581 h 4532507"/>
              <a:gd name="connsiteX280" fmla="*/ 3096745 w 12146583"/>
              <a:gd name="connsiteY280" fmla="*/ 994555 h 4532507"/>
              <a:gd name="connsiteX281" fmla="*/ 3251474 w 12146583"/>
              <a:gd name="connsiteY281" fmla="*/ 950513 h 4532507"/>
              <a:gd name="connsiteX282" fmla="*/ 3232645 w 12146583"/>
              <a:gd name="connsiteY282" fmla="*/ 957424 h 4532507"/>
              <a:gd name="connsiteX283" fmla="*/ 3213303 w 12146583"/>
              <a:gd name="connsiteY283" fmla="*/ 962908 h 4532507"/>
              <a:gd name="connsiteX284" fmla="*/ 3221464 w 12146583"/>
              <a:gd name="connsiteY284" fmla="*/ 961527 h 4532507"/>
              <a:gd name="connsiteX285" fmla="*/ 3232645 w 12146583"/>
              <a:gd name="connsiteY285" fmla="*/ 957424 h 4532507"/>
              <a:gd name="connsiteX286" fmla="*/ 3232723 w 12146583"/>
              <a:gd name="connsiteY286" fmla="*/ 957402 h 4532507"/>
              <a:gd name="connsiteX287" fmla="*/ 3886022 w 12146583"/>
              <a:gd name="connsiteY287" fmla="*/ 944321 h 4532507"/>
              <a:gd name="connsiteX288" fmla="*/ 3858211 w 12146583"/>
              <a:gd name="connsiteY288" fmla="*/ 950513 h 4532507"/>
              <a:gd name="connsiteX289" fmla="*/ 3831727 w 12146583"/>
              <a:gd name="connsiteY289" fmla="*/ 957225 h 4532507"/>
              <a:gd name="connsiteX290" fmla="*/ 3816595 w 12146583"/>
              <a:gd name="connsiteY290" fmla="*/ 951623 h 4532507"/>
              <a:gd name="connsiteX291" fmla="*/ 3795782 w 12146583"/>
              <a:gd name="connsiteY291" fmla="*/ 950513 h 4532507"/>
              <a:gd name="connsiteX292" fmla="*/ 3764554 w 12146583"/>
              <a:gd name="connsiteY292" fmla="*/ 959322 h 4532507"/>
              <a:gd name="connsiteX293" fmla="*/ 3791392 w 12146583"/>
              <a:gd name="connsiteY293" fmla="*/ 961664 h 4532507"/>
              <a:gd name="connsiteX294" fmla="*/ 3823098 w 12146583"/>
              <a:gd name="connsiteY294" fmla="*/ 958225 h 4532507"/>
              <a:gd name="connsiteX295" fmla="*/ 3837409 w 12146583"/>
              <a:gd name="connsiteY295" fmla="*/ 959322 h 4532507"/>
              <a:gd name="connsiteX296" fmla="*/ 3889437 w 12146583"/>
              <a:gd name="connsiteY296" fmla="*/ 950513 h 4532507"/>
              <a:gd name="connsiteX297" fmla="*/ 3886022 w 12146583"/>
              <a:gd name="connsiteY297" fmla="*/ 944321 h 4532507"/>
              <a:gd name="connsiteX298" fmla="*/ 3910061 w 12146583"/>
              <a:gd name="connsiteY298" fmla="*/ 932899 h 4532507"/>
              <a:gd name="connsiteX299" fmla="*/ 3900293 w 12146583"/>
              <a:gd name="connsiteY299" fmla="*/ 950513 h 4532507"/>
              <a:gd name="connsiteX300" fmla="*/ 3914729 w 12146583"/>
              <a:gd name="connsiteY300" fmla="*/ 953003 h 4532507"/>
              <a:gd name="connsiteX301" fmla="*/ 3924725 w 12146583"/>
              <a:gd name="connsiteY301" fmla="*/ 950513 h 4532507"/>
              <a:gd name="connsiteX302" fmla="*/ 3910061 w 12146583"/>
              <a:gd name="connsiteY302" fmla="*/ 932899 h 4532507"/>
              <a:gd name="connsiteX303" fmla="*/ 4062930 w 12146583"/>
              <a:gd name="connsiteY303" fmla="*/ 924090 h 4532507"/>
              <a:gd name="connsiteX304" fmla="*/ 4068106 w 12146583"/>
              <a:gd name="connsiteY304" fmla="*/ 932899 h 4532507"/>
              <a:gd name="connsiteX305" fmla="*/ 4062930 w 12146583"/>
              <a:gd name="connsiteY305" fmla="*/ 924090 h 4532507"/>
              <a:gd name="connsiteX306" fmla="*/ 7682360 w 12146583"/>
              <a:gd name="connsiteY306" fmla="*/ 919694 h 4532507"/>
              <a:gd name="connsiteX307" fmla="*/ 7656599 w 12146583"/>
              <a:gd name="connsiteY307" fmla="*/ 927391 h 4532507"/>
              <a:gd name="connsiteX308" fmla="*/ 7713269 w 12146583"/>
              <a:gd name="connsiteY308" fmla="*/ 935104 h 4532507"/>
              <a:gd name="connsiteX309" fmla="*/ 7718419 w 12146583"/>
              <a:gd name="connsiteY309" fmla="*/ 942816 h 4532507"/>
              <a:gd name="connsiteX310" fmla="*/ 7842037 w 12146583"/>
              <a:gd name="connsiteY310" fmla="*/ 950513 h 4532507"/>
              <a:gd name="connsiteX311" fmla="*/ 7723570 w 12146583"/>
              <a:gd name="connsiteY311" fmla="*/ 927391 h 4532507"/>
              <a:gd name="connsiteX312" fmla="*/ 7682360 w 12146583"/>
              <a:gd name="connsiteY312" fmla="*/ 919694 h 4532507"/>
              <a:gd name="connsiteX313" fmla="*/ 2814414 w 12146583"/>
              <a:gd name="connsiteY313" fmla="*/ 893269 h 4532507"/>
              <a:gd name="connsiteX314" fmla="*/ 2768270 w 12146583"/>
              <a:gd name="connsiteY314" fmla="*/ 910886 h 4532507"/>
              <a:gd name="connsiteX315" fmla="*/ 2814414 w 12146583"/>
              <a:gd name="connsiteY315" fmla="*/ 893269 h 4532507"/>
              <a:gd name="connsiteX316" fmla="*/ 2838272 w 12146583"/>
              <a:gd name="connsiteY316" fmla="*/ 888865 h 4532507"/>
              <a:gd name="connsiteX317" fmla="*/ 2819576 w 12146583"/>
              <a:gd name="connsiteY317" fmla="*/ 902077 h 4532507"/>
              <a:gd name="connsiteX318" fmla="*/ 2845362 w 12146583"/>
              <a:gd name="connsiteY318" fmla="*/ 902077 h 4532507"/>
              <a:gd name="connsiteX319" fmla="*/ 2838272 w 12146583"/>
              <a:gd name="connsiteY319" fmla="*/ 888865 h 4532507"/>
              <a:gd name="connsiteX320" fmla="*/ 1267040 w 12146583"/>
              <a:gd name="connsiteY320" fmla="*/ 858025 h 4532507"/>
              <a:gd name="connsiteX321" fmla="*/ 1226312 w 12146583"/>
              <a:gd name="connsiteY321" fmla="*/ 875653 h 4532507"/>
              <a:gd name="connsiteX322" fmla="*/ 1267040 w 12146583"/>
              <a:gd name="connsiteY322" fmla="*/ 858025 h 4532507"/>
              <a:gd name="connsiteX323" fmla="*/ 7252979 w 12146583"/>
              <a:gd name="connsiteY323" fmla="*/ 856931 h 4532507"/>
              <a:gd name="connsiteX324" fmla="*/ 7242096 w 12146583"/>
              <a:gd name="connsiteY324" fmla="*/ 858025 h 4532507"/>
              <a:gd name="connsiteX325" fmla="*/ 7302235 w 12146583"/>
              <a:gd name="connsiteY325" fmla="*/ 875653 h 4532507"/>
              <a:gd name="connsiteX326" fmla="*/ 7307245 w 12146583"/>
              <a:gd name="connsiteY326" fmla="*/ 866846 h 4532507"/>
              <a:gd name="connsiteX327" fmla="*/ 7252979 w 12146583"/>
              <a:gd name="connsiteY327" fmla="*/ 856931 h 4532507"/>
              <a:gd name="connsiteX328" fmla="*/ 5010604 w 12146583"/>
              <a:gd name="connsiteY328" fmla="*/ 849230 h 4532507"/>
              <a:gd name="connsiteX329" fmla="*/ 4972609 w 12146583"/>
              <a:gd name="connsiteY329" fmla="*/ 858025 h 4532507"/>
              <a:gd name="connsiteX330" fmla="*/ 5010604 w 12146583"/>
              <a:gd name="connsiteY330" fmla="*/ 849230 h 4532507"/>
              <a:gd name="connsiteX331" fmla="*/ 3028876 w 12146583"/>
              <a:gd name="connsiteY331" fmla="*/ 849230 h 4532507"/>
              <a:gd name="connsiteX332" fmla="*/ 2932590 w 12146583"/>
              <a:gd name="connsiteY332" fmla="*/ 866846 h 4532507"/>
              <a:gd name="connsiteX333" fmla="*/ 2876855 w 12146583"/>
              <a:gd name="connsiteY333" fmla="*/ 884461 h 4532507"/>
              <a:gd name="connsiteX334" fmla="*/ 2886990 w 12146583"/>
              <a:gd name="connsiteY334" fmla="*/ 893269 h 4532507"/>
              <a:gd name="connsiteX335" fmla="*/ 2912321 w 12146583"/>
              <a:gd name="connsiteY335" fmla="*/ 875653 h 4532507"/>
              <a:gd name="connsiteX336" fmla="*/ 2912321 w 12146583"/>
              <a:gd name="connsiteY336" fmla="*/ 884461 h 4532507"/>
              <a:gd name="connsiteX337" fmla="*/ 3028876 w 12146583"/>
              <a:gd name="connsiteY337" fmla="*/ 849230 h 4532507"/>
              <a:gd name="connsiteX338" fmla="*/ 4120926 w 12146583"/>
              <a:gd name="connsiteY338" fmla="*/ 844087 h 4532507"/>
              <a:gd name="connsiteX339" fmla="*/ 4037638 w 12146583"/>
              <a:gd name="connsiteY339" fmla="*/ 852166 h 4532507"/>
              <a:gd name="connsiteX340" fmla="*/ 3935126 w 12146583"/>
              <a:gd name="connsiteY340" fmla="*/ 860229 h 4532507"/>
              <a:gd name="connsiteX341" fmla="*/ 3878746 w 12146583"/>
              <a:gd name="connsiteY341" fmla="*/ 860229 h 4532507"/>
              <a:gd name="connsiteX342" fmla="*/ 3653237 w 12146583"/>
              <a:gd name="connsiteY342" fmla="*/ 884461 h 4532507"/>
              <a:gd name="connsiteX343" fmla="*/ 3607105 w 12146583"/>
              <a:gd name="connsiteY343" fmla="*/ 900602 h 4532507"/>
              <a:gd name="connsiteX344" fmla="*/ 3658360 w 12146583"/>
              <a:gd name="connsiteY344" fmla="*/ 900602 h 4532507"/>
              <a:gd name="connsiteX345" fmla="*/ 3678858 w 12146583"/>
              <a:gd name="connsiteY345" fmla="*/ 900602 h 4532507"/>
              <a:gd name="connsiteX346" fmla="*/ 3658360 w 12146583"/>
              <a:gd name="connsiteY346" fmla="*/ 916757 h 4532507"/>
              <a:gd name="connsiteX347" fmla="*/ 3894131 w 12146583"/>
              <a:gd name="connsiteY347" fmla="*/ 900602 h 4532507"/>
              <a:gd name="connsiteX348" fmla="*/ 3971009 w 12146583"/>
              <a:gd name="connsiteY348" fmla="*/ 892525 h 4532507"/>
              <a:gd name="connsiteX349" fmla="*/ 4022265 w 12146583"/>
              <a:gd name="connsiteY349" fmla="*/ 884461 h 4532507"/>
              <a:gd name="connsiteX350" fmla="*/ 4155523 w 12146583"/>
              <a:gd name="connsiteY350" fmla="*/ 884461 h 4532507"/>
              <a:gd name="connsiteX351" fmla="*/ 4176020 w 12146583"/>
              <a:gd name="connsiteY351" fmla="*/ 876384 h 4532507"/>
              <a:gd name="connsiteX352" fmla="*/ 4181145 w 12146583"/>
              <a:gd name="connsiteY352" fmla="*/ 876384 h 4532507"/>
              <a:gd name="connsiteX353" fmla="*/ 4196518 w 12146583"/>
              <a:gd name="connsiteY353" fmla="*/ 868306 h 4532507"/>
              <a:gd name="connsiteX354" fmla="*/ 4201641 w 12146583"/>
              <a:gd name="connsiteY354" fmla="*/ 884461 h 4532507"/>
              <a:gd name="connsiteX355" fmla="*/ 4217027 w 12146583"/>
              <a:gd name="connsiteY355" fmla="*/ 876384 h 4532507"/>
              <a:gd name="connsiteX356" fmla="*/ 4232401 w 12146583"/>
              <a:gd name="connsiteY356" fmla="*/ 860229 h 4532507"/>
              <a:gd name="connsiteX357" fmla="*/ 4222152 w 12146583"/>
              <a:gd name="connsiteY357" fmla="*/ 868306 h 4532507"/>
              <a:gd name="connsiteX358" fmla="*/ 4181145 w 12146583"/>
              <a:gd name="connsiteY358" fmla="*/ 860229 h 4532507"/>
              <a:gd name="connsiteX359" fmla="*/ 4120926 w 12146583"/>
              <a:gd name="connsiteY359" fmla="*/ 844087 h 4532507"/>
              <a:gd name="connsiteX360" fmla="*/ 6031639 w 12146583"/>
              <a:gd name="connsiteY360" fmla="*/ 827203 h 4532507"/>
              <a:gd name="connsiteX361" fmla="*/ 5898317 w 12146583"/>
              <a:gd name="connsiteY361" fmla="*/ 836012 h 4532507"/>
              <a:gd name="connsiteX362" fmla="*/ 6011129 w 12146583"/>
              <a:gd name="connsiteY362" fmla="*/ 844818 h 4532507"/>
              <a:gd name="connsiteX363" fmla="*/ 6031639 w 12146583"/>
              <a:gd name="connsiteY363" fmla="*/ 827203 h 4532507"/>
              <a:gd name="connsiteX364" fmla="*/ 5534254 w 12146583"/>
              <a:gd name="connsiteY364" fmla="*/ 826102 h 4532507"/>
              <a:gd name="connsiteX365" fmla="*/ 5512827 w 12146583"/>
              <a:gd name="connsiteY365" fmla="*/ 836012 h 4532507"/>
              <a:gd name="connsiteX366" fmla="*/ 5548116 w 12146583"/>
              <a:gd name="connsiteY366" fmla="*/ 836012 h 4532507"/>
              <a:gd name="connsiteX367" fmla="*/ 5534254 w 12146583"/>
              <a:gd name="connsiteY367" fmla="*/ 826102 h 4532507"/>
              <a:gd name="connsiteX368" fmla="*/ 5944462 w 12146583"/>
              <a:gd name="connsiteY368" fmla="*/ 818395 h 4532507"/>
              <a:gd name="connsiteX369" fmla="*/ 5898317 w 12146583"/>
              <a:gd name="connsiteY369" fmla="*/ 827203 h 4532507"/>
              <a:gd name="connsiteX370" fmla="*/ 5944462 w 12146583"/>
              <a:gd name="connsiteY370" fmla="*/ 818395 h 4532507"/>
              <a:gd name="connsiteX371" fmla="*/ 7776116 w 12146583"/>
              <a:gd name="connsiteY371" fmla="*/ 800779 h 4532507"/>
              <a:gd name="connsiteX372" fmla="*/ 7781151 w 12146583"/>
              <a:gd name="connsiteY372" fmla="*/ 818395 h 4532507"/>
              <a:gd name="connsiteX373" fmla="*/ 7781151 w 12146583"/>
              <a:gd name="connsiteY373" fmla="*/ 809587 h 4532507"/>
              <a:gd name="connsiteX374" fmla="*/ 7801319 w 12146583"/>
              <a:gd name="connsiteY374" fmla="*/ 809587 h 4532507"/>
              <a:gd name="connsiteX375" fmla="*/ 7776116 w 12146583"/>
              <a:gd name="connsiteY375" fmla="*/ 800779 h 4532507"/>
              <a:gd name="connsiteX376" fmla="*/ 6115032 w 12146583"/>
              <a:gd name="connsiteY376" fmla="*/ 791970 h 4532507"/>
              <a:gd name="connsiteX377" fmla="*/ 6139920 w 12146583"/>
              <a:gd name="connsiteY377" fmla="*/ 800779 h 4532507"/>
              <a:gd name="connsiteX378" fmla="*/ 6115032 w 12146583"/>
              <a:gd name="connsiteY378" fmla="*/ 791970 h 4532507"/>
              <a:gd name="connsiteX379" fmla="*/ 6053048 w 12146583"/>
              <a:gd name="connsiteY379" fmla="*/ 765547 h 4532507"/>
              <a:gd name="connsiteX380" fmla="*/ 6074771 w 12146583"/>
              <a:gd name="connsiteY380" fmla="*/ 774356 h 4532507"/>
              <a:gd name="connsiteX381" fmla="*/ 6053048 w 12146583"/>
              <a:gd name="connsiteY381" fmla="*/ 765547 h 4532507"/>
              <a:gd name="connsiteX382" fmla="*/ 7489507 w 12146583"/>
              <a:gd name="connsiteY382" fmla="*/ 744441 h 4532507"/>
              <a:gd name="connsiteX383" fmla="*/ 7483092 w 12146583"/>
              <a:gd name="connsiteY383" fmla="*/ 750868 h 4532507"/>
              <a:gd name="connsiteX384" fmla="*/ 7495909 w 12146583"/>
              <a:gd name="connsiteY384" fmla="*/ 753613 h 4532507"/>
              <a:gd name="connsiteX385" fmla="*/ 7503285 w 12146583"/>
              <a:gd name="connsiteY385" fmla="*/ 756022 h 4532507"/>
              <a:gd name="connsiteX386" fmla="*/ 7508726 w 12146583"/>
              <a:gd name="connsiteY386" fmla="*/ 750868 h 4532507"/>
              <a:gd name="connsiteX387" fmla="*/ 7426688 w 12146583"/>
              <a:gd name="connsiteY387" fmla="*/ 734713 h 4532507"/>
              <a:gd name="connsiteX388" fmla="*/ 7446222 w 12146583"/>
              <a:gd name="connsiteY388" fmla="*/ 745727 h 4532507"/>
              <a:gd name="connsiteX389" fmla="*/ 7452916 w 12146583"/>
              <a:gd name="connsiteY389" fmla="*/ 749582 h 4532507"/>
              <a:gd name="connsiteX390" fmla="*/ 7461988 w 12146583"/>
              <a:gd name="connsiteY390" fmla="*/ 743521 h 4532507"/>
              <a:gd name="connsiteX391" fmla="*/ 7441820 w 12146583"/>
              <a:gd name="connsiteY391" fmla="*/ 734713 h 4532507"/>
              <a:gd name="connsiteX392" fmla="*/ 4049063 w 12146583"/>
              <a:gd name="connsiteY392" fmla="*/ 717096 h 4532507"/>
              <a:gd name="connsiteX393" fmla="*/ 4058831 w 12146583"/>
              <a:gd name="connsiteY393" fmla="*/ 734713 h 4532507"/>
              <a:gd name="connsiteX394" fmla="*/ 4049063 w 12146583"/>
              <a:gd name="connsiteY394" fmla="*/ 717096 h 4532507"/>
              <a:gd name="connsiteX395" fmla="*/ 3161667 w 12146583"/>
              <a:gd name="connsiteY395" fmla="*/ 668092 h 4532507"/>
              <a:gd name="connsiteX396" fmla="*/ 3161665 w 12146583"/>
              <a:gd name="connsiteY396" fmla="*/ 668093 h 4532507"/>
              <a:gd name="connsiteX397" fmla="*/ 3161665 w 12146583"/>
              <a:gd name="connsiteY397" fmla="*/ 668093 h 4532507"/>
              <a:gd name="connsiteX398" fmla="*/ 3178179 w 12146583"/>
              <a:gd name="connsiteY398" fmla="*/ 659852 h 4532507"/>
              <a:gd name="connsiteX399" fmla="*/ 3156756 w 12146583"/>
              <a:gd name="connsiteY399" fmla="*/ 660948 h 4532507"/>
              <a:gd name="connsiteX400" fmla="*/ 3142889 w 12146583"/>
              <a:gd name="connsiteY400" fmla="*/ 668660 h 4532507"/>
              <a:gd name="connsiteX401" fmla="*/ 3161665 w 12146583"/>
              <a:gd name="connsiteY401" fmla="*/ 668093 h 4532507"/>
              <a:gd name="connsiteX402" fmla="*/ 3161642 w 12146583"/>
              <a:gd name="connsiteY402" fmla="*/ 668104 h 4532507"/>
              <a:gd name="connsiteX403" fmla="*/ 3159958 w 12146583"/>
              <a:gd name="connsiteY403" fmla="*/ 668944 h 4532507"/>
              <a:gd name="connsiteX404" fmla="*/ 3142889 w 12146583"/>
              <a:gd name="connsiteY404" fmla="*/ 677469 h 4532507"/>
              <a:gd name="connsiteX405" fmla="*/ 3161642 w 12146583"/>
              <a:gd name="connsiteY405" fmla="*/ 668104 h 4532507"/>
              <a:gd name="connsiteX406" fmla="*/ 3161665 w 12146583"/>
              <a:gd name="connsiteY406" fmla="*/ 668093 h 4532507"/>
              <a:gd name="connsiteX407" fmla="*/ 4545758 w 12146583"/>
              <a:gd name="connsiteY407" fmla="*/ 659108 h 4532507"/>
              <a:gd name="connsiteX408" fmla="*/ 4442943 w 12146583"/>
              <a:gd name="connsiteY408" fmla="*/ 667185 h 4532507"/>
              <a:gd name="connsiteX409" fmla="*/ 4448091 w 12146583"/>
              <a:gd name="connsiteY409" fmla="*/ 683340 h 4532507"/>
              <a:gd name="connsiteX410" fmla="*/ 4463502 w 12146583"/>
              <a:gd name="connsiteY410" fmla="*/ 675263 h 4532507"/>
              <a:gd name="connsiteX411" fmla="*/ 4484077 w 12146583"/>
              <a:gd name="connsiteY411" fmla="*/ 699482 h 4532507"/>
              <a:gd name="connsiteX412" fmla="*/ 4530334 w 12146583"/>
              <a:gd name="connsiteY412" fmla="*/ 683340 h 4532507"/>
              <a:gd name="connsiteX413" fmla="*/ 4545758 w 12146583"/>
              <a:gd name="connsiteY413" fmla="*/ 691404 h 4532507"/>
              <a:gd name="connsiteX414" fmla="*/ 4674271 w 12146583"/>
              <a:gd name="connsiteY414" fmla="*/ 675263 h 4532507"/>
              <a:gd name="connsiteX415" fmla="*/ 4679409 w 12146583"/>
              <a:gd name="connsiteY415" fmla="*/ 667185 h 4532507"/>
              <a:gd name="connsiteX416" fmla="*/ 4571468 w 12146583"/>
              <a:gd name="connsiteY416" fmla="*/ 667185 h 4532507"/>
              <a:gd name="connsiteX417" fmla="*/ 4545758 w 12146583"/>
              <a:gd name="connsiteY417" fmla="*/ 659108 h 4532507"/>
              <a:gd name="connsiteX418" fmla="*/ 5072010 w 12146583"/>
              <a:gd name="connsiteY418" fmla="*/ 652415 h 4532507"/>
              <a:gd name="connsiteX419" fmla="*/ 5018754 w 12146583"/>
              <a:gd name="connsiteY419" fmla="*/ 659852 h 4532507"/>
              <a:gd name="connsiteX420" fmla="*/ 5000002 w 12146583"/>
              <a:gd name="connsiteY420" fmla="*/ 665345 h 4532507"/>
              <a:gd name="connsiteX421" fmla="*/ 4983465 w 12146583"/>
              <a:gd name="connsiteY421" fmla="*/ 677469 h 4532507"/>
              <a:gd name="connsiteX422" fmla="*/ 5022802 w 12146583"/>
              <a:gd name="connsiteY422" fmla="*/ 660433 h 4532507"/>
              <a:gd name="connsiteX423" fmla="*/ 5086192 w 12146583"/>
              <a:gd name="connsiteY423" fmla="*/ 669757 h 4532507"/>
              <a:gd name="connsiteX424" fmla="*/ 5169206 w 12146583"/>
              <a:gd name="connsiteY424" fmla="*/ 659852 h 4532507"/>
              <a:gd name="connsiteX425" fmla="*/ 5169206 w 12146583"/>
              <a:gd name="connsiteY425" fmla="*/ 677469 h 4532507"/>
              <a:gd name="connsiteX426" fmla="*/ 5252220 w 12146583"/>
              <a:gd name="connsiteY426" fmla="*/ 659852 h 4532507"/>
              <a:gd name="connsiteX427" fmla="*/ 5072010 w 12146583"/>
              <a:gd name="connsiteY427" fmla="*/ 652415 h 4532507"/>
              <a:gd name="connsiteX428" fmla="*/ 6790899 w 12146583"/>
              <a:gd name="connsiteY428" fmla="*/ 613597 h 4532507"/>
              <a:gd name="connsiteX429" fmla="*/ 6772442 w 12146583"/>
              <a:gd name="connsiteY429" fmla="*/ 624606 h 4532507"/>
              <a:gd name="connsiteX430" fmla="*/ 6813170 w 12146583"/>
              <a:gd name="connsiteY430" fmla="*/ 615799 h 4532507"/>
              <a:gd name="connsiteX431" fmla="*/ 6790899 w 12146583"/>
              <a:gd name="connsiteY431" fmla="*/ 613597 h 4532507"/>
              <a:gd name="connsiteX432" fmla="*/ 6962420 w 12146583"/>
              <a:gd name="connsiteY432" fmla="*/ 606991 h 4532507"/>
              <a:gd name="connsiteX433" fmla="*/ 6967393 w 12146583"/>
              <a:gd name="connsiteY433" fmla="*/ 613607 h 4532507"/>
              <a:gd name="connsiteX434" fmla="*/ 6979212 w 12146583"/>
              <a:gd name="connsiteY434" fmla="*/ 606991 h 4532507"/>
              <a:gd name="connsiteX435" fmla="*/ 5130052 w 12146583"/>
              <a:gd name="connsiteY435" fmla="*/ 605069 h 4532507"/>
              <a:gd name="connsiteX436" fmla="*/ 5116483 w 12146583"/>
              <a:gd name="connsiteY436" fmla="*/ 615799 h 4532507"/>
              <a:gd name="connsiteX437" fmla="*/ 5143622 w 12146583"/>
              <a:gd name="connsiteY437" fmla="*/ 609197 h 4532507"/>
              <a:gd name="connsiteX438" fmla="*/ 5130052 w 12146583"/>
              <a:gd name="connsiteY438" fmla="*/ 605069 h 4532507"/>
              <a:gd name="connsiteX439" fmla="*/ 1890060 w 12146583"/>
              <a:gd name="connsiteY439" fmla="*/ 604244 h 4532507"/>
              <a:gd name="connsiteX440" fmla="*/ 1872409 w 12146583"/>
              <a:gd name="connsiteY440" fmla="*/ 609197 h 4532507"/>
              <a:gd name="connsiteX441" fmla="*/ 1866981 w 12146583"/>
              <a:gd name="connsiteY441" fmla="*/ 615799 h 4532507"/>
              <a:gd name="connsiteX442" fmla="*/ 1899560 w 12146583"/>
              <a:gd name="connsiteY442" fmla="*/ 609197 h 4532507"/>
              <a:gd name="connsiteX443" fmla="*/ 1890060 w 12146583"/>
              <a:gd name="connsiteY443" fmla="*/ 604244 h 4532507"/>
              <a:gd name="connsiteX444" fmla="*/ 6887366 w 12146583"/>
              <a:gd name="connsiteY444" fmla="*/ 584978 h 4532507"/>
              <a:gd name="connsiteX445" fmla="*/ 6856607 w 12146583"/>
              <a:gd name="connsiteY445" fmla="*/ 592677 h 4532507"/>
              <a:gd name="connsiteX446" fmla="*/ 6880963 w 12146583"/>
              <a:gd name="connsiteY446" fmla="*/ 593650 h 4532507"/>
              <a:gd name="connsiteX447" fmla="*/ 6893651 w 12146583"/>
              <a:gd name="connsiteY447" fmla="*/ 598776 h 4532507"/>
              <a:gd name="connsiteX448" fmla="*/ 6893653 w 12146583"/>
              <a:gd name="connsiteY448" fmla="*/ 598780 h 4532507"/>
              <a:gd name="connsiteX449" fmla="*/ 6884953 w 12146583"/>
              <a:gd name="connsiteY449" fmla="*/ 611505 h 4532507"/>
              <a:gd name="connsiteX450" fmla="*/ 6877117 w 12146583"/>
              <a:gd name="connsiteY450" fmla="*/ 615799 h 4532507"/>
              <a:gd name="connsiteX451" fmla="*/ 6892490 w 12146583"/>
              <a:gd name="connsiteY451" fmla="*/ 615799 h 4532507"/>
              <a:gd name="connsiteX452" fmla="*/ 6895704 w 12146583"/>
              <a:gd name="connsiteY452" fmla="*/ 603284 h 4532507"/>
              <a:gd name="connsiteX453" fmla="*/ 6893653 w 12146583"/>
              <a:gd name="connsiteY453" fmla="*/ 598780 h 4532507"/>
              <a:gd name="connsiteX454" fmla="*/ 6893654 w 12146583"/>
              <a:gd name="connsiteY454" fmla="*/ 598778 h 4532507"/>
              <a:gd name="connsiteX455" fmla="*/ 6893651 w 12146583"/>
              <a:gd name="connsiteY455" fmla="*/ 598776 h 4532507"/>
              <a:gd name="connsiteX456" fmla="*/ 2021722 w 12146583"/>
              <a:gd name="connsiteY456" fmla="*/ 567362 h 4532507"/>
              <a:gd name="connsiteX457" fmla="*/ 1980702 w 12146583"/>
              <a:gd name="connsiteY457" fmla="*/ 576170 h 4532507"/>
              <a:gd name="connsiteX458" fmla="*/ 1984941 w 12146583"/>
              <a:gd name="connsiteY458" fmla="*/ 583462 h 4532507"/>
              <a:gd name="connsiteX459" fmla="*/ 1999290 w 12146583"/>
              <a:gd name="connsiteY459" fmla="*/ 581676 h 4532507"/>
              <a:gd name="connsiteX460" fmla="*/ 2021722 w 12146583"/>
              <a:gd name="connsiteY460" fmla="*/ 567362 h 4532507"/>
              <a:gd name="connsiteX461" fmla="*/ 6655708 w 12146583"/>
              <a:gd name="connsiteY461" fmla="*/ 558553 h 4532507"/>
              <a:gd name="connsiteX462" fmla="*/ 6666905 w 12146583"/>
              <a:gd name="connsiteY462" fmla="*/ 569567 h 4532507"/>
              <a:gd name="connsiteX463" fmla="*/ 6685580 w 12146583"/>
              <a:gd name="connsiteY463" fmla="*/ 567362 h 4532507"/>
              <a:gd name="connsiteX464" fmla="*/ 6655708 w 12146583"/>
              <a:gd name="connsiteY464" fmla="*/ 558553 h 4532507"/>
              <a:gd name="connsiteX465" fmla="*/ 5143179 w 12146583"/>
              <a:gd name="connsiteY465" fmla="*/ 549745 h 4532507"/>
              <a:gd name="connsiteX466" fmla="*/ 5128249 w 12146583"/>
              <a:gd name="connsiteY466" fmla="*/ 558553 h 4532507"/>
              <a:gd name="connsiteX467" fmla="*/ 5108334 w 12146583"/>
              <a:gd name="connsiteY467" fmla="*/ 584978 h 4532507"/>
              <a:gd name="connsiteX468" fmla="*/ 5143179 w 12146583"/>
              <a:gd name="connsiteY468" fmla="*/ 567362 h 4532507"/>
              <a:gd name="connsiteX469" fmla="*/ 5143179 w 12146583"/>
              <a:gd name="connsiteY469" fmla="*/ 549745 h 4532507"/>
              <a:gd name="connsiteX470" fmla="*/ 3615899 w 12146583"/>
              <a:gd name="connsiteY470" fmla="*/ 543684 h 4532507"/>
              <a:gd name="connsiteX471" fmla="*/ 3631359 w 12146583"/>
              <a:gd name="connsiteY471" fmla="*/ 543684 h 4532507"/>
              <a:gd name="connsiteX472" fmla="*/ 3621694 w 12146583"/>
              <a:gd name="connsiteY472" fmla="*/ 546784 h 4532507"/>
              <a:gd name="connsiteX473" fmla="*/ 3615899 w 12146583"/>
              <a:gd name="connsiteY473" fmla="*/ 543684 h 4532507"/>
              <a:gd name="connsiteX474" fmla="*/ 4771709 w 12146583"/>
              <a:gd name="connsiteY474" fmla="*/ 540939 h 4532507"/>
              <a:gd name="connsiteX475" fmla="*/ 4730992 w 12146583"/>
              <a:gd name="connsiteY475" fmla="*/ 549745 h 4532507"/>
              <a:gd name="connsiteX476" fmla="*/ 4756437 w 12146583"/>
              <a:gd name="connsiteY476" fmla="*/ 549745 h 4532507"/>
              <a:gd name="connsiteX477" fmla="*/ 4771709 w 12146583"/>
              <a:gd name="connsiteY477" fmla="*/ 540939 h 4532507"/>
              <a:gd name="connsiteX478" fmla="*/ 5173495 w 12146583"/>
              <a:gd name="connsiteY478" fmla="*/ 532117 h 4532507"/>
              <a:gd name="connsiteX479" fmla="*/ 5195208 w 12146583"/>
              <a:gd name="connsiteY479" fmla="*/ 540939 h 4532507"/>
              <a:gd name="connsiteX480" fmla="*/ 5173495 w 12146583"/>
              <a:gd name="connsiteY480" fmla="*/ 532117 h 4532507"/>
              <a:gd name="connsiteX481" fmla="*/ 3698343 w 12146583"/>
              <a:gd name="connsiteY481" fmla="*/ 527164 h 4532507"/>
              <a:gd name="connsiteX482" fmla="*/ 3507680 w 12146583"/>
              <a:gd name="connsiteY482" fmla="*/ 551938 h 4532507"/>
              <a:gd name="connsiteX483" fmla="*/ 3497368 w 12146583"/>
              <a:gd name="connsiteY483" fmla="*/ 560204 h 4532507"/>
              <a:gd name="connsiteX484" fmla="*/ 3461295 w 12146583"/>
              <a:gd name="connsiteY484" fmla="*/ 568458 h 4532507"/>
              <a:gd name="connsiteX485" fmla="*/ 3445834 w 12146583"/>
              <a:gd name="connsiteY485" fmla="*/ 576711 h 4532507"/>
              <a:gd name="connsiteX486" fmla="*/ 3461295 w 12146583"/>
              <a:gd name="connsiteY486" fmla="*/ 560204 h 4532507"/>
              <a:gd name="connsiteX487" fmla="*/ 3430372 w 12146583"/>
              <a:gd name="connsiteY487" fmla="*/ 560204 h 4532507"/>
              <a:gd name="connsiteX488" fmla="*/ 3425223 w 12146583"/>
              <a:gd name="connsiteY488" fmla="*/ 584978 h 4532507"/>
              <a:gd name="connsiteX489" fmla="*/ 3512830 w 12146583"/>
              <a:gd name="connsiteY489" fmla="*/ 560204 h 4532507"/>
              <a:gd name="connsiteX490" fmla="*/ 3533441 w 12146583"/>
              <a:gd name="connsiteY490" fmla="*/ 560204 h 4532507"/>
              <a:gd name="connsiteX491" fmla="*/ 3502518 w 12146583"/>
              <a:gd name="connsiteY491" fmla="*/ 576711 h 4532507"/>
              <a:gd name="connsiteX492" fmla="*/ 3502518 w 12146583"/>
              <a:gd name="connsiteY492" fmla="*/ 584978 h 4532507"/>
              <a:gd name="connsiteX493" fmla="*/ 3631359 w 12146583"/>
              <a:gd name="connsiteY493" fmla="*/ 543684 h 4532507"/>
              <a:gd name="connsiteX494" fmla="*/ 3646822 w 12146583"/>
              <a:gd name="connsiteY494" fmla="*/ 543684 h 4532507"/>
              <a:gd name="connsiteX495" fmla="*/ 3641659 w 12146583"/>
              <a:gd name="connsiteY495" fmla="*/ 576711 h 4532507"/>
              <a:gd name="connsiteX496" fmla="*/ 3698343 w 12146583"/>
              <a:gd name="connsiteY496" fmla="*/ 551938 h 4532507"/>
              <a:gd name="connsiteX497" fmla="*/ 3682894 w 12146583"/>
              <a:gd name="connsiteY497" fmla="*/ 543684 h 4532507"/>
              <a:gd name="connsiteX498" fmla="*/ 3703505 w 12146583"/>
              <a:gd name="connsiteY498" fmla="*/ 543684 h 4532507"/>
              <a:gd name="connsiteX499" fmla="*/ 3708654 w 12146583"/>
              <a:gd name="connsiteY499" fmla="*/ 551938 h 4532507"/>
              <a:gd name="connsiteX500" fmla="*/ 3729266 w 12146583"/>
              <a:gd name="connsiteY500" fmla="*/ 551938 h 4532507"/>
              <a:gd name="connsiteX501" fmla="*/ 3698343 w 12146583"/>
              <a:gd name="connsiteY501" fmla="*/ 527164 h 4532507"/>
              <a:gd name="connsiteX502" fmla="*/ 3957221 w 12146583"/>
              <a:gd name="connsiteY502" fmla="*/ 521387 h 4532507"/>
              <a:gd name="connsiteX503" fmla="*/ 3935581 w 12146583"/>
              <a:gd name="connsiteY503" fmla="*/ 525515 h 4532507"/>
              <a:gd name="connsiteX504" fmla="*/ 3971211 w 12146583"/>
              <a:gd name="connsiteY504" fmla="*/ 532117 h 4532507"/>
              <a:gd name="connsiteX505" fmla="*/ 3957221 w 12146583"/>
              <a:gd name="connsiteY505" fmla="*/ 521387 h 4532507"/>
              <a:gd name="connsiteX506" fmla="*/ 5637027 w 12146583"/>
              <a:gd name="connsiteY506" fmla="*/ 518911 h 4532507"/>
              <a:gd name="connsiteX507" fmla="*/ 5637027 w 12146583"/>
              <a:gd name="connsiteY507" fmla="*/ 532117 h 4532507"/>
              <a:gd name="connsiteX508" fmla="*/ 5667571 w 12146583"/>
              <a:gd name="connsiteY508" fmla="*/ 532117 h 4532507"/>
              <a:gd name="connsiteX509" fmla="*/ 5667571 w 12146583"/>
              <a:gd name="connsiteY509" fmla="*/ 525515 h 4532507"/>
              <a:gd name="connsiteX510" fmla="*/ 5637027 w 12146583"/>
              <a:gd name="connsiteY510" fmla="*/ 518911 h 4532507"/>
              <a:gd name="connsiteX511" fmla="*/ 5553545 w 12146583"/>
              <a:gd name="connsiteY511" fmla="*/ 518911 h 4532507"/>
              <a:gd name="connsiteX512" fmla="*/ 5518255 w 12146583"/>
              <a:gd name="connsiteY512" fmla="*/ 532117 h 4532507"/>
              <a:gd name="connsiteX513" fmla="*/ 5553545 w 12146583"/>
              <a:gd name="connsiteY513" fmla="*/ 518911 h 4532507"/>
              <a:gd name="connsiteX514" fmla="*/ 3753698 w 12146583"/>
              <a:gd name="connsiteY514" fmla="*/ 518911 h 4532507"/>
              <a:gd name="connsiteX515" fmla="*/ 3775424 w 12146583"/>
              <a:gd name="connsiteY515" fmla="*/ 525515 h 4532507"/>
              <a:gd name="connsiteX516" fmla="*/ 3769984 w 12146583"/>
              <a:gd name="connsiteY516" fmla="*/ 518911 h 4532507"/>
              <a:gd name="connsiteX517" fmla="*/ 2485937 w 12146583"/>
              <a:gd name="connsiteY517" fmla="*/ 518911 h 4532507"/>
              <a:gd name="connsiteX518" fmla="*/ 2447928 w 12146583"/>
              <a:gd name="connsiteY518" fmla="*/ 532117 h 4532507"/>
              <a:gd name="connsiteX519" fmla="*/ 2485937 w 12146583"/>
              <a:gd name="connsiteY519" fmla="*/ 518911 h 4532507"/>
              <a:gd name="connsiteX520" fmla="*/ 5578547 w 12146583"/>
              <a:gd name="connsiteY520" fmla="*/ 515612 h 4532507"/>
              <a:gd name="connsiteX521" fmla="*/ 5558668 w 12146583"/>
              <a:gd name="connsiteY521" fmla="*/ 517451 h 4532507"/>
              <a:gd name="connsiteX522" fmla="*/ 5560110 w 12146583"/>
              <a:gd name="connsiteY522" fmla="*/ 526732 h 4532507"/>
              <a:gd name="connsiteX523" fmla="*/ 5563806 w 12146583"/>
              <a:gd name="connsiteY523" fmla="*/ 524784 h 4532507"/>
              <a:gd name="connsiteX524" fmla="*/ 5579179 w 12146583"/>
              <a:gd name="connsiteY524" fmla="*/ 524784 h 4532507"/>
              <a:gd name="connsiteX525" fmla="*/ 5578547 w 12146583"/>
              <a:gd name="connsiteY525" fmla="*/ 515612 h 4532507"/>
              <a:gd name="connsiteX526" fmla="*/ 3722738 w 12146583"/>
              <a:gd name="connsiteY526" fmla="*/ 515497 h 4532507"/>
              <a:gd name="connsiteX527" fmla="*/ 3712982 w 12146583"/>
              <a:gd name="connsiteY527" fmla="*/ 517451 h 4532507"/>
              <a:gd name="connsiteX528" fmla="*/ 3736656 w 12146583"/>
              <a:gd name="connsiteY528" fmla="*/ 526732 h 4532507"/>
              <a:gd name="connsiteX529" fmla="*/ 3750991 w 12146583"/>
              <a:gd name="connsiteY529" fmla="*/ 524784 h 4532507"/>
              <a:gd name="connsiteX530" fmla="*/ 3722738 w 12146583"/>
              <a:gd name="connsiteY530" fmla="*/ 515497 h 4532507"/>
              <a:gd name="connsiteX531" fmla="*/ 6248670 w 12146583"/>
              <a:gd name="connsiteY531" fmla="*/ 510104 h 4532507"/>
              <a:gd name="connsiteX532" fmla="*/ 6207789 w 12146583"/>
              <a:gd name="connsiteY532" fmla="*/ 518911 h 4532507"/>
              <a:gd name="connsiteX533" fmla="*/ 6223113 w 12146583"/>
              <a:gd name="connsiteY533" fmla="*/ 527719 h 4532507"/>
              <a:gd name="connsiteX534" fmla="*/ 6248670 w 12146583"/>
              <a:gd name="connsiteY534" fmla="*/ 518911 h 4532507"/>
              <a:gd name="connsiteX535" fmla="*/ 6279327 w 12146583"/>
              <a:gd name="connsiteY535" fmla="*/ 527719 h 4532507"/>
              <a:gd name="connsiteX536" fmla="*/ 6284440 w 12146583"/>
              <a:gd name="connsiteY536" fmla="*/ 518911 h 4532507"/>
              <a:gd name="connsiteX537" fmla="*/ 6248670 w 12146583"/>
              <a:gd name="connsiteY537" fmla="*/ 510104 h 4532507"/>
              <a:gd name="connsiteX538" fmla="*/ 6068611 w 12146583"/>
              <a:gd name="connsiteY538" fmla="*/ 501296 h 4532507"/>
              <a:gd name="connsiteX539" fmla="*/ 6047620 w 12146583"/>
              <a:gd name="connsiteY539" fmla="*/ 510104 h 4532507"/>
              <a:gd name="connsiteX540" fmla="*/ 6063359 w 12146583"/>
              <a:gd name="connsiteY540" fmla="*/ 518911 h 4532507"/>
              <a:gd name="connsiteX541" fmla="*/ 6073861 w 12146583"/>
              <a:gd name="connsiteY541" fmla="*/ 518911 h 4532507"/>
              <a:gd name="connsiteX542" fmla="*/ 6084362 w 12146583"/>
              <a:gd name="connsiteY542" fmla="*/ 518911 h 4532507"/>
              <a:gd name="connsiteX543" fmla="*/ 6098787 w 12146583"/>
              <a:gd name="connsiteY543" fmla="*/ 518911 h 4532507"/>
              <a:gd name="connsiteX544" fmla="*/ 6115856 w 12146583"/>
              <a:gd name="connsiteY544" fmla="*/ 518911 h 4532507"/>
              <a:gd name="connsiteX545" fmla="*/ 6121094 w 12146583"/>
              <a:gd name="connsiteY545" fmla="*/ 522213 h 4532507"/>
              <a:gd name="connsiteX546" fmla="*/ 6126343 w 12146583"/>
              <a:gd name="connsiteY546" fmla="*/ 518911 h 4532507"/>
              <a:gd name="connsiteX547" fmla="*/ 6084362 w 12146583"/>
              <a:gd name="connsiteY547" fmla="*/ 518911 h 4532507"/>
              <a:gd name="connsiteX548" fmla="*/ 6068611 w 12146583"/>
              <a:gd name="connsiteY548" fmla="*/ 501296 h 4532507"/>
              <a:gd name="connsiteX549" fmla="*/ 5960746 w 12146583"/>
              <a:gd name="connsiteY549" fmla="*/ 501296 h 4532507"/>
              <a:gd name="connsiteX550" fmla="*/ 6011432 w 12146583"/>
              <a:gd name="connsiteY550" fmla="*/ 518911 h 4532507"/>
              <a:gd name="connsiteX551" fmla="*/ 6036762 w 12146583"/>
              <a:gd name="connsiteY551" fmla="*/ 501296 h 4532507"/>
              <a:gd name="connsiteX552" fmla="*/ 5920030 w 12146583"/>
              <a:gd name="connsiteY552" fmla="*/ 501296 h 4532507"/>
              <a:gd name="connsiteX553" fmla="*/ 5887449 w 12146583"/>
              <a:gd name="connsiteY553" fmla="*/ 510104 h 4532507"/>
              <a:gd name="connsiteX554" fmla="*/ 5920030 w 12146583"/>
              <a:gd name="connsiteY554" fmla="*/ 501296 h 4532507"/>
              <a:gd name="connsiteX555" fmla="*/ 5846732 w 12146583"/>
              <a:gd name="connsiteY555" fmla="*/ 501296 h 4532507"/>
              <a:gd name="connsiteX556" fmla="*/ 5852160 w 12146583"/>
              <a:gd name="connsiteY556" fmla="*/ 510104 h 4532507"/>
              <a:gd name="connsiteX557" fmla="*/ 5884742 w 12146583"/>
              <a:gd name="connsiteY557" fmla="*/ 501296 h 4532507"/>
              <a:gd name="connsiteX558" fmla="*/ 5816872 w 12146583"/>
              <a:gd name="connsiteY558" fmla="*/ 501296 h 4532507"/>
              <a:gd name="connsiteX559" fmla="*/ 5829094 w 12146583"/>
              <a:gd name="connsiteY559" fmla="*/ 511214 h 4532507"/>
              <a:gd name="connsiteX560" fmla="*/ 5841305 w 12146583"/>
              <a:gd name="connsiteY560" fmla="*/ 501296 h 4532507"/>
              <a:gd name="connsiteX561" fmla="*/ 2193029 w 12146583"/>
              <a:gd name="connsiteY561" fmla="*/ 498625 h 4532507"/>
              <a:gd name="connsiteX562" fmla="*/ 2187890 w 12146583"/>
              <a:gd name="connsiteY562" fmla="*/ 500673 h 4532507"/>
              <a:gd name="connsiteX563" fmla="*/ 1904774 w 12146583"/>
              <a:gd name="connsiteY563" fmla="*/ 557917 h 4532507"/>
              <a:gd name="connsiteX564" fmla="*/ 1889337 w 12146583"/>
              <a:gd name="connsiteY564" fmla="*/ 582462 h 4532507"/>
              <a:gd name="connsiteX565" fmla="*/ 1863602 w 12146583"/>
              <a:gd name="connsiteY565" fmla="*/ 574276 h 4532507"/>
              <a:gd name="connsiteX566" fmla="*/ 1801831 w 12146583"/>
              <a:gd name="connsiteY566" fmla="*/ 590634 h 4532507"/>
              <a:gd name="connsiteX567" fmla="*/ 1806980 w 12146583"/>
              <a:gd name="connsiteY567" fmla="*/ 606991 h 4532507"/>
              <a:gd name="connsiteX568" fmla="*/ 1832717 w 12146583"/>
              <a:gd name="connsiteY568" fmla="*/ 598819 h 4532507"/>
              <a:gd name="connsiteX569" fmla="*/ 1837866 w 12146583"/>
              <a:gd name="connsiteY569" fmla="*/ 582462 h 4532507"/>
              <a:gd name="connsiteX570" fmla="*/ 1873888 w 12146583"/>
              <a:gd name="connsiteY570" fmla="*/ 590634 h 4532507"/>
              <a:gd name="connsiteX571" fmla="*/ 1915073 w 12146583"/>
              <a:gd name="connsiteY571" fmla="*/ 582462 h 4532507"/>
              <a:gd name="connsiteX572" fmla="*/ 1966544 w 12146583"/>
              <a:gd name="connsiteY572" fmla="*/ 557917 h 4532507"/>
              <a:gd name="connsiteX573" fmla="*/ 2023164 w 12146583"/>
              <a:gd name="connsiteY573" fmla="*/ 549745 h 4532507"/>
              <a:gd name="connsiteX574" fmla="*/ 2198177 w 12146583"/>
              <a:gd name="connsiteY574" fmla="*/ 508845 h 4532507"/>
              <a:gd name="connsiteX575" fmla="*/ 2193029 w 12146583"/>
              <a:gd name="connsiteY575" fmla="*/ 498625 h 4532507"/>
              <a:gd name="connsiteX576" fmla="*/ 3592690 w 12146583"/>
              <a:gd name="connsiteY576" fmla="*/ 497993 h 4532507"/>
              <a:gd name="connsiteX577" fmla="*/ 3560960 w 12146583"/>
              <a:gd name="connsiteY577" fmla="*/ 501296 h 4532507"/>
              <a:gd name="connsiteX578" fmla="*/ 3560960 w 12146583"/>
              <a:gd name="connsiteY578" fmla="*/ 510104 h 4532507"/>
              <a:gd name="connsiteX579" fmla="*/ 3620680 w 12146583"/>
              <a:gd name="connsiteY579" fmla="*/ 501296 h 4532507"/>
              <a:gd name="connsiteX580" fmla="*/ 3592690 w 12146583"/>
              <a:gd name="connsiteY580" fmla="*/ 497993 h 4532507"/>
              <a:gd name="connsiteX581" fmla="*/ 5645845 w 12146583"/>
              <a:gd name="connsiteY581" fmla="*/ 492488 h 4532507"/>
              <a:gd name="connsiteX582" fmla="*/ 5729506 w 12146583"/>
              <a:gd name="connsiteY582" fmla="*/ 510104 h 4532507"/>
              <a:gd name="connsiteX583" fmla="*/ 5787012 w 12146583"/>
              <a:gd name="connsiteY583" fmla="*/ 501296 h 4532507"/>
              <a:gd name="connsiteX584" fmla="*/ 5645845 w 12146583"/>
              <a:gd name="connsiteY584" fmla="*/ 492488 h 4532507"/>
              <a:gd name="connsiteX585" fmla="*/ 5523723 w 12146583"/>
              <a:gd name="connsiteY585" fmla="*/ 489185 h 4532507"/>
              <a:gd name="connsiteX586" fmla="*/ 5512827 w 12146583"/>
              <a:gd name="connsiteY586" fmla="*/ 492488 h 4532507"/>
              <a:gd name="connsiteX587" fmla="*/ 5533338 w 12146583"/>
              <a:gd name="connsiteY587" fmla="*/ 501296 h 4532507"/>
              <a:gd name="connsiteX588" fmla="*/ 5558973 w 12146583"/>
              <a:gd name="connsiteY588" fmla="*/ 492488 h 4532507"/>
              <a:gd name="connsiteX589" fmla="*/ 5538463 w 12146583"/>
              <a:gd name="connsiteY589" fmla="*/ 492488 h 4532507"/>
              <a:gd name="connsiteX590" fmla="*/ 5523723 w 12146583"/>
              <a:gd name="connsiteY590" fmla="*/ 489185 h 4532507"/>
              <a:gd name="connsiteX591" fmla="*/ 2229394 w 12146583"/>
              <a:gd name="connsiteY591" fmla="*/ 486983 h 4532507"/>
              <a:gd name="connsiteX592" fmla="*/ 2200896 w 12146583"/>
              <a:gd name="connsiteY592" fmla="*/ 492488 h 4532507"/>
              <a:gd name="connsiteX593" fmla="*/ 2242347 w 12146583"/>
              <a:gd name="connsiteY593" fmla="*/ 501296 h 4532507"/>
              <a:gd name="connsiteX594" fmla="*/ 2229394 w 12146583"/>
              <a:gd name="connsiteY594" fmla="*/ 486983 h 4532507"/>
              <a:gd name="connsiteX595" fmla="*/ 3996807 w 12146583"/>
              <a:gd name="connsiteY595" fmla="*/ 483679 h 4532507"/>
              <a:gd name="connsiteX596" fmla="*/ 4017400 w 12146583"/>
              <a:gd name="connsiteY596" fmla="*/ 487711 h 4532507"/>
              <a:gd name="connsiteX597" fmla="*/ 4019520 w 12146583"/>
              <a:gd name="connsiteY597" fmla="*/ 487949 h 4532507"/>
              <a:gd name="connsiteX598" fmla="*/ 4043142 w 12146583"/>
              <a:gd name="connsiteY598" fmla="*/ 491743 h 4532507"/>
              <a:gd name="connsiteX599" fmla="*/ 3960759 w 12146583"/>
              <a:gd name="connsiteY599" fmla="*/ 507898 h 4532507"/>
              <a:gd name="connsiteX600" fmla="*/ 3986508 w 12146583"/>
              <a:gd name="connsiteY600" fmla="*/ 499821 h 4532507"/>
              <a:gd name="connsiteX601" fmla="*/ 3924725 w 12146583"/>
              <a:gd name="connsiteY601" fmla="*/ 515976 h 4532507"/>
              <a:gd name="connsiteX602" fmla="*/ 3996807 w 12146583"/>
              <a:gd name="connsiteY602" fmla="*/ 524053 h 4532507"/>
              <a:gd name="connsiteX603" fmla="*/ 4027693 w 12146583"/>
              <a:gd name="connsiteY603" fmla="*/ 524053 h 4532507"/>
              <a:gd name="connsiteX604" fmla="*/ 4022544 w 12146583"/>
              <a:gd name="connsiteY604" fmla="*/ 532117 h 4532507"/>
              <a:gd name="connsiteX605" fmla="*/ 4043142 w 12146583"/>
              <a:gd name="connsiteY605" fmla="*/ 515976 h 4532507"/>
              <a:gd name="connsiteX606" fmla="*/ 4027693 w 12146583"/>
              <a:gd name="connsiteY606" fmla="*/ 507898 h 4532507"/>
              <a:gd name="connsiteX607" fmla="*/ 4043142 w 12146583"/>
              <a:gd name="connsiteY607" fmla="*/ 499821 h 4532507"/>
              <a:gd name="connsiteX608" fmla="*/ 4068889 w 12146583"/>
              <a:gd name="connsiteY608" fmla="*/ 515976 h 4532507"/>
              <a:gd name="connsiteX609" fmla="*/ 4068889 w 12146583"/>
              <a:gd name="connsiteY609" fmla="*/ 499821 h 4532507"/>
              <a:gd name="connsiteX610" fmla="*/ 4051506 w 12146583"/>
              <a:gd name="connsiteY610" fmla="*/ 499821 h 4532507"/>
              <a:gd name="connsiteX611" fmla="*/ 4043142 w 12146583"/>
              <a:gd name="connsiteY611" fmla="*/ 499821 h 4532507"/>
              <a:gd name="connsiteX612" fmla="*/ 4037993 w 12146583"/>
              <a:gd name="connsiteY612" fmla="*/ 499821 h 4532507"/>
              <a:gd name="connsiteX613" fmla="*/ 4053442 w 12146583"/>
              <a:gd name="connsiteY613" fmla="*/ 491743 h 4532507"/>
              <a:gd name="connsiteX614" fmla="*/ 4019520 w 12146583"/>
              <a:gd name="connsiteY614" fmla="*/ 487949 h 4532507"/>
              <a:gd name="connsiteX615" fmla="*/ 4018044 w 12146583"/>
              <a:gd name="connsiteY615" fmla="*/ 487711 h 4532507"/>
              <a:gd name="connsiteX616" fmla="*/ 3996807 w 12146583"/>
              <a:gd name="connsiteY616" fmla="*/ 483679 h 4532507"/>
              <a:gd name="connsiteX617" fmla="*/ 4114757 w 12146583"/>
              <a:gd name="connsiteY617" fmla="*/ 474871 h 4532507"/>
              <a:gd name="connsiteX618" fmla="*/ 4089867 w 12146583"/>
              <a:gd name="connsiteY618" fmla="*/ 483679 h 4532507"/>
              <a:gd name="connsiteX619" fmla="*/ 4114757 w 12146583"/>
              <a:gd name="connsiteY619" fmla="*/ 483679 h 4532507"/>
              <a:gd name="connsiteX620" fmla="*/ 2689531 w 12146583"/>
              <a:gd name="connsiteY620" fmla="*/ 466063 h 4532507"/>
              <a:gd name="connsiteX621" fmla="*/ 2664657 w 12146583"/>
              <a:gd name="connsiteY621" fmla="*/ 483679 h 4532507"/>
              <a:gd name="connsiteX622" fmla="*/ 2689531 w 12146583"/>
              <a:gd name="connsiteY622" fmla="*/ 466063 h 4532507"/>
              <a:gd name="connsiteX623" fmla="*/ 2309420 w 12146583"/>
              <a:gd name="connsiteY623" fmla="*/ 456160 h 4532507"/>
              <a:gd name="connsiteX624" fmla="*/ 2296729 w 12146583"/>
              <a:gd name="connsiteY624" fmla="*/ 457133 h 4532507"/>
              <a:gd name="connsiteX625" fmla="*/ 2279621 w 12146583"/>
              <a:gd name="connsiteY625" fmla="*/ 466063 h 4532507"/>
              <a:gd name="connsiteX626" fmla="*/ 2284722 w 12146583"/>
              <a:gd name="connsiteY626" fmla="*/ 477211 h 4532507"/>
              <a:gd name="connsiteX627" fmla="*/ 2289985 w 12146583"/>
              <a:gd name="connsiteY627" fmla="*/ 474871 h 4532507"/>
              <a:gd name="connsiteX628" fmla="*/ 2336623 w 12146583"/>
              <a:gd name="connsiteY628" fmla="*/ 457256 h 4532507"/>
              <a:gd name="connsiteX629" fmla="*/ 2312013 w 12146583"/>
              <a:gd name="connsiteY629" fmla="*/ 460557 h 4532507"/>
              <a:gd name="connsiteX630" fmla="*/ 2296576 w 12146583"/>
              <a:gd name="connsiteY630" fmla="*/ 457527 h 4532507"/>
              <a:gd name="connsiteX631" fmla="*/ 4341943 w 12146583"/>
              <a:gd name="connsiteY631" fmla="*/ 448998 h 4532507"/>
              <a:gd name="connsiteX632" fmla="*/ 4331256 w 12146583"/>
              <a:gd name="connsiteY632" fmla="*/ 450654 h 4532507"/>
              <a:gd name="connsiteX633" fmla="*/ 4345503 w 12146583"/>
              <a:gd name="connsiteY633" fmla="*/ 457256 h 4532507"/>
              <a:gd name="connsiteX634" fmla="*/ 4341943 w 12146583"/>
              <a:gd name="connsiteY634" fmla="*/ 448998 h 4532507"/>
              <a:gd name="connsiteX635" fmla="*/ 4167074 w 12146583"/>
              <a:gd name="connsiteY635" fmla="*/ 448448 h 4532507"/>
              <a:gd name="connsiteX636" fmla="*/ 4146350 w 12146583"/>
              <a:gd name="connsiteY636" fmla="*/ 457256 h 4532507"/>
              <a:gd name="connsiteX637" fmla="*/ 4164481 w 12146583"/>
              <a:gd name="connsiteY637" fmla="*/ 460557 h 4532507"/>
              <a:gd name="connsiteX638" fmla="*/ 4172578 w 12146583"/>
              <a:gd name="connsiteY638" fmla="*/ 463452 h 4532507"/>
              <a:gd name="connsiteX639" fmla="*/ 4182625 w 12146583"/>
              <a:gd name="connsiteY639" fmla="*/ 457256 h 4532507"/>
              <a:gd name="connsiteX640" fmla="*/ 4167074 w 12146583"/>
              <a:gd name="connsiteY640" fmla="*/ 448448 h 4532507"/>
              <a:gd name="connsiteX641" fmla="*/ 2530727 w 12146583"/>
              <a:gd name="connsiteY641" fmla="*/ 448448 h 4532507"/>
              <a:gd name="connsiteX642" fmla="*/ 2535700 w 12146583"/>
              <a:gd name="connsiteY642" fmla="*/ 457256 h 4532507"/>
              <a:gd name="connsiteX643" fmla="*/ 2530727 w 12146583"/>
              <a:gd name="connsiteY643" fmla="*/ 448448 h 4532507"/>
              <a:gd name="connsiteX644" fmla="*/ 3615253 w 12146583"/>
              <a:gd name="connsiteY644" fmla="*/ 444037 h 4532507"/>
              <a:gd name="connsiteX645" fmla="*/ 3574221 w 12146583"/>
              <a:gd name="connsiteY645" fmla="*/ 448448 h 4532507"/>
              <a:gd name="connsiteX646" fmla="*/ 3615253 w 12146583"/>
              <a:gd name="connsiteY646" fmla="*/ 444037 h 4532507"/>
              <a:gd name="connsiteX647" fmla="*/ 2403768 w 12146583"/>
              <a:gd name="connsiteY647" fmla="*/ 441287 h 4532507"/>
              <a:gd name="connsiteX648" fmla="*/ 2397431 w 12146583"/>
              <a:gd name="connsiteY648" fmla="*/ 443306 h 4532507"/>
              <a:gd name="connsiteX649" fmla="*/ 2351831 w 12146583"/>
              <a:gd name="connsiteY649" fmla="*/ 451383 h 4532507"/>
              <a:gd name="connsiteX650" fmla="*/ 2341696 w 12146583"/>
              <a:gd name="connsiteY650" fmla="*/ 467538 h 4532507"/>
              <a:gd name="connsiteX651" fmla="*/ 2355234 w 12146583"/>
              <a:gd name="connsiteY651" fmla="*/ 476617 h 4532507"/>
              <a:gd name="connsiteX652" fmla="*/ 2372101 w 12146583"/>
              <a:gd name="connsiteY652" fmla="*/ 475602 h 4532507"/>
              <a:gd name="connsiteX653" fmla="*/ 2356892 w 12146583"/>
              <a:gd name="connsiteY653" fmla="*/ 459461 h 4532507"/>
              <a:gd name="connsiteX654" fmla="*/ 2392370 w 12146583"/>
              <a:gd name="connsiteY654" fmla="*/ 459461 h 4532507"/>
              <a:gd name="connsiteX655" fmla="*/ 2403768 w 12146583"/>
              <a:gd name="connsiteY655" fmla="*/ 441287 h 4532507"/>
              <a:gd name="connsiteX656" fmla="*/ 2803551 w 12146583"/>
              <a:gd name="connsiteY656" fmla="*/ 436879 h 4532507"/>
              <a:gd name="connsiteX657" fmla="*/ 2787260 w 12146583"/>
              <a:gd name="connsiteY657" fmla="*/ 441832 h 4532507"/>
              <a:gd name="connsiteX658" fmla="*/ 2801521 w 12146583"/>
              <a:gd name="connsiteY658" fmla="*/ 444321 h 4532507"/>
              <a:gd name="connsiteX659" fmla="*/ 2819842 w 12146583"/>
              <a:gd name="connsiteY659" fmla="*/ 441832 h 4532507"/>
              <a:gd name="connsiteX660" fmla="*/ 2803551 w 12146583"/>
              <a:gd name="connsiteY660" fmla="*/ 436879 h 4532507"/>
              <a:gd name="connsiteX661" fmla="*/ 3883616 w 12146583"/>
              <a:gd name="connsiteY661" fmla="*/ 435228 h 4532507"/>
              <a:gd name="connsiteX662" fmla="*/ 3883616 w 12146583"/>
              <a:gd name="connsiteY662" fmla="*/ 444037 h 4532507"/>
              <a:gd name="connsiteX663" fmla="*/ 3908821 w 12146583"/>
              <a:gd name="connsiteY663" fmla="*/ 435228 h 4532507"/>
              <a:gd name="connsiteX664" fmla="*/ 2855130 w 12146583"/>
              <a:gd name="connsiteY664" fmla="*/ 435228 h 4532507"/>
              <a:gd name="connsiteX665" fmla="*/ 2825270 w 12146583"/>
              <a:gd name="connsiteY665" fmla="*/ 444037 h 4532507"/>
              <a:gd name="connsiteX666" fmla="*/ 2855130 w 12146583"/>
              <a:gd name="connsiteY666" fmla="*/ 435228 h 4532507"/>
              <a:gd name="connsiteX667" fmla="*/ 4227840 w 12146583"/>
              <a:gd name="connsiteY667" fmla="*/ 431377 h 4532507"/>
              <a:gd name="connsiteX668" fmla="*/ 4221988 w 12146583"/>
              <a:gd name="connsiteY668" fmla="*/ 434350 h 4532507"/>
              <a:gd name="connsiteX669" fmla="*/ 4239818 w 12146583"/>
              <a:gd name="connsiteY669" fmla="*/ 441151 h 4532507"/>
              <a:gd name="connsiteX670" fmla="*/ 4239797 w 12146583"/>
              <a:gd name="connsiteY670" fmla="*/ 441162 h 4532507"/>
              <a:gd name="connsiteX671" fmla="*/ 4216788 w 12146583"/>
              <a:gd name="connsiteY671" fmla="*/ 446242 h 4532507"/>
              <a:gd name="connsiteX672" fmla="*/ 4190761 w 12146583"/>
              <a:gd name="connsiteY672" fmla="*/ 450207 h 4532507"/>
              <a:gd name="connsiteX673" fmla="*/ 4201250 w 12146583"/>
              <a:gd name="connsiteY673" fmla="*/ 455537 h 4532507"/>
              <a:gd name="connsiteX674" fmla="*/ 4220038 w 12146583"/>
              <a:gd name="connsiteY674" fmla="*/ 451194 h 4532507"/>
              <a:gd name="connsiteX675" fmla="*/ 4235362 w 12146583"/>
              <a:gd name="connsiteY675" fmla="*/ 443415 h 4532507"/>
              <a:gd name="connsiteX676" fmla="*/ 4239797 w 12146583"/>
              <a:gd name="connsiteY676" fmla="*/ 441162 h 4532507"/>
              <a:gd name="connsiteX677" fmla="*/ 4239829 w 12146583"/>
              <a:gd name="connsiteY677" fmla="*/ 441155 h 4532507"/>
              <a:gd name="connsiteX678" fmla="*/ 4239818 w 12146583"/>
              <a:gd name="connsiteY678" fmla="*/ 441151 h 4532507"/>
              <a:gd name="connsiteX679" fmla="*/ 4253202 w 12146583"/>
              <a:gd name="connsiteY679" fmla="*/ 434350 h 4532507"/>
              <a:gd name="connsiteX680" fmla="*/ 4227840 w 12146583"/>
              <a:gd name="connsiteY680" fmla="*/ 431377 h 4532507"/>
              <a:gd name="connsiteX681" fmla="*/ 2462396 w 12146583"/>
              <a:gd name="connsiteY681" fmla="*/ 428020 h 4532507"/>
              <a:gd name="connsiteX682" fmla="*/ 2412639 w 12146583"/>
              <a:gd name="connsiteY682" fmla="*/ 441399 h 4532507"/>
              <a:gd name="connsiteX683" fmla="*/ 2418739 w 12146583"/>
              <a:gd name="connsiteY683" fmla="*/ 446852 h 4532507"/>
              <a:gd name="connsiteX684" fmla="*/ 2434099 w 12146583"/>
              <a:gd name="connsiteY684" fmla="*/ 443387 h 4532507"/>
              <a:gd name="connsiteX685" fmla="*/ 2475081 w 12146583"/>
              <a:gd name="connsiteY685" fmla="*/ 433471 h 4532507"/>
              <a:gd name="connsiteX686" fmla="*/ 2462396 w 12146583"/>
              <a:gd name="connsiteY686" fmla="*/ 428020 h 4532507"/>
              <a:gd name="connsiteX687" fmla="*/ 4141124 w 12146583"/>
              <a:gd name="connsiteY687" fmla="*/ 408805 h 4532507"/>
              <a:gd name="connsiteX688" fmla="*/ 4154359 w 12146583"/>
              <a:gd name="connsiteY688" fmla="*/ 419819 h 4532507"/>
              <a:gd name="connsiteX689" fmla="*/ 4166341 w 12146583"/>
              <a:gd name="connsiteY689" fmla="*/ 408805 h 4532507"/>
              <a:gd name="connsiteX690" fmla="*/ 4141124 w 12146583"/>
              <a:gd name="connsiteY690" fmla="*/ 408805 h 4532507"/>
              <a:gd name="connsiteX691" fmla="*/ 4777529 w 12146583"/>
              <a:gd name="connsiteY691" fmla="*/ 391189 h 4532507"/>
              <a:gd name="connsiteX692" fmla="*/ 4775405 w 12146583"/>
              <a:gd name="connsiteY692" fmla="*/ 402337 h 4532507"/>
              <a:gd name="connsiteX693" fmla="*/ 4782578 w 12146583"/>
              <a:gd name="connsiteY693" fmla="*/ 399997 h 4532507"/>
              <a:gd name="connsiteX694" fmla="*/ 4777529 w 12146583"/>
              <a:gd name="connsiteY694" fmla="*/ 391189 h 4532507"/>
              <a:gd name="connsiteX695" fmla="*/ 3843281 w 12146583"/>
              <a:gd name="connsiteY695" fmla="*/ 391189 h 4532507"/>
              <a:gd name="connsiteX696" fmla="*/ 3858413 w 12146583"/>
              <a:gd name="connsiteY696" fmla="*/ 408805 h 4532507"/>
              <a:gd name="connsiteX697" fmla="*/ 3878581 w 12146583"/>
              <a:gd name="connsiteY697" fmla="*/ 408805 h 4532507"/>
              <a:gd name="connsiteX698" fmla="*/ 3870383 w 12146583"/>
              <a:gd name="connsiteY698" fmla="*/ 402203 h 4532507"/>
              <a:gd name="connsiteX699" fmla="*/ 3843281 w 12146583"/>
              <a:gd name="connsiteY699" fmla="*/ 391189 h 4532507"/>
              <a:gd name="connsiteX700" fmla="*/ 3683122 w 12146583"/>
              <a:gd name="connsiteY700" fmla="*/ 391189 h 4532507"/>
              <a:gd name="connsiteX701" fmla="*/ 3620680 w 12146583"/>
              <a:gd name="connsiteY701" fmla="*/ 417614 h 4532507"/>
              <a:gd name="connsiteX702" fmla="*/ 3646695 w 12146583"/>
              <a:gd name="connsiteY702" fmla="*/ 408805 h 4532507"/>
              <a:gd name="connsiteX703" fmla="*/ 3683122 w 12146583"/>
              <a:gd name="connsiteY703" fmla="*/ 391189 h 4532507"/>
              <a:gd name="connsiteX704" fmla="*/ 2921646 w 12146583"/>
              <a:gd name="connsiteY704" fmla="*/ 391189 h 4532507"/>
              <a:gd name="connsiteX705" fmla="*/ 2906716 w 12146583"/>
              <a:gd name="connsiteY705" fmla="*/ 408805 h 4532507"/>
              <a:gd name="connsiteX706" fmla="*/ 2921646 w 12146583"/>
              <a:gd name="connsiteY706" fmla="*/ 391189 h 4532507"/>
              <a:gd name="connsiteX707" fmla="*/ 2706208 w 12146583"/>
              <a:gd name="connsiteY707" fmla="*/ 391189 h 4532507"/>
              <a:gd name="connsiteX708" fmla="*/ 2675968 w 12146583"/>
              <a:gd name="connsiteY708" fmla="*/ 408805 h 4532507"/>
              <a:gd name="connsiteX709" fmla="*/ 2706208 w 12146583"/>
              <a:gd name="connsiteY709" fmla="*/ 391189 h 4532507"/>
              <a:gd name="connsiteX710" fmla="*/ 2577643 w 12146583"/>
              <a:gd name="connsiteY710" fmla="*/ 391189 h 4532507"/>
              <a:gd name="connsiteX711" fmla="*/ 2504941 w 12146583"/>
              <a:gd name="connsiteY711" fmla="*/ 417614 h 4532507"/>
              <a:gd name="connsiteX712" fmla="*/ 2509242 w 12146583"/>
              <a:gd name="connsiteY712" fmla="*/ 425055 h 4532507"/>
              <a:gd name="connsiteX713" fmla="*/ 2519871 w 12146583"/>
              <a:gd name="connsiteY713" fmla="*/ 424216 h 4532507"/>
              <a:gd name="connsiteX714" fmla="*/ 2546479 w 12146583"/>
              <a:gd name="connsiteY714" fmla="*/ 417614 h 4532507"/>
              <a:gd name="connsiteX715" fmla="*/ 2624382 w 12146583"/>
              <a:gd name="connsiteY715" fmla="*/ 399997 h 4532507"/>
              <a:gd name="connsiteX716" fmla="*/ 2593232 w 12146583"/>
              <a:gd name="connsiteY716" fmla="*/ 402203 h 4532507"/>
              <a:gd name="connsiteX717" fmla="*/ 4546618 w 12146583"/>
              <a:gd name="connsiteY717" fmla="*/ 383774 h 4532507"/>
              <a:gd name="connsiteX718" fmla="*/ 4581956 w 12146583"/>
              <a:gd name="connsiteY718" fmla="*/ 393165 h 4532507"/>
              <a:gd name="connsiteX719" fmla="*/ 4563966 w 12146583"/>
              <a:gd name="connsiteY719" fmla="*/ 403596 h 4532507"/>
              <a:gd name="connsiteX720" fmla="*/ 4526044 w 12146583"/>
              <a:gd name="connsiteY720" fmla="*/ 400471 h 4532507"/>
              <a:gd name="connsiteX721" fmla="*/ 4546618 w 12146583"/>
              <a:gd name="connsiteY721" fmla="*/ 383774 h 4532507"/>
              <a:gd name="connsiteX722" fmla="*/ 3013604 w 12146583"/>
              <a:gd name="connsiteY722" fmla="*/ 373574 h 4532507"/>
              <a:gd name="connsiteX723" fmla="*/ 2952530 w 12146583"/>
              <a:gd name="connsiteY723" fmla="*/ 417614 h 4532507"/>
              <a:gd name="connsiteX724" fmla="*/ 2967157 w 12146583"/>
              <a:gd name="connsiteY724" fmla="*/ 420914 h 4532507"/>
              <a:gd name="connsiteX725" fmla="*/ 2977976 w 12146583"/>
              <a:gd name="connsiteY725" fmla="*/ 417614 h 4532507"/>
              <a:gd name="connsiteX726" fmla="*/ 3013604 w 12146583"/>
              <a:gd name="connsiteY726" fmla="*/ 373574 h 4532507"/>
              <a:gd name="connsiteX727" fmla="*/ 4285327 w 12146583"/>
              <a:gd name="connsiteY727" fmla="*/ 360368 h 4532507"/>
              <a:gd name="connsiteX728" fmla="*/ 4295284 w 12146583"/>
              <a:gd name="connsiteY728" fmla="*/ 369176 h 4532507"/>
              <a:gd name="connsiteX729" fmla="*/ 4310214 w 12146583"/>
              <a:gd name="connsiteY729" fmla="*/ 369176 h 4532507"/>
              <a:gd name="connsiteX730" fmla="*/ 4285327 w 12146583"/>
              <a:gd name="connsiteY730" fmla="*/ 360368 h 4532507"/>
              <a:gd name="connsiteX731" fmla="*/ 4905605 w 12146583"/>
              <a:gd name="connsiteY731" fmla="*/ 350319 h 4532507"/>
              <a:gd name="connsiteX732" fmla="*/ 4874867 w 12146583"/>
              <a:gd name="connsiteY732" fmla="*/ 351561 h 4532507"/>
              <a:gd name="connsiteX733" fmla="*/ 4896819 w 12146583"/>
              <a:gd name="connsiteY733" fmla="*/ 357743 h 4532507"/>
              <a:gd name="connsiteX734" fmla="*/ 4909992 w 12146583"/>
              <a:gd name="connsiteY734" fmla="*/ 354861 h 4532507"/>
              <a:gd name="connsiteX735" fmla="*/ 4905605 w 12146583"/>
              <a:gd name="connsiteY735" fmla="*/ 350319 h 4532507"/>
              <a:gd name="connsiteX736" fmla="*/ 4198010 w 12146583"/>
              <a:gd name="connsiteY736" fmla="*/ 342753 h 4532507"/>
              <a:gd name="connsiteX737" fmla="*/ 4203135 w 12146583"/>
              <a:gd name="connsiteY737" fmla="*/ 360368 h 4532507"/>
              <a:gd name="connsiteX738" fmla="*/ 4187749 w 12146583"/>
              <a:gd name="connsiteY738" fmla="*/ 369176 h 4532507"/>
              <a:gd name="connsiteX739" fmla="*/ 4213383 w 12146583"/>
              <a:gd name="connsiteY739" fmla="*/ 360368 h 4532507"/>
              <a:gd name="connsiteX740" fmla="*/ 4228770 w 12146583"/>
              <a:gd name="connsiteY740" fmla="*/ 342753 h 4532507"/>
              <a:gd name="connsiteX741" fmla="*/ 3101478 w 12146583"/>
              <a:gd name="connsiteY741" fmla="*/ 301465 h 4532507"/>
              <a:gd name="connsiteX742" fmla="*/ 3082157 w 12146583"/>
              <a:gd name="connsiteY742" fmla="*/ 316328 h 4532507"/>
              <a:gd name="connsiteX743" fmla="*/ 3107601 w 12146583"/>
              <a:gd name="connsiteY743" fmla="*/ 307520 h 4532507"/>
              <a:gd name="connsiteX744" fmla="*/ 3101478 w 12146583"/>
              <a:gd name="connsiteY744" fmla="*/ 301465 h 4532507"/>
              <a:gd name="connsiteX745" fmla="*/ 4084895 w 12146583"/>
              <a:gd name="connsiteY745" fmla="*/ 298713 h 4532507"/>
              <a:gd name="connsiteX746" fmla="*/ 4002159 w 12146583"/>
              <a:gd name="connsiteY746" fmla="*/ 316328 h 4532507"/>
              <a:gd name="connsiteX747" fmla="*/ 4084895 w 12146583"/>
              <a:gd name="connsiteY747" fmla="*/ 298713 h 4532507"/>
              <a:gd name="connsiteX748" fmla="*/ 4983465 w 12146583"/>
              <a:gd name="connsiteY748" fmla="*/ 285494 h 4532507"/>
              <a:gd name="connsiteX749" fmla="*/ 4918304 w 12146583"/>
              <a:gd name="connsiteY749" fmla="*/ 307520 h 4532507"/>
              <a:gd name="connsiteX750" fmla="*/ 4983465 w 12146583"/>
              <a:gd name="connsiteY750" fmla="*/ 285494 h 4532507"/>
              <a:gd name="connsiteX751" fmla="*/ 3107601 w 12146583"/>
              <a:gd name="connsiteY751" fmla="*/ 284034 h 4532507"/>
              <a:gd name="connsiteX752" fmla="*/ 3073238 w 12146583"/>
              <a:gd name="connsiteY752" fmla="*/ 288159 h 4532507"/>
              <a:gd name="connsiteX753" fmla="*/ 3043213 w 12146583"/>
              <a:gd name="connsiteY753" fmla="*/ 297738 h 4532507"/>
              <a:gd name="connsiteX754" fmla="*/ 2967853 w 12146583"/>
              <a:gd name="connsiteY754" fmla="*/ 316328 h 4532507"/>
              <a:gd name="connsiteX755" fmla="*/ 2967853 w 12146583"/>
              <a:gd name="connsiteY755" fmla="*/ 333945 h 4532507"/>
              <a:gd name="connsiteX756" fmla="*/ 3059711 w 12146583"/>
              <a:gd name="connsiteY756" fmla="*/ 307520 h 4532507"/>
              <a:gd name="connsiteX757" fmla="*/ 3075022 w 12146583"/>
              <a:gd name="connsiteY757" fmla="*/ 298713 h 4532507"/>
              <a:gd name="connsiteX758" fmla="*/ 3092963 w 12146583"/>
              <a:gd name="connsiteY758" fmla="*/ 291365 h 4532507"/>
              <a:gd name="connsiteX759" fmla="*/ 3107601 w 12146583"/>
              <a:gd name="connsiteY759" fmla="*/ 284034 h 4532507"/>
              <a:gd name="connsiteX760" fmla="*/ 3279984 w 12146583"/>
              <a:gd name="connsiteY760" fmla="*/ 273383 h 4532507"/>
              <a:gd name="connsiteX761" fmla="*/ 3267772 w 12146583"/>
              <a:gd name="connsiteY761" fmla="*/ 276685 h 4532507"/>
              <a:gd name="connsiteX762" fmla="*/ 3267772 w 12146583"/>
              <a:gd name="connsiteY762" fmla="*/ 285494 h 4532507"/>
              <a:gd name="connsiteX763" fmla="*/ 3292205 w 12146583"/>
              <a:gd name="connsiteY763" fmla="*/ 276685 h 4532507"/>
              <a:gd name="connsiteX764" fmla="*/ 3279984 w 12146583"/>
              <a:gd name="connsiteY764" fmla="*/ 273383 h 4532507"/>
              <a:gd name="connsiteX765" fmla="*/ 4116535 w 12146583"/>
              <a:gd name="connsiteY765" fmla="*/ 269305 h 4532507"/>
              <a:gd name="connsiteX766" fmla="*/ 4084617 w 12146583"/>
              <a:gd name="connsiteY766" fmla="*/ 289905 h 4532507"/>
              <a:gd name="connsiteX767" fmla="*/ 4115566 w 12146583"/>
              <a:gd name="connsiteY767" fmla="*/ 274481 h 4532507"/>
              <a:gd name="connsiteX768" fmla="*/ 4116535 w 12146583"/>
              <a:gd name="connsiteY768" fmla="*/ 269305 h 4532507"/>
              <a:gd name="connsiteX769" fmla="*/ 3550104 w 12146583"/>
              <a:gd name="connsiteY769" fmla="*/ 267879 h 4532507"/>
              <a:gd name="connsiteX770" fmla="*/ 3493092 w 12146583"/>
              <a:gd name="connsiteY770" fmla="*/ 285494 h 4532507"/>
              <a:gd name="connsiteX771" fmla="*/ 3550104 w 12146583"/>
              <a:gd name="connsiteY771" fmla="*/ 267879 h 4532507"/>
              <a:gd name="connsiteX772" fmla="*/ 3045300 w 12146583"/>
              <a:gd name="connsiteY772" fmla="*/ 266972 h 4532507"/>
              <a:gd name="connsiteX773" fmla="*/ 3051726 w 12146583"/>
              <a:gd name="connsiteY773" fmla="*/ 268015 h 4532507"/>
              <a:gd name="connsiteX774" fmla="*/ 3051534 w 12146583"/>
              <a:gd name="connsiteY774" fmla="*/ 269103 h 4532507"/>
              <a:gd name="connsiteX775" fmla="*/ 4020421 w 12146583"/>
              <a:gd name="connsiteY775" fmla="*/ 261273 h 4532507"/>
              <a:gd name="connsiteX776" fmla="*/ 4000742 w 12146583"/>
              <a:gd name="connsiteY776" fmla="*/ 267879 h 4532507"/>
              <a:gd name="connsiteX777" fmla="*/ 4011599 w 12146583"/>
              <a:gd name="connsiteY777" fmla="*/ 276685 h 4532507"/>
              <a:gd name="connsiteX778" fmla="*/ 4044179 w 12146583"/>
              <a:gd name="connsiteY778" fmla="*/ 267879 h 4532507"/>
              <a:gd name="connsiteX779" fmla="*/ 4020421 w 12146583"/>
              <a:gd name="connsiteY779" fmla="*/ 261273 h 4532507"/>
              <a:gd name="connsiteX780" fmla="*/ 4022455 w 12146583"/>
              <a:gd name="connsiteY780" fmla="*/ 232646 h 4532507"/>
              <a:gd name="connsiteX781" fmla="*/ 3965023 w 12146583"/>
              <a:gd name="connsiteY781" fmla="*/ 241454 h 4532507"/>
              <a:gd name="connsiteX782" fmla="*/ 4022455 w 12146583"/>
              <a:gd name="connsiteY782" fmla="*/ 232646 h 4532507"/>
              <a:gd name="connsiteX783" fmla="*/ 3642406 w 12146583"/>
              <a:gd name="connsiteY783" fmla="*/ 232646 h 4532507"/>
              <a:gd name="connsiteX784" fmla="*/ 3590820 w 12146583"/>
              <a:gd name="connsiteY784" fmla="*/ 250262 h 4532507"/>
              <a:gd name="connsiteX785" fmla="*/ 3642406 w 12146583"/>
              <a:gd name="connsiteY785" fmla="*/ 232646 h 4532507"/>
              <a:gd name="connsiteX786" fmla="*/ 4766623 w 12146583"/>
              <a:gd name="connsiteY786" fmla="*/ 223838 h 4532507"/>
              <a:gd name="connsiteX787" fmla="*/ 4730992 w 12146583"/>
              <a:gd name="connsiteY787" fmla="*/ 241454 h 4532507"/>
              <a:gd name="connsiteX788" fmla="*/ 4766623 w 12146583"/>
              <a:gd name="connsiteY788" fmla="*/ 223838 h 4532507"/>
              <a:gd name="connsiteX789" fmla="*/ 3576017 w 12146583"/>
              <a:gd name="connsiteY789" fmla="*/ 222737 h 4532507"/>
              <a:gd name="connsiteX790" fmla="*/ 3570007 w 12146583"/>
              <a:gd name="connsiteY790" fmla="*/ 223838 h 4532507"/>
              <a:gd name="connsiteX791" fmla="*/ 3539236 w 12146583"/>
              <a:gd name="connsiteY791" fmla="*/ 241454 h 4532507"/>
              <a:gd name="connsiteX792" fmla="*/ 3585392 w 12146583"/>
              <a:gd name="connsiteY792" fmla="*/ 232646 h 4532507"/>
              <a:gd name="connsiteX793" fmla="*/ 3576017 w 12146583"/>
              <a:gd name="connsiteY793" fmla="*/ 222737 h 4532507"/>
              <a:gd name="connsiteX794" fmla="*/ 3377376 w 12146583"/>
              <a:gd name="connsiteY794" fmla="*/ 217233 h 4532507"/>
              <a:gd name="connsiteX795" fmla="*/ 3358593 w 12146583"/>
              <a:gd name="connsiteY795" fmla="*/ 223838 h 4532507"/>
              <a:gd name="connsiteX796" fmla="*/ 3270479 w 12146583"/>
              <a:gd name="connsiteY796" fmla="*/ 241454 h 4532507"/>
              <a:gd name="connsiteX797" fmla="*/ 3384507 w 12146583"/>
              <a:gd name="connsiteY797" fmla="*/ 223838 h 4532507"/>
              <a:gd name="connsiteX798" fmla="*/ 3377376 w 12146583"/>
              <a:gd name="connsiteY798" fmla="*/ 217233 h 4532507"/>
              <a:gd name="connsiteX799" fmla="*/ 3422320 w 12146583"/>
              <a:gd name="connsiteY799" fmla="*/ 215211 h 4532507"/>
              <a:gd name="connsiteX800" fmla="*/ 3389934 w 12146583"/>
              <a:gd name="connsiteY800" fmla="*/ 217966 h 4532507"/>
              <a:gd name="connsiteX801" fmla="*/ 3410659 w 12146583"/>
              <a:gd name="connsiteY801" fmla="*/ 226220 h 4532507"/>
              <a:gd name="connsiteX802" fmla="*/ 3446934 w 12146583"/>
              <a:gd name="connsiteY802" fmla="*/ 217966 h 4532507"/>
              <a:gd name="connsiteX803" fmla="*/ 3422320 w 12146583"/>
              <a:gd name="connsiteY803" fmla="*/ 215211 h 4532507"/>
              <a:gd name="connsiteX804" fmla="*/ 3775753 w 12146583"/>
              <a:gd name="connsiteY804" fmla="*/ 215031 h 4532507"/>
              <a:gd name="connsiteX805" fmla="*/ 3755394 w 12146583"/>
              <a:gd name="connsiteY805" fmla="*/ 223838 h 4532507"/>
              <a:gd name="connsiteX806" fmla="*/ 3740123 w 12146583"/>
              <a:gd name="connsiteY806" fmla="*/ 232646 h 4532507"/>
              <a:gd name="connsiteX807" fmla="*/ 3754294 w 12146583"/>
              <a:gd name="connsiteY807" fmla="*/ 225638 h 4532507"/>
              <a:gd name="connsiteX808" fmla="*/ 4996481 w 12146583"/>
              <a:gd name="connsiteY808" fmla="*/ 214746 h 4532507"/>
              <a:gd name="connsiteX809" fmla="*/ 4978024 w 12146583"/>
              <a:gd name="connsiteY809" fmla="*/ 217222 h 4532507"/>
              <a:gd name="connsiteX810" fmla="*/ 5002204 w 12146583"/>
              <a:gd name="connsiteY810" fmla="*/ 219699 h 4532507"/>
              <a:gd name="connsiteX811" fmla="*/ 5018754 w 12146583"/>
              <a:gd name="connsiteY811" fmla="*/ 217222 h 4532507"/>
              <a:gd name="connsiteX812" fmla="*/ 4996481 w 12146583"/>
              <a:gd name="connsiteY812" fmla="*/ 214746 h 4532507"/>
              <a:gd name="connsiteX813" fmla="*/ 3634821 w 12146583"/>
              <a:gd name="connsiteY813" fmla="*/ 214746 h 4532507"/>
              <a:gd name="connsiteX814" fmla="*/ 3616151 w 12146583"/>
              <a:gd name="connsiteY814" fmla="*/ 217222 h 4532507"/>
              <a:gd name="connsiteX815" fmla="*/ 3596248 w 12146583"/>
              <a:gd name="connsiteY815" fmla="*/ 223838 h 4532507"/>
              <a:gd name="connsiteX816" fmla="*/ 3646013 w 12146583"/>
              <a:gd name="connsiteY816" fmla="*/ 217222 h 4532507"/>
              <a:gd name="connsiteX817" fmla="*/ 3634821 w 12146583"/>
              <a:gd name="connsiteY817" fmla="*/ 214746 h 4532507"/>
              <a:gd name="connsiteX818" fmla="*/ 3467298 w 12146583"/>
              <a:gd name="connsiteY818" fmla="*/ 214746 h 4532507"/>
              <a:gd name="connsiteX819" fmla="*/ 3452033 w 12146583"/>
              <a:gd name="connsiteY819" fmla="*/ 217222 h 4532507"/>
              <a:gd name="connsiteX820" fmla="*/ 3463483 w 12146583"/>
              <a:gd name="connsiteY820" fmla="*/ 219699 h 4532507"/>
              <a:gd name="connsiteX821" fmla="*/ 3482564 w 12146583"/>
              <a:gd name="connsiteY821" fmla="*/ 217222 h 4532507"/>
              <a:gd name="connsiteX822" fmla="*/ 3467298 w 12146583"/>
              <a:gd name="connsiteY822" fmla="*/ 214746 h 4532507"/>
              <a:gd name="connsiteX823" fmla="*/ 4674764 w 12146583"/>
              <a:gd name="connsiteY823" fmla="*/ 201811 h 4532507"/>
              <a:gd name="connsiteX824" fmla="*/ 4654596 w 12146583"/>
              <a:gd name="connsiteY824" fmla="*/ 215031 h 4532507"/>
              <a:gd name="connsiteX825" fmla="*/ 4664679 w 12146583"/>
              <a:gd name="connsiteY825" fmla="*/ 215031 h 4532507"/>
              <a:gd name="connsiteX826" fmla="*/ 4663921 w 12146583"/>
              <a:gd name="connsiteY826" fmla="*/ 213055 h 4532507"/>
              <a:gd name="connsiteX827" fmla="*/ 4674764 w 12146583"/>
              <a:gd name="connsiteY827" fmla="*/ 201811 h 4532507"/>
              <a:gd name="connsiteX828" fmla="*/ 4021674 w 12146583"/>
              <a:gd name="connsiteY828" fmla="*/ 199941 h 4532507"/>
              <a:gd name="connsiteX829" fmla="*/ 3961824 w 12146583"/>
              <a:gd name="connsiteY829" fmla="*/ 208861 h 4532507"/>
              <a:gd name="connsiteX830" fmla="*/ 3977209 w 12146583"/>
              <a:gd name="connsiteY830" fmla="*/ 200933 h 4532507"/>
              <a:gd name="connsiteX831" fmla="*/ 3946451 w 12146583"/>
              <a:gd name="connsiteY831" fmla="*/ 208861 h 4532507"/>
              <a:gd name="connsiteX832" fmla="*/ 3965910 w 12146583"/>
              <a:gd name="connsiteY832" fmla="*/ 217656 h 4532507"/>
              <a:gd name="connsiteX833" fmla="*/ 4038739 w 12146583"/>
              <a:gd name="connsiteY833" fmla="*/ 200933 h 4532507"/>
              <a:gd name="connsiteX834" fmla="*/ 4021674 w 12146583"/>
              <a:gd name="connsiteY834" fmla="*/ 199941 h 4532507"/>
              <a:gd name="connsiteX835" fmla="*/ 5071046 w 12146583"/>
              <a:gd name="connsiteY835" fmla="*/ 191895 h 4532507"/>
              <a:gd name="connsiteX836" fmla="*/ 5045336 w 12146583"/>
              <a:gd name="connsiteY836" fmla="*/ 208577 h 4532507"/>
              <a:gd name="connsiteX837" fmla="*/ 5045336 w 12146583"/>
              <a:gd name="connsiteY837" fmla="*/ 225260 h 4532507"/>
              <a:gd name="connsiteX838" fmla="*/ 5035049 w 12146583"/>
              <a:gd name="connsiteY838" fmla="*/ 233608 h 4532507"/>
              <a:gd name="connsiteX839" fmla="*/ 4957931 w 12146583"/>
              <a:gd name="connsiteY839" fmla="*/ 225260 h 4532507"/>
              <a:gd name="connsiteX840" fmla="*/ 4963080 w 12146583"/>
              <a:gd name="connsiteY840" fmla="*/ 208577 h 4532507"/>
              <a:gd name="connsiteX841" fmla="*/ 5071046 w 12146583"/>
              <a:gd name="connsiteY841" fmla="*/ 191895 h 4532507"/>
              <a:gd name="connsiteX842" fmla="*/ 3661398 w 12146583"/>
              <a:gd name="connsiteY842" fmla="*/ 184197 h 4532507"/>
              <a:gd name="connsiteX843" fmla="*/ 3590820 w 12146583"/>
              <a:gd name="connsiteY843" fmla="*/ 201811 h 4532507"/>
              <a:gd name="connsiteX844" fmla="*/ 3661398 w 12146583"/>
              <a:gd name="connsiteY844" fmla="*/ 184197 h 4532507"/>
              <a:gd name="connsiteX845" fmla="*/ 3686496 w 12146583"/>
              <a:gd name="connsiteY845" fmla="*/ 181194 h 4532507"/>
              <a:gd name="connsiteX846" fmla="*/ 3677150 w 12146583"/>
              <a:gd name="connsiteY846" fmla="*/ 183466 h 4532507"/>
              <a:gd name="connsiteX847" fmla="*/ 3692890 w 12146583"/>
              <a:gd name="connsiteY847" fmla="*/ 199607 h 4532507"/>
              <a:gd name="connsiteX848" fmla="*/ 3661398 w 12146583"/>
              <a:gd name="connsiteY848" fmla="*/ 207685 h 4532507"/>
              <a:gd name="connsiteX849" fmla="*/ 3688715 w 12146583"/>
              <a:gd name="connsiteY849" fmla="*/ 216775 h 4532507"/>
              <a:gd name="connsiteX850" fmla="*/ 3692890 w 12146583"/>
              <a:gd name="connsiteY850" fmla="*/ 215760 h 4532507"/>
              <a:gd name="connsiteX851" fmla="*/ 3703392 w 12146583"/>
              <a:gd name="connsiteY851" fmla="*/ 199607 h 4532507"/>
              <a:gd name="connsiteX852" fmla="*/ 3740123 w 12146583"/>
              <a:gd name="connsiteY852" fmla="*/ 191543 h 4532507"/>
              <a:gd name="connsiteX853" fmla="*/ 3708642 w 12146583"/>
              <a:gd name="connsiteY853" fmla="*/ 183466 h 4532507"/>
              <a:gd name="connsiteX854" fmla="*/ 3686496 w 12146583"/>
              <a:gd name="connsiteY854" fmla="*/ 181194 h 4532507"/>
              <a:gd name="connsiteX855" fmla="*/ 4737622 w 12146583"/>
              <a:gd name="connsiteY855" fmla="*/ 166580 h 4532507"/>
              <a:gd name="connsiteX856" fmla="*/ 4711989 w 12146583"/>
              <a:gd name="connsiteY856" fmla="*/ 175388 h 4532507"/>
              <a:gd name="connsiteX857" fmla="*/ 4743001 w 12146583"/>
              <a:gd name="connsiteY857" fmla="*/ 186537 h 4532507"/>
              <a:gd name="connsiteX858" fmla="*/ 4758147 w 12146583"/>
              <a:gd name="connsiteY858" fmla="*/ 184197 h 4532507"/>
              <a:gd name="connsiteX859" fmla="*/ 4737622 w 12146583"/>
              <a:gd name="connsiteY859" fmla="*/ 166580 h 4532507"/>
              <a:gd name="connsiteX860" fmla="*/ 4678059 w 12146583"/>
              <a:gd name="connsiteY860" fmla="*/ 159974 h 4532507"/>
              <a:gd name="connsiteX861" fmla="*/ 4654975 w 12146583"/>
              <a:gd name="connsiteY861" fmla="*/ 166580 h 4532507"/>
              <a:gd name="connsiteX862" fmla="*/ 4701133 w 12146583"/>
              <a:gd name="connsiteY862" fmla="*/ 166580 h 4532507"/>
              <a:gd name="connsiteX863" fmla="*/ 4678059 w 12146583"/>
              <a:gd name="connsiteY863" fmla="*/ 159974 h 4532507"/>
              <a:gd name="connsiteX864" fmla="*/ 4770362 w 12146583"/>
              <a:gd name="connsiteY864" fmla="*/ 146762 h 4532507"/>
              <a:gd name="connsiteX865" fmla="*/ 4758147 w 12146583"/>
              <a:gd name="connsiteY865" fmla="*/ 148964 h 4532507"/>
              <a:gd name="connsiteX866" fmla="*/ 4782578 w 12146583"/>
              <a:gd name="connsiteY866" fmla="*/ 157772 h 4532507"/>
              <a:gd name="connsiteX867" fmla="*/ 4770362 w 12146583"/>
              <a:gd name="connsiteY867" fmla="*/ 146762 h 4532507"/>
              <a:gd name="connsiteX868" fmla="*/ 4858875 w 12146583"/>
              <a:gd name="connsiteY868" fmla="*/ 145661 h 4532507"/>
              <a:gd name="connsiteX869" fmla="*/ 4845007 w 12146583"/>
              <a:gd name="connsiteY869" fmla="*/ 148964 h 4532507"/>
              <a:gd name="connsiteX870" fmla="*/ 4880307 w 12146583"/>
              <a:gd name="connsiteY870" fmla="*/ 148964 h 4532507"/>
              <a:gd name="connsiteX871" fmla="*/ 4858875 w 12146583"/>
              <a:gd name="connsiteY871" fmla="*/ 145661 h 4532507"/>
              <a:gd name="connsiteX872" fmla="*/ 5010604 w 12146583"/>
              <a:gd name="connsiteY872" fmla="*/ 140155 h 4532507"/>
              <a:gd name="connsiteX873" fmla="*/ 4983465 w 12146583"/>
              <a:gd name="connsiteY873" fmla="*/ 148964 h 4532507"/>
              <a:gd name="connsiteX874" fmla="*/ 5010604 w 12146583"/>
              <a:gd name="connsiteY874" fmla="*/ 140155 h 4532507"/>
              <a:gd name="connsiteX875" fmla="*/ 4545504 w 12146583"/>
              <a:gd name="connsiteY875" fmla="*/ 134652 h 4532507"/>
              <a:gd name="connsiteX876" fmla="*/ 4521957 w 12146583"/>
              <a:gd name="connsiteY876" fmla="*/ 140155 h 4532507"/>
              <a:gd name="connsiteX877" fmla="*/ 4557587 w 12146583"/>
              <a:gd name="connsiteY877" fmla="*/ 148964 h 4532507"/>
              <a:gd name="connsiteX878" fmla="*/ 4545504 w 12146583"/>
              <a:gd name="connsiteY878" fmla="*/ 134652 h 4532507"/>
              <a:gd name="connsiteX879" fmla="*/ 5184161 w 12146583"/>
              <a:gd name="connsiteY879" fmla="*/ 133487 h 4532507"/>
              <a:gd name="connsiteX880" fmla="*/ 5180302 w 12146583"/>
              <a:gd name="connsiteY880" fmla="*/ 149126 h 4532507"/>
              <a:gd name="connsiteX881" fmla="*/ 5179228 w 12146583"/>
              <a:gd name="connsiteY881" fmla="*/ 149505 h 4532507"/>
              <a:gd name="connsiteX882" fmla="*/ 5060925 w 12146583"/>
              <a:gd name="connsiteY882" fmla="*/ 131349 h 4532507"/>
              <a:gd name="connsiteX883" fmla="*/ 5061635 w 12146583"/>
              <a:gd name="connsiteY883" fmla="*/ 157367 h 4532507"/>
              <a:gd name="connsiteX884" fmla="*/ 5081194 w 12146583"/>
              <a:gd name="connsiteY884" fmla="*/ 148964 h 4532507"/>
              <a:gd name="connsiteX885" fmla="*/ 5050790 w 12146583"/>
              <a:gd name="connsiteY885" fmla="*/ 148964 h 4532507"/>
              <a:gd name="connsiteX886" fmla="*/ 5060925 w 12146583"/>
              <a:gd name="connsiteY886" fmla="*/ 131349 h 4532507"/>
              <a:gd name="connsiteX887" fmla="*/ 4969078 w 12146583"/>
              <a:gd name="connsiteY887" fmla="*/ 126937 h 4532507"/>
              <a:gd name="connsiteX888" fmla="*/ 4958755 w 12146583"/>
              <a:gd name="connsiteY888" fmla="*/ 150073 h 4532507"/>
              <a:gd name="connsiteX889" fmla="*/ 4970356 w 12146583"/>
              <a:gd name="connsiteY889" fmla="*/ 152239 h 4532507"/>
              <a:gd name="connsiteX890" fmla="*/ 4979390 w 12146583"/>
              <a:gd name="connsiteY890" fmla="*/ 150073 h 4532507"/>
              <a:gd name="connsiteX891" fmla="*/ 4974228 w 12146583"/>
              <a:gd name="connsiteY891" fmla="*/ 134649 h 4532507"/>
              <a:gd name="connsiteX892" fmla="*/ 5005176 w 12146583"/>
              <a:gd name="connsiteY892" fmla="*/ 126937 h 4532507"/>
              <a:gd name="connsiteX893" fmla="*/ 4969078 w 12146583"/>
              <a:gd name="connsiteY893" fmla="*/ 126937 h 4532507"/>
              <a:gd name="connsiteX894" fmla="*/ 4931879 w 12146583"/>
              <a:gd name="connsiteY894" fmla="*/ 125841 h 4532507"/>
              <a:gd name="connsiteX895" fmla="*/ 4937307 w 12146583"/>
              <a:gd name="connsiteY895" fmla="*/ 141252 h 4532507"/>
              <a:gd name="connsiteX896" fmla="*/ 4949101 w 12146583"/>
              <a:gd name="connsiteY896" fmla="*/ 142104 h 4532507"/>
              <a:gd name="connsiteX897" fmla="*/ 4959032 w 12146583"/>
              <a:gd name="connsiteY897" fmla="*/ 125841 h 4532507"/>
              <a:gd name="connsiteX898" fmla="*/ 4931879 w 12146583"/>
              <a:gd name="connsiteY898" fmla="*/ 125841 h 4532507"/>
              <a:gd name="connsiteX899" fmla="*/ 4131040 w 12146583"/>
              <a:gd name="connsiteY899" fmla="*/ 118142 h 4532507"/>
              <a:gd name="connsiteX900" fmla="*/ 4149829 w 12146583"/>
              <a:gd name="connsiteY900" fmla="*/ 124746 h 4532507"/>
              <a:gd name="connsiteX901" fmla="*/ 4167328 w 12146583"/>
              <a:gd name="connsiteY901" fmla="*/ 124746 h 4532507"/>
              <a:gd name="connsiteX902" fmla="*/ 4182865 w 12146583"/>
              <a:gd name="connsiteY902" fmla="*/ 118142 h 4532507"/>
              <a:gd name="connsiteX903" fmla="*/ 4131040 w 12146583"/>
              <a:gd name="connsiteY903" fmla="*/ 118142 h 4532507"/>
              <a:gd name="connsiteX904" fmla="*/ 4752705 w 12146583"/>
              <a:gd name="connsiteY904" fmla="*/ 100514 h 4532507"/>
              <a:gd name="connsiteX905" fmla="*/ 4701133 w 12146583"/>
              <a:gd name="connsiteY905" fmla="*/ 118142 h 4532507"/>
              <a:gd name="connsiteX906" fmla="*/ 4752705 w 12146583"/>
              <a:gd name="connsiteY906" fmla="*/ 100514 h 4532507"/>
              <a:gd name="connsiteX907" fmla="*/ 5209873 w 12146583"/>
              <a:gd name="connsiteY907" fmla="*/ 100121 h 4532507"/>
              <a:gd name="connsiteX908" fmla="*/ 5250994 w 12146583"/>
              <a:gd name="connsiteY908" fmla="*/ 100121 h 4532507"/>
              <a:gd name="connsiteX909" fmla="*/ 5207317 w 12146583"/>
              <a:gd name="connsiteY909" fmla="*/ 102652 h 4532507"/>
              <a:gd name="connsiteX910" fmla="*/ 4599164 w 12146583"/>
              <a:gd name="connsiteY910" fmla="*/ 90786 h 4532507"/>
              <a:gd name="connsiteX911" fmla="*/ 4594015 w 12146583"/>
              <a:gd name="connsiteY911" fmla="*/ 107469 h 4532507"/>
              <a:gd name="connsiteX912" fmla="*/ 4501309 w 12146583"/>
              <a:gd name="connsiteY912" fmla="*/ 107469 h 4532507"/>
              <a:gd name="connsiteX913" fmla="*/ 4599164 w 12146583"/>
              <a:gd name="connsiteY913" fmla="*/ 90786 h 4532507"/>
              <a:gd name="connsiteX914" fmla="*/ 4695704 w 12146583"/>
              <a:gd name="connsiteY914" fmla="*/ 74090 h 4532507"/>
              <a:gd name="connsiteX915" fmla="*/ 4695704 w 12146583"/>
              <a:gd name="connsiteY915" fmla="*/ 82898 h 4532507"/>
              <a:gd name="connsiteX916" fmla="*/ 4742531 w 12146583"/>
              <a:gd name="connsiteY916" fmla="*/ 91706 h 4532507"/>
              <a:gd name="connsiteX917" fmla="*/ 4747734 w 12146583"/>
              <a:gd name="connsiteY917" fmla="*/ 82898 h 4532507"/>
              <a:gd name="connsiteX918" fmla="*/ 4695704 w 12146583"/>
              <a:gd name="connsiteY918" fmla="*/ 74090 h 4532507"/>
              <a:gd name="connsiteX919" fmla="*/ 4583715 w 12146583"/>
              <a:gd name="connsiteY919" fmla="*/ 74090 h 4532507"/>
              <a:gd name="connsiteX920" fmla="*/ 4511609 w 12146583"/>
              <a:gd name="connsiteY920" fmla="*/ 99134 h 4532507"/>
              <a:gd name="connsiteX921" fmla="*/ 4475560 w 12146583"/>
              <a:gd name="connsiteY921" fmla="*/ 99134 h 4532507"/>
              <a:gd name="connsiteX922" fmla="*/ 4444662 w 12146583"/>
              <a:gd name="connsiteY922" fmla="*/ 82438 h 4532507"/>
              <a:gd name="connsiteX923" fmla="*/ 4331357 w 12146583"/>
              <a:gd name="connsiteY923" fmla="*/ 99134 h 4532507"/>
              <a:gd name="connsiteX924" fmla="*/ 4285012 w 12146583"/>
              <a:gd name="connsiteY924" fmla="*/ 99134 h 4532507"/>
              <a:gd name="connsiteX925" fmla="*/ 4305609 w 12146583"/>
              <a:gd name="connsiteY925" fmla="*/ 107469 h 4532507"/>
              <a:gd name="connsiteX926" fmla="*/ 4259250 w 12146583"/>
              <a:gd name="connsiteY926" fmla="*/ 107469 h 4532507"/>
              <a:gd name="connsiteX927" fmla="*/ 4243801 w 12146583"/>
              <a:gd name="connsiteY927" fmla="*/ 124163 h 4532507"/>
              <a:gd name="connsiteX928" fmla="*/ 4212903 w 12146583"/>
              <a:gd name="connsiteY928" fmla="*/ 115815 h 4532507"/>
              <a:gd name="connsiteX929" fmla="*/ 4196809 w 12146583"/>
              <a:gd name="connsiteY929" fmla="*/ 115815 h 4532507"/>
              <a:gd name="connsiteX930" fmla="*/ 4094448 w 12146583"/>
              <a:gd name="connsiteY930" fmla="*/ 124163 h 4532507"/>
              <a:gd name="connsiteX931" fmla="*/ 4063550 w 12146583"/>
              <a:gd name="connsiteY931" fmla="*/ 140846 h 4532507"/>
              <a:gd name="connsiteX932" fmla="*/ 4022354 w 12146583"/>
              <a:gd name="connsiteY932" fmla="*/ 132512 h 4532507"/>
              <a:gd name="connsiteX933" fmla="*/ 3960545 w 12146583"/>
              <a:gd name="connsiteY933" fmla="*/ 140846 h 4532507"/>
              <a:gd name="connsiteX934" fmla="*/ 3965695 w 12146583"/>
              <a:gd name="connsiteY934" fmla="*/ 157543 h 4532507"/>
              <a:gd name="connsiteX935" fmla="*/ 3929647 w 12146583"/>
              <a:gd name="connsiteY935" fmla="*/ 157543 h 4532507"/>
              <a:gd name="connsiteX936" fmla="*/ 3939946 w 12146583"/>
              <a:gd name="connsiteY936" fmla="*/ 140846 h 4532507"/>
              <a:gd name="connsiteX937" fmla="*/ 3883288 w 12146583"/>
              <a:gd name="connsiteY937" fmla="*/ 149195 h 4532507"/>
              <a:gd name="connsiteX938" fmla="*/ 3883288 w 12146583"/>
              <a:gd name="connsiteY938" fmla="*/ 165891 h 4532507"/>
              <a:gd name="connsiteX939" fmla="*/ 3852390 w 12146583"/>
              <a:gd name="connsiteY939" fmla="*/ 182572 h 4532507"/>
              <a:gd name="connsiteX940" fmla="*/ 3831791 w 12146583"/>
              <a:gd name="connsiteY940" fmla="*/ 182572 h 4532507"/>
              <a:gd name="connsiteX941" fmla="*/ 3862689 w 12146583"/>
              <a:gd name="connsiteY941" fmla="*/ 165891 h 4532507"/>
              <a:gd name="connsiteX942" fmla="*/ 3816342 w 12146583"/>
              <a:gd name="connsiteY942" fmla="*/ 174224 h 4532507"/>
              <a:gd name="connsiteX943" fmla="*/ 3816342 w 12146583"/>
              <a:gd name="connsiteY943" fmla="*/ 182572 h 4532507"/>
              <a:gd name="connsiteX944" fmla="*/ 3769984 w 12146583"/>
              <a:gd name="connsiteY944" fmla="*/ 182572 h 4532507"/>
              <a:gd name="connsiteX945" fmla="*/ 3769984 w 12146583"/>
              <a:gd name="connsiteY945" fmla="*/ 199268 h 4532507"/>
              <a:gd name="connsiteX946" fmla="*/ 3821492 w 12146583"/>
              <a:gd name="connsiteY946" fmla="*/ 190920 h 4532507"/>
              <a:gd name="connsiteX947" fmla="*/ 3831791 w 12146583"/>
              <a:gd name="connsiteY947" fmla="*/ 199268 h 4532507"/>
              <a:gd name="connsiteX948" fmla="*/ 3888438 w 12146583"/>
              <a:gd name="connsiteY948" fmla="*/ 199268 h 4532507"/>
              <a:gd name="connsiteX949" fmla="*/ 3856248 w 12146583"/>
              <a:gd name="connsiteY949" fmla="*/ 207603 h 4532507"/>
              <a:gd name="connsiteX950" fmla="*/ 3816342 w 12146583"/>
              <a:gd name="connsiteY950" fmla="*/ 215951 h 4532507"/>
              <a:gd name="connsiteX951" fmla="*/ 3813445 w 12146583"/>
              <a:gd name="connsiteY951" fmla="*/ 226517 h 4532507"/>
              <a:gd name="connsiteX952" fmla="*/ 3826641 w 12146583"/>
              <a:gd name="connsiteY952" fmla="*/ 224298 h 4532507"/>
              <a:gd name="connsiteX953" fmla="*/ 3844103 w 12146583"/>
              <a:gd name="connsiteY953" fmla="*/ 210146 h 4532507"/>
              <a:gd name="connsiteX954" fmla="*/ 3889728 w 12146583"/>
              <a:gd name="connsiteY954" fmla="*/ 209699 h 4532507"/>
              <a:gd name="connsiteX955" fmla="*/ 3939946 w 12146583"/>
              <a:gd name="connsiteY955" fmla="*/ 199268 h 4532507"/>
              <a:gd name="connsiteX956" fmla="*/ 3919349 w 12146583"/>
              <a:gd name="connsiteY956" fmla="*/ 199268 h 4532507"/>
              <a:gd name="connsiteX957" fmla="*/ 3981144 w 12146583"/>
              <a:gd name="connsiteY957" fmla="*/ 165891 h 4532507"/>
              <a:gd name="connsiteX958" fmla="*/ 4032639 w 12146583"/>
              <a:gd name="connsiteY958" fmla="*/ 174224 h 4532507"/>
              <a:gd name="connsiteX959" fmla="*/ 4089299 w 12146583"/>
              <a:gd name="connsiteY959" fmla="*/ 149195 h 4532507"/>
              <a:gd name="connsiteX960" fmla="*/ 4151108 w 12146583"/>
              <a:gd name="connsiteY960" fmla="*/ 140846 h 4532507"/>
              <a:gd name="connsiteX961" fmla="*/ 4073849 w 12146583"/>
              <a:gd name="connsiteY961" fmla="*/ 165891 h 4532507"/>
              <a:gd name="connsiteX962" fmla="*/ 3970844 w 12146583"/>
              <a:gd name="connsiteY962" fmla="*/ 190920 h 4532507"/>
              <a:gd name="connsiteX963" fmla="*/ 3970844 w 12146583"/>
              <a:gd name="connsiteY963" fmla="*/ 199268 h 4532507"/>
              <a:gd name="connsiteX964" fmla="*/ 4037803 w 12146583"/>
              <a:gd name="connsiteY964" fmla="*/ 190920 h 4532507"/>
              <a:gd name="connsiteX965" fmla="*/ 4071913 w 12146583"/>
              <a:gd name="connsiteY965" fmla="*/ 177363 h 4532507"/>
              <a:gd name="connsiteX966" fmla="*/ 4108163 w 12146583"/>
              <a:gd name="connsiteY966" fmla="*/ 182343 h 4532507"/>
              <a:gd name="connsiteX967" fmla="*/ 4091235 w 12146583"/>
              <a:gd name="connsiteY967" fmla="*/ 183614 h 4532507"/>
              <a:gd name="connsiteX968" fmla="*/ 4119552 w 12146583"/>
              <a:gd name="connsiteY968" fmla="*/ 196129 h 4532507"/>
              <a:gd name="connsiteX969" fmla="*/ 4151108 w 12146583"/>
              <a:gd name="connsiteY969" fmla="*/ 182572 h 4532507"/>
              <a:gd name="connsiteX970" fmla="*/ 4104748 w 12146583"/>
              <a:gd name="connsiteY970" fmla="*/ 190920 h 4532507"/>
              <a:gd name="connsiteX971" fmla="*/ 4115047 w 12146583"/>
              <a:gd name="connsiteY971" fmla="*/ 174224 h 4532507"/>
              <a:gd name="connsiteX972" fmla="*/ 4156243 w 12146583"/>
              <a:gd name="connsiteY972" fmla="*/ 174224 h 4532507"/>
              <a:gd name="connsiteX973" fmla="*/ 4182005 w 12146583"/>
              <a:gd name="connsiteY973" fmla="*/ 182572 h 4532507"/>
              <a:gd name="connsiteX974" fmla="*/ 4192304 w 12146583"/>
              <a:gd name="connsiteY974" fmla="*/ 165891 h 4532507"/>
              <a:gd name="connsiteX975" fmla="*/ 4248951 w 12146583"/>
              <a:gd name="connsiteY975" fmla="*/ 165891 h 4532507"/>
              <a:gd name="connsiteX976" fmla="*/ 4223202 w 12146583"/>
              <a:gd name="connsiteY976" fmla="*/ 182572 h 4532507"/>
              <a:gd name="connsiteX977" fmla="*/ 4254100 w 12146583"/>
              <a:gd name="connsiteY977" fmla="*/ 165891 h 4532507"/>
              <a:gd name="connsiteX978" fmla="*/ 4279849 w 12146583"/>
              <a:gd name="connsiteY978" fmla="*/ 174224 h 4532507"/>
              <a:gd name="connsiteX979" fmla="*/ 4367406 w 12146583"/>
              <a:gd name="connsiteY979" fmla="*/ 140846 h 4532507"/>
              <a:gd name="connsiteX980" fmla="*/ 4403466 w 12146583"/>
              <a:gd name="connsiteY980" fmla="*/ 149195 h 4532507"/>
              <a:gd name="connsiteX981" fmla="*/ 4382854 w 12146583"/>
              <a:gd name="connsiteY981" fmla="*/ 157543 h 4532507"/>
              <a:gd name="connsiteX982" fmla="*/ 4454962 w 12146583"/>
              <a:gd name="connsiteY982" fmla="*/ 132512 h 4532507"/>
              <a:gd name="connsiteX983" fmla="*/ 4482646 w 12146583"/>
              <a:gd name="connsiteY983" fmla="*/ 132512 h 4532507"/>
              <a:gd name="connsiteX984" fmla="*/ 4496159 w 12146583"/>
              <a:gd name="connsiteY984" fmla="*/ 132512 h 4532507"/>
              <a:gd name="connsiteX985" fmla="*/ 4516758 w 12146583"/>
              <a:gd name="connsiteY985" fmla="*/ 124163 h 4532507"/>
              <a:gd name="connsiteX986" fmla="*/ 4588865 w 12146583"/>
              <a:gd name="connsiteY986" fmla="*/ 124163 h 4532507"/>
              <a:gd name="connsiteX987" fmla="*/ 4609464 w 12146583"/>
              <a:gd name="connsiteY987" fmla="*/ 107469 h 4532507"/>
              <a:gd name="connsiteX988" fmla="*/ 4594015 w 12146583"/>
              <a:gd name="connsiteY988" fmla="*/ 107469 h 4532507"/>
              <a:gd name="connsiteX989" fmla="*/ 4671271 w 12146583"/>
              <a:gd name="connsiteY989" fmla="*/ 82438 h 4532507"/>
              <a:gd name="connsiteX990" fmla="*/ 4609464 w 12146583"/>
              <a:gd name="connsiteY990" fmla="*/ 74090 h 4532507"/>
              <a:gd name="connsiteX991" fmla="*/ 4583715 w 12146583"/>
              <a:gd name="connsiteY991" fmla="*/ 74090 h 4532507"/>
              <a:gd name="connsiteX992" fmla="*/ 4758147 w 12146583"/>
              <a:gd name="connsiteY992" fmla="*/ 65281 h 4532507"/>
              <a:gd name="connsiteX993" fmla="*/ 4725564 w 12146583"/>
              <a:gd name="connsiteY993" fmla="*/ 74090 h 4532507"/>
              <a:gd name="connsiteX994" fmla="*/ 4758147 w 12146583"/>
              <a:gd name="connsiteY994" fmla="*/ 65281 h 4532507"/>
              <a:gd name="connsiteX995" fmla="*/ 5195208 w 12146583"/>
              <a:gd name="connsiteY995" fmla="*/ 25654 h 4532507"/>
              <a:gd name="connsiteX996" fmla="*/ 5168054 w 12146583"/>
              <a:gd name="connsiteY996" fmla="*/ 34460 h 4532507"/>
              <a:gd name="connsiteX997" fmla="*/ 5195208 w 12146583"/>
              <a:gd name="connsiteY997" fmla="*/ 52077 h 4532507"/>
              <a:gd name="connsiteX998" fmla="*/ 5200636 w 12146583"/>
              <a:gd name="connsiteY998" fmla="*/ 43268 h 4532507"/>
              <a:gd name="connsiteX999" fmla="*/ 5178922 w 12146583"/>
              <a:gd name="connsiteY999" fmla="*/ 34460 h 4532507"/>
              <a:gd name="connsiteX1000" fmla="*/ 5195208 w 12146583"/>
              <a:gd name="connsiteY1000" fmla="*/ 25654 h 4532507"/>
              <a:gd name="connsiteX1001" fmla="*/ 5102222 w 12146583"/>
              <a:gd name="connsiteY1001" fmla="*/ 16845 h 4532507"/>
              <a:gd name="connsiteX1002" fmla="*/ 5092050 w 12146583"/>
              <a:gd name="connsiteY1002" fmla="*/ 25654 h 4532507"/>
              <a:gd name="connsiteX1003" fmla="*/ 5111370 w 12146583"/>
              <a:gd name="connsiteY1003" fmla="*/ 36802 h 4532507"/>
              <a:gd name="connsiteX1004" fmla="*/ 5122595 w 12146583"/>
              <a:gd name="connsiteY1004" fmla="*/ 34460 h 4532507"/>
              <a:gd name="connsiteX1005" fmla="*/ 5117494 w 12146583"/>
              <a:gd name="connsiteY1005" fmla="*/ 16845 h 4532507"/>
              <a:gd name="connsiteX1006" fmla="*/ 5060822 w 12146583"/>
              <a:gd name="connsiteY1006" fmla="*/ 16845 h 4532507"/>
              <a:gd name="connsiteX1007" fmla="*/ 5075766 w 12146583"/>
              <a:gd name="connsiteY1007" fmla="*/ 43268 h 4532507"/>
              <a:gd name="connsiteX1008" fmla="*/ 5060822 w 12146583"/>
              <a:gd name="connsiteY1008" fmla="*/ 16845 h 4532507"/>
              <a:gd name="connsiteX1009" fmla="*/ 5209873 w 12146583"/>
              <a:gd name="connsiteY1009" fmla="*/ 0 h 4532507"/>
              <a:gd name="connsiteX1010" fmla="*/ 5245856 w 12146583"/>
              <a:gd name="connsiteY1010" fmla="*/ 0 h 4532507"/>
              <a:gd name="connsiteX1011" fmla="*/ 5240719 w 12146583"/>
              <a:gd name="connsiteY1011" fmla="*/ 8348 h 4532507"/>
              <a:gd name="connsiteX1012" fmla="*/ 5209873 w 12146583"/>
              <a:gd name="connsiteY1012" fmla="*/ 0 h 4532507"/>
              <a:gd name="connsiteX1013" fmla="*/ 5173875 w 12146583"/>
              <a:gd name="connsiteY1013" fmla="*/ 0 h 4532507"/>
              <a:gd name="connsiteX1014" fmla="*/ 5184161 w 12146583"/>
              <a:gd name="connsiteY1014" fmla="*/ 16683 h 4532507"/>
              <a:gd name="connsiteX1015" fmla="*/ 5199585 w 12146583"/>
              <a:gd name="connsiteY1015" fmla="*/ 16683 h 4532507"/>
              <a:gd name="connsiteX1016" fmla="*/ 5199585 w 12146583"/>
              <a:gd name="connsiteY1016" fmla="*/ 0 h 4532507"/>
              <a:gd name="connsiteX1017" fmla="*/ 5209873 w 12146583"/>
              <a:gd name="connsiteY1017" fmla="*/ 8348 h 4532507"/>
              <a:gd name="connsiteX1018" fmla="*/ 5225295 w 12146583"/>
              <a:gd name="connsiteY1018" fmla="*/ 16683 h 4532507"/>
              <a:gd name="connsiteX1019" fmla="*/ 5179013 w 12146583"/>
              <a:gd name="connsiteY1019" fmla="*/ 58395 h 4532507"/>
              <a:gd name="connsiteX1020" fmla="*/ 5112180 w 12146583"/>
              <a:gd name="connsiteY1020" fmla="*/ 58395 h 4532507"/>
              <a:gd name="connsiteX1021" fmla="*/ 5085179 w 12146583"/>
              <a:gd name="connsiteY1021" fmla="*/ 47977 h 4532507"/>
              <a:gd name="connsiteX1022" fmla="*/ 5067832 w 12146583"/>
              <a:gd name="connsiteY1022" fmla="*/ 54228 h 4532507"/>
              <a:gd name="connsiteX1023" fmla="*/ 5086470 w 12146583"/>
              <a:gd name="connsiteY1023" fmla="*/ 50060 h 4532507"/>
              <a:gd name="connsiteX1024" fmla="*/ 5101894 w 12146583"/>
              <a:gd name="connsiteY1024" fmla="*/ 66743 h 4532507"/>
              <a:gd name="connsiteX1025" fmla="*/ 5045336 w 12146583"/>
              <a:gd name="connsiteY1025" fmla="*/ 50060 h 4532507"/>
              <a:gd name="connsiteX1026" fmla="*/ 4901374 w 12146583"/>
              <a:gd name="connsiteY1026" fmla="*/ 58395 h 4532507"/>
              <a:gd name="connsiteX1027" fmla="*/ 4901374 w 12146583"/>
              <a:gd name="connsiteY1027" fmla="*/ 66743 h 4532507"/>
              <a:gd name="connsiteX1028" fmla="*/ 4855102 w 12146583"/>
              <a:gd name="connsiteY1028" fmla="*/ 75091 h 4532507"/>
              <a:gd name="connsiteX1029" fmla="*/ 4849965 w 12146583"/>
              <a:gd name="connsiteY1029" fmla="*/ 66743 h 4532507"/>
              <a:gd name="connsiteX1030" fmla="*/ 4819106 w 12146583"/>
              <a:gd name="connsiteY1030" fmla="*/ 75091 h 4532507"/>
              <a:gd name="connsiteX1031" fmla="*/ 4793408 w 12146583"/>
              <a:gd name="connsiteY1031" fmla="*/ 66743 h 4532507"/>
              <a:gd name="connsiteX1032" fmla="*/ 4788259 w 12146583"/>
              <a:gd name="connsiteY1032" fmla="*/ 75091 h 4532507"/>
              <a:gd name="connsiteX1033" fmla="*/ 4757425 w 12146583"/>
              <a:gd name="connsiteY1033" fmla="*/ 75091 h 4532507"/>
              <a:gd name="connsiteX1034" fmla="*/ 4752274 w 12146583"/>
              <a:gd name="connsiteY1034" fmla="*/ 91774 h 4532507"/>
              <a:gd name="connsiteX1035" fmla="*/ 4777984 w 12146583"/>
              <a:gd name="connsiteY1035" fmla="*/ 100121 h 4532507"/>
              <a:gd name="connsiteX1036" fmla="*/ 4803695 w 12146583"/>
              <a:gd name="connsiteY1036" fmla="*/ 100121 h 4532507"/>
              <a:gd name="connsiteX1037" fmla="*/ 4788259 w 12146583"/>
              <a:gd name="connsiteY1037" fmla="*/ 116804 h 4532507"/>
              <a:gd name="connsiteX1038" fmla="*/ 4860240 w 12146583"/>
              <a:gd name="connsiteY1038" fmla="*/ 100121 h 4532507"/>
              <a:gd name="connsiteX1039" fmla="*/ 4844816 w 12146583"/>
              <a:gd name="connsiteY1039" fmla="*/ 116804 h 4532507"/>
              <a:gd name="connsiteX1040" fmla="*/ 4865072 w 12146583"/>
              <a:gd name="connsiteY1040" fmla="*/ 119023 h 4532507"/>
              <a:gd name="connsiteX1041" fmla="*/ 4840932 w 12146583"/>
              <a:gd name="connsiteY1041" fmla="*/ 131904 h 4532507"/>
              <a:gd name="connsiteX1042" fmla="*/ 4815146 w 12146583"/>
              <a:gd name="connsiteY1042" fmla="*/ 140155 h 4532507"/>
              <a:gd name="connsiteX1043" fmla="*/ 4851257 w 12146583"/>
              <a:gd name="connsiteY1043" fmla="*/ 140155 h 4532507"/>
              <a:gd name="connsiteX1044" fmla="*/ 4866034 w 12146583"/>
              <a:gd name="connsiteY1044" fmla="*/ 119117 h 4532507"/>
              <a:gd name="connsiteX1045" fmla="*/ 4902019 w 12146583"/>
              <a:gd name="connsiteY1045" fmla="*/ 123054 h 4532507"/>
              <a:gd name="connsiteX1046" fmla="*/ 4885950 w 12146583"/>
              <a:gd name="connsiteY1046" fmla="*/ 141835 h 4532507"/>
              <a:gd name="connsiteX1047" fmla="*/ 4911661 w 12146583"/>
              <a:gd name="connsiteY1047" fmla="*/ 150181 h 4532507"/>
              <a:gd name="connsiteX1048" fmla="*/ 4921948 w 12146583"/>
              <a:gd name="connsiteY1048" fmla="*/ 141835 h 4532507"/>
              <a:gd name="connsiteX1049" fmla="*/ 4927084 w 12146583"/>
              <a:gd name="connsiteY1049" fmla="*/ 116804 h 4532507"/>
              <a:gd name="connsiteX1050" fmla="*/ 4968218 w 12146583"/>
              <a:gd name="connsiteY1050" fmla="*/ 108455 h 4532507"/>
              <a:gd name="connsiteX1051" fmla="*/ 5107044 w 12146583"/>
              <a:gd name="connsiteY1051" fmla="*/ 108455 h 4532507"/>
              <a:gd name="connsiteX1052" fmla="*/ 5207317 w 12146583"/>
              <a:gd name="connsiteY1052" fmla="*/ 102652 h 4532507"/>
              <a:gd name="connsiteX1053" fmla="*/ 5179013 w 12146583"/>
              <a:gd name="connsiteY1053" fmla="*/ 116804 h 4532507"/>
              <a:gd name="connsiteX1054" fmla="*/ 5184161 w 12146583"/>
              <a:gd name="connsiteY1054" fmla="*/ 125152 h 4532507"/>
              <a:gd name="connsiteX1055" fmla="*/ 5086470 w 12146583"/>
              <a:gd name="connsiteY1055" fmla="*/ 141835 h 4532507"/>
              <a:gd name="connsiteX1056" fmla="*/ 5096757 w 12146583"/>
              <a:gd name="connsiteY1056" fmla="*/ 158516 h 4532507"/>
              <a:gd name="connsiteX1057" fmla="*/ 5134031 w 12146583"/>
              <a:gd name="connsiteY1057" fmla="*/ 141835 h 4532507"/>
              <a:gd name="connsiteX1058" fmla="*/ 5177899 w 12146583"/>
              <a:gd name="connsiteY1058" fmla="*/ 149965 h 4532507"/>
              <a:gd name="connsiteX1059" fmla="*/ 5153314 w 12146583"/>
              <a:gd name="connsiteY1059" fmla="*/ 158516 h 4532507"/>
              <a:gd name="connsiteX1060" fmla="*/ 5215008 w 12146583"/>
              <a:gd name="connsiteY1060" fmla="*/ 158516 h 4532507"/>
              <a:gd name="connsiteX1061" fmla="*/ 5194448 w 12146583"/>
              <a:gd name="connsiteY1061" fmla="*/ 175212 h 4532507"/>
              <a:gd name="connsiteX1062" fmla="*/ 5158451 w 12146583"/>
              <a:gd name="connsiteY1062" fmla="*/ 175212 h 4532507"/>
              <a:gd name="connsiteX1063" fmla="*/ 5132741 w 12146583"/>
              <a:gd name="connsiteY1063" fmla="*/ 175212 h 4532507"/>
              <a:gd name="connsiteX1064" fmla="*/ 5127604 w 12146583"/>
              <a:gd name="connsiteY1064" fmla="*/ 158516 h 4532507"/>
              <a:gd name="connsiteX1065" fmla="*/ 5071046 w 12146583"/>
              <a:gd name="connsiteY1065" fmla="*/ 183547 h 4532507"/>
              <a:gd name="connsiteX1066" fmla="*/ 5173875 w 12146583"/>
              <a:gd name="connsiteY1066" fmla="*/ 191895 h 4532507"/>
              <a:gd name="connsiteX1067" fmla="*/ 5179013 w 12146583"/>
              <a:gd name="connsiteY1067" fmla="*/ 216925 h 4532507"/>
              <a:gd name="connsiteX1068" fmla="*/ 5132741 w 12146583"/>
              <a:gd name="connsiteY1068" fmla="*/ 216925 h 4532507"/>
              <a:gd name="connsiteX1069" fmla="*/ 5071046 w 12146583"/>
              <a:gd name="connsiteY1069" fmla="*/ 191895 h 4532507"/>
              <a:gd name="connsiteX1070" fmla="*/ 5055623 w 12146583"/>
              <a:gd name="connsiteY1070" fmla="*/ 183547 h 4532507"/>
              <a:gd name="connsiteX1071" fmla="*/ 5045336 w 12146583"/>
              <a:gd name="connsiteY1071" fmla="*/ 191895 h 4532507"/>
              <a:gd name="connsiteX1072" fmla="*/ 5040199 w 12146583"/>
              <a:gd name="connsiteY1072" fmla="*/ 175212 h 4532507"/>
              <a:gd name="connsiteX1073" fmla="*/ 5014489 w 12146583"/>
              <a:gd name="connsiteY1073" fmla="*/ 175212 h 4532507"/>
              <a:gd name="connsiteX1074" fmla="*/ 5035049 w 12146583"/>
              <a:gd name="connsiteY1074" fmla="*/ 166864 h 4532507"/>
              <a:gd name="connsiteX1075" fmla="*/ 4978492 w 12146583"/>
              <a:gd name="connsiteY1075" fmla="*/ 158516 h 4532507"/>
              <a:gd name="connsiteX1076" fmla="*/ 4999065 w 12146583"/>
              <a:gd name="connsiteY1076" fmla="*/ 166864 h 4532507"/>
              <a:gd name="connsiteX1077" fmla="*/ 4983642 w 12146583"/>
              <a:gd name="connsiteY1077" fmla="*/ 175212 h 4532507"/>
              <a:gd name="connsiteX1078" fmla="*/ 4963080 w 12146583"/>
              <a:gd name="connsiteY1078" fmla="*/ 158516 h 4532507"/>
              <a:gd name="connsiteX1079" fmla="*/ 4952795 w 12146583"/>
              <a:gd name="connsiteY1079" fmla="*/ 158516 h 4532507"/>
              <a:gd name="connsiteX1080" fmla="*/ 4932221 w 12146583"/>
              <a:gd name="connsiteY1080" fmla="*/ 166864 h 4532507"/>
              <a:gd name="connsiteX1081" fmla="*/ 4788259 w 12146583"/>
              <a:gd name="connsiteY1081" fmla="*/ 175212 h 4532507"/>
              <a:gd name="connsiteX1082" fmla="*/ 4757425 w 12146583"/>
              <a:gd name="connsiteY1082" fmla="*/ 166864 h 4532507"/>
              <a:gd name="connsiteX1083" fmla="*/ 4777984 w 12146583"/>
              <a:gd name="connsiteY1083" fmla="*/ 191895 h 4532507"/>
              <a:gd name="connsiteX1084" fmla="*/ 4865389 w 12146583"/>
              <a:gd name="connsiteY1084" fmla="*/ 191895 h 4532507"/>
              <a:gd name="connsiteX1085" fmla="*/ 4819106 w 12146583"/>
              <a:gd name="connsiteY1085" fmla="*/ 191895 h 4532507"/>
              <a:gd name="connsiteX1086" fmla="*/ 4819106 w 12146583"/>
              <a:gd name="connsiteY1086" fmla="*/ 208577 h 4532507"/>
              <a:gd name="connsiteX1087" fmla="*/ 4634022 w 12146583"/>
              <a:gd name="connsiteY1087" fmla="*/ 225260 h 4532507"/>
              <a:gd name="connsiteX1088" fmla="*/ 4644310 w 12146583"/>
              <a:gd name="connsiteY1088" fmla="*/ 233608 h 4532507"/>
              <a:gd name="connsiteX1089" fmla="*/ 4711140 w 12146583"/>
              <a:gd name="connsiteY1089" fmla="*/ 233608 h 4532507"/>
              <a:gd name="connsiteX1090" fmla="*/ 4834543 w 12146583"/>
              <a:gd name="connsiteY1090" fmla="*/ 208577 h 4532507"/>
              <a:gd name="connsiteX1091" fmla="*/ 4880814 w 12146583"/>
              <a:gd name="connsiteY1091" fmla="*/ 241941 h 4532507"/>
              <a:gd name="connsiteX1092" fmla="*/ 4927084 w 12146583"/>
              <a:gd name="connsiteY1092" fmla="*/ 233608 h 4532507"/>
              <a:gd name="connsiteX1093" fmla="*/ 4906524 w 12146583"/>
              <a:gd name="connsiteY1093" fmla="*/ 250289 h 4532507"/>
              <a:gd name="connsiteX1094" fmla="*/ 4947645 w 12146583"/>
              <a:gd name="connsiteY1094" fmla="*/ 250289 h 4532507"/>
              <a:gd name="connsiteX1095" fmla="*/ 4952795 w 12146583"/>
              <a:gd name="connsiteY1095" fmla="*/ 266972 h 4532507"/>
              <a:gd name="connsiteX1096" fmla="*/ 5091607 w 12146583"/>
              <a:gd name="connsiteY1096" fmla="*/ 266972 h 4532507"/>
              <a:gd name="connsiteX1097" fmla="*/ 5029912 w 12146583"/>
              <a:gd name="connsiteY1097" fmla="*/ 283668 h 4532507"/>
              <a:gd name="connsiteX1098" fmla="*/ 5009352 w 12146583"/>
              <a:gd name="connsiteY1098" fmla="*/ 292001 h 4532507"/>
              <a:gd name="connsiteX1099" fmla="*/ 5014489 w 12146583"/>
              <a:gd name="connsiteY1099" fmla="*/ 308698 h 4532507"/>
              <a:gd name="connsiteX1100" fmla="*/ 4993929 w 12146583"/>
              <a:gd name="connsiteY1100" fmla="*/ 292001 h 4532507"/>
              <a:gd name="connsiteX1101" fmla="*/ 4973355 w 12146583"/>
              <a:gd name="connsiteY1101" fmla="*/ 308698 h 4532507"/>
              <a:gd name="connsiteX1102" fmla="*/ 4988779 w 12146583"/>
              <a:gd name="connsiteY1102" fmla="*/ 317032 h 4532507"/>
              <a:gd name="connsiteX1103" fmla="*/ 5004203 w 12146583"/>
              <a:gd name="connsiteY1103" fmla="*/ 308698 h 4532507"/>
              <a:gd name="connsiteX1104" fmla="*/ 5040199 w 12146583"/>
              <a:gd name="connsiteY1104" fmla="*/ 300349 h 4532507"/>
              <a:gd name="connsiteX1105" fmla="*/ 5137891 w 12146583"/>
              <a:gd name="connsiteY1105" fmla="*/ 300349 h 4532507"/>
              <a:gd name="connsiteX1106" fmla="*/ 5096757 w 12146583"/>
              <a:gd name="connsiteY1106" fmla="*/ 308698 h 4532507"/>
              <a:gd name="connsiteX1107" fmla="*/ 5060760 w 12146583"/>
              <a:gd name="connsiteY1107" fmla="*/ 333729 h 4532507"/>
              <a:gd name="connsiteX1108" fmla="*/ 5060760 w 12146583"/>
              <a:gd name="connsiteY1108" fmla="*/ 317032 h 4532507"/>
              <a:gd name="connsiteX1109" fmla="*/ 5039554 w 12146583"/>
              <a:gd name="connsiteY1109" fmla="*/ 330589 h 4532507"/>
              <a:gd name="connsiteX1110" fmla="*/ 5019335 w 12146583"/>
              <a:gd name="connsiteY1110" fmla="*/ 326380 h 4532507"/>
              <a:gd name="connsiteX1111" fmla="*/ 5032481 w 12146583"/>
              <a:gd name="connsiteY1111" fmla="*/ 321213 h 4532507"/>
              <a:gd name="connsiteX1112" fmla="*/ 5035049 w 12146583"/>
              <a:gd name="connsiteY1112" fmla="*/ 317032 h 4532507"/>
              <a:gd name="connsiteX1113" fmla="*/ 5014489 w 12146583"/>
              <a:gd name="connsiteY1113" fmla="*/ 325381 h 4532507"/>
              <a:gd name="connsiteX1114" fmla="*/ 4996497 w 12146583"/>
              <a:gd name="connsiteY1114" fmla="*/ 339979 h 4532507"/>
              <a:gd name="connsiteX1115" fmla="*/ 4957931 w 12146583"/>
              <a:gd name="connsiteY1115" fmla="*/ 350410 h 4532507"/>
              <a:gd name="connsiteX1116" fmla="*/ 4963080 w 12146583"/>
              <a:gd name="connsiteY1116" fmla="*/ 367093 h 4532507"/>
              <a:gd name="connsiteX1117" fmla="*/ 4844816 w 12146583"/>
              <a:gd name="connsiteY1117" fmla="*/ 383774 h 4532507"/>
              <a:gd name="connsiteX1118" fmla="*/ 4788259 w 12146583"/>
              <a:gd name="connsiteY1118" fmla="*/ 392122 h 4532507"/>
              <a:gd name="connsiteX1119" fmla="*/ 4819106 w 12146583"/>
              <a:gd name="connsiteY1119" fmla="*/ 400471 h 4532507"/>
              <a:gd name="connsiteX1120" fmla="*/ 4783121 w 12146583"/>
              <a:gd name="connsiteY1120" fmla="*/ 425502 h 4532507"/>
              <a:gd name="connsiteX1121" fmla="*/ 4736850 w 12146583"/>
              <a:gd name="connsiteY1121" fmla="*/ 425502 h 4532507"/>
              <a:gd name="connsiteX1122" fmla="*/ 4752274 w 12146583"/>
              <a:gd name="connsiteY1122" fmla="*/ 417153 h 4532507"/>
              <a:gd name="connsiteX1123" fmla="*/ 4546618 w 12146583"/>
              <a:gd name="connsiteY1123" fmla="*/ 417153 h 4532507"/>
              <a:gd name="connsiteX1124" fmla="*/ 4574252 w 12146583"/>
              <a:gd name="connsiteY1124" fmla="*/ 411945 h 4532507"/>
              <a:gd name="connsiteX1125" fmla="*/ 4592296 w 12146583"/>
              <a:gd name="connsiteY1125" fmla="*/ 403231 h 4532507"/>
              <a:gd name="connsiteX1126" fmla="*/ 4675156 w 12146583"/>
              <a:gd name="connsiteY1126" fmla="*/ 400471 h 4532507"/>
              <a:gd name="connsiteX1127" fmla="*/ 4690582 w 12146583"/>
              <a:gd name="connsiteY1127" fmla="*/ 392122 h 4532507"/>
              <a:gd name="connsiteX1128" fmla="*/ 4716127 w 12146583"/>
              <a:gd name="connsiteY1128" fmla="*/ 390553 h 4532507"/>
              <a:gd name="connsiteX1129" fmla="*/ 4844816 w 12146583"/>
              <a:gd name="connsiteY1129" fmla="*/ 367093 h 4532507"/>
              <a:gd name="connsiteX1130" fmla="*/ 4875678 w 12146583"/>
              <a:gd name="connsiteY1130" fmla="*/ 358758 h 4532507"/>
              <a:gd name="connsiteX1131" fmla="*/ 4844816 w 12146583"/>
              <a:gd name="connsiteY1131" fmla="*/ 358758 h 4532507"/>
              <a:gd name="connsiteX1132" fmla="*/ 4813968 w 12146583"/>
              <a:gd name="connsiteY1132" fmla="*/ 358758 h 4532507"/>
              <a:gd name="connsiteX1133" fmla="*/ 4829393 w 12146583"/>
              <a:gd name="connsiteY1133" fmla="*/ 350410 h 4532507"/>
              <a:gd name="connsiteX1134" fmla="*/ 4762563 w 12146583"/>
              <a:gd name="connsiteY1134" fmla="*/ 358758 h 4532507"/>
              <a:gd name="connsiteX1135" fmla="*/ 4777984 w 12146583"/>
              <a:gd name="connsiteY1135" fmla="*/ 342062 h 4532507"/>
              <a:gd name="connsiteX1136" fmla="*/ 4849965 w 12146583"/>
              <a:gd name="connsiteY1136" fmla="*/ 325381 h 4532507"/>
              <a:gd name="connsiteX1137" fmla="*/ 4803695 w 12146583"/>
              <a:gd name="connsiteY1137" fmla="*/ 308698 h 4532507"/>
              <a:gd name="connsiteX1138" fmla="*/ 4829393 w 12146583"/>
              <a:gd name="connsiteY1138" fmla="*/ 317032 h 4532507"/>
              <a:gd name="connsiteX1139" fmla="*/ 4798546 w 12146583"/>
              <a:gd name="connsiteY1139" fmla="*/ 292001 h 4532507"/>
              <a:gd name="connsiteX1140" fmla="*/ 4813968 w 12146583"/>
              <a:gd name="connsiteY1140" fmla="*/ 275320 h 4532507"/>
              <a:gd name="connsiteX1141" fmla="*/ 4783121 w 12146583"/>
              <a:gd name="connsiteY1141" fmla="*/ 266972 h 4532507"/>
              <a:gd name="connsiteX1142" fmla="*/ 4741987 w 12146583"/>
              <a:gd name="connsiteY1142" fmla="*/ 266972 h 4532507"/>
              <a:gd name="connsiteX1143" fmla="*/ 4783121 w 12146583"/>
              <a:gd name="connsiteY1143" fmla="*/ 250289 h 4532507"/>
              <a:gd name="connsiteX1144" fmla="*/ 4562041 w 12146583"/>
              <a:gd name="connsiteY1144" fmla="*/ 250289 h 4532507"/>
              <a:gd name="connsiteX1145" fmla="*/ 4541469 w 12146583"/>
              <a:gd name="connsiteY1145" fmla="*/ 241941 h 4532507"/>
              <a:gd name="connsiteX1146" fmla="*/ 4572328 w 12146583"/>
              <a:gd name="connsiteY1146" fmla="*/ 208577 h 4532507"/>
              <a:gd name="connsiteX1147" fmla="*/ 4598025 w 12146583"/>
              <a:gd name="connsiteY1147" fmla="*/ 200228 h 4532507"/>
              <a:gd name="connsiteX1148" fmla="*/ 4618599 w 12146583"/>
              <a:gd name="connsiteY1148" fmla="*/ 216925 h 4532507"/>
              <a:gd name="connsiteX1149" fmla="*/ 4608312 w 12146583"/>
              <a:gd name="connsiteY1149" fmla="*/ 200228 h 4532507"/>
              <a:gd name="connsiteX1150" fmla="*/ 4680293 w 12146583"/>
              <a:gd name="connsiteY1150" fmla="*/ 200228 h 4532507"/>
              <a:gd name="connsiteX1151" fmla="*/ 4690582 w 12146583"/>
              <a:gd name="connsiteY1151" fmla="*/ 175212 h 4532507"/>
              <a:gd name="connsiteX1152" fmla="*/ 4608312 w 12146583"/>
              <a:gd name="connsiteY1152" fmla="*/ 191895 h 4532507"/>
              <a:gd name="connsiteX1153" fmla="*/ 4577467 w 12146583"/>
              <a:gd name="connsiteY1153" fmla="*/ 183547 h 4532507"/>
              <a:gd name="connsiteX1154" fmla="*/ 4598025 w 12146583"/>
              <a:gd name="connsiteY1154" fmla="*/ 183547 h 4532507"/>
              <a:gd name="connsiteX1155" fmla="*/ 4562041 w 12146583"/>
              <a:gd name="connsiteY1155" fmla="*/ 191895 h 4532507"/>
              <a:gd name="connsiteX1156" fmla="*/ 4577467 w 12146583"/>
              <a:gd name="connsiteY1156" fmla="*/ 191895 h 4532507"/>
              <a:gd name="connsiteX1157" fmla="*/ 4562041 w 12146583"/>
              <a:gd name="connsiteY1157" fmla="*/ 183547 h 4532507"/>
              <a:gd name="connsiteX1158" fmla="*/ 4495197 w 12146583"/>
              <a:gd name="connsiteY1158" fmla="*/ 191895 h 4532507"/>
              <a:gd name="connsiteX1159" fmla="*/ 4520907 w 12146583"/>
              <a:gd name="connsiteY1159" fmla="*/ 175212 h 4532507"/>
              <a:gd name="connsiteX1160" fmla="*/ 4517693 w 12146583"/>
              <a:gd name="connsiteY1160" fmla="*/ 173114 h 4532507"/>
              <a:gd name="connsiteX1161" fmla="*/ 4498258 w 12146583"/>
              <a:gd name="connsiteY1161" fmla="*/ 182125 h 4532507"/>
              <a:gd name="connsiteX1162" fmla="*/ 4476559 w 12146583"/>
              <a:gd name="connsiteY1162" fmla="*/ 188769 h 4532507"/>
              <a:gd name="connsiteX1163" fmla="*/ 4459213 w 12146583"/>
              <a:gd name="connsiteY1163" fmla="*/ 208577 h 4532507"/>
              <a:gd name="connsiteX1164" fmla="*/ 4443790 w 12146583"/>
              <a:gd name="connsiteY1164" fmla="*/ 200228 h 4532507"/>
              <a:gd name="connsiteX1165" fmla="*/ 4402656 w 12146583"/>
              <a:gd name="connsiteY1165" fmla="*/ 225260 h 4532507"/>
              <a:gd name="connsiteX1166" fmla="*/ 4412942 w 12146583"/>
              <a:gd name="connsiteY1166" fmla="*/ 241941 h 4532507"/>
              <a:gd name="connsiteX1167" fmla="*/ 4289541 w 12146583"/>
              <a:gd name="connsiteY1167" fmla="*/ 241941 h 4532507"/>
              <a:gd name="connsiteX1168" fmla="*/ 4289541 w 12146583"/>
              <a:gd name="connsiteY1168" fmla="*/ 233608 h 4532507"/>
              <a:gd name="connsiteX1169" fmla="*/ 4232983 w 12146583"/>
              <a:gd name="connsiteY1169" fmla="*/ 241941 h 4532507"/>
              <a:gd name="connsiteX1170" fmla="*/ 4248407 w 12146583"/>
              <a:gd name="connsiteY1170" fmla="*/ 258637 h 4532507"/>
              <a:gd name="connsiteX1171" fmla="*/ 4212423 w 12146583"/>
              <a:gd name="connsiteY1171" fmla="*/ 275320 h 4532507"/>
              <a:gd name="connsiteX1172" fmla="*/ 4104445 w 12146583"/>
              <a:gd name="connsiteY1172" fmla="*/ 292001 h 4532507"/>
              <a:gd name="connsiteX1173" fmla="*/ 4140427 w 12146583"/>
              <a:gd name="connsiteY1173" fmla="*/ 292001 h 4532507"/>
              <a:gd name="connsiteX1174" fmla="*/ 4130155 w 12146583"/>
              <a:gd name="connsiteY1174" fmla="*/ 317032 h 4532507"/>
              <a:gd name="connsiteX1175" fmla="*/ 4083883 w 12146583"/>
              <a:gd name="connsiteY1175" fmla="*/ 333729 h 4532507"/>
              <a:gd name="connsiteX1176" fmla="*/ 4094158 w 12146583"/>
              <a:gd name="connsiteY1176" fmla="*/ 342062 h 4532507"/>
              <a:gd name="connsiteX1177" fmla="*/ 4207273 w 12146583"/>
              <a:gd name="connsiteY1177" fmla="*/ 325381 h 4532507"/>
              <a:gd name="connsiteX1178" fmla="*/ 4243270 w 12146583"/>
              <a:gd name="connsiteY1178" fmla="*/ 317032 h 4532507"/>
              <a:gd name="connsiteX1179" fmla="*/ 4212423 w 12146583"/>
              <a:gd name="connsiteY1179" fmla="*/ 333729 h 4532507"/>
              <a:gd name="connsiteX1180" fmla="*/ 4274117 w 12146583"/>
              <a:gd name="connsiteY1180" fmla="*/ 333729 h 4532507"/>
              <a:gd name="connsiteX1181" fmla="*/ 4299827 w 12146583"/>
              <a:gd name="connsiteY1181" fmla="*/ 325381 h 4532507"/>
              <a:gd name="connsiteX1182" fmla="*/ 4346098 w 12146583"/>
              <a:gd name="connsiteY1182" fmla="*/ 325381 h 4532507"/>
              <a:gd name="connsiteX1183" fmla="*/ 4412942 w 12146583"/>
              <a:gd name="connsiteY1183" fmla="*/ 333729 h 4532507"/>
              <a:gd name="connsiteX1184" fmla="*/ 4330675 w 12146583"/>
              <a:gd name="connsiteY1184" fmla="*/ 350410 h 4532507"/>
              <a:gd name="connsiteX1185" fmla="*/ 4356385 w 12146583"/>
              <a:gd name="connsiteY1185" fmla="*/ 350410 h 4532507"/>
              <a:gd name="connsiteX1186" fmla="*/ 4371808 w 12146583"/>
              <a:gd name="connsiteY1186" fmla="*/ 342062 h 4532507"/>
              <a:gd name="connsiteX1187" fmla="*/ 4397506 w 12146583"/>
              <a:gd name="connsiteY1187" fmla="*/ 342062 h 4532507"/>
              <a:gd name="connsiteX1188" fmla="*/ 4407792 w 12146583"/>
              <a:gd name="connsiteY1188" fmla="*/ 358758 h 4532507"/>
              <a:gd name="connsiteX1189" fmla="*/ 4335811 w 12146583"/>
              <a:gd name="connsiteY1189" fmla="*/ 358758 h 4532507"/>
              <a:gd name="connsiteX1190" fmla="*/ 4371808 w 12146583"/>
              <a:gd name="connsiteY1190" fmla="*/ 367093 h 4532507"/>
              <a:gd name="connsiteX1191" fmla="*/ 4356385 w 12146583"/>
              <a:gd name="connsiteY1191" fmla="*/ 375441 h 4532507"/>
              <a:gd name="connsiteX1192" fmla="*/ 4397506 w 12146583"/>
              <a:gd name="connsiteY1192" fmla="*/ 375441 h 4532507"/>
              <a:gd name="connsiteX1193" fmla="*/ 4361522 w 12146583"/>
              <a:gd name="connsiteY1193" fmla="*/ 392122 h 4532507"/>
              <a:gd name="connsiteX1194" fmla="*/ 4315251 w 12146583"/>
              <a:gd name="connsiteY1194" fmla="*/ 383774 h 4532507"/>
              <a:gd name="connsiteX1195" fmla="*/ 4289541 w 12146583"/>
              <a:gd name="connsiteY1195" fmla="*/ 417153 h 4532507"/>
              <a:gd name="connsiteX1196" fmla="*/ 4371808 w 12146583"/>
              <a:gd name="connsiteY1196" fmla="*/ 408805 h 4532507"/>
              <a:gd name="connsiteX1197" fmla="*/ 4454063 w 12146583"/>
              <a:gd name="connsiteY1197" fmla="*/ 400471 h 4532507"/>
              <a:gd name="connsiteX1198" fmla="*/ 4423216 w 12146583"/>
              <a:gd name="connsiteY1198" fmla="*/ 417153 h 4532507"/>
              <a:gd name="connsiteX1199" fmla="*/ 4484910 w 12146583"/>
              <a:gd name="connsiteY1199" fmla="*/ 408805 h 4532507"/>
              <a:gd name="connsiteX1200" fmla="*/ 4474637 w 12146583"/>
              <a:gd name="connsiteY1200" fmla="*/ 417153 h 4532507"/>
              <a:gd name="connsiteX1201" fmla="*/ 4495197 w 12146583"/>
              <a:gd name="connsiteY1201" fmla="*/ 400471 h 4532507"/>
              <a:gd name="connsiteX1202" fmla="*/ 4510621 w 12146583"/>
              <a:gd name="connsiteY1202" fmla="*/ 425502 h 4532507"/>
              <a:gd name="connsiteX1203" fmla="*/ 4320388 w 12146583"/>
              <a:gd name="connsiteY1203" fmla="*/ 433835 h 4532507"/>
              <a:gd name="connsiteX1204" fmla="*/ 4376364 w 12146583"/>
              <a:gd name="connsiteY1204" fmla="*/ 425231 h 4532507"/>
              <a:gd name="connsiteX1205" fmla="*/ 4423216 w 12146583"/>
              <a:gd name="connsiteY1205" fmla="*/ 408805 h 4532507"/>
              <a:gd name="connsiteX1206" fmla="*/ 4396227 w 12146583"/>
              <a:gd name="connsiteY1206" fmla="*/ 417153 h 4532507"/>
              <a:gd name="connsiteX1207" fmla="*/ 4378197 w 12146583"/>
              <a:gd name="connsiteY1207" fmla="*/ 424947 h 4532507"/>
              <a:gd name="connsiteX1208" fmla="*/ 4353805 w 12146583"/>
              <a:gd name="connsiteY1208" fmla="*/ 415069 h 4532507"/>
              <a:gd name="connsiteX1209" fmla="*/ 4338127 w 12146583"/>
              <a:gd name="connsiteY1209" fmla="*/ 416477 h 4532507"/>
              <a:gd name="connsiteX1210" fmla="*/ 4294677 w 12146583"/>
              <a:gd name="connsiteY1210" fmla="*/ 425502 h 4532507"/>
              <a:gd name="connsiteX1211" fmla="*/ 4243270 w 12146583"/>
              <a:gd name="connsiteY1211" fmla="*/ 458866 h 4532507"/>
              <a:gd name="connsiteX1212" fmla="*/ 4392370 w 12146583"/>
              <a:gd name="connsiteY1212" fmla="*/ 450531 h 4532507"/>
              <a:gd name="connsiteX1213" fmla="*/ 4397506 w 12146583"/>
              <a:gd name="connsiteY1213" fmla="*/ 433835 h 4532507"/>
              <a:gd name="connsiteX1214" fmla="*/ 4412942 w 12146583"/>
              <a:gd name="connsiteY1214" fmla="*/ 442183 h 4532507"/>
              <a:gd name="connsiteX1215" fmla="*/ 4433503 w 12146583"/>
              <a:gd name="connsiteY1215" fmla="*/ 467214 h 4532507"/>
              <a:gd name="connsiteX1216" fmla="*/ 4397506 w 12146583"/>
              <a:gd name="connsiteY1216" fmla="*/ 458866 h 4532507"/>
              <a:gd name="connsiteX1217" fmla="*/ 4356385 w 12146583"/>
              <a:gd name="connsiteY1217" fmla="*/ 475562 h 4532507"/>
              <a:gd name="connsiteX1218" fmla="*/ 4340948 w 12146583"/>
              <a:gd name="connsiteY1218" fmla="*/ 467214 h 4532507"/>
              <a:gd name="connsiteX1219" fmla="*/ 4335811 w 12146583"/>
              <a:gd name="connsiteY1219" fmla="*/ 475562 h 4532507"/>
              <a:gd name="connsiteX1220" fmla="*/ 4289541 w 12146583"/>
              <a:gd name="connsiteY1220" fmla="*/ 458866 h 4532507"/>
              <a:gd name="connsiteX1221" fmla="*/ 4222696 w 12146583"/>
              <a:gd name="connsiteY1221" fmla="*/ 458866 h 4532507"/>
              <a:gd name="connsiteX1222" fmla="*/ 4186711 w 12146583"/>
              <a:gd name="connsiteY1222" fmla="*/ 475562 h 4532507"/>
              <a:gd name="connsiteX1223" fmla="*/ 4135292 w 12146583"/>
              <a:gd name="connsiteY1223" fmla="*/ 467214 h 4532507"/>
              <a:gd name="connsiteX1224" fmla="*/ 4212423 w 12146583"/>
              <a:gd name="connsiteY1224" fmla="*/ 483895 h 4532507"/>
              <a:gd name="connsiteX1225" fmla="*/ 4207273 w 12146583"/>
              <a:gd name="connsiteY1225" fmla="*/ 492243 h 4532507"/>
              <a:gd name="connsiteX1226" fmla="*/ 4119868 w 12146583"/>
              <a:gd name="connsiteY1226" fmla="*/ 500578 h 4532507"/>
              <a:gd name="connsiteX1227" fmla="*/ 4078734 w 12146583"/>
              <a:gd name="connsiteY1227" fmla="*/ 500578 h 4532507"/>
              <a:gd name="connsiteX1228" fmla="*/ 4083883 w 12146583"/>
              <a:gd name="connsiteY1228" fmla="*/ 517275 h 4532507"/>
              <a:gd name="connsiteX1229" fmla="*/ 4125017 w 12146583"/>
              <a:gd name="connsiteY1229" fmla="*/ 508926 h 4532507"/>
              <a:gd name="connsiteX1230" fmla="*/ 4109581 w 12146583"/>
              <a:gd name="connsiteY1230" fmla="*/ 517275 h 4532507"/>
              <a:gd name="connsiteX1231" fmla="*/ 4140427 w 12146583"/>
              <a:gd name="connsiteY1231" fmla="*/ 508926 h 4532507"/>
              <a:gd name="connsiteX1232" fmla="*/ 4161002 w 12146583"/>
              <a:gd name="connsiteY1232" fmla="*/ 517275 h 4532507"/>
              <a:gd name="connsiteX1233" fmla="*/ 4176426 w 12146583"/>
              <a:gd name="connsiteY1233" fmla="*/ 508926 h 4532507"/>
              <a:gd name="connsiteX1234" fmla="*/ 4284404 w 12146583"/>
              <a:gd name="connsiteY1234" fmla="*/ 517275 h 4532507"/>
              <a:gd name="connsiteX1235" fmla="*/ 4094158 w 12146583"/>
              <a:gd name="connsiteY1235" fmla="*/ 550639 h 4532507"/>
              <a:gd name="connsiteX1236" fmla="*/ 4078734 w 12146583"/>
              <a:gd name="connsiteY1236" fmla="*/ 558987 h 4532507"/>
              <a:gd name="connsiteX1237" fmla="*/ 4068461 w 12146583"/>
              <a:gd name="connsiteY1237" fmla="*/ 542304 h 4532507"/>
              <a:gd name="connsiteX1238" fmla="*/ 4027327 w 12146583"/>
              <a:gd name="connsiteY1238" fmla="*/ 542304 h 4532507"/>
              <a:gd name="connsiteX1239" fmla="*/ 3852516 w 12146583"/>
              <a:gd name="connsiteY1239" fmla="*/ 567322 h 4532507"/>
              <a:gd name="connsiteX1240" fmla="*/ 3713691 w 12146583"/>
              <a:gd name="connsiteY1240" fmla="*/ 575670 h 4532507"/>
              <a:gd name="connsiteX1241" fmla="*/ 3646847 w 12146583"/>
              <a:gd name="connsiteY1241" fmla="*/ 592351 h 4532507"/>
              <a:gd name="connsiteX1242" fmla="*/ 3600576 w 12146583"/>
              <a:gd name="connsiteY1242" fmla="*/ 592351 h 4532507"/>
              <a:gd name="connsiteX1243" fmla="*/ 3600576 w 12146583"/>
              <a:gd name="connsiteY1243" fmla="*/ 609047 h 4532507"/>
              <a:gd name="connsiteX1244" fmla="*/ 3574878 w 12146583"/>
              <a:gd name="connsiteY1244" fmla="*/ 592351 h 4532507"/>
              <a:gd name="connsiteX1245" fmla="*/ 3532455 w 12146583"/>
              <a:gd name="connsiteY1245" fmla="*/ 608006 h 4532507"/>
              <a:gd name="connsiteX1246" fmla="*/ 3502897 w 12146583"/>
              <a:gd name="connsiteY1246" fmla="*/ 609047 h 4532507"/>
              <a:gd name="connsiteX1247" fmla="*/ 3482323 w 12146583"/>
              <a:gd name="connsiteY1247" fmla="*/ 617382 h 4532507"/>
              <a:gd name="connsiteX1248" fmla="*/ 3498392 w 12146583"/>
              <a:gd name="connsiteY1248" fmla="*/ 619465 h 4532507"/>
              <a:gd name="connsiteX1249" fmla="*/ 3526887 w 12146583"/>
              <a:gd name="connsiteY1249" fmla="*/ 609047 h 4532507"/>
              <a:gd name="connsiteX1250" fmla="*/ 3533744 w 12146583"/>
              <a:gd name="connsiteY1250" fmla="*/ 617382 h 4532507"/>
              <a:gd name="connsiteX1251" fmla="*/ 3513170 w 12146583"/>
              <a:gd name="connsiteY1251" fmla="*/ 625730 h 4532507"/>
              <a:gd name="connsiteX1252" fmla="*/ 3590301 w 12146583"/>
              <a:gd name="connsiteY1252" fmla="*/ 609047 h 4532507"/>
              <a:gd name="connsiteX1253" fmla="*/ 3636572 w 12146583"/>
              <a:gd name="connsiteY1253" fmla="*/ 625730 h 4532507"/>
              <a:gd name="connsiteX1254" fmla="*/ 3621150 w 12146583"/>
              <a:gd name="connsiteY1254" fmla="*/ 617382 h 4532507"/>
              <a:gd name="connsiteX1255" fmla="*/ 3687981 w 12146583"/>
              <a:gd name="connsiteY1255" fmla="*/ 609047 h 4532507"/>
              <a:gd name="connsiteX1256" fmla="*/ 3703416 w 12146583"/>
              <a:gd name="connsiteY1256" fmla="*/ 617382 h 4532507"/>
              <a:gd name="connsiteX1257" fmla="*/ 3739401 w 12146583"/>
              <a:gd name="connsiteY1257" fmla="*/ 600699 h 4532507"/>
              <a:gd name="connsiteX1258" fmla="*/ 3749687 w 12146583"/>
              <a:gd name="connsiteY1258" fmla="*/ 617382 h 4532507"/>
              <a:gd name="connsiteX1259" fmla="*/ 3775385 w 12146583"/>
              <a:gd name="connsiteY1259" fmla="*/ 600699 h 4532507"/>
              <a:gd name="connsiteX1260" fmla="*/ 3795959 w 12146583"/>
              <a:gd name="connsiteY1260" fmla="*/ 592351 h 4532507"/>
              <a:gd name="connsiteX1261" fmla="*/ 3801096 w 12146583"/>
              <a:gd name="connsiteY1261" fmla="*/ 600699 h 4532507"/>
              <a:gd name="connsiteX1262" fmla="*/ 3867940 w 12146583"/>
              <a:gd name="connsiteY1262" fmla="*/ 592351 h 4532507"/>
              <a:gd name="connsiteX1263" fmla="*/ 3883364 w 12146583"/>
              <a:gd name="connsiteY1263" fmla="*/ 575670 h 4532507"/>
              <a:gd name="connsiteX1264" fmla="*/ 3955345 w 12146583"/>
              <a:gd name="connsiteY1264" fmla="*/ 567322 h 4532507"/>
              <a:gd name="connsiteX1265" fmla="*/ 4063311 w 12146583"/>
              <a:gd name="connsiteY1265" fmla="*/ 592351 h 4532507"/>
              <a:gd name="connsiteX1266" fmla="*/ 4063311 w 12146583"/>
              <a:gd name="connsiteY1266" fmla="*/ 575670 h 4532507"/>
              <a:gd name="connsiteX1267" fmla="*/ 4085010 w 12146583"/>
              <a:gd name="connsiteY1267" fmla="*/ 586235 h 4532507"/>
              <a:gd name="connsiteX1268" fmla="*/ 4136468 w 12146583"/>
              <a:gd name="connsiteY1268" fmla="*/ 567362 h 4532507"/>
              <a:gd name="connsiteX1269" fmla="*/ 4102875 w 12146583"/>
              <a:gd name="connsiteY1269" fmla="*/ 576034 h 4532507"/>
              <a:gd name="connsiteX1270" fmla="*/ 4081947 w 12146583"/>
              <a:gd name="connsiteY1270" fmla="*/ 579836 h 4532507"/>
              <a:gd name="connsiteX1271" fmla="*/ 4073596 w 12146583"/>
              <a:gd name="connsiteY1271" fmla="*/ 575670 h 4532507"/>
              <a:gd name="connsiteX1272" fmla="*/ 4176426 w 12146583"/>
              <a:gd name="connsiteY1272" fmla="*/ 550639 h 4532507"/>
              <a:gd name="connsiteX1273" fmla="*/ 4155864 w 12146583"/>
              <a:gd name="connsiteY1273" fmla="*/ 567322 h 4532507"/>
              <a:gd name="connsiteX1274" fmla="*/ 4196998 w 12146583"/>
              <a:gd name="connsiteY1274" fmla="*/ 550639 h 4532507"/>
              <a:gd name="connsiteX1275" fmla="*/ 4191849 w 12146583"/>
              <a:gd name="connsiteY1275" fmla="*/ 567322 h 4532507"/>
              <a:gd name="connsiteX1276" fmla="*/ 4268979 w 12146583"/>
              <a:gd name="connsiteY1276" fmla="*/ 550639 h 4532507"/>
              <a:gd name="connsiteX1277" fmla="*/ 4145579 w 12146583"/>
              <a:gd name="connsiteY1277" fmla="*/ 584016 h 4532507"/>
              <a:gd name="connsiteX1278" fmla="*/ 4274117 w 12146583"/>
              <a:gd name="connsiteY1278" fmla="*/ 567322 h 4532507"/>
              <a:gd name="connsiteX1279" fmla="*/ 4361522 w 12146583"/>
              <a:gd name="connsiteY1279" fmla="*/ 567322 h 4532507"/>
              <a:gd name="connsiteX1280" fmla="*/ 4546618 w 12146583"/>
              <a:gd name="connsiteY1280" fmla="*/ 550639 h 4532507"/>
              <a:gd name="connsiteX1281" fmla="*/ 4561396 w 12146583"/>
              <a:gd name="connsiteY1281" fmla="*/ 550639 h 4532507"/>
              <a:gd name="connsiteX1282" fmla="*/ 4628872 w 12146583"/>
              <a:gd name="connsiteY1282" fmla="*/ 533956 h 4532507"/>
              <a:gd name="connsiteX1283" fmla="*/ 4623737 w 12146583"/>
              <a:gd name="connsiteY1283" fmla="*/ 550639 h 4532507"/>
              <a:gd name="connsiteX1284" fmla="*/ 4685431 w 12146583"/>
              <a:gd name="connsiteY1284" fmla="*/ 550639 h 4532507"/>
              <a:gd name="connsiteX1285" fmla="*/ 4685431 w 12146583"/>
              <a:gd name="connsiteY1285" fmla="*/ 533956 h 4532507"/>
              <a:gd name="connsiteX1286" fmla="*/ 4706003 w 12146583"/>
              <a:gd name="connsiteY1286" fmla="*/ 542304 h 4532507"/>
              <a:gd name="connsiteX1287" fmla="*/ 4716291 w 12146583"/>
              <a:gd name="connsiteY1287" fmla="*/ 525609 h 4532507"/>
              <a:gd name="connsiteX1288" fmla="*/ 4783121 w 12146583"/>
              <a:gd name="connsiteY1288" fmla="*/ 517275 h 4532507"/>
              <a:gd name="connsiteX1289" fmla="*/ 4798546 w 12146583"/>
              <a:gd name="connsiteY1289" fmla="*/ 533956 h 4532507"/>
              <a:gd name="connsiteX1290" fmla="*/ 4855102 w 12146583"/>
              <a:gd name="connsiteY1290" fmla="*/ 525609 h 4532507"/>
              <a:gd name="connsiteX1291" fmla="*/ 4855102 w 12146583"/>
              <a:gd name="connsiteY1291" fmla="*/ 542304 h 4532507"/>
              <a:gd name="connsiteX1292" fmla="*/ 4875678 w 12146583"/>
              <a:gd name="connsiteY1292" fmla="*/ 542304 h 4532507"/>
              <a:gd name="connsiteX1293" fmla="*/ 4875678 w 12146583"/>
              <a:gd name="connsiteY1293" fmla="*/ 517275 h 4532507"/>
              <a:gd name="connsiteX1294" fmla="*/ 5045336 w 12146583"/>
              <a:gd name="connsiteY1294" fmla="*/ 500578 h 4532507"/>
              <a:gd name="connsiteX1295" fmla="*/ 5040199 w 12146583"/>
              <a:gd name="connsiteY1295" fmla="*/ 517275 h 4532507"/>
              <a:gd name="connsiteX1296" fmla="*/ 5065910 w 12146583"/>
              <a:gd name="connsiteY1296" fmla="*/ 517275 h 4532507"/>
              <a:gd name="connsiteX1297" fmla="*/ 5081333 w 12146583"/>
              <a:gd name="connsiteY1297" fmla="*/ 500578 h 4532507"/>
              <a:gd name="connsiteX1298" fmla="*/ 5091607 w 12146583"/>
              <a:gd name="connsiteY1298" fmla="*/ 517275 h 4532507"/>
              <a:gd name="connsiteX1299" fmla="*/ 5019626 w 12146583"/>
              <a:gd name="connsiteY1299" fmla="*/ 517275 h 4532507"/>
              <a:gd name="connsiteX1300" fmla="*/ 4932221 w 12146583"/>
              <a:gd name="connsiteY1300" fmla="*/ 533956 h 4532507"/>
              <a:gd name="connsiteX1301" fmla="*/ 5050486 w 12146583"/>
              <a:gd name="connsiteY1301" fmla="*/ 533956 h 4532507"/>
              <a:gd name="connsiteX1302" fmla="*/ 5153314 w 12146583"/>
              <a:gd name="connsiteY1302" fmla="*/ 542304 h 4532507"/>
              <a:gd name="connsiteX1303" fmla="*/ 5168738 w 12146583"/>
              <a:gd name="connsiteY1303" fmla="*/ 533956 h 4532507"/>
              <a:gd name="connsiteX1304" fmla="*/ 5158451 w 12146583"/>
              <a:gd name="connsiteY1304" fmla="*/ 517275 h 4532507"/>
              <a:gd name="connsiteX1305" fmla="*/ 5137891 w 12146583"/>
              <a:gd name="connsiteY1305" fmla="*/ 525609 h 4532507"/>
              <a:gd name="connsiteX1306" fmla="*/ 5117318 w 12146583"/>
              <a:gd name="connsiteY1306" fmla="*/ 500578 h 4532507"/>
              <a:gd name="connsiteX1307" fmla="*/ 5184161 w 12146583"/>
              <a:gd name="connsiteY1307" fmla="*/ 492243 h 4532507"/>
              <a:gd name="connsiteX1308" fmla="*/ 5209873 w 12146583"/>
              <a:gd name="connsiteY1308" fmla="*/ 492243 h 4532507"/>
              <a:gd name="connsiteX1309" fmla="*/ 5199585 w 12146583"/>
              <a:gd name="connsiteY1309" fmla="*/ 508926 h 4532507"/>
              <a:gd name="connsiteX1310" fmla="*/ 5225295 w 12146583"/>
              <a:gd name="connsiteY1310" fmla="*/ 492243 h 4532507"/>
              <a:gd name="connsiteX1311" fmla="*/ 5245856 w 12146583"/>
              <a:gd name="connsiteY1311" fmla="*/ 492243 h 4532507"/>
              <a:gd name="connsiteX1312" fmla="*/ 5250994 w 12146583"/>
              <a:gd name="connsiteY1312" fmla="*/ 517275 h 4532507"/>
              <a:gd name="connsiteX1313" fmla="*/ 5286990 w 12146583"/>
              <a:gd name="connsiteY1313" fmla="*/ 508926 h 4532507"/>
              <a:gd name="connsiteX1314" fmla="*/ 5276703 w 12146583"/>
              <a:gd name="connsiteY1314" fmla="*/ 525609 h 4532507"/>
              <a:gd name="connsiteX1315" fmla="*/ 5230433 w 12146583"/>
              <a:gd name="connsiteY1315" fmla="*/ 525609 h 4532507"/>
              <a:gd name="connsiteX1316" fmla="*/ 5215008 w 12146583"/>
              <a:gd name="connsiteY1316" fmla="*/ 517275 h 4532507"/>
              <a:gd name="connsiteX1317" fmla="*/ 5179013 w 12146583"/>
              <a:gd name="connsiteY1317" fmla="*/ 517275 h 4532507"/>
              <a:gd name="connsiteX1318" fmla="*/ 5225295 w 12146583"/>
              <a:gd name="connsiteY1318" fmla="*/ 533956 h 4532507"/>
              <a:gd name="connsiteX1319" fmla="*/ 5199585 w 12146583"/>
              <a:gd name="connsiteY1319" fmla="*/ 542304 h 4532507"/>
              <a:gd name="connsiteX1320" fmla="*/ 5256142 w 12146583"/>
              <a:gd name="connsiteY1320" fmla="*/ 542304 h 4532507"/>
              <a:gd name="connsiteX1321" fmla="*/ 5276703 w 12146583"/>
              <a:gd name="connsiteY1321" fmla="*/ 533956 h 4532507"/>
              <a:gd name="connsiteX1322" fmla="*/ 5245856 w 12146583"/>
              <a:gd name="connsiteY1322" fmla="*/ 533956 h 4532507"/>
              <a:gd name="connsiteX1323" fmla="*/ 5302414 w 12146583"/>
              <a:gd name="connsiteY1323" fmla="*/ 533956 h 4532507"/>
              <a:gd name="connsiteX1324" fmla="*/ 5286990 w 12146583"/>
              <a:gd name="connsiteY1324" fmla="*/ 525609 h 4532507"/>
              <a:gd name="connsiteX1325" fmla="*/ 5353834 w 12146583"/>
              <a:gd name="connsiteY1325" fmla="*/ 525609 h 4532507"/>
              <a:gd name="connsiteX1326" fmla="*/ 5343548 w 12146583"/>
              <a:gd name="connsiteY1326" fmla="*/ 517275 h 4532507"/>
              <a:gd name="connsiteX1327" fmla="*/ 5358971 w 12146583"/>
              <a:gd name="connsiteY1327" fmla="*/ 517275 h 4532507"/>
              <a:gd name="connsiteX1328" fmla="*/ 5379532 w 12146583"/>
              <a:gd name="connsiteY1328" fmla="*/ 525609 h 4532507"/>
              <a:gd name="connsiteX1329" fmla="*/ 5364109 w 12146583"/>
              <a:gd name="connsiteY1329" fmla="*/ 542304 h 4532507"/>
              <a:gd name="connsiteX1330" fmla="*/ 5405241 w 12146583"/>
              <a:gd name="connsiteY1330" fmla="*/ 542304 h 4532507"/>
              <a:gd name="connsiteX1331" fmla="*/ 5430953 w 12146583"/>
              <a:gd name="connsiteY1331" fmla="*/ 525609 h 4532507"/>
              <a:gd name="connsiteX1332" fmla="*/ 5451513 w 12146583"/>
              <a:gd name="connsiteY1332" fmla="*/ 533956 h 4532507"/>
              <a:gd name="connsiteX1333" fmla="*/ 5513220 w 12146583"/>
              <a:gd name="connsiteY1333" fmla="*/ 525609 h 4532507"/>
              <a:gd name="connsiteX1334" fmla="*/ 5538918 w 12146583"/>
              <a:gd name="connsiteY1334" fmla="*/ 508926 h 4532507"/>
              <a:gd name="connsiteX1335" fmla="*/ 5492647 w 12146583"/>
              <a:gd name="connsiteY1335" fmla="*/ 508926 h 4532507"/>
              <a:gd name="connsiteX1336" fmla="*/ 5508071 w 12146583"/>
              <a:gd name="connsiteY1336" fmla="*/ 500578 h 4532507"/>
              <a:gd name="connsiteX1337" fmla="*/ 5482372 w 12146583"/>
              <a:gd name="connsiteY1337" fmla="*/ 508926 h 4532507"/>
              <a:gd name="connsiteX1338" fmla="*/ 5441238 w 12146583"/>
              <a:gd name="connsiteY1338" fmla="*/ 508926 h 4532507"/>
              <a:gd name="connsiteX1339" fmla="*/ 5446375 w 12146583"/>
              <a:gd name="connsiteY1339" fmla="*/ 492243 h 4532507"/>
              <a:gd name="connsiteX1340" fmla="*/ 5353834 w 12146583"/>
              <a:gd name="connsiteY1340" fmla="*/ 492243 h 4532507"/>
              <a:gd name="connsiteX1341" fmla="*/ 5317837 w 12146583"/>
              <a:gd name="connsiteY1341" fmla="*/ 492243 h 4532507"/>
              <a:gd name="connsiteX1342" fmla="*/ 5297276 w 12146583"/>
              <a:gd name="connsiteY1342" fmla="*/ 500578 h 4532507"/>
              <a:gd name="connsiteX1343" fmla="*/ 5281853 w 12146583"/>
              <a:gd name="connsiteY1343" fmla="*/ 492243 h 4532507"/>
              <a:gd name="connsiteX1344" fmla="*/ 5405241 w 12146583"/>
              <a:gd name="connsiteY1344" fmla="*/ 492243 h 4532507"/>
              <a:gd name="connsiteX1345" fmla="*/ 5472087 w 12146583"/>
              <a:gd name="connsiteY1345" fmla="*/ 483895 h 4532507"/>
              <a:gd name="connsiteX1346" fmla="*/ 5513220 w 12146583"/>
              <a:gd name="connsiteY1346" fmla="*/ 475562 h 4532507"/>
              <a:gd name="connsiteX1347" fmla="*/ 5466949 w 12146583"/>
              <a:gd name="connsiteY1347" fmla="*/ 467214 h 4532507"/>
              <a:gd name="connsiteX1348" fmla="*/ 5549205 w 12146583"/>
              <a:gd name="connsiteY1348" fmla="*/ 467214 h 4532507"/>
              <a:gd name="connsiteX1349" fmla="*/ 5559490 w 12146583"/>
              <a:gd name="connsiteY1349" fmla="*/ 483895 h 4532507"/>
              <a:gd name="connsiteX1350" fmla="*/ 5585202 w 12146583"/>
              <a:gd name="connsiteY1350" fmla="*/ 475562 h 4532507"/>
              <a:gd name="connsiteX1351" fmla="*/ 5739437 w 12146583"/>
              <a:gd name="connsiteY1351" fmla="*/ 467214 h 4532507"/>
              <a:gd name="connsiteX1352" fmla="*/ 5795995 w 12146583"/>
              <a:gd name="connsiteY1352" fmla="*/ 475562 h 4532507"/>
              <a:gd name="connsiteX1353" fmla="*/ 5821705 w 12146583"/>
              <a:gd name="connsiteY1353" fmla="*/ 492243 h 4532507"/>
              <a:gd name="connsiteX1354" fmla="*/ 5816568 w 12146583"/>
              <a:gd name="connsiteY1354" fmla="*/ 475562 h 4532507"/>
              <a:gd name="connsiteX1355" fmla="*/ 5852552 w 12146583"/>
              <a:gd name="connsiteY1355" fmla="*/ 483895 h 4532507"/>
              <a:gd name="connsiteX1356" fmla="*/ 6001652 w 12146583"/>
              <a:gd name="connsiteY1356" fmla="*/ 483895 h 4532507"/>
              <a:gd name="connsiteX1357" fmla="*/ 6109629 w 12146583"/>
              <a:gd name="connsiteY1357" fmla="*/ 467214 h 4532507"/>
              <a:gd name="connsiteX1358" fmla="*/ 6140478 w 12146583"/>
              <a:gd name="connsiteY1358" fmla="*/ 483895 h 4532507"/>
              <a:gd name="connsiteX1359" fmla="*/ 6248456 w 12146583"/>
              <a:gd name="connsiteY1359" fmla="*/ 483895 h 4532507"/>
              <a:gd name="connsiteX1360" fmla="*/ 6248456 w 12146583"/>
              <a:gd name="connsiteY1360" fmla="*/ 492243 h 4532507"/>
              <a:gd name="connsiteX1361" fmla="*/ 6274153 w 12146583"/>
              <a:gd name="connsiteY1361" fmla="*/ 492243 h 4532507"/>
              <a:gd name="connsiteX1362" fmla="*/ 6320424 w 12146583"/>
              <a:gd name="connsiteY1362" fmla="*/ 492243 h 4532507"/>
              <a:gd name="connsiteX1363" fmla="*/ 6294725 w 12146583"/>
              <a:gd name="connsiteY1363" fmla="*/ 508926 h 4532507"/>
              <a:gd name="connsiteX1364" fmla="*/ 6289576 w 12146583"/>
              <a:gd name="connsiteY1364" fmla="*/ 525609 h 4532507"/>
              <a:gd name="connsiteX1365" fmla="*/ 6402691 w 12146583"/>
              <a:gd name="connsiteY1365" fmla="*/ 533956 h 4532507"/>
              <a:gd name="connsiteX1366" fmla="*/ 6376981 w 12146583"/>
              <a:gd name="connsiteY1366" fmla="*/ 517275 h 4532507"/>
              <a:gd name="connsiteX1367" fmla="*/ 6402691 w 12146583"/>
              <a:gd name="connsiteY1367" fmla="*/ 517275 h 4532507"/>
              <a:gd name="connsiteX1368" fmla="*/ 6371844 w 12146583"/>
              <a:gd name="connsiteY1368" fmla="*/ 517275 h 4532507"/>
              <a:gd name="connsiteX1369" fmla="*/ 6351271 w 12146583"/>
              <a:gd name="connsiteY1369" fmla="*/ 508926 h 4532507"/>
              <a:gd name="connsiteX1370" fmla="*/ 6371844 w 12146583"/>
              <a:gd name="connsiteY1370" fmla="*/ 500578 h 4532507"/>
              <a:gd name="connsiteX1371" fmla="*/ 6340997 w 12146583"/>
              <a:gd name="connsiteY1371" fmla="*/ 500578 h 4532507"/>
              <a:gd name="connsiteX1372" fmla="*/ 6474672 w 12146583"/>
              <a:gd name="connsiteY1372" fmla="*/ 483895 h 4532507"/>
              <a:gd name="connsiteX1373" fmla="*/ 6587788 w 12146583"/>
              <a:gd name="connsiteY1373" fmla="*/ 483895 h 4532507"/>
              <a:gd name="connsiteX1374" fmla="*/ 6603211 w 12146583"/>
              <a:gd name="connsiteY1374" fmla="*/ 500578 h 4532507"/>
              <a:gd name="connsiteX1375" fmla="*/ 6546654 w 12146583"/>
              <a:gd name="connsiteY1375" fmla="*/ 508926 h 4532507"/>
              <a:gd name="connsiteX1376" fmla="*/ 6582651 w 12146583"/>
              <a:gd name="connsiteY1376" fmla="*/ 517275 h 4532507"/>
              <a:gd name="connsiteX1377" fmla="*/ 6608361 w 12146583"/>
              <a:gd name="connsiteY1377" fmla="*/ 508926 h 4532507"/>
              <a:gd name="connsiteX1378" fmla="*/ 6577501 w 12146583"/>
              <a:gd name="connsiteY1378" fmla="*/ 525609 h 4532507"/>
              <a:gd name="connsiteX1379" fmla="*/ 6623785 w 12146583"/>
              <a:gd name="connsiteY1379" fmla="*/ 525609 h 4532507"/>
              <a:gd name="connsiteX1380" fmla="*/ 6695766 w 12146583"/>
              <a:gd name="connsiteY1380" fmla="*/ 533956 h 4532507"/>
              <a:gd name="connsiteX1381" fmla="*/ 6639208 w 12146583"/>
              <a:gd name="connsiteY1381" fmla="*/ 542304 h 4532507"/>
              <a:gd name="connsiteX1382" fmla="*/ 6639208 w 12146583"/>
              <a:gd name="connsiteY1382" fmla="*/ 525609 h 4532507"/>
              <a:gd name="connsiteX1383" fmla="*/ 6625707 w 12146583"/>
              <a:gd name="connsiteY1383" fmla="*/ 530832 h 4532507"/>
              <a:gd name="connsiteX1384" fmla="*/ 6608993 w 12146583"/>
              <a:gd name="connsiteY1384" fmla="*/ 531873 h 4532507"/>
              <a:gd name="connsiteX1385" fmla="*/ 6623785 w 12146583"/>
              <a:gd name="connsiteY1385" fmla="*/ 542304 h 4532507"/>
              <a:gd name="connsiteX1386" fmla="*/ 6659125 w 12146583"/>
              <a:gd name="connsiteY1386" fmla="*/ 547513 h 4532507"/>
              <a:gd name="connsiteX1387" fmla="*/ 6731751 w 12146583"/>
              <a:gd name="connsiteY1387" fmla="*/ 542304 h 4532507"/>
              <a:gd name="connsiteX1388" fmla="*/ 6829441 w 12146583"/>
              <a:gd name="connsiteY1388" fmla="*/ 567322 h 4532507"/>
              <a:gd name="connsiteX1389" fmla="*/ 6875713 w 12146583"/>
              <a:gd name="connsiteY1389" fmla="*/ 575670 h 4532507"/>
              <a:gd name="connsiteX1390" fmla="*/ 6901422 w 12146583"/>
              <a:gd name="connsiteY1390" fmla="*/ 575670 h 4532507"/>
              <a:gd name="connsiteX1391" fmla="*/ 6942557 w 12146583"/>
              <a:gd name="connsiteY1391" fmla="*/ 609047 h 4532507"/>
              <a:gd name="connsiteX1392" fmla="*/ 6999102 w 12146583"/>
              <a:gd name="connsiteY1392" fmla="*/ 600699 h 4532507"/>
              <a:gd name="connsiteX1393" fmla="*/ 7029962 w 12146583"/>
              <a:gd name="connsiteY1393" fmla="*/ 609047 h 4532507"/>
              <a:gd name="connsiteX1394" fmla="*/ 7019675 w 12146583"/>
              <a:gd name="connsiteY1394" fmla="*/ 617382 h 4532507"/>
              <a:gd name="connsiteX1395" fmla="*/ 7055659 w 12146583"/>
              <a:gd name="connsiteY1395" fmla="*/ 617382 h 4532507"/>
              <a:gd name="connsiteX1396" fmla="*/ 7071082 w 12146583"/>
              <a:gd name="connsiteY1396" fmla="*/ 625730 h 4532507"/>
              <a:gd name="connsiteX1397" fmla="*/ 7168774 w 12146583"/>
              <a:gd name="connsiteY1397" fmla="*/ 642412 h 4532507"/>
              <a:gd name="connsiteX1398" fmla="*/ 7492695 w 12146583"/>
              <a:gd name="connsiteY1398" fmla="*/ 675791 h 4532507"/>
              <a:gd name="connsiteX1399" fmla="*/ 7477273 w 12146583"/>
              <a:gd name="connsiteY1399" fmla="*/ 692472 h 4532507"/>
              <a:gd name="connsiteX1400" fmla="*/ 7456699 w 12146583"/>
              <a:gd name="connsiteY1400" fmla="*/ 684124 h 4532507"/>
              <a:gd name="connsiteX1401" fmla="*/ 7425852 w 12146583"/>
              <a:gd name="connsiteY1401" fmla="*/ 692472 h 4532507"/>
              <a:gd name="connsiteX1402" fmla="*/ 7487546 w 12146583"/>
              <a:gd name="connsiteY1402" fmla="*/ 700820 h 4532507"/>
              <a:gd name="connsiteX1403" fmla="*/ 7502970 w 12146583"/>
              <a:gd name="connsiteY1403" fmla="*/ 684124 h 4532507"/>
              <a:gd name="connsiteX1404" fmla="*/ 7533817 w 12146583"/>
              <a:gd name="connsiteY1404" fmla="*/ 700820 h 4532507"/>
              <a:gd name="connsiteX1405" fmla="*/ 7538967 w 12146583"/>
              <a:gd name="connsiteY1405" fmla="*/ 709155 h 4532507"/>
              <a:gd name="connsiteX1406" fmla="*/ 7544104 w 12146583"/>
              <a:gd name="connsiteY1406" fmla="*/ 700820 h 4532507"/>
              <a:gd name="connsiteX1407" fmla="*/ 7590374 w 12146583"/>
              <a:gd name="connsiteY1407" fmla="*/ 725851 h 4532507"/>
              <a:gd name="connsiteX1408" fmla="*/ 7569814 w 12146583"/>
              <a:gd name="connsiteY1408" fmla="*/ 717503 h 4532507"/>
              <a:gd name="connsiteX1409" fmla="*/ 7621222 w 12146583"/>
              <a:gd name="connsiteY1409" fmla="*/ 717503 h 4532507"/>
              <a:gd name="connsiteX1410" fmla="*/ 7677779 w 12146583"/>
              <a:gd name="connsiteY1410" fmla="*/ 709155 h 4532507"/>
              <a:gd name="connsiteX1411" fmla="*/ 7672642 w 12146583"/>
              <a:gd name="connsiteY1411" fmla="*/ 717503 h 4532507"/>
              <a:gd name="connsiteX1412" fmla="*/ 7754910 w 12146583"/>
              <a:gd name="connsiteY1412" fmla="*/ 734185 h 4532507"/>
              <a:gd name="connsiteX1413" fmla="*/ 7727276 w 12146583"/>
              <a:gd name="connsiteY1413" fmla="*/ 734185 h 4532507"/>
              <a:gd name="connsiteX1414" fmla="*/ 7734350 w 12146583"/>
              <a:gd name="connsiteY1414" fmla="*/ 750881 h 4532507"/>
              <a:gd name="connsiteX1415" fmla="*/ 7780607 w 12146583"/>
              <a:gd name="connsiteY1415" fmla="*/ 750881 h 4532507"/>
              <a:gd name="connsiteX1416" fmla="*/ 7765184 w 12146583"/>
              <a:gd name="connsiteY1416" fmla="*/ 767564 h 4532507"/>
              <a:gd name="connsiteX1417" fmla="*/ 7811467 w 12146583"/>
              <a:gd name="connsiteY1417" fmla="*/ 792593 h 4532507"/>
              <a:gd name="connsiteX1418" fmla="*/ 7801181 w 12146583"/>
              <a:gd name="connsiteY1418" fmla="*/ 784245 h 4532507"/>
              <a:gd name="connsiteX1419" fmla="*/ 7837165 w 12146583"/>
              <a:gd name="connsiteY1419" fmla="*/ 775897 h 4532507"/>
              <a:gd name="connsiteX1420" fmla="*/ 7878299 w 12146583"/>
              <a:gd name="connsiteY1420" fmla="*/ 792593 h 4532507"/>
              <a:gd name="connsiteX1421" fmla="*/ 7821755 w 12146583"/>
              <a:gd name="connsiteY1421" fmla="*/ 792593 h 4532507"/>
              <a:gd name="connsiteX1422" fmla="*/ 7847451 w 12146583"/>
              <a:gd name="connsiteY1422" fmla="*/ 809276 h 4532507"/>
              <a:gd name="connsiteX1423" fmla="*/ 7806318 w 12146583"/>
              <a:gd name="connsiteY1423" fmla="*/ 809276 h 4532507"/>
              <a:gd name="connsiteX1424" fmla="*/ 7857738 w 12146583"/>
              <a:gd name="connsiteY1424" fmla="*/ 834306 h 4532507"/>
              <a:gd name="connsiteX1425" fmla="*/ 7919434 w 12146583"/>
              <a:gd name="connsiteY1425" fmla="*/ 834306 h 4532507"/>
              <a:gd name="connsiteX1426" fmla="*/ 7924569 w 12146583"/>
              <a:gd name="connsiteY1426" fmla="*/ 842654 h 4532507"/>
              <a:gd name="connsiteX1427" fmla="*/ 7950281 w 12146583"/>
              <a:gd name="connsiteY1427" fmla="*/ 850989 h 4532507"/>
              <a:gd name="connsiteX1428" fmla="*/ 7955430 w 12146583"/>
              <a:gd name="connsiteY1428" fmla="*/ 842654 h 4532507"/>
              <a:gd name="connsiteX1429" fmla="*/ 7986277 w 12146583"/>
              <a:gd name="connsiteY1429" fmla="*/ 850989 h 4532507"/>
              <a:gd name="connsiteX1430" fmla="*/ 7996564 w 12146583"/>
              <a:gd name="connsiteY1430" fmla="*/ 867670 h 4532507"/>
              <a:gd name="connsiteX1431" fmla="*/ 8130239 w 12146583"/>
              <a:gd name="connsiteY1431" fmla="*/ 892714 h 4532507"/>
              <a:gd name="connsiteX1432" fmla="*/ 8135377 w 12146583"/>
              <a:gd name="connsiteY1432" fmla="*/ 909397 h 4532507"/>
              <a:gd name="connsiteX1433" fmla="*/ 8176511 w 12146583"/>
              <a:gd name="connsiteY1433" fmla="*/ 901049 h 4532507"/>
              <a:gd name="connsiteX1434" fmla="*/ 8238205 w 12146583"/>
              <a:gd name="connsiteY1434" fmla="*/ 934427 h 4532507"/>
              <a:gd name="connsiteX1435" fmla="*/ 8305049 w 12146583"/>
              <a:gd name="connsiteY1435" fmla="*/ 951110 h 4532507"/>
              <a:gd name="connsiteX1436" fmla="*/ 8310186 w 12146583"/>
              <a:gd name="connsiteY1436" fmla="*/ 934427 h 4532507"/>
              <a:gd name="connsiteX1437" fmla="*/ 8479859 w 12146583"/>
              <a:gd name="connsiteY1437" fmla="*/ 976139 h 4532507"/>
              <a:gd name="connsiteX1438" fmla="*/ 8541553 w 12146583"/>
              <a:gd name="connsiteY1438" fmla="*/ 976139 h 4532507"/>
              <a:gd name="connsiteX1439" fmla="*/ 8556988 w 12146583"/>
              <a:gd name="connsiteY1439" fmla="*/ 992822 h 4532507"/>
              <a:gd name="connsiteX1440" fmla="*/ 8387316 w 12146583"/>
              <a:gd name="connsiteY1440" fmla="*/ 976139 h 4532507"/>
              <a:gd name="connsiteX1441" fmla="*/ 8413014 w 12146583"/>
              <a:gd name="connsiteY1441" fmla="*/ 1009505 h 4532507"/>
              <a:gd name="connsiteX1442" fmla="*/ 8094243 w 12146583"/>
              <a:gd name="connsiteY1442" fmla="*/ 976139 h 4532507"/>
              <a:gd name="connsiteX1443" fmla="*/ 7744623 w 12146583"/>
              <a:gd name="connsiteY1443" fmla="*/ 967791 h 4532507"/>
              <a:gd name="connsiteX1444" fmla="*/ 7502970 w 12146583"/>
              <a:gd name="connsiteY1444" fmla="*/ 942762 h 4532507"/>
              <a:gd name="connsiteX1445" fmla="*/ 7580101 w 12146583"/>
              <a:gd name="connsiteY1445" fmla="*/ 959458 h 4532507"/>
              <a:gd name="connsiteX1446" fmla="*/ 7662356 w 12146583"/>
              <a:gd name="connsiteY1446" fmla="*/ 976139 h 4532507"/>
              <a:gd name="connsiteX1447" fmla="*/ 7652082 w 12146583"/>
              <a:gd name="connsiteY1447" fmla="*/ 992822 h 4532507"/>
              <a:gd name="connsiteX1448" fmla="*/ 7729200 w 12146583"/>
              <a:gd name="connsiteY1448" fmla="*/ 1034535 h 4532507"/>
              <a:gd name="connsiteX1449" fmla="*/ 7883449 w 12146583"/>
              <a:gd name="connsiteY1449" fmla="*/ 1076247 h 4532507"/>
              <a:gd name="connsiteX1450" fmla="*/ 7909147 w 12146583"/>
              <a:gd name="connsiteY1450" fmla="*/ 1076247 h 4532507"/>
              <a:gd name="connsiteX1451" fmla="*/ 7914296 w 12146583"/>
              <a:gd name="connsiteY1451" fmla="*/ 1084595 h 4532507"/>
              <a:gd name="connsiteX1452" fmla="*/ 7955430 w 12146583"/>
              <a:gd name="connsiteY1452" fmla="*/ 1092943 h 4532507"/>
              <a:gd name="connsiteX1453" fmla="*/ 8017124 w 12146583"/>
              <a:gd name="connsiteY1453" fmla="*/ 1101278 h 4532507"/>
              <a:gd name="connsiteX1454" fmla="*/ 8166224 w 12146583"/>
              <a:gd name="connsiteY1454" fmla="*/ 1134656 h 4532507"/>
              <a:gd name="connsiteX1455" fmla="*/ 8171373 w 12146583"/>
              <a:gd name="connsiteY1455" fmla="*/ 1151339 h 4532507"/>
              <a:gd name="connsiteX1456" fmla="*/ 8233068 w 12146583"/>
              <a:gd name="connsiteY1456" fmla="*/ 1159687 h 4532507"/>
              <a:gd name="connsiteX1457" fmla="*/ 8479859 w 12146583"/>
              <a:gd name="connsiteY1457" fmla="*/ 1193051 h 4532507"/>
              <a:gd name="connsiteX1458" fmla="*/ 8495282 w 12146583"/>
              <a:gd name="connsiteY1458" fmla="*/ 1201399 h 4532507"/>
              <a:gd name="connsiteX1459" fmla="*/ 8639244 w 12146583"/>
              <a:gd name="connsiteY1459" fmla="*/ 1218080 h 4532507"/>
              <a:gd name="connsiteX1460" fmla="*/ 8659818 w 12146583"/>
              <a:gd name="connsiteY1460" fmla="*/ 1201399 h 4532507"/>
              <a:gd name="connsiteX1461" fmla="*/ 8670091 w 12146583"/>
              <a:gd name="connsiteY1461" fmla="*/ 1209747 h 4532507"/>
              <a:gd name="connsiteX1462" fmla="*/ 8670091 w 12146583"/>
              <a:gd name="connsiteY1462" fmla="*/ 1193051 h 4532507"/>
              <a:gd name="connsiteX1463" fmla="*/ 8690665 w 12146583"/>
              <a:gd name="connsiteY1463" fmla="*/ 1201399 h 4532507"/>
              <a:gd name="connsiteX1464" fmla="*/ 8731799 w 12146583"/>
              <a:gd name="connsiteY1464" fmla="*/ 1201399 h 4532507"/>
              <a:gd name="connsiteX1465" fmla="*/ 8834627 w 12146583"/>
              <a:gd name="connsiteY1465" fmla="*/ 1168020 h 4532507"/>
              <a:gd name="connsiteX1466" fmla="*/ 8973440 w 12146583"/>
              <a:gd name="connsiteY1466" fmla="*/ 1142990 h 4532507"/>
              <a:gd name="connsiteX1467" fmla="*/ 9004288 w 12146583"/>
              <a:gd name="connsiteY1467" fmla="*/ 1151339 h 4532507"/>
              <a:gd name="connsiteX1468" fmla="*/ 8983727 w 12146583"/>
              <a:gd name="connsiteY1468" fmla="*/ 1117973 h 4532507"/>
              <a:gd name="connsiteX1469" fmla="*/ 9035135 w 12146583"/>
              <a:gd name="connsiteY1469" fmla="*/ 1117973 h 4532507"/>
              <a:gd name="connsiteX1470" fmla="*/ 9065995 w 12146583"/>
              <a:gd name="connsiteY1470" fmla="*/ 1109626 h 4532507"/>
              <a:gd name="connsiteX1471" fmla="*/ 9014574 w 12146583"/>
              <a:gd name="connsiteY1471" fmla="*/ 1101278 h 4532507"/>
              <a:gd name="connsiteX1472" fmla="*/ 9117402 w 12146583"/>
              <a:gd name="connsiteY1472" fmla="*/ 1109626 h 4532507"/>
              <a:gd name="connsiteX1473" fmla="*/ 9137976 w 12146583"/>
              <a:gd name="connsiteY1473" fmla="*/ 1101278 h 4532507"/>
              <a:gd name="connsiteX1474" fmla="*/ 9137976 w 12146583"/>
              <a:gd name="connsiteY1474" fmla="*/ 1126307 h 4532507"/>
              <a:gd name="connsiteX1475" fmla="*/ 9179097 w 12146583"/>
              <a:gd name="connsiteY1475" fmla="*/ 1126307 h 4532507"/>
              <a:gd name="connsiteX1476" fmla="*/ 9204807 w 12146583"/>
              <a:gd name="connsiteY1476" fmla="*/ 1126307 h 4532507"/>
              <a:gd name="connsiteX1477" fmla="*/ 9266501 w 12146583"/>
              <a:gd name="connsiteY1477" fmla="*/ 1168020 h 4532507"/>
              <a:gd name="connsiteX1478" fmla="*/ 9194532 w 12146583"/>
              <a:gd name="connsiteY1478" fmla="*/ 1151339 h 4532507"/>
              <a:gd name="connsiteX1479" fmla="*/ 9225381 w 12146583"/>
              <a:gd name="connsiteY1479" fmla="*/ 1151339 h 4532507"/>
              <a:gd name="connsiteX1480" fmla="*/ 9168823 w 12146583"/>
              <a:gd name="connsiteY1480" fmla="*/ 1142990 h 4532507"/>
              <a:gd name="connsiteX1481" fmla="*/ 9055708 w 12146583"/>
              <a:gd name="connsiteY1481" fmla="*/ 1126307 h 4532507"/>
              <a:gd name="connsiteX1482" fmla="*/ 9148250 w 12146583"/>
              <a:gd name="connsiteY1482" fmla="*/ 1168020 h 4532507"/>
              <a:gd name="connsiteX1483" fmla="*/ 9122551 w 12146583"/>
              <a:gd name="connsiteY1483" fmla="*/ 1159687 h 4532507"/>
              <a:gd name="connsiteX1484" fmla="*/ 9143113 w 12146583"/>
              <a:gd name="connsiteY1484" fmla="*/ 1151339 h 4532507"/>
              <a:gd name="connsiteX1485" fmla="*/ 9194532 w 12146583"/>
              <a:gd name="connsiteY1485" fmla="*/ 1159687 h 4532507"/>
              <a:gd name="connsiteX1486" fmla="*/ 9194532 w 12146583"/>
              <a:gd name="connsiteY1486" fmla="*/ 1184716 h 4532507"/>
              <a:gd name="connsiteX1487" fmla="*/ 9240804 w 12146583"/>
              <a:gd name="connsiteY1487" fmla="*/ 1201399 h 4532507"/>
              <a:gd name="connsiteX1488" fmla="*/ 9204807 w 12146583"/>
              <a:gd name="connsiteY1488" fmla="*/ 1193051 h 4532507"/>
              <a:gd name="connsiteX1489" fmla="*/ 9204807 w 12146583"/>
              <a:gd name="connsiteY1489" fmla="*/ 1209747 h 4532507"/>
              <a:gd name="connsiteX1490" fmla="*/ 9261365 w 12146583"/>
              <a:gd name="connsiteY1490" fmla="*/ 1218080 h 4532507"/>
              <a:gd name="connsiteX1491" fmla="*/ 9256228 w 12146583"/>
              <a:gd name="connsiteY1491" fmla="*/ 1226428 h 4532507"/>
              <a:gd name="connsiteX1492" fmla="*/ 9281938 w 12146583"/>
              <a:gd name="connsiteY1492" fmla="*/ 1234777 h 4532507"/>
              <a:gd name="connsiteX1493" fmla="*/ 9266501 w 12146583"/>
              <a:gd name="connsiteY1493" fmla="*/ 1218080 h 4532507"/>
              <a:gd name="connsiteX1494" fmla="*/ 9364130 w 12146583"/>
              <a:gd name="connsiteY1494" fmla="*/ 1251460 h 4532507"/>
              <a:gd name="connsiteX1495" fmla="*/ 9348769 w 12146583"/>
              <a:gd name="connsiteY1495" fmla="*/ 1251460 h 4532507"/>
              <a:gd name="connsiteX1496" fmla="*/ 9405264 w 12146583"/>
              <a:gd name="connsiteY1496" fmla="*/ 1259793 h 4532507"/>
              <a:gd name="connsiteX1497" fmla="*/ 9646917 w 12146583"/>
              <a:gd name="connsiteY1497" fmla="*/ 1334884 h 4532507"/>
              <a:gd name="connsiteX1498" fmla="*/ 9636631 w 12146583"/>
              <a:gd name="connsiteY1498" fmla="*/ 1343233 h 4532507"/>
              <a:gd name="connsiteX1499" fmla="*/ 9662341 w 12146583"/>
              <a:gd name="connsiteY1499" fmla="*/ 1318201 h 4532507"/>
              <a:gd name="connsiteX1500" fmla="*/ 9688051 w 12146583"/>
              <a:gd name="connsiteY1500" fmla="*/ 1326536 h 4532507"/>
              <a:gd name="connsiteX1501" fmla="*/ 9688051 w 12146583"/>
              <a:gd name="connsiteY1501" fmla="*/ 1309853 h 4532507"/>
              <a:gd name="connsiteX1502" fmla="*/ 9718899 w 12146583"/>
              <a:gd name="connsiteY1502" fmla="*/ 1301520 h 4532507"/>
              <a:gd name="connsiteX1503" fmla="*/ 9703475 w 12146583"/>
              <a:gd name="connsiteY1503" fmla="*/ 1268141 h 4532507"/>
              <a:gd name="connsiteX1504" fmla="*/ 9682901 w 12146583"/>
              <a:gd name="connsiteY1504" fmla="*/ 1268141 h 4532507"/>
              <a:gd name="connsiteX1505" fmla="*/ 9682901 w 12146583"/>
              <a:gd name="connsiteY1505" fmla="*/ 1251460 h 4532507"/>
              <a:gd name="connsiteX1506" fmla="*/ 9616070 w 12146583"/>
              <a:gd name="connsiteY1506" fmla="*/ 1251460 h 4532507"/>
              <a:gd name="connsiteX1507" fmla="*/ 9641769 w 12146583"/>
              <a:gd name="connsiteY1507" fmla="*/ 1243111 h 4532507"/>
              <a:gd name="connsiteX1508" fmla="*/ 9472108 w 12146583"/>
              <a:gd name="connsiteY1508" fmla="*/ 1168020 h 4532507"/>
              <a:gd name="connsiteX1509" fmla="*/ 9400114 w 12146583"/>
              <a:gd name="connsiteY1509" fmla="*/ 1151339 h 4532507"/>
              <a:gd name="connsiteX1510" fmla="*/ 9420687 w 12146583"/>
              <a:gd name="connsiteY1510" fmla="*/ 1159687 h 4532507"/>
              <a:gd name="connsiteX1511" fmla="*/ 9364130 w 12146583"/>
              <a:gd name="connsiteY1511" fmla="*/ 1142990 h 4532507"/>
              <a:gd name="connsiteX1512" fmla="*/ 9333345 w 12146583"/>
              <a:gd name="connsiteY1512" fmla="*/ 1142990 h 4532507"/>
              <a:gd name="connsiteX1513" fmla="*/ 9297361 w 12146583"/>
              <a:gd name="connsiteY1513" fmla="*/ 1134656 h 4532507"/>
              <a:gd name="connsiteX1514" fmla="*/ 9323059 w 12146583"/>
              <a:gd name="connsiteY1514" fmla="*/ 1134656 h 4532507"/>
              <a:gd name="connsiteX1515" fmla="*/ 9297361 w 12146583"/>
              <a:gd name="connsiteY1515" fmla="*/ 1117973 h 4532507"/>
              <a:gd name="connsiteX1516" fmla="*/ 9276788 w 12146583"/>
              <a:gd name="connsiteY1516" fmla="*/ 1126307 h 4532507"/>
              <a:gd name="connsiteX1517" fmla="*/ 9302498 w 12146583"/>
              <a:gd name="connsiteY1517" fmla="*/ 1126307 h 4532507"/>
              <a:gd name="connsiteX1518" fmla="*/ 9271651 w 12146583"/>
              <a:gd name="connsiteY1518" fmla="*/ 1134656 h 4532507"/>
              <a:gd name="connsiteX1519" fmla="*/ 9317922 w 12146583"/>
              <a:gd name="connsiteY1519" fmla="*/ 1109626 h 4532507"/>
              <a:gd name="connsiteX1520" fmla="*/ 9358992 w 12146583"/>
              <a:gd name="connsiteY1520" fmla="*/ 1126307 h 4532507"/>
              <a:gd name="connsiteX1521" fmla="*/ 9358992 w 12146583"/>
              <a:gd name="connsiteY1521" fmla="*/ 1109626 h 4532507"/>
              <a:gd name="connsiteX1522" fmla="*/ 9389839 w 12146583"/>
              <a:gd name="connsiteY1522" fmla="*/ 1117973 h 4532507"/>
              <a:gd name="connsiteX1523" fmla="*/ 9374417 w 12146583"/>
              <a:gd name="connsiteY1523" fmla="*/ 1101278 h 4532507"/>
              <a:gd name="connsiteX1524" fmla="*/ 9436111 w 12146583"/>
              <a:gd name="connsiteY1524" fmla="*/ 1109626 h 4532507"/>
              <a:gd name="connsiteX1525" fmla="*/ 9549226 w 12146583"/>
              <a:gd name="connsiteY1525" fmla="*/ 1134656 h 4532507"/>
              <a:gd name="connsiteX1526" fmla="*/ 9564649 w 12146583"/>
              <a:gd name="connsiteY1526" fmla="*/ 1142990 h 4532507"/>
              <a:gd name="connsiteX1527" fmla="*/ 9636631 w 12146583"/>
              <a:gd name="connsiteY1527" fmla="*/ 1159687 h 4532507"/>
              <a:gd name="connsiteX1528" fmla="*/ 9492669 w 12146583"/>
              <a:gd name="connsiteY1528" fmla="*/ 1126307 h 4532507"/>
              <a:gd name="connsiteX1529" fmla="*/ 9544076 w 12146583"/>
              <a:gd name="connsiteY1529" fmla="*/ 1159687 h 4532507"/>
              <a:gd name="connsiteX1530" fmla="*/ 9569786 w 12146583"/>
              <a:gd name="connsiteY1530" fmla="*/ 1159687 h 4532507"/>
              <a:gd name="connsiteX1531" fmla="*/ 9569786 w 12146583"/>
              <a:gd name="connsiteY1531" fmla="*/ 1184716 h 4532507"/>
              <a:gd name="connsiteX1532" fmla="*/ 9597584 w 12146583"/>
              <a:gd name="connsiteY1532" fmla="*/ 1179074 h 4532507"/>
              <a:gd name="connsiteX1533" fmla="*/ 9641769 w 12146583"/>
              <a:gd name="connsiteY1533" fmla="*/ 1184716 h 4532507"/>
              <a:gd name="connsiteX1534" fmla="*/ 9616070 w 12146583"/>
              <a:gd name="connsiteY1534" fmla="*/ 1168020 h 4532507"/>
              <a:gd name="connsiteX1535" fmla="*/ 9662341 w 12146583"/>
              <a:gd name="connsiteY1535" fmla="*/ 1176368 h 4532507"/>
              <a:gd name="connsiteX1536" fmla="*/ 9657191 w 12146583"/>
              <a:gd name="connsiteY1536" fmla="*/ 1159687 h 4532507"/>
              <a:gd name="connsiteX1537" fmla="*/ 9749746 w 12146583"/>
              <a:gd name="connsiteY1537" fmla="*/ 1168020 h 4532507"/>
              <a:gd name="connsiteX1538" fmla="*/ 9724035 w 12146583"/>
              <a:gd name="connsiteY1538" fmla="*/ 1142990 h 4532507"/>
              <a:gd name="connsiteX1539" fmla="*/ 9806303 w 12146583"/>
              <a:gd name="connsiteY1539" fmla="*/ 1176368 h 4532507"/>
              <a:gd name="connsiteX1540" fmla="*/ 9765169 w 12146583"/>
              <a:gd name="connsiteY1540" fmla="*/ 1176368 h 4532507"/>
              <a:gd name="connsiteX1541" fmla="*/ 9811440 w 12146583"/>
              <a:gd name="connsiteY1541" fmla="*/ 1184716 h 4532507"/>
              <a:gd name="connsiteX1542" fmla="*/ 9821726 w 12146583"/>
              <a:gd name="connsiteY1542" fmla="*/ 1201399 h 4532507"/>
              <a:gd name="connsiteX1543" fmla="*/ 9826863 w 12146583"/>
              <a:gd name="connsiteY1543" fmla="*/ 1193051 h 4532507"/>
              <a:gd name="connsiteX1544" fmla="*/ 9842287 w 12146583"/>
              <a:gd name="connsiteY1544" fmla="*/ 1209747 h 4532507"/>
              <a:gd name="connsiteX1545" fmla="*/ 9857724 w 12146583"/>
              <a:gd name="connsiteY1545" fmla="*/ 1201399 h 4532507"/>
              <a:gd name="connsiteX1546" fmla="*/ 9837150 w 12146583"/>
              <a:gd name="connsiteY1546" fmla="*/ 1193051 h 4532507"/>
              <a:gd name="connsiteX1547" fmla="*/ 9893709 w 12146583"/>
              <a:gd name="connsiteY1547" fmla="*/ 1201399 h 4532507"/>
              <a:gd name="connsiteX1548" fmla="*/ 9903349 w 12146583"/>
              <a:gd name="connsiteY1548" fmla="*/ 1215997 h 4532507"/>
              <a:gd name="connsiteX1549" fmla="*/ 9910089 w 12146583"/>
              <a:gd name="connsiteY1549" fmla="*/ 1216659 h 4532507"/>
              <a:gd name="connsiteX1550" fmla="*/ 9910081 w 12146583"/>
              <a:gd name="connsiteY1550" fmla="*/ 1216660 h 4532507"/>
              <a:gd name="connsiteX1551" fmla="*/ 9924556 w 12146583"/>
              <a:gd name="connsiteY1551" fmla="*/ 1218080 h 4532507"/>
              <a:gd name="connsiteX1552" fmla="*/ 9910089 w 12146583"/>
              <a:gd name="connsiteY1552" fmla="*/ 1216659 h 4532507"/>
              <a:gd name="connsiteX1553" fmla="*/ 9935602 w 12146583"/>
              <a:gd name="connsiteY1553" fmla="*/ 1213736 h 4532507"/>
              <a:gd name="connsiteX1554" fmla="*/ 9965688 w 12146583"/>
              <a:gd name="connsiteY1554" fmla="*/ 1209747 h 4532507"/>
              <a:gd name="connsiteX1555" fmla="*/ 9945128 w 12146583"/>
              <a:gd name="connsiteY1555" fmla="*/ 1184716 h 4532507"/>
              <a:gd name="connsiteX1556" fmla="*/ 9950265 w 12146583"/>
              <a:gd name="connsiteY1556" fmla="*/ 1201399 h 4532507"/>
              <a:gd name="connsiteX1557" fmla="*/ 9883421 w 12146583"/>
              <a:gd name="connsiteY1557" fmla="*/ 1193051 h 4532507"/>
              <a:gd name="connsiteX1558" fmla="*/ 9862861 w 12146583"/>
              <a:gd name="connsiteY1558" fmla="*/ 1159687 h 4532507"/>
              <a:gd name="connsiteX1559" fmla="*/ 9873134 w 12146583"/>
              <a:gd name="connsiteY1559" fmla="*/ 1142990 h 4532507"/>
              <a:gd name="connsiteX1560" fmla="*/ 9862861 w 12146583"/>
              <a:gd name="connsiteY1560" fmla="*/ 1134656 h 4532507"/>
              <a:gd name="connsiteX1561" fmla="*/ 9837150 w 12146583"/>
              <a:gd name="connsiteY1561" fmla="*/ 1126307 h 4532507"/>
              <a:gd name="connsiteX1562" fmla="*/ 9796016 w 12146583"/>
              <a:gd name="connsiteY1562" fmla="*/ 1092943 h 4532507"/>
              <a:gd name="connsiteX1563" fmla="*/ 9806303 w 12146583"/>
              <a:gd name="connsiteY1563" fmla="*/ 1117973 h 4532507"/>
              <a:gd name="connsiteX1564" fmla="*/ 9780593 w 12146583"/>
              <a:gd name="connsiteY1564" fmla="*/ 1101278 h 4532507"/>
              <a:gd name="connsiteX1565" fmla="*/ 9826863 w 12146583"/>
              <a:gd name="connsiteY1565" fmla="*/ 1142990 h 4532507"/>
              <a:gd name="connsiteX1566" fmla="*/ 9785731 w 12146583"/>
              <a:gd name="connsiteY1566" fmla="*/ 1126307 h 4532507"/>
              <a:gd name="connsiteX1567" fmla="*/ 9744609 w 12146583"/>
              <a:gd name="connsiteY1567" fmla="*/ 1092943 h 4532507"/>
              <a:gd name="connsiteX1568" fmla="*/ 9770306 w 12146583"/>
              <a:gd name="connsiteY1568" fmla="*/ 1101278 h 4532507"/>
              <a:gd name="connsiteX1569" fmla="*/ 9780593 w 12146583"/>
              <a:gd name="connsiteY1569" fmla="*/ 1092943 h 4532507"/>
              <a:gd name="connsiteX1570" fmla="*/ 9775456 w 12146583"/>
              <a:gd name="connsiteY1570" fmla="*/ 1076247 h 4532507"/>
              <a:gd name="connsiteX1571" fmla="*/ 9883421 w 12146583"/>
              <a:gd name="connsiteY1571" fmla="*/ 1084595 h 4532507"/>
              <a:gd name="connsiteX1572" fmla="*/ 9790879 w 12146583"/>
              <a:gd name="connsiteY1572" fmla="*/ 1067912 h 4532507"/>
              <a:gd name="connsiteX1573" fmla="*/ 9790879 w 12146583"/>
              <a:gd name="connsiteY1573" fmla="*/ 1042883 h 4532507"/>
              <a:gd name="connsiteX1574" fmla="*/ 9760032 w 12146583"/>
              <a:gd name="connsiteY1574" fmla="*/ 1034535 h 4532507"/>
              <a:gd name="connsiteX1575" fmla="*/ 9749746 w 12146583"/>
              <a:gd name="connsiteY1575" fmla="*/ 1034535 h 4532507"/>
              <a:gd name="connsiteX1576" fmla="*/ 9816578 w 12146583"/>
              <a:gd name="connsiteY1576" fmla="*/ 1034535 h 4532507"/>
              <a:gd name="connsiteX1577" fmla="*/ 9837150 w 12146583"/>
              <a:gd name="connsiteY1577" fmla="*/ 1026200 h 4532507"/>
              <a:gd name="connsiteX1578" fmla="*/ 9929693 w 12146583"/>
              <a:gd name="connsiteY1578" fmla="*/ 1076247 h 4532507"/>
              <a:gd name="connsiteX1579" fmla="*/ 9914281 w 12146583"/>
              <a:gd name="connsiteY1579" fmla="*/ 1084595 h 4532507"/>
              <a:gd name="connsiteX1580" fmla="*/ 9955403 w 12146583"/>
              <a:gd name="connsiteY1580" fmla="*/ 1109626 h 4532507"/>
              <a:gd name="connsiteX1581" fmla="*/ 9975977 w 12146583"/>
              <a:gd name="connsiteY1581" fmla="*/ 1092943 h 4532507"/>
              <a:gd name="connsiteX1582" fmla="*/ 9986262 w 12146583"/>
              <a:gd name="connsiteY1582" fmla="*/ 1117973 h 4532507"/>
              <a:gd name="connsiteX1583" fmla="*/ 10022246 w 12146583"/>
              <a:gd name="connsiteY1583" fmla="*/ 1142990 h 4532507"/>
              <a:gd name="connsiteX1584" fmla="*/ 10032533 w 12146583"/>
              <a:gd name="connsiteY1584" fmla="*/ 1134656 h 4532507"/>
              <a:gd name="connsiteX1585" fmla="*/ 10114801 w 12146583"/>
              <a:gd name="connsiteY1585" fmla="*/ 1168020 h 4532507"/>
              <a:gd name="connsiteX1586" fmla="*/ 10140499 w 12146583"/>
              <a:gd name="connsiteY1586" fmla="*/ 1201399 h 4532507"/>
              <a:gd name="connsiteX1587" fmla="*/ 10119939 w 12146583"/>
              <a:gd name="connsiteY1587" fmla="*/ 1193051 h 4532507"/>
              <a:gd name="connsiteX1588" fmla="*/ 10130224 w 12146583"/>
              <a:gd name="connsiteY1588" fmla="*/ 1209747 h 4532507"/>
              <a:gd name="connsiteX1589" fmla="*/ 10161071 w 12146583"/>
              <a:gd name="connsiteY1589" fmla="*/ 1218080 h 4532507"/>
              <a:gd name="connsiteX1590" fmla="*/ 10222767 w 12146583"/>
              <a:gd name="connsiteY1590" fmla="*/ 1243111 h 4532507"/>
              <a:gd name="connsiteX1591" fmla="*/ 10197056 w 12146583"/>
              <a:gd name="connsiteY1591" fmla="*/ 1251460 h 4532507"/>
              <a:gd name="connsiteX1592" fmla="*/ 10212480 w 12146583"/>
              <a:gd name="connsiteY1592" fmla="*/ 1259793 h 4532507"/>
              <a:gd name="connsiteX1593" fmla="*/ 10197056 w 12146583"/>
              <a:gd name="connsiteY1593" fmla="*/ 1259793 h 4532507"/>
              <a:gd name="connsiteX1594" fmla="*/ 10227903 w 12146583"/>
              <a:gd name="connsiteY1594" fmla="*/ 1268141 h 4532507"/>
              <a:gd name="connsiteX1595" fmla="*/ 10269038 w 12146583"/>
              <a:gd name="connsiteY1595" fmla="*/ 1243111 h 4532507"/>
              <a:gd name="connsiteX1596" fmla="*/ 10310171 w 12146583"/>
              <a:gd name="connsiteY1596" fmla="*/ 1259793 h 4532507"/>
              <a:gd name="connsiteX1597" fmla="*/ 10325595 w 12146583"/>
              <a:gd name="connsiteY1597" fmla="*/ 1243111 h 4532507"/>
              <a:gd name="connsiteX1598" fmla="*/ 10351306 w 12146583"/>
              <a:gd name="connsiteY1598" fmla="*/ 1209747 h 4532507"/>
              <a:gd name="connsiteX1599" fmla="*/ 10337565 w 12146583"/>
              <a:gd name="connsiteY1599" fmla="*/ 1199409 h 4532507"/>
              <a:gd name="connsiteX1600" fmla="*/ 10346169 w 12146583"/>
              <a:gd name="connsiteY1600" fmla="*/ 1184716 h 4532507"/>
              <a:gd name="connsiteX1601" fmla="*/ 10315322 w 12146583"/>
              <a:gd name="connsiteY1601" fmla="*/ 1168020 h 4532507"/>
              <a:gd name="connsiteX1602" fmla="*/ 10243339 w 12146583"/>
              <a:gd name="connsiteY1602" fmla="*/ 1159687 h 4532507"/>
              <a:gd name="connsiteX1603" fmla="*/ 10176495 w 12146583"/>
              <a:gd name="connsiteY1603" fmla="*/ 1151339 h 4532507"/>
              <a:gd name="connsiteX1604" fmla="*/ 10191918 w 12146583"/>
              <a:gd name="connsiteY1604" fmla="*/ 1134656 h 4532507"/>
              <a:gd name="connsiteX1605" fmla="*/ 10217630 w 12146583"/>
              <a:gd name="connsiteY1605" fmla="*/ 1142990 h 4532507"/>
              <a:gd name="connsiteX1606" fmla="*/ 10227903 w 12146583"/>
              <a:gd name="connsiteY1606" fmla="*/ 1142990 h 4532507"/>
              <a:gd name="connsiteX1607" fmla="*/ 10212480 w 12146583"/>
              <a:gd name="connsiteY1607" fmla="*/ 1126307 h 4532507"/>
              <a:gd name="connsiteX1608" fmla="*/ 10171358 w 12146583"/>
              <a:gd name="connsiteY1608" fmla="*/ 1109626 h 4532507"/>
              <a:gd name="connsiteX1609" fmla="*/ 10197056 w 12146583"/>
              <a:gd name="connsiteY1609" fmla="*/ 1109626 h 4532507"/>
              <a:gd name="connsiteX1610" fmla="*/ 10211911 w 12146583"/>
              <a:gd name="connsiteY1610" fmla="*/ 1118893 h 4532507"/>
              <a:gd name="connsiteX1611" fmla="*/ 10248477 w 12146583"/>
              <a:gd name="connsiteY1611" fmla="*/ 1126307 h 4532507"/>
              <a:gd name="connsiteX1612" fmla="*/ 10243339 w 12146583"/>
              <a:gd name="connsiteY1612" fmla="*/ 1117973 h 4532507"/>
              <a:gd name="connsiteX1613" fmla="*/ 10269038 w 12146583"/>
              <a:gd name="connsiteY1613" fmla="*/ 1134656 h 4532507"/>
              <a:gd name="connsiteX1614" fmla="*/ 10279324 w 12146583"/>
              <a:gd name="connsiteY1614" fmla="*/ 1126307 h 4532507"/>
              <a:gd name="connsiteX1615" fmla="*/ 10305033 w 12146583"/>
              <a:gd name="connsiteY1615" fmla="*/ 1134656 h 4532507"/>
              <a:gd name="connsiteX1616" fmla="*/ 10325595 w 12146583"/>
              <a:gd name="connsiteY1616" fmla="*/ 1134656 h 4532507"/>
              <a:gd name="connsiteX1617" fmla="*/ 10382153 w 12146583"/>
              <a:gd name="connsiteY1617" fmla="*/ 1092943 h 4532507"/>
              <a:gd name="connsiteX1618" fmla="*/ 10413000 w 12146583"/>
              <a:gd name="connsiteY1618" fmla="*/ 1101278 h 4532507"/>
              <a:gd name="connsiteX1619" fmla="*/ 10423286 w 12146583"/>
              <a:gd name="connsiteY1619" fmla="*/ 1092943 h 4532507"/>
              <a:gd name="connsiteX1620" fmla="*/ 10433573 w 12146583"/>
              <a:gd name="connsiteY1620" fmla="*/ 1109626 h 4532507"/>
              <a:gd name="connsiteX1621" fmla="*/ 10443847 w 12146583"/>
              <a:gd name="connsiteY1621" fmla="*/ 1101278 h 4532507"/>
              <a:gd name="connsiteX1622" fmla="*/ 10469557 w 12146583"/>
              <a:gd name="connsiteY1622" fmla="*/ 1134656 h 4532507"/>
              <a:gd name="connsiteX1623" fmla="*/ 10464420 w 12146583"/>
              <a:gd name="connsiteY1623" fmla="*/ 1117973 h 4532507"/>
              <a:gd name="connsiteX1624" fmla="*/ 10541538 w 12146583"/>
              <a:gd name="connsiteY1624" fmla="*/ 1142990 h 4532507"/>
              <a:gd name="connsiteX1625" fmla="*/ 10567248 w 12146583"/>
              <a:gd name="connsiteY1625" fmla="*/ 1176368 h 4532507"/>
              <a:gd name="connsiteX1626" fmla="*/ 10572399 w 12146583"/>
              <a:gd name="connsiteY1626" fmla="*/ 1201399 h 4532507"/>
              <a:gd name="connsiteX1627" fmla="*/ 10551825 w 12146583"/>
              <a:gd name="connsiteY1627" fmla="*/ 1193051 h 4532507"/>
              <a:gd name="connsiteX1628" fmla="*/ 10567248 w 12146583"/>
              <a:gd name="connsiteY1628" fmla="*/ 1218080 h 4532507"/>
              <a:gd name="connsiteX1629" fmla="*/ 10546688 w 12146583"/>
              <a:gd name="connsiteY1629" fmla="*/ 1218080 h 4532507"/>
              <a:gd name="connsiteX1630" fmla="*/ 10577535 w 12146583"/>
              <a:gd name="connsiteY1630" fmla="*/ 1251460 h 4532507"/>
              <a:gd name="connsiteX1631" fmla="*/ 10603246 w 12146583"/>
              <a:gd name="connsiteY1631" fmla="*/ 1218080 h 4532507"/>
              <a:gd name="connsiteX1632" fmla="*/ 10587822 w 12146583"/>
              <a:gd name="connsiteY1632" fmla="*/ 1209747 h 4532507"/>
              <a:gd name="connsiteX1633" fmla="*/ 10659803 w 12146583"/>
              <a:gd name="connsiteY1633" fmla="*/ 1201399 h 4532507"/>
              <a:gd name="connsiteX1634" fmla="*/ 10670077 w 12146583"/>
              <a:gd name="connsiteY1634" fmla="*/ 1218080 h 4532507"/>
              <a:gd name="connsiteX1635" fmla="*/ 10721499 w 12146583"/>
              <a:gd name="connsiteY1635" fmla="*/ 1201399 h 4532507"/>
              <a:gd name="connsiteX1636" fmla="*/ 10747208 w 12146583"/>
              <a:gd name="connsiteY1636" fmla="*/ 1226428 h 4532507"/>
              <a:gd name="connsiteX1637" fmla="*/ 10731784 w 12146583"/>
              <a:gd name="connsiteY1637" fmla="*/ 1226428 h 4532507"/>
              <a:gd name="connsiteX1638" fmla="*/ 10752346 w 12146583"/>
              <a:gd name="connsiteY1638" fmla="*/ 1251460 h 4532507"/>
              <a:gd name="connsiteX1639" fmla="*/ 10793478 w 12146583"/>
              <a:gd name="connsiteY1639" fmla="*/ 1251460 h 4532507"/>
              <a:gd name="connsiteX1640" fmla="*/ 10808902 w 12146583"/>
              <a:gd name="connsiteY1640" fmla="*/ 1276489 h 4532507"/>
              <a:gd name="connsiteX1641" fmla="*/ 10762631 w 12146583"/>
              <a:gd name="connsiteY1641" fmla="*/ 1268141 h 4532507"/>
              <a:gd name="connsiteX1642" fmla="*/ 10690650 w 12146583"/>
              <a:gd name="connsiteY1642" fmla="*/ 1268141 h 4532507"/>
              <a:gd name="connsiteX1643" fmla="*/ 10747208 w 12146583"/>
              <a:gd name="connsiteY1643" fmla="*/ 1284837 h 4532507"/>
              <a:gd name="connsiteX1644" fmla="*/ 10757494 w 12146583"/>
              <a:gd name="connsiteY1644" fmla="*/ 1301520 h 4532507"/>
              <a:gd name="connsiteX1645" fmla="*/ 10839749 w 12146583"/>
              <a:gd name="connsiteY1645" fmla="*/ 1334884 h 4532507"/>
              <a:gd name="connsiteX1646" fmla="*/ 10844899 w 12146583"/>
              <a:gd name="connsiteY1646" fmla="*/ 1318201 h 4532507"/>
              <a:gd name="connsiteX1647" fmla="*/ 10860323 w 12146583"/>
              <a:gd name="connsiteY1647" fmla="*/ 1334884 h 4532507"/>
              <a:gd name="connsiteX1648" fmla="*/ 10844899 w 12146583"/>
              <a:gd name="connsiteY1648" fmla="*/ 1334884 h 4532507"/>
              <a:gd name="connsiteX1649" fmla="*/ 10880883 w 12146583"/>
              <a:gd name="connsiteY1649" fmla="*/ 1359914 h 4532507"/>
              <a:gd name="connsiteX1650" fmla="*/ 10906593 w 12146583"/>
              <a:gd name="connsiteY1650" fmla="*/ 1368262 h 4532507"/>
              <a:gd name="connsiteX1651" fmla="*/ 10896308 w 12146583"/>
              <a:gd name="connsiteY1651" fmla="*/ 1368262 h 4532507"/>
              <a:gd name="connsiteX1652" fmla="*/ 10839749 w 12146583"/>
              <a:gd name="connsiteY1652" fmla="*/ 1368262 h 4532507"/>
              <a:gd name="connsiteX1653" fmla="*/ 10906593 w 12146583"/>
              <a:gd name="connsiteY1653" fmla="*/ 1426658 h 4532507"/>
              <a:gd name="connsiteX1654" fmla="*/ 10875746 w 12146583"/>
              <a:gd name="connsiteY1654" fmla="*/ 1409974 h 4532507"/>
              <a:gd name="connsiteX1655" fmla="*/ 10850036 w 12146583"/>
              <a:gd name="connsiteY1655" fmla="*/ 1401628 h 4532507"/>
              <a:gd name="connsiteX1656" fmla="*/ 10886021 w 12146583"/>
              <a:gd name="connsiteY1656" fmla="*/ 1435006 h 4532507"/>
              <a:gd name="connsiteX1657" fmla="*/ 10870609 w 12146583"/>
              <a:gd name="connsiteY1657" fmla="*/ 1443354 h 4532507"/>
              <a:gd name="connsiteX1658" fmla="*/ 10916868 w 12146583"/>
              <a:gd name="connsiteY1658" fmla="*/ 1493401 h 4532507"/>
              <a:gd name="connsiteX1659" fmla="*/ 10937440 w 12146583"/>
              <a:gd name="connsiteY1659" fmla="*/ 1493401 h 4532507"/>
              <a:gd name="connsiteX1660" fmla="*/ 10937440 w 12146583"/>
              <a:gd name="connsiteY1660" fmla="*/ 1518431 h 4532507"/>
              <a:gd name="connsiteX1661" fmla="*/ 10963151 w 12146583"/>
              <a:gd name="connsiteY1661" fmla="*/ 1510096 h 4532507"/>
              <a:gd name="connsiteX1662" fmla="*/ 10947729 w 12146583"/>
              <a:gd name="connsiteY1662" fmla="*/ 1518431 h 4532507"/>
              <a:gd name="connsiteX1663" fmla="*/ 10983712 w 12146583"/>
              <a:gd name="connsiteY1663" fmla="*/ 1543462 h 4532507"/>
              <a:gd name="connsiteX1664" fmla="*/ 10988861 w 12146583"/>
              <a:gd name="connsiteY1664" fmla="*/ 1526779 h 4532507"/>
              <a:gd name="connsiteX1665" fmla="*/ 11014559 w 12146583"/>
              <a:gd name="connsiteY1665" fmla="*/ 1551808 h 4532507"/>
              <a:gd name="connsiteX1666" fmla="*/ 11019708 w 12146583"/>
              <a:gd name="connsiteY1666" fmla="*/ 1501749 h 4532507"/>
              <a:gd name="connsiteX1667" fmla="*/ 11004286 w 12146583"/>
              <a:gd name="connsiteY1667" fmla="*/ 1485066 h 4532507"/>
              <a:gd name="connsiteX1668" fmla="*/ 11029995 w 12146583"/>
              <a:gd name="connsiteY1668" fmla="*/ 1485066 h 4532507"/>
              <a:gd name="connsiteX1669" fmla="*/ 11004286 w 12146583"/>
              <a:gd name="connsiteY1669" fmla="*/ 1468383 h 4532507"/>
              <a:gd name="connsiteX1670" fmla="*/ 10958014 w 12146583"/>
              <a:gd name="connsiteY1670" fmla="*/ 1476718 h 4532507"/>
              <a:gd name="connsiteX1671" fmla="*/ 10963151 w 12146583"/>
              <a:gd name="connsiteY1671" fmla="*/ 1460035 h 4532507"/>
              <a:gd name="connsiteX1672" fmla="*/ 10942577 w 12146583"/>
              <a:gd name="connsiteY1672" fmla="*/ 1451687 h 4532507"/>
              <a:gd name="connsiteX1673" fmla="*/ 10937440 w 12146583"/>
              <a:gd name="connsiteY1673" fmla="*/ 1443354 h 4532507"/>
              <a:gd name="connsiteX1674" fmla="*/ 10937440 w 12146583"/>
              <a:gd name="connsiteY1674" fmla="*/ 1426658 h 4532507"/>
              <a:gd name="connsiteX1675" fmla="*/ 10988861 w 12146583"/>
              <a:gd name="connsiteY1675" fmla="*/ 1443354 h 4532507"/>
              <a:gd name="connsiteX1676" fmla="*/ 10968289 w 12146583"/>
              <a:gd name="connsiteY1676" fmla="*/ 1443354 h 4532507"/>
              <a:gd name="connsiteX1677" fmla="*/ 11009423 w 12146583"/>
              <a:gd name="connsiteY1677" fmla="*/ 1468383 h 4532507"/>
              <a:gd name="connsiteX1678" fmla="*/ 11024846 w 12146583"/>
              <a:gd name="connsiteY1678" fmla="*/ 1460035 h 4532507"/>
              <a:gd name="connsiteX1679" fmla="*/ 11009423 w 12146583"/>
              <a:gd name="connsiteY1679" fmla="*/ 1443354 h 4532507"/>
              <a:gd name="connsiteX1680" fmla="*/ 11024846 w 12146583"/>
              <a:gd name="connsiteY1680" fmla="*/ 1451687 h 4532507"/>
              <a:gd name="connsiteX1681" fmla="*/ 11019708 w 12146583"/>
              <a:gd name="connsiteY1681" fmla="*/ 1435006 h 4532507"/>
              <a:gd name="connsiteX1682" fmla="*/ 11009423 w 12146583"/>
              <a:gd name="connsiteY1682" fmla="*/ 1409974 h 4532507"/>
              <a:gd name="connsiteX1683" fmla="*/ 10937440 w 12146583"/>
              <a:gd name="connsiteY1683" fmla="*/ 1393293 h 4532507"/>
              <a:gd name="connsiteX1684" fmla="*/ 10947729 w 12146583"/>
              <a:gd name="connsiteY1684" fmla="*/ 1368262 h 4532507"/>
              <a:gd name="connsiteX1685" fmla="*/ 10906593 w 12146583"/>
              <a:gd name="connsiteY1685" fmla="*/ 1368262 h 4532507"/>
              <a:gd name="connsiteX1686" fmla="*/ 10922017 w 12146583"/>
              <a:gd name="connsiteY1686" fmla="*/ 1359914 h 4532507"/>
              <a:gd name="connsiteX1687" fmla="*/ 10896308 w 12146583"/>
              <a:gd name="connsiteY1687" fmla="*/ 1343233 h 4532507"/>
              <a:gd name="connsiteX1688" fmla="*/ 10922017 w 12146583"/>
              <a:gd name="connsiteY1688" fmla="*/ 1334884 h 4532507"/>
              <a:gd name="connsiteX1689" fmla="*/ 10927155 w 12146583"/>
              <a:gd name="connsiteY1689" fmla="*/ 1326536 h 4532507"/>
              <a:gd name="connsiteX1690" fmla="*/ 10896308 w 12146583"/>
              <a:gd name="connsiteY1690" fmla="*/ 1318201 h 4532507"/>
              <a:gd name="connsiteX1691" fmla="*/ 10880883 w 12146583"/>
              <a:gd name="connsiteY1691" fmla="*/ 1284837 h 4532507"/>
              <a:gd name="connsiteX1692" fmla="*/ 10922017 w 12146583"/>
              <a:gd name="connsiteY1692" fmla="*/ 1301520 h 4532507"/>
              <a:gd name="connsiteX1693" fmla="*/ 10911730 w 12146583"/>
              <a:gd name="connsiteY1693" fmla="*/ 1284837 h 4532507"/>
              <a:gd name="connsiteX1694" fmla="*/ 10958014 w 12146583"/>
              <a:gd name="connsiteY1694" fmla="*/ 1284837 h 4532507"/>
              <a:gd name="connsiteX1695" fmla="*/ 10952864 w 12146583"/>
              <a:gd name="connsiteY1695" fmla="*/ 1268141 h 4532507"/>
              <a:gd name="connsiteX1696" fmla="*/ 11014559 w 12146583"/>
              <a:gd name="connsiteY1696" fmla="*/ 1293172 h 4532507"/>
              <a:gd name="connsiteX1697" fmla="*/ 11014559 w 12146583"/>
              <a:gd name="connsiteY1697" fmla="*/ 1276489 h 4532507"/>
              <a:gd name="connsiteX1698" fmla="*/ 10988861 w 12146583"/>
              <a:gd name="connsiteY1698" fmla="*/ 1259793 h 4532507"/>
              <a:gd name="connsiteX1699" fmla="*/ 11045418 w 12146583"/>
              <a:gd name="connsiteY1699" fmla="*/ 1276489 h 4532507"/>
              <a:gd name="connsiteX1700" fmla="*/ 11055693 w 12146583"/>
              <a:gd name="connsiteY1700" fmla="*/ 1301520 h 4532507"/>
              <a:gd name="connsiteX1701" fmla="*/ 11076267 w 12146583"/>
              <a:gd name="connsiteY1701" fmla="*/ 1301520 h 4532507"/>
              <a:gd name="connsiteX1702" fmla="*/ 11071117 w 12146583"/>
              <a:gd name="connsiteY1702" fmla="*/ 1276489 h 4532507"/>
              <a:gd name="connsiteX1703" fmla="*/ 11101976 w 12146583"/>
              <a:gd name="connsiteY1703" fmla="*/ 1276489 h 4532507"/>
              <a:gd name="connsiteX1704" fmla="*/ 11101976 w 12146583"/>
              <a:gd name="connsiteY1704" fmla="*/ 1309853 h 4532507"/>
              <a:gd name="connsiteX1705" fmla="*/ 11143098 w 12146583"/>
              <a:gd name="connsiteY1705" fmla="*/ 1318201 h 4532507"/>
              <a:gd name="connsiteX1706" fmla="*/ 11179095 w 12146583"/>
              <a:gd name="connsiteY1706" fmla="*/ 1368262 h 4532507"/>
              <a:gd name="connsiteX1707" fmla="*/ 11189382 w 12146583"/>
              <a:gd name="connsiteY1707" fmla="*/ 1359914 h 4532507"/>
              <a:gd name="connsiteX1708" fmla="*/ 11209942 w 12146583"/>
              <a:gd name="connsiteY1708" fmla="*/ 1384945 h 4532507"/>
              <a:gd name="connsiteX1709" fmla="*/ 11189382 w 12146583"/>
              <a:gd name="connsiteY1709" fmla="*/ 1376597 h 4532507"/>
              <a:gd name="connsiteX1710" fmla="*/ 11245938 w 12146583"/>
              <a:gd name="connsiteY1710" fmla="*/ 1409974 h 4532507"/>
              <a:gd name="connsiteX1711" fmla="*/ 11173957 w 12146583"/>
              <a:gd name="connsiteY1711" fmla="*/ 1401628 h 4532507"/>
              <a:gd name="connsiteX1712" fmla="*/ 11184232 w 12146583"/>
              <a:gd name="connsiteY1712" fmla="*/ 1393293 h 4532507"/>
              <a:gd name="connsiteX1713" fmla="*/ 11143098 w 12146583"/>
              <a:gd name="connsiteY1713" fmla="*/ 1376597 h 4532507"/>
              <a:gd name="connsiteX1714" fmla="*/ 11153385 w 12146583"/>
              <a:gd name="connsiteY1714" fmla="*/ 1393293 h 4532507"/>
              <a:gd name="connsiteX1715" fmla="*/ 11112251 w 12146583"/>
              <a:gd name="connsiteY1715" fmla="*/ 1393293 h 4532507"/>
              <a:gd name="connsiteX1716" fmla="*/ 11132823 w 12146583"/>
              <a:gd name="connsiteY1716" fmla="*/ 1451687 h 4532507"/>
              <a:gd name="connsiteX1717" fmla="*/ 11173957 w 12146583"/>
              <a:gd name="connsiteY1717" fmla="*/ 1468383 h 4532507"/>
              <a:gd name="connsiteX1718" fmla="*/ 11194519 w 12146583"/>
              <a:gd name="connsiteY1718" fmla="*/ 1485066 h 4532507"/>
              <a:gd name="connsiteX1719" fmla="*/ 11199655 w 12146583"/>
              <a:gd name="connsiteY1719" fmla="*/ 1501749 h 4532507"/>
              <a:gd name="connsiteX1720" fmla="*/ 11179095 w 12146583"/>
              <a:gd name="connsiteY1720" fmla="*/ 1510096 h 4532507"/>
              <a:gd name="connsiteX1721" fmla="*/ 11209942 w 12146583"/>
              <a:gd name="connsiteY1721" fmla="*/ 1526779 h 4532507"/>
              <a:gd name="connsiteX1722" fmla="*/ 11215079 w 12146583"/>
              <a:gd name="connsiteY1722" fmla="*/ 1501749 h 4532507"/>
              <a:gd name="connsiteX1723" fmla="*/ 11189382 w 12146583"/>
              <a:gd name="connsiteY1723" fmla="*/ 1476718 h 4532507"/>
              <a:gd name="connsiteX1724" fmla="*/ 11209942 w 12146583"/>
              <a:gd name="connsiteY1724" fmla="*/ 1476718 h 4532507"/>
              <a:gd name="connsiteX1725" fmla="*/ 11189382 w 12146583"/>
              <a:gd name="connsiteY1725" fmla="*/ 1460035 h 4532507"/>
              <a:gd name="connsiteX1726" fmla="*/ 11184232 w 12146583"/>
              <a:gd name="connsiteY1726" fmla="*/ 1468383 h 4532507"/>
              <a:gd name="connsiteX1727" fmla="*/ 11153385 w 12146583"/>
              <a:gd name="connsiteY1727" fmla="*/ 1426658 h 4532507"/>
              <a:gd name="connsiteX1728" fmla="*/ 11215079 w 12146583"/>
              <a:gd name="connsiteY1728" fmla="*/ 1468383 h 4532507"/>
              <a:gd name="connsiteX1729" fmla="*/ 11220229 w 12146583"/>
              <a:gd name="connsiteY1729" fmla="*/ 1485066 h 4532507"/>
              <a:gd name="connsiteX1730" fmla="*/ 11245938 w 12146583"/>
              <a:gd name="connsiteY1730" fmla="*/ 1485066 h 4532507"/>
              <a:gd name="connsiteX1731" fmla="*/ 11256225 w 12146583"/>
              <a:gd name="connsiteY1731" fmla="*/ 1501749 h 4532507"/>
              <a:gd name="connsiteX1732" fmla="*/ 11261363 w 12146583"/>
              <a:gd name="connsiteY1732" fmla="*/ 1485066 h 4532507"/>
              <a:gd name="connsiteX1733" fmla="*/ 11240789 w 12146583"/>
              <a:gd name="connsiteY1733" fmla="*/ 1468383 h 4532507"/>
              <a:gd name="connsiteX1734" fmla="*/ 11292210 w 12146583"/>
              <a:gd name="connsiteY1734" fmla="*/ 1493401 h 4532507"/>
              <a:gd name="connsiteX1735" fmla="*/ 11271636 w 12146583"/>
              <a:gd name="connsiteY1735" fmla="*/ 1485066 h 4532507"/>
              <a:gd name="connsiteX1736" fmla="*/ 11276785 w 12146583"/>
              <a:gd name="connsiteY1736" fmla="*/ 1468383 h 4532507"/>
              <a:gd name="connsiteX1737" fmla="*/ 11307633 w 12146583"/>
              <a:gd name="connsiteY1737" fmla="*/ 1468383 h 4532507"/>
              <a:gd name="connsiteX1738" fmla="*/ 11276785 w 12146583"/>
              <a:gd name="connsiteY1738" fmla="*/ 1443354 h 4532507"/>
              <a:gd name="connsiteX1739" fmla="*/ 11287060 w 12146583"/>
              <a:gd name="connsiteY1739" fmla="*/ 1435006 h 4532507"/>
              <a:gd name="connsiteX1740" fmla="*/ 11307633 w 12146583"/>
              <a:gd name="connsiteY1740" fmla="*/ 1451687 h 4532507"/>
              <a:gd name="connsiteX1741" fmla="*/ 11297347 w 12146583"/>
              <a:gd name="connsiteY1741" fmla="*/ 1435006 h 4532507"/>
              <a:gd name="connsiteX1742" fmla="*/ 11271636 w 12146583"/>
              <a:gd name="connsiteY1742" fmla="*/ 1418322 h 4532507"/>
              <a:gd name="connsiteX1743" fmla="*/ 11317921 w 12146583"/>
              <a:gd name="connsiteY1743" fmla="*/ 1435006 h 4532507"/>
              <a:gd name="connsiteX1744" fmla="*/ 11297347 w 12146583"/>
              <a:gd name="connsiteY1744" fmla="*/ 1409974 h 4532507"/>
              <a:gd name="connsiteX1745" fmla="*/ 11343618 w 12146583"/>
              <a:gd name="connsiteY1745" fmla="*/ 1418322 h 4532507"/>
              <a:gd name="connsiteX1746" fmla="*/ 11374478 w 12146583"/>
              <a:gd name="connsiteY1746" fmla="*/ 1435006 h 4532507"/>
              <a:gd name="connsiteX1747" fmla="*/ 11333344 w 12146583"/>
              <a:gd name="connsiteY1747" fmla="*/ 1426658 h 4532507"/>
              <a:gd name="connsiteX1748" fmla="*/ 11333344 w 12146583"/>
              <a:gd name="connsiteY1748" fmla="*/ 1443354 h 4532507"/>
              <a:gd name="connsiteX1749" fmla="*/ 11348768 w 12146583"/>
              <a:gd name="connsiteY1749" fmla="*/ 1468383 h 4532507"/>
              <a:gd name="connsiteX1750" fmla="*/ 11441309 w 12146583"/>
              <a:gd name="connsiteY1750" fmla="*/ 1501749 h 4532507"/>
              <a:gd name="connsiteX1751" fmla="*/ 11461883 w 12146583"/>
              <a:gd name="connsiteY1751" fmla="*/ 1510096 h 4532507"/>
              <a:gd name="connsiteX1752" fmla="*/ 11461883 w 12146583"/>
              <a:gd name="connsiteY1752" fmla="*/ 1485066 h 4532507"/>
              <a:gd name="connsiteX1753" fmla="*/ 11477306 w 12146583"/>
              <a:gd name="connsiteY1753" fmla="*/ 1493401 h 4532507"/>
              <a:gd name="connsiteX1754" fmla="*/ 11494741 w 12146583"/>
              <a:gd name="connsiteY1754" fmla="*/ 1480210 h 4532507"/>
              <a:gd name="connsiteX1755" fmla="*/ 11539000 w 12146583"/>
              <a:gd name="connsiteY1755" fmla="*/ 1501749 h 4532507"/>
              <a:gd name="connsiteX1756" fmla="*/ 11554424 w 12146583"/>
              <a:gd name="connsiteY1756" fmla="*/ 1560143 h 4532507"/>
              <a:gd name="connsiteX1757" fmla="*/ 11523577 w 12146583"/>
              <a:gd name="connsiteY1757" fmla="*/ 1576839 h 4532507"/>
              <a:gd name="connsiteX1758" fmla="*/ 11549287 w 12146583"/>
              <a:gd name="connsiteY1758" fmla="*/ 1576839 h 4532507"/>
              <a:gd name="connsiteX1759" fmla="*/ 11549287 w 12146583"/>
              <a:gd name="connsiteY1759" fmla="*/ 1593522 h 4532507"/>
              <a:gd name="connsiteX1760" fmla="*/ 11574998 w 12146583"/>
              <a:gd name="connsiteY1760" fmla="*/ 1568491 h 4532507"/>
              <a:gd name="connsiteX1761" fmla="*/ 11564711 w 12146583"/>
              <a:gd name="connsiteY1761" fmla="*/ 1543462 h 4532507"/>
              <a:gd name="connsiteX1762" fmla="*/ 11590421 w 12146583"/>
              <a:gd name="connsiteY1762" fmla="*/ 1551808 h 4532507"/>
              <a:gd name="connsiteX1763" fmla="*/ 11631555 w 12146583"/>
              <a:gd name="connsiteY1763" fmla="*/ 1510096 h 4532507"/>
              <a:gd name="connsiteX1764" fmla="*/ 11600696 w 12146583"/>
              <a:gd name="connsiteY1764" fmla="*/ 1501749 h 4532507"/>
              <a:gd name="connsiteX1765" fmla="*/ 11616131 w 12146583"/>
              <a:gd name="connsiteY1765" fmla="*/ 1493401 h 4532507"/>
              <a:gd name="connsiteX1766" fmla="*/ 11636692 w 12146583"/>
              <a:gd name="connsiteY1766" fmla="*/ 1493401 h 4532507"/>
              <a:gd name="connsiteX1767" fmla="*/ 11616131 w 12146583"/>
              <a:gd name="connsiteY1767" fmla="*/ 1485066 h 4532507"/>
              <a:gd name="connsiteX1768" fmla="*/ 11595558 w 12146583"/>
              <a:gd name="connsiteY1768" fmla="*/ 1451687 h 4532507"/>
              <a:gd name="connsiteX1769" fmla="*/ 11600696 w 12146583"/>
              <a:gd name="connsiteY1769" fmla="*/ 1426658 h 4532507"/>
              <a:gd name="connsiteX1770" fmla="*/ 11636692 w 12146583"/>
              <a:gd name="connsiteY1770" fmla="*/ 1418322 h 4532507"/>
              <a:gd name="connsiteX1771" fmla="*/ 11636692 w 12146583"/>
              <a:gd name="connsiteY1771" fmla="*/ 1443354 h 4532507"/>
              <a:gd name="connsiteX1772" fmla="*/ 11646978 w 12146583"/>
              <a:gd name="connsiteY1772" fmla="*/ 1418322 h 4532507"/>
              <a:gd name="connsiteX1773" fmla="*/ 11677826 w 12146583"/>
              <a:gd name="connsiteY1773" fmla="*/ 1426658 h 4532507"/>
              <a:gd name="connsiteX1774" fmla="*/ 11693237 w 12146583"/>
              <a:gd name="connsiteY1774" fmla="*/ 1426658 h 4532507"/>
              <a:gd name="connsiteX1775" fmla="*/ 11672677 w 12146583"/>
              <a:gd name="connsiteY1775" fmla="*/ 1409974 h 4532507"/>
              <a:gd name="connsiteX1776" fmla="*/ 11698386 w 12146583"/>
              <a:gd name="connsiteY1776" fmla="*/ 1409974 h 4532507"/>
              <a:gd name="connsiteX1777" fmla="*/ 11703536 w 12146583"/>
              <a:gd name="connsiteY1777" fmla="*/ 1359914 h 4532507"/>
              <a:gd name="connsiteX1778" fmla="*/ 11672677 w 12146583"/>
              <a:gd name="connsiteY1778" fmla="*/ 1334884 h 4532507"/>
              <a:gd name="connsiteX1779" fmla="*/ 11677826 w 12146583"/>
              <a:gd name="connsiteY1779" fmla="*/ 1318201 h 4532507"/>
              <a:gd name="connsiteX1780" fmla="*/ 11698386 w 12146583"/>
              <a:gd name="connsiteY1780" fmla="*/ 1326536 h 4532507"/>
              <a:gd name="connsiteX1781" fmla="*/ 11688099 w 12146583"/>
              <a:gd name="connsiteY1781" fmla="*/ 1301520 h 4532507"/>
              <a:gd name="connsiteX1782" fmla="*/ 11729246 w 12146583"/>
              <a:gd name="connsiteY1782" fmla="*/ 1318201 h 4532507"/>
              <a:gd name="connsiteX1783" fmla="*/ 11734383 w 12146583"/>
              <a:gd name="connsiteY1783" fmla="*/ 1309853 h 4532507"/>
              <a:gd name="connsiteX1784" fmla="*/ 11698386 w 12146583"/>
              <a:gd name="connsiteY1784" fmla="*/ 1293172 h 4532507"/>
              <a:gd name="connsiteX1785" fmla="*/ 11724096 w 12146583"/>
              <a:gd name="connsiteY1785" fmla="*/ 1301520 h 4532507"/>
              <a:gd name="connsiteX1786" fmla="*/ 11754945 w 12146583"/>
              <a:gd name="connsiteY1786" fmla="*/ 1259793 h 4532507"/>
              <a:gd name="connsiteX1787" fmla="*/ 11770368 w 12146583"/>
              <a:gd name="connsiteY1787" fmla="*/ 1259793 h 4532507"/>
              <a:gd name="connsiteX1788" fmla="*/ 11760080 w 12146583"/>
              <a:gd name="connsiteY1788" fmla="*/ 1234777 h 4532507"/>
              <a:gd name="connsiteX1789" fmla="*/ 11775517 w 12146583"/>
              <a:gd name="connsiteY1789" fmla="*/ 1234777 h 4532507"/>
              <a:gd name="connsiteX1790" fmla="*/ 11801229 w 12146583"/>
              <a:gd name="connsiteY1790" fmla="*/ 1243111 h 4532507"/>
              <a:gd name="connsiteX1791" fmla="*/ 11749807 w 12146583"/>
              <a:gd name="connsiteY1791" fmla="*/ 1184716 h 4532507"/>
              <a:gd name="connsiteX1792" fmla="*/ 11765230 w 12146583"/>
              <a:gd name="connsiteY1792" fmla="*/ 1168020 h 4532507"/>
              <a:gd name="connsiteX1793" fmla="*/ 11821789 w 12146583"/>
              <a:gd name="connsiteY1793" fmla="*/ 1201399 h 4532507"/>
              <a:gd name="connsiteX1794" fmla="*/ 11832063 w 12146583"/>
              <a:gd name="connsiteY1794" fmla="*/ 1301520 h 4532507"/>
              <a:gd name="connsiteX1795" fmla="*/ 11785792 w 12146583"/>
              <a:gd name="connsiteY1795" fmla="*/ 1301520 h 4532507"/>
              <a:gd name="connsiteX1796" fmla="*/ 11832063 w 12146583"/>
              <a:gd name="connsiteY1796" fmla="*/ 1318201 h 4532507"/>
              <a:gd name="connsiteX1797" fmla="*/ 11914330 w 12146583"/>
              <a:gd name="connsiteY1797" fmla="*/ 1334884 h 4532507"/>
              <a:gd name="connsiteX1798" fmla="*/ 11934904 w 12146583"/>
              <a:gd name="connsiteY1798" fmla="*/ 1359914 h 4532507"/>
              <a:gd name="connsiteX1799" fmla="*/ 11960601 w 12146583"/>
              <a:gd name="connsiteY1799" fmla="*/ 1359914 h 4532507"/>
              <a:gd name="connsiteX1800" fmla="*/ 12053156 w 12146583"/>
              <a:gd name="connsiteY1800" fmla="*/ 1409974 h 4532507"/>
              <a:gd name="connsiteX1801" fmla="*/ 12127059 w 12146583"/>
              <a:gd name="connsiteY1801" fmla="*/ 1446478 h 4532507"/>
              <a:gd name="connsiteX1802" fmla="*/ 12146583 w 12146583"/>
              <a:gd name="connsiteY1802" fmla="*/ 1456220 h 4532507"/>
              <a:gd name="connsiteX1803" fmla="*/ 12146583 w 12146583"/>
              <a:gd name="connsiteY1803" fmla="*/ 4532507 h 4532507"/>
              <a:gd name="connsiteX1804" fmla="*/ 0 w 12146583"/>
              <a:gd name="connsiteY1804" fmla="*/ 4532507 h 4532507"/>
              <a:gd name="connsiteX1805" fmla="*/ 0 w 12146583"/>
              <a:gd name="connsiteY1805" fmla="*/ 1284593 h 4532507"/>
              <a:gd name="connsiteX1806" fmla="*/ 625903 w 12146583"/>
              <a:gd name="connsiteY1806" fmla="*/ 997124 h 4532507"/>
              <a:gd name="connsiteX1807" fmla="*/ 1235243 w 12146583"/>
              <a:gd name="connsiteY1807" fmla="*/ 767793 h 4532507"/>
              <a:gd name="connsiteX1808" fmla="*/ 1153014 w 12146583"/>
              <a:gd name="connsiteY1808" fmla="*/ 818395 h 4532507"/>
              <a:gd name="connsiteX1809" fmla="*/ 1226501 w 12146583"/>
              <a:gd name="connsiteY1809" fmla="*/ 774356 h 4532507"/>
              <a:gd name="connsiteX1810" fmla="*/ 1241444 w 12146583"/>
              <a:gd name="connsiteY1810" fmla="*/ 774356 h 4532507"/>
              <a:gd name="connsiteX1811" fmla="*/ 1261600 w 12146583"/>
              <a:gd name="connsiteY1811" fmla="*/ 761136 h 4532507"/>
              <a:gd name="connsiteX1812" fmla="*/ 1355026 w 12146583"/>
              <a:gd name="connsiteY1812" fmla="*/ 722712 h 4532507"/>
              <a:gd name="connsiteX1813" fmla="*/ 1573425 w 12146583"/>
              <a:gd name="connsiteY1813" fmla="*/ 656279 h 4532507"/>
              <a:gd name="connsiteX1814" fmla="*/ 1548764 w 12146583"/>
              <a:gd name="connsiteY1814" fmla="*/ 677469 h 4532507"/>
              <a:gd name="connsiteX1815" fmla="*/ 1579524 w 12146583"/>
              <a:gd name="connsiteY1815" fmla="*/ 668660 h 4532507"/>
              <a:gd name="connsiteX1816" fmla="*/ 1566073 w 12146583"/>
              <a:gd name="connsiteY1816" fmla="*/ 669757 h 4532507"/>
              <a:gd name="connsiteX1817" fmla="*/ 1576411 w 12146583"/>
              <a:gd name="connsiteY1817" fmla="*/ 655374 h 4532507"/>
              <a:gd name="connsiteX1818" fmla="*/ 1641092 w 12146583"/>
              <a:gd name="connsiteY1818" fmla="*/ 635688 h 4532507"/>
              <a:gd name="connsiteX1819" fmla="*/ 1630805 w 12146583"/>
              <a:gd name="connsiteY1819" fmla="*/ 659852 h 4532507"/>
              <a:gd name="connsiteX1820" fmla="*/ 1671521 w 12146583"/>
              <a:gd name="connsiteY1820" fmla="*/ 633427 h 4532507"/>
              <a:gd name="connsiteX1821" fmla="*/ 1658565 w 12146583"/>
              <a:gd name="connsiteY1821" fmla="*/ 630385 h 4532507"/>
              <a:gd name="connsiteX1822" fmla="*/ 2128499 w 12146583"/>
              <a:gd name="connsiteY1822" fmla="*/ 487413 h 4532507"/>
              <a:gd name="connsiteX1823" fmla="*/ 2286594 w 12146583"/>
              <a:gd name="connsiteY1823" fmla="*/ 449463 h 4532507"/>
              <a:gd name="connsiteX1824" fmla="*/ 2268753 w 12146583"/>
              <a:gd name="connsiteY1824" fmla="*/ 457256 h 4532507"/>
              <a:gd name="connsiteX1825" fmla="*/ 2289554 w 12146583"/>
              <a:gd name="connsiteY1825" fmla="*/ 450654 h 4532507"/>
              <a:gd name="connsiteX1826" fmla="*/ 2942471 w 12146583"/>
              <a:gd name="connsiteY1826" fmla="*/ 292001 h 4532507"/>
              <a:gd name="connsiteX1827" fmla="*/ 2957896 w 12146583"/>
              <a:gd name="connsiteY1827" fmla="*/ 292001 h 4532507"/>
              <a:gd name="connsiteX1828" fmla="*/ 3019590 w 12146583"/>
              <a:gd name="connsiteY1828" fmla="*/ 275320 h 4532507"/>
              <a:gd name="connsiteX1829" fmla="*/ 3050437 w 12146583"/>
              <a:gd name="connsiteY1829" fmla="*/ 275320 h 4532507"/>
              <a:gd name="connsiteX1830" fmla="*/ 3051534 w 12146583"/>
              <a:gd name="connsiteY1830" fmla="*/ 269103 h 4532507"/>
              <a:gd name="connsiteX1831" fmla="*/ 3057512 w 12146583"/>
              <a:gd name="connsiteY1831" fmla="*/ 271146 h 4532507"/>
              <a:gd name="connsiteX1832" fmla="*/ 3065861 w 12146583"/>
              <a:gd name="connsiteY1832" fmla="*/ 275320 h 4532507"/>
              <a:gd name="connsiteX1833" fmla="*/ 3091571 w 12146583"/>
              <a:gd name="connsiteY1833" fmla="*/ 258637 h 4532507"/>
              <a:gd name="connsiteX1834" fmla="*/ 3123886 w 12146583"/>
              <a:gd name="connsiteY1834" fmla="*/ 255485 h 4532507"/>
              <a:gd name="connsiteX1835" fmla="*/ 3168689 w 12146583"/>
              <a:gd name="connsiteY1835" fmla="*/ 250289 h 4532507"/>
              <a:gd name="connsiteX1836" fmla="*/ 3240670 w 12146583"/>
              <a:gd name="connsiteY1836" fmla="*/ 241941 h 4532507"/>
              <a:gd name="connsiteX1837" fmla="*/ 3240670 w 12146583"/>
              <a:gd name="connsiteY1837" fmla="*/ 233608 h 4532507"/>
              <a:gd name="connsiteX1838" fmla="*/ 4089021 w 12146583"/>
              <a:gd name="connsiteY1838" fmla="*/ 100121 h 4532507"/>
              <a:gd name="connsiteX1839" fmla="*/ 4094158 w 12146583"/>
              <a:gd name="connsiteY1839" fmla="*/ 108455 h 4532507"/>
              <a:gd name="connsiteX1840" fmla="*/ 4104445 w 12146583"/>
              <a:gd name="connsiteY1840" fmla="*/ 100121 h 4532507"/>
              <a:gd name="connsiteX1841" fmla="*/ 4320792 w 12146583"/>
              <a:gd name="connsiteY1841" fmla="*/ 75809 h 4532507"/>
              <a:gd name="connsiteX1842" fmla="*/ 4336052 w 12146583"/>
              <a:gd name="connsiteY1842" fmla="*/ 77392 h 4532507"/>
              <a:gd name="connsiteX1843" fmla="*/ 4633377 w 12146583"/>
              <a:gd name="connsiteY1843" fmla="*/ 40671 h 4532507"/>
              <a:gd name="connsiteX1844" fmla="*/ 5173875 w 12146583"/>
              <a:gd name="connsiteY1844" fmla="*/ 0 h 453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</a:cxnLst>
            <a:rect l="l" t="t" r="r" b="b"/>
            <a:pathLst>
              <a:path w="12146583" h="4532507">
                <a:moveTo>
                  <a:pt x="11009296" y="1903327"/>
                </a:moveTo>
                <a:cubicBezTo>
                  <a:pt x="11003623" y="1901263"/>
                  <a:pt x="11009295" y="1912824"/>
                  <a:pt x="11009295" y="1919430"/>
                </a:cubicBezTo>
                <a:cubicBezTo>
                  <a:pt x="11016861" y="1915031"/>
                  <a:pt x="11021910" y="1919430"/>
                  <a:pt x="11025680" y="1922730"/>
                </a:cubicBezTo>
                <a:lnTo>
                  <a:pt x="11030566" y="1925625"/>
                </a:lnTo>
                <a:cubicBezTo>
                  <a:pt x="11031995" y="1925491"/>
                  <a:pt x="11033248" y="1923840"/>
                  <a:pt x="11034513" y="1919430"/>
                </a:cubicBezTo>
                <a:cubicBezTo>
                  <a:pt x="11034513" y="1919430"/>
                  <a:pt x="11019380" y="1919430"/>
                  <a:pt x="11019380" y="1910622"/>
                </a:cubicBezTo>
                <a:cubicBezTo>
                  <a:pt x="11014338" y="1906218"/>
                  <a:pt x="11011187" y="1904016"/>
                  <a:pt x="11009296" y="1903327"/>
                </a:cubicBezTo>
                <a:close/>
                <a:moveTo>
                  <a:pt x="11004652" y="1853362"/>
                </a:moveTo>
                <a:lnTo>
                  <a:pt x="11004652" y="1868042"/>
                </a:lnTo>
                <a:lnTo>
                  <a:pt x="11014824" y="1869882"/>
                </a:lnTo>
                <a:cubicBezTo>
                  <a:pt x="11016861" y="1868042"/>
                  <a:pt x="11018216" y="1864376"/>
                  <a:pt x="11020936" y="1860709"/>
                </a:cubicBezTo>
                <a:cubicBezTo>
                  <a:pt x="11015508" y="1860709"/>
                  <a:pt x="11010080" y="1860709"/>
                  <a:pt x="11004652" y="1853362"/>
                </a:cubicBezTo>
                <a:close/>
                <a:moveTo>
                  <a:pt x="11004652" y="1835747"/>
                </a:moveTo>
                <a:cubicBezTo>
                  <a:pt x="11006006" y="1848966"/>
                  <a:pt x="11010750" y="1851158"/>
                  <a:pt x="11013813" y="1851847"/>
                </a:cubicBezTo>
                <a:cubicBezTo>
                  <a:pt x="11016861" y="1852537"/>
                  <a:pt x="11018216" y="1851711"/>
                  <a:pt x="11018216" y="1850062"/>
                </a:cubicBezTo>
                <a:cubicBezTo>
                  <a:pt x="11018216" y="1846760"/>
                  <a:pt x="11012787" y="1840157"/>
                  <a:pt x="11004652" y="1835747"/>
                </a:cubicBezTo>
                <a:close/>
                <a:moveTo>
                  <a:pt x="11946163" y="1725641"/>
                </a:moveTo>
                <a:cubicBezTo>
                  <a:pt x="11935789" y="1725641"/>
                  <a:pt x="11946163" y="1743257"/>
                  <a:pt x="11951338" y="1752079"/>
                </a:cubicBezTo>
                <a:cubicBezTo>
                  <a:pt x="11961714" y="1752079"/>
                  <a:pt x="11977251" y="1752079"/>
                  <a:pt x="11977251" y="1769693"/>
                </a:cubicBezTo>
                <a:cubicBezTo>
                  <a:pt x="11992801" y="1752079"/>
                  <a:pt x="11972077" y="1743257"/>
                  <a:pt x="11946163" y="1725641"/>
                </a:cubicBezTo>
                <a:close/>
                <a:moveTo>
                  <a:pt x="11889644" y="1694819"/>
                </a:moveTo>
                <a:cubicBezTo>
                  <a:pt x="11899729" y="1702153"/>
                  <a:pt x="11899729" y="1716832"/>
                  <a:pt x="11924932" y="1716832"/>
                </a:cubicBezTo>
                <a:cubicBezTo>
                  <a:pt x="11924932" y="1709499"/>
                  <a:pt x="11904765" y="1694819"/>
                  <a:pt x="11889644" y="1694819"/>
                </a:cubicBezTo>
                <a:close/>
                <a:moveTo>
                  <a:pt x="702886" y="1692617"/>
                </a:moveTo>
                <a:cubicBezTo>
                  <a:pt x="696043" y="1694819"/>
                  <a:pt x="688578" y="1699223"/>
                  <a:pt x="686092" y="1703627"/>
                </a:cubicBezTo>
                <a:cubicBezTo>
                  <a:pt x="701021" y="1694819"/>
                  <a:pt x="701021" y="1703627"/>
                  <a:pt x="715952" y="1694819"/>
                </a:cubicBezTo>
                <a:cubicBezTo>
                  <a:pt x="715952" y="1690415"/>
                  <a:pt x="709730" y="1690415"/>
                  <a:pt x="702886" y="1692617"/>
                </a:cubicBezTo>
                <a:close/>
                <a:moveTo>
                  <a:pt x="771704" y="1684773"/>
                </a:moveTo>
                <a:cubicBezTo>
                  <a:pt x="759468" y="1682709"/>
                  <a:pt x="734017" y="1699223"/>
                  <a:pt x="726187" y="1686011"/>
                </a:cubicBezTo>
                <a:cubicBezTo>
                  <a:pt x="731401" y="1694819"/>
                  <a:pt x="710524" y="1712436"/>
                  <a:pt x="731401" y="1712436"/>
                </a:cubicBezTo>
                <a:cubicBezTo>
                  <a:pt x="731401" y="1686011"/>
                  <a:pt x="762730" y="1703627"/>
                  <a:pt x="778393" y="1694819"/>
                </a:cubicBezTo>
                <a:cubicBezTo>
                  <a:pt x="778393" y="1688213"/>
                  <a:pt x="775783" y="1685461"/>
                  <a:pt x="771704" y="1684773"/>
                </a:cubicBezTo>
                <a:close/>
                <a:moveTo>
                  <a:pt x="11380120" y="1492224"/>
                </a:moveTo>
                <a:cubicBezTo>
                  <a:pt x="11385385" y="1500490"/>
                  <a:pt x="11374869" y="1508744"/>
                  <a:pt x="11359092" y="1516997"/>
                </a:cubicBezTo>
                <a:cubicBezTo>
                  <a:pt x="11369606" y="1508744"/>
                  <a:pt x="11343314" y="1492224"/>
                  <a:pt x="11338051" y="1500490"/>
                </a:cubicBezTo>
                <a:cubicBezTo>
                  <a:pt x="11343314" y="1508744"/>
                  <a:pt x="11364343" y="1516997"/>
                  <a:pt x="11348565" y="1516997"/>
                </a:cubicBezTo>
                <a:cubicBezTo>
                  <a:pt x="11338051" y="1508744"/>
                  <a:pt x="11338051" y="1500490"/>
                  <a:pt x="11327523" y="1500490"/>
                </a:cubicBezTo>
                <a:cubicBezTo>
                  <a:pt x="11322272" y="1516997"/>
                  <a:pt x="11374869" y="1541769"/>
                  <a:pt x="11359092" y="1558289"/>
                </a:cubicBezTo>
                <a:cubicBezTo>
                  <a:pt x="11364343" y="1550036"/>
                  <a:pt x="11385385" y="1558289"/>
                  <a:pt x="11401162" y="1558289"/>
                </a:cubicBezTo>
                <a:cubicBezTo>
                  <a:pt x="11380120" y="1550036"/>
                  <a:pt x="11374869" y="1550036"/>
                  <a:pt x="11369606" y="1541769"/>
                </a:cubicBezTo>
                <a:cubicBezTo>
                  <a:pt x="11390648" y="1550036"/>
                  <a:pt x="11374869" y="1533517"/>
                  <a:pt x="11374869" y="1525264"/>
                </a:cubicBezTo>
                <a:lnTo>
                  <a:pt x="11395911" y="1525264"/>
                </a:lnTo>
                <a:cubicBezTo>
                  <a:pt x="11401162" y="1516997"/>
                  <a:pt x="11380120" y="1516997"/>
                  <a:pt x="11385385" y="1508744"/>
                </a:cubicBezTo>
                <a:lnTo>
                  <a:pt x="11406427" y="1508744"/>
                </a:lnTo>
                <a:cubicBezTo>
                  <a:pt x="11395911" y="1500490"/>
                  <a:pt x="11395911" y="1492224"/>
                  <a:pt x="11380120" y="1492224"/>
                </a:cubicBezTo>
                <a:close/>
                <a:moveTo>
                  <a:pt x="10401980" y="1479005"/>
                </a:moveTo>
                <a:cubicBezTo>
                  <a:pt x="10401980" y="1479005"/>
                  <a:pt x="10423691" y="1492224"/>
                  <a:pt x="10429119" y="1485621"/>
                </a:cubicBezTo>
                <a:cubicBezTo>
                  <a:pt x="10423691" y="1485621"/>
                  <a:pt x="10418263" y="1485621"/>
                  <a:pt x="10418263" y="1479005"/>
                </a:cubicBezTo>
                <a:close/>
                <a:moveTo>
                  <a:pt x="10854945" y="1443786"/>
                </a:moveTo>
                <a:cubicBezTo>
                  <a:pt x="10849911" y="1452594"/>
                  <a:pt x="10870077" y="1461402"/>
                  <a:pt x="10880162" y="1461402"/>
                </a:cubicBezTo>
                <a:cubicBezTo>
                  <a:pt x="10885199" y="1452594"/>
                  <a:pt x="10859994" y="1452594"/>
                  <a:pt x="10854945" y="1443786"/>
                </a:cubicBezTo>
                <a:close/>
                <a:moveTo>
                  <a:pt x="11826747" y="1443773"/>
                </a:moveTo>
                <a:cubicBezTo>
                  <a:pt x="11837162" y="1467558"/>
                  <a:pt x="11821548" y="1451715"/>
                  <a:pt x="11816348" y="1459630"/>
                </a:cubicBezTo>
                <a:cubicBezTo>
                  <a:pt x="11837162" y="1459630"/>
                  <a:pt x="11847562" y="1475487"/>
                  <a:pt x="11878788" y="1483415"/>
                </a:cubicBezTo>
                <a:cubicBezTo>
                  <a:pt x="11873589" y="1475487"/>
                  <a:pt x="11852761" y="1443773"/>
                  <a:pt x="11837162" y="1451715"/>
                </a:cubicBezTo>
                <a:cubicBezTo>
                  <a:pt x="11842361" y="1451715"/>
                  <a:pt x="11847562" y="1459630"/>
                  <a:pt x="11842361" y="1459630"/>
                </a:cubicBezTo>
                <a:cubicBezTo>
                  <a:pt x="11831961" y="1451715"/>
                  <a:pt x="11831961" y="1451715"/>
                  <a:pt x="11826747" y="1443773"/>
                </a:cubicBezTo>
                <a:close/>
                <a:moveTo>
                  <a:pt x="10978170" y="1414265"/>
                </a:moveTo>
                <a:lnTo>
                  <a:pt x="10999136" y="1418322"/>
                </a:lnTo>
                <a:lnTo>
                  <a:pt x="10999136" y="1424736"/>
                </a:lnTo>
                <a:close/>
                <a:moveTo>
                  <a:pt x="10952864" y="1401628"/>
                </a:moveTo>
                <a:lnTo>
                  <a:pt x="10978170" y="1414265"/>
                </a:lnTo>
                <a:lnTo>
                  <a:pt x="10972147" y="1413100"/>
                </a:lnTo>
                <a:cubicBezTo>
                  <a:pt x="10967010" y="1412059"/>
                  <a:pt x="10963151" y="1409974"/>
                  <a:pt x="10952864" y="1401628"/>
                </a:cubicBezTo>
                <a:close/>
                <a:moveTo>
                  <a:pt x="10350419" y="1395336"/>
                </a:moveTo>
                <a:cubicBezTo>
                  <a:pt x="10355847" y="1410016"/>
                  <a:pt x="10361275" y="1410016"/>
                  <a:pt x="10372132" y="1417362"/>
                </a:cubicBezTo>
                <a:cubicBezTo>
                  <a:pt x="10372132" y="1402669"/>
                  <a:pt x="10350419" y="1395336"/>
                  <a:pt x="10350419" y="1395336"/>
                </a:cubicBezTo>
                <a:close/>
                <a:moveTo>
                  <a:pt x="10814621" y="1386528"/>
                </a:moveTo>
                <a:cubicBezTo>
                  <a:pt x="10803753" y="1386528"/>
                  <a:pt x="10798325" y="1394227"/>
                  <a:pt x="10798325" y="1401938"/>
                </a:cubicBezTo>
                <a:cubicBezTo>
                  <a:pt x="10803753" y="1409650"/>
                  <a:pt x="10809180" y="1409650"/>
                  <a:pt x="10814621" y="1409650"/>
                </a:cubicBezTo>
                <a:lnTo>
                  <a:pt x="10818013" y="1412532"/>
                </a:lnTo>
                <a:cubicBezTo>
                  <a:pt x="10820050" y="1413506"/>
                  <a:pt x="10822757" y="1413506"/>
                  <a:pt x="10825477" y="1409650"/>
                </a:cubicBezTo>
                <a:cubicBezTo>
                  <a:pt x="10809180" y="1401938"/>
                  <a:pt x="10825477" y="1386528"/>
                  <a:pt x="10814621" y="1386528"/>
                </a:cubicBezTo>
                <a:close/>
                <a:moveTo>
                  <a:pt x="10958887" y="1342488"/>
                </a:moveTo>
                <a:cubicBezTo>
                  <a:pt x="10948803" y="1342488"/>
                  <a:pt x="10938719" y="1351297"/>
                  <a:pt x="10928634" y="1360103"/>
                </a:cubicBezTo>
                <a:cubicBezTo>
                  <a:pt x="10948803" y="1368911"/>
                  <a:pt x="10938719" y="1351297"/>
                  <a:pt x="10948803" y="1351297"/>
                </a:cubicBezTo>
                <a:cubicBezTo>
                  <a:pt x="10953839" y="1360103"/>
                  <a:pt x="10948803" y="1368911"/>
                  <a:pt x="10963924" y="1368911"/>
                </a:cubicBezTo>
                <a:cubicBezTo>
                  <a:pt x="10953839" y="1351297"/>
                  <a:pt x="10958887" y="1351297"/>
                  <a:pt x="10958887" y="1342488"/>
                </a:cubicBezTo>
                <a:close/>
                <a:moveTo>
                  <a:pt x="10814633" y="1342488"/>
                </a:moveTo>
                <a:cubicBezTo>
                  <a:pt x="10825491" y="1351297"/>
                  <a:pt x="10820063" y="1351297"/>
                  <a:pt x="10820063" y="1351297"/>
                </a:cubicBezTo>
                <a:lnTo>
                  <a:pt x="10836359" y="1360103"/>
                </a:lnTo>
                <a:cubicBezTo>
                  <a:pt x="10820063" y="1351297"/>
                  <a:pt x="10830918" y="1351297"/>
                  <a:pt x="10830918" y="1342488"/>
                </a:cubicBezTo>
                <a:close/>
                <a:moveTo>
                  <a:pt x="10772994" y="1342488"/>
                </a:moveTo>
                <a:cubicBezTo>
                  <a:pt x="10777967" y="1368911"/>
                  <a:pt x="10777967" y="1351297"/>
                  <a:pt x="10763037" y="1360103"/>
                </a:cubicBezTo>
                <a:cubicBezTo>
                  <a:pt x="10774234" y="1371117"/>
                  <a:pt x="10778902" y="1371117"/>
                  <a:pt x="10782091" y="1369737"/>
                </a:cubicBezTo>
                <a:cubicBezTo>
                  <a:pt x="10791657" y="1365611"/>
                  <a:pt x="10787924" y="1349091"/>
                  <a:pt x="10772994" y="1342488"/>
                </a:cubicBezTo>
                <a:close/>
                <a:moveTo>
                  <a:pt x="10613810" y="1342488"/>
                </a:moveTo>
                <a:cubicBezTo>
                  <a:pt x="10618910" y="1367707"/>
                  <a:pt x="10578105" y="1342488"/>
                  <a:pt x="10573005" y="1350890"/>
                </a:cubicBezTo>
                <a:cubicBezTo>
                  <a:pt x="10593402" y="1367707"/>
                  <a:pt x="10608711" y="1359306"/>
                  <a:pt x="10624008" y="1367707"/>
                </a:cubicBezTo>
                <a:cubicBezTo>
                  <a:pt x="10618910" y="1376123"/>
                  <a:pt x="10608711" y="1367707"/>
                  <a:pt x="10608711" y="1376123"/>
                </a:cubicBezTo>
                <a:cubicBezTo>
                  <a:pt x="10624008" y="1384525"/>
                  <a:pt x="10634207" y="1392928"/>
                  <a:pt x="10654616" y="1401342"/>
                </a:cubicBezTo>
                <a:cubicBezTo>
                  <a:pt x="10675011" y="1409745"/>
                  <a:pt x="10654616" y="1392928"/>
                  <a:pt x="10675011" y="1392928"/>
                </a:cubicBezTo>
                <a:cubicBezTo>
                  <a:pt x="10700519" y="1401342"/>
                  <a:pt x="10695408" y="1418161"/>
                  <a:pt x="10710717" y="1434979"/>
                </a:cubicBezTo>
                <a:cubicBezTo>
                  <a:pt x="10720916" y="1418161"/>
                  <a:pt x="10705619" y="1418161"/>
                  <a:pt x="10700519" y="1409745"/>
                </a:cubicBezTo>
                <a:cubicBezTo>
                  <a:pt x="10720916" y="1401342"/>
                  <a:pt x="10726014" y="1418161"/>
                  <a:pt x="10741311" y="1409745"/>
                </a:cubicBezTo>
                <a:cubicBezTo>
                  <a:pt x="10726014" y="1401342"/>
                  <a:pt x="10710717" y="1392928"/>
                  <a:pt x="10675011" y="1384525"/>
                </a:cubicBezTo>
                <a:cubicBezTo>
                  <a:pt x="10675011" y="1367707"/>
                  <a:pt x="10664813" y="1367707"/>
                  <a:pt x="10644405" y="1359306"/>
                </a:cubicBezTo>
                <a:cubicBezTo>
                  <a:pt x="10644405" y="1367707"/>
                  <a:pt x="10675011" y="1376123"/>
                  <a:pt x="10669913" y="1384525"/>
                </a:cubicBezTo>
                <a:cubicBezTo>
                  <a:pt x="10644405" y="1376123"/>
                  <a:pt x="10634207" y="1359306"/>
                  <a:pt x="10613810" y="1342488"/>
                </a:cubicBezTo>
                <a:close/>
                <a:moveTo>
                  <a:pt x="11014948" y="1331430"/>
                </a:moveTo>
                <a:cubicBezTo>
                  <a:pt x="11012761" y="1331302"/>
                  <a:pt x="11012437" y="1332851"/>
                  <a:pt x="11015028" y="1336981"/>
                </a:cubicBezTo>
                <a:cubicBezTo>
                  <a:pt x="11035765" y="1345234"/>
                  <a:pt x="11020215" y="1345234"/>
                  <a:pt x="11030578" y="1361754"/>
                </a:cubicBezTo>
                <a:cubicBezTo>
                  <a:pt x="11009852" y="1345234"/>
                  <a:pt x="11035765" y="1370008"/>
                  <a:pt x="11004665" y="1353487"/>
                </a:cubicBezTo>
                <a:cubicBezTo>
                  <a:pt x="11009852" y="1370008"/>
                  <a:pt x="11020215" y="1370008"/>
                  <a:pt x="11040941" y="1386528"/>
                </a:cubicBezTo>
                <a:cubicBezTo>
                  <a:pt x="11040941" y="1378261"/>
                  <a:pt x="11040941" y="1370008"/>
                  <a:pt x="11051303" y="1378261"/>
                </a:cubicBezTo>
                <a:cubicBezTo>
                  <a:pt x="11035765" y="1370008"/>
                  <a:pt x="11030578" y="1345234"/>
                  <a:pt x="11056490" y="1353487"/>
                </a:cubicBezTo>
                <a:cubicBezTo>
                  <a:pt x="11044828" y="1347297"/>
                  <a:pt x="11021508" y="1331816"/>
                  <a:pt x="11014948" y="1331430"/>
                </a:cubicBezTo>
                <a:close/>
                <a:moveTo>
                  <a:pt x="10965961" y="1313305"/>
                </a:moveTo>
                <a:cubicBezTo>
                  <a:pt x="10962227" y="1313305"/>
                  <a:pt x="10960981" y="1314955"/>
                  <a:pt x="10963467" y="1318256"/>
                </a:cubicBezTo>
                <a:cubicBezTo>
                  <a:pt x="10973426" y="1324872"/>
                  <a:pt x="10983384" y="1324872"/>
                  <a:pt x="10988356" y="1324872"/>
                </a:cubicBezTo>
                <a:lnTo>
                  <a:pt x="10983384" y="1318256"/>
                </a:lnTo>
                <a:cubicBezTo>
                  <a:pt x="10975918" y="1314955"/>
                  <a:pt x="10969696" y="1313305"/>
                  <a:pt x="10965961" y="1313305"/>
                </a:cubicBezTo>
                <a:close/>
                <a:moveTo>
                  <a:pt x="10758909" y="1310921"/>
                </a:moveTo>
                <a:cubicBezTo>
                  <a:pt x="10753449" y="1315462"/>
                  <a:pt x="10757244" y="1329087"/>
                  <a:pt x="10738237" y="1310923"/>
                </a:cubicBezTo>
                <a:cubicBezTo>
                  <a:pt x="10743311" y="1319000"/>
                  <a:pt x="10733176" y="1327064"/>
                  <a:pt x="10743311" y="1327064"/>
                </a:cubicBezTo>
                <a:cubicBezTo>
                  <a:pt x="10763580" y="1319000"/>
                  <a:pt x="10788911" y="1343219"/>
                  <a:pt x="10809180" y="1351297"/>
                </a:cubicBezTo>
                <a:cubicBezTo>
                  <a:pt x="10809180" y="1335142"/>
                  <a:pt x="10748385" y="1327064"/>
                  <a:pt x="10768642" y="1310923"/>
                </a:cubicBezTo>
                <a:cubicBezTo>
                  <a:pt x="10763578" y="1308904"/>
                  <a:pt x="10760729" y="1309408"/>
                  <a:pt x="10758909" y="1310921"/>
                </a:cubicBezTo>
                <a:close/>
                <a:moveTo>
                  <a:pt x="10273540" y="1300644"/>
                </a:moveTo>
                <a:cubicBezTo>
                  <a:pt x="10262850" y="1302295"/>
                  <a:pt x="10256739" y="1313856"/>
                  <a:pt x="10268962" y="1320462"/>
                </a:cubicBezTo>
                <a:cubicBezTo>
                  <a:pt x="10263534" y="1311654"/>
                  <a:pt x="10285246" y="1311654"/>
                  <a:pt x="10285246" y="1302846"/>
                </a:cubicBezTo>
                <a:cubicBezTo>
                  <a:pt x="10281175" y="1300644"/>
                  <a:pt x="10277103" y="1300093"/>
                  <a:pt x="10273540" y="1300644"/>
                </a:cubicBezTo>
                <a:close/>
                <a:moveTo>
                  <a:pt x="10062659" y="1285229"/>
                </a:moveTo>
                <a:cubicBezTo>
                  <a:pt x="10078412" y="1293159"/>
                  <a:pt x="10104654" y="1293159"/>
                  <a:pt x="10088901" y="1309014"/>
                </a:cubicBezTo>
                <a:cubicBezTo>
                  <a:pt x="10096784" y="1312979"/>
                  <a:pt x="10109893" y="1316944"/>
                  <a:pt x="10121051" y="1317931"/>
                </a:cubicBezTo>
                <a:cubicBezTo>
                  <a:pt x="10132212" y="1318919"/>
                  <a:pt x="10141384" y="1316944"/>
                  <a:pt x="10141384" y="1309014"/>
                </a:cubicBezTo>
                <a:cubicBezTo>
                  <a:pt x="10109893" y="1293159"/>
                  <a:pt x="10104654" y="1293159"/>
                  <a:pt x="10062659" y="1285229"/>
                </a:cubicBezTo>
                <a:close/>
                <a:moveTo>
                  <a:pt x="8716173" y="1258806"/>
                </a:moveTo>
                <a:cubicBezTo>
                  <a:pt x="8727028" y="1267614"/>
                  <a:pt x="8732456" y="1267614"/>
                  <a:pt x="8743326" y="1276421"/>
                </a:cubicBezTo>
                <a:cubicBezTo>
                  <a:pt x="8743326" y="1267614"/>
                  <a:pt x="8732456" y="1258806"/>
                  <a:pt x="8716173" y="1258806"/>
                </a:cubicBezTo>
                <a:close/>
                <a:moveTo>
                  <a:pt x="8754926" y="1256604"/>
                </a:moveTo>
                <a:cubicBezTo>
                  <a:pt x="8750651" y="1254402"/>
                  <a:pt x="8748209" y="1254402"/>
                  <a:pt x="8753092" y="1258806"/>
                </a:cubicBezTo>
                <a:cubicBezTo>
                  <a:pt x="8767757" y="1267614"/>
                  <a:pt x="8748210" y="1267614"/>
                  <a:pt x="8753092" y="1276421"/>
                </a:cubicBezTo>
                <a:cubicBezTo>
                  <a:pt x="8767757" y="1276421"/>
                  <a:pt x="8767757" y="1267614"/>
                  <a:pt x="8767757" y="1267614"/>
                </a:cubicBezTo>
                <a:cubicBezTo>
                  <a:pt x="8765309" y="1263210"/>
                  <a:pt x="8759201" y="1258806"/>
                  <a:pt x="8754926" y="1256604"/>
                </a:cubicBezTo>
                <a:close/>
                <a:moveTo>
                  <a:pt x="9653982" y="1254587"/>
                </a:moveTo>
                <a:cubicBezTo>
                  <a:pt x="9663622" y="1255630"/>
                  <a:pt x="9675190" y="1259800"/>
                  <a:pt x="9682901" y="1268141"/>
                </a:cubicBezTo>
                <a:lnTo>
                  <a:pt x="9662341" y="1268141"/>
                </a:lnTo>
                <a:cubicBezTo>
                  <a:pt x="9662341" y="1274406"/>
                  <a:pt x="9668123" y="1285352"/>
                  <a:pt x="9662341" y="1286920"/>
                </a:cubicBezTo>
                <a:cubicBezTo>
                  <a:pt x="9660417" y="1287435"/>
                  <a:pt x="9657191" y="1286920"/>
                  <a:pt x="9652054" y="1284837"/>
                </a:cubicBezTo>
                <a:cubicBezTo>
                  <a:pt x="9662341" y="1268141"/>
                  <a:pt x="9652054" y="1268141"/>
                  <a:pt x="9636631" y="1259793"/>
                </a:cubicBezTo>
                <a:cubicBezTo>
                  <a:pt x="9636631" y="1255626"/>
                  <a:pt x="9644343" y="1253543"/>
                  <a:pt x="9653982" y="1254587"/>
                </a:cubicBezTo>
                <a:close/>
                <a:moveTo>
                  <a:pt x="10243617" y="1249998"/>
                </a:moveTo>
                <a:cubicBezTo>
                  <a:pt x="10233369" y="1258806"/>
                  <a:pt x="10228232" y="1267614"/>
                  <a:pt x="10228232" y="1276421"/>
                </a:cubicBezTo>
                <a:cubicBezTo>
                  <a:pt x="10238494" y="1276421"/>
                  <a:pt x="10243617" y="1285229"/>
                  <a:pt x="10253867" y="1294037"/>
                </a:cubicBezTo>
                <a:cubicBezTo>
                  <a:pt x="10243617" y="1276421"/>
                  <a:pt x="10253867" y="1285229"/>
                  <a:pt x="10269253" y="1285229"/>
                </a:cubicBezTo>
                <a:cubicBezTo>
                  <a:pt x="10264128" y="1276421"/>
                  <a:pt x="10248742" y="1267614"/>
                  <a:pt x="10274390" y="1267614"/>
                </a:cubicBezTo>
                <a:cubicBezTo>
                  <a:pt x="10274390" y="1258806"/>
                  <a:pt x="10259003" y="1258806"/>
                  <a:pt x="10243617" y="1249998"/>
                </a:cubicBezTo>
                <a:close/>
                <a:moveTo>
                  <a:pt x="2005995" y="1241190"/>
                </a:moveTo>
                <a:cubicBezTo>
                  <a:pt x="1959686" y="1258128"/>
                  <a:pt x="1913378" y="1266599"/>
                  <a:pt x="1872205" y="1275069"/>
                </a:cubicBezTo>
                <a:cubicBezTo>
                  <a:pt x="1825896" y="1292008"/>
                  <a:pt x="1784737" y="1300477"/>
                  <a:pt x="1733279" y="1325887"/>
                </a:cubicBezTo>
                <a:cubicBezTo>
                  <a:pt x="1722980" y="1325887"/>
                  <a:pt x="1671521" y="1334356"/>
                  <a:pt x="1676671" y="1342826"/>
                </a:cubicBezTo>
                <a:cubicBezTo>
                  <a:pt x="1686958" y="1342826"/>
                  <a:pt x="1693398" y="1344937"/>
                  <a:pt x="1700471" y="1346006"/>
                </a:cubicBezTo>
                <a:cubicBezTo>
                  <a:pt x="1707543" y="1347061"/>
                  <a:pt x="1715261" y="1347061"/>
                  <a:pt x="1728129" y="1342826"/>
                </a:cubicBezTo>
                <a:cubicBezTo>
                  <a:pt x="1764151" y="1325887"/>
                  <a:pt x="1815611" y="1308948"/>
                  <a:pt x="1867069" y="1292008"/>
                </a:cubicBezTo>
                <a:cubicBezTo>
                  <a:pt x="1918515" y="1275069"/>
                  <a:pt x="1975123" y="1258128"/>
                  <a:pt x="2016294" y="1249659"/>
                </a:cubicBezTo>
                <a:cubicBezTo>
                  <a:pt x="2011145" y="1241190"/>
                  <a:pt x="2000858" y="1249659"/>
                  <a:pt x="2005995" y="1241190"/>
                </a:cubicBezTo>
                <a:close/>
                <a:moveTo>
                  <a:pt x="8950349" y="1226756"/>
                </a:moveTo>
                <a:cubicBezTo>
                  <a:pt x="8945167" y="1225449"/>
                  <a:pt x="8938041" y="1225448"/>
                  <a:pt x="8927675" y="1227538"/>
                </a:cubicBezTo>
                <a:cubicBezTo>
                  <a:pt x="8938038" y="1227538"/>
                  <a:pt x="8943225" y="1227538"/>
                  <a:pt x="8943225" y="1235899"/>
                </a:cubicBezTo>
                <a:cubicBezTo>
                  <a:pt x="8927675" y="1252636"/>
                  <a:pt x="8906938" y="1227538"/>
                  <a:pt x="8886211" y="1235899"/>
                </a:cubicBezTo>
                <a:cubicBezTo>
                  <a:pt x="8881037" y="1235899"/>
                  <a:pt x="8896574" y="1227538"/>
                  <a:pt x="8881037" y="1227538"/>
                </a:cubicBezTo>
                <a:cubicBezTo>
                  <a:pt x="8870661" y="1235899"/>
                  <a:pt x="8875850" y="1235899"/>
                  <a:pt x="8881037" y="1244274"/>
                </a:cubicBezTo>
                <a:cubicBezTo>
                  <a:pt x="8860300" y="1235899"/>
                  <a:pt x="8865487" y="1252636"/>
                  <a:pt x="8875850" y="1252636"/>
                </a:cubicBezTo>
                <a:cubicBezTo>
                  <a:pt x="8855111" y="1261012"/>
                  <a:pt x="8834386" y="1252636"/>
                  <a:pt x="8808475" y="1261012"/>
                </a:cubicBezTo>
                <a:cubicBezTo>
                  <a:pt x="8829199" y="1269373"/>
                  <a:pt x="8824025" y="1277748"/>
                  <a:pt x="8860300" y="1286109"/>
                </a:cubicBezTo>
                <a:cubicBezTo>
                  <a:pt x="8865487" y="1294484"/>
                  <a:pt x="8824025" y="1286109"/>
                  <a:pt x="8844749" y="1302846"/>
                </a:cubicBezTo>
                <a:cubicBezTo>
                  <a:pt x="8855111" y="1294484"/>
                  <a:pt x="8906938" y="1294484"/>
                  <a:pt x="8865487" y="1286109"/>
                </a:cubicBezTo>
                <a:cubicBezTo>
                  <a:pt x="8922488" y="1294484"/>
                  <a:pt x="8917313" y="1277748"/>
                  <a:pt x="8953588" y="1277748"/>
                </a:cubicBezTo>
                <a:cubicBezTo>
                  <a:pt x="8932851" y="1269373"/>
                  <a:pt x="8917313" y="1269373"/>
                  <a:pt x="8912125" y="1261012"/>
                </a:cubicBezTo>
                <a:cubicBezTo>
                  <a:pt x="8912125" y="1244274"/>
                  <a:pt x="8953588" y="1269373"/>
                  <a:pt x="8963950" y="1261012"/>
                </a:cubicBezTo>
                <a:cubicBezTo>
                  <a:pt x="8958763" y="1261012"/>
                  <a:pt x="8948400" y="1244274"/>
                  <a:pt x="8979500" y="1252636"/>
                </a:cubicBezTo>
                <a:cubicBezTo>
                  <a:pt x="8963947" y="1246365"/>
                  <a:pt x="8965895" y="1230680"/>
                  <a:pt x="8950349" y="1226756"/>
                </a:cubicBezTo>
                <a:close/>
                <a:moveTo>
                  <a:pt x="10685828" y="1218431"/>
                </a:moveTo>
                <a:cubicBezTo>
                  <a:pt x="10683007" y="1216917"/>
                  <a:pt x="10681073" y="1216413"/>
                  <a:pt x="10681073" y="1218432"/>
                </a:cubicBezTo>
                <a:cubicBezTo>
                  <a:pt x="10722333" y="1234587"/>
                  <a:pt x="10670760" y="1242651"/>
                  <a:pt x="10701709" y="1258806"/>
                </a:cubicBezTo>
                <a:cubicBezTo>
                  <a:pt x="10722333" y="1258806"/>
                  <a:pt x="10681073" y="1234587"/>
                  <a:pt x="10717169" y="1242651"/>
                </a:cubicBezTo>
                <a:cubicBezTo>
                  <a:pt x="10717169" y="1234587"/>
                  <a:pt x="10717169" y="1226510"/>
                  <a:pt x="10706857" y="1218432"/>
                </a:cubicBezTo>
                <a:cubicBezTo>
                  <a:pt x="10710730" y="1236597"/>
                  <a:pt x="10694290" y="1222971"/>
                  <a:pt x="10685828" y="1218431"/>
                </a:cubicBezTo>
                <a:close/>
                <a:moveTo>
                  <a:pt x="8978146" y="1201547"/>
                </a:moveTo>
                <a:cubicBezTo>
                  <a:pt x="8978146" y="1210355"/>
                  <a:pt x="8973161" y="1210355"/>
                  <a:pt x="8963216" y="1210355"/>
                </a:cubicBezTo>
                <a:cubicBezTo>
                  <a:pt x="8963216" y="1219177"/>
                  <a:pt x="8973161" y="1210355"/>
                  <a:pt x="8963216" y="1219177"/>
                </a:cubicBezTo>
                <a:lnTo>
                  <a:pt x="8993077" y="1219177"/>
                </a:lnTo>
                <a:cubicBezTo>
                  <a:pt x="8993077" y="1210355"/>
                  <a:pt x="8983119" y="1210355"/>
                  <a:pt x="8978146" y="1201547"/>
                </a:cubicBezTo>
                <a:close/>
                <a:moveTo>
                  <a:pt x="8892044" y="1200723"/>
                </a:moveTo>
                <a:cubicBezTo>
                  <a:pt x="8890122" y="1204855"/>
                  <a:pt x="8908386" y="1221375"/>
                  <a:pt x="8912238" y="1227972"/>
                </a:cubicBezTo>
                <a:cubicBezTo>
                  <a:pt x="8922488" y="1201547"/>
                  <a:pt x="8896853" y="1219177"/>
                  <a:pt x="8901977" y="1201547"/>
                </a:cubicBezTo>
                <a:cubicBezTo>
                  <a:pt x="8895569" y="1199345"/>
                  <a:pt x="8892685" y="1199346"/>
                  <a:pt x="8892044" y="1200723"/>
                </a:cubicBezTo>
                <a:close/>
                <a:moveTo>
                  <a:pt x="9785731" y="1192739"/>
                </a:moveTo>
                <a:cubicBezTo>
                  <a:pt x="9785731" y="1192739"/>
                  <a:pt x="9785731" y="1201547"/>
                  <a:pt x="9796599" y="1210355"/>
                </a:cubicBezTo>
                <a:cubicBezTo>
                  <a:pt x="9796599" y="1201547"/>
                  <a:pt x="9802027" y="1201547"/>
                  <a:pt x="9812882" y="1210355"/>
                </a:cubicBezTo>
                <a:cubicBezTo>
                  <a:pt x="9807455" y="1201547"/>
                  <a:pt x="9796599" y="1192739"/>
                  <a:pt x="9785731" y="1192739"/>
                </a:cubicBezTo>
                <a:close/>
                <a:moveTo>
                  <a:pt x="9622877" y="1192739"/>
                </a:moveTo>
                <a:cubicBezTo>
                  <a:pt x="9601164" y="1192739"/>
                  <a:pt x="9606592" y="1201547"/>
                  <a:pt x="9595737" y="1210355"/>
                </a:cubicBezTo>
                <a:cubicBezTo>
                  <a:pt x="9612022" y="1210355"/>
                  <a:pt x="9622877" y="1210355"/>
                  <a:pt x="9622877" y="1192739"/>
                </a:cubicBezTo>
                <a:close/>
                <a:moveTo>
                  <a:pt x="10057929" y="1181735"/>
                </a:moveTo>
                <a:cubicBezTo>
                  <a:pt x="10052202" y="1183935"/>
                  <a:pt x="10050931" y="1188336"/>
                  <a:pt x="10063659" y="1192739"/>
                </a:cubicBezTo>
                <a:cubicBezTo>
                  <a:pt x="10058573" y="1183932"/>
                  <a:pt x="10078931" y="1192739"/>
                  <a:pt x="10078931" y="1183932"/>
                </a:cubicBezTo>
                <a:cubicBezTo>
                  <a:pt x="10073838" y="1179535"/>
                  <a:pt x="10063656" y="1179535"/>
                  <a:pt x="10057929" y="1181735"/>
                </a:cubicBezTo>
                <a:close/>
                <a:moveTo>
                  <a:pt x="9490422" y="1172928"/>
                </a:moveTo>
                <a:cubicBezTo>
                  <a:pt x="9485009" y="1172379"/>
                  <a:pt x="9480161" y="1172932"/>
                  <a:pt x="9476283" y="1175137"/>
                </a:cubicBezTo>
                <a:cubicBezTo>
                  <a:pt x="9512482" y="1192739"/>
                  <a:pt x="9543507" y="1201547"/>
                  <a:pt x="9574532" y="1210355"/>
                </a:cubicBezTo>
                <a:cubicBezTo>
                  <a:pt x="9584868" y="1201547"/>
                  <a:pt x="9564193" y="1201547"/>
                  <a:pt x="9559019" y="1192739"/>
                </a:cubicBezTo>
                <a:cubicBezTo>
                  <a:pt x="9569355" y="1201547"/>
                  <a:pt x="9584868" y="1192739"/>
                  <a:pt x="9569355" y="1183932"/>
                </a:cubicBezTo>
                <a:cubicBezTo>
                  <a:pt x="9564193" y="1192739"/>
                  <a:pt x="9559019" y="1192739"/>
                  <a:pt x="9543507" y="1192739"/>
                </a:cubicBezTo>
                <a:cubicBezTo>
                  <a:pt x="9527992" y="1186134"/>
                  <a:pt x="9506662" y="1174573"/>
                  <a:pt x="9490422" y="1172928"/>
                </a:cubicBezTo>
                <a:close/>
                <a:moveTo>
                  <a:pt x="10508724" y="1172653"/>
                </a:moveTo>
                <a:cubicBezTo>
                  <a:pt x="10505501" y="1172379"/>
                  <a:pt x="10502448" y="1172932"/>
                  <a:pt x="10499734" y="1175137"/>
                </a:cubicBezTo>
                <a:cubicBezTo>
                  <a:pt x="10507869" y="1179534"/>
                  <a:pt x="10517371" y="1181740"/>
                  <a:pt x="10524836" y="1181740"/>
                </a:cubicBezTo>
                <a:cubicBezTo>
                  <a:pt x="10532302" y="1181740"/>
                  <a:pt x="10537729" y="1179534"/>
                  <a:pt x="10537729" y="1175137"/>
                </a:cubicBezTo>
                <a:cubicBezTo>
                  <a:pt x="10529588" y="1181734"/>
                  <a:pt x="10518393" y="1173473"/>
                  <a:pt x="10508724" y="1172653"/>
                </a:cubicBezTo>
                <a:close/>
                <a:moveTo>
                  <a:pt x="11934890" y="1167695"/>
                </a:moveTo>
                <a:cubicBezTo>
                  <a:pt x="11932902" y="1167212"/>
                  <a:pt x="11932585" y="1167692"/>
                  <a:pt x="11935132" y="1169616"/>
                </a:cubicBezTo>
                <a:cubicBezTo>
                  <a:pt x="11940218" y="1177330"/>
                  <a:pt x="11940218" y="1169616"/>
                  <a:pt x="11950403" y="1177330"/>
                </a:cubicBezTo>
                <a:cubicBezTo>
                  <a:pt x="11940218" y="1177330"/>
                  <a:pt x="11940218" y="1177330"/>
                  <a:pt x="11950403" y="1185042"/>
                </a:cubicBezTo>
                <a:lnTo>
                  <a:pt x="11958032" y="1187923"/>
                </a:lnTo>
                <a:cubicBezTo>
                  <a:pt x="11961853" y="1188897"/>
                  <a:pt x="11965675" y="1188897"/>
                  <a:pt x="11965675" y="1185042"/>
                </a:cubicBezTo>
                <a:cubicBezTo>
                  <a:pt x="11961851" y="1179258"/>
                  <a:pt x="11940852" y="1169143"/>
                  <a:pt x="11934890" y="1167695"/>
                </a:cubicBezTo>
                <a:close/>
                <a:moveTo>
                  <a:pt x="10040125" y="1145038"/>
                </a:moveTo>
                <a:cubicBezTo>
                  <a:pt x="10038852" y="1145811"/>
                  <a:pt x="10038215" y="1147875"/>
                  <a:pt x="10038215" y="1152001"/>
                </a:cubicBezTo>
                <a:cubicBezTo>
                  <a:pt x="10068759" y="1152001"/>
                  <a:pt x="10089117" y="1185042"/>
                  <a:pt x="10089117" y="1193293"/>
                </a:cubicBezTo>
                <a:cubicBezTo>
                  <a:pt x="10094203" y="1193293"/>
                  <a:pt x="10100567" y="1195365"/>
                  <a:pt x="10106298" y="1196393"/>
                </a:cubicBezTo>
                <a:cubicBezTo>
                  <a:pt x="10112017" y="1197421"/>
                  <a:pt x="10117117" y="1197421"/>
                  <a:pt x="10119659" y="1193293"/>
                </a:cubicBezTo>
                <a:cubicBezTo>
                  <a:pt x="10114573" y="1185042"/>
                  <a:pt x="10073845" y="1176775"/>
                  <a:pt x="10089117" y="1168521"/>
                </a:cubicBezTo>
                <a:cubicBezTo>
                  <a:pt x="10078943" y="1160268"/>
                  <a:pt x="10068759" y="1160268"/>
                  <a:pt x="10068759" y="1152001"/>
                </a:cubicBezTo>
                <a:cubicBezTo>
                  <a:pt x="10053491" y="1152001"/>
                  <a:pt x="10043944" y="1142716"/>
                  <a:pt x="10040125" y="1145038"/>
                </a:cubicBezTo>
                <a:close/>
                <a:moveTo>
                  <a:pt x="10407408" y="1144303"/>
                </a:moveTo>
                <a:cubicBezTo>
                  <a:pt x="10422958" y="1149809"/>
                  <a:pt x="10438508" y="1159442"/>
                  <a:pt x="10451869" y="1160823"/>
                </a:cubicBezTo>
                <a:cubicBezTo>
                  <a:pt x="10456322" y="1161270"/>
                  <a:pt x="10460536" y="1160823"/>
                  <a:pt x="10464420" y="1158982"/>
                </a:cubicBezTo>
                <a:cubicBezTo>
                  <a:pt x="10454058" y="1151636"/>
                  <a:pt x="10412595" y="1144303"/>
                  <a:pt x="10407408" y="1144303"/>
                </a:cubicBezTo>
                <a:close/>
                <a:moveTo>
                  <a:pt x="9472412" y="1144303"/>
                </a:moveTo>
                <a:cubicBezTo>
                  <a:pt x="9482825" y="1159713"/>
                  <a:pt x="9451597" y="1144303"/>
                  <a:pt x="9446398" y="1152001"/>
                </a:cubicBezTo>
                <a:cubicBezTo>
                  <a:pt x="9456798" y="1152001"/>
                  <a:pt x="9456798" y="1159713"/>
                  <a:pt x="9462010" y="1159713"/>
                </a:cubicBezTo>
                <a:cubicBezTo>
                  <a:pt x="9467211" y="1144303"/>
                  <a:pt x="9503638" y="1175137"/>
                  <a:pt x="9508838" y="1167425"/>
                </a:cubicBezTo>
                <a:cubicBezTo>
                  <a:pt x="9493225" y="1159713"/>
                  <a:pt x="9493225" y="1152001"/>
                  <a:pt x="9472412" y="1144303"/>
                </a:cubicBezTo>
                <a:close/>
                <a:moveTo>
                  <a:pt x="11904055" y="1142990"/>
                </a:moveTo>
                <a:cubicBezTo>
                  <a:pt x="11963182" y="1168020"/>
                  <a:pt x="12023586" y="1195134"/>
                  <a:pt x="12083357" y="1223304"/>
                </a:cubicBezTo>
                <a:lnTo>
                  <a:pt x="12146583" y="1254489"/>
                </a:lnTo>
                <a:lnTo>
                  <a:pt x="12146583" y="1329757"/>
                </a:lnTo>
                <a:lnTo>
                  <a:pt x="12130273" y="1316119"/>
                </a:lnTo>
                <a:cubicBezTo>
                  <a:pt x="12100717" y="1295255"/>
                  <a:pt x="12068579" y="1276489"/>
                  <a:pt x="12032582" y="1259793"/>
                </a:cubicBezTo>
                <a:cubicBezTo>
                  <a:pt x="12027445" y="1251460"/>
                  <a:pt x="12037732" y="1251460"/>
                  <a:pt x="12027445" y="1243111"/>
                </a:cubicBezTo>
                <a:lnTo>
                  <a:pt x="11986337" y="1214523"/>
                </a:lnTo>
                <a:cubicBezTo>
                  <a:pt x="12001329" y="1221369"/>
                  <a:pt x="12006378" y="1223573"/>
                  <a:pt x="12006378" y="1219177"/>
                </a:cubicBezTo>
                <a:cubicBezTo>
                  <a:pt x="12006378" y="1219177"/>
                  <a:pt x="11997547" y="1212561"/>
                  <a:pt x="11989360" y="1208163"/>
                </a:cubicBezTo>
                <a:lnTo>
                  <a:pt x="11955464" y="1193051"/>
                </a:lnTo>
                <a:cubicBezTo>
                  <a:pt x="11955464" y="1201399"/>
                  <a:pt x="11945191" y="1184716"/>
                  <a:pt x="11934904" y="1184716"/>
                </a:cubicBezTo>
                <a:cubicBezTo>
                  <a:pt x="11945191" y="1193051"/>
                  <a:pt x="11955464" y="1209747"/>
                  <a:pt x="11960601" y="1218080"/>
                </a:cubicBezTo>
                <a:cubicBezTo>
                  <a:pt x="11909192" y="1193051"/>
                  <a:pt x="11888632" y="1209747"/>
                  <a:pt x="11842349" y="1176368"/>
                </a:cubicBezTo>
                <a:cubicBezTo>
                  <a:pt x="11857773" y="1159687"/>
                  <a:pt x="11893770" y="1168020"/>
                  <a:pt x="11904055" y="1142990"/>
                </a:cubicBezTo>
                <a:close/>
                <a:moveTo>
                  <a:pt x="9929617" y="1135494"/>
                </a:moveTo>
                <a:cubicBezTo>
                  <a:pt x="9924189" y="1135494"/>
                  <a:pt x="9918759" y="1153111"/>
                  <a:pt x="9935045" y="1161919"/>
                </a:cubicBezTo>
                <a:cubicBezTo>
                  <a:pt x="9935045" y="1144303"/>
                  <a:pt x="9945900" y="1144303"/>
                  <a:pt x="9929617" y="1135494"/>
                </a:cubicBezTo>
                <a:close/>
                <a:moveTo>
                  <a:pt x="9375846" y="1126686"/>
                </a:moveTo>
                <a:lnTo>
                  <a:pt x="9375846" y="1144303"/>
                </a:lnTo>
                <a:cubicBezTo>
                  <a:pt x="9390776" y="1144303"/>
                  <a:pt x="9405707" y="1144303"/>
                  <a:pt x="9405707" y="1135494"/>
                </a:cubicBezTo>
                <a:close/>
                <a:moveTo>
                  <a:pt x="9425982" y="1124209"/>
                </a:moveTo>
                <a:cubicBezTo>
                  <a:pt x="9420211" y="1123934"/>
                  <a:pt x="9415009" y="1124484"/>
                  <a:pt x="9411108" y="1126686"/>
                </a:cubicBezTo>
                <a:cubicBezTo>
                  <a:pt x="9431923" y="1135494"/>
                  <a:pt x="9447524" y="1135494"/>
                  <a:pt x="9473550" y="1144303"/>
                </a:cubicBezTo>
                <a:lnTo>
                  <a:pt x="9473550" y="1126686"/>
                </a:lnTo>
                <a:cubicBezTo>
                  <a:pt x="9465740" y="1133292"/>
                  <a:pt x="9443298" y="1125035"/>
                  <a:pt x="9425982" y="1124209"/>
                </a:cubicBezTo>
                <a:close/>
                <a:moveTo>
                  <a:pt x="2390310" y="1085879"/>
                </a:moveTo>
                <a:cubicBezTo>
                  <a:pt x="2379809" y="1084020"/>
                  <a:pt x="2360717" y="1091455"/>
                  <a:pt x="2375985" y="1091455"/>
                </a:cubicBezTo>
                <a:cubicBezTo>
                  <a:pt x="2375985" y="1084839"/>
                  <a:pt x="2386170" y="1091455"/>
                  <a:pt x="2396356" y="1091455"/>
                </a:cubicBezTo>
                <a:cubicBezTo>
                  <a:pt x="2396356" y="1088150"/>
                  <a:pt x="2393810" y="1086498"/>
                  <a:pt x="2390310" y="1085879"/>
                </a:cubicBezTo>
                <a:close/>
                <a:moveTo>
                  <a:pt x="9815628" y="1082647"/>
                </a:moveTo>
                <a:cubicBezTo>
                  <a:pt x="9815628" y="1100263"/>
                  <a:pt x="9842768" y="1100263"/>
                  <a:pt x="9842768" y="1100263"/>
                </a:cubicBezTo>
                <a:cubicBezTo>
                  <a:pt x="9837340" y="1091455"/>
                  <a:pt x="9831912" y="1091455"/>
                  <a:pt x="9815628" y="1082647"/>
                </a:cubicBezTo>
                <a:close/>
                <a:moveTo>
                  <a:pt x="6403249" y="1078237"/>
                </a:moveTo>
                <a:lnTo>
                  <a:pt x="6413206" y="1091455"/>
                </a:lnTo>
                <a:cubicBezTo>
                  <a:pt x="6428136" y="1091455"/>
                  <a:pt x="6433109" y="1084839"/>
                  <a:pt x="6433109" y="1078237"/>
                </a:cubicBezTo>
                <a:cubicBezTo>
                  <a:pt x="6418179" y="1084839"/>
                  <a:pt x="6418179" y="1078237"/>
                  <a:pt x="6403249" y="1078237"/>
                </a:cubicBezTo>
                <a:close/>
                <a:moveTo>
                  <a:pt x="9816365" y="1045757"/>
                </a:moveTo>
                <a:cubicBezTo>
                  <a:pt x="9811992" y="1045757"/>
                  <a:pt x="9808752" y="1047408"/>
                  <a:pt x="9807455" y="1051812"/>
                </a:cubicBezTo>
                <a:cubicBezTo>
                  <a:pt x="9812643" y="1051812"/>
                  <a:pt x="9817818" y="1051812"/>
                  <a:pt x="9823005" y="1060620"/>
                </a:cubicBezTo>
                <a:cubicBezTo>
                  <a:pt x="9833368" y="1043004"/>
                  <a:pt x="9843730" y="1060620"/>
                  <a:pt x="9843730" y="1069429"/>
                </a:cubicBezTo>
                <a:cubicBezTo>
                  <a:pt x="9848918" y="1060620"/>
                  <a:pt x="9859280" y="1069429"/>
                  <a:pt x="9864467" y="1060620"/>
                </a:cubicBezTo>
                <a:cubicBezTo>
                  <a:pt x="9852805" y="1060620"/>
                  <a:pt x="9829485" y="1045757"/>
                  <a:pt x="9816365" y="1045757"/>
                </a:cubicBezTo>
                <a:close/>
                <a:moveTo>
                  <a:pt x="3096745" y="994555"/>
                </a:moveTo>
                <a:cubicBezTo>
                  <a:pt x="3050929" y="1009234"/>
                  <a:pt x="2994941" y="1009234"/>
                  <a:pt x="2974583" y="1016581"/>
                </a:cubicBezTo>
                <a:cubicBezTo>
                  <a:pt x="3005115" y="1016581"/>
                  <a:pt x="3066201" y="1009234"/>
                  <a:pt x="3096745" y="994555"/>
                </a:cubicBezTo>
                <a:close/>
                <a:moveTo>
                  <a:pt x="3251474" y="950513"/>
                </a:moveTo>
                <a:lnTo>
                  <a:pt x="3232645" y="957424"/>
                </a:lnTo>
                <a:lnTo>
                  <a:pt x="3213303" y="962908"/>
                </a:lnTo>
                <a:cubicBezTo>
                  <a:pt x="3212656" y="963178"/>
                  <a:pt x="3216238" y="962624"/>
                  <a:pt x="3221464" y="961527"/>
                </a:cubicBezTo>
                <a:lnTo>
                  <a:pt x="3232645" y="957424"/>
                </a:lnTo>
                <a:lnTo>
                  <a:pt x="3232723" y="957402"/>
                </a:lnTo>
                <a:close/>
                <a:moveTo>
                  <a:pt x="3886022" y="944321"/>
                </a:moveTo>
                <a:cubicBezTo>
                  <a:pt x="3879680" y="943908"/>
                  <a:pt x="3866021" y="957120"/>
                  <a:pt x="3858211" y="950513"/>
                </a:cubicBezTo>
                <a:lnTo>
                  <a:pt x="3831727" y="957225"/>
                </a:lnTo>
                <a:lnTo>
                  <a:pt x="3816595" y="951623"/>
                </a:lnTo>
                <a:cubicBezTo>
                  <a:pt x="3808788" y="952719"/>
                  <a:pt x="3800981" y="954925"/>
                  <a:pt x="3795782" y="950513"/>
                </a:cubicBezTo>
                <a:cubicBezTo>
                  <a:pt x="3811382" y="959322"/>
                  <a:pt x="3780168" y="950513"/>
                  <a:pt x="3764554" y="959322"/>
                </a:cubicBezTo>
                <a:cubicBezTo>
                  <a:pt x="3772361" y="961527"/>
                  <a:pt x="3781472" y="962082"/>
                  <a:pt x="3791392" y="961664"/>
                </a:cubicBezTo>
                <a:cubicBezTo>
                  <a:pt x="3801311" y="961257"/>
                  <a:pt x="3812041" y="959876"/>
                  <a:pt x="3823098" y="958225"/>
                </a:cubicBezTo>
                <a:lnTo>
                  <a:pt x="3837409" y="959322"/>
                </a:lnTo>
                <a:lnTo>
                  <a:pt x="3889437" y="950513"/>
                </a:lnTo>
                <a:cubicBezTo>
                  <a:pt x="3889437" y="946110"/>
                  <a:pt x="3888136" y="944458"/>
                  <a:pt x="3886022" y="944321"/>
                </a:cubicBezTo>
                <a:close/>
                <a:moveTo>
                  <a:pt x="3910061" y="932899"/>
                </a:moveTo>
                <a:cubicBezTo>
                  <a:pt x="3905177" y="941707"/>
                  <a:pt x="3900293" y="941707"/>
                  <a:pt x="3900293" y="950513"/>
                </a:cubicBezTo>
                <a:cubicBezTo>
                  <a:pt x="3911288" y="943911"/>
                  <a:pt x="3908543" y="952164"/>
                  <a:pt x="3914729" y="953003"/>
                </a:cubicBezTo>
                <a:cubicBezTo>
                  <a:pt x="3916793" y="953274"/>
                  <a:pt x="3919841" y="952719"/>
                  <a:pt x="3924725" y="950513"/>
                </a:cubicBezTo>
                <a:cubicBezTo>
                  <a:pt x="3924725" y="941707"/>
                  <a:pt x="3910061" y="950513"/>
                  <a:pt x="3910061" y="932899"/>
                </a:cubicBezTo>
                <a:close/>
                <a:moveTo>
                  <a:pt x="4062930" y="924090"/>
                </a:moveTo>
                <a:cubicBezTo>
                  <a:pt x="4057743" y="924090"/>
                  <a:pt x="4073293" y="924090"/>
                  <a:pt x="4068106" y="932899"/>
                </a:cubicBezTo>
                <a:cubicBezTo>
                  <a:pt x="4114757" y="924090"/>
                  <a:pt x="4083656" y="932899"/>
                  <a:pt x="4062930" y="924090"/>
                </a:cubicBezTo>
                <a:close/>
                <a:moveTo>
                  <a:pt x="7682360" y="919694"/>
                </a:moveTo>
                <a:cubicBezTo>
                  <a:pt x="7677210" y="927391"/>
                  <a:pt x="7661761" y="935104"/>
                  <a:pt x="7656599" y="927391"/>
                </a:cubicBezTo>
                <a:cubicBezTo>
                  <a:pt x="7641150" y="942816"/>
                  <a:pt x="7682360" y="927391"/>
                  <a:pt x="7713269" y="935104"/>
                </a:cubicBezTo>
                <a:cubicBezTo>
                  <a:pt x="7702957" y="942816"/>
                  <a:pt x="7713269" y="942816"/>
                  <a:pt x="7718419" y="942816"/>
                </a:cubicBezTo>
                <a:cubicBezTo>
                  <a:pt x="7759629" y="942816"/>
                  <a:pt x="7816288" y="942816"/>
                  <a:pt x="7842037" y="950513"/>
                </a:cubicBezTo>
                <a:cubicBezTo>
                  <a:pt x="7805977" y="935104"/>
                  <a:pt x="7739018" y="950513"/>
                  <a:pt x="7723570" y="927391"/>
                </a:cubicBezTo>
                <a:cubicBezTo>
                  <a:pt x="7708121" y="935104"/>
                  <a:pt x="7702957" y="927391"/>
                  <a:pt x="7682360" y="919694"/>
                </a:cubicBezTo>
                <a:close/>
                <a:moveTo>
                  <a:pt x="2814414" y="893269"/>
                </a:moveTo>
                <a:cubicBezTo>
                  <a:pt x="2799028" y="902077"/>
                  <a:pt x="2773393" y="902077"/>
                  <a:pt x="2768270" y="910886"/>
                </a:cubicBezTo>
                <a:cubicBezTo>
                  <a:pt x="2783641" y="902077"/>
                  <a:pt x="2809289" y="910886"/>
                  <a:pt x="2814414" y="893269"/>
                </a:cubicBezTo>
                <a:close/>
                <a:moveTo>
                  <a:pt x="2838272" y="888865"/>
                </a:moveTo>
                <a:cubicBezTo>
                  <a:pt x="2828600" y="888865"/>
                  <a:pt x="2816995" y="893269"/>
                  <a:pt x="2819576" y="902077"/>
                </a:cubicBezTo>
                <a:cubicBezTo>
                  <a:pt x="2840200" y="893269"/>
                  <a:pt x="2829888" y="902077"/>
                  <a:pt x="2845362" y="902077"/>
                </a:cubicBezTo>
                <a:cubicBezTo>
                  <a:pt x="2855680" y="893269"/>
                  <a:pt x="2847943" y="888865"/>
                  <a:pt x="2838272" y="888865"/>
                </a:cubicBezTo>
                <a:close/>
                <a:moveTo>
                  <a:pt x="1267040" y="858025"/>
                </a:moveTo>
                <a:cubicBezTo>
                  <a:pt x="1251768" y="866846"/>
                  <a:pt x="1236496" y="858025"/>
                  <a:pt x="1226312" y="875653"/>
                </a:cubicBezTo>
                <a:cubicBezTo>
                  <a:pt x="1236496" y="875653"/>
                  <a:pt x="1267040" y="866846"/>
                  <a:pt x="1267040" y="858025"/>
                </a:cubicBezTo>
                <a:close/>
                <a:moveTo>
                  <a:pt x="7252979" y="856931"/>
                </a:moveTo>
                <a:cubicBezTo>
                  <a:pt x="7248360" y="855828"/>
                  <a:pt x="7244602" y="855826"/>
                  <a:pt x="7242096" y="858025"/>
                </a:cubicBezTo>
                <a:cubicBezTo>
                  <a:pt x="7257128" y="866846"/>
                  <a:pt x="7292201" y="866846"/>
                  <a:pt x="7302235" y="875653"/>
                </a:cubicBezTo>
                <a:cubicBezTo>
                  <a:pt x="7302235" y="866846"/>
                  <a:pt x="7307245" y="866846"/>
                  <a:pt x="7307245" y="866846"/>
                </a:cubicBezTo>
                <a:cubicBezTo>
                  <a:pt x="7288446" y="873451"/>
                  <a:pt x="7266836" y="860240"/>
                  <a:pt x="7252979" y="856931"/>
                </a:cubicBezTo>
                <a:close/>
                <a:moveTo>
                  <a:pt x="5010604" y="849230"/>
                </a:moveTo>
                <a:cubicBezTo>
                  <a:pt x="4999749" y="849230"/>
                  <a:pt x="4978037" y="849230"/>
                  <a:pt x="4972609" y="858025"/>
                </a:cubicBezTo>
                <a:cubicBezTo>
                  <a:pt x="4983465" y="858025"/>
                  <a:pt x="5010604" y="858025"/>
                  <a:pt x="5010604" y="849230"/>
                </a:cubicBezTo>
                <a:close/>
                <a:moveTo>
                  <a:pt x="3028876" y="849230"/>
                </a:moveTo>
                <a:cubicBezTo>
                  <a:pt x="3008607" y="858025"/>
                  <a:pt x="2968068" y="858025"/>
                  <a:pt x="2932590" y="866846"/>
                </a:cubicBezTo>
                <a:cubicBezTo>
                  <a:pt x="2912321" y="866846"/>
                  <a:pt x="2876855" y="875653"/>
                  <a:pt x="2876855" y="884461"/>
                </a:cubicBezTo>
                <a:lnTo>
                  <a:pt x="2886990" y="893269"/>
                </a:lnTo>
                <a:cubicBezTo>
                  <a:pt x="2902186" y="884461"/>
                  <a:pt x="2892051" y="875653"/>
                  <a:pt x="2912321" y="875653"/>
                </a:cubicBezTo>
                <a:cubicBezTo>
                  <a:pt x="2912321" y="884461"/>
                  <a:pt x="2902186" y="884461"/>
                  <a:pt x="2912321" y="884461"/>
                </a:cubicBezTo>
                <a:cubicBezTo>
                  <a:pt x="2942724" y="866846"/>
                  <a:pt x="2993398" y="866846"/>
                  <a:pt x="3028876" y="849230"/>
                </a:cubicBezTo>
                <a:close/>
                <a:moveTo>
                  <a:pt x="4120926" y="844087"/>
                </a:moveTo>
                <a:cubicBezTo>
                  <a:pt x="4096581" y="842070"/>
                  <a:pt x="4068391" y="844089"/>
                  <a:pt x="4037638" y="852166"/>
                </a:cubicBezTo>
                <a:cubicBezTo>
                  <a:pt x="4006880" y="852166"/>
                  <a:pt x="3965884" y="844089"/>
                  <a:pt x="3935126" y="860229"/>
                </a:cubicBezTo>
                <a:cubicBezTo>
                  <a:pt x="3930001" y="852166"/>
                  <a:pt x="3894131" y="860229"/>
                  <a:pt x="3878746" y="860229"/>
                </a:cubicBezTo>
                <a:cubicBezTo>
                  <a:pt x="3796744" y="860229"/>
                  <a:pt x="3730114" y="884461"/>
                  <a:pt x="3653237" y="884461"/>
                </a:cubicBezTo>
                <a:cubicBezTo>
                  <a:pt x="3653237" y="892525"/>
                  <a:pt x="3617354" y="892525"/>
                  <a:pt x="3607105" y="900602"/>
                </a:cubicBezTo>
                <a:lnTo>
                  <a:pt x="3658360" y="900602"/>
                </a:lnTo>
                <a:cubicBezTo>
                  <a:pt x="3668610" y="892525"/>
                  <a:pt x="3678858" y="892525"/>
                  <a:pt x="3678858" y="900602"/>
                </a:cubicBezTo>
                <a:cubicBezTo>
                  <a:pt x="3683983" y="908680"/>
                  <a:pt x="3653237" y="908680"/>
                  <a:pt x="3658360" y="916757"/>
                </a:cubicBezTo>
                <a:cubicBezTo>
                  <a:pt x="3745487" y="876384"/>
                  <a:pt x="3812117" y="932899"/>
                  <a:pt x="3894131" y="900602"/>
                </a:cubicBezTo>
                <a:cubicBezTo>
                  <a:pt x="3919752" y="884461"/>
                  <a:pt x="3960759" y="908680"/>
                  <a:pt x="3971009" y="892525"/>
                </a:cubicBezTo>
                <a:cubicBezTo>
                  <a:pt x="3971009" y="908680"/>
                  <a:pt x="4012003" y="892525"/>
                  <a:pt x="4022265" y="884461"/>
                </a:cubicBezTo>
                <a:cubicBezTo>
                  <a:pt x="4058134" y="900602"/>
                  <a:pt x="4109391" y="876384"/>
                  <a:pt x="4155523" y="884461"/>
                </a:cubicBezTo>
                <a:cubicBezTo>
                  <a:pt x="4160647" y="884461"/>
                  <a:pt x="4170896" y="876384"/>
                  <a:pt x="4176020" y="876384"/>
                </a:cubicBezTo>
                <a:cubicBezTo>
                  <a:pt x="4170896" y="884461"/>
                  <a:pt x="4191393" y="884461"/>
                  <a:pt x="4181145" y="876384"/>
                </a:cubicBezTo>
                <a:cubicBezTo>
                  <a:pt x="4186269" y="868306"/>
                  <a:pt x="4196518" y="868306"/>
                  <a:pt x="4196518" y="868306"/>
                </a:cubicBezTo>
                <a:cubicBezTo>
                  <a:pt x="4201641" y="876384"/>
                  <a:pt x="4191393" y="876384"/>
                  <a:pt x="4201641" y="884461"/>
                </a:cubicBezTo>
                <a:cubicBezTo>
                  <a:pt x="4217027" y="884461"/>
                  <a:pt x="4211904" y="868306"/>
                  <a:pt x="4217027" y="876384"/>
                </a:cubicBezTo>
                <a:cubicBezTo>
                  <a:pt x="4232401" y="876384"/>
                  <a:pt x="4247775" y="868306"/>
                  <a:pt x="4232401" y="860229"/>
                </a:cubicBezTo>
                <a:cubicBezTo>
                  <a:pt x="4222152" y="860229"/>
                  <a:pt x="4227277" y="868306"/>
                  <a:pt x="4222152" y="868306"/>
                </a:cubicBezTo>
                <a:cubicBezTo>
                  <a:pt x="4217027" y="860229"/>
                  <a:pt x="4191393" y="844089"/>
                  <a:pt x="4181145" y="860229"/>
                </a:cubicBezTo>
                <a:cubicBezTo>
                  <a:pt x="4165772" y="852159"/>
                  <a:pt x="4145271" y="846105"/>
                  <a:pt x="4120926" y="844087"/>
                </a:cubicBezTo>
                <a:close/>
                <a:moveTo>
                  <a:pt x="6031639" y="827203"/>
                </a:moveTo>
                <a:cubicBezTo>
                  <a:pt x="6005991" y="844818"/>
                  <a:pt x="5939337" y="827203"/>
                  <a:pt x="5898317" y="836012"/>
                </a:cubicBezTo>
                <a:cubicBezTo>
                  <a:pt x="5934212" y="836012"/>
                  <a:pt x="5970108" y="844818"/>
                  <a:pt x="6011129" y="844818"/>
                </a:cubicBezTo>
                <a:cubicBezTo>
                  <a:pt x="6005991" y="836012"/>
                  <a:pt x="6036762" y="836012"/>
                  <a:pt x="6031639" y="827203"/>
                </a:cubicBezTo>
                <a:close/>
                <a:moveTo>
                  <a:pt x="5534254" y="826102"/>
                </a:moveTo>
                <a:cubicBezTo>
                  <a:pt x="5526692" y="827203"/>
                  <a:pt x="5517870" y="831608"/>
                  <a:pt x="5512827" y="836012"/>
                </a:cubicBezTo>
                <a:cubicBezTo>
                  <a:pt x="5527948" y="836012"/>
                  <a:pt x="5543081" y="827203"/>
                  <a:pt x="5548116" y="836012"/>
                </a:cubicBezTo>
                <a:cubicBezTo>
                  <a:pt x="5548116" y="827203"/>
                  <a:pt x="5541815" y="825001"/>
                  <a:pt x="5534254" y="826102"/>
                </a:cubicBezTo>
                <a:close/>
                <a:moveTo>
                  <a:pt x="5944462" y="818395"/>
                </a:moveTo>
                <a:cubicBezTo>
                  <a:pt x="5923952" y="818395"/>
                  <a:pt x="5918827" y="827203"/>
                  <a:pt x="5898317" y="827203"/>
                </a:cubicBezTo>
                <a:cubicBezTo>
                  <a:pt x="5903442" y="827203"/>
                  <a:pt x="5939337" y="827203"/>
                  <a:pt x="5944462" y="818395"/>
                </a:cubicBezTo>
                <a:close/>
                <a:moveTo>
                  <a:pt x="7776116" y="800779"/>
                </a:moveTo>
                <a:cubicBezTo>
                  <a:pt x="7776116" y="809587"/>
                  <a:pt x="7766031" y="809587"/>
                  <a:pt x="7781151" y="818395"/>
                </a:cubicBezTo>
                <a:lnTo>
                  <a:pt x="7781151" y="809587"/>
                </a:lnTo>
                <a:lnTo>
                  <a:pt x="7801319" y="809587"/>
                </a:lnTo>
                <a:cubicBezTo>
                  <a:pt x="7791236" y="809587"/>
                  <a:pt x="7786200" y="800779"/>
                  <a:pt x="7776116" y="800779"/>
                </a:cubicBezTo>
                <a:close/>
                <a:moveTo>
                  <a:pt x="6115032" y="791970"/>
                </a:moveTo>
                <a:cubicBezTo>
                  <a:pt x="6120017" y="800779"/>
                  <a:pt x="6124990" y="800779"/>
                  <a:pt x="6139920" y="800779"/>
                </a:cubicBezTo>
                <a:cubicBezTo>
                  <a:pt x="6134947" y="800779"/>
                  <a:pt x="6124990" y="800779"/>
                  <a:pt x="6115032" y="791970"/>
                </a:cubicBezTo>
                <a:close/>
                <a:moveTo>
                  <a:pt x="6053048" y="765547"/>
                </a:moveTo>
                <a:cubicBezTo>
                  <a:pt x="6063917" y="774356"/>
                  <a:pt x="6063917" y="765547"/>
                  <a:pt x="6074771" y="774356"/>
                </a:cubicBezTo>
                <a:cubicBezTo>
                  <a:pt x="6074771" y="765547"/>
                  <a:pt x="6063917" y="765547"/>
                  <a:pt x="6053048" y="765547"/>
                </a:cubicBezTo>
                <a:close/>
                <a:moveTo>
                  <a:pt x="7489507" y="744441"/>
                </a:moveTo>
                <a:cubicBezTo>
                  <a:pt x="7481815" y="745361"/>
                  <a:pt x="7477969" y="747187"/>
                  <a:pt x="7483092" y="750868"/>
                </a:cubicBezTo>
                <a:cubicBezTo>
                  <a:pt x="7485661" y="747187"/>
                  <a:pt x="7490786" y="750868"/>
                  <a:pt x="7495909" y="753613"/>
                </a:cubicBezTo>
                <a:lnTo>
                  <a:pt x="7503285" y="756022"/>
                </a:lnTo>
                <a:cubicBezTo>
                  <a:pt x="7505525" y="755914"/>
                  <a:pt x="7507448" y="754533"/>
                  <a:pt x="7508726" y="750868"/>
                </a:cubicBezTo>
                <a:close/>
                <a:moveTo>
                  <a:pt x="7426688" y="734713"/>
                </a:moveTo>
                <a:cubicBezTo>
                  <a:pt x="7436771" y="734713"/>
                  <a:pt x="7441806" y="741315"/>
                  <a:pt x="7446222" y="745727"/>
                </a:cubicBezTo>
                <a:lnTo>
                  <a:pt x="7452916" y="749582"/>
                </a:lnTo>
                <a:cubicBezTo>
                  <a:pt x="7455358" y="749582"/>
                  <a:pt x="7458204" y="747931"/>
                  <a:pt x="7461988" y="743521"/>
                </a:cubicBezTo>
                <a:cubicBezTo>
                  <a:pt x="7451891" y="743521"/>
                  <a:pt x="7441820" y="743521"/>
                  <a:pt x="7441820" y="734713"/>
                </a:cubicBezTo>
                <a:close/>
                <a:moveTo>
                  <a:pt x="4049063" y="717096"/>
                </a:moveTo>
                <a:cubicBezTo>
                  <a:pt x="4053947" y="725905"/>
                  <a:pt x="4053947" y="734713"/>
                  <a:pt x="4058831" y="734713"/>
                </a:cubicBezTo>
                <a:cubicBezTo>
                  <a:pt x="4068611" y="725905"/>
                  <a:pt x="4058831" y="717096"/>
                  <a:pt x="4049063" y="717096"/>
                </a:cubicBezTo>
                <a:close/>
                <a:moveTo>
                  <a:pt x="3161667" y="668092"/>
                </a:moveTo>
                <a:lnTo>
                  <a:pt x="3161665" y="668093"/>
                </a:lnTo>
                <a:lnTo>
                  <a:pt x="3161665" y="668093"/>
                </a:lnTo>
                <a:close/>
                <a:moveTo>
                  <a:pt x="3178179" y="659852"/>
                </a:moveTo>
                <a:cubicBezTo>
                  <a:pt x="3170625" y="664249"/>
                  <a:pt x="3163058" y="662045"/>
                  <a:pt x="3156756" y="660948"/>
                </a:cubicBezTo>
                <a:lnTo>
                  <a:pt x="3142889" y="668660"/>
                </a:lnTo>
                <a:lnTo>
                  <a:pt x="3161665" y="668093"/>
                </a:lnTo>
                <a:lnTo>
                  <a:pt x="3161642" y="668104"/>
                </a:lnTo>
                <a:lnTo>
                  <a:pt x="3159958" y="668944"/>
                </a:lnTo>
                <a:lnTo>
                  <a:pt x="3142889" y="677469"/>
                </a:lnTo>
                <a:lnTo>
                  <a:pt x="3161642" y="668104"/>
                </a:lnTo>
                <a:lnTo>
                  <a:pt x="3161665" y="668093"/>
                </a:lnTo>
                <a:close/>
                <a:moveTo>
                  <a:pt x="4545758" y="659108"/>
                </a:moveTo>
                <a:cubicBezTo>
                  <a:pt x="4514910" y="667185"/>
                  <a:pt x="4478926" y="667185"/>
                  <a:pt x="4442943" y="667185"/>
                </a:cubicBezTo>
                <a:cubicBezTo>
                  <a:pt x="4453229" y="675263"/>
                  <a:pt x="4437805" y="683340"/>
                  <a:pt x="4448091" y="683340"/>
                </a:cubicBezTo>
                <a:cubicBezTo>
                  <a:pt x="4448091" y="675263"/>
                  <a:pt x="4458364" y="675263"/>
                  <a:pt x="4463502" y="675263"/>
                </a:cubicBezTo>
                <a:cubicBezTo>
                  <a:pt x="4463502" y="691404"/>
                  <a:pt x="4478926" y="683340"/>
                  <a:pt x="4484077" y="699482"/>
                </a:cubicBezTo>
                <a:cubicBezTo>
                  <a:pt x="4484077" y="683340"/>
                  <a:pt x="4540620" y="691404"/>
                  <a:pt x="4530334" y="683340"/>
                </a:cubicBezTo>
                <a:cubicBezTo>
                  <a:pt x="4540620" y="683340"/>
                  <a:pt x="4535470" y="691404"/>
                  <a:pt x="4545758" y="691404"/>
                </a:cubicBezTo>
                <a:cubicBezTo>
                  <a:pt x="4586880" y="683340"/>
                  <a:pt x="4638286" y="667185"/>
                  <a:pt x="4674271" y="675263"/>
                </a:cubicBezTo>
                <a:cubicBezTo>
                  <a:pt x="4663997" y="667185"/>
                  <a:pt x="4663997" y="675263"/>
                  <a:pt x="4679409" y="667185"/>
                </a:cubicBezTo>
                <a:cubicBezTo>
                  <a:pt x="4648573" y="675263"/>
                  <a:pt x="4602302" y="651031"/>
                  <a:pt x="4571468" y="667185"/>
                </a:cubicBezTo>
                <a:cubicBezTo>
                  <a:pt x="4566317" y="675263"/>
                  <a:pt x="4545758" y="667185"/>
                  <a:pt x="4545758" y="659108"/>
                </a:cubicBezTo>
                <a:close/>
                <a:moveTo>
                  <a:pt x="5072010" y="652415"/>
                </a:moveTo>
                <a:cubicBezTo>
                  <a:pt x="5052473" y="653241"/>
                  <a:pt x="5034316" y="655445"/>
                  <a:pt x="5018754" y="659852"/>
                </a:cubicBezTo>
                <a:lnTo>
                  <a:pt x="5000002" y="665345"/>
                </a:lnTo>
                <a:cubicBezTo>
                  <a:pt x="4991094" y="668660"/>
                  <a:pt x="4983465" y="673057"/>
                  <a:pt x="4983465" y="677469"/>
                </a:cubicBezTo>
                <a:lnTo>
                  <a:pt x="5022802" y="660433"/>
                </a:lnTo>
                <a:lnTo>
                  <a:pt x="5086192" y="669757"/>
                </a:lnTo>
                <a:cubicBezTo>
                  <a:pt x="5112130" y="670851"/>
                  <a:pt x="5140674" y="668660"/>
                  <a:pt x="5169206" y="659852"/>
                </a:cubicBezTo>
                <a:cubicBezTo>
                  <a:pt x="5184768" y="668660"/>
                  <a:pt x="5148456" y="668660"/>
                  <a:pt x="5169206" y="677469"/>
                </a:cubicBezTo>
                <a:cubicBezTo>
                  <a:pt x="5195144" y="659852"/>
                  <a:pt x="5247033" y="668660"/>
                  <a:pt x="5252220" y="659852"/>
                </a:cubicBezTo>
                <a:cubicBezTo>
                  <a:pt x="5201631" y="659852"/>
                  <a:pt x="5130617" y="649935"/>
                  <a:pt x="5072010" y="652415"/>
                </a:cubicBezTo>
                <a:close/>
                <a:moveTo>
                  <a:pt x="6790899" y="613597"/>
                </a:moveTo>
                <a:cubicBezTo>
                  <a:pt x="6782627" y="615799"/>
                  <a:pt x="6774991" y="620203"/>
                  <a:pt x="6772442" y="624606"/>
                </a:cubicBezTo>
                <a:cubicBezTo>
                  <a:pt x="6787712" y="615799"/>
                  <a:pt x="6802986" y="624606"/>
                  <a:pt x="6813170" y="615799"/>
                </a:cubicBezTo>
                <a:cubicBezTo>
                  <a:pt x="6808078" y="611395"/>
                  <a:pt x="6799171" y="611395"/>
                  <a:pt x="6790899" y="613597"/>
                </a:cubicBezTo>
                <a:close/>
                <a:moveTo>
                  <a:pt x="6962420" y="606991"/>
                </a:moveTo>
                <a:cubicBezTo>
                  <a:pt x="6956815" y="611401"/>
                  <a:pt x="6961802" y="613607"/>
                  <a:pt x="6967393" y="613607"/>
                </a:cubicBezTo>
                <a:cubicBezTo>
                  <a:pt x="6972998" y="613607"/>
                  <a:pt x="6979212" y="611401"/>
                  <a:pt x="6979212" y="606991"/>
                </a:cubicBezTo>
                <a:close/>
                <a:moveTo>
                  <a:pt x="5130052" y="605069"/>
                </a:moveTo>
                <a:cubicBezTo>
                  <a:pt x="5121911" y="605895"/>
                  <a:pt x="5113769" y="609196"/>
                  <a:pt x="5116483" y="615799"/>
                </a:cubicBezTo>
                <a:cubicBezTo>
                  <a:pt x="5127338" y="609197"/>
                  <a:pt x="5132766" y="609197"/>
                  <a:pt x="5143622" y="609197"/>
                </a:cubicBezTo>
                <a:cubicBezTo>
                  <a:pt x="5146336" y="605895"/>
                  <a:pt x="5138194" y="604244"/>
                  <a:pt x="5130052" y="605069"/>
                </a:cubicBezTo>
                <a:close/>
                <a:moveTo>
                  <a:pt x="1890060" y="604244"/>
                </a:moveTo>
                <a:cubicBezTo>
                  <a:pt x="1885987" y="604244"/>
                  <a:pt x="1880557" y="605895"/>
                  <a:pt x="1872409" y="609197"/>
                </a:cubicBezTo>
                <a:lnTo>
                  <a:pt x="1866981" y="615799"/>
                </a:lnTo>
                <a:cubicBezTo>
                  <a:pt x="1883277" y="609197"/>
                  <a:pt x="1883277" y="609197"/>
                  <a:pt x="1899560" y="609197"/>
                </a:cubicBezTo>
                <a:cubicBezTo>
                  <a:pt x="1896846" y="605895"/>
                  <a:pt x="1894132" y="604244"/>
                  <a:pt x="1890060" y="604244"/>
                </a:cubicBezTo>
                <a:close/>
                <a:moveTo>
                  <a:pt x="6887366" y="584978"/>
                </a:moveTo>
                <a:cubicBezTo>
                  <a:pt x="6882241" y="584978"/>
                  <a:pt x="6861732" y="584978"/>
                  <a:pt x="6856607" y="592677"/>
                </a:cubicBezTo>
                <a:cubicBezTo>
                  <a:pt x="6869424" y="592677"/>
                  <a:pt x="6875826" y="592677"/>
                  <a:pt x="6880963" y="593650"/>
                </a:cubicBezTo>
                <a:lnTo>
                  <a:pt x="6893651" y="598776"/>
                </a:lnTo>
                <a:lnTo>
                  <a:pt x="6893653" y="598780"/>
                </a:lnTo>
                <a:lnTo>
                  <a:pt x="6884953" y="611505"/>
                </a:lnTo>
                <a:cubicBezTo>
                  <a:pt x="6882886" y="614355"/>
                  <a:pt x="6880963" y="615799"/>
                  <a:pt x="6877117" y="615799"/>
                </a:cubicBezTo>
                <a:lnTo>
                  <a:pt x="6892490" y="615799"/>
                </a:lnTo>
                <a:cubicBezTo>
                  <a:pt x="6892490" y="611956"/>
                  <a:pt x="6895059" y="608101"/>
                  <a:pt x="6895704" y="603284"/>
                </a:cubicBezTo>
                <a:lnTo>
                  <a:pt x="6893653" y="598780"/>
                </a:lnTo>
                <a:lnTo>
                  <a:pt x="6893654" y="598778"/>
                </a:lnTo>
                <a:lnTo>
                  <a:pt x="6893651" y="598776"/>
                </a:lnTo>
                <a:close/>
                <a:moveTo>
                  <a:pt x="2021722" y="567362"/>
                </a:moveTo>
                <a:cubicBezTo>
                  <a:pt x="2001212" y="576170"/>
                  <a:pt x="1996075" y="567362"/>
                  <a:pt x="1980702" y="576170"/>
                </a:cubicBezTo>
                <a:lnTo>
                  <a:pt x="1984941" y="583462"/>
                </a:lnTo>
                <a:cubicBezTo>
                  <a:pt x="1988547" y="584153"/>
                  <a:pt x="1993836" y="583327"/>
                  <a:pt x="1999290" y="581676"/>
                </a:cubicBezTo>
                <a:cubicBezTo>
                  <a:pt x="2010183" y="578376"/>
                  <a:pt x="2021722" y="571758"/>
                  <a:pt x="2021722" y="567362"/>
                </a:cubicBezTo>
                <a:close/>
                <a:moveTo>
                  <a:pt x="6655708" y="558553"/>
                </a:moveTo>
                <a:lnTo>
                  <a:pt x="6666905" y="569567"/>
                </a:lnTo>
                <a:cubicBezTo>
                  <a:pt x="6670638" y="571758"/>
                  <a:pt x="6675623" y="571758"/>
                  <a:pt x="6685580" y="567362"/>
                </a:cubicBezTo>
                <a:cubicBezTo>
                  <a:pt x="6685580" y="558553"/>
                  <a:pt x="6660693" y="558553"/>
                  <a:pt x="6655708" y="558553"/>
                </a:cubicBezTo>
                <a:close/>
                <a:moveTo>
                  <a:pt x="5143179" y="549745"/>
                </a:moveTo>
                <a:cubicBezTo>
                  <a:pt x="5143179" y="558553"/>
                  <a:pt x="5113306" y="576170"/>
                  <a:pt x="5128249" y="558553"/>
                </a:cubicBezTo>
                <a:cubicBezTo>
                  <a:pt x="5108334" y="558553"/>
                  <a:pt x="5118291" y="576170"/>
                  <a:pt x="5108334" y="584978"/>
                </a:cubicBezTo>
                <a:cubicBezTo>
                  <a:pt x="5123264" y="576170"/>
                  <a:pt x="5128249" y="576170"/>
                  <a:pt x="5143179" y="567362"/>
                </a:cubicBezTo>
                <a:cubicBezTo>
                  <a:pt x="5123264" y="567362"/>
                  <a:pt x="5168054" y="558553"/>
                  <a:pt x="5143179" y="549745"/>
                </a:cubicBezTo>
                <a:close/>
                <a:moveTo>
                  <a:pt x="3615899" y="543684"/>
                </a:moveTo>
                <a:lnTo>
                  <a:pt x="3631359" y="543684"/>
                </a:lnTo>
                <a:lnTo>
                  <a:pt x="3621694" y="546784"/>
                </a:lnTo>
                <a:cubicBezTo>
                  <a:pt x="3618468" y="547812"/>
                  <a:pt x="3615899" y="547812"/>
                  <a:pt x="3615899" y="543684"/>
                </a:cubicBezTo>
                <a:close/>
                <a:moveTo>
                  <a:pt x="4771709" y="540939"/>
                </a:moveTo>
                <a:cubicBezTo>
                  <a:pt x="4756437" y="540939"/>
                  <a:pt x="4741165" y="540939"/>
                  <a:pt x="4730992" y="549745"/>
                </a:cubicBezTo>
                <a:lnTo>
                  <a:pt x="4756437" y="549745"/>
                </a:lnTo>
                <a:cubicBezTo>
                  <a:pt x="4756437" y="540939"/>
                  <a:pt x="4771709" y="549745"/>
                  <a:pt x="4771709" y="540939"/>
                </a:cubicBezTo>
                <a:close/>
                <a:moveTo>
                  <a:pt x="5173495" y="532117"/>
                </a:moveTo>
                <a:lnTo>
                  <a:pt x="5195208" y="540939"/>
                </a:lnTo>
                <a:cubicBezTo>
                  <a:pt x="5195208" y="532117"/>
                  <a:pt x="5184352" y="532117"/>
                  <a:pt x="5173495" y="532117"/>
                </a:cubicBezTo>
                <a:close/>
                <a:moveTo>
                  <a:pt x="3698343" y="527164"/>
                </a:moveTo>
                <a:cubicBezTo>
                  <a:pt x="3641659" y="518911"/>
                  <a:pt x="3569513" y="551938"/>
                  <a:pt x="3507680" y="551938"/>
                </a:cubicBezTo>
                <a:cubicBezTo>
                  <a:pt x="3497368" y="560204"/>
                  <a:pt x="3507680" y="560204"/>
                  <a:pt x="3497368" y="560204"/>
                </a:cubicBezTo>
                <a:cubicBezTo>
                  <a:pt x="3487056" y="551938"/>
                  <a:pt x="3481907" y="568458"/>
                  <a:pt x="3461295" y="568458"/>
                </a:cubicBezTo>
                <a:cubicBezTo>
                  <a:pt x="3461295" y="568458"/>
                  <a:pt x="3456146" y="576711"/>
                  <a:pt x="3445834" y="576711"/>
                </a:cubicBezTo>
                <a:cubicBezTo>
                  <a:pt x="3435534" y="568458"/>
                  <a:pt x="3461295" y="568458"/>
                  <a:pt x="3461295" y="560204"/>
                </a:cubicBezTo>
                <a:cubicBezTo>
                  <a:pt x="3450996" y="560204"/>
                  <a:pt x="3430372" y="551938"/>
                  <a:pt x="3430372" y="560204"/>
                </a:cubicBezTo>
                <a:cubicBezTo>
                  <a:pt x="3435534" y="568458"/>
                  <a:pt x="3435534" y="576711"/>
                  <a:pt x="3425223" y="584978"/>
                </a:cubicBezTo>
                <a:cubicBezTo>
                  <a:pt x="3461295" y="584978"/>
                  <a:pt x="3492219" y="576711"/>
                  <a:pt x="3512830" y="560204"/>
                </a:cubicBezTo>
                <a:lnTo>
                  <a:pt x="3533441" y="560204"/>
                </a:lnTo>
                <a:cubicBezTo>
                  <a:pt x="3528292" y="568458"/>
                  <a:pt x="3507680" y="568458"/>
                  <a:pt x="3502518" y="576711"/>
                </a:cubicBezTo>
                <a:lnTo>
                  <a:pt x="3502518" y="584978"/>
                </a:lnTo>
                <a:cubicBezTo>
                  <a:pt x="3559215" y="560204"/>
                  <a:pt x="3595288" y="568458"/>
                  <a:pt x="3631359" y="543684"/>
                </a:cubicBezTo>
                <a:lnTo>
                  <a:pt x="3646822" y="543684"/>
                </a:lnTo>
                <a:cubicBezTo>
                  <a:pt x="3646822" y="551938"/>
                  <a:pt x="3631359" y="568458"/>
                  <a:pt x="3641659" y="576711"/>
                </a:cubicBezTo>
                <a:cubicBezTo>
                  <a:pt x="3646822" y="560204"/>
                  <a:pt x="3672582" y="543684"/>
                  <a:pt x="3698343" y="551938"/>
                </a:cubicBezTo>
                <a:cubicBezTo>
                  <a:pt x="3698343" y="543684"/>
                  <a:pt x="3677731" y="551938"/>
                  <a:pt x="3682894" y="543684"/>
                </a:cubicBezTo>
                <a:lnTo>
                  <a:pt x="3703505" y="543684"/>
                </a:lnTo>
                <a:cubicBezTo>
                  <a:pt x="3703505" y="543684"/>
                  <a:pt x="3698343" y="543684"/>
                  <a:pt x="3708654" y="551938"/>
                </a:cubicBezTo>
                <a:cubicBezTo>
                  <a:pt x="3724118" y="543684"/>
                  <a:pt x="3718966" y="551938"/>
                  <a:pt x="3729266" y="551938"/>
                </a:cubicBezTo>
                <a:cubicBezTo>
                  <a:pt x="3729266" y="535431"/>
                  <a:pt x="3693195" y="551938"/>
                  <a:pt x="3698343" y="527164"/>
                </a:cubicBezTo>
                <a:close/>
                <a:moveTo>
                  <a:pt x="3957221" y="521387"/>
                </a:moveTo>
                <a:cubicBezTo>
                  <a:pt x="3948313" y="520562"/>
                  <a:pt x="3938131" y="522213"/>
                  <a:pt x="3935581" y="525515"/>
                </a:cubicBezTo>
                <a:cubicBezTo>
                  <a:pt x="3945767" y="525515"/>
                  <a:pt x="3955939" y="525515"/>
                  <a:pt x="3971211" y="532117"/>
                </a:cubicBezTo>
                <a:cubicBezTo>
                  <a:pt x="3973760" y="525514"/>
                  <a:pt x="3966128" y="522212"/>
                  <a:pt x="3957221" y="521387"/>
                </a:cubicBezTo>
                <a:close/>
                <a:moveTo>
                  <a:pt x="5637027" y="518911"/>
                </a:moveTo>
                <a:cubicBezTo>
                  <a:pt x="5637027" y="525515"/>
                  <a:pt x="5626841" y="525515"/>
                  <a:pt x="5637027" y="532117"/>
                </a:cubicBezTo>
                <a:cubicBezTo>
                  <a:pt x="5652299" y="525515"/>
                  <a:pt x="5652299" y="525515"/>
                  <a:pt x="5667571" y="532117"/>
                </a:cubicBezTo>
                <a:lnTo>
                  <a:pt x="5667571" y="525515"/>
                </a:lnTo>
                <a:cubicBezTo>
                  <a:pt x="5657385" y="532117"/>
                  <a:pt x="5637027" y="525515"/>
                  <a:pt x="5637027" y="518911"/>
                </a:cubicBezTo>
                <a:close/>
                <a:moveTo>
                  <a:pt x="5553545" y="518911"/>
                </a:moveTo>
                <a:cubicBezTo>
                  <a:pt x="5543461" y="518911"/>
                  <a:pt x="5518255" y="532117"/>
                  <a:pt x="5518255" y="532117"/>
                </a:cubicBezTo>
                <a:cubicBezTo>
                  <a:pt x="5533375" y="525515"/>
                  <a:pt x="5553545" y="525515"/>
                  <a:pt x="5553545" y="518911"/>
                </a:cubicBezTo>
                <a:close/>
                <a:moveTo>
                  <a:pt x="3753698" y="518911"/>
                </a:moveTo>
                <a:cubicBezTo>
                  <a:pt x="3769984" y="518911"/>
                  <a:pt x="3759128" y="532117"/>
                  <a:pt x="3775424" y="525515"/>
                </a:cubicBezTo>
                <a:cubicBezTo>
                  <a:pt x="3775424" y="518911"/>
                  <a:pt x="3775424" y="518911"/>
                  <a:pt x="3769984" y="518911"/>
                </a:cubicBezTo>
                <a:close/>
                <a:moveTo>
                  <a:pt x="2485937" y="518911"/>
                </a:moveTo>
                <a:cubicBezTo>
                  <a:pt x="2480509" y="518911"/>
                  <a:pt x="2447928" y="525515"/>
                  <a:pt x="2447928" y="532117"/>
                </a:cubicBezTo>
                <a:cubicBezTo>
                  <a:pt x="2453355" y="532117"/>
                  <a:pt x="2485937" y="525515"/>
                  <a:pt x="2485937" y="518911"/>
                </a:cubicBezTo>
                <a:close/>
                <a:moveTo>
                  <a:pt x="5578547" y="515612"/>
                </a:moveTo>
                <a:cubicBezTo>
                  <a:pt x="5571495" y="513777"/>
                  <a:pt x="5561237" y="513777"/>
                  <a:pt x="5558668" y="517451"/>
                </a:cubicBezTo>
                <a:cubicBezTo>
                  <a:pt x="5566362" y="517451"/>
                  <a:pt x="5559630" y="525704"/>
                  <a:pt x="5560110" y="526732"/>
                </a:cubicBezTo>
                <a:cubicBezTo>
                  <a:pt x="5560275" y="527083"/>
                  <a:pt x="5561237" y="526623"/>
                  <a:pt x="5563806" y="524784"/>
                </a:cubicBezTo>
                <a:cubicBezTo>
                  <a:pt x="5579179" y="517451"/>
                  <a:pt x="5574055" y="524784"/>
                  <a:pt x="5579179" y="524784"/>
                </a:cubicBezTo>
                <a:cubicBezTo>
                  <a:pt x="5589440" y="521117"/>
                  <a:pt x="5585597" y="517447"/>
                  <a:pt x="5578547" y="515612"/>
                </a:cubicBezTo>
                <a:close/>
                <a:moveTo>
                  <a:pt x="3722738" y="515497"/>
                </a:moveTo>
                <a:cubicBezTo>
                  <a:pt x="3719090" y="515154"/>
                  <a:pt x="3715696" y="515614"/>
                  <a:pt x="3712982" y="517451"/>
                </a:cubicBezTo>
                <a:cubicBezTo>
                  <a:pt x="3729266" y="517451"/>
                  <a:pt x="3727229" y="525704"/>
                  <a:pt x="3736656" y="526732"/>
                </a:cubicBezTo>
                <a:cubicBezTo>
                  <a:pt x="3739794" y="527083"/>
                  <a:pt x="3744196" y="526623"/>
                  <a:pt x="3750991" y="524784"/>
                </a:cubicBezTo>
                <a:cubicBezTo>
                  <a:pt x="3746921" y="524784"/>
                  <a:pt x="3733682" y="516527"/>
                  <a:pt x="3722738" y="515497"/>
                </a:cubicBezTo>
                <a:close/>
                <a:moveTo>
                  <a:pt x="6248670" y="510104"/>
                </a:moveTo>
                <a:cubicBezTo>
                  <a:pt x="6253782" y="527719"/>
                  <a:pt x="6207789" y="510104"/>
                  <a:pt x="6207789" y="518911"/>
                </a:cubicBezTo>
                <a:cubicBezTo>
                  <a:pt x="6223113" y="518911"/>
                  <a:pt x="6228223" y="518911"/>
                  <a:pt x="6223113" y="527719"/>
                </a:cubicBezTo>
                <a:cubicBezTo>
                  <a:pt x="6248670" y="527719"/>
                  <a:pt x="6248670" y="527719"/>
                  <a:pt x="6248670" y="518911"/>
                </a:cubicBezTo>
                <a:cubicBezTo>
                  <a:pt x="6274217" y="518911"/>
                  <a:pt x="6263992" y="527719"/>
                  <a:pt x="6279327" y="527719"/>
                </a:cubicBezTo>
                <a:cubicBezTo>
                  <a:pt x="6274217" y="527719"/>
                  <a:pt x="6294663" y="510104"/>
                  <a:pt x="6284440" y="518911"/>
                </a:cubicBezTo>
                <a:cubicBezTo>
                  <a:pt x="6274217" y="527719"/>
                  <a:pt x="6258881" y="510104"/>
                  <a:pt x="6248670" y="510104"/>
                </a:cubicBezTo>
                <a:close/>
                <a:moveTo>
                  <a:pt x="6068611" y="501296"/>
                </a:moveTo>
                <a:cubicBezTo>
                  <a:pt x="6068611" y="510104"/>
                  <a:pt x="6047620" y="492488"/>
                  <a:pt x="6047620" y="510104"/>
                </a:cubicBezTo>
                <a:cubicBezTo>
                  <a:pt x="6058121" y="510104"/>
                  <a:pt x="6052870" y="518911"/>
                  <a:pt x="6063359" y="518911"/>
                </a:cubicBezTo>
                <a:cubicBezTo>
                  <a:pt x="6068611" y="510104"/>
                  <a:pt x="6068611" y="518911"/>
                  <a:pt x="6073861" y="518911"/>
                </a:cubicBezTo>
                <a:lnTo>
                  <a:pt x="6084362" y="518911"/>
                </a:lnTo>
                <a:lnTo>
                  <a:pt x="6098787" y="518911"/>
                </a:lnTo>
                <a:cubicBezTo>
                  <a:pt x="6107973" y="521116"/>
                  <a:pt x="6115856" y="523322"/>
                  <a:pt x="6115856" y="518911"/>
                </a:cubicBezTo>
                <a:lnTo>
                  <a:pt x="6121094" y="522213"/>
                </a:lnTo>
                <a:cubicBezTo>
                  <a:pt x="6123725" y="523322"/>
                  <a:pt x="6126343" y="523322"/>
                  <a:pt x="6126343" y="518911"/>
                </a:cubicBezTo>
                <a:cubicBezTo>
                  <a:pt x="6105353" y="510104"/>
                  <a:pt x="6100102" y="518911"/>
                  <a:pt x="6084362" y="518911"/>
                </a:cubicBezTo>
                <a:cubicBezTo>
                  <a:pt x="6079112" y="510104"/>
                  <a:pt x="6073861" y="510104"/>
                  <a:pt x="6068611" y="501296"/>
                </a:cubicBezTo>
                <a:close/>
                <a:moveTo>
                  <a:pt x="5960746" y="501296"/>
                </a:moveTo>
                <a:cubicBezTo>
                  <a:pt x="5981028" y="510104"/>
                  <a:pt x="5991162" y="510104"/>
                  <a:pt x="6011432" y="518911"/>
                </a:cubicBezTo>
                <a:cubicBezTo>
                  <a:pt x="5991162" y="501296"/>
                  <a:pt x="6036762" y="527719"/>
                  <a:pt x="6036762" y="501296"/>
                </a:cubicBezTo>
                <a:close/>
                <a:moveTo>
                  <a:pt x="5920030" y="501296"/>
                </a:moveTo>
                <a:cubicBezTo>
                  <a:pt x="5909172" y="501296"/>
                  <a:pt x="5887449" y="501296"/>
                  <a:pt x="5887449" y="510104"/>
                </a:cubicBezTo>
                <a:cubicBezTo>
                  <a:pt x="5892890" y="510104"/>
                  <a:pt x="5920030" y="510104"/>
                  <a:pt x="5920030" y="501296"/>
                </a:cubicBezTo>
                <a:close/>
                <a:moveTo>
                  <a:pt x="5846732" y="501296"/>
                </a:moveTo>
                <a:lnTo>
                  <a:pt x="5852160" y="510104"/>
                </a:lnTo>
                <a:cubicBezTo>
                  <a:pt x="5868456" y="501296"/>
                  <a:pt x="5873884" y="518911"/>
                  <a:pt x="5884742" y="501296"/>
                </a:cubicBezTo>
                <a:close/>
                <a:moveTo>
                  <a:pt x="5816872" y="501296"/>
                </a:moveTo>
                <a:lnTo>
                  <a:pt x="5829094" y="511214"/>
                </a:lnTo>
                <a:cubicBezTo>
                  <a:pt x="5835193" y="512308"/>
                  <a:pt x="5841305" y="510104"/>
                  <a:pt x="5841305" y="501296"/>
                </a:cubicBezTo>
                <a:close/>
                <a:moveTo>
                  <a:pt x="2193029" y="498625"/>
                </a:moveTo>
                <a:cubicBezTo>
                  <a:pt x="2191743" y="496580"/>
                  <a:pt x="2190459" y="496580"/>
                  <a:pt x="2187890" y="500673"/>
                </a:cubicBezTo>
                <a:cubicBezTo>
                  <a:pt x="2090084" y="517030"/>
                  <a:pt x="2028314" y="525202"/>
                  <a:pt x="1904774" y="557917"/>
                </a:cubicBezTo>
                <a:cubicBezTo>
                  <a:pt x="1899624" y="566104"/>
                  <a:pt x="1899624" y="574276"/>
                  <a:pt x="1889337" y="582462"/>
                </a:cubicBezTo>
                <a:cubicBezTo>
                  <a:pt x="1894487" y="566104"/>
                  <a:pt x="1843016" y="590634"/>
                  <a:pt x="1863602" y="574276"/>
                </a:cubicBezTo>
                <a:cubicBezTo>
                  <a:pt x="1837866" y="574276"/>
                  <a:pt x="1817267" y="582462"/>
                  <a:pt x="1801831" y="590634"/>
                </a:cubicBezTo>
                <a:cubicBezTo>
                  <a:pt x="1827567" y="582462"/>
                  <a:pt x="1812130" y="598819"/>
                  <a:pt x="1806980" y="606991"/>
                </a:cubicBezTo>
                <a:cubicBezTo>
                  <a:pt x="1817267" y="598819"/>
                  <a:pt x="1827567" y="598819"/>
                  <a:pt x="1832717" y="598819"/>
                </a:cubicBezTo>
                <a:cubicBezTo>
                  <a:pt x="1843016" y="590634"/>
                  <a:pt x="1832717" y="582462"/>
                  <a:pt x="1837866" y="582462"/>
                </a:cubicBezTo>
                <a:cubicBezTo>
                  <a:pt x="1858453" y="582462"/>
                  <a:pt x="1853303" y="590634"/>
                  <a:pt x="1873888" y="590634"/>
                </a:cubicBezTo>
                <a:cubicBezTo>
                  <a:pt x="1889337" y="582462"/>
                  <a:pt x="1894487" y="582462"/>
                  <a:pt x="1915073" y="582462"/>
                </a:cubicBezTo>
                <a:cubicBezTo>
                  <a:pt x="1909923" y="566104"/>
                  <a:pt x="1951107" y="566104"/>
                  <a:pt x="1966544" y="557917"/>
                </a:cubicBezTo>
                <a:cubicBezTo>
                  <a:pt x="1987130" y="557917"/>
                  <a:pt x="2007728" y="549745"/>
                  <a:pt x="2023164" y="549745"/>
                </a:cubicBezTo>
                <a:cubicBezTo>
                  <a:pt x="2095234" y="533388"/>
                  <a:pt x="2151856" y="508845"/>
                  <a:pt x="2198177" y="508845"/>
                </a:cubicBezTo>
                <a:cubicBezTo>
                  <a:pt x="2195602" y="504759"/>
                  <a:pt x="2194315" y="500670"/>
                  <a:pt x="2193029" y="498625"/>
                </a:cubicBezTo>
                <a:close/>
                <a:moveTo>
                  <a:pt x="3592690" y="497993"/>
                </a:moveTo>
                <a:cubicBezTo>
                  <a:pt x="3579626" y="499094"/>
                  <a:pt x="3565939" y="501296"/>
                  <a:pt x="3560960" y="501296"/>
                </a:cubicBezTo>
                <a:lnTo>
                  <a:pt x="3560960" y="510104"/>
                </a:lnTo>
                <a:cubicBezTo>
                  <a:pt x="3590820" y="510104"/>
                  <a:pt x="3600765" y="501296"/>
                  <a:pt x="3620680" y="501296"/>
                </a:cubicBezTo>
                <a:cubicBezTo>
                  <a:pt x="3618194" y="496892"/>
                  <a:pt x="3605754" y="496892"/>
                  <a:pt x="3592690" y="497993"/>
                </a:cubicBezTo>
                <a:close/>
                <a:moveTo>
                  <a:pt x="5645845" y="492488"/>
                </a:moveTo>
                <a:cubicBezTo>
                  <a:pt x="5666761" y="510104"/>
                  <a:pt x="5708590" y="492488"/>
                  <a:pt x="5729506" y="510104"/>
                </a:cubicBezTo>
                <a:cubicBezTo>
                  <a:pt x="5739956" y="492488"/>
                  <a:pt x="5771334" y="518911"/>
                  <a:pt x="5787012" y="501296"/>
                </a:cubicBezTo>
                <a:cubicBezTo>
                  <a:pt x="5745183" y="501296"/>
                  <a:pt x="5698126" y="492488"/>
                  <a:pt x="5645845" y="492488"/>
                </a:cubicBezTo>
                <a:close/>
                <a:moveTo>
                  <a:pt x="5523723" y="489185"/>
                </a:moveTo>
                <a:cubicBezTo>
                  <a:pt x="5517955" y="488084"/>
                  <a:pt x="5512827" y="488084"/>
                  <a:pt x="5512827" y="492488"/>
                </a:cubicBezTo>
                <a:cubicBezTo>
                  <a:pt x="5533338" y="492488"/>
                  <a:pt x="5538463" y="492488"/>
                  <a:pt x="5533338" y="501296"/>
                </a:cubicBezTo>
                <a:cubicBezTo>
                  <a:pt x="5538463" y="501296"/>
                  <a:pt x="5558973" y="501296"/>
                  <a:pt x="5558973" y="492488"/>
                </a:cubicBezTo>
                <a:cubicBezTo>
                  <a:pt x="5543598" y="501296"/>
                  <a:pt x="5538463" y="492488"/>
                  <a:pt x="5538463" y="492488"/>
                </a:cubicBezTo>
                <a:cubicBezTo>
                  <a:pt x="5535900" y="492488"/>
                  <a:pt x="5529492" y="490286"/>
                  <a:pt x="5523723" y="489185"/>
                </a:cubicBezTo>
                <a:close/>
                <a:moveTo>
                  <a:pt x="2229394" y="486983"/>
                </a:moveTo>
                <a:cubicBezTo>
                  <a:pt x="2217735" y="485882"/>
                  <a:pt x="2203484" y="488084"/>
                  <a:pt x="2200896" y="492488"/>
                </a:cubicBezTo>
                <a:cubicBezTo>
                  <a:pt x="2221623" y="492488"/>
                  <a:pt x="2237173" y="492488"/>
                  <a:pt x="2242347" y="501296"/>
                </a:cubicBezTo>
                <a:cubicBezTo>
                  <a:pt x="2250122" y="492488"/>
                  <a:pt x="2241054" y="488084"/>
                  <a:pt x="2229394" y="486983"/>
                </a:cubicBezTo>
                <a:close/>
                <a:moveTo>
                  <a:pt x="3996807" y="483679"/>
                </a:moveTo>
                <a:cubicBezTo>
                  <a:pt x="3999382" y="483679"/>
                  <a:pt x="4007104" y="485695"/>
                  <a:pt x="4017400" y="487711"/>
                </a:cubicBezTo>
                <a:lnTo>
                  <a:pt x="4019520" y="487949"/>
                </a:lnTo>
                <a:lnTo>
                  <a:pt x="4043142" y="491743"/>
                </a:lnTo>
                <a:cubicBezTo>
                  <a:pt x="4027693" y="507898"/>
                  <a:pt x="3976209" y="515976"/>
                  <a:pt x="3960759" y="507898"/>
                </a:cubicBezTo>
                <a:cubicBezTo>
                  <a:pt x="3976209" y="499821"/>
                  <a:pt x="3976209" y="507898"/>
                  <a:pt x="3986508" y="499821"/>
                </a:cubicBezTo>
                <a:cubicBezTo>
                  <a:pt x="3981358" y="491743"/>
                  <a:pt x="3924725" y="499821"/>
                  <a:pt x="3924725" y="515976"/>
                </a:cubicBezTo>
                <a:cubicBezTo>
                  <a:pt x="3960759" y="507898"/>
                  <a:pt x="3976209" y="515976"/>
                  <a:pt x="3996807" y="524053"/>
                </a:cubicBezTo>
                <a:cubicBezTo>
                  <a:pt x="4001957" y="532117"/>
                  <a:pt x="4017394" y="515976"/>
                  <a:pt x="4027693" y="524053"/>
                </a:cubicBezTo>
                <a:cubicBezTo>
                  <a:pt x="4012257" y="515976"/>
                  <a:pt x="4017394" y="532117"/>
                  <a:pt x="4022544" y="532117"/>
                </a:cubicBezTo>
                <a:cubicBezTo>
                  <a:pt x="4027693" y="524053"/>
                  <a:pt x="4037993" y="524053"/>
                  <a:pt x="4043142" y="515976"/>
                </a:cubicBezTo>
                <a:cubicBezTo>
                  <a:pt x="4027693" y="524053"/>
                  <a:pt x="4032843" y="507898"/>
                  <a:pt x="4027693" y="507898"/>
                </a:cubicBezTo>
                <a:cubicBezTo>
                  <a:pt x="4037993" y="507898"/>
                  <a:pt x="4037993" y="507898"/>
                  <a:pt x="4043142" y="499821"/>
                </a:cubicBezTo>
                <a:cubicBezTo>
                  <a:pt x="4053442" y="507898"/>
                  <a:pt x="4053442" y="515976"/>
                  <a:pt x="4068889" y="515976"/>
                </a:cubicBezTo>
                <a:cubicBezTo>
                  <a:pt x="4074039" y="507898"/>
                  <a:pt x="4058592" y="507898"/>
                  <a:pt x="4068889" y="499821"/>
                </a:cubicBezTo>
                <a:cubicBezTo>
                  <a:pt x="4058592" y="503865"/>
                  <a:pt x="4054732" y="501851"/>
                  <a:pt x="4051506" y="499821"/>
                </a:cubicBezTo>
                <a:lnTo>
                  <a:pt x="4043142" y="499821"/>
                </a:lnTo>
                <a:lnTo>
                  <a:pt x="4037993" y="499821"/>
                </a:lnTo>
                <a:lnTo>
                  <a:pt x="4053442" y="491743"/>
                </a:lnTo>
                <a:lnTo>
                  <a:pt x="4019520" y="487949"/>
                </a:lnTo>
                <a:lnTo>
                  <a:pt x="4018044" y="487711"/>
                </a:lnTo>
                <a:cubicBezTo>
                  <a:pt x="4008391" y="487711"/>
                  <a:pt x="3999382" y="487711"/>
                  <a:pt x="3996807" y="483679"/>
                </a:cubicBezTo>
                <a:close/>
                <a:moveTo>
                  <a:pt x="4114757" y="474871"/>
                </a:moveTo>
                <a:cubicBezTo>
                  <a:pt x="4109784" y="483679"/>
                  <a:pt x="4084895" y="466063"/>
                  <a:pt x="4089867" y="483679"/>
                </a:cubicBezTo>
                <a:cubicBezTo>
                  <a:pt x="4104798" y="474871"/>
                  <a:pt x="4104798" y="483679"/>
                  <a:pt x="4114757" y="483679"/>
                </a:cubicBezTo>
                <a:close/>
                <a:moveTo>
                  <a:pt x="2689531" y="466063"/>
                </a:moveTo>
                <a:cubicBezTo>
                  <a:pt x="2679586" y="474871"/>
                  <a:pt x="2659670" y="474871"/>
                  <a:pt x="2664657" y="483679"/>
                </a:cubicBezTo>
                <a:cubicBezTo>
                  <a:pt x="2669628" y="483679"/>
                  <a:pt x="2689531" y="483679"/>
                  <a:pt x="2689531" y="466063"/>
                </a:cubicBezTo>
                <a:close/>
                <a:moveTo>
                  <a:pt x="2309420" y="456160"/>
                </a:moveTo>
                <a:lnTo>
                  <a:pt x="2296729" y="457133"/>
                </a:lnTo>
                <a:cubicBezTo>
                  <a:pt x="2289985" y="466063"/>
                  <a:pt x="2284797" y="466063"/>
                  <a:pt x="2279621" y="466063"/>
                </a:cubicBezTo>
                <a:lnTo>
                  <a:pt x="2284722" y="477211"/>
                </a:lnTo>
                <a:cubicBezTo>
                  <a:pt x="2285772" y="477632"/>
                  <a:pt x="2287391" y="477077"/>
                  <a:pt x="2289985" y="474871"/>
                </a:cubicBezTo>
                <a:cubicBezTo>
                  <a:pt x="2300348" y="466063"/>
                  <a:pt x="2331448" y="474871"/>
                  <a:pt x="2336623" y="457256"/>
                </a:cubicBezTo>
                <a:cubicBezTo>
                  <a:pt x="2328853" y="457256"/>
                  <a:pt x="2319781" y="459461"/>
                  <a:pt x="2312013" y="460557"/>
                </a:cubicBezTo>
                <a:lnTo>
                  <a:pt x="2296576" y="457527"/>
                </a:lnTo>
                <a:close/>
                <a:moveTo>
                  <a:pt x="4341943" y="448998"/>
                </a:moveTo>
                <a:cubicBezTo>
                  <a:pt x="4339569" y="447345"/>
                  <a:pt x="4336008" y="447345"/>
                  <a:pt x="4331256" y="450654"/>
                </a:cubicBezTo>
                <a:lnTo>
                  <a:pt x="4345503" y="457256"/>
                </a:lnTo>
                <a:cubicBezTo>
                  <a:pt x="4345503" y="453955"/>
                  <a:pt x="4344318" y="450650"/>
                  <a:pt x="4341943" y="448998"/>
                </a:cubicBezTo>
                <a:close/>
                <a:moveTo>
                  <a:pt x="4167074" y="448448"/>
                </a:moveTo>
                <a:cubicBezTo>
                  <a:pt x="4156713" y="448448"/>
                  <a:pt x="4125613" y="457256"/>
                  <a:pt x="4146350" y="457256"/>
                </a:cubicBezTo>
                <a:cubicBezTo>
                  <a:pt x="4154119" y="452845"/>
                  <a:pt x="4159294" y="457256"/>
                  <a:pt x="4164481" y="460557"/>
                </a:cubicBezTo>
                <a:lnTo>
                  <a:pt x="4172578" y="463452"/>
                </a:lnTo>
                <a:cubicBezTo>
                  <a:pt x="4175501" y="463317"/>
                  <a:pt x="4178741" y="461653"/>
                  <a:pt x="4182625" y="457256"/>
                </a:cubicBezTo>
                <a:cubicBezTo>
                  <a:pt x="4172263" y="457256"/>
                  <a:pt x="4167074" y="457256"/>
                  <a:pt x="4167074" y="448448"/>
                </a:cubicBezTo>
                <a:close/>
                <a:moveTo>
                  <a:pt x="2530727" y="448448"/>
                </a:moveTo>
                <a:lnTo>
                  <a:pt x="2535700" y="457256"/>
                </a:lnTo>
                <a:cubicBezTo>
                  <a:pt x="2535700" y="457256"/>
                  <a:pt x="2545657" y="448448"/>
                  <a:pt x="2530727" y="448448"/>
                </a:cubicBezTo>
                <a:close/>
                <a:moveTo>
                  <a:pt x="3615253" y="444037"/>
                </a:moveTo>
                <a:cubicBezTo>
                  <a:pt x="3604992" y="444037"/>
                  <a:pt x="3569096" y="444037"/>
                  <a:pt x="3574221" y="448448"/>
                </a:cubicBezTo>
                <a:cubicBezTo>
                  <a:pt x="3584481" y="444037"/>
                  <a:pt x="3610129" y="444037"/>
                  <a:pt x="3615253" y="444037"/>
                </a:cubicBezTo>
                <a:close/>
                <a:moveTo>
                  <a:pt x="2403768" y="441287"/>
                </a:moveTo>
                <a:cubicBezTo>
                  <a:pt x="2403134" y="440782"/>
                  <a:pt x="2401233" y="441287"/>
                  <a:pt x="2397431" y="443306"/>
                </a:cubicBezTo>
                <a:cubicBezTo>
                  <a:pt x="2387296" y="451383"/>
                  <a:pt x="2361966" y="451383"/>
                  <a:pt x="2351831" y="451383"/>
                </a:cubicBezTo>
                <a:cubicBezTo>
                  <a:pt x="2351831" y="459461"/>
                  <a:pt x="2341696" y="459461"/>
                  <a:pt x="2341696" y="467538"/>
                </a:cubicBezTo>
                <a:cubicBezTo>
                  <a:pt x="2356892" y="461477"/>
                  <a:pt x="2346440" y="473586"/>
                  <a:pt x="2355234" y="476617"/>
                </a:cubicBezTo>
                <a:cubicBezTo>
                  <a:pt x="2358157" y="477618"/>
                  <a:pt x="2363231" y="477618"/>
                  <a:pt x="2372101" y="475602"/>
                </a:cubicBezTo>
                <a:cubicBezTo>
                  <a:pt x="2372101" y="467538"/>
                  <a:pt x="2356892" y="475602"/>
                  <a:pt x="2356892" y="459461"/>
                </a:cubicBezTo>
                <a:lnTo>
                  <a:pt x="2392370" y="459461"/>
                </a:lnTo>
                <a:cubicBezTo>
                  <a:pt x="2396166" y="453403"/>
                  <a:pt x="2405669" y="442801"/>
                  <a:pt x="2403768" y="441287"/>
                </a:cubicBezTo>
                <a:close/>
                <a:moveTo>
                  <a:pt x="2803551" y="436879"/>
                </a:moveTo>
                <a:cubicBezTo>
                  <a:pt x="2795406" y="436879"/>
                  <a:pt x="2787260" y="438530"/>
                  <a:pt x="2787260" y="441832"/>
                </a:cubicBezTo>
                <a:cubicBezTo>
                  <a:pt x="2792688" y="441832"/>
                  <a:pt x="2796762" y="443495"/>
                  <a:pt x="2801521" y="444321"/>
                </a:cubicBezTo>
                <a:cubicBezTo>
                  <a:pt x="2806265" y="445146"/>
                  <a:pt x="2811705" y="445146"/>
                  <a:pt x="2819842" y="441832"/>
                </a:cubicBezTo>
                <a:cubicBezTo>
                  <a:pt x="2819842" y="438530"/>
                  <a:pt x="2811696" y="436879"/>
                  <a:pt x="2803551" y="436879"/>
                </a:cubicBezTo>
                <a:close/>
                <a:moveTo>
                  <a:pt x="3883616" y="435228"/>
                </a:moveTo>
                <a:cubicBezTo>
                  <a:pt x="3888665" y="444037"/>
                  <a:pt x="3878581" y="444037"/>
                  <a:pt x="3883616" y="444037"/>
                </a:cubicBezTo>
                <a:cubicBezTo>
                  <a:pt x="3888665" y="435228"/>
                  <a:pt x="3913870" y="444037"/>
                  <a:pt x="3908821" y="435228"/>
                </a:cubicBezTo>
                <a:close/>
                <a:moveTo>
                  <a:pt x="2855130" y="435228"/>
                </a:moveTo>
                <a:cubicBezTo>
                  <a:pt x="2835227" y="435228"/>
                  <a:pt x="2830255" y="435228"/>
                  <a:pt x="2825270" y="444037"/>
                </a:cubicBezTo>
                <a:cubicBezTo>
                  <a:pt x="2835227" y="444037"/>
                  <a:pt x="2850157" y="435228"/>
                  <a:pt x="2855130" y="435228"/>
                </a:cubicBezTo>
                <a:close/>
                <a:moveTo>
                  <a:pt x="4227840" y="431377"/>
                </a:moveTo>
                <a:cubicBezTo>
                  <a:pt x="4219385" y="430386"/>
                  <a:pt x="4214181" y="430386"/>
                  <a:pt x="4221988" y="434350"/>
                </a:cubicBezTo>
                <a:lnTo>
                  <a:pt x="4239818" y="441151"/>
                </a:lnTo>
                <a:lnTo>
                  <a:pt x="4239797" y="441162"/>
                </a:lnTo>
                <a:lnTo>
                  <a:pt x="4216788" y="446242"/>
                </a:lnTo>
                <a:cubicBezTo>
                  <a:pt x="4210284" y="448231"/>
                  <a:pt x="4203780" y="450207"/>
                  <a:pt x="4190761" y="450207"/>
                </a:cubicBezTo>
                <a:lnTo>
                  <a:pt x="4201250" y="455537"/>
                </a:lnTo>
                <a:cubicBezTo>
                  <a:pt x="4206540" y="455416"/>
                  <a:pt x="4213207" y="453670"/>
                  <a:pt x="4220038" y="451194"/>
                </a:cubicBezTo>
                <a:lnTo>
                  <a:pt x="4235362" y="443415"/>
                </a:lnTo>
                <a:lnTo>
                  <a:pt x="4239797" y="441162"/>
                </a:lnTo>
                <a:lnTo>
                  <a:pt x="4239829" y="441155"/>
                </a:lnTo>
                <a:lnTo>
                  <a:pt x="4239818" y="441151"/>
                </a:lnTo>
                <a:lnTo>
                  <a:pt x="4253202" y="434350"/>
                </a:lnTo>
                <a:cubicBezTo>
                  <a:pt x="4248002" y="434350"/>
                  <a:pt x="4236295" y="432368"/>
                  <a:pt x="4227840" y="431377"/>
                </a:cubicBezTo>
                <a:close/>
                <a:moveTo>
                  <a:pt x="2462396" y="428020"/>
                </a:moveTo>
                <a:cubicBezTo>
                  <a:pt x="2448735" y="428020"/>
                  <a:pt x="2432150" y="441399"/>
                  <a:pt x="2412639" y="441399"/>
                </a:cubicBezTo>
                <a:lnTo>
                  <a:pt x="2418739" y="446852"/>
                </a:lnTo>
                <a:cubicBezTo>
                  <a:pt x="2422560" y="446852"/>
                  <a:pt x="2427924" y="445364"/>
                  <a:pt x="2434099" y="443387"/>
                </a:cubicBezTo>
                <a:cubicBezTo>
                  <a:pt x="2446461" y="439409"/>
                  <a:pt x="2462075" y="433471"/>
                  <a:pt x="2475081" y="433471"/>
                </a:cubicBezTo>
                <a:cubicBezTo>
                  <a:pt x="2471177" y="429507"/>
                  <a:pt x="2466949" y="428020"/>
                  <a:pt x="2462396" y="428020"/>
                </a:cubicBezTo>
                <a:close/>
                <a:moveTo>
                  <a:pt x="4141124" y="408805"/>
                </a:moveTo>
                <a:cubicBezTo>
                  <a:pt x="4138606" y="417614"/>
                  <a:pt x="4147425" y="419819"/>
                  <a:pt x="4154359" y="419819"/>
                </a:cubicBezTo>
                <a:cubicBezTo>
                  <a:pt x="4161292" y="419819"/>
                  <a:pt x="4166341" y="417614"/>
                  <a:pt x="4166341" y="408805"/>
                </a:cubicBezTo>
                <a:cubicBezTo>
                  <a:pt x="4151209" y="417614"/>
                  <a:pt x="4151209" y="408805"/>
                  <a:pt x="4141124" y="408805"/>
                </a:cubicBezTo>
                <a:close/>
                <a:moveTo>
                  <a:pt x="4777529" y="391189"/>
                </a:moveTo>
                <a:cubicBezTo>
                  <a:pt x="4754843" y="391189"/>
                  <a:pt x="4766179" y="401093"/>
                  <a:pt x="4775405" y="402337"/>
                </a:cubicBezTo>
                <a:cubicBezTo>
                  <a:pt x="4778478" y="402758"/>
                  <a:pt x="4781313" y="402203"/>
                  <a:pt x="4782578" y="399997"/>
                </a:cubicBezTo>
                <a:cubicBezTo>
                  <a:pt x="4777529" y="399997"/>
                  <a:pt x="4772494" y="391189"/>
                  <a:pt x="4777529" y="391189"/>
                </a:cubicBezTo>
                <a:close/>
                <a:moveTo>
                  <a:pt x="3843281" y="391189"/>
                </a:moveTo>
                <a:cubicBezTo>
                  <a:pt x="3843281" y="399997"/>
                  <a:pt x="3863448" y="391189"/>
                  <a:pt x="3858413" y="408805"/>
                </a:cubicBezTo>
                <a:lnTo>
                  <a:pt x="3878581" y="408805"/>
                </a:lnTo>
                <a:cubicBezTo>
                  <a:pt x="3876050" y="404409"/>
                  <a:pt x="3873533" y="402203"/>
                  <a:pt x="3870383" y="402203"/>
                </a:cubicBezTo>
                <a:cubicBezTo>
                  <a:pt x="3857146" y="393395"/>
                  <a:pt x="3850847" y="391189"/>
                  <a:pt x="3843281" y="391189"/>
                </a:cubicBezTo>
                <a:close/>
                <a:moveTo>
                  <a:pt x="3683122" y="391189"/>
                </a:moveTo>
                <a:cubicBezTo>
                  <a:pt x="3657095" y="399997"/>
                  <a:pt x="3641495" y="408805"/>
                  <a:pt x="3620680" y="417614"/>
                </a:cubicBezTo>
                <a:cubicBezTo>
                  <a:pt x="3636294" y="408805"/>
                  <a:pt x="3636294" y="417614"/>
                  <a:pt x="3646695" y="408805"/>
                </a:cubicBezTo>
                <a:cubicBezTo>
                  <a:pt x="3657095" y="399997"/>
                  <a:pt x="3677908" y="399997"/>
                  <a:pt x="3683122" y="391189"/>
                </a:cubicBezTo>
                <a:close/>
                <a:moveTo>
                  <a:pt x="2921646" y="391189"/>
                </a:moveTo>
                <a:cubicBezTo>
                  <a:pt x="2906716" y="391189"/>
                  <a:pt x="2906716" y="399997"/>
                  <a:pt x="2906716" y="408805"/>
                </a:cubicBezTo>
                <a:cubicBezTo>
                  <a:pt x="2921646" y="408805"/>
                  <a:pt x="2936576" y="399997"/>
                  <a:pt x="2921646" y="391189"/>
                </a:cubicBezTo>
                <a:close/>
                <a:moveTo>
                  <a:pt x="2706208" y="391189"/>
                </a:moveTo>
                <a:cubicBezTo>
                  <a:pt x="2696137" y="399997"/>
                  <a:pt x="2681003" y="399997"/>
                  <a:pt x="2675968" y="408805"/>
                </a:cubicBezTo>
                <a:cubicBezTo>
                  <a:pt x="2686039" y="408805"/>
                  <a:pt x="2711256" y="399997"/>
                  <a:pt x="2706208" y="391189"/>
                </a:cubicBezTo>
                <a:close/>
                <a:moveTo>
                  <a:pt x="2577643" y="391189"/>
                </a:moveTo>
                <a:cubicBezTo>
                  <a:pt x="2551680" y="408805"/>
                  <a:pt x="2541292" y="417614"/>
                  <a:pt x="2504941" y="417614"/>
                </a:cubicBezTo>
                <a:lnTo>
                  <a:pt x="2509242" y="425055"/>
                </a:lnTo>
                <a:cubicBezTo>
                  <a:pt x="2511913" y="425880"/>
                  <a:pt x="2515646" y="425326"/>
                  <a:pt x="2519871" y="424216"/>
                </a:cubicBezTo>
                <a:cubicBezTo>
                  <a:pt x="2528310" y="422024"/>
                  <a:pt x="2538698" y="417614"/>
                  <a:pt x="2546479" y="417614"/>
                </a:cubicBezTo>
                <a:cubicBezTo>
                  <a:pt x="2556867" y="399997"/>
                  <a:pt x="2588031" y="417614"/>
                  <a:pt x="2624382" y="399997"/>
                </a:cubicBezTo>
                <a:cubicBezTo>
                  <a:pt x="2621789" y="395600"/>
                  <a:pt x="2606214" y="399997"/>
                  <a:pt x="2593232" y="402203"/>
                </a:cubicBezTo>
                <a:close/>
                <a:moveTo>
                  <a:pt x="4546618" y="383774"/>
                </a:moveTo>
                <a:cubicBezTo>
                  <a:pt x="4549187" y="392122"/>
                  <a:pt x="4567178" y="392122"/>
                  <a:pt x="4581956" y="393165"/>
                </a:cubicBezTo>
                <a:lnTo>
                  <a:pt x="4563966" y="403596"/>
                </a:lnTo>
                <a:cubicBezTo>
                  <a:pt x="4551754" y="404638"/>
                  <a:pt x="4538901" y="404638"/>
                  <a:pt x="4526044" y="400471"/>
                </a:cubicBezTo>
                <a:cubicBezTo>
                  <a:pt x="4520907" y="392122"/>
                  <a:pt x="4531195" y="392122"/>
                  <a:pt x="4546618" y="383774"/>
                </a:cubicBezTo>
                <a:close/>
                <a:moveTo>
                  <a:pt x="3013604" y="373574"/>
                </a:moveTo>
                <a:cubicBezTo>
                  <a:pt x="2998333" y="391189"/>
                  <a:pt x="2952530" y="399997"/>
                  <a:pt x="2952530" y="417614"/>
                </a:cubicBezTo>
                <a:cubicBezTo>
                  <a:pt x="2957616" y="417614"/>
                  <a:pt x="2962704" y="419819"/>
                  <a:pt x="2967157" y="420914"/>
                </a:cubicBezTo>
                <a:cubicBezTo>
                  <a:pt x="2971611" y="422024"/>
                  <a:pt x="2975432" y="422024"/>
                  <a:pt x="2977976" y="417614"/>
                </a:cubicBezTo>
                <a:cubicBezTo>
                  <a:pt x="2947432" y="408805"/>
                  <a:pt x="3028876" y="382381"/>
                  <a:pt x="3013604" y="373574"/>
                </a:cubicBezTo>
                <a:close/>
                <a:moveTo>
                  <a:pt x="4285327" y="360368"/>
                </a:moveTo>
                <a:cubicBezTo>
                  <a:pt x="4280354" y="369176"/>
                  <a:pt x="4300257" y="360368"/>
                  <a:pt x="4295284" y="369176"/>
                </a:cubicBezTo>
                <a:lnTo>
                  <a:pt x="4310214" y="369176"/>
                </a:lnTo>
                <a:cubicBezTo>
                  <a:pt x="4305242" y="360368"/>
                  <a:pt x="4290312" y="360368"/>
                  <a:pt x="4285327" y="360368"/>
                </a:cubicBezTo>
                <a:close/>
                <a:moveTo>
                  <a:pt x="4905605" y="350319"/>
                </a:moveTo>
                <a:cubicBezTo>
                  <a:pt x="4900238" y="349355"/>
                  <a:pt x="4890480" y="349355"/>
                  <a:pt x="4874867" y="351561"/>
                </a:cubicBezTo>
                <a:cubicBezTo>
                  <a:pt x="4882672" y="355958"/>
                  <a:pt x="4890479" y="357609"/>
                  <a:pt x="4896819" y="357743"/>
                </a:cubicBezTo>
                <a:cubicBezTo>
                  <a:pt x="4903158" y="357893"/>
                  <a:pt x="4908043" y="356512"/>
                  <a:pt x="4909992" y="354861"/>
                </a:cubicBezTo>
                <a:cubicBezTo>
                  <a:pt x="4911945" y="353211"/>
                  <a:pt x="4910971" y="351283"/>
                  <a:pt x="4905605" y="350319"/>
                </a:cubicBezTo>
                <a:close/>
                <a:moveTo>
                  <a:pt x="4198010" y="342753"/>
                </a:moveTo>
                <a:cubicBezTo>
                  <a:pt x="4192874" y="351561"/>
                  <a:pt x="4198010" y="351561"/>
                  <a:pt x="4203135" y="360368"/>
                </a:cubicBezTo>
                <a:cubicBezTo>
                  <a:pt x="4192874" y="360368"/>
                  <a:pt x="4182625" y="360368"/>
                  <a:pt x="4187749" y="369176"/>
                </a:cubicBezTo>
                <a:cubicBezTo>
                  <a:pt x="4198010" y="360368"/>
                  <a:pt x="4203135" y="360368"/>
                  <a:pt x="4213383" y="360368"/>
                </a:cubicBezTo>
                <a:cubicBezTo>
                  <a:pt x="4208260" y="351561"/>
                  <a:pt x="4228770" y="351561"/>
                  <a:pt x="4228770" y="342753"/>
                </a:cubicBezTo>
                <a:close/>
                <a:moveTo>
                  <a:pt x="3101478" y="301465"/>
                </a:moveTo>
                <a:cubicBezTo>
                  <a:pt x="3090742" y="301465"/>
                  <a:pt x="3070703" y="316328"/>
                  <a:pt x="3082157" y="316328"/>
                </a:cubicBezTo>
                <a:cubicBezTo>
                  <a:pt x="3082157" y="316328"/>
                  <a:pt x="3102515" y="316328"/>
                  <a:pt x="3107601" y="307520"/>
                </a:cubicBezTo>
                <a:cubicBezTo>
                  <a:pt x="3107601" y="303116"/>
                  <a:pt x="3105056" y="301465"/>
                  <a:pt x="3101478" y="301465"/>
                </a:cubicBezTo>
                <a:close/>
                <a:moveTo>
                  <a:pt x="4084895" y="298713"/>
                </a:moveTo>
                <a:cubicBezTo>
                  <a:pt x="4064209" y="298713"/>
                  <a:pt x="3976310" y="298713"/>
                  <a:pt x="4002159" y="316328"/>
                </a:cubicBezTo>
                <a:cubicBezTo>
                  <a:pt x="4033183" y="316328"/>
                  <a:pt x="4053871" y="316328"/>
                  <a:pt x="4084895" y="298713"/>
                </a:cubicBezTo>
                <a:close/>
                <a:moveTo>
                  <a:pt x="4983465" y="285494"/>
                </a:moveTo>
                <a:cubicBezTo>
                  <a:pt x="4953388" y="292840"/>
                  <a:pt x="4918304" y="300173"/>
                  <a:pt x="4918304" y="307520"/>
                </a:cubicBezTo>
                <a:cubicBezTo>
                  <a:pt x="4933348" y="300173"/>
                  <a:pt x="4973431" y="300173"/>
                  <a:pt x="4983465" y="285494"/>
                </a:cubicBezTo>
                <a:close/>
                <a:moveTo>
                  <a:pt x="3107601" y="284034"/>
                </a:moveTo>
                <a:cubicBezTo>
                  <a:pt x="3096150" y="289526"/>
                  <a:pt x="3081828" y="282653"/>
                  <a:pt x="3073238" y="288159"/>
                </a:cubicBezTo>
                <a:lnTo>
                  <a:pt x="3043213" y="297738"/>
                </a:lnTo>
                <a:cubicBezTo>
                  <a:pt x="3010910" y="301459"/>
                  <a:pt x="2979329" y="316328"/>
                  <a:pt x="2967853" y="316328"/>
                </a:cubicBezTo>
                <a:cubicBezTo>
                  <a:pt x="2967853" y="316328"/>
                  <a:pt x="2947432" y="333945"/>
                  <a:pt x="2967853" y="333945"/>
                </a:cubicBezTo>
                <a:cubicBezTo>
                  <a:pt x="2972952" y="316328"/>
                  <a:pt x="3039303" y="307520"/>
                  <a:pt x="3059711" y="307520"/>
                </a:cubicBezTo>
                <a:cubicBezTo>
                  <a:pt x="3054612" y="298713"/>
                  <a:pt x="3075022" y="307520"/>
                  <a:pt x="3075022" y="298713"/>
                </a:cubicBezTo>
                <a:lnTo>
                  <a:pt x="3092963" y="291365"/>
                </a:lnTo>
                <a:cubicBezTo>
                  <a:pt x="3099971" y="291365"/>
                  <a:pt x="3105059" y="291365"/>
                  <a:pt x="3107601" y="284034"/>
                </a:cubicBezTo>
                <a:close/>
                <a:moveTo>
                  <a:pt x="3279984" y="273383"/>
                </a:moveTo>
                <a:cubicBezTo>
                  <a:pt x="3277540" y="272282"/>
                  <a:pt x="3275098" y="272282"/>
                  <a:pt x="3267772" y="276685"/>
                </a:cubicBezTo>
                <a:lnTo>
                  <a:pt x="3267772" y="285494"/>
                </a:lnTo>
                <a:cubicBezTo>
                  <a:pt x="3282424" y="276685"/>
                  <a:pt x="3287308" y="285494"/>
                  <a:pt x="3292205" y="276685"/>
                </a:cubicBezTo>
                <a:cubicBezTo>
                  <a:pt x="3284873" y="276685"/>
                  <a:pt x="3282427" y="274484"/>
                  <a:pt x="3279984" y="273383"/>
                </a:cubicBezTo>
                <a:close/>
                <a:moveTo>
                  <a:pt x="4116535" y="269305"/>
                </a:moveTo>
                <a:cubicBezTo>
                  <a:pt x="4108799" y="269669"/>
                  <a:pt x="4080756" y="284121"/>
                  <a:pt x="4084617" y="289905"/>
                </a:cubicBezTo>
                <a:cubicBezTo>
                  <a:pt x="4105254" y="289905"/>
                  <a:pt x="4100092" y="274481"/>
                  <a:pt x="4115566" y="274481"/>
                </a:cubicBezTo>
                <a:cubicBezTo>
                  <a:pt x="4119435" y="270629"/>
                  <a:pt x="4119113" y="269184"/>
                  <a:pt x="4116535" y="269305"/>
                </a:cubicBezTo>
                <a:close/>
                <a:moveTo>
                  <a:pt x="3550104" y="267879"/>
                </a:moveTo>
                <a:cubicBezTo>
                  <a:pt x="3529367" y="267879"/>
                  <a:pt x="3503453" y="267879"/>
                  <a:pt x="3493092" y="285494"/>
                </a:cubicBezTo>
                <a:cubicBezTo>
                  <a:pt x="3513817" y="276685"/>
                  <a:pt x="3544917" y="276685"/>
                  <a:pt x="3550104" y="267879"/>
                </a:cubicBezTo>
                <a:close/>
                <a:moveTo>
                  <a:pt x="3045300" y="266972"/>
                </a:moveTo>
                <a:cubicBezTo>
                  <a:pt x="3047868" y="266972"/>
                  <a:pt x="3050440" y="266972"/>
                  <a:pt x="3051726" y="268015"/>
                </a:cubicBezTo>
                <a:lnTo>
                  <a:pt x="3051534" y="269103"/>
                </a:lnTo>
                <a:close/>
                <a:moveTo>
                  <a:pt x="4020421" y="261273"/>
                </a:moveTo>
                <a:cubicBezTo>
                  <a:pt x="4011599" y="261273"/>
                  <a:pt x="4003457" y="263475"/>
                  <a:pt x="4000742" y="267879"/>
                </a:cubicBezTo>
                <a:lnTo>
                  <a:pt x="4011599" y="276685"/>
                </a:lnTo>
                <a:cubicBezTo>
                  <a:pt x="4027883" y="259071"/>
                  <a:pt x="4027883" y="276685"/>
                  <a:pt x="4044179" y="267879"/>
                </a:cubicBezTo>
                <a:cubicBezTo>
                  <a:pt x="4038745" y="263475"/>
                  <a:pt x="4029243" y="261273"/>
                  <a:pt x="4020421" y="261273"/>
                </a:cubicBezTo>
                <a:close/>
                <a:moveTo>
                  <a:pt x="4022455" y="232646"/>
                </a:moveTo>
                <a:cubicBezTo>
                  <a:pt x="4022455" y="232646"/>
                  <a:pt x="3954586" y="232646"/>
                  <a:pt x="3965023" y="241454"/>
                </a:cubicBezTo>
                <a:cubicBezTo>
                  <a:pt x="3975475" y="232646"/>
                  <a:pt x="4001578" y="241454"/>
                  <a:pt x="4022455" y="232646"/>
                </a:cubicBezTo>
                <a:close/>
                <a:moveTo>
                  <a:pt x="3642406" y="232646"/>
                </a:moveTo>
                <a:cubicBezTo>
                  <a:pt x="3632082" y="232646"/>
                  <a:pt x="3606296" y="232646"/>
                  <a:pt x="3590820" y="250262"/>
                </a:cubicBezTo>
                <a:cubicBezTo>
                  <a:pt x="3601134" y="241454"/>
                  <a:pt x="3626932" y="241454"/>
                  <a:pt x="3642406" y="232646"/>
                </a:cubicBezTo>
                <a:close/>
                <a:moveTo>
                  <a:pt x="4766623" y="223838"/>
                </a:moveTo>
                <a:cubicBezTo>
                  <a:pt x="4751351" y="232646"/>
                  <a:pt x="4741165" y="232646"/>
                  <a:pt x="4730992" y="241454"/>
                </a:cubicBezTo>
                <a:cubicBezTo>
                  <a:pt x="4741165" y="241454"/>
                  <a:pt x="4771709" y="241454"/>
                  <a:pt x="4766623" y="223838"/>
                </a:cubicBezTo>
                <a:close/>
                <a:moveTo>
                  <a:pt x="3576017" y="222737"/>
                </a:moveTo>
                <a:cubicBezTo>
                  <a:pt x="3575456" y="221636"/>
                  <a:pt x="3573853" y="221636"/>
                  <a:pt x="3570007" y="223838"/>
                </a:cubicBezTo>
                <a:cubicBezTo>
                  <a:pt x="3570007" y="232646"/>
                  <a:pt x="3544361" y="232646"/>
                  <a:pt x="3539236" y="241454"/>
                </a:cubicBezTo>
                <a:cubicBezTo>
                  <a:pt x="3559746" y="232646"/>
                  <a:pt x="3575131" y="250262"/>
                  <a:pt x="3585392" y="232646"/>
                </a:cubicBezTo>
                <a:cubicBezTo>
                  <a:pt x="3570009" y="239252"/>
                  <a:pt x="3577701" y="226041"/>
                  <a:pt x="3576017" y="222737"/>
                </a:cubicBezTo>
                <a:close/>
                <a:moveTo>
                  <a:pt x="3377376" y="217233"/>
                </a:moveTo>
                <a:cubicBezTo>
                  <a:pt x="3372840" y="217233"/>
                  <a:pt x="3366362" y="219434"/>
                  <a:pt x="3358593" y="223838"/>
                </a:cubicBezTo>
                <a:cubicBezTo>
                  <a:pt x="3332680" y="232646"/>
                  <a:pt x="3275668" y="223838"/>
                  <a:pt x="3270479" y="241454"/>
                </a:cubicBezTo>
                <a:cubicBezTo>
                  <a:pt x="3322318" y="232646"/>
                  <a:pt x="3327493" y="232646"/>
                  <a:pt x="3384507" y="223838"/>
                </a:cubicBezTo>
                <a:cubicBezTo>
                  <a:pt x="3384507" y="219434"/>
                  <a:pt x="3381913" y="217233"/>
                  <a:pt x="3377376" y="217233"/>
                </a:cubicBezTo>
                <a:close/>
                <a:moveTo>
                  <a:pt x="3422320" y="215211"/>
                </a:moveTo>
                <a:cubicBezTo>
                  <a:pt x="3411956" y="216130"/>
                  <a:pt x="3400297" y="217966"/>
                  <a:pt x="3389934" y="217966"/>
                </a:cubicBezTo>
                <a:cubicBezTo>
                  <a:pt x="3392515" y="225299"/>
                  <a:pt x="3400296" y="227140"/>
                  <a:pt x="3410659" y="226220"/>
                </a:cubicBezTo>
                <a:cubicBezTo>
                  <a:pt x="3421021" y="225299"/>
                  <a:pt x="3433977" y="221634"/>
                  <a:pt x="3446934" y="217966"/>
                </a:cubicBezTo>
                <a:cubicBezTo>
                  <a:pt x="3441752" y="214293"/>
                  <a:pt x="3432684" y="214293"/>
                  <a:pt x="3422320" y="215211"/>
                </a:cubicBezTo>
                <a:close/>
                <a:moveTo>
                  <a:pt x="3775753" y="215031"/>
                </a:moveTo>
                <a:cubicBezTo>
                  <a:pt x="3765579" y="215031"/>
                  <a:pt x="3755394" y="215031"/>
                  <a:pt x="3755394" y="223838"/>
                </a:cubicBezTo>
                <a:cubicBezTo>
                  <a:pt x="3742665" y="228791"/>
                  <a:pt x="3740123" y="230442"/>
                  <a:pt x="3740123" y="232646"/>
                </a:cubicBezTo>
                <a:lnTo>
                  <a:pt x="3754294" y="225638"/>
                </a:lnTo>
                <a:close/>
                <a:moveTo>
                  <a:pt x="4996481" y="214746"/>
                </a:moveTo>
                <a:cubicBezTo>
                  <a:pt x="4989481" y="213921"/>
                  <a:pt x="4983117" y="213921"/>
                  <a:pt x="4978024" y="217222"/>
                </a:cubicBezTo>
                <a:cubicBezTo>
                  <a:pt x="4983123" y="220537"/>
                  <a:pt x="4993296" y="220537"/>
                  <a:pt x="5002204" y="219699"/>
                </a:cubicBezTo>
                <a:cubicBezTo>
                  <a:pt x="5011111" y="218886"/>
                  <a:pt x="5018754" y="217222"/>
                  <a:pt x="5018754" y="217222"/>
                </a:cubicBezTo>
                <a:cubicBezTo>
                  <a:pt x="5011117" y="217222"/>
                  <a:pt x="5003481" y="215571"/>
                  <a:pt x="4996481" y="214746"/>
                </a:cubicBezTo>
                <a:close/>
                <a:moveTo>
                  <a:pt x="3634821" y="214746"/>
                </a:moveTo>
                <a:cubicBezTo>
                  <a:pt x="3631088" y="215571"/>
                  <a:pt x="3626109" y="217222"/>
                  <a:pt x="3616151" y="217222"/>
                </a:cubicBezTo>
                <a:cubicBezTo>
                  <a:pt x="3616151" y="217222"/>
                  <a:pt x="3596248" y="217222"/>
                  <a:pt x="3596248" y="223838"/>
                </a:cubicBezTo>
                <a:cubicBezTo>
                  <a:pt x="3621137" y="223838"/>
                  <a:pt x="3626110" y="217222"/>
                  <a:pt x="3646013" y="217222"/>
                </a:cubicBezTo>
                <a:cubicBezTo>
                  <a:pt x="3641040" y="213921"/>
                  <a:pt x="3638554" y="213921"/>
                  <a:pt x="3634821" y="214746"/>
                </a:cubicBezTo>
                <a:close/>
                <a:moveTo>
                  <a:pt x="3467298" y="214746"/>
                </a:moveTo>
                <a:cubicBezTo>
                  <a:pt x="3458391" y="215571"/>
                  <a:pt x="3449483" y="217222"/>
                  <a:pt x="3452033" y="217222"/>
                </a:cubicBezTo>
                <a:lnTo>
                  <a:pt x="3463483" y="219699"/>
                </a:lnTo>
                <a:cubicBezTo>
                  <a:pt x="3467305" y="220537"/>
                  <a:pt x="3472392" y="220537"/>
                  <a:pt x="3482564" y="217222"/>
                </a:cubicBezTo>
                <a:cubicBezTo>
                  <a:pt x="3485113" y="213921"/>
                  <a:pt x="3476206" y="213921"/>
                  <a:pt x="3467298" y="214746"/>
                </a:cubicBezTo>
                <a:close/>
                <a:moveTo>
                  <a:pt x="4674764" y="201811"/>
                </a:moveTo>
                <a:lnTo>
                  <a:pt x="4654596" y="215031"/>
                </a:lnTo>
                <a:lnTo>
                  <a:pt x="4664679" y="215031"/>
                </a:lnTo>
                <a:lnTo>
                  <a:pt x="4663921" y="213055"/>
                </a:lnTo>
                <a:cubicBezTo>
                  <a:pt x="4678534" y="208414"/>
                  <a:pt x="4679799" y="205113"/>
                  <a:pt x="4674764" y="201811"/>
                </a:cubicBezTo>
                <a:close/>
                <a:moveTo>
                  <a:pt x="4021674" y="199941"/>
                </a:moveTo>
                <a:cubicBezTo>
                  <a:pt x="4003169" y="202914"/>
                  <a:pt x="3981058" y="214808"/>
                  <a:pt x="3961824" y="208861"/>
                </a:cubicBezTo>
                <a:cubicBezTo>
                  <a:pt x="3961824" y="200933"/>
                  <a:pt x="3982333" y="216790"/>
                  <a:pt x="3977209" y="200933"/>
                </a:cubicBezTo>
                <a:cubicBezTo>
                  <a:pt x="3966960" y="208861"/>
                  <a:pt x="3946451" y="208861"/>
                  <a:pt x="3946451" y="208861"/>
                </a:cubicBezTo>
                <a:cubicBezTo>
                  <a:pt x="3951574" y="214814"/>
                  <a:pt x="3958305" y="217277"/>
                  <a:pt x="3965910" y="217656"/>
                </a:cubicBezTo>
                <a:cubicBezTo>
                  <a:pt x="3988747" y="218765"/>
                  <a:pt x="4019520" y="200933"/>
                  <a:pt x="4038739" y="200933"/>
                </a:cubicBezTo>
                <a:cubicBezTo>
                  <a:pt x="4033611" y="198950"/>
                  <a:pt x="4027843" y="198950"/>
                  <a:pt x="4021674" y="199941"/>
                </a:cubicBezTo>
                <a:close/>
                <a:moveTo>
                  <a:pt x="5071046" y="191895"/>
                </a:moveTo>
                <a:cubicBezTo>
                  <a:pt x="5060760" y="200228"/>
                  <a:pt x="5060760" y="208577"/>
                  <a:pt x="5045336" y="208577"/>
                </a:cubicBezTo>
                <a:cubicBezTo>
                  <a:pt x="5060760" y="208577"/>
                  <a:pt x="5050486" y="225260"/>
                  <a:pt x="5045336" y="225260"/>
                </a:cubicBezTo>
                <a:cubicBezTo>
                  <a:pt x="5035049" y="225260"/>
                  <a:pt x="5024776" y="216925"/>
                  <a:pt x="5035049" y="233608"/>
                </a:cubicBezTo>
                <a:cubicBezTo>
                  <a:pt x="5014489" y="225260"/>
                  <a:pt x="4973355" y="233608"/>
                  <a:pt x="4957931" y="225260"/>
                </a:cubicBezTo>
                <a:cubicBezTo>
                  <a:pt x="4957931" y="216925"/>
                  <a:pt x="4968218" y="216925"/>
                  <a:pt x="4963080" y="208577"/>
                </a:cubicBezTo>
                <a:cubicBezTo>
                  <a:pt x="4988779" y="191895"/>
                  <a:pt x="5035049" y="191895"/>
                  <a:pt x="5071046" y="191895"/>
                </a:cubicBezTo>
                <a:close/>
                <a:moveTo>
                  <a:pt x="3661398" y="184197"/>
                </a:moveTo>
                <a:cubicBezTo>
                  <a:pt x="3631145" y="193003"/>
                  <a:pt x="3610989" y="184197"/>
                  <a:pt x="3590820" y="201811"/>
                </a:cubicBezTo>
                <a:cubicBezTo>
                  <a:pt x="3610989" y="193003"/>
                  <a:pt x="3646277" y="193003"/>
                  <a:pt x="3661398" y="184197"/>
                </a:cubicBezTo>
                <a:close/>
                <a:moveTo>
                  <a:pt x="3686496" y="181194"/>
                </a:moveTo>
                <a:cubicBezTo>
                  <a:pt x="3684036" y="180942"/>
                  <a:pt x="3681085" y="181446"/>
                  <a:pt x="3677150" y="183466"/>
                </a:cubicBezTo>
                <a:cubicBezTo>
                  <a:pt x="3671900" y="199607"/>
                  <a:pt x="3698141" y="183466"/>
                  <a:pt x="3692890" y="199607"/>
                </a:cubicBezTo>
                <a:cubicBezTo>
                  <a:pt x="3682401" y="207685"/>
                  <a:pt x="3671900" y="199607"/>
                  <a:pt x="3661398" y="207685"/>
                </a:cubicBezTo>
                <a:cubicBezTo>
                  <a:pt x="3677150" y="201635"/>
                  <a:pt x="3684033" y="213746"/>
                  <a:pt x="3688715" y="216775"/>
                </a:cubicBezTo>
                <a:cubicBezTo>
                  <a:pt x="3690272" y="217777"/>
                  <a:pt x="3691574" y="217777"/>
                  <a:pt x="3692890" y="215760"/>
                </a:cubicBezTo>
                <a:cubicBezTo>
                  <a:pt x="3687639" y="207685"/>
                  <a:pt x="3692890" y="199607"/>
                  <a:pt x="3703392" y="199607"/>
                </a:cubicBezTo>
                <a:cubicBezTo>
                  <a:pt x="3719131" y="199607"/>
                  <a:pt x="3729633" y="199607"/>
                  <a:pt x="3740123" y="191543"/>
                </a:cubicBezTo>
                <a:cubicBezTo>
                  <a:pt x="3729633" y="191543"/>
                  <a:pt x="3692890" y="199607"/>
                  <a:pt x="3708642" y="183466"/>
                </a:cubicBezTo>
                <a:cubicBezTo>
                  <a:pt x="3696828" y="189524"/>
                  <a:pt x="3693875" y="181951"/>
                  <a:pt x="3686496" y="181194"/>
                </a:cubicBezTo>
                <a:close/>
                <a:moveTo>
                  <a:pt x="4737622" y="166580"/>
                </a:moveTo>
                <a:cubicBezTo>
                  <a:pt x="4727374" y="175388"/>
                  <a:pt x="4717114" y="175388"/>
                  <a:pt x="4711989" y="175388"/>
                </a:cubicBezTo>
                <a:cubicBezTo>
                  <a:pt x="4727374" y="175388"/>
                  <a:pt x="4731221" y="185306"/>
                  <a:pt x="4743001" y="186537"/>
                </a:cubicBezTo>
                <a:cubicBezTo>
                  <a:pt x="4746923" y="186955"/>
                  <a:pt x="4751730" y="186401"/>
                  <a:pt x="4758147" y="184197"/>
                </a:cubicBezTo>
                <a:cubicBezTo>
                  <a:pt x="4753009" y="175388"/>
                  <a:pt x="4742760" y="175388"/>
                  <a:pt x="4737622" y="166580"/>
                </a:cubicBezTo>
                <a:close/>
                <a:moveTo>
                  <a:pt x="4678059" y="159974"/>
                </a:moveTo>
                <a:cubicBezTo>
                  <a:pt x="4667802" y="159974"/>
                  <a:pt x="4657544" y="162176"/>
                  <a:pt x="4654975" y="166580"/>
                </a:cubicBezTo>
                <a:lnTo>
                  <a:pt x="4701133" y="166580"/>
                </a:lnTo>
                <a:cubicBezTo>
                  <a:pt x="4698572" y="162176"/>
                  <a:pt x="4688317" y="159974"/>
                  <a:pt x="4678059" y="159974"/>
                </a:cubicBezTo>
                <a:close/>
                <a:moveTo>
                  <a:pt x="4770362" y="146762"/>
                </a:moveTo>
                <a:cubicBezTo>
                  <a:pt x="4764254" y="144560"/>
                  <a:pt x="4758147" y="144560"/>
                  <a:pt x="4758147" y="148964"/>
                </a:cubicBezTo>
                <a:cubicBezTo>
                  <a:pt x="4767913" y="157772"/>
                  <a:pt x="4767913" y="157772"/>
                  <a:pt x="4782578" y="157772"/>
                </a:cubicBezTo>
                <a:cubicBezTo>
                  <a:pt x="4782578" y="153368"/>
                  <a:pt x="4776470" y="148964"/>
                  <a:pt x="4770362" y="146762"/>
                </a:cubicBezTo>
                <a:close/>
                <a:moveTo>
                  <a:pt x="4858875" y="145661"/>
                </a:moveTo>
                <a:cubicBezTo>
                  <a:pt x="4852573" y="144560"/>
                  <a:pt x="4847530" y="144560"/>
                  <a:pt x="4845007" y="148964"/>
                </a:cubicBezTo>
                <a:lnTo>
                  <a:pt x="4880307" y="148964"/>
                </a:lnTo>
                <a:cubicBezTo>
                  <a:pt x="4872741" y="148964"/>
                  <a:pt x="4865178" y="146762"/>
                  <a:pt x="4858875" y="145661"/>
                </a:cubicBezTo>
                <a:close/>
                <a:moveTo>
                  <a:pt x="5010604" y="140155"/>
                </a:moveTo>
                <a:cubicBezTo>
                  <a:pt x="4994320" y="140155"/>
                  <a:pt x="4988894" y="140155"/>
                  <a:pt x="4983465" y="148964"/>
                </a:cubicBezTo>
                <a:cubicBezTo>
                  <a:pt x="4988894" y="148964"/>
                  <a:pt x="5010604" y="148964"/>
                  <a:pt x="5010604" y="140155"/>
                </a:cubicBezTo>
                <a:close/>
                <a:moveTo>
                  <a:pt x="4545504" y="134652"/>
                </a:moveTo>
                <a:cubicBezTo>
                  <a:pt x="4537234" y="133551"/>
                  <a:pt x="4527050" y="135752"/>
                  <a:pt x="4521957" y="140155"/>
                </a:cubicBezTo>
                <a:cubicBezTo>
                  <a:pt x="4537229" y="131349"/>
                  <a:pt x="4542315" y="140155"/>
                  <a:pt x="4557587" y="148964"/>
                </a:cubicBezTo>
                <a:cubicBezTo>
                  <a:pt x="4560137" y="140156"/>
                  <a:pt x="4553776" y="135753"/>
                  <a:pt x="4545504" y="134652"/>
                </a:cubicBezTo>
                <a:close/>
                <a:moveTo>
                  <a:pt x="5184161" y="133487"/>
                </a:moveTo>
                <a:cubicBezTo>
                  <a:pt x="5194448" y="141835"/>
                  <a:pt x="5189299" y="146000"/>
                  <a:pt x="5180302" y="149126"/>
                </a:cubicBezTo>
                <a:lnTo>
                  <a:pt x="5179228" y="149505"/>
                </a:lnTo>
                <a:close/>
                <a:moveTo>
                  <a:pt x="5060925" y="131349"/>
                </a:moveTo>
                <a:cubicBezTo>
                  <a:pt x="5019120" y="131349"/>
                  <a:pt x="5040022" y="156121"/>
                  <a:pt x="5061635" y="157367"/>
                </a:cubicBezTo>
                <a:cubicBezTo>
                  <a:pt x="5068845" y="157772"/>
                  <a:pt x="5076121" y="155566"/>
                  <a:pt x="5081194" y="148964"/>
                </a:cubicBezTo>
                <a:cubicBezTo>
                  <a:pt x="5076121" y="148964"/>
                  <a:pt x="5055850" y="157772"/>
                  <a:pt x="5050790" y="148964"/>
                </a:cubicBezTo>
                <a:cubicBezTo>
                  <a:pt x="5050790" y="140155"/>
                  <a:pt x="5060925" y="140155"/>
                  <a:pt x="5060925" y="131349"/>
                </a:cubicBezTo>
                <a:close/>
                <a:moveTo>
                  <a:pt x="4969078" y="126937"/>
                </a:moveTo>
                <a:cubicBezTo>
                  <a:pt x="4979390" y="142361"/>
                  <a:pt x="4953604" y="134649"/>
                  <a:pt x="4958755" y="150073"/>
                </a:cubicBezTo>
                <a:cubicBezTo>
                  <a:pt x="4974228" y="144283"/>
                  <a:pt x="4966498" y="151508"/>
                  <a:pt x="4970356" y="152239"/>
                </a:cubicBezTo>
                <a:cubicBezTo>
                  <a:pt x="4971647" y="152482"/>
                  <a:pt x="4974228" y="151995"/>
                  <a:pt x="4979390" y="150073"/>
                </a:cubicBezTo>
                <a:cubicBezTo>
                  <a:pt x="4984541" y="142361"/>
                  <a:pt x="4974228" y="142361"/>
                  <a:pt x="4974228" y="134649"/>
                </a:cubicBezTo>
                <a:cubicBezTo>
                  <a:pt x="4984541" y="134649"/>
                  <a:pt x="5000014" y="142361"/>
                  <a:pt x="5005176" y="126937"/>
                </a:cubicBezTo>
                <a:cubicBezTo>
                  <a:pt x="4994864" y="126937"/>
                  <a:pt x="4979390" y="134649"/>
                  <a:pt x="4969078" y="126937"/>
                </a:cubicBezTo>
                <a:close/>
                <a:moveTo>
                  <a:pt x="4931879" y="125841"/>
                </a:moveTo>
                <a:cubicBezTo>
                  <a:pt x="4937307" y="133553"/>
                  <a:pt x="4937307" y="133553"/>
                  <a:pt x="4937307" y="141252"/>
                </a:cubicBezTo>
                <a:lnTo>
                  <a:pt x="4949101" y="142104"/>
                </a:lnTo>
                <a:cubicBezTo>
                  <a:pt x="4953934" y="138843"/>
                  <a:pt x="4942735" y="125841"/>
                  <a:pt x="4959032" y="125841"/>
                </a:cubicBezTo>
                <a:cubicBezTo>
                  <a:pt x="4944102" y="127776"/>
                  <a:pt x="4940029" y="129698"/>
                  <a:pt x="4931879" y="125841"/>
                </a:cubicBezTo>
                <a:close/>
                <a:moveTo>
                  <a:pt x="4131040" y="118142"/>
                </a:moveTo>
                <a:cubicBezTo>
                  <a:pt x="4138821" y="121444"/>
                  <a:pt x="4143997" y="123095"/>
                  <a:pt x="4149829" y="124746"/>
                </a:cubicBezTo>
                <a:cubicBezTo>
                  <a:pt x="4155662" y="126396"/>
                  <a:pt x="4162141" y="128047"/>
                  <a:pt x="4167328" y="124746"/>
                </a:cubicBezTo>
                <a:cubicBezTo>
                  <a:pt x="4156952" y="118142"/>
                  <a:pt x="4188054" y="124746"/>
                  <a:pt x="4182865" y="118142"/>
                </a:cubicBezTo>
                <a:cubicBezTo>
                  <a:pt x="4156952" y="124746"/>
                  <a:pt x="4146590" y="118142"/>
                  <a:pt x="4131040" y="118142"/>
                </a:cubicBezTo>
                <a:close/>
                <a:moveTo>
                  <a:pt x="4752705" y="100514"/>
                </a:moveTo>
                <a:cubicBezTo>
                  <a:pt x="4737231" y="100514"/>
                  <a:pt x="4701133" y="100514"/>
                  <a:pt x="4701133" y="118142"/>
                </a:cubicBezTo>
                <a:cubicBezTo>
                  <a:pt x="4716609" y="109321"/>
                  <a:pt x="4737231" y="109321"/>
                  <a:pt x="4752705" y="100514"/>
                </a:cubicBezTo>
                <a:close/>
                <a:moveTo>
                  <a:pt x="5209873" y="100121"/>
                </a:moveTo>
                <a:lnTo>
                  <a:pt x="5250994" y="100121"/>
                </a:lnTo>
                <a:lnTo>
                  <a:pt x="5207317" y="102652"/>
                </a:lnTo>
                <a:close/>
                <a:moveTo>
                  <a:pt x="4599164" y="90786"/>
                </a:moveTo>
                <a:cubicBezTo>
                  <a:pt x="4599164" y="99134"/>
                  <a:pt x="4568266" y="107469"/>
                  <a:pt x="4594015" y="107469"/>
                </a:cubicBezTo>
                <a:lnTo>
                  <a:pt x="4501309" y="107469"/>
                </a:lnTo>
                <a:cubicBezTo>
                  <a:pt x="4537369" y="99134"/>
                  <a:pt x="4557967" y="99134"/>
                  <a:pt x="4599164" y="90786"/>
                </a:cubicBezTo>
                <a:close/>
                <a:moveTo>
                  <a:pt x="4695704" y="74090"/>
                </a:moveTo>
                <a:cubicBezTo>
                  <a:pt x="4695704" y="82898"/>
                  <a:pt x="4706106" y="82898"/>
                  <a:pt x="4695704" y="82898"/>
                </a:cubicBezTo>
                <a:cubicBezTo>
                  <a:pt x="4711305" y="82898"/>
                  <a:pt x="4732120" y="91706"/>
                  <a:pt x="4742531" y="91706"/>
                </a:cubicBezTo>
                <a:cubicBezTo>
                  <a:pt x="4721718" y="82898"/>
                  <a:pt x="4758147" y="82898"/>
                  <a:pt x="4747734" y="82898"/>
                </a:cubicBezTo>
                <a:cubicBezTo>
                  <a:pt x="4732120" y="82898"/>
                  <a:pt x="4711305" y="82898"/>
                  <a:pt x="4695704" y="74090"/>
                </a:cubicBezTo>
                <a:close/>
                <a:moveTo>
                  <a:pt x="4583715" y="74090"/>
                </a:moveTo>
                <a:cubicBezTo>
                  <a:pt x="4583715" y="90786"/>
                  <a:pt x="4537369" y="82438"/>
                  <a:pt x="4511609" y="99134"/>
                </a:cubicBezTo>
                <a:cubicBezTo>
                  <a:pt x="4506458" y="82438"/>
                  <a:pt x="4496159" y="90786"/>
                  <a:pt x="4475560" y="99134"/>
                </a:cubicBezTo>
                <a:cubicBezTo>
                  <a:pt x="4480710" y="82438"/>
                  <a:pt x="4449812" y="90786"/>
                  <a:pt x="4444662" y="82438"/>
                </a:cubicBezTo>
                <a:cubicBezTo>
                  <a:pt x="4418915" y="115815"/>
                  <a:pt x="4351956" y="99134"/>
                  <a:pt x="4331357" y="99134"/>
                </a:cubicBezTo>
                <a:cubicBezTo>
                  <a:pt x="4305609" y="107469"/>
                  <a:pt x="4300460" y="90786"/>
                  <a:pt x="4285012" y="99134"/>
                </a:cubicBezTo>
                <a:cubicBezTo>
                  <a:pt x="4295309" y="107469"/>
                  <a:pt x="4305609" y="99134"/>
                  <a:pt x="4305609" y="107469"/>
                </a:cubicBezTo>
                <a:cubicBezTo>
                  <a:pt x="4285012" y="107469"/>
                  <a:pt x="4269562" y="115815"/>
                  <a:pt x="4259250" y="107469"/>
                </a:cubicBezTo>
                <a:cubicBezTo>
                  <a:pt x="4259250" y="115815"/>
                  <a:pt x="4254100" y="115815"/>
                  <a:pt x="4243801" y="124163"/>
                </a:cubicBezTo>
                <a:cubicBezTo>
                  <a:pt x="4228353" y="124163"/>
                  <a:pt x="4218052" y="115815"/>
                  <a:pt x="4212903" y="115815"/>
                </a:cubicBezTo>
                <a:lnTo>
                  <a:pt x="4196809" y="115815"/>
                </a:lnTo>
                <a:cubicBezTo>
                  <a:pt x="4254100" y="132512"/>
                  <a:pt x="4078999" y="149195"/>
                  <a:pt x="4094448" y="124163"/>
                </a:cubicBezTo>
                <a:cubicBezTo>
                  <a:pt x="4078999" y="132512"/>
                  <a:pt x="4078999" y="140846"/>
                  <a:pt x="4063550" y="140846"/>
                </a:cubicBezTo>
                <a:cubicBezTo>
                  <a:pt x="4053251" y="140846"/>
                  <a:pt x="4027491" y="140846"/>
                  <a:pt x="4022354" y="132512"/>
                </a:cubicBezTo>
                <a:cubicBezTo>
                  <a:pt x="3991443" y="140846"/>
                  <a:pt x="3975994" y="149195"/>
                  <a:pt x="3960545" y="140846"/>
                </a:cubicBezTo>
                <a:cubicBezTo>
                  <a:pt x="3950245" y="149195"/>
                  <a:pt x="3965695" y="149195"/>
                  <a:pt x="3965695" y="157543"/>
                </a:cubicBezTo>
                <a:cubicBezTo>
                  <a:pt x="3955395" y="157543"/>
                  <a:pt x="3939946" y="165891"/>
                  <a:pt x="3929647" y="157543"/>
                </a:cubicBezTo>
                <a:cubicBezTo>
                  <a:pt x="3945096" y="157543"/>
                  <a:pt x="3960545" y="149195"/>
                  <a:pt x="3939946" y="140846"/>
                </a:cubicBezTo>
                <a:cubicBezTo>
                  <a:pt x="3929647" y="157543"/>
                  <a:pt x="3883288" y="157543"/>
                  <a:pt x="3883288" y="149195"/>
                </a:cubicBezTo>
                <a:cubicBezTo>
                  <a:pt x="3867839" y="157543"/>
                  <a:pt x="3883288" y="157543"/>
                  <a:pt x="3883288" y="165891"/>
                </a:cubicBezTo>
                <a:cubicBezTo>
                  <a:pt x="3867839" y="174224"/>
                  <a:pt x="3862689" y="182572"/>
                  <a:pt x="3852390" y="182572"/>
                </a:cubicBezTo>
                <a:lnTo>
                  <a:pt x="3831791" y="182572"/>
                </a:lnTo>
                <a:cubicBezTo>
                  <a:pt x="3842091" y="174224"/>
                  <a:pt x="3852390" y="165891"/>
                  <a:pt x="3862689" y="165891"/>
                </a:cubicBezTo>
                <a:cubicBezTo>
                  <a:pt x="3842091" y="174224"/>
                  <a:pt x="3831791" y="157543"/>
                  <a:pt x="3816342" y="174224"/>
                </a:cubicBezTo>
                <a:cubicBezTo>
                  <a:pt x="3806042" y="182572"/>
                  <a:pt x="3831791" y="182572"/>
                  <a:pt x="3816342" y="182572"/>
                </a:cubicBezTo>
                <a:lnTo>
                  <a:pt x="3769984" y="182572"/>
                </a:lnTo>
                <a:lnTo>
                  <a:pt x="3769984" y="199268"/>
                </a:lnTo>
                <a:cubicBezTo>
                  <a:pt x="3795743" y="190920"/>
                  <a:pt x="3806042" y="190920"/>
                  <a:pt x="3821492" y="190920"/>
                </a:cubicBezTo>
                <a:cubicBezTo>
                  <a:pt x="3826641" y="190920"/>
                  <a:pt x="3821492" y="199268"/>
                  <a:pt x="3831791" y="199268"/>
                </a:cubicBezTo>
                <a:cubicBezTo>
                  <a:pt x="3842091" y="190920"/>
                  <a:pt x="3883288" y="182572"/>
                  <a:pt x="3888438" y="199268"/>
                </a:cubicBezTo>
                <a:cubicBezTo>
                  <a:pt x="3875570" y="203436"/>
                  <a:pt x="3866548" y="205519"/>
                  <a:pt x="3856248" y="207603"/>
                </a:cubicBezTo>
                <a:lnTo>
                  <a:pt x="3816342" y="215951"/>
                </a:lnTo>
                <a:cubicBezTo>
                  <a:pt x="3812471" y="215951"/>
                  <a:pt x="3805715" y="225341"/>
                  <a:pt x="3813445" y="226517"/>
                </a:cubicBezTo>
                <a:cubicBezTo>
                  <a:pt x="3816012" y="226911"/>
                  <a:pt x="3820202" y="226382"/>
                  <a:pt x="3826641" y="224298"/>
                </a:cubicBezTo>
                <a:lnTo>
                  <a:pt x="3844103" y="210146"/>
                </a:lnTo>
                <a:lnTo>
                  <a:pt x="3889728" y="209699"/>
                </a:lnTo>
                <a:cubicBezTo>
                  <a:pt x="3906468" y="207603"/>
                  <a:pt x="3924497" y="203436"/>
                  <a:pt x="3939946" y="199268"/>
                </a:cubicBezTo>
                <a:lnTo>
                  <a:pt x="3919349" y="199268"/>
                </a:lnTo>
                <a:cubicBezTo>
                  <a:pt x="3929647" y="182572"/>
                  <a:pt x="3955395" y="182572"/>
                  <a:pt x="3981144" y="165891"/>
                </a:cubicBezTo>
                <a:cubicBezTo>
                  <a:pt x="4012042" y="165891"/>
                  <a:pt x="3996593" y="182572"/>
                  <a:pt x="4032639" y="174224"/>
                </a:cubicBezTo>
                <a:cubicBezTo>
                  <a:pt x="4032639" y="157543"/>
                  <a:pt x="4063550" y="157543"/>
                  <a:pt x="4089299" y="149195"/>
                </a:cubicBezTo>
                <a:cubicBezTo>
                  <a:pt x="4115047" y="149195"/>
                  <a:pt x="4125347" y="157543"/>
                  <a:pt x="4151108" y="140846"/>
                </a:cubicBezTo>
                <a:cubicBezTo>
                  <a:pt x="4145958" y="157543"/>
                  <a:pt x="4063550" y="174224"/>
                  <a:pt x="4073849" y="165891"/>
                </a:cubicBezTo>
                <a:cubicBezTo>
                  <a:pt x="4037803" y="182572"/>
                  <a:pt x="4012042" y="190920"/>
                  <a:pt x="3970844" y="190920"/>
                </a:cubicBezTo>
                <a:cubicBezTo>
                  <a:pt x="3975994" y="190920"/>
                  <a:pt x="3955395" y="199268"/>
                  <a:pt x="3970844" y="199268"/>
                </a:cubicBezTo>
                <a:cubicBezTo>
                  <a:pt x="3991443" y="190920"/>
                  <a:pt x="4022354" y="182572"/>
                  <a:pt x="4037803" y="190920"/>
                </a:cubicBezTo>
                <a:cubicBezTo>
                  <a:pt x="4042951" y="182572"/>
                  <a:pt x="4057111" y="178405"/>
                  <a:pt x="4071913" y="177363"/>
                </a:cubicBezTo>
                <a:lnTo>
                  <a:pt x="4108163" y="182343"/>
                </a:lnTo>
                <a:lnTo>
                  <a:pt x="4091235" y="183614"/>
                </a:lnTo>
                <a:cubicBezTo>
                  <a:pt x="4099598" y="195088"/>
                  <a:pt x="4109898" y="197171"/>
                  <a:pt x="4119552" y="196129"/>
                </a:cubicBezTo>
                <a:cubicBezTo>
                  <a:pt x="4129218" y="195088"/>
                  <a:pt x="4138227" y="190920"/>
                  <a:pt x="4151108" y="182572"/>
                </a:cubicBezTo>
                <a:cubicBezTo>
                  <a:pt x="4130496" y="182572"/>
                  <a:pt x="4115047" y="190920"/>
                  <a:pt x="4104748" y="190920"/>
                </a:cubicBezTo>
                <a:lnTo>
                  <a:pt x="4115047" y="174224"/>
                </a:lnTo>
                <a:cubicBezTo>
                  <a:pt x="4130496" y="182572"/>
                  <a:pt x="4135646" y="174224"/>
                  <a:pt x="4156243" y="174224"/>
                </a:cubicBezTo>
                <a:cubicBezTo>
                  <a:pt x="4151108" y="190920"/>
                  <a:pt x="4176855" y="182572"/>
                  <a:pt x="4182005" y="182572"/>
                </a:cubicBezTo>
                <a:cubicBezTo>
                  <a:pt x="4197454" y="174224"/>
                  <a:pt x="4171707" y="174224"/>
                  <a:pt x="4192304" y="165891"/>
                </a:cubicBezTo>
                <a:cubicBezTo>
                  <a:pt x="4212903" y="165891"/>
                  <a:pt x="4228353" y="157543"/>
                  <a:pt x="4248951" y="165891"/>
                </a:cubicBezTo>
                <a:cubicBezTo>
                  <a:pt x="4243801" y="174224"/>
                  <a:pt x="4228353" y="174224"/>
                  <a:pt x="4223202" y="182572"/>
                </a:cubicBezTo>
                <a:cubicBezTo>
                  <a:pt x="4243801" y="182572"/>
                  <a:pt x="4238651" y="165891"/>
                  <a:pt x="4254100" y="165891"/>
                </a:cubicBezTo>
                <a:cubicBezTo>
                  <a:pt x="4254100" y="174224"/>
                  <a:pt x="4269562" y="174224"/>
                  <a:pt x="4279849" y="174224"/>
                </a:cubicBezTo>
                <a:cubicBezTo>
                  <a:pt x="4300460" y="157543"/>
                  <a:pt x="4351956" y="157543"/>
                  <a:pt x="4367406" y="140846"/>
                </a:cubicBezTo>
                <a:cubicBezTo>
                  <a:pt x="4377706" y="149195"/>
                  <a:pt x="4393154" y="140846"/>
                  <a:pt x="4403466" y="149195"/>
                </a:cubicBezTo>
                <a:cubicBezTo>
                  <a:pt x="4393154" y="149195"/>
                  <a:pt x="4382854" y="149195"/>
                  <a:pt x="4382854" y="157543"/>
                </a:cubicBezTo>
                <a:cubicBezTo>
                  <a:pt x="4408615" y="140846"/>
                  <a:pt x="4460111" y="149195"/>
                  <a:pt x="4454962" y="132512"/>
                </a:cubicBezTo>
                <a:cubicBezTo>
                  <a:pt x="4465261" y="128331"/>
                  <a:pt x="4474282" y="130415"/>
                  <a:pt x="4482646" y="132512"/>
                </a:cubicBezTo>
                <a:lnTo>
                  <a:pt x="4496159" y="132512"/>
                </a:lnTo>
                <a:cubicBezTo>
                  <a:pt x="4506458" y="132512"/>
                  <a:pt x="4506458" y="124163"/>
                  <a:pt x="4516758" y="124163"/>
                </a:cubicBezTo>
                <a:cubicBezTo>
                  <a:pt x="4527070" y="140846"/>
                  <a:pt x="4568266" y="115815"/>
                  <a:pt x="4588865" y="124163"/>
                </a:cubicBezTo>
                <a:cubicBezTo>
                  <a:pt x="4578565" y="115815"/>
                  <a:pt x="4609464" y="115815"/>
                  <a:pt x="4609464" y="107469"/>
                </a:cubicBezTo>
                <a:lnTo>
                  <a:pt x="4594015" y="107469"/>
                </a:lnTo>
                <a:cubicBezTo>
                  <a:pt x="4609464" y="82438"/>
                  <a:pt x="4650674" y="99134"/>
                  <a:pt x="4671271" y="82438"/>
                </a:cubicBezTo>
                <a:cubicBezTo>
                  <a:pt x="4645524" y="82438"/>
                  <a:pt x="4614614" y="90786"/>
                  <a:pt x="4609464" y="74090"/>
                </a:cubicBezTo>
                <a:cubicBezTo>
                  <a:pt x="4609464" y="90786"/>
                  <a:pt x="4594015" y="74090"/>
                  <a:pt x="4583715" y="74090"/>
                </a:cubicBezTo>
                <a:close/>
                <a:moveTo>
                  <a:pt x="4758147" y="65281"/>
                </a:moveTo>
                <a:cubicBezTo>
                  <a:pt x="4747277" y="65281"/>
                  <a:pt x="4725564" y="65281"/>
                  <a:pt x="4725564" y="74090"/>
                </a:cubicBezTo>
                <a:cubicBezTo>
                  <a:pt x="4736421" y="65281"/>
                  <a:pt x="4758147" y="82898"/>
                  <a:pt x="4758147" y="65281"/>
                </a:cubicBezTo>
                <a:close/>
                <a:moveTo>
                  <a:pt x="5195208" y="25654"/>
                </a:moveTo>
                <a:cubicBezTo>
                  <a:pt x="5195208" y="34460"/>
                  <a:pt x="5162626" y="25654"/>
                  <a:pt x="5168054" y="34460"/>
                </a:cubicBezTo>
                <a:cubicBezTo>
                  <a:pt x="5184352" y="34460"/>
                  <a:pt x="5178922" y="52077"/>
                  <a:pt x="5195208" y="52077"/>
                </a:cubicBezTo>
                <a:cubicBezTo>
                  <a:pt x="5189781" y="43268"/>
                  <a:pt x="5200636" y="43268"/>
                  <a:pt x="5200636" y="43268"/>
                </a:cubicBezTo>
                <a:cubicBezTo>
                  <a:pt x="5189781" y="43268"/>
                  <a:pt x="5184352" y="43268"/>
                  <a:pt x="5178922" y="34460"/>
                </a:cubicBezTo>
                <a:cubicBezTo>
                  <a:pt x="5189781" y="34460"/>
                  <a:pt x="5206063" y="25654"/>
                  <a:pt x="5195208" y="25654"/>
                </a:cubicBezTo>
                <a:close/>
                <a:moveTo>
                  <a:pt x="5102222" y="16845"/>
                </a:moveTo>
                <a:cubicBezTo>
                  <a:pt x="5107322" y="16845"/>
                  <a:pt x="5097137" y="25654"/>
                  <a:pt x="5092050" y="25654"/>
                </a:cubicBezTo>
                <a:cubicBezTo>
                  <a:pt x="5103501" y="25654"/>
                  <a:pt x="5103501" y="35556"/>
                  <a:pt x="5111370" y="36802"/>
                </a:cubicBezTo>
                <a:cubicBezTo>
                  <a:pt x="5114002" y="37207"/>
                  <a:pt x="5117494" y="36666"/>
                  <a:pt x="5122595" y="34460"/>
                </a:cubicBezTo>
                <a:cubicBezTo>
                  <a:pt x="5122595" y="25654"/>
                  <a:pt x="5132766" y="16845"/>
                  <a:pt x="5117494" y="16845"/>
                </a:cubicBezTo>
                <a:close/>
                <a:moveTo>
                  <a:pt x="5060822" y="16845"/>
                </a:moveTo>
                <a:cubicBezTo>
                  <a:pt x="5065807" y="16845"/>
                  <a:pt x="5045892" y="52077"/>
                  <a:pt x="5075766" y="43268"/>
                </a:cubicBezTo>
                <a:cubicBezTo>
                  <a:pt x="5065807" y="34460"/>
                  <a:pt x="5075766" y="16845"/>
                  <a:pt x="5060822" y="16845"/>
                </a:cubicBezTo>
                <a:close/>
                <a:moveTo>
                  <a:pt x="5209873" y="0"/>
                </a:moveTo>
                <a:lnTo>
                  <a:pt x="5245856" y="0"/>
                </a:lnTo>
                <a:cubicBezTo>
                  <a:pt x="5240719" y="0"/>
                  <a:pt x="5245856" y="8348"/>
                  <a:pt x="5240719" y="8348"/>
                </a:cubicBezTo>
                <a:cubicBezTo>
                  <a:pt x="5225295" y="8348"/>
                  <a:pt x="5220145" y="0"/>
                  <a:pt x="5209873" y="0"/>
                </a:cubicBezTo>
                <a:close/>
                <a:moveTo>
                  <a:pt x="5173875" y="0"/>
                </a:moveTo>
                <a:cubicBezTo>
                  <a:pt x="5173875" y="8348"/>
                  <a:pt x="5184161" y="8348"/>
                  <a:pt x="5184161" y="16683"/>
                </a:cubicBezTo>
                <a:lnTo>
                  <a:pt x="5199585" y="16683"/>
                </a:lnTo>
                <a:cubicBezTo>
                  <a:pt x="5184161" y="8348"/>
                  <a:pt x="5189299" y="8348"/>
                  <a:pt x="5199585" y="0"/>
                </a:cubicBezTo>
                <a:cubicBezTo>
                  <a:pt x="5209873" y="8348"/>
                  <a:pt x="5215008" y="8348"/>
                  <a:pt x="5209873" y="8348"/>
                </a:cubicBezTo>
                <a:cubicBezTo>
                  <a:pt x="5204722" y="16683"/>
                  <a:pt x="5225295" y="0"/>
                  <a:pt x="5225295" y="16683"/>
                </a:cubicBezTo>
                <a:cubicBezTo>
                  <a:pt x="5204722" y="41714"/>
                  <a:pt x="5225295" y="58395"/>
                  <a:pt x="5179013" y="58395"/>
                </a:cubicBezTo>
                <a:cubicBezTo>
                  <a:pt x="5163588" y="41714"/>
                  <a:pt x="5143027" y="50060"/>
                  <a:pt x="5112180" y="58395"/>
                </a:cubicBezTo>
                <a:cubicBezTo>
                  <a:pt x="5112180" y="50060"/>
                  <a:pt x="5098035" y="47977"/>
                  <a:pt x="5085179" y="47977"/>
                </a:cubicBezTo>
                <a:lnTo>
                  <a:pt x="5067832" y="54228"/>
                </a:lnTo>
                <a:lnTo>
                  <a:pt x="5086470" y="50060"/>
                </a:lnTo>
                <a:cubicBezTo>
                  <a:pt x="5081333" y="58395"/>
                  <a:pt x="5107044" y="58395"/>
                  <a:pt x="5101894" y="66743"/>
                </a:cubicBezTo>
                <a:cubicBezTo>
                  <a:pt x="5060760" y="66743"/>
                  <a:pt x="5050486" y="66743"/>
                  <a:pt x="5045336" y="50060"/>
                </a:cubicBezTo>
                <a:cubicBezTo>
                  <a:pt x="4993929" y="58395"/>
                  <a:pt x="4968218" y="50060"/>
                  <a:pt x="4901374" y="58395"/>
                </a:cubicBezTo>
                <a:cubicBezTo>
                  <a:pt x="4896236" y="66743"/>
                  <a:pt x="4916797" y="66743"/>
                  <a:pt x="4901374" y="66743"/>
                </a:cubicBezTo>
                <a:cubicBezTo>
                  <a:pt x="4885950" y="66743"/>
                  <a:pt x="4880814" y="75091"/>
                  <a:pt x="4855102" y="75091"/>
                </a:cubicBezTo>
                <a:cubicBezTo>
                  <a:pt x="4860240" y="66743"/>
                  <a:pt x="4860240" y="66743"/>
                  <a:pt x="4849965" y="66743"/>
                </a:cubicBezTo>
                <a:cubicBezTo>
                  <a:pt x="4834543" y="75091"/>
                  <a:pt x="4819106" y="58395"/>
                  <a:pt x="4819106" y="75091"/>
                </a:cubicBezTo>
                <a:cubicBezTo>
                  <a:pt x="4803695" y="75091"/>
                  <a:pt x="4803695" y="66743"/>
                  <a:pt x="4793408" y="66743"/>
                </a:cubicBezTo>
                <a:cubicBezTo>
                  <a:pt x="4788259" y="66743"/>
                  <a:pt x="4793408" y="75091"/>
                  <a:pt x="4788259" y="75091"/>
                </a:cubicBezTo>
                <a:cubicBezTo>
                  <a:pt x="4772835" y="83426"/>
                  <a:pt x="4767699" y="83426"/>
                  <a:pt x="4757425" y="75091"/>
                </a:cubicBezTo>
                <a:cubicBezTo>
                  <a:pt x="4757425" y="83426"/>
                  <a:pt x="4757425" y="91774"/>
                  <a:pt x="4752274" y="91774"/>
                </a:cubicBezTo>
                <a:cubicBezTo>
                  <a:pt x="4772835" y="91774"/>
                  <a:pt x="4772835" y="100121"/>
                  <a:pt x="4777984" y="100121"/>
                </a:cubicBezTo>
                <a:lnTo>
                  <a:pt x="4803695" y="100121"/>
                </a:lnTo>
                <a:cubicBezTo>
                  <a:pt x="4798546" y="108455"/>
                  <a:pt x="4788259" y="108455"/>
                  <a:pt x="4788259" y="116804"/>
                </a:cubicBezTo>
                <a:cubicBezTo>
                  <a:pt x="4808833" y="125152"/>
                  <a:pt x="4819106" y="91774"/>
                  <a:pt x="4860240" y="100121"/>
                </a:cubicBezTo>
                <a:cubicBezTo>
                  <a:pt x="4829393" y="100121"/>
                  <a:pt x="4855102" y="108455"/>
                  <a:pt x="4844816" y="116804"/>
                </a:cubicBezTo>
                <a:lnTo>
                  <a:pt x="4865072" y="119023"/>
                </a:lnTo>
                <a:lnTo>
                  <a:pt x="4840932" y="131904"/>
                </a:lnTo>
                <a:cubicBezTo>
                  <a:pt x="4831911" y="134649"/>
                  <a:pt x="4822890" y="136490"/>
                  <a:pt x="4815146" y="140155"/>
                </a:cubicBezTo>
                <a:lnTo>
                  <a:pt x="4851257" y="140155"/>
                </a:lnTo>
                <a:lnTo>
                  <a:pt x="4866034" y="119117"/>
                </a:lnTo>
                <a:lnTo>
                  <a:pt x="4902019" y="123054"/>
                </a:lnTo>
                <a:cubicBezTo>
                  <a:pt x="4916797" y="129319"/>
                  <a:pt x="4919379" y="137667"/>
                  <a:pt x="4885950" y="141835"/>
                </a:cubicBezTo>
                <a:cubicBezTo>
                  <a:pt x="4885950" y="150181"/>
                  <a:pt x="4896236" y="150181"/>
                  <a:pt x="4911661" y="150181"/>
                </a:cubicBezTo>
                <a:cubicBezTo>
                  <a:pt x="4906524" y="141835"/>
                  <a:pt x="4911661" y="141835"/>
                  <a:pt x="4921948" y="141835"/>
                </a:cubicBezTo>
                <a:cubicBezTo>
                  <a:pt x="4927084" y="133487"/>
                  <a:pt x="4916797" y="125152"/>
                  <a:pt x="4927084" y="116804"/>
                </a:cubicBezTo>
                <a:cubicBezTo>
                  <a:pt x="4942508" y="116804"/>
                  <a:pt x="4957931" y="125152"/>
                  <a:pt x="4968218" y="108455"/>
                </a:cubicBezTo>
                <a:cubicBezTo>
                  <a:pt x="5014489" y="116804"/>
                  <a:pt x="5060760" y="108455"/>
                  <a:pt x="5107044" y="108455"/>
                </a:cubicBezTo>
                <a:lnTo>
                  <a:pt x="5207317" y="102652"/>
                </a:lnTo>
                <a:cubicBezTo>
                  <a:pt x="5190589" y="112636"/>
                  <a:pt x="5181593" y="112636"/>
                  <a:pt x="5179013" y="116804"/>
                </a:cubicBezTo>
                <a:cubicBezTo>
                  <a:pt x="5194448" y="116804"/>
                  <a:pt x="5163588" y="116804"/>
                  <a:pt x="5184161" y="125152"/>
                </a:cubicBezTo>
                <a:cubicBezTo>
                  <a:pt x="5143027" y="125152"/>
                  <a:pt x="5107044" y="125152"/>
                  <a:pt x="5086470" y="141835"/>
                </a:cubicBezTo>
                <a:cubicBezTo>
                  <a:pt x="5122467" y="133487"/>
                  <a:pt x="5071046" y="158516"/>
                  <a:pt x="5096757" y="158516"/>
                </a:cubicBezTo>
                <a:cubicBezTo>
                  <a:pt x="5104462" y="146000"/>
                  <a:pt x="5118609" y="141835"/>
                  <a:pt x="5134031" y="141835"/>
                </a:cubicBezTo>
                <a:lnTo>
                  <a:pt x="5177899" y="149965"/>
                </a:lnTo>
                <a:lnTo>
                  <a:pt x="5153314" y="158516"/>
                </a:lnTo>
                <a:lnTo>
                  <a:pt x="5215008" y="158516"/>
                </a:lnTo>
                <a:cubicBezTo>
                  <a:pt x="5209873" y="166864"/>
                  <a:pt x="5209873" y="175212"/>
                  <a:pt x="5194448" y="175212"/>
                </a:cubicBezTo>
                <a:cubicBezTo>
                  <a:pt x="5173875" y="175212"/>
                  <a:pt x="5179013" y="166864"/>
                  <a:pt x="5158451" y="175212"/>
                </a:cubicBezTo>
                <a:cubicBezTo>
                  <a:pt x="5144307" y="173114"/>
                  <a:pt x="5140458" y="175212"/>
                  <a:pt x="5132741" y="175212"/>
                </a:cubicBezTo>
                <a:lnTo>
                  <a:pt x="5127604" y="158516"/>
                </a:lnTo>
                <a:cubicBezTo>
                  <a:pt x="5117318" y="166864"/>
                  <a:pt x="5096757" y="175212"/>
                  <a:pt x="5071046" y="183547"/>
                </a:cubicBezTo>
                <a:cubicBezTo>
                  <a:pt x="5101894" y="183547"/>
                  <a:pt x="5143027" y="208577"/>
                  <a:pt x="5173875" y="191895"/>
                </a:cubicBezTo>
                <a:cubicBezTo>
                  <a:pt x="5173875" y="200228"/>
                  <a:pt x="5189299" y="208577"/>
                  <a:pt x="5179013" y="216925"/>
                </a:cubicBezTo>
                <a:cubicBezTo>
                  <a:pt x="5158451" y="208577"/>
                  <a:pt x="5158451" y="208577"/>
                  <a:pt x="5132741" y="216925"/>
                </a:cubicBezTo>
                <a:cubicBezTo>
                  <a:pt x="5096757" y="208577"/>
                  <a:pt x="5117318" y="191895"/>
                  <a:pt x="5071046" y="191895"/>
                </a:cubicBezTo>
                <a:cubicBezTo>
                  <a:pt x="5071046" y="183547"/>
                  <a:pt x="5065910" y="183547"/>
                  <a:pt x="5055623" y="183547"/>
                </a:cubicBezTo>
                <a:cubicBezTo>
                  <a:pt x="5060760" y="183547"/>
                  <a:pt x="5055623" y="191895"/>
                  <a:pt x="5045336" y="191895"/>
                </a:cubicBezTo>
                <a:cubicBezTo>
                  <a:pt x="5040199" y="183547"/>
                  <a:pt x="5040199" y="183547"/>
                  <a:pt x="5040199" y="175212"/>
                </a:cubicBezTo>
                <a:lnTo>
                  <a:pt x="5014489" y="175212"/>
                </a:lnTo>
                <a:lnTo>
                  <a:pt x="5035049" y="166864"/>
                </a:lnTo>
                <a:cubicBezTo>
                  <a:pt x="5035049" y="158516"/>
                  <a:pt x="4993929" y="150181"/>
                  <a:pt x="4978492" y="158516"/>
                </a:cubicBezTo>
                <a:cubicBezTo>
                  <a:pt x="4988779" y="158516"/>
                  <a:pt x="4993929" y="158516"/>
                  <a:pt x="4999065" y="166864"/>
                </a:cubicBezTo>
                <a:cubicBezTo>
                  <a:pt x="4988779" y="166864"/>
                  <a:pt x="4988779" y="175212"/>
                  <a:pt x="4983642" y="175212"/>
                </a:cubicBezTo>
                <a:cubicBezTo>
                  <a:pt x="4963080" y="175212"/>
                  <a:pt x="4973355" y="166864"/>
                  <a:pt x="4963080" y="158516"/>
                </a:cubicBezTo>
                <a:cubicBezTo>
                  <a:pt x="4952795" y="166864"/>
                  <a:pt x="4957931" y="150181"/>
                  <a:pt x="4952795" y="158516"/>
                </a:cubicBezTo>
                <a:cubicBezTo>
                  <a:pt x="4947645" y="158516"/>
                  <a:pt x="4947645" y="166864"/>
                  <a:pt x="4932221" y="166864"/>
                </a:cubicBezTo>
                <a:cubicBezTo>
                  <a:pt x="4880814" y="183547"/>
                  <a:pt x="4839680" y="150181"/>
                  <a:pt x="4788259" y="175212"/>
                </a:cubicBezTo>
                <a:cubicBezTo>
                  <a:pt x="4783121" y="166864"/>
                  <a:pt x="4767699" y="166864"/>
                  <a:pt x="4757425" y="166864"/>
                </a:cubicBezTo>
                <a:cubicBezTo>
                  <a:pt x="4762563" y="175212"/>
                  <a:pt x="4772835" y="183547"/>
                  <a:pt x="4777984" y="191895"/>
                </a:cubicBezTo>
                <a:cubicBezTo>
                  <a:pt x="4798546" y="191895"/>
                  <a:pt x="4849965" y="183547"/>
                  <a:pt x="4865389" y="191895"/>
                </a:cubicBezTo>
                <a:cubicBezTo>
                  <a:pt x="4849965" y="191895"/>
                  <a:pt x="4829393" y="200228"/>
                  <a:pt x="4819106" y="191895"/>
                </a:cubicBezTo>
                <a:cubicBezTo>
                  <a:pt x="4819106" y="200228"/>
                  <a:pt x="4824255" y="208577"/>
                  <a:pt x="4819106" y="208577"/>
                </a:cubicBezTo>
                <a:cubicBezTo>
                  <a:pt x="4757425" y="208577"/>
                  <a:pt x="4685431" y="233608"/>
                  <a:pt x="4634022" y="225260"/>
                </a:cubicBezTo>
                <a:cubicBezTo>
                  <a:pt x="4644310" y="225260"/>
                  <a:pt x="4639159" y="233608"/>
                  <a:pt x="4644310" y="233608"/>
                </a:cubicBezTo>
                <a:cubicBezTo>
                  <a:pt x="4664869" y="225260"/>
                  <a:pt x="4690582" y="225260"/>
                  <a:pt x="4711140" y="233608"/>
                </a:cubicBezTo>
                <a:cubicBezTo>
                  <a:pt x="4741987" y="216925"/>
                  <a:pt x="4798546" y="216925"/>
                  <a:pt x="4834543" y="208577"/>
                </a:cubicBezTo>
                <a:cubicBezTo>
                  <a:pt x="4839680" y="225260"/>
                  <a:pt x="4885950" y="225260"/>
                  <a:pt x="4880814" y="241941"/>
                </a:cubicBezTo>
                <a:cubicBezTo>
                  <a:pt x="4896236" y="241941"/>
                  <a:pt x="4921948" y="233608"/>
                  <a:pt x="4927084" y="233608"/>
                </a:cubicBezTo>
                <a:cubicBezTo>
                  <a:pt x="4911661" y="241941"/>
                  <a:pt x="4916797" y="250289"/>
                  <a:pt x="4906524" y="250289"/>
                </a:cubicBezTo>
                <a:cubicBezTo>
                  <a:pt x="4916797" y="250289"/>
                  <a:pt x="4927084" y="258637"/>
                  <a:pt x="4947645" y="250289"/>
                </a:cubicBezTo>
                <a:cubicBezTo>
                  <a:pt x="4947645" y="258637"/>
                  <a:pt x="4937371" y="266972"/>
                  <a:pt x="4952795" y="266972"/>
                </a:cubicBezTo>
                <a:cubicBezTo>
                  <a:pt x="4999065" y="258637"/>
                  <a:pt x="5045336" y="250289"/>
                  <a:pt x="5091607" y="266972"/>
                </a:cubicBezTo>
                <a:cubicBezTo>
                  <a:pt x="5086470" y="283668"/>
                  <a:pt x="5050486" y="275320"/>
                  <a:pt x="5029912" y="283668"/>
                </a:cubicBezTo>
                <a:cubicBezTo>
                  <a:pt x="5050486" y="283668"/>
                  <a:pt x="5004203" y="283668"/>
                  <a:pt x="5009352" y="292001"/>
                </a:cubicBezTo>
                <a:cubicBezTo>
                  <a:pt x="5024776" y="292001"/>
                  <a:pt x="5024776" y="308698"/>
                  <a:pt x="5014489" y="308698"/>
                </a:cubicBezTo>
                <a:cubicBezTo>
                  <a:pt x="5004203" y="308698"/>
                  <a:pt x="4993929" y="308698"/>
                  <a:pt x="4993929" y="292001"/>
                </a:cubicBezTo>
                <a:cubicBezTo>
                  <a:pt x="4983642" y="300349"/>
                  <a:pt x="4968218" y="300349"/>
                  <a:pt x="4973355" y="308698"/>
                </a:cubicBezTo>
                <a:cubicBezTo>
                  <a:pt x="4999065" y="300349"/>
                  <a:pt x="4978492" y="325381"/>
                  <a:pt x="4988779" y="317032"/>
                </a:cubicBezTo>
                <a:cubicBezTo>
                  <a:pt x="4988779" y="317032"/>
                  <a:pt x="4993929" y="308698"/>
                  <a:pt x="5004203" y="308698"/>
                </a:cubicBezTo>
                <a:cubicBezTo>
                  <a:pt x="5009352" y="325381"/>
                  <a:pt x="5029912" y="308698"/>
                  <a:pt x="5040199" y="300349"/>
                </a:cubicBezTo>
                <a:cubicBezTo>
                  <a:pt x="5055623" y="308698"/>
                  <a:pt x="5112180" y="283668"/>
                  <a:pt x="5137891" y="300349"/>
                </a:cubicBezTo>
                <a:cubicBezTo>
                  <a:pt x="5127604" y="308698"/>
                  <a:pt x="5112180" y="308698"/>
                  <a:pt x="5096757" y="308698"/>
                </a:cubicBezTo>
                <a:cubicBezTo>
                  <a:pt x="5096757" y="317032"/>
                  <a:pt x="5081333" y="325381"/>
                  <a:pt x="5060760" y="333729"/>
                </a:cubicBezTo>
                <a:cubicBezTo>
                  <a:pt x="5050486" y="325381"/>
                  <a:pt x="5060760" y="325381"/>
                  <a:pt x="5060760" y="317032"/>
                </a:cubicBezTo>
                <a:cubicBezTo>
                  <a:pt x="5055623" y="321213"/>
                  <a:pt x="5047917" y="327463"/>
                  <a:pt x="5039554" y="330589"/>
                </a:cubicBezTo>
                <a:lnTo>
                  <a:pt x="5019335" y="326380"/>
                </a:lnTo>
                <a:lnTo>
                  <a:pt x="5032481" y="321213"/>
                </a:lnTo>
                <a:cubicBezTo>
                  <a:pt x="5037630" y="319129"/>
                  <a:pt x="5040199" y="317032"/>
                  <a:pt x="5035049" y="317032"/>
                </a:cubicBezTo>
                <a:lnTo>
                  <a:pt x="5014489" y="325381"/>
                </a:lnTo>
                <a:lnTo>
                  <a:pt x="4996497" y="339979"/>
                </a:lnTo>
                <a:cubicBezTo>
                  <a:pt x="4983642" y="346229"/>
                  <a:pt x="4970786" y="350410"/>
                  <a:pt x="4957931" y="350410"/>
                </a:cubicBezTo>
                <a:cubicBezTo>
                  <a:pt x="4957931" y="358758"/>
                  <a:pt x="4957931" y="367093"/>
                  <a:pt x="4963080" y="367093"/>
                </a:cubicBezTo>
                <a:cubicBezTo>
                  <a:pt x="4916797" y="375441"/>
                  <a:pt x="4870527" y="400471"/>
                  <a:pt x="4844816" y="383774"/>
                </a:cubicBezTo>
                <a:cubicBezTo>
                  <a:pt x="4829393" y="383774"/>
                  <a:pt x="4793408" y="383774"/>
                  <a:pt x="4788259" y="392122"/>
                </a:cubicBezTo>
                <a:cubicBezTo>
                  <a:pt x="4808833" y="392122"/>
                  <a:pt x="4808833" y="408805"/>
                  <a:pt x="4819106" y="400471"/>
                </a:cubicBezTo>
                <a:cubicBezTo>
                  <a:pt x="4803695" y="408805"/>
                  <a:pt x="4793408" y="417153"/>
                  <a:pt x="4783121" y="425502"/>
                </a:cubicBezTo>
                <a:cubicBezTo>
                  <a:pt x="4777984" y="417153"/>
                  <a:pt x="4747137" y="425502"/>
                  <a:pt x="4736850" y="425502"/>
                </a:cubicBezTo>
                <a:cubicBezTo>
                  <a:pt x="4731714" y="417153"/>
                  <a:pt x="4757425" y="425502"/>
                  <a:pt x="4752274" y="417153"/>
                </a:cubicBezTo>
                <a:cubicBezTo>
                  <a:pt x="4695718" y="400471"/>
                  <a:pt x="4603176" y="425502"/>
                  <a:pt x="4546618" y="417153"/>
                </a:cubicBezTo>
                <a:cubicBezTo>
                  <a:pt x="4551754" y="412986"/>
                  <a:pt x="4563320" y="412986"/>
                  <a:pt x="4574252" y="411945"/>
                </a:cubicBezTo>
                <a:lnTo>
                  <a:pt x="4592296" y="403231"/>
                </a:lnTo>
                <a:cubicBezTo>
                  <a:pt x="4623737" y="400471"/>
                  <a:pt x="4654584" y="392122"/>
                  <a:pt x="4675156" y="400471"/>
                </a:cubicBezTo>
                <a:cubicBezTo>
                  <a:pt x="4685431" y="400471"/>
                  <a:pt x="4675156" y="392122"/>
                  <a:pt x="4690582" y="392122"/>
                </a:cubicBezTo>
                <a:lnTo>
                  <a:pt x="4716127" y="390553"/>
                </a:lnTo>
                <a:cubicBezTo>
                  <a:pt x="4756133" y="382733"/>
                  <a:pt x="4817828" y="379609"/>
                  <a:pt x="4844816" y="367093"/>
                </a:cubicBezTo>
                <a:cubicBezTo>
                  <a:pt x="4855102" y="375441"/>
                  <a:pt x="4870527" y="367093"/>
                  <a:pt x="4875678" y="358758"/>
                </a:cubicBezTo>
                <a:cubicBezTo>
                  <a:pt x="4855102" y="367093"/>
                  <a:pt x="4855102" y="358758"/>
                  <a:pt x="4844816" y="358758"/>
                </a:cubicBezTo>
                <a:cubicBezTo>
                  <a:pt x="4844816" y="358758"/>
                  <a:pt x="4819106" y="367093"/>
                  <a:pt x="4813968" y="358758"/>
                </a:cubicBezTo>
                <a:cubicBezTo>
                  <a:pt x="4813968" y="358758"/>
                  <a:pt x="4829393" y="358758"/>
                  <a:pt x="4829393" y="350410"/>
                </a:cubicBezTo>
                <a:cubicBezTo>
                  <a:pt x="4803695" y="350410"/>
                  <a:pt x="4777984" y="367093"/>
                  <a:pt x="4762563" y="358758"/>
                </a:cubicBezTo>
                <a:cubicBezTo>
                  <a:pt x="4783121" y="358758"/>
                  <a:pt x="4767699" y="342062"/>
                  <a:pt x="4777984" y="342062"/>
                </a:cubicBezTo>
                <a:cubicBezTo>
                  <a:pt x="4803695" y="350410"/>
                  <a:pt x="4844816" y="333729"/>
                  <a:pt x="4849965" y="325381"/>
                </a:cubicBezTo>
                <a:cubicBezTo>
                  <a:pt x="4819106" y="333729"/>
                  <a:pt x="4824255" y="317032"/>
                  <a:pt x="4803695" y="308698"/>
                </a:cubicBezTo>
                <a:cubicBezTo>
                  <a:pt x="4819106" y="308698"/>
                  <a:pt x="4813968" y="317032"/>
                  <a:pt x="4829393" y="317032"/>
                </a:cubicBezTo>
                <a:cubicBezTo>
                  <a:pt x="4829393" y="300349"/>
                  <a:pt x="4813968" y="292001"/>
                  <a:pt x="4798546" y="292001"/>
                </a:cubicBezTo>
                <a:cubicBezTo>
                  <a:pt x="4813968" y="292001"/>
                  <a:pt x="4808833" y="283668"/>
                  <a:pt x="4813968" y="275320"/>
                </a:cubicBezTo>
                <a:cubicBezTo>
                  <a:pt x="4798546" y="275320"/>
                  <a:pt x="4767699" y="283668"/>
                  <a:pt x="4783121" y="266972"/>
                </a:cubicBezTo>
                <a:cubicBezTo>
                  <a:pt x="4767699" y="266972"/>
                  <a:pt x="4741987" y="275320"/>
                  <a:pt x="4741987" y="266972"/>
                </a:cubicBezTo>
                <a:cubicBezTo>
                  <a:pt x="4752274" y="258637"/>
                  <a:pt x="4783121" y="258637"/>
                  <a:pt x="4783121" y="250289"/>
                </a:cubicBezTo>
                <a:cubicBezTo>
                  <a:pt x="4695718" y="292001"/>
                  <a:pt x="4649448" y="216925"/>
                  <a:pt x="4562041" y="250289"/>
                </a:cubicBezTo>
                <a:cubicBezTo>
                  <a:pt x="4567178" y="241941"/>
                  <a:pt x="4551754" y="241941"/>
                  <a:pt x="4541469" y="241941"/>
                </a:cubicBezTo>
                <a:cubicBezTo>
                  <a:pt x="4546618" y="225260"/>
                  <a:pt x="4562041" y="216925"/>
                  <a:pt x="4572328" y="208577"/>
                </a:cubicBezTo>
                <a:cubicBezTo>
                  <a:pt x="4582602" y="208577"/>
                  <a:pt x="4587752" y="208577"/>
                  <a:pt x="4598025" y="200228"/>
                </a:cubicBezTo>
                <a:cubicBezTo>
                  <a:pt x="4613450" y="208577"/>
                  <a:pt x="4598025" y="216925"/>
                  <a:pt x="4618599" y="216925"/>
                </a:cubicBezTo>
                <a:cubicBezTo>
                  <a:pt x="4613450" y="208577"/>
                  <a:pt x="4613450" y="208577"/>
                  <a:pt x="4608312" y="200228"/>
                </a:cubicBezTo>
                <a:lnTo>
                  <a:pt x="4680293" y="200228"/>
                </a:lnTo>
                <a:cubicBezTo>
                  <a:pt x="4685431" y="191895"/>
                  <a:pt x="4700853" y="191895"/>
                  <a:pt x="4690582" y="175212"/>
                </a:cubicBezTo>
                <a:cubicBezTo>
                  <a:pt x="4654584" y="183547"/>
                  <a:pt x="4639159" y="175212"/>
                  <a:pt x="4608312" y="191895"/>
                </a:cubicBezTo>
                <a:cubicBezTo>
                  <a:pt x="4618599" y="183547"/>
                  <a:pt x="4587752" y="166864"/>
                  <a:pt x="4577467" y="183547"/>
                </a:cubicBezTo>
                <a:cubicBezTo>
                  <a:pt x="4587752" y="183547"/>
                  <a:pt x="4598025" y="175212"/>
                  <a:pt x="4598025" y="183547"/>
                </a:cubicBezTo>
                <a:cubicBezTo>
                  <a:pt x="4577467" y="191895"/>
                  <a:pt x="4562041" y="208577"/>
                  <a:pt x="4562041" y="191895"/>
                </a:cubicBezTo>
                <a:cubicBezTo>
                  <a:pt x="4567178" y="200228"/>
                  <a:pt x="4577467" y="191895"/>
                  <a:pt x="4577467" y="191895"/>
                </a:cubicBezTo>
                <a:cubicBezTo>
                  <a:pt x="4562041" y="191895"/>
                  <a:pt x="4577467" y="183547"/>
                  <a:pt x="4562041" y="183547"/>
                </a:cubicBezTo>
                <a:cubicBezTo>
                  <a:pt x="4551754" y="191895"/>
                  <a:pt x="4510621" y="200228"/>
                  <a:pt x="4495197" y="191895"/>
                </a:cubicBezTo>
                <a:lnTo>
                  <a:pt x="4520907" y="175212"/>
                </a:lnTo>
                <a:cubicBezTo>
                  <a:pt x="4523476" y="166864"/>
                  <a:pt x="4522198" y="168947"/>
                  <a:pt x="4517693" y="173114"/>
                </a:cubicBezTo>
                <a:lnTo>
                  <a:pt x="4498258" y="182125"/>
                </a:lnTo>
                <a:lnTo>
                  <a:pt x="4476559" y="188769"/>
                </a:lnTo>
                <a:cubicBezTo>
                  <a:pt x="4466920" y="196061"/>
                  <a:pt x="4461781" y="204409"/>
                  <a:pt x="4459213" y="208577"/>
                </a:cubicBezTo>
                <a:cubicBezTo>
                  <a:pt x="4443790" y="216925"/>
                  <a:pt x="4454063" y="200228"/>
                  <a:pt x="4443790" y="200228"/>
                </a:cubicBezTo>
                <a:cubicBezTo>
                  <a:pt x="4443790" y="216925"/>
                  <a:pt x="4418080" y="216925"/>
                  <a:pt x="4402656" y="225260"/>
                </a:cubicBezTo>
                <a:cubicBezTo>
                  <a:pt x="4412942" y="225260"/>
                  <a:pt x="4423216" y="233608"/>
                  <a:pt x="4412942" y="241941"/>
                </a:cubicBezTo>
                <a:cubicBezTo>
                  <a:pt x="4376946" y="233608"/>
                  <a:pt x="4315251" y="250289"/>
                  <a:pt x="4289541" y="241941"/>
                </a:cubicBezTo>
                <a:cubicBezTo>
                  <a:pt x="4294677" y="241941"/>
                  <a:pt x="4304965" y="233608"/>
                  <a:pt x="4289541" y="233608"/>
                </a:cubicBezTo>
                <a:cubicBezTo>
                  <a:pt x="4289541" y="250289"/>
                  <a:pt x="4243270" y="233608"/>
                  <a:pt x="4232983" y="241941"/>
                </a:cubicBezTo>
                <a:cubicBezTo>
                  <a:pt x="4227845" y="258637"/>
                  <a:pt x="4253543" y="241941"/>
                  <a:pt x="4248407" y="258637"/>
                </a:cubicBezTo>
                <a:cubicBezTo>
                  <a:pt x="4222696" y="258637"/>
                  <a:pt x="4232983" y="275320"/>
                  <a:pt x="4212423" y="275320"/>
                </a:cubicBezTo>
                <a:cubicBezTo>
                  <a:pt x="4191849" y="266972"/>
                  <a:pt x="4125017" y="283668"/>
                  <a:pt x="4104445" y="292001"/>
                </a:cubicBezTo>
                <a:cubicBezTo>
                  <a:pt x="4114730" y="300349"/>
                  <a:pt x="4135292" y="283668"/>
                  <a:pt x="4140427" y="292001"/>
                </a:cubicBezTo>
                <a:cubicBezTo>
                  <a:pt x="4135292" y="300349"/>
                  <a:pt x="4140427" y="317032"/>
                  <a:pt x="4130155" y="317032"/>
                </a:cubicBezTo>
                <a:cubicBezTo>
                  <a:pt x="4119868" y="317032"/>
                  <a:pt x="4094158" y="325381"/>
                  <a:pt x="4083883" y="333729"/>
                </a:cubicBezTo>
                <a:cubicBezTo>
                  <a:pt x="4104445" y="333729"/>
                  <a:pt x="4114730" y="333729"/>
                  <a:pt x="4094158" y="342062"/>
                </a:cubicBezTo>
                <a:cubicBezTo>
                  <a:pt x="4135292" y="342062"/>
                  <a:pt x="4161002" y="325381"/>
                  <a:pt x="4207273" y="325381"/>
                </a:cubicBezTo>
                <a:cubicBezTo>
                  <a:pt x="4217560" y="317032"/>
                  <a:pt x="4238120" y="308698"/>
                  <a:pt x="4243270" y="317032"/>
                </a:cubicBezTo>
                <a:cubicBezTo>
                  <a:pt x="4243270" y="325381"/>
                  <a:pt x="4212423" y="325381"/>
                  <a:pt x="4212423" y="333729"/>
                </a:cubicBezTo>
                <a:cubicBezTo>
                  <a:pt x="4227845" y="333729"/>
                  <a:pt x="4274117" y="317032"/>
                  <a:pt x="4274117" y="333729"/>
                </a:cubicBezTo>
                <a:lnTo>
                  <a:pt x="4299827" y="325381"/>
                </a:lnTo>
                <a:cubicBezTo>
                  <a:pt x="4294677" y="308698"/>
                  <a:pt x="4361522" y="308698"/>
                  <a:pt x="4346098" y="325381"/>
                </a:cubicBezTo>
                <a:cubicBezTo>
                  <a:pt x="4371808" y="325381"/>
                  <a:pt x="4407792" y="317032"/>
                  <a:pt x="4412942" y="333729"/>
                </a:cubicBezTo>
                <a:cubicBezTo>
                  <a:pt x="4376946" y="333729"/>
                  <a:pt x="4351235" y="333729"/>
                  <a:pt x="4330675" y="350410"/>
                </a:cubicBezTo>
                <a:cubicBezTo>
                  <a:pt x="4340948" y="350410"/>
                  <a:pt x="4340948" y="358758"/>
                  <a:pt x="4356385" y="350410"/>
                </a:cubicBezTo>
                <a:cubicBezTo>
                  <a:pt x="4351235" y="342062"/>
                  <a:pt x="4366658" y="342062"/>
                  <a:pt x="4371808" y="342062"/>
                </a:cubicBezTo>
                <a:cubicBezTo>
                  <a:pt x="4371808" y="342062"/>
                  <a:pt x="4392370" y="333729"/>
                  <a:pt x="4397506" y="342062"/>
                </a:cubicBezTo>
                <a:cubicBezTo>
                  <a:pt x="4392370" y="350410"/>
                  <a:pt x="4407792" y="350410"/>
                  <a:pt x="4407792" y="358758"/>
                </a:cubicBezTo>
                <a:cubicBezTo>
                  <a:pt x="4387232" y="367093"/>
                  <a:pt x="4356385" y="358758"/>
                  <a:pt x="4335811" y="358758"/>
                </a:cubicBezTo>
                <a:cubicBezTo>
                  <a:pt x="4335811" y="375441"/>
                  <a:pt x="4366658" y="358758"/>
                  <a:pt x="4371808" y="367093"/>
                </a:cubicBezTo>
                <a:cubicBezTo>
                  <a:pt x="4371808" y="375441"/>
                  <a:pt x="4356385" y="375441"/>
                  <a:pt x="4356385" y="375441"/>
                </a:cubicBezTo>
                <a:cubicBezTo>
                  <a:pt x="4361522" y="383774"/>
                  <a:pt x="4392370" y="367093"/>
                  <a:pt x="4397506" y="375441"/>
                </a:cubicBezTo>
                <a:cubicBezTo>
                  <a:pt x="4387232" y="383774"/>
                  <a:pt x="4361522" y="383774"/>
                  <a:pt x="4361522" y="392122"/>
                </a:cubicBezTo>
                <a:cubicBezTo>
                  <a:pt x="4346098" y="392122"/>
                  <a:pt x="4330675" y="392122"/>
                  <a:pt x="4315251" y="383774"/>
                </a:cubicBezTo>
                <a:cubicBezTo>
                  <a:pt x="4325525" y="392122"/>
                  <a:pt x="4289541" y="400471"/>
                  <a:pt x="4289541" y="417153"/>
                </a:cubicBezTo>
                <a:cubicBezTo>
                  <a:pt x="4310101" y="408805"/>
                  <a:pt x="4346098" y="383774"/>
                  <a:pt x="4371808" y="408805"/>
                </a:cubicBezTo>
                <a:cubicBezTo>
                  <a:pt x="4397506" y="400471"/>
                  <a:pt x="4438639" y="392122"/>
                  <a:pt x="4454063" y="400471"/>
                </a:cubicBezTo>
                <a:cubicBezTo>
                  <a:pt x="4443790" y="400471"/>
                  <a:pt x="4428366" y="408805"/>
                  <a:pt x="4423216" y="417153"/>
                </a:cubicBezTo>
                <a:cubicBezTo>
                  <a:pt x="4438639" y="425502"/>
                  <a:pt x="4464352" y="400471"/>
                  <a:pt x="4484910" y="408805"/>
                </a:cubicBezTo>
                <a:cubicBezTo>
                  <a:pt x="4474637" y="408805"/>
                  <a:pt x="4469487" y="408805"/>
                  <a:pt x="4474637" y="417153"/>
                </a:cubicBezTo>
                <a:cubicBezTo>
                  <a:pt x="4490061" y="417153"/>
                  <a:pt x="4490061" y="408805"/>
                  <a:pt x="4495197" y="400471"/>
                </a:cubicBezTo>
                <a:cubicBezTo>
                  <a:pt x="4505485" y="400471"/>
                  <a:pt x="4526044" y="417153"/>
                  <a:pt x="4510621" y="425502"/>
                </a:cubicBezTo>
                <a:cubicBezTo>
                  <a:pt x="4443790" y="417153"/>
                  <a:pt x="4387232" y="442183"/>
                  <a:pt x="4320388" y="433835"/>
                </a:cubicBezTo>
                <a:lnTo>
                  <a:pt x="4376364" y="425231"/>
                </a:lnTo>
                <a:cubicBezTo>
                  <a:pt x="4400074" y="423404"/>
                  <a:pt x="4415510" y="421321"/>
                  <a:pt x="4423216" y="408805"/>
                </a:cubicBezTo>
                <a:cubicBezTo>
                  <a:pt x="4412942" y="417153"/>
                  <a:pt x="4403933" y="417153"/>
                  <a:pt x="4396227" y="417153"/>
                </a:cubicBezTo>
                <a:lnTo>
                  <a:pt x="4378197" y="424947"/>
                </a:lnTo>
                <a:lnTo>
                  <a:pt x="4353805" y="415069"/>
                </a:lnTo>
                <a:lnTo>
                  <a:pt x="4338127" y="416477"/>
                </a:lnTo>
                <a:cubicBezTo>
                  <a:pt x="4315251" y="425502"/>
                  <a:pt x="4315251" y="425502"/>
                  <a:pt x="4294677" y="425502"/>
                </a:cubicBezTo>
                <a:cubicBezTo>
                  <a:pt x="4294677" y="442183"/>
                  <a:pt x="4243270" y="442183"/>
                  <a:pt x="4243270" y="458866"/>
                </a:cubicBezTo>
                <a:cubicBezTo>
                  <a:pt x="4294677" y="433835"/>
                  <a:pt x="4351235" y="442183"/>
                  <a:pt x="4392370" y="450531"/>
                </a:cubicBezTo>
                <a:cubicBezTo>
                  <a:pt x="4407792" y="442183"/>
                  <a:pt x="4382082" y="442183"/>
                  <a:pt x="4397506" y="433835"/>
                </a:cubicBezTo>
                <a:cubicBezTo>
                  <a:pt x="4402656" y="433835"/>
                  <a:pt x="4407792" y="442183"/>
                  <a:pt x="4412942" y="442183"/>
                </a:cubicBezTo>
                <a:cubicBezTo>
                  <a:pt x="4402656" y="458866"/>
                  <a:pt x="4418080" y="450531"/>
                  <a:pt x="4433503" y="467214"/>
                </a:cubicBezTo>
                <a:cubicBezTo>
                  <a:pt x="4407792" y="475562"/>
                  <a:pt x="4412942" y="458866"/>
                  <a:pt x="4397506" y="458866"/>
                </a:cubicBezTo>
                <a:cubicBezTo>
                  <a:pt x="4382082" y="458866"/>
                  <a:pt x="4361522" y="475562"/>
                  <a:pt x="4356385" y="475562"/>
                </a:cubicBezTo>
                <a:cubicBezTo>
                  <a:pt x="4356385" y="467214"/>
                  <a:pt x="4351235" y="467214"/>
                  <a:pt x="4340948" y="467214"/>
                </a:cubicBezTo>
                <a:cubicBezTo>
                  <a:pt x="4346098" y="467214"/>
                  <a:pt x="4340948" y="475562"/>
                  <a:pt x="4335811" y="475562"/>
                </a:cubicBezTo>
                <a:cubicBezTo>
                  <a:pt x="4330675" y="458866"/>
                  <a:pt x="4315251" y="450531"/>
                  <a:pt x="4289541" y="458866"/>
                </a:cubicBezTo>
                <a:cubicBezTo>
                  <a:pt x="4268979" y="458866"/>
                  <a:pt x="4243270" y="467214"/>
                  <a:pt x="4222696" y="458866"/>
                </a:cubicBezTo>
                <a:cubicBezTo>
                  <a:pt x="4217560" y="467214"/>
                  <a:pt x="4202136" y="467214"/>
                  <a:pt x="4186711" y="475562"/>
                </a:cubicBezTo>
                <a:cubicBezTo>
                  <a:pt x="4181562" y="458866"/>
                  <a:pt x="4140427" y="483895"/>
                  <a:pt x="4135292" y="467214"/>
                </a:cubicBezTo>
                <a:cubicBezTo>
                  <a:pt x="4125017" y="500578"/>
                  <a:pt x="4196998" y="475562"/>
                  <a:pt x="4212423" y="483895"/>
                </a:cubicBezTo>
                <a:cubicBezTo>
                  <a:pt x="4181562" y="492243"/>
                  <a:pt x="4196998" y="492243"/>
                  <a:pt x="4207273" y="492243"/>
                </a:cubicBezTo>
                <a:cubicBezTo>
                  <a:pt x="4171289" y="517275"/>
                  <a:pt x="4119868" y="483895"/>
                  <a:pt x="4119868" y="500578"/>
                </a:cubicBezTo>
                <a:cubicBezTo>
                  <a:pt x="4109581" y="500578"/>
                  <a:pt x="4073596" y="492243"/>
                  <a:pt x="4078734" y="500578"/>
                </a:cubicBezTo>
                <a:cubicBezTo>
                  <a:pt x="4104445" y="500578"/>
                  <a:pt x="4083883" y="500578"/>
                  <a:pt x="4083883" y="517275"/>
                </a:cubicBezTo>
                <a:cubicBezTo>
                  <a:pt x="4089021" y="517275"/>
                  <a:pt x="4114730" y="500578"/>
                  <a:pt x="4125017" y="508926"/>
                </a:cubicBezTo>
                <a:cubicBezTo>
                  <a:pt x="4125017" y="517275"/>
                  <a:pt x="4089021" y="517275"/>
                  <a:pt x="4109581" y="517275"/>
                </a:cubicBezTo>
                <a:cubicBezTo>
                  <a:pt x="4130155" y="517275"/>
                  <a:pt x="4130155" y="517275"/>
                  <a:pt x="4140427" y="508926"/>
                </a:cubicBezTo>
                <a:cubicBezTo>
                  <a:pt x="4150715" y="508926"/>
                  <a:pt x="4150715" y="517275"/>
                  <a:pt x="4161002" y="517275"/>
                </a:cubicBezTo>
                <a:cubicBezTo>
                  <a:pt x="4171289" y="517275"/>
                  <a:pt x="4155864" y="508926"/>
                  <a:pt x="4176426" y="508926"/>
                </a:cubicBezTo>
                <a:cubicBezTo>
                  <a:pt x="4186711" y="533956"/>
                  <a:pt x="4253543" y="508926"/>
                  <a:pt x="4284404" y="517275"/>
                </a:cubicBezTo>
                <a:cubicBezTo>
                  <a:pt x="4212423" y="542304"/>
                  <a:pt x="4140427" y="542304"/>
                  <a:pt x="4094158" y="550639"/>
                </a:cubicBezTo>
                <a:lnTo>
                  <a:pt x="4078734" y="558987"/>
                </a:lnTo>
                <a:cubicBezTo>
                  <a:pt x="4078734" y="550639"/>
                  <a:pt x="4073596" y="550639"/>
                  <a:pt x="4068461" y="542304"/>
                </a:cubicBezTo>
                <a:cubicBezTo>
                  <a:pt x="4047887" y="558987"/>
                  <a:pt x="4047887" y="542304"/>
                  <a:pt x="4027327" y="542304"/>
                </a:cubicBezTo>
                <a:cubicBezTo>
                  <a:pt x="3986192" y="558987"/>
                  <a:pt x="3888500" y="567322"/>
                  <a:pt x="3852516" y="567322"/>
                </a:cubicBezTo>
                <a:cubicBezTo>
                  <a:pt x="3826806" y="567322"/>
                  <a:pt x="3739401" y="592351"/>
                  <a:pt x="3713691" y="575670"/>
                </a:cubicBezTo>
                <a:cubicBezTo>
                  <a:pt x="3693131" y="584016"/>
                  <a:pt x="3667420" y="592351"/>
                  <a:pt x="3646847" y="592351"/>
                </a:cubicBezTo>
                <a:lnTo>
                  <a:pt x="3600576" y="592351"/>
                </a:lnTo>
                <a:cubicBezTo>
                  <a:pt x="3600576" y="600699"/>
                  <a:pt x="3605725" y="600699"/>
                  <a:pt x="3600576" y="609047"/>
                </a:cubicBezTo>
                <a:cubicBezTo>
                  <a:pt x="3590301" y="609047"/>
                  <a:pt x="3585153" y="600699"/>
                  <a:pt x="3574878" y="592351"/>
                </a:cubicBezTo>
                <a:cubicBezTo>
                  <a:pt x="3564591" y="604867"/>
                  <a:pt x="3549169" y="606963"/>
                  <a:pt x="3532455" y="608006"/>
                </a:cubicBezTo>
                <a:lnTo>
                  <a:pt x="3502897" y="609047"/>
                </a:lnTo>
                <a:lnTo>
                  <a:pt x="3482323" y="617382"/>
                </a:lnTo>
                <a:cubicBezTo>
                  <a:pt x="3487473" y="621563"/>
                  <a:pt x="3493888" y="621563"/>
                  <a:pt x="3498392" y="619465"/>
                </a:cubicBezTo>
                <a:lnTo>
                  <a:pt x="3526887" y="609047"/>
                </a:lnTo>
                <a:cubicBezTo>
                  <a:pt x="3508035" y="617382"/>
                  <a:pt x="3533744" y="617382"/>
                  <a:pt x="3533744" y="617382"/>
                </a:cubicBezTo>
                <a:cubicBezTo>
                  <a:pt x="3523457" y="625730"/>
                  <a:pt x="3518320" y="625730"/>
                  <a:pt x="3513170" y="625730"/>
                </a:cubicBezTo>
                <a:cubicBezTo>
                  <a:pt x="3513170" y="650760"/>
                  <a:pt x="3564591" y="617382"/>
                  <a:pt x="3590301" y="609047"/>
                </a:cubicBezTo>
                <a:cubicBezTo>
                  <a:pt x="3616000" y="609047"/>
                  <a:pt x="3605725" y="634077"/>
                  <a:pt x="3636572" y="625730"/>
                </a:cubicBezTo>
                <a:cubicBezTo>
                  <a:pt x="3636572" y="617382"/>
                  <a:pt x="3626286" y="617382"/>
                  <a:pt x="3621150" y="617382"/>
                </a:cubicBezTo>
                <a:cubicBezTo>
                  <a:pt x="3646847" y="609047"/>
                  <a:pt x="3672557" y="600699"/>
                  <a:pt x="3687981" y="609047"/>
                </a:cubicBezTo>
                <a:cubicBezTo>
                  <a:pt x="3672557" y="609047"/>
                  <a:pt x="3687981" y="617382"/>
                  <a:pt x="3703416" y="617382"/>
                </a:cubicBezTo>
                <a:cubicBezTo>
                  <a:pt x="3713691" y="609047"/>
                  <a:pt x="3718828" y="609047"/>
                  <a:pt x="3739401" y="600699"/>
                </a:cubicBezTo>
                <a:cubicBezTo>
                  <a:pt x="3723978" y="617382"/>
                  <a:pt x="3770249" y="600699"/>
                  <a:pt x="3749687" y="617382"/>
                </a:cubicBezTo>
                <a:cubicBezTo>
                  <a:pt x="3775385" y="609047"/>
                  <a:pt x="3759962" y="609047"/>
                  <a:pt x="3775385" y="600699"/>
                </a:cubicBezTo>
                <a:cubicBezTo>
                  <a:pt x="3790822" y="609047"/>
                  <a:pt x="3775385" y="600699"/>
                  <a:pt x="3795959" y="592351"/>
                </a:cubicBezTo>
                <a:cubicBezTo>
                  <a:pt x="3801096" y="600699"/>
                  <a:pt x="3811382" y="592351"/>
                  <a:pt x="3801096" y="600699"/>
                </a:cubicBezTo>
                <a:cubicBezTo>
                  <a:pt x="3831943" y="600699"/>
                  <a:pt x="3847368" y="592351"/>
                  <a:pt x="3867940" y="592351"/>
                </a:cubicBezTo>
                <a:cubicBezTo>
                  <a:pt x="3873077" y="584016"/>
                  <a:pt x="3878214" y="584016"/>
                  <a:pt x="3883364" y="575670"/>
                </a:cubicBezTo>
                <a:cubicBezTo>
                  <a:pt x="3903924" y="575670"/>
                  <a:pt x="3924497" y="575670"/>
                  <a:pt x="3955345" y="567322"/>
                </a:cubicBezTo>
                <a:cubicBezTo>
                  <a:pt x="3955345" y="592351"/>
                  <a:pt x="4032464" y="575670"/>
                  <a:pt x="4063311" y="592351"/>
                </a:cubicBezTo>
                <a:cubicBezTo>
                  <a:pt x="4063311" y="584016"/>
                  <a:pt x="4058174" y="584016"/>
                  <a:pt x="4063311" y="575670"/>
                </a:cubicBezTo>
                <a:cubicBezTo>
                  <a:pt x="4074875" y="575670"/>
                  <a:pt x="4077772" y="585059"/>
                  <a:pt x="4085010" y="586235"/>
                </a:cubicBezTo>
                <a:cubicBezTo>
                  <a:pt x="4109327" y="584978"/>
                  <a:pt x="4136468" y="584978"/>
                  <a:pt x="4136468" y="567362"/>
                </a:cubicBezTo>
                <a:cubicBezTo>
                  <a:pt x="4128332" y="573964"/>
                  <a:pt x="4114073" y="570664"/>
                  <a:pt x="4102875" y="576034"/>
                </a:cubicBezTo>
                <a:lnTo>
                  <a:pt x="4081947" y="579836"/>
                </a:lnTo>
                <a:cubicBezTo>
                  <a:pt x="4076165" y="579836"/>
                  <a:pt x="4071029" y="579836"/>
                  <a:pt x="4073596" y="575670"/>
                </a:cubicBezTo>
                <a:cubicBezTo>
                  <a:pt x="4099308" y="567322"/>
                  <a:pt x="4145579" y="550639"/>
                  <a:pt x="4176426" y="550639"/>
                </a:cubicBezTo>
                <a:cubicBezTo>
                  <a:pt x="4161002" y="550639"/>
                  <a:pt x="4150715" y="567322"/>
                  <a:pt x="4155864" y="567322"/>
                </a:cubicBezTo>
                <a:cubicBezTo>
                  <a:pt x="4171289" y="558987"/>
                  <a:pt x="4176426" y="550639"/>
                  <a:pt x="4196998" y="550639"/>
                </a:cubicBezTo>
                <a:cubicBezTo>
                  <a:pt x="4191849" y="550639"/>
                  <a:pt x="4196998" y="558987"/>
                  <a:pt x="4191849" y="567322"/>
                </a:cubicBezTo>
                <a:cubicBezTo>
                  <a:pt x="4217560" y="567322"/>
                  <a:pt x="4248407" y="550639"/>
                  <a:pt x="4268979" y="550639"/>
                </a:cubicBezTo>
                <a:cubicBezTo>
                  <a:pt x="4222696" y="567322"/>
                  <a:pt x="4161002" y="567322"/>
                  <a:pt x="4145579" y="584016"/>
                </a:cubicBezTo>
                <a:cubicBezTo>
                  <a:pt x="4181562" y="567322"/>
                  <a:pt x="4227845" y="575670"/>
                  <a:pt x="4274117" y="567322"/>
                </a:cubicBezTo>
                <a:cubicBezTo>
                  <a:pt x="4274117" y="584016"/>
                  <a:pt x="4340948" y="550639"/>
                  <a:pt x="4361522" y="567322"/>
                </a:cubicBezTo>
                <a:cubicBezTo>
                  <a:pt x="4412942" y="542304"/>
                  <a:pt x="4505485" y="542304"/>
                  <a:pt x="4546618" y="550639"/>
                </a:cubicBezTo>
                <a:cubicBezTo>
                  <a:pt x="4551754" y="554820"/>
                  <a:pt x="4556905" y="552722"/>
                  <a:pt x="4561396" y="550639"/>
                </a:cubicBezTo>
                <a:cubicBezTo>
                  <a:pt x="4598025" y="533956"/>
                  <a:pt x="4608312" y="542304"/>
                  <a:pt x="4628872" y="533956"/>
                </a:cubicBezTo>
                <a:cubicBezTo>
                  <a:pt x="4628872" y="542304"/>
                  <a:pt x="4623737" y="542304"/>
                  <a:pt x="4623737" y="550639"/>
                </a:cubicBezTo>
                <a:cubicBezTo>
                  <a:pt x="4654584" y="542304"/>
                  <a:pt x="4654584" y="550639"/>
                  <a:pt x="4685431" y="550639"/>
                </a:cubicBezTo>
                <a:cubicBezTo>
                  <a:pt x="4680293" y="542304"/>
                  <a:pt x="4664869" y="542304"/>
                  <a:pt x="4685431" y="533956"/>
                </a:cubicBezTo>
                <a:cubicBezTo>
                  <a:pt x="4685431" y="542304"/>
                  <a:pt x="4700853" y="533956"/>
                  <a:pt x="4706003" y="542304"/>
                </a:cubicBezTo>
                <a:cubicBezTo>
                  <a:pt x="4716291" y="533956"/>
                  <a:pt x="4695718" y="533956"/>
                  <a:pt x="4716291" y="525609"/>
                </a:cubicBezTo>
                <a:cubicBezTo>
                  <a:pt x="4747137" y="525609"/>
                  <a:pt x="4747137" y="517275"/>
                  <a:pt x="4783121" y="517275"/>
                </a:cubicBezTo>
                <a:cubicBezTo>
                  <a:pt x="4777984" y="525609"/>
                  <a:pt x="4813968" y="525609"/>
                  <a:pt x="4798546" y="533956"/>
                </a:cubicBezTo>
                <a:cubicBezTo>
                  <a:pt x="4829393" y="533956"/>
                  <a:pt x="4839680" y="533956"/>
                  <a:pt x="4855102" y="525609"/>
                </a:cubicBezTo>
                <a:cubicBezTo>
                  <a:pt x="4849965" y="533956"/>
                  <a:pt x="4870527" y="533956"/>
                  <a:pt x="4855102" y="542304"/>
                </a:cubicBezTo>
                <a:lnTo>
                  <a:pt x="4875678" y="542304"/>
                </a:lnTo>
                <a:cubicBezTo>
                  <a:pt x="4870527" y="533956"/>
                  <a:pt x="4860240" y="525609"/>
                  <a:pt x="4875678" y="517275"/>
                </a:cubicBezTo>
                <a:cubicBezTo>
                  <a:pt x="4932221" y="517275"/>
                  <a:pt x="5004203" y="525609"/>
                  <a:pt x="5045336" y="500578"/>
                </a:cubicBezTo>
                <a:cubicBezTo>
                  <a:pt x="5045336" y="508926"/>
                  <a:pt x="5045336" y="517275"/>
                  <a:pt x="5040199" y="517275"/>
                </a:cubicBezTo>
                <a:lnTo>
                  <a:pt x="5065910" y="517275"/>
                </a:lnTo>
                <a:cubicBezTo>
                  <a:pt x="5060760" y="508926"/>
                  <a:pt x="5065910" y="500578"/>
                  <a:pt x="5081333" y="500578"/>
                </a:cubicBezTo>
                <a:cubicBezTo>
                  <a:pt x="5071046" y="517275"/>
                  <a:pt x="5091607" y="508926"/>
                  <a:pt x="5091607" y="517275"/>
                </a:cubicBezTo>
                <a:cubicBezTo>
                  <a:pt x="5071046" y="525609"/>
                  <a:pt x="5050486" y="517275"/>
                  <a:pt x="5019626" y="517275"/>
                </a:cubicBezTo>
                <a:cubicBezTo>
                  <a:pt x="5009352" y="533956"/>
                  <a:pt x="4947645" y="533956"/>
                  <a:pt x="4932221" y="533956"/>
                </a:cubicBezTo>
                <a:cubicBezTo>
                  <a:pt x="4957931" y="542304"/>
                  <a:pt x="5029912" y="533956"/>
                  <a:pt x="5050486" y="533956"/>
                </a:cubicBezTo>
                <a:cubicBezTo>
                  <a:pt x="5086470" y="533956"/>
                  <a:pt x="5112180" y="542304"/>
                  <a:pt x="5153314" y="542304"/>
                </a:cubicBezTo>
                <a:cubicBezTo>
                  <a:pt x="5148164" y="533956"/>
                  <a:pt x="5163588" y="533956"/>
                  <a:pt x="5168738" y="533956"/>
                </a:cubicBezTo>
                <a:cubicBezTo>
                  <a:pt x="5168738" y="517275"/>
                  <a:pt x="5158451" y="525609"/>
                  <a:pt x="5158451" y="517275"/>
                </a:cubicBezTo>
                <a:cubicBezTo>
                  <a:pt x="5137891" y="508926"/>
                  <a:pt x="5153314" y="525609"/>
                  <a:pt x="5137891" y="525609"/>
                </a:cubicBezTo>
                <a:cubicBezTo>
                  <a:pt x="5143027" y="508926"/>
                  <a:pt x="5112180" y="517275"/>
                  <a:pt x="5117318" y="500578"/>
                </a:cubicBezTo>
                <a:cubicBezTo>
                  <a:pt x="5143027" y="500578"/>
                  <a:pt x="5179013" y="508926"/>
                  <a:pt x="5184161" y="492243"/>
                </a:cubicBezTo>
                <a:lnTo>
                  <a:pt x="5209873" y="492243"/>
                </a:lnTo>
                <a:cubicBezTo>
                  <a:pt x="5204722" y="500578"/>
                  <a:pt x="5204722" y="508926"/>
                  <a:pt x="5199585" y="508926"/>
                </a:cubicBezTo>
                <a:cubicBezTo>
                  <a:pt x="5230433" y="508926"/>
                  <a:pt x="5194448" y="492243"/>
                  <a:pt x="5225295" y="492243"/>
                </a:cubicBezTo>
                <a:cubicBezTo>
                  <a:pt x="5235569" y="500578"/>
                  <a:pt x="5240719" y="500578"/>
                  <a:pt x="5245856" y="492243"/>
                </a:cubicBezTo>
                <a:cubicBezTo>
                  <a:pt x="5266417" y="500578"/>
                  <a:pt x="5240719" y="508926"/>
                  <a:pt x="5250994" y="517275"/>
                </a:cubicBezTo>
                <a:cubicBezTo>
                  <a:pt x="5250994" y="508926"/>
                  <a:pt x="5286990" y="508926"/>
                  <a:pt x="5286990" y="508926"/>
                </a:cubicBezTo>
                <a:cubicBezTo>
                  <a:pt x="5286990" y="517275"/>
                  <a:pt x="5286990" y="525609"/>
                  <a:pt x="5276703" y="525609"/>
                </a:cubicBezTo>
                <a:cubicBezTo>
                  <a:pt x="5281853" y="508926"/>
                  <a:pt x="5245856" y="525609"/>
                  <a:pt x="5230433" y="525609"/>
                </a:cubicBezTo>
                <a:cubicBezTo>
                  <a:pt x="5225295" y="525609"/>
                  <a:pt x="5225295" y="517275"/>
                  <a:pt x="5215008" y="517275"/>
                </a:cubicBezTo>
                <a:cubicBezTo>
                  <a:pt x="5215008" y="525609"/>
                  <a:pt x="5184161" y="517275"/>
                  <a:pt x="5179013" y="517275"/>
                </a:cubicBezTo>
                <a:cubicBezTo>
                  <a:pt x="5184161" y="533956"/>
                  <a:pt x="5215008" y="533956"/>
                  <a:pt x="5225295" y="533956"/>
                </a:cubicBezTo>
                <a:cubicBezTo>
                  <a:pt x="5225295" y="542304"/>
                  <a:pt x="5209873" y="533956"/>
                  <a:pt x="5199585" y="542304"/>
                </a:cubicBezTo>
                <a:cubicBezTo>
                  <a:pt x="5225295" y="542304"/>
                  <a:pt x="5245856" y="533956"/>
                  <a:pt x="5256142" y="542304"/>
                </a:cubicBezTo>
                <a:cubicBezTo>
                  <a:pt x="5256142" y="533956"/>
                  <a:pt x="5292126" y="542304"/>
                  <a:pt x="5276703" y="533956"/>
                </a:cubicBezTo>
                <a:cubicBezTo>
                  <a:pt x="5261279" y="525609"/>
                  <a:pt x="5250994" y="542304"/>
                  <a:pt x="5245856" y="533956"/>
                </a:cubicBezTo>
                <a:cubicBezTo>
                  <a:pt x="5266417" y="517275"/>
                  <a:pt x="5281853" y="533956"/>
                  <a:pt x="5302414" y="533956"/>
                </a:cubicBezTo>
                <a:cubicBezTo>
                  <a:pt x="5307550" y="525609"/>
                  <a:pt x="5281853" y="533956"/>
                  <a:pt x="5286990" y="525609"/>
                </a:cubicBezTo>
                <a:cubicBezTo>
                  <a:pt x="5328123" y="517275"/>
                  <a:pt x="5333260" y="525609"/>
                  <a:pt x="5353834" y="525609"/>
                </a:cubicBezTo>
                <a:cubicBezTo>
                  <a:pt x="5369257" y="525609"/>
                  <a:pt x="5343548" y="525609"/>
                  <a:pt x="5343548" y="517275"/>
                </a:cubicBezTo>
                <a:lnTo>
                  <a:pt x="5358971" y="517275"/>
                </a:lnTo>
                <a:cubicBezTo>
                  <a:pt x="5369257" y="517275"/>
                  <a:pt x="5379532" y="517275"/>
                  <a:pt x="5379532" y="525609"/>
                </a:cubicBezTo>
                <a:cubicBezTo>
                  <a:pt x="5379532" y="533956"/>
                  <a:pt x="5358971" y="533956"/>
                  <a:pt x="5364109" y="542304"/>
                </a:cubicBezTo>
                <a:cubicBezTo>
                  <a:pt x="5384681" y="533956"/>
                  <a:pt x="5389819" y="533956"/>
                  <a:pt x="5405241" y="542304"/>
                </a:cubicBezTo>
                <a:cubicBezTo>
                  <a:pt x="5415529" y="533956"/>
                  <a:pt x="5415529" y="525609"/>
                  <a:pt x="5430953" y="525609"/>
                </a:cubicBezTo>
                <a:cubicBezTo>
                  <a:pt x="5441238" y="525609"/>
                  <a:pt x="5441238" y="533956"/>
                  <a:pt x="5451513" y="533956"/>
                </a:cubicBezTo>
                <a:cubicBezTo>
                  <a:pt x="5461801" y="525609"/>
                  <a:pt x="5487509" y="525609"/>
                  <a:pt x="5513220" y="525609"/>
                </a:cubicBezTo>
                <a:cubicBezTo>
                  <a:pt x="5518356" y="517275"/>
                  <a:pt x="5528644" y="517275"/>
                  <a:pt x="5538918" y="508926"/>
                </a:cubicBezTo>
                <a:cubicBezTo>
                  <a:pt x="5513220" y="508926"/>
                  <a:pt x="5502934" y="517275"/>
                  <a:pt x="5492647" y="508926"/>
                </a:cubicBezTo>
                <a:cubicBezTo>
                  <a:pt x="5497796" y="508926"/>
                  <a:pt x="5502934" y="508926"/>
                  <a:pt x="5508071" y="500578"/>
                </a:cubicBezTo>
                <a:cubicBezTo>
                  <a:pt x="5492647" y="500578"/>
                  <a:pt x="5492647" y="508926"/>
                  <a:pt x="5482372" y="508926"/>
                </a:cubicBezTo>
                <a:cubicBezTo>
                  <a:pt x="5482372" y="492243"/>
                  <a:pt x="5446375" y="508926"/>
                  <a:pt x="5441238" y="508926"/>
                </a:cubicBezTo>
                <a:cubicBezTo>
                  <a:pt x="5446375" y="500578"/>
                  <a:pt x="5451513" y="500578"/>
                  <a:pt x="5446375" y="492243"/>
                </a:cubicBezTo>
                <a:cubicBezTo>
                  <a:pt x="5415529" y="500578"/>
                  <a:pt x="5374394" y="508926"/>
                  <a:pt x="5353834" y="492243"/>
                </a:cubicBezTo>
                <a:cubicBezTo>
                  <a:pt x="5358971" y="517275"/>
                  <a:pt x="5297276" y="500578"/>
                  <a:pt x="5317837" y="492243"/>
                </a:cubicBezTo>
                <a:cubicBezTo>
                  <a:pt x="5292126" y="492243"/>
                  <a:pt x="5312700" y="500578"/>
                  <a:pt x="5297276" y="500578"/>
                </a:cubicBezTo>
                <a:cubicBezTo>
                  <a:pt x="5292126" y="500578"/>
                  <a:pt x="5281853" y="500578"/>
                  <a:pt x="5281853" y="492243"/>
                </a:cubicBezTo>
                <a:cubicBezTo>
                  <a:pt x="5328123" y="467214"/>
                  <a:pt x="5358971" y="483895"/>
                  <a:pt x="5405241" y="492243"/>
                </a:cubicBezTo>
                <a:cubicBezTo>
                  <a:pt x="5436090" y="483895"/>
                  <a:pt x="5451513" y="483895"/>
                  <a:pt x="5472087" y="483895"/>
                </a:cubicBezTo>
                <a:cubicBezTo>
                  <a:pt x="5477224" y="483895"/>
                  <a:pt x="5528644" y="483895"/>
                  <a:pt x="5513220" y="475562"/>
                </a:cubicBezTo>
                <a:cubicBezTo>
                  <a:pt x="5502934" y="483895"/>
                  <a:pt x="5466949" y="475562"/>
                  <a:pt x="5466949" y="467214"/>
                </a:cubicBezTo>
                <a:cubicBezTo>
                  <a:pt x="5497796" y="467214"/>
                  <a:pt x="5513220" y="475562"/>
                  <a:pt x="5549205" y="467214"/>
                </a:cubicBezTo>
                <a:cubicBezTo>
                  <a:pt x="5544068" y="475562"/>
                  <a:pt x="5549205" y="475562"/>
                  <a:pt x="5559490" y="483895"/>
                </a:cubicBezTo>
                <a:cubicBezTo>
                  <a:pt x="5554341" y="467214"/>
                  <a:pt x="5590337" y="467214"/>
                  <a:pt x="5585202" y="475562"/>
                </a:cubicBezTo>
                <a:cubicBezTo>
                  <a:pt x="5631471" y="467214"/>
                  <a:pt x="5682893" y="483895"/>
                  <a:pt x="5739437" y="467214"/>
                </a:cubicBezTo>
                <a:cubicBezTo>
                  <a:pt x="5749724" y="483895"/>
                  <a:pt x="5780571" y="483895"/>
                  <a:pt x="5795995" y="475562"/>
                </a:cubicBezTo>
                <a:cubicBezTo>
                  <a:pt x="5811418" y="475562"/>
                  <a:pt x="5816568" y="483895"/>
                  <a:pt x="5821705" y="492243"/>
                </a:cubicBezTo>
                <a:cubicBezTo>
                  <a:pt x="5842279" y="483895"/>
                  <a:pt x="5801146" y="475562"/>
                  <a:pt x="5816568" y="475562"/>
                </a:cubicBezTo>
                <a:cubicBezTo>
                  <a:pt x="5831992" y="475562"/>
                  <a:pt x="5847416" y="475562"/>
                  <a:pt x="5852552" y="483895"/>
                </a:cubicBezTo>
                <a:cubicBezTo>
                  <a:pt x="5888549" y="483895"/>
                  <a:pt x="5970805" y="475562"/>
                  <a:pt x="6001652" y="483895"/>
                </a:cubicBezTo>
                <a:cubicBezTo>
                  <a:pt x="6017088" y="475562"/>
                  <a:pt x="6068497" y="475562"/>
                  <a:pt x="6109629" y="467214"/>
                </a:cubicBezTo>
                <a:cubicBezTo>
                  <a:pt x="6145613" y="467214"/>
                  <a:pt x="6176461" y="475562"/>
                  <a:pt x="6140478" y="483895"/>
                </a:cubicBezTo>
                <a:lnTo>
                  <a:pt x="6248456" y="483895"/>
                </a:lnTo>
                <a:cubicBezTo>
                  <a:pt x="6222744" y="483895"/>
                  <a:pt x="6258729" y="483895"/>
                  <a:pt x="6248456" y="492243"/>
                </a:cubicBezTo>
                <a:lnTo>
                  <a:pt x="6274153" y="492243"/>
                </a:lnTo>
                <a:cubicBezTo>
                  <a:pt x="6274153" y="483895"/>
                  <a:pt x="6310150" y="500578"/>
                  <a:pt x="6320424" y="492243"/>
                </a:cubicBezTo>
                <a:cubicBezTo>
                  <a:pt x="6320424" y="508926"/>
                  <a:pt x="6315287" y="508926"/>
                  <a:pt x="6294725" y="508926"/>
                </a:cubicBezTo>
                <a:cubicBezTo>
                  <a:pt x="6310150" y="517275"/>
                  <a:pt x="6294725" y="517275"/>
                  <a:pt x="6289576" y="525609"/>
                </a:cubicBezTo>
                <a:cubicBezTo>
                  <a:pt x="6356421" y="525609"/>
                  <a:pt x="6346134" y="525609"/>
                  <a:pt x="6402691" y="533956"/>
                </a:cubicBezTo>
                <a:cubicBezTo>
                  <a:pt x="6407828" y="517275"/>
                  <a:pt x="6376981" y="525609"/>
                  <a:pt x="6376981" y="517275"/>
                </a:cubicBezTo>
                <a:lnTo>
                  <a:pt x="6402691" y="517275"/>
                </a:lnTo>
                <a:cubicBezTo>
                  <a:pt x="6392405" y="517275"/>
                  <a:pt x="6371844" y="508926"/>
                  <a:pt x="6371844" y="517275"/>
                </a:cubicBezTo>
                <a:cubicBezTo>
                  <a:pt x="6361557" y="517275"/>
                  <a:pt x="6351271" y="517275"/>
                  <a:pt x="6351271" y="508926"/>
                </a:cubicBezTo>
                <a:cubicBezTo>
                  <a:pt x="6361557" y="508926"/>
                  <a:pt x="6382131" y="508926"/>
                  <a:pt x="6371844" y="500578"/>
                </a:cubicBezTo>
                <a:lnTo>
                  <a:pt x="6340997" y="500578"/>
                </a:lnTo>
                <a:cubicBezTo>
                  <a:pt x="6371844" y="483895"/>
                  <a:pt x="6438689" y="500578"/>
                  <a:pt x="6474672" y="483895"/>
                </a:cubicBezTo>
                <a:cubicBezTo>
                  <a:pt x="6495246" y="500578"/>
                  <a:pt x="6592924" y="500578"/>
                  <a:pt x="6587788" y="483895"/>
                </a:cubicBezTo>
                <a:cubicBezTo>
                  <a:pt x="6598074" y="492243"/>
                  <a:pt x="6592924" y="492243"/>
                  <a:pt x="6603211" y="500578"/>
                </a:cubicBezTo>
                <a:cubicBezTo>
                  <a:pt x="6587788" y="500578"/>
                  <a:pt x="6546654" y="492243"/>
                  <a:pt x="6546654" y="508926"/>
                </a:cubicBezTo>
                <a:cubicBezTo>
                  <a:pt x="6572364" y="500578"/>
                  <a:pt x="6603211" y="500578"/>
                  <a:pt x="6582651" y="517275"/>
                </a:cubicBezTo>
                <a:cubicBezTo>
                  <a:pt x="6598074" y="517275"/>
                  <a:pt x="6592924" y="508926"/>
                  <a:pt x="6608361" y="508926"/>
                </a:cubicBezTo>
                <a:cubicBezTo>
                  <a:pt x="6598074" y="517275"/>
                  <a:pt x="6562077" y="517275"/>
                  <a:pt x="6577501" y="525609"/>
                </a:cubicBezTo>
                <a:cubicBezTo>
                  <a:pt x="6587788" y="517275"/>
                  <a:pt x="6613498" y="525609"/>
                  <a:pt x="6623785" y="525609"/>
                </a:cubicBezTo>
                <a:cubicBezTo>
                  <a:pt x="6628922" y="517275"/>
                  <a:pt x="6685479" y="517275"/>
                  <a:pt x="6695766" y="533956"/>
                </a:cubicBezTo>
                <a:cubicBezTo>
                  <a:pt x="6670055" y="542304"/>
                  <a:pt x="6644345" y="533956"/>
                  <a:pt x="6639208" y="542304"/>
                </a:cubicBezTo>
                <a:cubicBezTo>
                  <a:pt x="6634058" y="533956"/>
                  <a:pt x="6628922" y="533956"/>
                  <a:pt x="6639208" y="525609"/>
                </a:cubicBezTo>
                <a:cubicBezTo>
                  <a:pt x="6626354" y="525609"/>
                  <a:pt x="6625063" y="527692"/>
                  <a:pt x="6625707" y="530832"/>
                </a:cubicBezTo>
                <a:lnTo>
                  <a:pt x="6608993" y="531873"/>
                </a:lnTo>
                <a:lnTo>
                  <a:pt x="6623785" y="542304"/>
                </a:lnTo>
                <a:lnTo>
                  <a:pt x="6659125" y="547513"/>
                </a:lnTo>
                <a:cubicBezTo>
                  <a:pt x="6686757" y="550639"/>
                  <a:pt x="6716326" y="550639"/>
                  <a:pt x="6731751" y="542304"/>
                </a:cubicBezTo>
                <a:cubicBezTo>
                  <a:pt x="6752311" y="558987"/>
                  <a:pt x="6819154" y="542304"/>
                  <a:pt x="6829441" y="567322"/>
                </a:cubicBezTo>
                <a:cubicBezTo>
                  <a:pt x="6844866" y="567322"/>
                  <a:pt x="6870563" y="567322"/>
                  <a:pt x="6875713" y="575670"/>
                </a:cubicBezTo>
                <a:cubicBezTo>
                  <a:pt x="6891135" y="584016"/>
                  <a:pt x="6886000" y="567322"/>
                  <a:pt x="6901422" y="575670"/>
                </a:cubicBezTo>
                <a:cubicBezTo>
                  <a:pt x="6932269" y="584016"/>
                  <a:pt x="6927120" y="592351"/>
                  <a:pt x="6942557" y="609047"/>
                </a:cubicBezTo>
                <a:cubicBezTo>
                  <a:pt x="6937407" y="592351"/>
                  <a:pt x="6983678" y="600699"/>
                  <a:pt x="6999102" y="600699"/>
                </a:cubicBezTo>
                <a:cubicBezTo>
                  <a:pt x="7009388" y="617382"/>
                  <a:pt x="7014538" y="592351"/>
                  <a:pt x="7029962" y="609047"/>
                </a:cubicBezTo>
                <a:cubicBezTo>
                  <a:pt x="7040235" y="617382"/>
                  <a:pt x="6999102" y="617382"/>
                  <a:pt x="7019675" y="617382"/>
                </a:cubicBezTo>
                <a:cubicBezTo>
                  <a:pt x="7040235" y="609047"/>
                  <a:pt x="7045385" y="625730"/>
                  <a:pt x="7055659" y="617382"/>
                </a:cubicBezTo>
                <a:cubicBezTo>
                  <a:pt x="7065946" y="617382"/>
                  <a:pt x="7065946" y="625730"/>
                  <a:pt x="7071082" y="625730"/>
                </a:cubicBezTo>
                <a:cubicBezTo>
                  <a:pt x="7086506" y="617382"/>
                  <a:pt x="7179061" y="625730"/>
                  <a:pt x="7168774" y="642412"/>
                </a:cubicBezTo>
                <a:cubicBezTo>
                  <a:pt x="7266465" y="634077"/>
                  <a:pt x="7400142" y="675791"/>
                  <a:pt x="7492695" y="675791"/>
                </a:cubicBezTo>
                <a:cubicBezTo>
                  <a:pt x="7487546" y="684124"/>
                  <a:pt x="7492695" y="692472"/>
                  <a:pt x="7477273" y="692472"/>
                </a:cubicBezTo>
                <a:cubicBezTo>
                  <a:pt x="7477273" y="684124"/>
                  <a:pt x="7466986" y="675791"/>
                  <a:pt x="7456699" y="684124"/>
                </a:cubicBezTo>
                <a:cubicBezTo>
                  <a:pt x="7451563" y="700820"/>
                  <a:pt x="7436139" y="684124"/>
                  <a:pt x="7425852" y="692472"/>
                </a:cubicBezTo>
                <a:cubicBezTo>
                  <a:pt x="7441274" y="692472"/>
                  <a:pt x="7477273" y="700820"/>
                  <a:pt x="7487546" y="700820"/>
                </a:cubicBezTo>
                <a:cubicBezTo>
                  <a:pt x="7492695" y="700820"/>
                  <a:pt x="7487546" y="692472"/>
                  <a:pt x="7502970" y="684124"/>
                </a:cubicBezTo>
                <a:cubicBezTo>
                  <a:pt x="7497833" y="709155"/>
                  <a:pt x="7523542" y="692472"/>
                  <a:pt x="7533817" y="700820"/>
                </a:cubicBezTo>
                <a:cubicBezTo>
                  <a:pt x="7518394" y="700820"/>
                  <a:pt x="7533817" y="717503"/>
                  <a:pt x="7538967" y="709155"/>
                </a:cubicBezTo>
                <a:cubicBezTo>
                  <a:pt x="7528680" y="709155"/>
                  <a:pt x="7538967" y="700820"/>
                  <a:pt x="7544104" y="700820"/>
                </a:cubicBezTo>
                <a:cubicBezTo>
                  <a:pt x="7564676" y="709155"/>
                  <a:pt x="7569814" y="734185"/>
                  <a:pt x="7590374" y="725851"/>
                </a:cubicBezTo>
                <a:cubicBezTo>
                  <a:pt x="7590374" y="717503"/>
                  <a:pt x="7564676" y="725851"/>
                  <a:pt x="7569814" y="717503"/>
                </a:cubicBezTo>
                <a:cubicBezTo>
                  <a:pt x="7574951" y="700820"/>
                  <a:pt x="7605798" y="717503"/>
                  <a:pt x="7621222" y="717503"/>
                </a:cubicBezTo>
                <a:cubicBezTo>
                  <a:pt x="7626372" y="700820"/>
                  <a:pt x="7652082" y="700820"/>
                  <a:pt x="7677779" y="709155"/>
                </a:cubicBezTo>
                <a:cubicBezTo>
                  <a:pt x="7657219" y="709155"/>
                  <a:pt x="7672642" y="709155"/>
                  <a:pt x="7672642" y="717503"/>
                </a:cubicBezTo>
                <a:cubicBezTo>
                  <a:pt x="7703489" y="725851"/>
                  <a:pt x="7724063" y="725851"/>
                  <a:pt x="7754910" y="734185"/>
                </a:cubicBezTo>
                <a:lnTo>
                  <a:pt x="7727276" y="734185"/>
                </a:lnTo>
                <a:cubicBezTo>
                  <a:pt x="7744623" y="734185"/>
                  <a:pt x="7749760" y="750881"/>
                  <a:pt x="7734350" y="750881"/>
                </a:cubicBezTo>
                <a:cubicBezTo>
                  <a:pt x="7760047" y="750881"/>
                  <a:pt x="7760047" y="759216"/>
                  <a:pt x="7780607" y="750881"/>
                </a:cubicBezTo>
                <a:cubicBezTo>
                  <a:pt x="7785757" y="767564"/>
                  <a:pt x="7780607" y="767564"/>
                  <a:pt x="7765184" y="767564"/>
                </a:cubicBezTo>
                <a:cubicBezTo>
                  <a:pt x="7785757" y="784245"/>
                  <a:pt x="7790894" y="784245"/>
                  <a:pt x="7811467" y="792593"/>
                </a:cubicBezTo>
                <a:cubicBezTo>
                  <a:pt x="7816604" y="784245"/>
                  <a:pt x="7790894" y="784245"/>
                  <a:pt x="7801181" y="784245"/>
                </a:cubicBezTo>
                <a:cubicBezTo>
                  <a:pt x="7826891" y="784245"/>
                  <a:pt x="7821755" y="775897"/>
                  <a:pt x="7837165" y="775897"/>
                </a:cubicBezTo>
                <a:cubicBezTo>
                  <a:pt x="7837165" y="792593"/>
                  <a:pt x="7868025" y="792593"/>
                  <a:pt x="7878299" y="792593"/>
                </a:cubicBezTo>
                <a:cubicBezTo>
                  <a:pt x="7852588" y="809276"/>
                  <a:pt x="7832028" y="784245"/>
                  <a:pt x="7821755" y="792593"/>
                </a:cubicBezTo>
                <a:cubicBezTo>
                  <a:pt x="7832028" y="792593"/>
                  <a:pt x="7852588" y="800928"/>
                  <a:pt x="7847451" y="809276"/>
                </a:cubicBezTo>
                <a:lnTo>
                  <a:pt x="7806318" y="809276"/>
                </a:lnTo>
                <a:cubicBezTo>
                  <a:pt x="7832028" y="817609"/>
                  <a:pt x="7852588" y="817609"/>
                  <a:pt x="7857738" y="834306"/>
                </a:cubicBezTo>
                <a:cubicBezTo>
                  <a:pt x="7868025" y="825958"/>
                  <a:pt x="7898872" y="842654"/>
                  <a:pt x="7919434" y="834306"/>
                </a:cubicBezTo>
                <a:cubicBezTo>
                  <a:pt x="7929719" y="842654"/>
                  <a:pt x="7919434" y="834306"/>
                  <a:pt x="7924569" y="842654"/>
                </a:cubicBezTo>
                <a:cubicBezTo>
                  <a:pt x="7940006" y="842654"/>
                  <a:pt x="7950281" y="859337"/>
                  <a:pt x="7950281" y="850989"/>
                </a:cubicBezTo>
                <a:cubicBezTo>
                  <a:pt x="7940006" y="850989"/>
                  <a:pt x="7950281" y="842654"/>
                  <a:pt x="7955430" y="842654"/>
                </a:cubicBezTo>
                <a:cubicBezTo>
                  <a:pt x="7960566" y="850989"/>
                  <a:pt x="7975990" y="850989"/>
                  <a:pt x="7986277" y="850989"/>
                </a:cubicBezTo>
                <a:cubicBezTo>
                  <a:pt x="7986277" y="859337"/>
                  <a:pt x="7996564" y="859337"/>
                  <a:pt x="7996564" y="867670"/>
                </a:cubicBezTo>
                <a:cubicBezTo>
                  <a:pt x="8047971" y="859337"/>
                  <a:pt x="8083956" y="884366"/>
                  <a:pt x="8130239" y="892714"/>
                </a:cubicBezTo>
                <a:cubicBezTo>
                  <a:pt x="8135377" y="892714"/>
                  <a:pt x="8125102" y="909397"/>
                  <a:pt x="8135377" y="909397"/>
                </a:cubicBezTo>
                <a:cubicBezTo>
                  <a:pt x="8145664" y="901049"/>
                  <a:pt x="8161086" y="901049"/>
                  <a:pt x="8176511" y="901049"/>
                </a:cubicBezTo>
                <a:cubicBezTo>
                  <a:pt x="8191933" y="917731"/>
                  <a:pt x="8269052" y="917731"/>
                  <a:pt x="8238205" y="934427"/>
                </a:cubicBezTo>
                <a:cubicBezTo>
                  <a:pt x="8258779" y="934427"/>
                  <a:pt x="8305049" y="926079"/>
                  <a:pt x="8305049" y="951110"/>
                </a:cubicBezTo>
                <a:cubicBezTo>
                  <a:pt x="8320473" y="942762"/>
                  <a:pt x="8305049" y="934427"/>
                  <a:pt x="8310186" y="934427"/>
                </a:cubicBezTo>
                <a:cubicBezTo>
                  <a:pt x="8366744" y="967791"/>
                  <a:pt x="8428450" y="951110"/>
                  <a:pt x="8479859" y="976139"/>
                </a:cubicBezTo>
                <a:cubicBezTo>
                  <a:pt x="8479859" y="967791"/>
                  <a:pt x="8526129" y="1001170"/>
                  <a:pt x="8541553" y="976139"/>
                </a:cubicBezTo>
                <a:cubicBezTo>
                  <a:pt x="8546703" y="984487"/>
                  <a:pt x="8551839" y="984487"/>
                  <a:pt x="8556988" y="992822"/>
                </a:cubicBezTo>
                <a:cubicBezTo>
                  <a:pt x="8484995" y="992822"/>
                  <a:pt x="8454148" y="984487"/>
                  <a:pt x="8387316" y="976139"/>
                </a:cubicBezTo>
                <a:cubicBezTo>
                  <a:pt x="8382167" y="992822"/>
                  <a:pt x="8413014" y="992822"/>
                  <a:pt x="8413014" y="1009505"/>
                </a:cubicBezTo>
                <a:cubicBezTo>
                  <a:pt x="8299911" y="1017852"/>
                  <a:pt x="8197071" y="1009505"/>
                  <a:pt x="8094243" y="976139"/>
                </a:cubicBezTo>
                <a:cubicBezTo>
                  <a:pt x="7975990" y="976139"/>
                  <a:pt x="7857738" y="942762"/>
                  <a:pt x="7744623" y="967791"/>
                </a:cubicBezTo>
                <a:cubicBezTo>
                  <a:pt x="7677779" y="959458"/>
                  <a:pt x="7585236" y="959458"/>
                  <a:pt x="7502970" y="942762"/>
                </a:cubicBezTo>
                <a:cubicBezTo>
                  <a:pt x="7523542" y="959458"/>
                  <a:pt x="7549241" y="959458"/>
                  <a:pt x="7580101" y="959458"/>
                </a:cubicBezTo>
                <a:cubicBezTo>
                  <a:pt x="7610948" y="959458"/>
                  <a:pt x="7641795" y="959458"/>
                  <a:pt x="7662356" y="976139"/>
                </a:cubicBezTo>
                <a:cubicBezTo>
                  <a:pt x="7657219" y="984487"/>
                  <a:pt x="7657219" y="992822"/>
                  <a:pt x="7652082" y="992822"/>
                </a:cubicBezTo>
                <a:cubicBezTo>
                  <a:pt x="7682929" y="1001170"/>
                  <a:pt x="7713776" y="1017852"/>
                  <a:pt x="7729200" y="1034535"/>
                </a:cubicBezTo>
                <a:cubicBezTo>
                  <a:pt x="7785757" y="1034535"/>
                  <a:pt x="7847451" y="1051231"/>
                  <a:pt x="7883449" y="1076247"/>
                </a:cubicBezTo>
                <a:cubicBezTo>
                  <a:pt x="7898872" y="1076247"/>
                  <a:pt x="7893722" y="1067912"/>
                  <a:pt x="7909147" y="1076247"/>
                </a:cubicBezTo>
                <a:cubicBezTo>
                  <a:pt x="7909147" y="1076247"/>
                  <a:pt x="7919434" y="1076247"/>
                  <a:pt x="7914296" y="1084595"/>
                </a:cubicBezTo>
                <a:cubicBezTo>
                  <a:pt x="7929719" y="1084595"/>
                  <a:pt x="7950281" y="1084595"/>
                  <a:pt x="7955430" y="1092943"/>
                </a:cubicBezTo>
                <a:cubicBezTo>
                  <a:pt x="7986277" y="1084595"/>
                  <a:pt x="7986277" y="1109626"/>
                  <a:pt x="8017124" y="1101278"/>
                </a:cubicBezTo>
                <a:cubicBezTo>
                  <a:pt x="8073681" y="1109626"/>
                  <a:pt x="8114817" y="1142990"/>
                  <a:pt x="8166224" y="1134656"/>
                </a:cubicBezTo>
                <a:cubicBezTo>
                  <a:pt x="8166224" y="1142990"/>
                  <a:pt x="8176511" y="1142990"/>
                  <a:pt x="8171373" y="1151339"/>
                </a:cubicBezTo>
                <a:cubicBezTo>
                  <a:pt x="8202221" y="1151339"/>
                  <a:pt x="8217645" y="1151339"/>
                  <a:pt x="8233068" y="1159687"/>
                </a:cubicBezTo>
                <a:cubicBezTo>
                  <a:pt x="8315336" y="1168020"/>
                  <a:pt x="8387316" y="1201399"/>
                  <a:pt x="8479859" y="1193051"/>
                </a:cubicBezTo>
                <a:cubicBezTo>
                  <a:pt x="8484995" y="1201399"/>
                  <a:pt x="8490145" y="1201399"/>
                  <a:pt x="8495282" y="1201399"/>
                </a:cubicBezTo>
                <a:cubicBezTo>
                  <a:pt x="8531279" y="1201399"/>
                  <a:pt x="8603260" y="1218080"/>
                  <a:pt x="8639244" y="1218080"/>
                </a:cubicBezTo>
                <a:cubicBezTo>
                  <a:pt x="8649531" y="1209747"/>
                  <a:pt x="8654668" y="1201399"/>
                  <a:pt x="8659818" y="1201399"/>
                </a:cubicBezTo>
                <a:cubicBezTo>
                  <a:pt x="8675241" y="1201399"/>
                  <a:pt x="8649531" y="1201399"/>
                  <a:pt x="8670091" y="1209747"/>
                </a:cubicBezTo>
                <a:cubicBezTo>
                  <a:pt x="8690665" y="1209747"/>
                  <a:pt x="8654668" y="1193051"/>
                  <a:pt x="8670091" y="1193051"/>
                </a:cubicBezTo>
                <a:cubicBezTo>
                  <a:pt x="8670091" y="1201399"/>
                  <a:pt x="8680378" y="1201399"/>
                  <a:pt x="8690665" y="1201399"/>
                </a:cubicBezTo>
                <a:cubicBezTo>
                  <a:pt x="8685515" y="1193051"/>
                  <a:pt x="8711225" y="1201399"/>
                  <a:pt x="8731799" y="1201399"/>
                </a:cubicBezTo>
                <a:cubicBezTo>
                  <a:pt x="8752359" y="1184716"/>
                  <a:pt x="8808917" y="1184716"/>
                  <a:pt x="8834627" y="1168020"/>
                </a:cubicBezTo>
                <a:cubicBezTo>
                  <a:pt x="8906608" y="1184716"/>
                  <a:pt x="8942592" y="1159687"/>
                  <a:pt x="8973440" y="1142990"/>
                </a:cubicBezTo>
                <a:cubicBezTo>
                  <a:pt x="8983727" y="1151339"/>
                  <a:pt x="8994014" y="1142990"/>
                  <a:pt x="9004288" y="1151339"/>
                </a:cubicBezTo>
                <a:cubicBezTo>
                  <a:pt x="8988864" y="1134656"/>
                  <a:pt x="8983727" y="1134656"/>
                  <a:pt x="8983727" y="1117973"/>
                </a:cubicBezTo>
                <a:lnTo>
                  <a:pt x="9035135" y="1117973"/>
                </a:lnTo>
                <a:cubicBezTo>
                  <a:pt x="9004288" y="1109626"/>
                  <a:pt x="9060845" y="1109626"/>
                  <a:pt x="9065995" y="1109626"/>
                </a:cubicBezTo>
                <a:cubicBezTo>
                  <a:pt x="9055708" y="1101278"/>
                  <a:pt x="9029998" y="1101278"/>
                  <a:pt x="9014574" y="1101278"/>
                </a:cubicBezTo>
                <a:cubicBezTo>
                  <a:pt x="9050570" y="1092943"/>
                  <a:pt x="9076268" y="1109626"/>
                  <a:pt x="9117402" y="1109626"/>
                </a:cubicBezTo>
                <a:cubicBezTo>
                  <a:pt x="9127689" y="1109626"/>
                  <a:pt x="9107115" y="1092943"/>
                  <a:pt x="9137976" y="1101278"/>
                </a:cubicBezTo>
                <a:cubicBezTo>
                  <a:pt x="9132826" y="1109626"/>
                  <a:pt x="9158536" y="1117973"/>
                  <a:pt x="9137976" y="1126307"/>
                </a:cubicBezTo>
                <a:cubicBezTo>
                  <a:pt x="9158536" y="1126307"/>
                  <a:pt x="9158536" y="1117973"/>
                  <a:pt x="9179097" y="1126307"/>
                </a:cubicBezTo>
                <a:cubicBezTo>
                  <a:pt x="9194532" y="1134656"/>
                  <a:pt x="9189383" y="1126307"/>
                  <a:pt x="9204807" y="1126307"/>
                </a:cubicBezTo>
                <a:cubicBezTo>
                  <a:pt x="9225381" y="1142990"/>
                  <a:pt x="9245941" y="1159687"/>
                  <a:pt x="9266501" y="1168020"/>
                </a:cubicBezTo>
                <a:cubicBezTo>
                  <a:pt x="9240804" y="1159687"/>
                  <a:pt x="9209957" y="1168020"/>
                  <a:pt x="9194532" y="1151339"/>
                </a:cubicBezTo>
                <a:cubicBezTo>
                  <a:pt x="9204807" y="1151339"/>
                  <a:pt x="9220230" y="1159687"/>
                  <a:pt x="9225381" y="1151339"/>
                </a:cubicBezTo>
                <a:cubicBezTo>
                  <a:pt x="9199670" y="1134656"/>
                  <a:pt x="9189383" y="1159687"/>
                  <a:pt x="9168823" y="1142990"/>
                </a:cubicBezTo>
                <a:cubicBezTo>
                  <a:pt x="9127689" y="1151339"/>
                  <a:pt x="9081417" y="1109626"/>
                  <a:pt x="9055708" y="1126307"/>
                </a:cubicBezTo>
                <a:cubicBezTo>
                  <a:pt x="9096842" y="1142990"/>
                  <a:pt x="9127689" y="1176368"/>
                  <a:pt x="9148250" y="1168020"/>
                </a:cubicBezTo>
                <a:cubicBezTo>
                  <a:pt x="9137976" y="1168020"/>
                  <a:pt x="9122551" y="1159687"/>
                  <a:pt x="9122551" y="1159687"/>
                </a:cubicBezTo>
                <a:cubicBezTo>
                  <a:pt x="9127689" y="1151339"/>
                  <a:pt x="9132826" y="1151339"/>
                  <a:pt x="9143113" y="1151339"/>
                </a:cubicBezTo>
                <a:cubicBezTo>
                  <a:pt x="9163673" y="1168020"/>
                  <a:pt x="9163673" y="1159687"/>
                  <a:pt x="9194532" y="1159687"/>
                </a:cubicBezTo>
                <a:cubicBezTo>
                  <a:pt x="9179097" y="1168020"/>
                  <a:pt x="9220230" y="1176368"/>
                  <a:pt x="9194532" y="1184716"/>
                </a:cubicBezTo>
                <a:cubicBezTo>
                  <a:pt x="9204807" y="1184716"/>
                  <a:pt x="9240804" y="1176368"/>
                  <a:pt x="9240804" y="1201399"/>
                </a:cubicBezTo>
                <a:cubicBezTo>
                  <a:pt x="9230517" y="1201399"/>
                  <a:pt x="9209957" y="1184716"/>
                  <a:pt x="9204807" y="1193051"/>
                </a:cubicBezTo>
                <a:cubicBezTo>
                  <a:pt x="9225381" y="1201399"/>
                  <a:pt x="9189383" y="1201399"/>
                  <a:pt x="9204807" y="1209747"/>
                </a:cubicBezTo>
                <a:cubicBezTo>
                  <a:pt x="9230517" y="1201399"/>
                  <a:pt x="9240804" y="1226428"/>
                  <a:pt x="9261365" y="1218080"/>
                </a:cubicBezTo>
                <a:cubicBezTo>
                  <a:pt x="9261365" y="1226428"/>
                  <a:pt x="9256228" y="1218080"/>
                  <a:pt x="9256228" y="1226428"/>
                </a:cubicBezTo>
                <a:cubicBezTo>
                  <a:pt x="9271651" y="1226428"/>
                  <a:pt x="9271651" y="1226428"/>
                  <a:pt x="9281938" y="1234777"/>
                </a:cubicBezTo>
                <a:cubicBezTo>
                  <a:pt x="9287075" y="1226428"/>
                  <a:pt x="9266501" y="1226428"/>
                  <a:pt x="9266501" y="1218080"/>
                </a:cubicBezTo>
                <a:cubicBezTo>
                  <a:pt x="9323059" y="1226428"/>
                  <a:pt x="9338496" y="1226428"/>
                  <a:pt x="9364130" y="1251460"/>
                </a:cubicBezTo>
                <a:cubicBezTo>
                  <a:pt x="9358992" y="1251460"/>
                  <a:pt x="9348769" y="1243111"/>
                  <a:pt x="9348769" y="1251460"/>
                </a:cubicBezTo>
                <a:cubicBezTo>
                  <a:pt x="9384690" y="1268141"/>
                  <a:pt x="9394977" y="1259793"/>
                  <a:pt x="9405264" y="1259793"/>
                </a:cubicBezTo>
                <a:cubicBezTo>
                  <a:pt x="9466958" y="1284837"/>
                  <a:pt x="9549226" y="1326536"/>
                  <a:pt x="9646917" y="1334884"/>
                </a:cubicBezTo>
                <a:cubicBezTo>
                  <a:pt x="9646917" y="1334884"/>
                  <a:pt x="9631494" y="1334884"/>
                  <a:pt x="9636631" y="1343233"/>
                </a:cubicBezTo>
                <a:cubicBezTo>
                  <a:pt x="9662341" y="1343233"/>
                  <a:pt x="9682901" y="1334884"/>
                  <a:pt x="9662341" y="1318201"/>
                </a:cubicBezTo>
                <a:cubicBezTo>
                  <a:pt x="9672628" y="1318201"/>
                  <a:pt x="9672628" y="1326536"/>
                  <a:pt x="9688051" y="1326536"/>
                </a:cubicBezTo>
                <a:lnTo>
                  <a:pt x="9688051" y="1309853"/>
                </a:lnTo>
                <a:cubicBezTo>
                  <a:pt x="9708611" y="1318201"/>
                  <a:pt x="9718899" y="1309853"/>
                  <a:pt x="9718899" y="1301520"/>
                </a:cubicBezTo>
                <a:cubicBezTo>
                  <a:pt x="9708611" y="1293172"/>
                  <a:pt x="9718899" y="1276489"/>
                  <a:pt x="9703475" y="1268141"/>
                </a:cubicBezTo>
                <a:lnTo>
                  <a:pt x="9682901" y="1268141"/>
                </a:lnTo>
                <a:lnTo>
                  <a:pt x="9682901" y="1251460"/>
                </a:lnTo>
                <a:cubicBezTo>
                  <a:pt x="9652054" y="1251460"/>
                  <a:pt x="9641769" y="1243111"/>
                  <a:pt x="9616070" y="1251460"/>
                </a:cubicBezTo>
                <a:cubicBezTo>
                  <a:pt x="9621207" y="1243111"/>
                  <a:pt x="9636631" y="1243111"/>
                  <a:pt x="9641769" y="1243111"/>
                </a:cubicBezTo>
                <a:cubicBezTo>
                  <a:pt x="9595496" y="1226428"/>
                  <a:pt x="9461821" y="1209747"/>
                  <a:pt x="9472108" y="1168020"/>
                </a:cubicBezTo>
                <a:cubicBezTo>
                  <a:pt x="9451534" y="1159687"/>
                  <a:pt x="9430974" y="1151339"/>
                  <a:pt x="9400114" y="1151339"/>
                </a:cubicBezTo>
                <a:cubicBezTo>
                  <a:pt x="9400114" y="1159687"/>
                  <a:pt x="9415549" y="1159687"/>
                  <a:pt x="9420687" y="1159687"/>
                </a:cubicBezTo>
                <a:cubicBezTo>
                  <a:pt x="9394977" y="1168020"/>
                  <a:pt x="9374417" y="1159687"/>
                  <a:pt x="9364130" y="1142990"/>
                </a:cubicBezTo>
                <a:cubicBezTo>
                  <a:pt x="9369265" y="1151339"/>
                  <a:pt x="9333345" y="1151339"/>
                  <a:pt x="9333345" y="1142990"/>
                </a:cubicBezTo>
                <a:cubicBezTo>
                  <a:pt x="9328208" y="1151339"/>
                  <a:pt x="9302498" y="1142990"/>
                  <a:pt x="9297361" y="1134656"/>
                </a:cubicBezTo>
                <a:lnTo>
                  <a:pt x="9323059" y="1134656"/>
                </a:lnTo>
                <a:cubicBezTo>
                  <a:pt x="9307635" y="1126307"/>
                  <a:pt x="9302498" y="1126307"/>
                  <a:pt x="9297361" y="1117973"/>
                </a:cubicBezTo>
                <a:cubicBezTo>
                  <a:pt x="9292212" y="1117973"/>
                  <a:pt x="9281938" y="1117973"/>
                  <a:pt x="9276788" y="1126307"/>
                </a:cubicBezTo>
                <a:cubicBezTo>
                  <a:pt x="9281938" y="1126307"/>
                  <a:pt x="9297361" y="1117973"/>
                  <a:pt x="9302498" y="1126307"/>
                </a:cubicBezTo>
                <a:cubicBezTo>
                  <a:pt x="9292212" y="1134656"/>
                  <a:pt x="9287075" y="1142990"/>
                  <a:pt x="9271651" y="1134656"/>
                </a:cubicBezTo>
                <a:cubicBezTo>
                  <a:pt x="9240804" y="1109626"/>
                  <a:pt x="9261365" y="1109626"/>
                  <a:pt x="9317922" y="1109626"/>
                </a:cubicBezTo>
                <a:cubicBezTo>
                  <a:pt x="9333345" y="1117973"/>
                  <a:pt x="9338496" y="1126307"/>
                  <a:pt x="9358992" y="1126307"/>
                </a:cubicBezTo>
                <a:cubicBezTo>
                  <a:pt x="9369265" y="1117973"/>
                  <a:pt x="9343632" y="1109626"/>
                  <a:pt x="9358992" y="1109626"/>
                </a:cubicBezTo>
                <a:cubicBezTo>
                  <a:pt x="9374417" y="1109626"/>
                  <a:pt x="9379554" y="1126307"/>
                  <a:pt x="9389839" y="1117973"/>
                </a:cubicBezTo>
                <a:cubicBezTo>
                  <a:pt x="9400114" y="1109626"/>
                  <a:pt x="9369265" y="1117973"/>
                  <a:pt x="9374417" y="1101278"/>
                </a:cubicBezTo>
                <a:cubicBezTo>
                  <a:pt x="9394977" y="1092943"/>
                  <a:pt x="9410401" y="1109626"/>
                  <a:pt x="9436111" y="1109626"/>
                </a:cubicBezTo>
                <a:cubicBezTo>
                  <a:pt x="9466958" y="1109626"/>
                  <a:pt x="9497805" y="1126307"/>
                  <a:pt x="9549226" y="1134656"/>
                </a:cubicBezTo>
                <a:cubicBezTo>
                  <a:pt x="9544076" y="1142990"/>
                  <a:pt x="9564649" y="1134656"/>
                  <a:pt x="9564649" y="1142990"/>
                </a:cubicBezTo>
                <a:cubicBezTo>
                  <a:pt x="9590360" y="1142990"/>
                  <a:pt x="9626344" y="1159687"/>
                  <a:pt x="9636631" y="1159687"/>
                </a:cubicBezTo>
                <a:cubicBezTo>
                  <a:pt x="9595496" y="1168020"/>
                  <a:pt x="9528653" y="1151339"/>
                  <a:pt x="9492669" y="1126307"/>
                </a:cubicBezTo>
                <a:cubicBezTo>
                  <a:pt x="9502955" y="1142990"/>
                  <a:pt x="9533802" y="1151339"/>
                  <a:pt x="9544076" y="1159687"/>
                </a:cubicBezTo>
                <a:cubicBezTo>
                  <a:pt x="9559500" y="1168020"/>
                  <a:pt x="9554363" y="1151339"/>
                  <a:pt x="9569786" y="1159687"/>
                </a:cubicBezTo>
                <a:cubicBezTo>
                  <a:pt x="9580073" y="1168020"/>
                  <a:pt x="9590360" y="1176368"/>
                  <a:pt x="9569786" y="1184716"/>
                </a:cubicBezTo>
                <a:lnTo>
                  <a:pt x="9597584" y="1179074"/>
                </a:lnTo>
                <a:cubicBezTo>
                  <a:pt x="9600647" y="1159687"/>
                  <a:pt x="9626344" y="1184716"/>
                  <a:pt x="9641769" y="1184716"/>
                </a:cubicBezTo>
                <a:cubicBezTo>
                  <a:pt x="9641769" y="1176368"/>
                  <a:pt x="9621207" y="1176368"/>
                  <a:pt x="9616070" y="1168020"/>
                </a:cubicBezTo>
                <a:cubicBezTo>
                  <a:pt x="9636631" y="1176368"/>
                  <a:pt x="9636631" y="1168020"/>
                  <a:pt x="9662341" y="1176368"/>
                </a:cubicBezTo>
                <a:cubicBezTo>
                  <a:pt x="9662341" y="1168020"/>
                  <a:pt x="9662341" y="1168020"/>
                  <a:pt x="9657191" y="1159687"/>
                </a:cubicBezTo>
                <a:cubicBezTo>
                  <a:pt x="9688051" y="1159687"/>
                  <a:pt x="9734322" y="1176368"/>
                  <a:pt x="9749746" y="1168020"/>
                </a:cubicBezTo>
                <a:cubicBezTo>
                  <a:pt x="9744609" y="1159687"/>
                  <a:pt x="9729172" y="1151339"/>
                  <a:pt x="9724035" y="1142990"/>
                </a:cubicBezTo>
                <a:cubicBezTo>
                  <a:pt x="9744609" y="1151339"/>
                  <a:pt x="9775456" y="1176368"/>
                  <a:pt x="9806303" y="1176368"/>
                </a:cubicBezTo>
                <a:cubicBezTo>
                  <a:pt x="9796016" y="1184716"/>
                  <a:pt x="9780593" y="1176368"/>
                  <a:pt x="9765169" y="1176368"/>
                </a:cubicBezTo>
                <a:cubicBezTo>
                  <a:pt x="9780593" y="1193051"/>
                  <a:pt x="9796016" y="1184716"/>
                  <a:pt x="9811440" y="1184716"/>
                </a:cubicBezTo>
                <a:cubicBezTo>
                  <a:pt x="9816578" y="1193051"/>
                  <a:pt x="9816578" y="1201399"/>
                  <a:pt x="9821726" y="1201399"/>
                </a:cubicBezTo>
                <a:cubicBezTo>
                  <a:pt x="9837150" y="1201399"/>
                  <a:pt x="9806303" y="1184716"/>
                  <a:pt x="9826863" y="1193051"/>
                </a:cubicBezTo>
                <a:cubicBezTo>
                  <a:pt x="9826863" y="1193051"/>
                  <a:pt x="9832013" y="1209747"/>
                  <a:pt x="9842287" y="1209747"/>
                </a:cubicBezTo>
                <a:cubicBezTo>
                  <a:pt x="9842287" y="1209747"/>
                  <a:pt x="9852573" y="1209747"/>
                  <a:pt x="9857724" y="1201399"/>
                </a:cubicBezTo>
                <a:cubicBezTo>
                  <a:pt x="9842287" y="1201399"/>
                  <a:pt x="9842287" y="1201399"/>
                  <a:pt x="9837150" y="1193051"/>
                </a:cubicBezTo>
                <a:cubicBezTo>
                  <a:pt x="9857724" y="1193051"/>
                  <a:pt x="9867997" y="1201399"/>
                  <a:pt x="9893709" y="1201399"/>
                </a:cubicBezTo>
                <a:cubicBezTo>
                  <a:pt x="9891140" y="1205566"/>
                  <a:pt x="9896277" y="1211830"/>
                  <a:pt x="9903349" y="1215997"/>
                </a:cubicBezTo>
                <a:lnTo>
                  <a:pt x="9910089" y="1216659"/>
                </a:lnTo>
                <a:lnTo>
                  <a:pt x="9910081" y="1216660"/>
                </a:lnTo>
                <a:lnTo>
                  <a:pt x="9924556" y="1218080"/>
                </a:lnTo>
                <a:lnTo>
                  <a:pt x="9910089" y="1216659"/>
                </a:lnTo>
                <a:lnTo>
                  <a:pt x="9935602" y="1213736"/>
                </a:lnTo>
                <a:cubicBezTo>
                  <a:pt x="9946409" y="1211831"/>
                  <a:pt x="9957976" y="1209747"/>
                  <a:pt x="9965688" y="1209747"/>
                </a:cubicBezTo>
                <a:cubicBezTo>
                  <a:pt x="9970825" y="1201399"/>
                  <a:pt x="9955403" y="1193051"/>
                  <a:pt x="9945128" y="1184716"/>
                </a:cubicBezTo>
                <a:cubicBezTo>
                  <a:pt x="9945128" y="1193051"/>
                  <a:pt x="9965688" y="1201399"/>
                  <a:pt x="9950265" y="1201399"/>
                </a:cubicBezTo>
                <a:cubicBezTo>
                  <a:pt x="9924556" y="1193051"/>
                  <a:pt x="9909131" y="1184716"/>
                  <a:pt x="9883421" y="1193051"/>
                </a:cubicBezTo>
                <a:cubicBezTo>
                  <a:pt x="9873134" y="1184716"/>
                  <a:pt x="9878284" y="1159687"/>
                  <a:pt x="9862861" y="1159687"/>
                </a:cubicBezTo>
                <a:cubicBezTo>
                  <a:pt x="9873134" y="1159687"/>
                  <a:pt x="9867997" y="1142990"/>
                  <a:pt x="9873134" y="1142990"/>
                </a:cubicBezTo>
                <a:cubicBezTo>
                  <a:pt x="9857724" y="1142990"/>
                  <a:pt x="9857724" y="1134656"/>
                  <a:pt x="9862861" y="1134656"/>
                </a:cubicBezTo>
                <a:cubicBezTo>
                  <a:pt x="9847437" y="1134656"/>
                  <a:pt x="9852573" y="1126307"/>
                  <a:pt x="9837150" y="1126307"/>
                </a:cubicBezTo>
                <a:cubicBezTo>
                  <a:pt x="9832013" y="1117973"/>
                  <a:pt x="9821726" y="1101278"/>
                  <a:pt x="9796016" y="1092943"/>
                </a:cubicBezTo>
                <a:cubicBezTo>
                  <a:pt x="9796016" y="1101278"/>
                  <a:pt x="9816578" y="1109626"/>
                  <a:pt x="9806303" y="1117973"/>
                </a:cubicBezTo>
                <a:cubicBezTo>
                  <a:pt x="9796016" y="1109626"/>
                  <a:pt x="9796016" y="1101278"/>
                  <a:pt x="9780593" y="1101278"/>
                </a:cubicBezTo>
                <a:cubicBezTo>
                  <a:pt x="9775456" y="1117973"/>
                  <a:pt x="9837150" y="1126307"/>
                  <a:pt x="9826863" y="1142990"/>
                </a:cubicBezTo>
                <a:cubicBezTo>
                  <a:pt x="9811440" y="1134656"/>
                  <a:pt x="9811440" y="1126307"/>
                  <a:pt x="9785731" y="1126307"/>
                </a:cubicBezTo>
                <a:cubicBezTo>
                  <a:pt x="9790879" y="1109626"/>
                  <a:pt x="9760032" y="1109626"/>
                  <a:pt x="9744609" y="1092943"/>
                </a:cubicBezTo>
                <a:cubicBezTo>
                  <a:pt x="9754884" y="1092943"/>
                  <a:pt x="9765169" y="1109626"/>
                  <a:pt x="9770306" y="1101278"/>
                </a:cubicBezTo>
                <a:cubicBezTo>
                  <a:pt x="9749746" y="1084595"/>
                  <a:pt x="9780593" y="1092943"/>
                  <a:pt x="9780593" y="1092943"/>
                </a:cubicBezTo>
                <a:cubicBezTo>
                  <a:pt x="9780593" y="1084595"/>
                  <a:pt x="9770306" y="1076247"/>
                  <a:pt x="9775456" y="1076247"/>
                </a:cubicBezTo>
                <a:cubicBezTo>
                  <a:pt x="9811440" y="1084595"/>
                  <a:pt x="9857724" y="1084595"/>
                  <a:pt x="9883421" y="1084595"/>
                </a:cubicBezTo>
                <a:cubicBezTo>
                  <a:pt x="9862861" y="1076247"/>
                  <a:pt x="9806303" y="1084595"/>
                  <a:pt x="9790879" y="1067912"/>
                </a:cubicBezTo>
                <a:cubicBezTo>
                  <a:pt x="9785731" y="1067912"/>
                  <a:pt x="9790879" y="1042883"/>
                  <a:pt x="9790879" y="1042883"/>
                </a:cubicBezTo>
                <a:cubicBezTo>
                  <a:pt x="9775456" y="1051231"/>
                  <a:pt x="9775456" y="1034535"/>
                  <a:pt x="9760032" y="1034535"/>
                </a:cubicBezTo>
                <a:cubicBezTo>
                  <a:pt x="9760032" y="1034535"/>
                  <a:pt x="9760032" y="1042883"/>
                  <a:pt x="9749746" y="1034535"/>
                </a:cubicBezTo>
                <a:cubicBezTo>
                  <a:pt x="9775456" y="1026200"/>
                  <a:pt x="9801166" y="1034535"/>
                  <a:pt x="9816578" y="1034535"/>
                </a:cubicBezTo>
                <a:cubicBezTo>
                  <a:pt x="9821726" y="1026200"/>
                  <a:pt x="9821726" y="1034535"/>
                  <a:pt x="9837150" y="1026200"/>
                </a:cubicBezTo>
                <a:cubicBezTo>
                  <a:pt x="9847437" y="1059566"/>
                  <a:pt x="9903994" y="1051231"/>
                  <a:pt x="9929693" y="1076247"/>
                </a:cubicBezTo>
                <a:cubicBezTo>
                  <a:pt x="9903994" y="1076247"/>
                  <a:pt x="9914281" y="1092943"/>
                  <a:pt x="9914281" y="1084595"/>
                </a:cubicBezTo>
                <a:lnTo>
                  <a:pt x="9955403" y="1109626"/>
                </a:lnTo>
                <a:cubicBezTo>
                  <a:pt x="9950265" y="1092943"/>
                  <a:pt x="9960552" y="1092943"/>
                  <a:pt x="9975977" y="1092943"/>
                </a:cubicBezTo>
                <a:cubicBezTo>
                  <a:pt x="9975977" y="1101278"/>
                  <a:pt x="9991399" y="1109626"/>
                  <a:pt x="9986262" y="1117973"/>
                </a:cubicBezTo>
                <a:cubicBezTo>
                  <a:pt x="10022246" y="1126307"/>
                  <a:pt x="10011961" y="1134656"/>
                  <a:pt x="10022246" y="1142990"/>
                </a:cubicBezTo>
                <a:cubicBezTo>
                  <a:pt x="10047956" y="1151339"/>
                  <a:pt x="10017109" y="1134656"/>
                  <a:pt x="10032533" y="1134656"/>
                </a:cubicBezTo>
                <a:cubicBezTo>
                  <a:pt x="10068518" y="1142990"/>
                  <a:pt x="10083940" y="1168020"/>
                  <a:pt x="10114801" y="1168020"/>
                </a:cubicBezTo>
                <a:cubicBezTo>
                  <a:pt x="10125076" y="1184716"/>
                  <a:pt x="10145648" y="1201399"/>
                  <a:pt x="10140499" y="1201399"/>
                </a:cubicBezTo>
                <a:cubicBezTo>
                  <a:pt x="10125076" y="1201399"/>
                  <a:pt x="10125076" y="1184716"/>
                  <a:pt x="10119939" y="1193051"/>
                </a:cubicBezTo>
                <a:cubicBezTo>
                  <a:pt x="10125076" y="1193051"/>
                  <a:pt x="10130224" y="1201399"/>
                  <a:pt x="10130224" y="1209747"/>
                </a:cubicBezTo>
                <a:cubicBezTo>
                  <a:pt x="10145648" y="1201399"/>
                  <a:pt x="10155923" y="1209747"/>
                  <a:pt x="10161071" y="1218080"/>
                </a:cubicBezTo>
                <a:cubicBezTo>
                  <a:pt x="10166208" y="1209747"/>
                  <a:pt x="10207343" y="1226428"/>
                  <a:pt x="10222767" y="1243111"/>
                </a:cubicBezTo>
                <a:cubicBezTo>
                  <a:pt x="10222767" y="1251460"/>
                  <a:pt x="10197056" y="1243111"/>
                  <a:pt x="10197056" y="1251460"/>
                </a:cubicBezTo>
                <a:cubicBezTo>
                  <a:pt x="10207343" y="1251460"/>
                  <a:pt x="10212480" y="1251460"/>
                  <a:pt x="10212480" y="1259793"/>
                </a:cubicBezTo>
                <a:lnTo>
                  <a:pt x="10197056" y="1259793"/>
                </a:lnTo>
                <a:cubicBezTo>
                  <a:pt x="10207343" y="1268141"/>
                  <a:pt x="10222767" y="1268141"/>
                  <a:pt x="10227903" y="1268141"/>
                </a:cubicBezTo>
                <a:cubicBezTo>
                  <a:pt x="10207343" y="1234777"/>
                  <a:pt x="10258764" y="1251460"/>
                  <a:pt x="10269038" y="1243111"/>
                </a:cubicBezTo>
                <a:cubicBezTo>
                  <a:pt x="10279324" y="1251460"/>
                  <a:pt x="10289611" y="1251460"/>
                  <a:pt x="10310171" y="1259793"/>
                </a:cubicBezTo>
                <a:cubicBezTo>
                  <a:pt x="10299885" y="1243111"/>
                  <a:pt x="10310171" y="1243111"/>
                  <a:pt x="10325595" y="1243111"/>
                </a:cubicBezTo>
                <a:cubicBezTo>
                  <a:pt x="10320458" y="1218080"/>
                  <a:pt x="10330745" y="1201399"/>
                  <a:pt x="10351306" y="1209747"/>
                </a:cubicBezTo>
                <a:lnTo>
                  <a:pt x="10337565" y="1199409"/>
                </a:lnTo>
                <a:cubicBezTo>
                  <a:pt x="10347446" y="1193051"/>
                  <a:pt x="10351306" y="1193051"/>
                  <a:pt x="10346169" y="1184716"/>
                </a:cubicBezTo>
                <a:cubicBezTo>
                  <a:pt x="10330745" y="1184716"/>
                  <a:pt x="10315322" y="1176368"/>
                  <a:pt x="10315322" y="1168020"/>
                </a:cubicBezTo>
                <a:cubicBezTo>
                  <a:pt x="10284461" y="1168020"/>
                  <a:pt x="10279324" y="1176368"/>
                  <a:pt x="10243339" y="1159687"/>
                </a:cubicBezTo>
                <a:cubicBezTo>
                  <a:pt x="10227903" y="1159687"/>
                  <a:pt x="10202207" y="1142990"/>
                  <a:pt x="10176495" y="1151339"/>
                </a:cubicBezTo>
                <a:cubicBezTo>
                  <a:pt x="10176495" y="1134656"/>
                  <a:pt x="10181633" y="1142990"/>
                  <a:pt x="10191918" y="1134656"/>
                </a:cubicBezTo>
                <a:cubicBezTo>
                  <a:pt x="10202207" y="1142990"/>
                  <a:pt x="10207343" y="1126307"/>
                  <a:pt x="10217630" y="1142990"/>
                </a:cubicBezTo>
                <a:cubicBezTo>
                  <a:pt x="10217630" y="1142990"/>
                  <a:pt x="10233054" y="1151339"/>
                  <a:pt x="10227903" y="1142990"/>
                </a:cubicBezTo>
                <a:cubicBezTo>
                  <a:pt x="10222767" y="1134656"/>
                  <a:pt x="10202207" y="1126307"/>
                  <a:pt x="10212480" y="1126307"/>
                </a:cubicBezTo>
                <a:cubicBezTo>
                  <a:pt x="10191918" y="1117973"/>
                  <a:pt x="10181633" y="1126307"/>
                  <a:pt x="10171358" y="1109626"/>
                </a:cubicBezTo>
                <a:cubicBezTo>
                  <a:pt x="10191918" y="1117973"/>
                  <a:pt x="10191918" y="1117973"/>
                  <a:pt x="10197056" y="1109626"/>
                </a:cubicBezTo>
                <a:lnTo>
                  <a:pt x="10211911" y="1118893"/>
                </a:lnTo>
                <a:lnTo>
                  <a:pt x="10248477" y="1126307"/>
                </a:lnTo>
                <a:cubicBezTo>
                  <a:pt x="10243339" y="1126307"/>
                  <a:pt x="10233054" y="1109626"/>
                  <a:pt x="10243339" y="1117973"/>
                </a:cubicBezTo>
                <a:cubicBezTo>
                  <a:pt x="10258764" y="1117973"/>
                  <a:pt x="10258764" y="1126307"/>
                  <a:pt x="10269038" y="1134656"/>
                </a:cubicBezTo>
                <a:cubicBezTo>
                  <a:pt x="10279324" y="1134656"/>
                  <a:pt x="10263901" y="1126307"/>
                  <a:pt x="10279324" y="1126307"/>
                </a:cubicBezTo>
                <a:cubicBezTo>
                  <a:pt x="10263901" y="1134656"/>
                  <a:pt x="10294748" y="1134656"/>
                  <a:pt x="10305033" y="1134656"/>
                </a:cubicBezTo>
                <a:cubicBezTo>
                  <a:pt x="10305033" y="1126307"/>
                  <a:pt x="10315322" y="1134656"/>
                  <a:pt x="10325595" y="1134656"/>
                </a:cubicBezTo>
                <a:cubicBezTo>
                  <a:pt x="10335882" y="1117973"/>
                  <a:pt x="10351306" y="1092943"/>
                  <a:pt x="10382153" y="1092943"/>
                </a:cubicBezTo>
                <a:cubicBezTo>
                  <a:pt x="10397576" y="1101278"/>
                  <a:pt x="10392439" y="1092943"/>
                  <a:pt x="10413000" y="1101278"/>
                </a:cubicBezTo>
                <a:cubicBezTo>
                  <a:pt x="10423286" y="1101278"/>
                  <a:pt x="10413000" y="1084595"/>
                  <a:pt x="10423286" y="1092943"/>
                </a:cubicBezTo>
                <a:cubicBezTo>
                  <a:pt x="10423286" y="1101278"/>
                  <a:pt x="10428435" y="1101278"/>
                  <a:pt x="10433573" y="1109626"/>
                </a:cubicBezTo>
                <a:cubicBezTo>
                  <a:pt x="10438710" y="1109626"/>
                  <a:pt x="10433573" y="1092943"/>
                  <a:pt x="10443847" y="1101278"/>
                </a:cubicBezTo>
                <a:cubicBezTo>
                  <a:pt x="10464420" y="1109626"/>
                  <a:pt x="10443847" y="1117973"/>
                  <a:pt x="10469557" y="1134656"/>
                </a:cubicBezTo>
                <a:cubicBezTo>
                  <a:pt x="10469557" y="1126307"/>
                  <a:pt x="10459284" y="1126307"/>
                  <a:pt x="10464420" y="1117973"/>
                </a:cubicBezTo>
                <a:cubicBezTo>
                  <a:pt x="10495268" y="1126307"/>
                  <a:pt x="10515841" y="1126307"/>
                  <a:pt x="10541538" y="1142990"/>
                </a:cubicBezTo>
                <a:cubicBezTo>
                  <a:pt x="10536401" y="1159687"/>
                  <a:pt x="10551825" y="1168020"/>
                  <a:pt x="10567248" y="1176368"/>
                </a:cubicBezTo>
                <a:cubicBezTo>
                  <a:pt x="10556962" y="1193051"/>
                  <a:pt x="10551825" y="1176368"/>
                  <a:pt x="10572399" y="1201399"/>
                </a:cubicBezTo>
                <a:cubicBezTo>
                  <a:pt x="10562111" y="1193051"/>
                  <a:pt x="10551825" y="1193051"/>
                  <a:pt x="10551825" y="1193051"/>
                </a:cubicBezTo>
                <a:cubicBezTo>
                  <a:pt x="10562111" y="1201399"/>
                  <a:pt x="10567248" y="1209747"/>
                  <a:pt x="10567248" y="1218080"/>
                </a:cubicBezTo>
                <a:cubicBezTo>
                  <a:pt x="10556962" y="1218080"/>
                  <a:pt x="10546688" y="1209747"/>
                  <a:pt x="10546688" y="1218080"/>
                </a:cubicBezTo>
                <a:cubicBezTo>
                  <a:pt x="10572399" y="1218080"/>
                  <a:pt x="10551825" y="1243111"/>
                  <a:pt x="10577535" y="1251460"/>
                </a:cubicBezTo>
                <a:cubicBezTo>
                  <a:pt x="10567248" y="1234777"/>
                  <a:pt x="10582672" y="1218080"/>
                  <a:pt x="10603246" y="1218080"/>
                </a:cubicBezTo>
                <a:cubicBezTo>
                  <a:pt x="10598096" y="1209747"/>
                  <a:pt x="10587822" y="1209747"/>
                  <a:pt x="10587822" y="1209747"/>
                </a:cubicBezTo>
                <a:cubicBezTo>
                  <a:pt x="10618669" y="1218080"/>
                  <a:pt x="10613519" y="1193051"/>
                  <a:pt x="10659803" y="1201399"/>
                </a:cubicBezTo>
                <a:cubicBezTo>
                  <a:pt x="10664940" y="1209747"/>
                  <a:pt x="10659803" y="1218080"/>
                  <a:pt x="10670077" y="1218080"/>
                </a:cubicBezTo>
                <a:cubicBezTo>
                  <a:pt x="10675226" y="1201399"/>
                  <a:pt x="10695787" y="1201399"/>
                  <a:pt x="10721499" y="1201399"/>
                </a:cubicBezTo>
                <a:cubicBezTo>
                  <a:pt x="10731784" y="1209747"/>
                  <a:pt x="10736921" y="1218080"/>
                  <a:pt x="10747208" y="1226428"/>
                </a:cubicBezTo>
                <a:lnTo>
                  <a:pt x="10731784" y="1226428"/>
                </a:lnTo>
                <a:cubicBezTo>
                  <a:pt x="10757494" y="1234777"/>
                  <a:pt x="10767768" y="1251460"/>
                  <a:pt x="10752346" y="1251460"/>
                </a:cubicBezTo>
                <a:cubicBezTo>
                  <a:pt x="10772906" y="1259793"/>
                  <a:pt x="10778055" y="1251460"/>
                  <a:pt x="10793478" y="1251460"/>
                </a:cubicBezTo>
                <a:cubicBezTo>
                  <a:pt x="10793478" y="1268141"/>
                  <a:pt x="10808902" y="1268141"/>
                  <a:pt x="10808902" y="1276489"/>
                </a:cubicBezTo>
                <a:cubicBezTo>
                  <a:pt x="10803765" y="1284837"/>
                  <a:pt x="10772906" y="1268141"/>
                  <a:pt x="10762631" y="1268141"/>
                </a:cubicBezTo>
                <a:cubicBezTo>
                  <a:pt x="10778055" y="1293172"/>
                  <a:pt x="10700937" y="1259793"/>
                  <a:pt x="10690650" y="1268141"/>
                </a:cubicBezTo>
                <a:cubicBezTo>
                  <a:pt x="10695787" y="1293172"/>
                  <a:pt x="10721499" y="1276489"/>
                  <a:pt x="10747208" y="1284837"/>
                </a:cubicBezTo>
                <a:cubicBezTo>
                  <a:pt x="10762631" y="1293172"/>
                  <a:pt x="10772906" y="1301520"/>
                  <a:pt x="10757494" y="1301520"/>
                </a:cubicBezTo>
                <a:cubicBezTo>
                  <a:pt x="10788341" y="1309853"/>
                  <a:pt x="10814040" y="1309853"/>
                  <a:pt x="10839749" y="1334884"/>
                </a:cubicBezTo>
                <a:cubicBezTo>
                  <a:pt x="10855174" y="1334884"/>
                  <a:pt x="10829462" y="1318201"/>
                  <a:pt x="10844899" y="1318201"/>
                </a:cubicBezTo>
                <a:cubicBezTo>
                  <a:pt x="10850036" y="1326536"/>
                  <a:pt x="10855174" y="1326536"/>
                  <a:pt x="10860323" y="1334884"/>
                </a:cubicBezTo>
                <a:cubicBezTo>
                  <a:pt x="10850036" y="1326536"/>
                  <a:pt x="10850036" y="1326536"/>
                  <a:pt x="10844899" y="1334884"/>
                </a:cubicBezTo>
                <a:cubicBezTo>
                  <a:pt x="10860323" y="1334884"/>
                  <a:pt x="10875746" y="1343233"/>
                  <a:pt x="10880883" y="1359914"/>
                </a:cubicBezTo>
                <a:cubicBezTo>
                  <a:pt x="10880883" y="1351581"/>
                  <a:pt x="10906593" y="1359914"/>
                  <a:pt x="10906593" y="1368262"/>
                </a:cubicBezTo>
                <a:cubicBezTo>
                  <a:pt x="10901456" y="1359914"/>
                  <a:pt x="10901456" y="1368262"/>
                  <a:pt x="10896308" y="1368262"/>
                </a:cubicBezTo>
                <a:cubicBezTo>
                  <a:pt x="10865461" y="1359914"/>
                  <a:pt x="10844899" y="1351581"/>
                  <a:pt x="10839749" y="1368262"/>
                </a:cubicBezTo>
                <a:cubicBezTo>
                  <a:pt x="10860323" y="1384945"/>
                  <a:pt x="10880883" y="1409974"/>
                  <a:pt x="10906593" y="1426658"/>
                </a:cubicBezTo>
                <a:cubicBezTo>
                  <a:pt x="10880883" y="1418322"/>
                  <a:pt x="10875746" y="1409974"/>
                  <a:pt x="10875746" y="1409974"/>
                </a:cubicBezTo>
                <a:cubicBezTo>
                  <a:pt x="10870609" y="1418322"/>
                  <a:pt x="10850036" y="1393293"/>
                  <a:pt x="10850036" y="1401628"/>
                </a:cubicBezTo>
                <a:cubicBezTo>
                  <a:pt x="10860323" y="1418322"/>
                  <a:pt x="10880883" y="1426658"/>
                  <a:pt x="10886021" y="1435006"/>
                </a:cubicBezTo>
                <a:cubicBezTo>
                  <a:pt x="10891170" y="1451687"/>
                  <a:pt x="10870609" y="1443354"/>
                  <a:pt x="10870609" y="1443354"/>
                </a:cubicBezTo>
                <a:cubicBezTo>
                  <a:pt x="10891170" y="1460035"/>
                  <a:pt x="10922017" y="1476718"/>
                  <a:pt x="10916868" y="1493401"/>
                </a:cubicBezTo>
                <a:cubicBezTo>
                  <a:pt x="10932304" y="1501749"/>
                  <a:pt x="10922017" y="1485066"/>
                  <a:pt x="10937440" y="1493401"/>
                </a:cubicBezTo>
                <a:cubicBezTo>
                  <a:pt x="10947729" y="1510096"/>
                  <a:pt x="10927155" y="1510096"/>
                  <a:pt x="10937440" y="1518431"/>
                </a:cubicBezTo>
                <a:cubicBezTo>
                  <a:pt x="10947729" y="1518431"/>
                  <a:pt x="10952864" y="1510096"/>
                  <a:pt x="10963151" y="1510096"/>
                </a:cubicBezTo>
                <a:cubicBezTo>
                  <a:pt x="10973438" y="1526779"/>
                  <a:pt x="10942577" y="1510096"/>
                  <a:pt x="10947729" y="1518431"/>
                </a:cubicBezTo>
                <a:cubicBezTo>
                  <a:pt x="10963151" y="1526779"/>
                  <a:pt x="10968289" y="1535127"/>
                  <a:pt x="10983712" y="1543462"/>
                </a:cubicBezTo>
                <a:cubicBezTo>
                  <a:pt x="10983712" y="1535127"/>
                  <a:pt x="10968289" y="1518431"/>
                  <a:pt x="10988861" y="1526779"/>
                </a:cubicBezTo>
                <a:cubicBezTo>
                  <a:pt x="10999136" y="1535127"/>
                  <a:pt x="11004286" y="1543462"/>
                  <a:pt x="11014559" y="1551808"/>
                </a:cubicBezTo>
                <a:cubicBezTo>
                  <a:pt x="11004286" y="1526779"/>
                  <a:pt x="11004286" y="1518431"/>
                  <a:pt x="11019708" y="1501749"/>
                </a:cubicBezTo>
                <a:cubicBezTo>
                  <a:pt x="11004286" y="1501749"/>
                  <a:pt x="11009423" y="1493401"/>
                  <a:pt x="11004286" y="1485066"/>
                </a:cubicBezTo>
                <a:cubicBezTo>
                  <a:pt x="11014559" y="1485066"/>
                  <a:pt x="11035133" y="1501749"/>
                  <a:pt x="11029995" y="1485066"/>
                </a:cubicBezTo>
                <a:cubicBezTo>
                  <a:pt x="11014559" y="1476718"/>
                  <a:pt x="11019708" y="1485066"/>
                  <a:pt x="11004286" y="1468383"/>
                </a:cubicBezTo>
                <a:cubicBezTo>
                  <a:pt x="11009423" y="1485066"/>
                  <a:pt x="10978576" y="1493401"/>
                  <a:pt x="10958014" y="1476718"/>
                </a:cubicBezTo>
                <a:cubicBezTo>
                  <a:pt x="10968289" y="1476718"/>
                  <a:pt x="10973438" y="1468383"/>
                  <a:pt x="10963151" y="1460035"/>
                </a:cubicBezTo>
                <a:cubicBezTo>
                  <a:pt x="10952864" y="1460035"/>
                  <a:pt x="10947729" y="1468383"/>
                  <a:pt x="10942577" y="1451687"/>
                </a:cubicBezTo>
                <a:cubicBezTo>
                  <a:pt x="10963151" y="1460035"/>
                  <a:pt x="10937440" y="1443354"/>
                  <a:pt x="10937440" y="1443354"/>
                </a:cubicBezTo>
                <a:lnTo>
                  <a:pt x="10937440" y="1426658"/>
                </a:lnTo>
                <a:cubicBezTo>
                  <a:pt x="10952864" y="1435006"/>
                  <a:pt x="10978576" y="1426658"/>
                  <a:pt x="10988861" y="1443354"/>
                </a:cubicBezTo>
                <a:cubicBezTo>
                  <a:pt x="10988861" y="1443354"/>
                  <a:pt x="10963151" y="1435006"/>
                  <a:pt x="10968289" y="1443354"/>
                </a:cubicBezTo>
                <a:cubicBezTo>
                  <a:pt x="10983712" y="1451687"/>
                  <a:pt x="10993999" y="1451687"/>
                  <a:pt x="11009423" y="1468383"/>
                </a:cubicBezTo>
                <a:cubicBezTo>
                  <a:pt x="11019708" y="1468383"/>
                  <a:pt x="11024846" y="1468383"/>
                  <a:pt x="11024846" y="1460035"/>
                </a:cubicBezTo>
                <a:cubicBezTo>
                  <a:pt x="11024846" y="1451687"/>
                  <a:pt x="11009423" y="1451687"/>
                  <a:pt x="11009423" y="1443354"/>
                </a:cubicBezTo>
                <a:cubicBezTo>
                  <a:pt x="11019708" y="1443354"/>
                  <a:pt x="11019708" y="1451687"/>
                  <a:pt x="11024846" y="1451687"/>
                </a:cubicBezTo>
                <a:cubicBezTo>
                  <a:pt x="11024846" y="1443354"/>
                  <a:pt x="11024846" y="1443354"/>
                  <a:pt x="11019708" y="1435006"/>
                </a:cubicBezTo>
                <a:cubicBezTo>
                  <a:pt x="11014559" y="1426658"/>
                  <a:pt x="11004286" y="1418322"/>
                  <a:pt x="11009423" y="1409974"/>
                </a:cubicBezTo>
                <a:cubicBezTo>
                  <a:pt x="10988861" y="1409974"/>
                  <a:pt x="10958014" y="1401628"/>
                  <a:pt x="10937440" y="1393293"/>
                </a:cubicBezTo>
                <a:cubicBezTo>
                  <a:pt x="10963151" y="1401628"/>
                  <a:pt x="10947729" y="1368262"/>
                  <a:pt x="10947729" y="1368262"/>
                </a:cubicBezTo>
                <a:cubicBezTo>
                  <a:pt x="10922017" y="1368262"/>
                  <a:pt x="10932304" y="1393293"/>
                  <a:pt x="10906593" y="1368262"/>
                </a:cubicBezTo>
                <a:cubicBezTo>
                  <a:pt x="10916868" y="1376597"/>
                  <a:pt x="10922017" y="1368262"/>
                  <a:pt x="10922017" y="1359914"/>
                </a:cubicBezTo>
                <a:cubicBezTo>
                  <a:pt x="10906593" y="1351581"/>
                  <a:pt x="10906593" y="1343233"/>
                  <a:pt x="10896308" y="1343233"/>
                </a:cubicBezTo>
                <a:cubicBezTo>
                  <a:pt x="10911730" y="1343233"/>
                  <a:pt x="10911730" y="1343233"/>
                  <a:pt x="10922017" y="1334884"/>
                </a:cubicBezTo>
                <a:cubicBezTo>
                  <a:pt x="10901456" y="1326536"/>
                  <a:pt x="10947729" y="1334884"/>
                  <a:pt x="10927155" y="1326536"/>
                </a:cubicBezTo>
                <a:cubicBezTo>
                  <a:pt x="10911730" y="1326536"/>
                  <a:pt x="10911730" y="1326536"/>
                  <a:pt x="10896308" y="1318201"/>
                </a:cubicBezTo>
                <a:cubicBezTo>
                  <a:pt x="10896308" y="1309853"/>
                  <a:pt x="10860323" y="1284837"/>
                  <a:pt x="10880883" y="1284837"/>
                </a:cubicBezTo>
                <a:cubicBezTo>
                  <a:pt x="10896308" y="1293172"/>
                  <a:pt x="10901456" y="1293172"/>
                  <a:pt x="10922017" y="1301520"/>
                </a:cubicBezTo>
                <a:cubicBezTo>
                  <a:pt x="10927155" y="1293172"/>
                  <a:pt x="10911730" y="1293172"/>
                  <a:pt x="10911730" y="1284837"/>
                </a:cubicBezTo>
                <a:cubicBezTo>
                  <a:pt x="10927155" y="1284837"/>
                  <a:pt x="10947729" y="1293172"/>
                  <a:pt x="10958014" y="1284837"/>
                </a:cubicBezTo>
                <a:cubicBezTo>
                  <a:pt x="10952864" y="1284837"/>
                  <a:pt x="10947729" y="1268141"/>
                  <a:pt x="10952864" y="1268141"/>
                </a:cubicBezTo>
                <a:cubicBezTo>
                  <a:pt x="10963151" y="1284837"/>
                  <a:pt x="10999136" y="1284837"/>
                  <a:pt x="11014559" y="1293172"/>
                </a:cubicBezTo>
                <a:cubicBezTo>
                  <a:pt x="10999136" y="1284837"/>
                  <a:pt x="11004286" y="1276489"/>
                  <a:pt x="11014559" y="1276489"/>
                </a:cubicBezTo>
                <a:cubicBezTo>
                  <a:pt x="10999136" y="1276489"/>
                  <a:pt x="10983712" y="1268141"/>
                  <a:pt x="10988861" y="1259793"/>
                </a:cubicBezTo>
                <a:cubicBezTo>
                  <a:pt x="11009423" y="1276489"/>
                  <a:pt x="11029995" y="1276489"/>
                  <a:pt x="11045418" y="1276489"/>
                </a:cubicBezTo>
                <a:cubicBezTo>
                  <a:pt x="11050555" y="1284837"/>
                  <a:pt x="11055693" y="1293172"/>
                  <a:pt x="11055693" y="1301520"/>
                </a:cubicBezTo>
                <a:cubicBezTo>
                  <a:pt x="11065980" y="1309853"/>
                  <a:pt x="11071117" y="1309853"/>
                  <a:pt x="11076267" y="1301520"/>
                </a:cubicBezTo>
                <a:cubicBezTo>
                  <a:pt x="11055693" y="1293172"/>
                  <a:pt x="11076267" y="1293172"/>
                  <a:pt x="11071117" y="1276489"/>
                </a:cubicBezTo>
                <a:cubicBezTo>
                  <a:pt x="11086554" y="1284837"/>
                  <a:pt x="11086554" y="1268141"/>
                  <a:pt x="11101976" y="1276489"/>
                </a:cubicBezTo>
                <a:cubicBezTo>
                  <a:pt x="11101976" y="1284837"/>
                  <a:pt x="11117401" y="1301520"/>
                  <a:pt x="11101976" y="1309853"/>
                </a:cubicBezTo>
                <a:cubicBezTo>
                  <a:pt x="11117401" y="1309853"/>
                  <a:pt x="11122538" y="1318201"/>
                  <a:pt x="11143098" y="1318201"/>
                </a:cubicBezTo>
                <a:cubicBezTo>
                  <a:pt x="11148248" y="1334884"/>
                  <a:pt x="11158533" y="1351581"/>
                  <a:pt x="11179095" y="1368262"/>
                </a:cubicBezTo>
                <a:cubicBezTo>
                  <a:pt x="11189382" y="1368262"/>
                  <a:pt x="11173957" y="1359914"/>
                  <a:pt x="11189382" y="1359914"/>
                </a:cubicBezTo>
                <a:cubicBezTo>
                  <a:pt x="11194519" y="1368262"/>
                  <a:pt x="11215079" y="1376597"/>
                  <a:pt x="11209942" y="1384945"/>
                </a:cubicBezTo>
                <a:cubicBezTo>
                  <a:pt x="11199655" y="1384945"/>
                  <a:pt x="11189382" y="1368262"/>
                  <a:pt x="11189382" y="1376597"/>
                </a:cubicBezTo>
                <a:cubicBezTo>
                  <a:pt x="11220229" y="1393293"/>
                  <a:pt x="11230516" y="1401628"/>
                  <a:pt x="11245938" y="1409974"/>
                </a:cubicBezTo>
                <a:cubicBezTo>
                  <a:pt x="11230516" y="1409974"/>
                  <a:pt x="11194519" y="1418322"/>
                  <a:pt x="11173957" y="1401628"/>
                </a:cubicBezTo>
                <a:cubicBezTo>
                  <a:pt x="11173957" y="1393293"/>
                  <a:pt x="11189382" y="1401628"/>
                  <a:pt x="11184232" y="1393293"/>
                </a:cubicBezTo>
                <a:cubicBezTo>
                  <a:pt x="11168808" y="1376597"/>
                  <a:pt x="11163670" y="1384945"/>
                  <a:pt x="11143098" y="1376597"/>
                </a:cubicBezTo>
                <a:cubicBezTo>
                  <a:pt x="11143098" y="1384945"/>
                  <a:pt x="11153385" y="1393293"/>
                  <a:pt x="11153385" y="1393293"/>
                </a:cubicBezTo>
                <a:cubicBezTo>
                  <a:pt x="11153385" y="1409974"/>
                  <a:pt x="11132823" y="1401628"/>
                  <a:pt x="11112251" y="1393293"/>
                </a:cubicBezTo>
                <a:cubicBezTo>
                  <a:pt x="11143098" y="1418322"/>
                  <a:pt x="11137961" y="1435006"/>
                  <a:pt x="11132823" y="1451687"/>
                </a:cubicBezTo>
                <a:cubicBezTo>
                  <a:pt x="11143098" y="1460035"/>
                  <a:pt x="11158533" y="1460035"/>
                  <a:pt x="11173957" y="1468383"/>
                </a:cubicBezTo>
                <a:cubicBezTo>
                  <a:pt x="11153385" y="1476718"/>
                  <a:pt x="11189382" y="1476718"/>
                  <a:pt x="11194519" y="1485066"/>
                </a:cubicBezTo>
                <a:cubicBezTo>
                  <a:pt x="11179095" y="1485066"/>
                  <a:pt x="11189382" y="1493401"/>
                  <a:pt x="11199655" y="1501749"/>
                </a:cubicBezTo>
                <a:cubicBezTo>
                  <a:pt x="11199655" y="1510096"/>
                  <a:pt x="11179095" y="1501749"/>
                  <a:pt x="11179095" y="1510096"/>
                </a:cubicBezTo>
                <a:cubicBezTo>
                  <a:pt x="11184232" y="1518431"/>
                  <a:pt x="11199655" y="1518431"/>
                  <a:pt x="11209942" y="1526779"/>
                </a:cubicBezTo>
                <a:cubicBezTo>
                  <a:pt x="11204806" y="1510096"/>
                  <a:pt x="11204806" y="1510096"/>
                  <a:pt x="11215079" y="1501749"/>
                </a:cubicBezTo>
                <a:cubicBezTo>
                  <a:pt x="11194519" y="1493401"/>
                  <a:pt x="11199655" y="1476718"/>
                  <a:pt x="11189382" y="1476718"/>
                </a:cubicBezTo>
                <a:cubicBezTo>
                  <a:pt x="11184232" y="1468383"/>
                  <a:pt x="11204806" y="1476718"/>
                  <a:pt x="11209942" y="1476718"/>
                </a:cubicBezTo>
                <a:cubicBezTo>
                  <a:pt x="11199655" y="1468383"/>
                  <a:pt x="11194519" y="1468383"/>
                  <a:pt x="11189382" y="1460035"/>
                </a:cubicBezTo>
                <a:cubicBezTo>
                  <a:pt x="11189382" y="1468383"/>
                  <a:pt x="11189382" y="1476718"/>
                  <a:pt x="11184232" y="1468383"/>
                </a:cubicBezTo>
                <a:cubicBezTo>
                  <a:pt x="11173957" y="1460035"/>
                  <a:pt x="11158533" y="1443354"/>
                  <a:pt x="11153385" y="1426658"/>
                </a:cubicBezTo>
                <a:cubicBezTo>
                  <a:pt x="11189382" y="1435006"/>
                  <a:pt x="11179095" y="1460035"/>
                  <a:pt x="11215079" y="1468383"/>
                </a:cubicBezTo>
                <a:cubicBezTo>
                  <a:pt x="11204806" y="1468383"/>
                  <a:pt x="11215079" y="1476718"/>
                  <a:pt x="11220229" y="1485066"/>
                </a:cubicBezTo>
                <a:cubicBezTo>
                  <a:pt x="11235653" y="1493401"/>
                  <a:pt x="11225366" y="1476718"/>
                  <a:pt x="11245938" y="1485066"/>
                </a:cubicBezTo>
                <a:cubicBezTo>
                  <a:pt x="11256225" y="1493401"/>
                  <a:pt x="11245938" y="1493401"/>
                  <a:pt x="11256225" y="1501749"/>
                </a:cubicBezTo>
                <a:cubicBezTo>
                  <a:pt x="11266500" y="1501749"/>
                  <a:pt x="11251076" y="1485066"/>
                  <a:pt x="11261363" y="1485066"/>
                </a:cubicBezTo>
                <a:cubicBezTo>
                  <a:pt x="11245938" y="1485066"/>
                  <a:pt x="11235653" y="1476718"/>
                  <a:pt x="11240789" y="1468383"/>
                </a:cubicBezTo>
                <a:cubicBezTo>
                  <a:pt x="11261363" y="1468383"/>
                  <a:pt x="11276785" y="1510096"/>
                  <a:pt x="11292210" y="1493401"/>
                </a:cubicBezTo>
                <a:cubicBezTo>
                  <a:pt x="11287060" y="1493401"/>
                  <a:pt x="11276785" y="1485066"/>
                  <a:pt x="11271636" y="1485066"/>
                </a:cubicBezTo>
                <a:cubicBezTo>
                  <a:pt x="11271636" y="1476718"/>
                  <a:pt x="11256225" y="1468383"/>
                  <a:pt x="11276785" y="1468383"/>
                </a:cubicBezTo>
                <a:cubicBezTo>
                  <a:pt x="11281923" y="1485066"/>
                  <a:pt x="11292210" y="1468383"/>
                  <a:pt x="11307633" y="1468383"/>
                </a:cubicBezTo>
                <a:cubicBezTo>
                  <a:pt x="11292210" y="1460035"/>
                  <a:pt x="11287060" y="1460035"/>
                  <a:pt x="11276785" y="1443354"/>
                </a:cubicBezTo>
                <a:cubicBezTo>
                  <a:pt x="11287060" y="1451687"/>
                  <a:pt x="11271636" y="1426658"/>
                  <a:pt x="11287060" y="1435006"/>
                </a:cubicBezTo>
                <a:cubicBezTo>
                  <a:pt x="11292210" y="1435006"/>
                  <a:pt x="11292210" y="1460035"/>
                  <a:pt x="11307633" y="1451687"/>
                </a:cubicBezTo>
                <a:cubicBezTo>
                  <a:pt x="11292210" y="1443354"/>
                  <a:pt x="11302497" y="1443354"/>
                  <a:pt x="11297347" y="1435006"/>
                </a:cubicBezTo>
                <a:cubicBezTo>
                  <a:pt x="11281923" y="1426658"/>
                  <a:pt x="11276785" y="1435006"/>
                  <a:pt x="11271636" y="1418322"/>
                </a:cubicBezTo>
                <a:cubicBezTo>
                  <a:pt x="11281923" y="1418322"/>
                  <a:pt x="11312770" y="1443354"/>
                  <a:pt x="11317921" y="1435006"/>
                </a:cubicBezTo>
                <a:cubicBezTo>
                  <a:pt x="11307633" y="1426658"/>
                  <a:pt x="11297347" y="1418322"/>
                  <a:pt x="11297347" y="1409974"/>
                </a:cubicBezTo>
                <a:cubicBezTo>
                  <a:pt x="11317921" y="1409974"/>
                  <a:pt x="11323057" y="1409974"/>
                  <a:pt x="11343618" y="1418322"/>
                </a:cubicBezTo>
                <a:cubicBezTo>
                  <a:pt x="11333344" y="1426658"/>
                  <a:pt x="11369328" y="1426658"/>
                  <a:pt x="11374478" y="1435006"/>
                </a:cubicBezTo>
                <a:cubicBezTo>
                  <a:pt x="11364191" y="1451687"/>
                  <a:pt x="11353904" y="1426658"/>
                  <a:pt x="11333344" y="1426658"/>
                </a:cubicBezTo>
                <a:cubicBezTo>
                  <a:pt x="11338481" y="1435006"/>
                  <a:pt x="11343618" y="1435006"/>
                  <a:pt x="11333344" y="1443354"/>
                </a:cubicBezTo>
                <a:cubicBezTo>
                  <a:pt x="11353904" y="1443354"/>
                  <a:pt x="11364191" y="1460035"/>
                  <a:pt x="11348768" y="1468383"/>
                </a:cubicBezTo>
                <a:cubicBezTo>
                  <a:pt x="11379615" y="1460035"/>
                  <a:pt x="11400188" y="1493401"/>
                  <a:pt x="11441309" y="1501749"/>
                </a:cubicBezTo>
                <a:cubicBezTo>
                  <a:pt x="11441309" y="1485066"/>
                  <a:pt x="11456733" y="1501749"/>
                  <a:pt x="11461883" y="1510096"/>
                </a:cubicBezTo>
                <a:cubicBezTo>
                  <a:pt x="11461883" y="1501749"/>
                  <a:pt x="11446459" y="1485066"/>
                  <a:pt x="11461883" y="1485066"/>
                </a:cubicBezTo>
                <a:cubicBezTo>
                  <a:pt x="11467019" y="1493401"/>
                  <a:pt x="11467019" y="1493401"/>
                  <a:pt x="11477306" y="1493401"/>
                </a:cubicBezTo>
                <a:lnTo>
                  <a:pt x="11494741" y="1480210"/>
                </a:lnTo>
                <a:lnTo>
                  <a:pt x="11539000" y="1501749"/>
                </a:lnTo>
                <a:cubicBezTo>
                  <a:pt x="11528715" y="1510096"/>
                  <a:pt x="11533863" y="1543462"/>
                  <a:pt x="11554424" y="1560143"/>
                </a:cubicBezTo>
                <a:cubicBezTo>
                  <a:pt x="11549287" y="1560143"/>
                  <a:pt x="11513290" y="1560143"/>
                  <a:pt x="11523577" y="1576839"/>
                </a:cubicBezTo>
                <a:cubicBezTo>
                  <a:pt x="11528715" y="1568491"/>
                  <a:pt x="11533863" y="1568491"/>
                  <a:pt x="11549287" y="1576839"/>
                </a:cubicBezTo>
                <a:cubicBezTo>
                  <a:pt x="11554424" y="1576839"/>
                  <a:pt x="11533863" y="1585174"/>
                  <a:pt x="11549287" y="1593522"/>
                </a:cubicBezTo>
                <a:cubicBezTo>
                  <a:pt x="11574998" y="1593522"/>
                  <a:pt x="11559574" y="1568491"/>
                  <a:pt x="11574998" y="1568491"/>
                </a:cubicBezTo>
                <a:cubicBezTo>
                  <a:pt x="11569849" y="1560143"/>
                  <a:pt x="11559574" y="1551808"/>
                  <a:pt x="11564711" y="1543462"/>
                </a:cubicBezTo>
                <a:cubicBezTo>
                  <a:pt x="11574998" y="1551808"/>
                  <a:pt x="11580134" y="1551808"/>
                  <a:pt x="11590421" y="1551808"/>
                </a:cubicBezTo>
                <a:cubicBezTo>
                  <a:pt x="11605845" y="1543462"/>
                  <a:pt x="11605845" y="1510096"/>
                  <a:pt x="11631555" y="1510096"/>
                </a:cubicBezTo>
                <a:cubicBezTo>
                  <a:pt x="11610981" y="1501749"/>
                  <a:pt x="11610981" y="1518431"/>
                  <a:pt x="11600696" y="1501749"/>
                </a:cubicBezTo>
                <a:cubicBezTo>
                  <a:pt x="11600696" y="1493401"/>
                  <a:pt x="11616131" y="1501749"/>
                  <a:pt x="11616131" y="1493401"/>
                </a:cubicBezTo>
                <a:cubicBezTo>
                  <a:pt x="11626405" y="1493401"/>
                  <a:pt x="11636692" y="1501749"/>
                  <a:pt x="11636692" y="1493401"/>
                </a:cubicBezTo>
                <a:cubicBezTo>
                  <a:pt x="11621268" y="1493401"/>
                  <a:pt x="11616131" y="1476718"/>
                  <a:pt x="11616131" y="1485066"/>
                </a:cubicBezTo>
                <a:cubicBezTo>
                  <a:pt x="11610981" y="1476718"/>
                  <a:pt x="11600696" y="1468383"/>
                  <a:pt x="11595558" y="1451687"/>
                </a:cubicBezTo>
                <a:cubicBezTo>
                  <a:pt x="11631555" y="1468383"/>
                  <a:pt x="11626405" y="1443354"/>
                  <a:pt x="11600696" y="1426658"/>
                </a:cubicBezTo>
                <a:cubicBezTo>
                  <a:pt x="11610981" y="1418322"/>
                  <a:pt x="11621268" y="1418322"/>
                  <a:pt x="11636692" y="1418322"/>
                </a:cubicBezTo>
                <a:cubicBezTo>
                  <a:pt x="11657252" y="1435006"/>
                  <a:pt x="11636692" y="1435006"/>
                  <a:pt x="11636692" y="1443354"/>
                </a:cubicBezTo>
                <a:cubicBezTo>
                  <a:pt x="11672677" y="1468383"/>
                  <a:pt x="11667539" y="1418322"/>
                  <a:pt x="11646978" y="1418322"/>
                </a:cubicBezTo>
                <a:cubicBezTo>
                  <a:pt x="11657252" y="1418322"/>
                  <a:pt x="11667539" y="1418322"/>
                  <a:pt x="11677826" y="1426658"/>
                </a:cubicBezTo>
                <a:cubicBezTo>
                  <a:pt x="11672677" y="1418322"/>
                  <a:pt x="11693237" y="1435006"/>
                  <a:pt x="11693237" y="1426658"/>
                </a:cubicBezTo>
                <a:cubicBezTo>
                  <a:pt x="11682962" y="1418322"/>
                  <a:pt x="11677826" y="1418322"/>
                  <a:pt x="11672677" y="1409974"/>
                </a:cubicBezTo>
                <a:lnTo>
                  <a:pt x="11698386" y="1409974"/>
                </a:lnTo>
                <a:cubicBezTo>
                  <a:pt x="11693237" y="1384945"/>
                  <a:pt x="11698386" y="1384945"/>
                  <a:pt x="11703536" y="1359914"/>
                </a:cubicBezTo>
                <a:cubicBezTo>
                  <a:pt x="11693237" y="1351581"/>
                  <a:pt x="11677826" y="1343233"/>
                  <a:pt x="11672677" y="1334884"/>
                </a:cubicBezTo>
                <a:cubicBezTo>
                  <a:pt x="11682962" y="1334884"/>
                  <a:pt x="11682962" y="1334884"/>
                  <a:pt x="11677826" y="1318201"/>
                </a:cubicBezTo>
                <a:cubicBezTo>
                  <a:pt x="11688099" y="1326536"/>
                  <a:pt x="11693237" y="1326536"/>
                  <a:pt x="11698386" y="1326536"/>
                </a:cubicBezTo>
                <a:cubicBezTo>
                  <a:pt x="11703536" y="1318201"/>
                  <a:pt x="11688099" y="1309853"/>
                  <a:pt x="11688099" y="1301520"/>
                </a:cubicBezTo>
                <a:cubicBezTo>
                  <a:pt x="11703536" y="1309853"/>
                  <a:pt x="11724096" y="1309853"/>
                  <a:pt x="11729246" y="1318201"/>
                </a:cubicBezTo>
                <a:cubicBezTo>
                  <a:pt x="11729246" y="1309853"/>
                  <a:pt x="11734383" y="1318201"/>
                  <a:pt x="11734383" y="1309853"/>
                </a:cubicBezTo>
                <a:cubicBezTo>
                  <a:pt x="11718960" y="1301520"/>
                  <a:pt x="11708673" y="1309853"/>
                  <a:pt x="11698386" y="1293172"/>
                </a:cubicBezTo>
                <a:cubicBezTo>
                  <a:pt x="11698386" y="1284837"/>
                  <a:pt x="11718960" y="1293172"/>
                  <a:pt x="11724096" y="1301520"/>
                </a:cubicBezTo>
                <a:cubicBezTo>
                  <a:pt x="11734383" y="1284837"/>
                  <a:pt x="11806364" y="1293172"/>
                  <a:pt x="11754945" y="1259793"/>
                </a:cubicBezTo>
                <a:lnTo>
                  <a:pt x="11770368" y="1259793"/>
                </a:lnTo>
                <a:cubicBezTo>
                  <a:pt x="11765230" y="1243111"/>
                  <a:pt x="11770368" y="1243111"/>
                  <a:pt x="11760080" y="1234777"/>
                </a:cubicBezTo>
                <a:cubicBezTo>
                  <a:pt x="11765230" y="1234777"/>
                  <a:pt x="11765230" y="1226428"/>
                  <a:pt x="11775517" y="1234777"/>
                </a:cubicBezTo>
                <a:cubicBezTo>
                  <a:pt x="11790942" y="1234777"/>
                  <a:pt x="11785792" y="1243111"/>
                  <a:pt x="11801229" y="1243111"/>
                </a:cubicBezTo>
                <a:cubicBezTo>
                  <a:pt x="11826926" y="1234777"/>
                  <a:pt x="11801229" y="1176368"/>
                  <a:pt x="11749807" y="1184716"/>
                </a:cubicBezTo>
                <a:cubicBezTo>
                  <a:pt x="11749807" y="1176368"/>
                  <a:pt x="11754945" y="1168020"/>
                  <a:pt x="11765230" y="1168020"/>
                </a:cubicBezTo>
                <a:cubicBezTo>
                  <a:pt x="11785792" y="1184716"/>
                  <a:pt x="11801229" y="1193051"/>
                  <a:pt x="11821789" y="1201399"/>
                </a:cubicBezTo>
                <a:cubicBezTo>
                  <a:pt x="11857773" y="1243111"/>
                  <a:pt x="11888632" y="1293172"/>
                  <a:pt x="11832063" y="1301520"/>
                </a:cubicBezTo>
                <a:cubicBezTo>
                  <a:pt x="11811502" y="1301520"/>
                  <a:pt x="11796077" y="1284837"/>
                  <a:pt x="11785792" y="1301520"/>
                </a:cubicBezTo>
                <a:cubicBezTo>
                  <a:pt x="11811502" y="1309853"/>
                  <a:pt x="11816651" y="1309853"/>
                  <a:pt x="11832063" y="1318201"/>
                </a:cubicBezTo>
                <a:cubicBezTo>
                  <a:pt x="11826926" y="1293172"/>
                  <a:pt x="11893770" y="1343233"/>
                  <a:pt x="11914330" y="1334884"/>
                </a:cubicBezTo>
                <a:cubicBezTo>
                  <a:pt x="11919479" y="1343233"/>
                  <a:pt x="11919479" y="1351581"/>
                  <a:pt x="11934904" y="1359914"/>
                </a:cubicBezTo>
                <a:lnTo>
                  <a:pt x="11960601" y="1359914"/>
                </a:lnTo>
                <a:cubicBezTo>
                  <a:pt x="11976038" y="1376597"/>
                  <a:pt x="12012022" y="1384945"/>
                  <a:pt x="12053156" y="1409974"/>
                </a:cubicBezTo>
                <a:cubicBezTo>
                  <a:pt x="12076285" y="1418322"/>
                  <a:pt x="12101994" y="1432921"/>
                  <a:pt x="12127059" y="1446478"/>
                </a:cubicBezTo>
                <a:lnTo>
                  <a:pt x="12146583" y="1456220"/>
                </a:lnTo>
                <a:lnTo>
                  <a:pt x="12146583" y="4532507"/>
                </a:lnTo>
                <a:lnTo>
                  <a:pt x="0" y="4532507"/>
                </a:lnTo>
                <a:lnTo>
                  <a:pt x="0" y="1284593"/>
                </a:lnTo>
                <a:lnTo>
                  <a:pt x="625903" y="997124"/>
                </a:lnTo>
                <a:lnTo>
                  <a:pt x="1235243" y="767793"/>
                </a:lnTo>
                <a:cubicBezTo>
                  <a:pt x="1189757" y="791970"/>
                  <a:pt x="1163516" y="800779"/>
                  <a:pt x="1153014" y="818395"/>
                </a:cubicBezTo>
                <a:cubicBezTo>
                  <a:pt x="1179255" y="800779"/>
                  <a:pt x="1231739" y="800779"/>
                  <a:pt x="1226501" y="774356"/>
                </a:cubicBezTo>
                <a:lnTo>
                  <a:pt x="1241444" y="774356"/>
                </a:lnTo>
                <a:cubicBezTo>
                  <a:pt x="1246480" y="767740"/>
                  <a:pt x="1256563" y="767740"/>
                  <a:pt x="1261600" y="761136"/>
                </a:cubicBezTo>
                <a:lnTo>
                  <a:pt x="1355026" y="722712"/>
                </a:lnTo>
                <a:lnTo>
                  <a:pt x="1573425" y="656279"/>
                </a:lnTo>
                <a:lnTo>
                  <a:pt x="1548764" y="677469"/>
                </a:lnTo>
                <a:cubicBezTo>
                  <a:pt x="1564137" y="677469"/>
                  <a:pt x="1579524" y="677469"/>
                  <a:pt x="1579524" y="668660"/>
                </a:cubicBezTo>
                <a:cubicBezTo>
                  <a:pt x="1559014" y="677469"/>
                  <a:pt x="1560304" y="675263"/>
                  <a:pt x="1566073" y="669757"/>
                </a:cubicBezTo>
                <a:lnTo>
                  <a:pt x="1576411" y="655374"/>
                </a:lnTo>
                <a:lnTo>
                  <a:pt x="1641092" y="635688"/>
                </a:lnTo>
                <a:cubicBezTo>
                  <a:pt x="1638435" y="651031"/>
                  <a:pt x="1633348" y="655441"/>
                  <a:pt x="1630805" y="659852"/>
                </a:cubicBezTo>
                <a:cubicBezTo>
                  <a:pt x="1646077" y="642222"/>
                  <a:pt x="1656262" y="642222"/>
                  <a:pt x="1671521" y="633427"/>
                </a:cubicBezTo>
                <a:lnTo>
                  <a:pt x="1658565" y="630385"/>
                </a:lnTo>
                <a:lnTo>
                  <a:pt x="2128499" y="487413"/>
                </a:lnTo>
                <a:lnTo>
                  <a:pt x="2286594" y="449463"/>
                </a:lnTo>
                <a:lnTo>
                  <a:pt x="2268753" y="457256"/>
                </a:lnTo>
                <a:cubicBezTo>
                  <a:pt x="2273802" y="453954"/>
                  <a:pt x="2282621" y="452303"/>
                  <a:pt x="2289554" y="450654"/>
                </a:cubicBezTo>
                <a:lnTo>
                  <a:pt x="2942471" y="292001"/>
                </a:lnTo>
                <a:lnTo>
                  <a:pt x="2957896" y="292001"/>
                </a:lnTo>
                <a:cubicBezTo>
                  <a:pt x="2978456" y="283668"/>
                  <a:pt x="2999028" y="283668"/>
                  <a:pt x="3019590" y="275320"/>
                </a:cubicBezTo>
                <a:lnTo>
                  <a:pt x="3050437" y="275320"/>
                </a:lnTo>
                <a:lnTo>
                  <a:pt x="3051534" y="269103"/>
                </a:lnTo>
                <a:lnTo>
                  <a:pt x="3057512" y="271146"/>
                </a:lnTo>
                <a:cubicBezTo>
                  <a:pt x="3060724" y="273233"/>
                  <a:pt x="3063292" y="275320"/>
                  <a:pt x="3065861" y="275320"/>
                </a:cubicBezTo>
                <a:cubicBezTo>
                  <a:pt x="3065861" y="258637"/>
                  <a:pt x="3086434" y="266972"/>
                  <a:pt x="3091571" y="258637"/>
                </a:cubicBezTo>
                <a:lnTo>
                  <a:pt x="3123886" y="255485"/>
                </a:lnTo>
                <a:lnTo>
                  <a:pt x="3168689" y="250289"/>
                </a:lnTo>
                <a:cubicBezTo>
                  <a:pt x="3191830" y="246122"/>
                  <a:pt x="3214973" y="241941"/>
                  <a:pt x="3240670" y="241941"/>
                </a:cubicBezTo>
                <a:cubicBezTo>
                  <a:pt x="3230396" y="233608"/>
                  <a:pt x="3250956" y="233608"/>
                  <a:pt x="3240670" y="233608"/>
                </a:cubicBezTo>
                <a:cubicBezTo>
                  <a:pt x="3518320" y="183547"/>
                  <a:pt x="3801096" y="133487"/>
                  <a:pt x="4089021" y="100121"/>
                </a:cubicBezTo>
                <a:cubicBezTo>
                  <a:pt x="4094158" y="100121"/>
                  <a:pt x="4099308" y="100121"/>
                  <a:pt x="4094158" y="108455"/>
                </a:cubicBezTo>
                <a:cubicBezTo>
                  <a:pt x="4114730" y="100121"/>
                  <a:pt x="4104445" y="100121"/>
                  <a:pt x="4104445" y="100121"/>
                </a:cubicBezTo>
                <a:lnTo>
                  <a:pt x="4320792" y="75809"/>
                </a:lnTo>
                <a:cubicBezTo>
                  <a:pt x="4325334" y="78501"/>
                  <a:pt x="4331635" y="78501"/>
                  <a:pt x="4336052" y="77392"/>
                </a:cubicBezTo>
                <a:lnTo>
                  <a:pt x="4633377" y="40671"/>
                </a:lnTo>
                <a:cubicBezTo>
                  <a:pt x="4811400" y="25031"/>
                  <a:pt x="4991361" y="12515"/>
                  <a:pt x="5173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F555CF8-2637-43B8-BE75-D95A7DF41D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2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5FD81024-2ABA-B356-EE25-EBA229A77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29134" y="4468835"/>
            <a:ext cx="6227053" cy="5478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b="1" i="0">
                <a:cs typeface="Poppins" pitchFamily="2" charset="77"/>
              </a:defRPr>
            </a:lvl1pPr>
          </a:lstStyle>
          <a:p>
            <a:r>
              <a:rPr lang="en-GB" sz="3200" noProof="0">
                <a:solidFill>
                  <a:schemeClr val="accent1"/>
                </a:solidFill>
                <a:latin typeface="+mj-lt"/>
                <a:cs typeface="Poppins" pitchFamily="2" charset="77"/>
              </a:rPr>
              <a:t>Thank</a:t>
            </a:r>
            <a:r>
              <a:rPr lang="en-US" sz="3200">
                <a:solidFill>
                  <a:schemeClr val="accent1"/>
                </a:solidFill>
                <a:latin typeface="+mj-lt"/>
                <a:cs typeface="Poppins" pitchFamily="2" charset="77"/>
              </a:rPr>
              <a:t> you for your attention</a:t>
            </a:r>
          </a:p>
        </p:txBody>
      </p:sp>
      <p:sp>
        <p:nvSpPr>
          <p:cNvPr id="9" name="Picture Placeholder 8" descr="Picture Placeholder 36.">
            <a:extLst>
              <a:ext uri="{FF2B5EF4-FFF2-40B4-BE49-F238E27FC236}">
                <a16:creationId xmlns:a16="http://schemas.microsoft.com/office/drawing/2014/main" id="{F329E330-DFEB-455C-9775-E43DC8AF5A0D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0" y="2"/>
            <a:ext cx="12192000" cy="3428999"/>
          </a:xfrm>
          <a:custGeom>
            <a:avLst/>
            <a:gdLst>
              <a:gd name="connsiteX0" fmla="*/ 6931687 w 12192000"/>
              <a:gd name="connsiteY0" fmla="*/ 4243277 h 4251103"/>
              <a:gd name="connsiteX1" fmla="*/ 6962652 w 12192000"/>
              <a:gd name="connsiteY1" fmla="*/ 4251103 h 4251103"/>
              <a:gd name="connsiteX2" fmla="*/ 6926527 w 12192000"/>
              <a:gd name="connsiteY2" fmla="*/ 4251103 h 4251103"/>
              <a:gd name="connsiteX3" fmla="*/ 6921366 w 12192000"/>
              <a:gd name="connsiteY3" fmla="*/ 4251103 h 4251103"/>
              <a:gd name="connsiteX4" fmla="*/ 6931687 w 12192000"/>
              <a:gd name="connsiteY4" fmla="*/ 4243277 h 4251103"/>
              <a:gd name="connsiteX5" fmla="*/ 7061514 w 12192000"/>
              <a:gd name="connsiteY5" fmla="*/ 4216590 h 4251103"/>
              <a:gd name="connsiteX6" fmla="*/ 7050258 w 12192000"/>
              <a:gd name="connsiteY6" fmla="*/ 4218784 h 4251103"/>
              <a:gd name="connsiteX7" fmla="*/ 7055368 w 12192000"/>
              <a:gd name="connsiteY7" fmla="*/ 4235306 h 4251103"/>
              <a:gd name="connsiteX8" fmla="*/ 7063031 w 12192000"/>
              <a:gd name="connsiteY8" fmla="*/ 4231176 h 4251103"/>
              <a:gd name="connsiteX9" fmla="*/ 7070695 w 12192000"/>
              <a:gd name="connsiteY9" fmla="*/ 4235306 h 4251103"/>
              <a:gd name="connsiteX10" fmla="*/ 7080913 w 12192000"/>
              <a:gd name="connsiteY10" fmla="*/ 4227046 h 4251103"/>
              <a:gd name="connsiteX11" fmla="*/ 7061514 w 12192000"/>
              <a:gd name="connsiteY11" fmla="*/ 4216590 h 4251103"/>
              <a:gd name="connsiteX12" fmla="*/ 7097260 w 12192000"/>
              <a:gd name="connsiteY12" fmla="*/ 4210523 h 4251103"/>
              <a:gd name="connsiteX13" fmla="*/ 7112249 w 12192000"/>
              <a:gd name="connsiteY13" fmla="*/ 4235306 h 4251103"/>
              <a:gd name="connsiteX14" fmla="*/ 7097260 w 12192000"/>
              <a:gd name="connsiteY14" fmla="*/ 4210523 h 4251103"/>
              <a:gd name="connsiteX15" fmla="*/ 6977368 w 12192000"/>
              <a:gd name="connsiteY15" fmla="*/ 4202260 h 4251103"/>
              <a:gd name="connsiteX16" fmla="*/ 6971917 w 12192000"/>
              <a:gd name="connsiteY16" fmla="*/ 4210523 h 4251103"/>
              <a:gd name="connsiteX17" fmla="*/ 6993716 w 12192000"/>
              <a:gd name="connsiteY17" fmla="*/ 4218784 h 4251103"/>
              <a:gd name="connsiteX18" fmla="*/ 6977368 w 12192000"/>
              <a:gd name="connsiteY18" fmla="*/ 4227046 h 4251103"/>
              <a:gd name="connsiteX19" fmla="*/ 7004616 w 12192000"/>
              <a:gd name="connsiteY19" fmla="*/ 4218784 h 4251103"/>
              <a:gd name="connsiteX20" fmla="*/ 6977368 w 12192000"/>
              <a:gd name="connsiteY20" fmla="*/ 4202260 h 4251103"/>
              <a:gd name="connsiteX21" fmla="*/ 7448767 w 12192000"/>
              <a:gd name="connsiteY21" fmla="*/ 4181609 h 4251103"/>
              <a:gd name="connsiteX22" fmla="*/ 7416068 w 12192000"/>
              <a:gd name="connsiteY22" fmla="*/ 4189871 h 4251103"/>
              <a:gd name="connsiteX23" fmla="*/ 7448767 w 12192000"/>
              <a:gd name="connsiteY23" fmla="*/ 4181609 h 4251103"/>
              <a:gd name="connsiteX24" fmla="*/ 7431737 w 12192000"/>
              <a:gd name="connsiteY24" fmla="*/ 4165086 h 4251103"/>
              <a:gd name="connsiteX25" fmla="*/ 7426516 w 12192000"/>
              <a:gd name="connsiteY25" fmla="*/ 4173347 h 4251103"/>
              <a:gd name="connsiteX26" fmla="*/ 7478742 w 12192000"/>
              <a:gd name="connsiteY26" fmla="*/ 4181609 h 4251103"/>
              <a:gd name="connsiteX27" fmla="*/ 7478742 w 12192000"/>
              <a:gd name="connsiteY27" fmla="*/ 4173347 h 4251103"/>
              <a:gd name="connsiteX28" fmla="*/ 7431737 w 12192000"/>
              <a:gd name="connsiteY28" fmla="*/ 4165086 h 4251103"/>
              <a:gd name="connsiteX29" fmla="*/ 6965215 w 12192000"/>
              <a:gd name="connsiteY29" fmla="*/ 4154826 h 4251103"/>
              <a:gd name="connsiteX30" fmla="*/ 6962652 w 12192000"/>
              <a:gd name="connsiteY30" fmla="*/ 4157202 h 4251103"/>
              <a:gd name="connsiteX31" fmla="*/ 6921366 w 12192000"/>
              <a:gd name="connsiteY31" fmla="*/ 4157202 h 4251103"/>
              <a:gd name="connsiteX32" fmla="*/ 7580806 w 12192000"/>
              <a:gd name="connsiteY32" fmla="*/ 4150304 h 4251103"/>
              <a:gd name="connsiteX33" fmla="*/ 7673857 w 12192000"/>
              <a:gd name="connsiteY33" fmla="*/ 4150304 h 4251103"/>
              <a:gd name="connsiteX34" fmla="*/ 7575637 w 12192000"/>
              <a:gd name="connsiteY34" fmla="*/ 4165956 h 4251103"/>
              <a:gd name="connsiteX35" fmla="*/ 7580806 w 12192000"/>
              <a:gd name="connsiteY35" fmla="*/ 4150304 h 4251103"/>
              <a:gd name="connsiteX36" fmla="*/ 7473292 w 12192000"/>
              <a:gd name="connsiteY36" fmla="*/ 4140301 h 4251103"/>
              <a:gd name="connsiteX37" fmla="*/ 7421519 w 12192000"/>
              <a:gd name="connsiteY37" fmla="*/ 4156825 h 4251103"/>
              <a:gd name="connsiteX38" fmla="*/ 7473292 w 12192000"/>
              <a:gd name="connsiteY38" fmla="*/ 4140301 h 4251103"/>
              <a:gd name="connsiteX39" fmla="*/ 8026654 w 12192000"/>
              <a:gd name="connsiteY39" fmla="*/ 4134105 h 4251103"/>
              <a:gd name="connsiteX40" fmla="*/ 8009096 w 12192000"/>
              <a:gd name="connsiteY40" fmla="*/ 4134107 h 4251103"/>
              <a:gd name="connsiteX41" fmla="*/ 7993491 w 12192000"/>
              <a:gd name="connsiteY41" fmla="*/ 4140301 h 4251103"/>
              <a:gd name="connsiteX42" fmla="*/ 8045510 w 12192000"/>
              <a:gd name="connsiteY42" fmla="*/ 4140301 h 4251103"/>
              <a:gd name="connsiteX43" fmla="*/ 8040310 w 12192000"/>
              <a:gd name="connsiteY43" fmla="*/ 4134107 h 4251103"/>
              <a:gd name="connsiteX44" fmla="*/ 8026654 w 12192000"/>
              <a:gd name="connsiteY44" fmla="*/ 4134105 h 4251103"/>
              <a:gd name="connsiteX45" fmla="*/ 7224393 w 12192000"/>
              <a:gd name="connsiteY45" fmla="*/ 4117825 h 4251103"/>
              <a:gd name="connsiteX46" fmla="*/ 7214430 w 12192000"/>
              <a:gd name="connsiteY46" fmla="*/ 4133073 h 4251103"/>
              <a:gd name="connsiteX47" fmla="*/ 7225330 w 12192000"/>
              <a:gd name="connsiteY47" fmla="*/ 4133073 h 4251103"/>
              <a:gd name="connsiteX48" fmla="*/ 7241678 w 12192000"/>
              <a:gd name="connsiteY48" fmla="*/ 4133073 h 4251103"/>
              <a:gd name="connsiteX49" fmla="*/ 7236229 w 12192000"/>
              <a:gd name="connsiteY49" fmla="*/ 4118614 h 4251103"/>
              <a:gd name="connsiteX50" fmla="*/ 7224393 w 12192000"/>
              <a:gd name="connsiteY50" fmla="*/ 4117825 h 4251103"/>
              <a:gd name="connsiteX51" fmla="*/ 7617368 w 12192000"/>
              <a:gd name="connsiteY51" fmla="*/ 4111386 h 4251103"/>
              <a:gd name="connsiteX52" fmla="*/ 7653132 w 12192000"/>
              <a:gd name="connsiteY52" fmla="*/ 4119647 h 4251103"/>
              <a:gd name="connsiteX53" fmla="*/ 7617368 w 12192000"/>
              <a:gd name="connsiteY53" fmla="*/ 4111386 h 4251103"/>
              <a:gd name="connsiteX54" fmla="*/ 7293450 w 12192000"/>
              <a:gd name="connsiteY54" fmla="*/ 4111386 h 4251103"/>
              <a:gd name="connsiteX55" fmla="*/ 7328873 w 12192000"/>
              <a:gd name="connsiteY55" fmla="*/ 4111386 h 4251103"/>
              <a:gd name="connsiteX56" fmla="*/ 7293450 w 12192000"/>
              <a:gd name="connsiteY56" fmla="*/ 4111386 h 4251103"/>
              <a:gd name="connsiteX57" fmla="*/ 7189905 w 12192000"/>
              <a:gd name="connsiteY57" fmla="*/ 4111386 h 4251103"/>
              <a:gd name="connsiteX58" fmla="*/ 7162658 w 12192000"/>
              <a:gd name="connsiteY58" fmla="*/ 4119647 h 4251103"/>
              <a:gd name="connsiteX59" fmla="*/ 7162658 w 12192000"/>
              <a:gd name="connsiteY59" fmla="*/ 4127907 h 4251103"/>
              <a:gd name="connsiteX60" fmla="*/ 7189905 w 12192000"/>
              <a:gd name="connsiteY60" fmla="*/ 4111386 h 4251103"/>
              <a:gd name="connsiteX61" fmla="*/ 6993411 w 12192000"/>
              <a:gd name="connsiteY61" fmla="*/ 4110878 h 4251103"/>
              <a:gd name="connsiteX62" fmla="*/ 6988455 w 12192000"/>
              <a:gd name="connsiteY62" fmla="*/ 4125901 h 4251103"/>
              <a:gd name="connsiteX63" fmla="*/ 6992325 w 12192000"/>
              <a:gd name="connsiteY63" fmla="*/ 4111231 h 4251103"/>
              <a:gd name="connsiteX64" fmla="*/ 6993617 w 12192000"/>
              <a:gd name="connsiteY64" fmla="*/ 4110250 h 4251103"/>
              <a:gd name="connsiteX65" fmla="*/ 6994740 w 12192000"/>
              <a:gd name="connsiteY65" fmla="*/ 4110446 h 4251103"/>
              <a:gd name="connsiteX66" fmla="*/ 6993411 w 12192000"/>
              <a:gd name="connsiteY66" fmla="*/ 4110878 h 4251103"/>
              <a:gd name="connsiteX67" fmla="*/ 7203054 w 12192000"/>
              <a:gd name="connsiteY67" fmla="*/ 4108321 h 4251103"/>
              <a:gd name="connsiteX68" fmla="*/ 7193994 w 12192000"/>
              <a:gd name="connsiteY68" fmla="*/ 4110353 h 4251103"/>
              <a:gd name="connsiteX69" fmla="*/ 7199171 w 12192000"/>
              <a:gd name="connsiteY69" fmla="*/ 4124811 h 4251103"/>
              <a:gd name="connsiteX70" fmla="*/ 7168106 w 12192000"/>
              <a:gd name="connsiteY70" fmla="*/ 4132040 h 4251103"/>
              <a:gd name="connsiteX71" fmla="*/ 7204347 w 12192000"/>
              <a:gd name="connsiteY71" fmla="*/ 4132040 h 4251103"/>
              <a:gd name="connsiteX72" fmla="*/ 7214703 w 12192000"/>
              <a:gd name="connsiteY72" fmla="*/ 4110353 h 4251103"/>
              <a:gd name="connsiteX73" fmla="*/ 7203054 w 12192000"/>
              <a:gd name="connsiteY73" fmla="*/ 4108321 h 4251103"/>
              <a:gd name="connsiteX74" fmla="*/ 7111442 w 12192000"/>
              <a:gd name="connsiteY74" fmla="*/ 4103511 h 4251103"/>
              <a:gd name="connsiteX75" fmla="*/ 7091811 w 12192000"/>
              <a:gd name="connsiteY75" fmla="*/ 4111386 h 4251103"/>
              <a:gd name="connsiteX76" fmla="*/ 7122329 w 12192000"/>
              <a:gd name="connsiteY76" fmla="*/ 4111386 h 4251103"/>
              <a:gd name="connsiteX77" fmla="*/ 7112157 w 12192000"/>
              <a:gd name="connsiteY77" fmla="*/ 4127907 h 4251103"/>
              <a:gd name="connsiteX78" fmla="*/ 7111442 w 12192000"/>
              <a:gd name="connsiteY78" fmla="*/ 4103511 h 4251103"/>
              <a:gd name="connsiteX79" fmla="*/ 7391544 w 12192000"/>
              <a:gd name="connsiteY79" fmla="*/ 4103124 h 4251103"/>
              <a:gd name="connsiteX80" fmla="*/ 7416068 w 12192000"/>
              <a:gd name="connsiteY80" fmla="*/ 4111386 h 4251103"/>
              <a:gd name="connsiteX81" fmla="*/ 7391544 w 12192000"/>
              <a:gd name="connsiteY81" fmla="*/ 4103124 h 4251103"/>
              <a:gd name="connsiteX82" fmla="*/ 7473291 w 12192000"/>
              <a:gd name="connsiteY82" fmla="*/ 4094863 h 4251103"/>
              <a:gd name="connsiteX83" fmla="*/ 7519614 w 12192000"/>
              <a:gd name="connsiteY83" fmla="*/ 4094863 h 4251103"/>
              <a:gd name="connsiteX84" fmla="*/ 7473291 w 12192000"/>
              <a:gd name="connsiteY84" fmla="*/ 4094863 h 4251103"/>
              <a:gd name="connsiteX85" fmla="*/ 7431269 w 12192000"/>
              <a:gd name="connsiteY85" fmla="*/ 4076145 h 4251103"/>
              <a:gd name="connsiteX86" fmla="*/ 7416068 w 12192000"/>
              <a:gd name="connsiteY86" fmla="*/ 4078340 h 4251103"/>
              <a:gd name="connsiteX87" fmla="*/ 7436658 w 12192000"/>
              <a:gd name="connsiteY87" fmla="*/ 4094863 h 4251103"/>
              <a:gd name="connsiteX88" fmla="*/ 7462393 w 12192000"/>
              <a:gd name="connsiteY88" fmla="*/ 4086601 h 4251103"/>
              <a:gd name="connsiteX89" fmla="*/ 7431269 w 12192000"/>
              <a:gd name="connsiteY89" fmla="*/ 4076145 h 4251103"/>
              <a:gd name="connsiteX90" fmla="*/ 8587754 w 12192000"/>
              <a:gd name="connsiteY90" fmla="*/ 4061817 h 4251103"/>
              <a:gd name="connsiteX91" fmla="*/ 8516909 w 12192000"/>
              <a:gd name="connsiteY91" fmla="*/ 4078340 h 4251103"/>
              <a:gd name="connsiteX92" fmla="*/ 8587754 w 12192000"/>
              <a:gd name="connsiteY92" fmla="*/ 4061817 h 4251103"/>
              <a:gd name="connsiteX93" fmla="*/ 7509881 w 12192000"/>
              <a:gd name="connsiteY93" fmla="*/ 4049427 h 4251103"/>
              <a:gd name="connsiteX94" fmla="*/ 7510636 w 12192000"/>
              <a:gd name="connsiteY94" fmla="*/ 4051278 h 4251103"/>
              <a:gd name="connsiteX95" fmla="*/ 7500393 w 12192000"/>
              <a:gd name="connsiteY95" fmla="*/ 4053301 h 4251103"/>
              <a:gd name="connsiteX96" fmla="*/ 7499762 w 12192000"/>
              <a:gd name="connsiteY96" fmla="*/ 4061820 h 4251103"/>
              <a:gd name="connsiteX97" fmla="*/ 7512413 w 12192000"/>
              <a:gd name="connsiteY97" fmla="*/ 4055624 h 4251103"/>
              <a:gd name="connsiteX98" fmla="*/ 7510636 w 12192000"/>
              <a:gd name="connsiteY98" fmla="*/ 4051278 h 4251103"/>
              <a:gd name="connsiteX99" fmla="*/ 7520003 w 12192000"/>
              <a:gd name="connsiteY99" fmla="*/ 4049427 h 4251103"/>
              <a:gd name="connsiteX100" fmla="*/ 7509881 w 12192000"/>
              <a:gd name="connsiteY100" fmla="*/ 4049427 h 4251103"/>
              <a:gd name="connsiteX101" fmla="*/ 8489498 w 12192000"/>
              <a:gd name="connsiteY101" fmla="*/ 4047792 h 4251103"/>
              <a:gd name="connsiteX102" fmla="*/ 8485300 w 12192000"/>
              <a:gd name="connsiteY102" fmla="*/ 4048740 h 4251103"/>
              <a:gd name="connsiteX103" fmla="*/ 8474765 w 12192000"/>
              <a:gd name="connsiteY103" fmla="*/ 4063885 h 4251103"/>
              <a:gd name="connsiteX104" fmla="*/ 8437887 w 12192000"/>
              <a:gd name="connsiteY104" fmla="*/ 4071456 h 4251103"/>
              <a:gd name="connsiteX105" fmla="*/ 8469496 w 12192000"/>
              <a:gd name="connsiteY105" fmla="*/ 4079032 h 4251103"/>
              <a:gd name="connsiteX106" fmla="*/ 8501105 w 12192000"/>
              <a:gd name="connsiteY106" fmla="*/ 4079032 h 4251103"/>
              <a:gd name="connsiteX107" fmla="*/ 8485300 w 12192000"/>
              <a:gd name="connsiteY107" fmla="*/ 4063885 h 4251103"/>
              <a:gd name="connsiteX108" fmla="*/ 8516909 w 12192000"/>
              <a:gd name="connsiteY108" fmla="*/ 4056311 h 4251103"/>
              <a:gd name="connsiteX109" fmla="*/ 8489498 w 12192000"/>
              <a:gd name="connsiteY109" fmla="*/ 4047792 h 4251103"/>
              <a:gd name="connsiteX110" fmla="*/ 8211257 w 12192000"/>
              <a:gd name="connsiteY110" fmla="*/ 4046962 h 4251103"/>
              <a:gd name="connsiteX111" fmla="*/ 8138154 w 12192000"/>
              <a:gd name="connsiteY111" fmla="*/ 4062647 h 4251103"/>
              <a:gd name="connsiteX112" fmla="*/ 8215357 w 12192000"/>
              <a:gd name="connsiteY112" fmla="*/ 4055211 h 4251103"/>
              <a:gd name="connsiteX113" fmla="*/ 8199918 w 12192000"/>
              <a:gd name="connsiteY113" fmla="*/ 4062647 h 4251103"/>
              <a:gd name="connsiteX114" fmla="*/ 8230799 w 12192000"/>
              <a:gd name="connsiteY114" fmla="*/ 4055211 h 4251103"/>
              <a:gd name="connsiteX115" fmla="*/ 8211257 w 12192000"/>
              <a:gd name="connsiteY115" fmla="*/ 4046962 h 4251103"/>
              <a:gd name="connsiteX116" fmla="*/ 8715567 w 12192000"/>
              <a:gd name="connsiteY116" fmla="*/ 4045040 h 4251103"/>
              <a:gd name="connsiteX117" fmla="*/ 8696409 w 12192000"/>
              <a:gd name="connsiteY117" fmla="*/ 4047363 h 4251103"/>
              <a:gd name="connsiteX118" fmla="*/ 8727065 w 12192000"/>
              <a:gd name="connsiteY118" fmla="*/ 4047363 h 4251103"/>
              <a:gd name="connsiteX119" fmla="*/ 8715567 w 12192000"/>
              <a:gd name="connsiteY119" fmla="*/ 4045040 h 4251103"/>
              <a:gd name="connsiteX120" fmla="*/ 7171088 w 12192000"/>
              <a:gd name="connsiteY120" fmla="*/ 4045040 h 4251103"/>
              <a:gd name="connsiteX121" fmla="*/ 7154483 w 12192000"/>
              <a:gd name="connsiteY121" fmla="*/ 4047363 h 4251103"/>
              <a:gd name="connsiteX122" fmla="*/ 7154483 w 12192000"/>
              <a:gd name="connsiteY122" fmla="*/ 4053559 h 4251103"/>
              <a:gd name="connsiteX123" fmla="*/ 7195357 w 12192000"/>
              <a:gd name="connsiteY123" fmla="*/ 4047363 h 4251103"/>
              <a:gd name="connsiteX124" fmla="*/ 7171088 w 12192000"/>
              <a:gd name="connsiteY124" fmla="*/ 4045040 h 4251103"/>
              <a:gd name="connsiteX125" fmla="*/ 8582305 w 12192000"/>
              <a:gd name="connsiteY125" fmla="*/ 4041165 h 4251103"/>
              <a:gd name="connsiteX126" fmla="*/ 8532350 w 12192000"/>
              <a:gd name="connsiteY126" fmla="*/ 4047363 h 4251103"/>
              <a:gd name="connsiteX127" fmla="*/ 8522358 w 12192000"/>
              <a:gd name="connsiteY127" fmla="*/ 4047363 h 4251103"/>
              <a:gd name="connsiteX128" fmla="*/ 8522358 w 12192000"/>
              <a:gd name="connsiteY128" fmla="*/ 4053559 h 4251103"/>
              <a:gd name="connsiteX129" fmla="*/ 8562324 w 12192000"/>
              <a:gd name="connsiteY129" fmla="*/ 4047363 h 4251103"/>
              <a:gd name="connsiteX130" fmla="*/ 8552333 w 12192000"/>
              <a:gd name="connsiteY130" fmla="*/ 4053559 h 4251103"/>
              <a:gd name="connsiteX131" fmla="*/ 8562324 w 12192000"/>
              <a:gd name="connsiteY131" fmla="*/ 4053559 h 4251103"/>
              <a:gd name="connsiteX132" fmla="*/ 8567318 w 12192000"/>
              <a:gd name="connsiteY132" fmla="*/ 4053559 h 4251103"/>
              <a:gd name="connsiteX133" fmla="*/ 8582305 w 12192000"/>
              <a:gd name="connsiteY133" fmla="*/ 4041165 h 4251103"/>
              <a:gd name="connsiteX134" fmla="*/ 8768585 w 12192000"/>
              <a:gd name="connsiteY134" fmla="*/ 4038927 h 4251103"/>
              <a:gd name="connsiteX135" fmla="*/ 8732172 w 12192000"/>
              <a:gd name="connsiteY135" fmla="*/ 4046673 h 4251103"/>
              <a:gd name="connsiteX136" fmla="*/ 8789394 w 12192000"/>
              <a:gd name="connsiteY136" fmla="*/ 4046673 h 4251103"/>
              <a:gd name="connsiteX137" fmla="*/ 8768585 w 12192000"/>
              <a:gd name="connsiteY137" fmla="*/ 4038927 h 4251103"/>
              <a:gd name="connsiteX138" fmla="*/ 8364298 w 12192000"/>
              <a:gd name="connsiteY138" fmla="*/ 4038652 h 4251103"/>
              <a:gd name="connsiteX139" fmla="*/ 8351051 w 12192000"/>
              <a:gd name="connsiteY139" fmla="*/ 4040731 h 4251103"/>
              <a:gd name="connsiteX140" fmla="*/ 8333520 w 12192000"/>
              <a:gd name="connsiteY140" fmla="*/ 4054001 h 4251103"/>
              <a:gd name="connsiteX141" fmla="*/ 8323047 w 12192000"/>
              <a:gd name="connsiteY141" fmla="*/ 4056049 h 4251103"/>
              <a:gd name="connsiteX142" fmla="*/ 8287726 w 12192000"/>
              <a:gd name="connsiteY142" fmla="*/ 4054427 h 4251103"/>
              <a:gd name="connsiteX143" fmla="*/ 8237325 w 12192000"/>
              <a:gd name="connsiteY143" fmla="*/ 4064211 h 4251103"/>
              <a:gd name="connsiteX144" fmla="*/ 8258002 w 12192000"/>
              <a:gd name="connsiteY144" fmla="*/ 4064211 h 4251103"/>
              <a:gd name="connsiteX145" fmla="*/ 8268341 w 12192000"/>
              <a:gd name="connsiteY145" fmla="*/ 4064211 h 4251103"/>
              <a:gd name="connsiteX146" fmla="*/ 8195968 w 12192000"/>
              <a:gd name="connsiteY146" fmla="*/ 4095516 h 4251103"/>
              <a:gd name="connsiteX147" fmla="*/ 8144275 w 12192000"/>
              <a:gd name="connsiteY147" fmla="*/ 4087690 h 4251103"/>
              <a:gd name="connsiteX148" fmla="*/ 8087410 w 12192000"/>
              <a:gd name="connsiteY148" fmla="*/ 4111170 h 4251103"/>
              <a:gd name="connsiteX149" fmla="*/ 8082241 w 12192000"/>
              <a:gd name="connsiteY149" fmla="*/ 4103344 h 4251103"/>
              <a:gd name="connsiteX150" fmla="*/ 8025376 w 12192000"/>
              <a:gd name="connsiteY150" fmla="*/ 4118997 h 4251103"/>
              <a:gd name="connsiteX151" fmla="*/ 8020209 w 12192000"/>
              <a:gd name="connsiteY151" fmla="*/ 4111170 h 4251103"/>
              <a:gd name="connsiteX152" fmla="*/ 8102919 w 12192000"/>
              <a:gd name="connsiteY152" fmla="*/ 4095516 h 4251103"/>
              <a:gd name="connsiteX153" fmla="*/ 8206308 w 12192000"/>
              <a:gd name="connsiteY153" fmla="*/ 4072038 h 4251103"/>
              <a:gd name="connsiteX154" fmla="*/ 8206308 w 12192000"/>
              <a:gd name="connsiteY154" fmla="*/ 4064211 h 4251103"/>
              <a:gd name="connsiteX155" fmla="*/ 8139105 w 12192000"/>
              <a:gd name="connsiteY155" fmla="*/ 4072038 h 4251103"/>
              <a:gd name="connsiteX156" fmla="*/ 8104858 w 12192000"/>
              <a:gd name="connsiteY156" fmla="*/ 4084756 h 4251103"/>
              <a:gd name="connsiteX157" fmla="*/ 8068470 w 12192000"/>
              <a:gd name="connsiteY157" fmla="*/ 4080085 h 4251103"/>
              <a:gd name="connsiteX158" fmla="*/ 8068672 w 12192000"/>
              <a:gd name="connsiteY158" fmla="*/ 4079863 h 4251103"/>
              <a:gd name="connsiteX159" fmla="*/ 8068714 w 12192000"/>
              <a:gd name="connsiteY159" fmla="*/ 4079760 h 4251103"/>
              <a:gd name="connsiteX160" fmla="*/ 8085472 w 12192000"/>
              <a:gd name="connsiteY160" fmla="*/ 4078884 h 4251103"/>
              <a:gd name="connsiteX161" fmla="*/ 8092581 w 12192000"/>
              <a:gd name="connsiteY161" fmla="*/ 4072038 h 4251103"/>
              <a:gd name="connsiteX162" fmla="*/ 8057041 w 12192000"/>
              <a:gd name="connsiteY162" fmla="*/ 4067146 h 4251103"/>
              <a:gd name="connsiteX163" fmla="*/ 8025376 w 12192000"/>
              <a:gd name="connsiteY163" fmla="*/ 4079861 h 4251103"/>
              <a:gd name="connsiteX164" fmla="*/ 8071902 w 12192000"/>
              <a:gd name="connsiteY164" fmla="*/ 4072038 h 4251103"/>
              <a:gd name="connsiteX165" fmla="*/ 8068714 w 12192000"/>
              <a:gd name="connsiteY165" fmla="*/ 4079760 h 4251103"/>
              <a:gd name="connsiteX166" fmla="*/ 8066732 w 12192000"/>
              <a:gd name="connsiteY166" fmla="*/ 4079861 h 4251103"/>
              <a:gd name="connsiteX167" fmla="*/ 8068470 w 12192000"/>
              <a:gd name="connsiteY167" fmla="*/ 4080085 h 4251103"/>
              <a:gd name="connsiteX168" fmla="*/ 8061563 w 12192000"/>
              <a:gd name="connsiteY168" fmla="*/ 4087690 h 4251103"/>
              <a:gd name="connsiteX169" fmla="*/ 8020209 w 12192000"/>
              <a:gd name="connsiteY169" fmla="*/ 4087690 h 4251103"/>
              <a:gd name="connsiteX170" fmla="*/ 7994361 w 12192000"/>
              <a:gd name="connsiteY170" fmla="*/ 4079861 h 4251103"/>
              <a:gd name="connsiteX171" fmla="*/ 7984023 w 12192000"/>
              <a:gd name="connsiteY171" fmla="*/ 4095516 h 4251103"/>
              <a:gd name="connsiteX172" fmla="*/ 7927158 w 12192000"/>
              <a:gd name="connsiteY172" fmla="*/ 4095516 h 4251103"/>
              <a:gd name="connsiteX173" fmla="*/ 7953005 w 12192000"/>
              <a:gd name="connsiteY173" fmla="*/ 4079861 h 4251103"/>
              <a:gd name="connsiteX174" fmla="*/ 7921989 w 12192000"/>
              <a:gd name="connsiteY174" fmla="*/ 4095516 h 4251103"/>
              <a:gd name="connsiteX175" fmla="*/ 7896143 w 12192000"/>
              <a:gd name="connsiteY175" fmla="*/ 4087690 h 4251103"/>
              <a:gd name="connsiteX176" fmla="*/ 7808261 w 12192000"/>
              <a:gd name="connsiteY176" fmla="*/ 4118997 h 4251103"/>
              <a:gd name="connsiteX177" fmla="*/ 7772075 w 12192000"/>
              <a:gd name="connsiteY177" fmla="*/ 4111170 h 4251103"/>
              <a:gd name="connsiteX178" fmla="*/ 7792753 w 12192000"/>
              <a:gd name="connsiteY178" fmla="*/ 4103344 h 4251103"/>
              <a:gd name="connsiteX179" fmla="*/ 7720380 w 12192000"/>
              <a:gd name="connsiteY179" fmla="*/ 4126823 h 4251103"/>
              <a:gd name="connsiteX180" fmla="*/ 7692595 w 12192000"/>
              <a:gd name="connsiteY180" fmla="*/ 4126823 h 4251103"/>
              <a:gd name="connsiteX181" fmla="*/ 7679026 w 12192000"/>
              <a:gd name="connsiteY181" fmla="*/ 4126823 h 4251103"/>
              <a:gd name="connsiteX182" fmla="*/ 7658348 w 12192000"/>
              <a:gd name="connsiteY182" fmla="*/ 4134651 h 4251103"/>
              <a:gd name="connsiteX183" fmla="*/ 7585977 w 12192000"/>
              <a:gd name="connsiteY183" fmla="*/ 4134651 h 4251103"/>
              <a:gd name="connsiteX184" fmla="*/ 7565298 w 12192000"/>
              <a:gd name="connsiteY184" fmla="*/ 4150304 h 4251103"/>
              <a:gd name="connsiteX185" fmla="*/ 7580806 w 12192000"/>
              <a:gd name="connsiteY185" fmla="*/ 4150304 h 4251103"/>
              <a:gd name="connsiteX186" fmla="*/ 7503263 w 12192000"/>
              <a:gd name="connsiteY186" fmla="*/ 4173782 h 4251103"/>
              <a:gd name="connsiteX187" fmla="*/ 7565298 w 12192000"/>
              <a:gd name="connsiteY187" fmla="*/ 4181609 h 4251103"/>
              <a:gd name="connsiteX188" fmla="*/ 7591144 w 12192000"/>
              <a:gd name="connsiteY188" fmla="*/ 4181609 h 4251103"/>
              <a:gd name="connsiteX189" fmla="*/ 7663516 w 12192000"/>
              <a:gd name="connsiteY189" fmla="*/ 4158127 h 4251103"/>
              <a:gd name="connsiteX190" fmla="*/ 7699703 w 12192000"/>
              <a:gd name="connsiteY190" fmla="*/ 4158127 h 4251103"/>
              <a:gd name="connsiteX191" fmla="*/ 7730720 w 12192000"/>
              <a:gd name="connsiteY191" fmla="*/ 4173782 h 4251103"/>
              <a:gd name="connsiteX192" fmla="*/ 7844447 w 12192000"/>
              <a:gd name="connsiteY192" fmla="*/ 4158127 h 4251103"/>
              <a:gd name="connsiteX193" fmla="*/ 7854786 w 12192000"/>
              <a:gd name="connsiteY193" fmla="*/ 4150304 h 4251103"/>
              <a:gd name="connsiteX194" fmla="*/ 7890973 w 12192000"/>
              <a:gd name="connsiteY194" fmla="*/ 4158127 h 4251103"/>
              <a:gd name="connsiteX195" fmla="*/ 7870295 w 12192000"/>
              <a:gd name="connsiteY195" fmla="*/ 4150304 h 4251103"/>
              <a:gd name="connsiteX196" fmla="*/ 7916818 w 12192000"/>
              <a:gd name="connsiteY196" fmla="*/ 4150304 h 4251103"/>
              <a:gd name="connsiteX197" fmla="*/ 7932329 w 12192000"/>
              <a:gd name="connsiteY197" fmla="*/ 4134651 h 4251103"/>
              <a:gd name="connsiteX198" fmla="*/ 7963344 w 12192000"/>
              <a:gd name="connsiteY198" fmla="*/ 4142476 h 4251103"/>
              <a:gd name="connsiteX199" fmla="*/ 7979499 w 12192000"/>
              <a:gd name="connsiteY199" fmla="*/ 4142476 h 4251103"/>
              <a:gd name="connsiteX200" fmla="*/ 7984023 w 12192000"/>
              <a:gd name="connsiteY200" fmla="*/ 4142476 h 4251103"/>
              <a:gd name="connsiteX201" fmla="*/ 8082241 w 12192000"/>
              <a:gd name="connsiteY201" fmla="*/ 4134651 h 4251103"/>
              <a:gd name="connsiteX202" fmla="*/ 8113258 w 12192000"/>
              <a:gd name="connsiteY202" fmla="*/ 4118997 h 4251103"/>
              <a:gd name="connsiteX203" fmla="*/ 8154613 w 12192000"/>
              <a:gd name="connsiteY203" fmla="*/ 4126823 h 4251103"/>
              <a:gd name="connsiteX204" fmla="*/ 8216647 w 12192000"/>
              <a:gd name="connsiteY204" fmla="*/ 4118997 h 4251103"/>
              <a:gd name="connsiteX205" fmla="*/ 8211477 w 12192000"/>
              <a:gd name="connsiteY205" fmla="*/ 4103344 h 4251103"/>
              <a:gd name="connsiteX206" fmla="*/ 8247663 w 12192000"/>
              <a:gd name="connsiteY206" fmla="*/ 4103344 h 4251103"/>
              <a:gd name="connsiteX207" fmla="*/ 8237325 w 12192000"/>
              <a:gd name="connsiteY207" fmla="*/ 4118997 h 4251103"/>
              <a:gd name="connsiteX208" fmla="*/ 8294188 w 12192000"/>
              <a:gd name="connsiteY208" fmla="*/ 4111170 h 4251103"/>
              <a:gd name="connsiteX209" fmla="*/ 8294188 w 12192000"/>
              <a:gd name="connsiteY209" fmla="*/ 4095516 h 4251103"/>
              <a:gd name="connsiteX210" fmla="*/ 8325205 w 12192000"/>
              <a:gd name="connsiteY210" fmla="*/ 4079861 h 4251103"/>
              <a:gd name="connsiteX211" fmla="*/ 8345883 w 12192000"/>
              <a:gd name="connsiteY211" fmla="*/ 4079861 h 4251103"/>
              <a:gd name="connsiteX212" fmla="*/ 8314865 w 12192000"/>
              <a:gd name="connsiteY212" fmla="*/ 4095516 h 4251103"/>
              <a:gd name="connsiteX213" fmla="*/ 8361391 w 12192000"/>
              <a:gd name="connsiteY213" fmla="*/ 4087690 h 4251103"/>
              <a:gd name="connsiteX214" fmla="*/ 8361391 w 12192000"/>
              <a:gd name="connsiteY214" fmla="*/ 4079861 h 4251103"/>
              <a:gd name="connsiteX215" fmla="*/ 8407915 w 12192000"/>
              <a:gd name="connsiteY215" fmla="*/ 4079861 h 4251103"/>
              <a:gd name="connsiteX216" fmla="*/ 8407915 w 12192000"/>
              <a:gd name="connsiteY216" fmla="*/ 4064211 h 4251103"/>
              <a:gd name="connsiteX217" fmla="*/ 8356221 w 12192000"/>
              <a:gd name="connsiteY217" fmla="*/ 4072038 h 4251103"/>
              <a:gd name="connsiteX218" fmla="*/ 8345883 w 12192000"/>
              <a:gd name="connsiteY218" fmla="*/ 4064211 h 4251103"/>
              <a:gd name="connsiteX219" fmla="*/ 8289019 w 12192000"/>
              <a:gd name="connsiteY219" fmla="*/ 4064211 h 4251103"/>
              <a:gd name="connsiteX220" fmla="*/ 8321327 w 12192000"/>
              <a:gd name="connsiteY220" fmla="*/ 4056385 h 4251103"/>
              <a:gd name="connsiteX221" fmla="*/ 8323047 w 12192000"/>
              <a:gd name="connsiteY221" fmla="*/ 4056049 h 4251103"/>
              <a:gd name="connsiteX222" fmla="*/ 8330375 w 12192000"/>
              <a:gd name="connsiteY222" fmla="*/ 4056385 h 4251103"/>
              <a:gd name="connsiteX223" fmla="*/ 8333520 w 12192000"/>
              <a:gd name="connsiteY223" fmla="*/ 4054001 h 4251103"/>
              <a:gd name="connsiteX224" fmla="*/ 8361391 w 12192000"/>
              <a:gd name="connsiteY224" fmla="*/ 4048557 h 4251103"/>
              <a:gd name="connsiteX225" fmla="*/ 8364298 w 12192000"/>
              <a:gd name="connsiteY225" fmla="*/ 4038652 h 4251103"/>
              <a:gd name="connsiteX226" fmla="*/ 8437889 w 12192000"/>
              <a:gd name="connsiteY226" fmla="*/ 4032904 h 4251103"/>
              <a:gd name="connsiteX227" fmla="*/ 8423670 w 12192000"/>
              <a:gd name="connsiteY227" fmla="*/ 4039473 h 4251103"/>
              <a:gd name="connsiteX228" fmla="*/ 8420646 w 12192000"/>
              <a:gd name="connsiteY228" fmla="*/ 4040131 h 4251103"/>
              <a:gd name="connsiteX229" fmla="*/ 8421382 w 12192000"/>
              <a:gd name="connsiteY229" fmla="*/ 4040530 h 4251103"/>
              <a:gd name="connsiteX230" fmla="*/ 8402126 w 12192000"/>
              <a:gd name="connsiteY230" fmla="*/ 4049427 h 4251103"/>
              <a:gd name="connsiteX231" fmla="*/ 8422561 w 12192000"/>
              <a:gd name="connsiteY231" fmla="*/ 4041165 h 4251103"/>
              <a:gd name="connsiteX232" fmla="*/ 8421382 w 12192000"/>
              <a:gd name="connsiteY232" fmla="*/ 4040530 h 4251103"/>
              <a:gd name="connsiteX233" fmla="*/ 8423670 w 12192000"/>
              <a:gd name="connsiteY233" fmla="*/ 4039473 h 4251103"/>
              <a:gd name="connsiteX234" fmla="*/ 8431902 w 12192000"/>
              <a:gd name="connsiteY234" fmla="*/ 4037681 h 4251103"/>
              <a:gd name="connsiteX235" fmla="*/ 8437889 w 12192000"/>
              <a:gd name="connsiteY235" fmla="*/ 4032904 h 4251103"/>
              <a:gd name="connsiteX236" fmla="*/ 7138117 w 12192000"/>
              <a:gd name="connsiteY236" fmla="*/ 4032001 h 4251103"/>
              <a:gd name="connsiteX237" fmla="*/ 7215527 w 12192000"/>
              <a:gd name="connsiteY237" fmla="*/ 4039826 h 4251103"/>
              <a:gd name="connsiteX238" fmla="*/ 7210367 w 12192000"/>
              <a:gd name="connsiteY238" fmla="*/ 4055476 h 4251103"/>
              <a:gd name="connsiteX239" fmla="*/ 7101991 w 12192000"/>
              <a:gd name="connsiteY239" fmla="*/ 4071127 h 4251103"/>
              <a:gd name="connsiteX240" fmla="*/ 7127796 w 12192000"/>
              <a:gd name="connsiteY240" fmla="*/ 4055476 h 4251103"/>
              <a:gd name="connsiteX241" fmla="*/ 7127796 w 12192000"/>
              <a:gd name="connsiteY241" fmla="*/ 4039826 h 4251103"/>
              <a:gd name="connsiteX242" fmla="*/ 7138117 w 12192000"/>
              <a:gd name="connsiteY242" fmla="*/ 4032001 h 4251103"/>
              <a:gd name="connsiteX243" fmla="*/ 8909287 w 12192000"/>
              <a:gd name="connsiteY243" fmla="*/ 4024642 h 4251103"/>
              <a:gd name="connsiteX244" fmla="*/ 8794843 w 12192000"/>
              <a:gd name="connsiteY244" fmla="*/ 4041165 h 4251103"/>
              <a:gd name="connsiteX245" fmla="*/ 8820854 w 12192000"/>
              <a:gd name="connsiteY245" fmla="*/ 4041165 h 4251103"/>
              <a:gd name="connsiteX246" fmla="*/ 8831258 w 12192000"/>
              <a:gd name="connsiteY246" fmla="*/ 4049427 h 4251103"/>
              <a:gd name="connsiteX247" fmla="*/ 8909287 w 12192000"/>
              <a:gd name="connsiteY247" fmla="*/ 4024642 h 4251103"/>
              <a:gd name="connsiteX248" fmla="*/ 8639528 w 12192000"/>
              <a:gd name="connsiteY248" fmla="*/ 4024642 h 4251103"/>
              <a:gd name="connsiteX249" fmla="*/ 8593205 w 12192000"/>
              <a:gd name="connsiteY249" fmla="*/ 4032904 h 4251103"/>
              <a:gd name="connsiteX250" fmla="*/ 8608646 w 12192000"/>
              <a:gd name="connsiteY250" fmla="*/ 4041165 h 4251103"/>
              <a:gd name="connsiteX251" fmla="*/ 8639528 w 12192000"/>
              <a:gd name="connsiteY251" fmla="*/ 4024642 h 4251103"/>
              <a:gd name="connsiteX252" fmla="*/ 8212145 w 12192000"/>
              <a:gd name="connsiteY252" fmla="*/ 4024642 h 4251103"/>
              <a:gd name="connsiteX253" fmla="*/ 8154504 w 12192000"/>
              <a:gd name="connsiteY253" fmla="*/ 4032904 h 4251103"/>
              <a:gd name="connsiteX254" fmla="*/ 8212145 w 12192000"/>
              <a:gd name="connsiteY254" fmla="*/ 4024642 h 4251103"/>
              <a:gd name="connsiteX255" fmla="*/ 7443318 w 12192000"/>
              <a:gd name="connsiteY255" fmla="*/ 4024642 h 4251103"/>
              <a:gd name="connsiteX256" fmla="*/ 7407554 w 12192000"/>
              <a:gd name="connsiteY256" fmla="*/ 4041165 h 4251103"/>
              <a:gd name="connsiteX257" fmla="*/ 7443318 w 12192000"/>
              <a:gd name="connsiteY257" fmla="*/ 4024642 h 4251103"/>
              <a:gd name="connsiteX258" fmla="*/ 8587754 w 12192000"/>
              <a:gd name="connsiteY258" fmla="*/ 4016381 h 4251103"/>
              <a:gd name="connsiteX259" fmla="*/ 8535981 w 12192000"/>
              <a:gd name="connsiteY259" fmla="*/ 4032904 h 4251103"/>
              <a:gd name="connsiteX260" fmla="*/ 8587754 w 12192000"/>
              <a:gd name="connsiteY260" fmla="*/ 4016381 h 4251103"/>
              <a:gd name="connsiteX261" fmla="*/ 8165403 w 12192000"/>
              <a:gd name="connsiteY261" fmla="*/ 3991598 h 4251103"/>
              <a:gd name="connsiteX262" fmla="*/ 8132703 w 12192000"/>
              <a:gd name="connsiteY262" fmla="*/ 3999858 h 4251103"/>
              <a:gd name="connsiteX263" fmla="*/ 8176303 w 12192000"/>
              <a:gd name="connsiteY263" fmla="*/ 3999858 h 4251103"/>
              <a:gd name="connsiteX264" fmla="*/ 8165403 w 12192000"/>
              <a:gd name="connsiteY264" fmla="*/ 3991598 h 4251103"/>
              <a:gd name="connsiteX265" fmla="*/ 8912013 w 12192000"/>
              <a:gd name="connsiteY265" fmla="*/ 3983335 h 4251103"/>
              <a:gd name="connsiteX266" fmla="*/ 8887489 w 12192000"/>
              <a:gd name="connsiteY266" fmla="*/ 3991598 h 4251103"/>
              <a:gd name="connsiteX267" fmla="*/ 8912013 w 12192000"/>
              <a:gd name="connsiteY267" fmla="*/ 3991598 h 4251103"/>
              <a:gd name="connsiteX268" fmla="*/ 8912013 w 12192000"/>
              <a:gd name="connsiteY268" fmla="*/ 3983335 h 4251103"/>
              <a:gd name="connsiteX269" fmla="*/ 8685849 w 12192000"/>
              <a:gd name="connsiteY269" fmla="*/ 3983335 h 4251103"/>
              <a:gd name="connsiteX270" fmla="*/ 8628626 w 12192000"/>
              <a:gd name="connsiteY270" fmla="*/ 3999858 h 4251103"/>
              <a:gd name="connsiteX271" fmla="*/ 8633829 w 12192000"/>
              <a:gd name="connsiteY271" fmla="*/ 4008119 h 4251103"/>
              <a:gd name="connsiteX272" fmla="*/ 8685849 w 12192000"/>
              <a:gd name="connsiteY272" fmla="*/ 3983335 h 4251103"/>
              <a:gd name="connsiteX273" fmla="*/ 8092105 w 12192000"/>
              <a:gd name="connsiteY273" fmla="*/ 3979204 h 4251103"/>
              <a:gd name="connsiteX274" fmla="*/ 8061040 w 12192000"/>
              <a:gd name="connsiteY274" fmla="*/ 3993662 h 4251103"/>
              <a:gd name="connsiteX275" fmla="*/ 8092105 w 12192000"/>
              <a:gd name="connsiteY275" fmla="*/ 3979204 h 4251103"/>
              <a:gd name="connsiteX276" fmla="*/ 9113652 w 12192000"/>
              <a:gd name="connsiteY276" fmla="*/ 3970942 h 4251103"/>
              <a:gd name="connsiteX277" fmla="*/ 9113505 w 12192000"/>
              <a:gd name="connsiteY277" fmla="*/ 3971169 h 4251103"/>
              <a:gd name="connsiteX278" fmla="*/ 9112857 w 12192000"/>
              <a:gd name="connsiteY278" fmla="*/ 3971152 h 4251103"/>
              <a:gd name="connsiteX279" fmla="*/ 7255301 w 12192000"/>
              <a:gd name="connsiteY279" fmla="*/ 3962680 h 4251103"/>
              <a:gd name="connsiteX280" fmla="*/ 7189905 w 12192000"/>
              <a:gd name="connsiteY280" fmla="*/ 3983335 h 4251103"/>
              <a:gd name="connsiteX281" fmla="*/ 7255301 w 12192000"/>
              <a:gd name="connsiteY281" fmla="*/ 3962680 h 4251103"/>
              <a:gd name="connsiteX282" fmla="*/ 9098324 w 12192000"/>
              <a:gd name="connsiteY282" fmla="*/ 3954419 h 4251103"/>
              <a:gd name="connsiteX283" fmla="*/ 9072779 w 12192000"/>
              <a:gd name="connsiteY283" fmla="*/ 3962680 h 4251103"/>
              <a:gd name="connsiteX284" fmla="*/ 9098324 w 12192000"/>
              <a:gd name="connsiteY284" fmla="*/ 3954419 h 4251103"/>
              <a:gd name="connsiteX285" fmla="*/ 8174875 w 12192000"/>
              <a:gd name="connsiteY285" fmla="*/ 3954419 h 4251103"/>
              <a:gd name="connsiteX286" fmla="*/ 8091832 w 12192000"/>
              <a:gd name="connsiteY286" fmla="*/ 3970942 h 4251103"/>
              <a:gd name="connsiteX287" fmla="*/ 8174875 w 12192000"/>
              <a:gd name="connsiteY287" fmla="*/ 3954419 h 4251103"/>
              <a:gd name="connsiteX288" fmla="*/ 9213054 w 12192000"/>
              <a:gd name="connsiteY288" fmla="*/ 3937896 h 4251103"/>
              <a:gd name="connsiteX289" fmla="*/ 9120845 w 12192000"/>
              <a:gd name="connsiteY289" fmla="*/ 3962680 h 4251103"/>
              <a:gd name="connsiteX290" fmla="*/ 9105476 w 12192000"/>
              <a:gd name="connsiteY290" fmla="*/ 3970942 h 4251103"/>
              <a:gd name="connsiteX291" fmla="*/ 9112857 w 12192000"/>
              <a:gd name="connsiteY291" fmla="*/ 3971152 h 4251103"/>
              <a:gd name="connsiteX292" fmla="*/ 9087468 w 12192000"/>
              <a:gd name="connsiteY292" fmla="*/ 3977827 h 4251103"/>
              <a:gd name="connsiteX293" fmla="*/ 9072779 w 12192000"/>
              <a:gd name="connsiteY293" fmla="*/ 3984711 h 4251103"/>
              <a:gd name="connsiteX294" fmla="*/ 9107266 w 12192000"/>
              <a:gd name="connsiteY294" fmla="*/ 3980839 h 4251103"/>
              <a:gd name="connsiteX295" fmla="*/ 9113505 w 12192000"/>
              <a:gd name="connsiteY295" fmla="*/ 3971169 h 4251103"/>
              <a:gd name="connsiteX296" fmla="*/ 9137414 w 12192000"/>
              <a:gd name="connsiteY296" fmla="*/ 3971847 h 4251103"/>
              <a:gd name="connsiteX297" fmla="*/ 9213054 w 12192000"/>
              <a:gd name="connsiteY297" fmla="*/ 3954419 h 4251103"/>
              <a:gd name="connsiteX298" fmla="*/ 9213054 w 12192000"/>
              <a:gd name="connsiteY298" fmla="*/ 3937896 h 4251103"/>
              <a:gd name="connsiteX299" fmla="*/ 7276869 w 12192000"/>
              <a:gd name="connsiteY299" fmla="*/ 3915566 h 4251103"/>
              <a:gd name="connsiteX300" fmla="*/ 7263649 w 12192000"/>
              <a:gd name="connsiteY300" fmla="*/ 3918276 h 4251103"/>
              <a:gd name="connsiteX301" fmla="*/ 7298900 w 12192000"/>
              <a:gd name="connsiteY301" fmla="*/ 3921373 h 4251103"/>
              <a:gd name="connsiteX302" fmla="*/ 7276869 w 12192000"/>
              <a:gd name="connsiteY302" fmla="*/ 3915566 h 4251103"/>
              <a:gd name="connsiteX303" fmla="*/ 7988591 w 12192000"/>
              <a:gd name="connsiteY303" fmla="*/ 3904851 h 4251103"/>
              <a:gd name="connsiteX304" fmla="*/ 7962855 w 12192000"/>
              <a:gd name="connsiteY304" fmla="*/ 3913112 h 4251103"/>
              <a:gd name="connsiteX305" fmla="*/ 7947414 w 12192000"/>
              <a:gd name="connsiteY305" fmla="*/ 3929635 h 4251103"/>
              <a:gd name="connsiteX306" fmla="*/ 7978297 w 12192000"/>
              <a:gd name="connsiteY306" fmla="*/ 3929635 h 4251103"/>
              <a:gd name="connsiteX307" fmla="*/ 7973150 w 12192000"/>
              <a:gd name="connsiteY307" fmla="*/ 3913112 h 4251103"/>
              <a:gd name="connsiteX308" fmla="*/ 7988591 w 12192000"/>
              <a:gd name="connsiteY308" fmla="*/ 3904851 h 4251103"/>
              <a:gd name="connsiteX309" fmla="*/ 7865668 w 12192000"/>
              <a:gd name="connsiteY309" fmla="*/ 3904851 h 4251103"/>
              <a:gd name="connsiteX310" fmla="*/ 7890647 w 12192000"/>
              <a:gd name="connsiteY310" fmla="*/ 3913112 h 4251103"/>
              <a:gd name="connsiteX311" fmla="*/ 7880657 w 12192000"/>
              <a:gd name="connsiteY311" fmla="*/ 3904851 h 4251103"/>
              <a:gd name="connsiteX312" fmla="*/ 7865668 w 12192000"/>
              <a:gd name="connsiteY312" fmla="*/ 3904851 h 4251103"/>
              <a:gd name="connsiteX313" fmla="*/ 7398740 w 12192000"/>
              <a:gd name="connsiteY313" fmla="*/ 3873743 h 4251103"/>
              <a:gd name="connsiteX314" fmla="*/ 7391544 w 12192000"/>
              <a:gd name="connsiteY314" fmla="*/ 3875937 h 4251103"/>
              <a:gd name="connsiteX315" fmla="*/ 7396607 w 12192000"/>
              <a:gd name="connsiteY315" fmla="*/ 3884199 h 4251103"/>
              <a:gd name="connsiteX316" fmla="*/ 7398740 w 12192000"/>
              <a:gd name="connsiteY316" fmla="*/ 3873743 h 4251103"/>
              <a:gd name="connsiteX317" fmla="*/ 7582529 w 12192000"/>
              <a:gd name="connsiteY317" fmla="*/ 3872908 h 4251103"/>
              <a:gd name="connsiteX318" fmla="*/ 7584637 w 12192000"/>
              <a:gd name="connsiteY318" fmla="*/ 3874827 h 4251103"/>
              <a:gd name="connsiteX319" fmla="*/ 7576778 w 12192000"/>
              <a:gd name="connsiteY319" fmla="*/ 3875500 h 4251103"/>
              <a:gd name="connsiteX320" fmla="*/ 7610967 w 12192000"/>
              <a:gd name="connsiteY320" fmla="*/ 3872566 h 4251103"/>
              <a:gd name="connsiteX321" fmla="*/ 7649027 w 12192000"/>
              <a:gd name="connsiteY321" fmla="*/ 3875500 h 4251103"/>
              <a:gd name="connsiteX322" fmla="*/ 7628384 w 12192000"/>
              <a:gd name="connsiteY322" fmla="*/ 3891152 h 4251103"/>
              <a:gd name="connsiteX323" fmla="*/ 7592905 w 12192000"/>
              <a:gd name="connsiteY323" fmla="*/ 3882346 h 4251103"/>
              <a:gd name="connsiteX324" fmla="*/ 7584637 w 12192000"/>
              <a:gd name="connsiteY324" fmla="*/ 3874827 h 4251103"/>
              <a:gd name="connsiteX325" fmla="*/ 9506030 w 12192000"/>
              <a:gd name="connsiteY325" fmla="*/ 3867676 h 4251103"/>
              <a:gd name="connsiteX326" fmla="*/ 9475668 w 12192000"/>
              <a:gd name="connsiteY326" fmla="*/ 3884199 h 4251103"/>
              <a:gd name="connsiteX327" fmla="*/ 9506030 w 12192000"/>
              <a:gd name="connsiteY327" fmla="*/ 3867676 h 4251103"/>
              <a:gd name="connsiteX328" fmla="*/ 9274418 w 12192000"/>
              <a:gd name="connsiteY328" fmla="*/ 3867676 h 4251103"/>
              <a:gd name="connsiteX329" fmla="*/ 9259431 w 12192000"/>
              <a:gd name="connsiteY329" fmla="*/ 3884199 h 4251103"/>
              <a:gd name="connsiteX330" fmla="*/ 9274418 w 12192000"/>
              <a:gd name="connsiteY330" fmla="*/ 3867676 h 4251103"/>
              <a:gd name="connsiteX331" fmla="*/ 8298921 w 12192000"/>
              <a:gd name="connsiteY331" fmla="*/ 3867676 h 4251103"/>
              <a:gd name="connsiteX332" fmla="*/ 8307145 w 12192000"/>
              <a:gd name="connsiteY332" fmla="*/ 3873871 h 4251103"/>
              <a:gd name="connsiteX333" fmla="*/ 8307380 w 12192000"/>
              <a:gd name="connsiteY333" fmla="*/ 3873752 h 4251103"/>
              <a:gd name="connsiteX334" fmla="*/ 8314736 w 12192000"/>
              <a:gd name="connsiteY334" fmla="*/ 3879036 h 4251103"/>
              <a:gd name="connsiteX335" fmla="*/ 8334345 w 12192000"/>
              <a:gd name="connsiteY335" fmla="*/ 3884199 h 4251103"/>
              <a:gd name="connsiteX336" fmla="*/ 8319164 w 12192000"/>
              <a:gd name="connsiteY336" fmla="*/ 3867676 h 4251103"/>
              <a:gd name="connsiteX337" fmla="*/ 8307380 w 12192000"/>
              <a:gd name="connsiteY337" fmla="*/ 3873752 h 4251103"/>
              <a:gd name="connsiteX338" fmla="*/ 8557781 w 12192000"/>
              <a:gd name="connsiteY338" fmla="*/ 3859414 h 4251103"/>
              <a:gd name="connsiteX339" fmla="*/ 8531668 w 12192000"/>
              <a:gd name="connsiteY339" fmla="*/ 3867676 h 4251103"/>
              <a:gd name="connsiteX340" fmla="*/ 8495110 w 12192000"/>
              <a:gd name="connsiteY340" fmla="*/ 3884199 h 4251103"/>
              <a:gd name="connsiteX341" fmla="*/ 8557781 w 12192000"/>
              <a:gd name="connsiteY341" fmla="*/ 3859414 h 4251103"/>
              <a:gd name="connsiteX342" fmla="*/ 8022105 w 12192000"/>
              <a:gd name="connsiteY342" fmla="*/ 3857349 h 4251103"/>
              <a:gd name="connsiteX343" fmla="*/ 8010087 w 12192000"/>
              <a:gd name="connsiteY343" fmla="*/ 3867676 h 4251103"/>
              <a:gd name="connsiteX344" fmla="*/ 8035391 w 12192000"/>
              <a:gd name="connsiteY344" fmla="*/ 3867676 h 4251103"/>
              <a:gd name="connsiteX345" fmla="*/ 8045510 w 12192000"/>
              <a:gd name="connsiteY345" fmla="*/ 3859414 h 4251103"/>
              <a:gd name="connsiteX346" fmla="*/ 8022105 w 12192000"/>
              <a:gd name="connsiteY346" fmla="*/ 3857349 h 4251103"/>
              <a:gd name="connsiteX347" fmla="*/ 9213746 w 12192000"/>
              <a:gd name="connsiteY347" fmla="*/ 3856318 h 4251103"/>
              <a:gd name="connsiteX348" fmla="*/ 9202889 w 12192000"/>
              <a:gd name="connsiteY348" fmla="*/ 3859414 h 4251103"/>
              <a:gd name="connsiteX349" fmla="*/ 9167126 w 12192000"/>
              <a:gd name="connsiteY349" fmla="*/ 3900721 h 4251103"/>
              <a:gd name="connsiteX350" fmla="*/ 9228436 w 12192000"/>
              <a:gd name="connsiteY350" fmla="*/ 3859414 h 4251103"/>
              <a:gd name="connsiteX351" fmla="*/ 9213746 w 12192000"/>
              <a:gd name="connsiteY351" fmla="*/ 3856318 h 4251103"/>
              <a:gd name="connsiteX352" fmla="*/ 9673379 w 12192000"/>
              <a:gd name="connsiteY352" fmla="*/ 3852443 h 4251103"/>
              <a:gd name="connsiteX353" fmla="*/ 9662709 w 12192000"/>
              <a:gd name="connsiteY353" fmla="*/ 3853219 h 4251103"/>
              <a:gd name="connsiteX354" fmla="*/ 9635994 w 12192000"/>
              <a:gd name="connsiteY354" fmla="*/ 3859414 h 4251103"/>
              <a:gd name="connsiteX355" fmla="*/ 9557802 w 12192000"/>
              <a:gd name="connsiteY355" fmla="*/ 3875937 h 4251103"/>
              <a:gd name="connsiteX356" fmla="*/ 9589078 w 12192000"/>
              <a:gd name="connsiteY356" fmla="*/ 3873871 h 4251103"/>
              <a:gd name="connsiteX357" fmla="*/ 9592445 w 12192000"/>
              <a:gd name="connsiteY357" fmla="*/ 3876095 h 4251103"/>
              <a:gd name="connsiteX358" fmla="*/ 9604717 w 12192000"/>
              <a:gd name="connsiteY358" fmla="*/ 3884199 h 4251103"/>
              <a:gd name="connsiteX359" fmla="*/ 9677696 w 12192000"/>
              <a:gd name="connsiteY359" fmla="*/ 3859414 h 4251103"/>
              <a:gd name="connsiteX360" fmla="*/ 9673379 w 12192000"/>
              <a:gd name="connsiteY360" fmla="*/ 3852443 h 4251103"/>
              <a:gd name="connsiteX361" fmla="*/ 9356163 w 12192000"/>
              <a:gd name="connsiteY361" fmla="*/ 3834630 h 4251103"/>
              <a:gd name="connsiteX362" fmla="*/ 9326188 w 12192000"/>
              <a:gd name="connsiteY362" fmla="*/ 3842892 h 4251103"/>
              <a:gd name="connsiteX363" fmla="*/ 9336180 w 12192000"/>
              <a:gd name="connsiteY363" fmla="*/ 3851153 h 4251103"/>
              <a:gd name="connsiteX364" fmla="*/ 9356163 w 12192000"/>
              <a:gd name="connsiteY364" fmla="*/ 3834630 h 4251103"/>
              <a:gd name="connsiteX365" fmla="*/ 8293861 w 12192000"/>
              <a:gd name="connsiteY365" fmla="*/ 3834630 h 4251103"/>
              <a:gd name="connsiteX366" fmla="*/ 8268558 w 12192000"/>
              <a:gd name="connsiteY366" fmla="*/ 3842892 h 4251103"/>
              <a:gd name="connsiteX367" fmla="*/ 8293861 w 12192000"/>
              <a:gd name="connsiteY367" fmla="*/ 3842892 h 4251103"/>
              <a:gd name="connsiteX368" fmla="*/ 8293861 w 12192000"/>
              <a:gd name="connsiteY368" fmla="*/ 3834630 h 4251103"/>
              <a:gd name="connsiteX369" fmla="*/ 9380006 w 12192000"/>
              <a:gd name="connsiteY369" fmla="*/ 3834372 h 4251103"/>
              <a:gd name="connsiteX370" fmla="*/ 9361613 w 12192000"/>
              <a:gd name="connsiteY370" fmla="*/ 3836697 h 4251103"/>
              <a:gd name="connsiteX371" fmla="*/ 9394311 w 12192000"/>
              <a:gd name="connsiteY371" fmla="*/ 3836697 h 4251103"/>
              <a:gd name="connsiteX372" fmla="*/ 9380006 w 12192000"/>
              <a:gd name="connsiteY372" fmla="*/ 3834372 h 4251103"/>
              <a:gd name="connsiteX373" fmla="*/ 9764219 w 12192000"/>
              <a:gd name="connsiteY373" fmla="*/ 3831996 h 4251103"/>
              <a:gd name="connsiteX374" fmla="*/ 9748796 w 12192000"/>
              <a:gd name="connsiteY374" fmla="*/ 3835249 h 4251103"/>
              <a:gd name="connsiteX375" fmla="*/ 9707668 w 12192000"/>
              <a:gd name="connsiteY375" fmla="*/ 3844544 h 4251103"/>
              <a:gd name="connsiteX376" fmla="*/ 9770340 w 12192000"/>
              <a:gd name="connsiteY376" fmla="*/ 3837107 h 4251103"/>
              <a:gd name="connsiteX377" fmla="*/ 9764219 w 12192000"/>
              <a:gd name="connsiteY377" fmla="*/ 3831996 h 4251103"/>
              <a:gd name="connsiteX378" fmla="*/ 8604408 w 12192000"/>
              <a:gd name="connsiteY378" fmla="*/ 3830498 h 4251103"/>
              <a:gd name="connsiteX379" fmla="*/ 8563230 w 12192000"/>
              <a:gd name="connsiteY379" fmla="*/ 3834630 h 4251103"/>
              <a:gd name="connsiteX380" fmla="*/ 8604408 w 12192000"/>
              <a:gd name="connsiteY380" fmla="*/ 3830498 h 4251103"/>
              <a:gd name="connsiteX381" fmla="*/ 7975038 w 12192000"/>
              <a:gd name="connsiteY381" fmla="*/ 3823852 h 4251103"/>
              <a:gd name="connsiteX382" fmla="*/ 7956186 w 12192000"/>
              <a:gd name="connsiteY382" fmla="*/ 3827917 h 4251103"/>
              <a:gd name="connsiteX383" fmla="*/ 7940800 w 12192000"/>
              <a:gd name="connsiteY383" fmla="*/ 3835222 h 4251103"/>
              <a:gd name="connsiteX384" fmla="*/ 7933338 w 12192000"/>
              <a:gd name="connsiteY384" fmla="*/ 3836282 h 4251103"/>
              <a:gd name="connsiteX385" fmla="*/ 7936323 w 12192000"/>
              <a:gd name="connsiteY385" fmla="*/ 3837343 h 4251103"/>
              <a:gd name="connsiteX386" fmla="*/ 7922891 w 12192000"/>
              <a:gd name="connsiteY386" fmla="*/ 3843718 h 4251103"/>
              <a:gd name="connsiteX387" fmla="*/ 7954229 w 12192000"/>
              <a:gd name="connsiteY387" fmla="*/ 3843718 h 4251103"/>
              <a:gd name="connsiteX388" fmla="*/ 7943783 w 12192000"/>
              <a:gd name="connsiteY388" fmla="*/ 3840001 h 4251103"/>
              <a:gd name="connsiteX389" fmla="*/ 7936323 w 12192000"/>
              <a:gd name="connsiteY389" fmla="*/ 3837343 h 4251103"/>
              <a:gd name="connsiteX390" fmla="*/ 7940800 w 12192000"/>
              <a:gd name="connsiteY390" fmla="*/ 3835222 h 4251103"/>
              <a:gd name="connsiteX391" fmla="*/ 7959449 w 12192000"/>
              <a:gd name="connsiteY391" fmla="*/ 3832564 h 4251103"/>
              <a:gd name="connsiteX392" fmla="*/ 7985564 w 12192000"/>
              <a:gd name="connsiteY392" fmla="*/ 3828846 h 4251103"/>
              <a:gd name="connsiteX393" fmla="*/ 7975038 w 12192000"/>
              <a:gd name="connsiteY393" fmla="*/ 3823852 h 4251103"/>
              <a:gd name="connsiteX394" fmla="*/ 9646813 w 12192000"/>
              <a:gd name="connsiteY394" fmla="*/ 3822236 h 4251103"/>
              <a:gd name="connsiteX395" fmla="*/ 9651809 w 12192000"/>
              <a:gd name="connsiteY395" fmla="*/ 3830498 h 4251103"/>
              <a:gd name="connsiteX396" fmla="*/ 9656804 w 12192000"/>
              <a:gd name="connsiteY396" fmla="*/ 3822236 h 4251103"/>
              <a:gd name="connsiteX397" fmla="*/ 7830247 w 12192000"/>
              <a:gd name="connsiteY397" fmla="*/ 3822236 h 4251103"/>
              <a:gd name="connsiteX398" fmla="*/ 7844553 w 12192000"/>
              <a:gd name="connsiteY398" fmla="*/ 3828436 h 4251103"/>
              <a:gd name="connsiteX399" fmla="*/ 7844553 w 12192000"/>
              <a:gd name="connsiteY399" fmla="*/ 3822236 h 4251103"/>
              <a:gd name="connsiteX400" fmla="*/ 8003817 w 12192000"/>
              <a:gd name="connsiteY400" fmla="*/ 3816428 h 4251103"/>
              <a:gd name="connsiteX401" fmla="*/ 7993738 w 12192000"/>
              <a:gd name="connsiteY401" fmla="*/ 3822236 h 4251103"/>
              <a:gd name="connsiteX402" fmla="*/ 8009344 w 12192000"/>
              <a:gd name="connsiteY402" fmla="*/ 3830498 h 4251103"/>
              <a:gd name="connsiteX403" fmla="*/ 8030152 w 12192000"/>
              <a:gd name="connsiteY403" fmla="*/ 3822236 h 4251103"/>
              <a:gd name="connsiteX404" fmla="*/ 8011945 w 12192000"/>
              <a:gd name="connsiteY404" fmla="*/ 3819139 h 4251103"/>
              <a:gd name="connsiteX405" fmla="*/ 8003817 w 12192000"/>
              <a:gd name="connsiteY405" fmla="*/ 3816428 h 4251103"/>
              <a:gd name="connsiteX406" fmla="*/ 9827961 w 12192000"/>
              <a:gd name="connsiteY406" fmla="*/ 3804080 h 4251103"/>
              <a:gd name="connsiteX407" fmla="*/ 9811032 w 12192000"/>
              <a:gd name="connsiteY407" fmla="*/ 3805026 h 4251103"/>
              <a:gd name="connsiteX408" fmla="*/ 9826292 w 12192000"/>
              <a:gd name="connsiteY408" fmla="*/ 3820173 h 4251103"/>
              <a:gd name="connsiteX409" fmla="*/ 9790686 w 12192000"/>
              <a:gd name="connsiteY409" fmla="*/ 3820173 h 4251103"/>
              <a:gd name="connsiteX410" fmla="*/ 9785599 w 12192000"/>
              <a:gd name="connsiteY410" fmla="*/ 3835320 h 4251103"/>
              <a:gd name="connsiteX411" fmla="*/ 9831377 w 12192000"/>
              <a:gd name="connsiteY411" fmla="*/ 3827746 h 4251103"/>
              <a:gd name="connsiteX412" fmla="*/ 9841551 w 12192000"/>
              <a:gd name="connsiteY412" fmla="*/ 3812597 h 4251103"/>
              <a:gd name="connsiteX413" fmla="*/ 9827961 w 12192000"/>
              <a:gd name="connsiteY413" fmla="*/ 3804080 h 4251103"/>
              <a:gd name="connsiteX414" fmla="*/ 9898738 w 12192000"/>
              <a:gd name="connsiteY414" fmla="*/ 3803519 h 4251103"/>
              <a:gd name="connsiteX415" fmla="*/ 9893455 w 12192000"/>
              <a:gd name="connsiteY415" fmla="*/ 3805713 h 4251103"/>
              <a:gd name="connsiteX416" fmla="*/ 9846636 w 12192000"/>
              <a:gd name="connsiteY416" fmla="*/ 3822236 h 4251103"/>
              <a:gd name="connsiteX417" fmla="*/ 9871346 w 12192000"/>
              <a:gd name="connsiteY417" fmla="*/ 3819139 h 4251103"/>
              <a:gd name="connsiteX418" fmla="*/ 9886831 w 12192000"/>
              <a:gd name="connsiteY418" fmla="*/ 3821978 h 4251103"/>
              <a:gd name="connsiteX419" fmla="*/ 9886953 w 12192000"/>
              <a:gd name="connsiteY419" fmla="*/ 3822236 h 4251103"/>
              <a:gd name="connsiteX420" fmla="*/ 9886686 w 12192000"/>
              <a:gd name="connsiteY420" fmla="*/ 3822350 h 4251103"/>
              <a:gd name="connsiteX421" fmla="*/ 9873947 w 12192000"/>
              <a:gd name="connsiteY421" fmla="*/ 3823269 h 4251103"/>
              <a:gd name="connsiteX422" fmla="*/ 9867445 w 12192000"/>
              <a:gd name="connsiteY422" fmla="*/ 3830498 h 4251103"/>
              <a:gd name="connsiteX423" fmla="*/ 9886686 w 12192000"/>
              <a:gd name="connsiteY423" fmla="*/ 3822350 h 4251103"/>
              <a:gd name="connsiteX424" fmla="*/ 9888253 w 12192000"/>
              <a:gd name="connsiteY424" fmla="*/ 3822236 h 4251103"/>
              <a:gd name="connsiteX425" fmla="*/ 9886831 w 12192000"/>
              <a:gd name="connsiteY425" fmla="*/ 3821978 h 4251103"/>
              <a:gd name="connsiteX426" fmla="*/ 9883051 w 12192000"/>
              <a:gd name="connsiteY426" fmla="*/ 3813976 h 4251103"/>
              <a:gd name="connsiteX427" fmla="*/ 9903859 w 12192000"/>
              <a:gd name="connsiteY427" fmla="*/ 3813976 h 4251103"/>
              <a:gd name="connsiteX428" fmla="*/ 9898738 w 12192000"/>
              <a:gd name="connsiteY428" fmla="*/ 3803519 h 4251103"/>
              <a:gd name="connsiteX429" fmla="*/ 9517384 w 12192000"/>
              <a:gd name="connsiteY429" fmla="*/ 3797452 h 4251103"/>
              <a:gd name="connsiteX430" fmla="*/ 9492406 w 12192000"/>
              <a:gd name="connsiteY430" fmla="*/ 3813976 h 4251103"/>
              <a:gd name="connsiteX431" fmla="*/ 9517384 w 12192000"/>
              <a:gd name="connsiteY431" fmla="*/ 3797452 h 4251103"/>
              <a:gd name="connsiteX432" fmla="*/ 8061858 w 12192000"/>
              <a:gd name="connsiteY432" fmla="*/ 3797452 h 4251103"/>
              <a:gd name="connsiteX433" fmla="*/ 8061858 w 12192000"/>
              <a:gd name="connsiteY433" fmla="*/ 3805713 h 4251103"/>
              <a:gd name="connsiteX434" fmla="*/ 8066854 w 12192000"/>
              <a:gd name="connsiteY434" fmla="*/ 3805713 h 4251103"/>
              <a:gd name="connsiteX435" fmla="*/ 8086837 w 12192000"/>
              <a:gd name="connsiteY435" fmla="*/ 3797452 h 4251103"/>
              <a:gd name="connsiteX436" fmla="*/ 8061858 w 12192000"/>
              <a:gd name="connsiteY436" fmla="*/ 3797452 h 4251103"/>
              <a:gd name="connsiteX437" fmla="*/ 9941262 w 12192000"/>
              <a:gd name="connsiteY437" fmla="*/ 3780930 h 4251103"/>
              <a:gd name="connsiteX438" fmla="*/ 9982878 w 12192000"/>
              <a:gd name="connsiteY438" fmla="*/ 3789190 h 4251103"/>
              <a:gd name="connsiteX439" fmla="*/ 9941262 w 12192000"/>
              <a:gd name="connsiteY439" fmla="*/ 3780930 h 4251103"/>
              <a:gd name="connsiteX440" fmla="*/ 6637974 w 12192000"/>
              <a:gd name="connsiteY440" fmla="*/ 3780930 h 4251103"/>
              <a:gd name="connsiteX441" fmla="*/ 6612237 w 12192000"/>
              <a:gd name="connsiteY441" fmla="*/ 3789190 h 4251103"/>
              <a:gd name="connsiteX442" fmla="*/ 6632826 w 12192000"/>
              <a:gd name="connsiteY442" fmla="*/ 3789190 h 4251103"/>
              <a:gd name="connsiteX443" fmla="*/ 6658560 w 12192000"/>
              <a:gd name="connsiteY443" fmla="*/ 3789190 h 4251103"/>
              <a:gd name="connsiteX444" fmla="*/ 6637974 w 12192000"/>
              <a:gd name="connsiteY444" fmla="*/ 3780930 h 4251103"/>
              <a:gd name="connsiteX445" fmla="*/ 8617727 w 12192000"/>
              <a:gd name="connsiteY445" fmla="*/ 3772669 h 4251103"/>
              <a:gd name="connsiteX446" fmla="*/ 8557780 w 12192000"/>
              <a:gd name="connsiteY446" fmla="*/ 3780930 h 4251103"/>
              <a:gd name="connsiteX447" fmla="*/ 8617727 w 12192000"/>
              <a:gd name="connsiteY447" fmla="*/ 3780930 h 4251103"/>
              <a:gd name="connsiteX448" fmla="*/ 8617727 w 12192000"/>
              <a:gd name="connsiteY448" fmla="*/ 3772669 h 4251103"/>
              <a:gd name="connsiteX449" fmla="*/ 6441077 w 12192000"/>
              <a:gd name="connsiteY449" fmla="*/ 3772669 h 4251103"/>
              <a:gd name="connsiteX450" fmla="*/ 6383349 w 12192000"/>
              <a:gd name="connsiteY450" fmla="*/ 3780930 h 4251103"/>
              <a:gd name="connsiteX451" fmla="*/ 6525042 w 12192000"/>
              <a:gd name="connsiteY451" fmla="*/ 3789190 h 4251103"/>
              <a:gd name="connsiteX452" fmla="*/ 6441077 w 12192000"/>
              <a:gd name="connsiteY452" fmla="*/ 3772669 h 4251103"/>
              <a:gd name="connsiteX453" fmla="*/ 6317953 w 12192000"/>
              <a:gd name="connsiteY453" fmla="*/ 3772669 h 4251103"/>
              <a:gd name="connsiteX454" fmla="*/ 6285256 w 12192000"/>
              <a:gd name="connsiteY454" fmla="*/ 3780930 h 4251103"/>
              <a:gd name="connsiteX455" fmla="*/ 6323403 w 12192000"/>
              <a:gd name="connsiteY455" fmla="*/ 3780930 h 4251103"/>
              <a:gd name="connsiteX456" fmla="*/ 6317953 w 12192000"/>
              <a:gd name="connsiteY456" fmla="*/ 3772669 h 4251103"/>
              <a:gd name="connsiteX457" fmla="*/ 6282532 w 12192000"/>
              <a:gd name="connsiteY457" fmla="*/ 3772669 h 4251103"/>
              <a:gd name="connsiteX458" fmla="*/ 6249833 w 12192000"/>
              <a:gd name="connsiteY458" fmla="*/ 3780930 h 4251103"/>
              <a:gd name="connsiteX459" fmla="*/ 6282532 w 12192000"/>
              <a:gd name="connsiteY459" fmla="*/ 3772669 h 4251103"/>
              <a:gd name="connsiteX460" fmla="*/ 6341116 w 12192000"/>
              <a:gd name="connsiteY460" fmla="*/ 3771635 h 4251103"/>
              <a:gd name="connsiteX461" fmla="*/ 6328852 w 12192000"/>
              <a:gd name="connsiteY461" fmla="*/ 3780930 h 4251103"/>
              <a:gd name="connsiteX462" fmla="*/ 6353376 w 12192000"/>
              <a:gd name="connsiteY462" fmla="*/ 3780930 h 4251103"/>
              <a:gd name="connsiteX463" fmla="*/ 6341116 w 12192000"/>
              <a:gd name="connsiteY463" fmla="*/ 3771635 h 4251103"/>
              <a:gd name="connsiteX464" fmla="*/ 6158095 w 12192000"/>
              <a:gd name="connsiteY464" fmla="*/ 3764406 h 4251103"/>
              <a:gd name="connsiteX465" fmla="*/ 6132664 w 12192000"/>
              <a:gd name="connsiteY465" fmla="*/ 3780930 h 4251103"/>
              <a:gd name="connsiteX466" fmla="*/ 6208962 w 12192000"/>
              <a:gd name="connsiteY466" fmla="*/ 3780930 h 4251103"/>
              <a:gd name="connsiteX467" fmla="*/ 6158095 w 12192000"/>
              <a:gd name="connsiteY467" fmla="*/ 3764406 h 4251103"/>
              <a:gd name="connsiteX468" fmla="*/ 6048017 w 12192000"/>
              <a:gd name="connsiteY468" fmla="*/ 3761310 h 4251103"/>
              <a:gd name="connsiteX469" fmla="*/ 6042745 w 12192000"/>
              <a:gd name="connsiteY469" fmla="*/ 3764406 h 4251103"/>
              <a:gd name="connsiteX470" fmla="*/ 6053283 w 12192000"/>
              <a:gd name="connsiteY470" fmla="*/ 3772669 h 4251103"/>
              <a:gd name="connsiteX471" fmla="*/ 6084891 w 12192000"/>
              <a:gd name="connsiteY471" fmla="*/ 3764406 h 4251103"/>
              <a:gd name="connsiteX472" fmla="*/ 6100696 w 12192000"/>
              <a:gd name="connsiteY472" fmla="*/ 3780930 h 4251103"/>
              <a:gd name="connsiteX473" fmla="*/ 6121766 w 12192000"/>
              <a:gd name="connsiteY473" fmla="*/ 3772669 h 4251103"/>
              <a:gd name="connsiteX474" fmla="*/ 6105963 w 12192000"/>
              <a:gd name="connsiteY474" fmla="*/ 3764406 h 4251103"/>
              <a:gd name="connsiteX475" fmla="*/ 6100696 w 12192000"/>
              <a:gd name="connsiteY475" fmla="*/ 3772669 h 4251103"/>
              <a:gd name="connsiteX476" fmla="*/ 6095426 w 12192000"/>
              <a:gd name="connsiteY476" fmla="*/ 3764406 h 4251103"/>
              <a:gd name="connsiteX477" fmla="*/ 6084891 w 12192000"/>
              <a:gd name="connsiteY477" fmla="*/ 3764406 h 4251103"/>
              <a:gd name="connsiteX478" fmla="*/ 6070405 w 12192000"/>
              <a:gd name="connsiteY478" fmla="*/ 3764406 h 4251103"/>
              <a:gd name="connsiteX479" fmla="*/ 6053283 w 12192000"/>
              <a:gd name="connsiteY479" fmla="*/ 3764406 h 4251103"/>
              <a:gd name="connsiteX480" fmla="*/ 6048017 w 12192000"/>
              <a:gd name="connsiteY480" fmla="*/ 3761310 h 4251103"/>
              <a:gd name="connsiteX481" fmla="*/ 8402465 w 12192000"/>
              <a:gd name="connsiteY481" fmla="*/ 3758214 h 4251103"/>
              <a:gd name="connsiteX482" fmla="*/ 8407915 w 12192000"/>
              <a:gd name="connsiteY482" fmla="*/ 3764410 h 4251103"/>
              <a:gd name="connsiteX483" fmla="*/ 8424264 w 12192000"/>
              <a:gd name="connsiteY483" fmla="*/ 3764410 h 4251103"/>
              <a:gd name="connsiteX484" fmla="*/ 8402465 w 12192000"/>
              <a:gd name="connsiteY484" fmla="*/ 3758214 h 4251103"/>
              <a:gd name="connsiteX485" fmla="*/ 6611094 w 12192000"/>
              <a:gd name="connsiteY485" fmla="*/ 3757073 h 4251103"/>
              <a:gd name="connsiteX486" fmla="*/ 6607395 w 12192000"/>
              <a:gd name="connsiteY486" fmla="*/ 3758901 h 4251103"/>
              <a:gd name="connsiteX487" fmla="*/ 6602247 w 12192000"/>
              <a:gd name="connsiteY487" fmla="*/ 3765785 h 4251103"/>
              <a:gd name="connsiteX488" fmla="*/ 6591954 w 12192000"/>
              <a:gd name="connsiteY488" fmla="*/ 3758901 h 4251103"/>
              <a:gd name="connsiteX489" fmla="*/ 6612542 w 12192000"/>
              <a:gd name="connsiteY489" fmla="*/ 3765785 h 4251103"/>
              <a:gd name="connsiteX490" fmla="*/ 6611094 w 12192000"/>
              <a:gd name="connsiteY490" fmla="*/ 3757073 h 4251103"/>
              <a:gd name="connsiteX491" fmla="*/ 8441379 w 12192000"/>
              <a:gd name="connsiteY491" fmla="*/ 3757072 h 4251103"/>
              <a:gd name="connsiteX492" fmla="*/ 8426987 w 12192000"/>
              <a:gd name="connsiteY492" fmla="*/ 3758901 h 4251103"/>
              <a:gd name="connsiteX493" fmla="*/ 8465135 w 12192000"/>
              <a:gd name="connsiteY493" fmla="*/ 3765785 h 4251103"/>
              <a:gd name="connsiteX494" fmla="*/ 8441379 w 12192000"/>
              <a:gd name="connsiteY494" fmla="*/ 3757072 h 4251103"/>
              <a:gd name="connsiteX495" fmla="*/ 5889192 w 12192000"/>
              <a:gd name="connsiteY495" fmla="*/ 3756145 h 4251103"/>
              <a:gd name="connsiteX496" fmla="*/ 5884064 w 12192000"/>
              <a:gd name="connsiteY496" fmla="*/ 3764406 h 4251103"/>
              <a:gd name="connsiteX497" fmla="*/ 5919966 w 12192000"/>
              <a:gd name="connsiteY497" fmla="*/ 3772669 h 4251103"/>
              <a:gd name="connsiteX498" fmla="*/ 5961001 w 12192000"/>
              <a:gd name="connsiteY498" fmla="*/ 3764406 h 4251103"/>
              <a:gd name="connsiteX499" fmla="*/ 5945614 w 12192000"/>
              <a:gd name="connsiteY499" fmla="*/ 3756145 h 4251103"/>
              <a:gd name="connsiteX500" fmla="*/ 5919966 w 12192000"/>
              <a:gd name="connsiteY500" fmla="*/ 3764406 h 4251103"/>
              <a:gd name="connsiteX501" fmla="*/ 5889192 w 12192000"/>
              <a:gd name="connsiteY501" fmla="*/ 3756145 h 4251103"/>
              <a:gd name="connsiteX502" fmla="*/ 9734916 w 12192000"/>
              <a:gd name="connsiteY502" fmla="*/ 3752017 h 4251103"/>
              <a:gd name="connsiteX503" fmla="*/ 9696769 w 12192000"/>
              <a:gd name="connsiteY503" fmla="*/ 3764410 h 4251103"/>
              <a:gd name="connsiteX504" fmla="*/ 9734916 w 12192000"/>
              <a:gd name="connsiteY504" fmla="*/ 3752017 h 4251103"/>
              <a:gd name="connsiteX505" fmla="*/ 8205936 w 12192000"/>
              <a:gd name="connsiteY505" fmla="*/ 3752017 h 4251103"/>
              <a:gd name="connsiteX506" fmla="*/ 8241701 w 12192000"/>
              <a:gd name="connsiteY506" fmla="*/ 3758214 h 4251103"/>
              <a:gd name="connsiteX507" fmla="*/ 8205936 w 12192000"/>
              <a:gd name="connsiteY507" fmla="*/ 3752017 h 4251103"/>
              <a:gd name="connsiteX508" fmla="*/ 8154410 w 12192000"/>
              <a:gd name="connsiteY508" fmla="*/ 3752017 h 4251103"/>
              <a:gd name="connsiteX509" fmla="*/ 8133739 w 12192000"/>
              <a:gd name="connsiteY509" fmla="*/ 3767162 h 4251103"/>
              <a:gd name="connsiteX510" fmla="*/ 8149242 w 12192000"/>
              <a:gd name="connsiteY510" fmla="*/ 3774736 h 4251103"/>
              <a:gd name="connsiteX511" fmla="*/ 8133739 w 12192000"/>
              <a:gd name="connsiteY511" fmla="*/ 3782309 h 4251103"/>
              <a:gd name="connsiteX512" fmla="*/ 8107899 w 12192000"/>
              <a:gd name="connsiteY512" fmla="*/ 3767162 h 4251103"/>
              <a:gd name="connsiteX513" fmla="*/ 8107899 w 12192000"/>
              <a:gd name="connsiteY513" fmla="*/ 3782309 h 4251103"/>
              <a:gd name="connsiteX514" fmla="*/ 8125340 w 12192000"/>
              <a:gd name="connsiteY514" fmla="*/ 3782309 h 4251103"/>
              <a:gd name="connsiteX515" fmla="*/ 8133739 w 12192000"/>
              <a:gd name="connsiteY515" fmla="*/ 3782309 h 4251103"/>
              <a:gd name="connsiteX516" fmla="*/ 8138907 w 12192000"/>
              <a:gd name="connsiteY516" fmla="*/ 3782309 h 4251103"/>
              <a:gd name="connsiteX517" fmla="*/ 8123403 w 12192000"/>
              <a:gd name="connsiteY517" fmla="*/ 3789884 h 4251103"/>
              <a:gd name="connsiteX518" fmla="*/ 8123403 w 12192000"/>
              <a:gd name="connsiteY518" fmla="*/ 3797455 h 4251103"/>
              <a:gd name="connsiteX519" fmla="*/ 8180249 w 12192000"/>
              <a:gd name="connsiteY519" fmla="*/ 3797455 h 4251103"/>
              <a:gd name="connsiteX520" fmla="*/ 8133739 w 12192000"/>
              <a:gd name="connsiteY520" fmla="*/ 3789884 h 4251103"/>
              <a:gd name="connsiteX521" fmla="*/ 8216425 w 12192000"/>
              <a:gd name="connsiteY521" fmla="*/ 3774736 h 4251103"/>
              <a:gd name="connsiteX522" fmla="*/ 8190585 w 12192000"/>
              <a:gd name="connsiteY522" fmla="*/ 3782309 h 4251103"/>
              <a:gd name="connsiteX523" fmla="*/ 8252600 w 12192000"/>
              <a:gd name="connsiteY523" fmla="*/ 3767162 h 4251103"/>
              <a:gd name="connsiteX524" fmla="*/ 8180249 w 12192000"/>
              <a:gd name="connsiteY524" fmla="*/ 3759590 h 4251103"/>
              <a:gd name="connsiteX525" fmla="*/ 8175082 w 12192000"/>
              <a:gd name="connsiteY525" fmla="*/ 3767162 h 4251103"/>
              <a:gd name="connsiteX526" fmla="*/ 8149242 w 12192000"/>
              <a:gd name="connsiteY526" fmla="*/ 3759590 h 4251103"/>
              <a:gd name="connsiteX527" fmla="*/ 8154410 w 12192000"/>
              <a:gd name="connsiteY527" fmla="*/ 3752017 h 4251103"/>
              <a:gd name="connsiteX528" fmla="*/ 6653111 w 12192000"/>
              <a:gd name="connsiteY528" fmla="*/ 3752017 h 4251103"/>
              <a:gd name="connsiteX529" fmla="*/ 6617687 w 12192000"/>
              <a:gd name="connsiteY529" fmla="*/ 3764410 h 4251103"/>
              <a:gd name="connsiteX530" fmla="*/ 6653111 w 12192000"/>
              <a:gd name="connsiteY530" fmla="*/ 3752017 h 4251103"/>
              <a:gd name="connsiteX531" fmla="*/ 6503243 w 12192000"/>
              <a:gd name="connsiteY531" fmla="*/ 3752017 h 4251103"/>
              <a:gd name="connsiteX532" fmla="*/ 6503243 w 12192000"/>
              <a:gd name="connsiteY532" fmla="*/ 3758214 h 4251103"/>
              <a:gd name="connsiteX533" fmla="*/ 6508353 w 12192000"/>
              <a:gd name="connsiteY533" fmla="*/ 3758214 h 4251103"/>
              <a:gd name="connsiteX534" fmla="*/ 6533899 w 12192000"/>
              <a:gd name="connsiteY534" fmla="*/ 3764410 h 4251103"/>
              <a:gd name="connsiteX535" fmla="*/ 6533899 w 12192000"/>
              <a:gd name="connsiteY535" fmla="*/ 3752017 h 4251103"/>
              <a:gd name="connsiteX536" fmla="*/ 6503243 w 12192000"/>
              <a:gd name="connsiteY536" fmla="*/ 3752017 h 4251103"/>
              <a:gd name="connsiteX537" fmla="*/ 6977368 w 12192000"/>
              <a:gd name="connsiteY537" fmla="*/ 3743754 h 4251103"/>
              <a:gd name="connsiteX538" fmla="*/ 6999166 w 12192000"/>
              <a:gd name="connsiteY538" fmla="*/ 3752017 h 4251103"/>
              <a:gd name="connsiteX539" fmla="*/ 6999166 w 12192000"/>
              <a:gd name="connsiteY539" fmla="*/ 3743754 h 4251103"/>
              <a:gd name="connsiteX540" fmla="*/ 8556765 w 12192000"/>
              <a:gd name="connsiteY540" fmla="*/ 3738270 h 4251103"/>
              <a:gd name="connsiteX541" fmla="*/ 8562584 w 12192000"/>
              <a:gd name="connsiteY541" fmla="*/ 3741174 h 4251103"/>
              <a:gd name="connsiteX542" fmla="*/ 8547067 w 12192000"/>
              <a:gd name="connsiteY542" fmla="*/ 3741174 h 4251103"/>
              <a:gd name="connsiteX543" fmla="*/ 8556765 w 12192000"/>
              <a:gd name="connsiteY543" fmla="*/ 3738270 h 4251103"/>
              <a:gd name="connsiteX544" fmla="*/ 7417772 w 12192000"/>
              <a:gd name="connsiteY544" fmla="*/ 3735493 h 4251103"/>
              <a:gd name="connsiteX545" fmla="*/ 7402444 w 12192000"/>
              <a:gd name="connsiteY545" fmla="*/ 3743754 h 4251103"/>
              <a:gd name="connsiteX546" fmla="*/ 7443318 w 12192000"/>
              <a:gd name="connsiteY546" fmla="*/ 3735493 h 4251103"/>
              <a:gd name="connsiteX547" fmla="*/ 7417772 w 12192000"/>
              <a:gd name="connsiteY547" fmla="*/ 3735493 h 4251103"/>
              <a:gd name="connsiteX548" fmla="*/ 5500161 w 12192000"/>
              <a:gd name="connsiteY548" fmla="*/ 3716904 h 4251103"/>
              <a:gd name="connsiteX549" fmla="*/ 5481425 w 12192000"/>
              <a:gd name="connsiteY549" fmla="*/ 3718971 h 4251103"/>
              <a:gd name="connsiteX550" fmla="*/ 5511400 w 12192000"/>
              <a:gd name="connsiteY550" fmla="*/ 3727231 h 4251103"/>
              <a:gd name="connsiteX551" fmla="*/ 5500161 w 12192000"/>
              <a:gd name="connsiteY551" fmla="*/ 3716904 h 4251103"/>
              <a:gd name="connsiteX552" fmla="*/ 10199633 w 12192000"/>
              <a:gd name="connsiteY552" fmla="*/ 3703869 h 4251103"/>
              <a:gd name="connsiteX553" fmla="*/ 10185237 w 12192000"/>
              <a:gd name="connsiteY553" fmla="*/ 3705547 h 4251103"/>
              <a:gd name="connsiteX554" fmla="*/ 10162719 w 12192000"/>
              <a:gd name="connsiteY554" fmla="*/ 3718971 h 4251103"/>
              <a:gd name="connsiteX555" fmla="*/ 10203895 w 12192000"/>
              <a:gd name="connsiteY555" fmla="*/ 3710710 h 4251103"/>
              <a:gd name="connsiteX556" fmla="*/ 10199633 w 12192000"/>
              <a:gd name="connsiteY556" fmla="*/ 3703869 h 4251103"/>
              <a:gd name="connsiteX557" fmla="*/ 8082621 w 12192000"/>
              <a:gd name="connsiteY557" fmla="*/ 3703327 h 4251103"/>
              <a:gd name="connsiteX558" fmla="*/ 8082578 w 12192000"/>
              <a:gd name="connsiteY558" fmla="*/ 3703364 h 4251103"/>
              <a:gd name="connsiteX559" fmla="*/ 8082529 w 12192000"/>
              <a:gd name="connsiteY559" fmla="*/ 3703348 h 4251103"/>
              <a:gd name="connsiteX560" fmla="*/ 8676381 w 12192000"/>
              <a:gd name="connsiteY560" fmla="*/ 3702447 h 4251103"/>
              <a:gd name="connsiteX561" fmla="*/ 8547067 w 12192000"/>
              <a:gd name="connsiteY561" fmla="*/ 3741174 h 4251103"/>
              <a:gd name="connsiteX562" fmla="*/ 8531548 w 12192000"/>
              <a:gd name="connsiteY562" fmla="*/ 3741174 h 4251103"/>
              <a:gd name="connsiteX563" fmla="*/ 8536722 w 12192000"/>
              <a:gd name="connsiteY563" fmla="*/ 3710194 h 4251103"/>
              <a:gd name="connsiteX564" fmla="*/ 8479823 w 12192000"/>
              <a:gd name="connsiteY564" fmla="*/ 3733431 h 4251103"/>
              <a:gd name="connsiteX565" fmla="*/ 8495340 w 12192000"/>
              <a:gd name="connsiteY565" fmla="*/ 3741174 h 4251103"/>
              <a:gd name="connsiteX566" fmla="*/ 8474649 w 12192000"/>
              <a:gd name="connsiteY566" fmla="*/ 3741174 h 4251103"/>
              <a:gd name="connsiteX567" fmla="*/ 8469477 w 12192000"/>
              <a:gd name="connsiteY567" fmla="*/ 3733431 h 4251103"/>
              <a:gd name="connsiteX568" fmla="*/ 8448786 w 12192000"/>
              <a:gd name="connsiteY568" fmla="*/ 3733431 h 4251103"/>
              <a:gd name="connsiteX569" fmla="*/ 8479823 w 12192000"/>
              <a:gd name="connsiteY569" fmla="*/ 3756666 h 4251103"/>
              <a:gd name="connsiteX570" fmla="*/ 8671208 w 12192000"/>
              <a:gd name="connsiteY570" fmla="*/ 3733431 h 4251103"/>
              <a:gd name="connsiteX571" fmla="*/ 8681553 w 12192000"/>
              <a:gd name="connsiteY571" fmla="*/ 3725684 h 4251103"/>
              <a:gd name="connsiteX572" fmla="*/ 8717761 w 12192000"/>
              <a:gd name="connsiteY572" fmla="*/ 3717938 h 4251103"/>
              <a:gd name="connsiteX573" fmla="*/ 8733279 w 12192000"/>
              <a:gd name="connsiteY573" fmla="*/ 3710194 h 4251103"/>
              <a:gd name="connsiteX574" fmla="*/ 8743625 w 12192000"/>
              <a:gd name="connsiteY574" fmla="*/ 3717938 h 4251103"/>
              <a:gd name="connsiteX575" fmla="*/ 8717761 w 12192000"/>
              <a:gd name="connsiteY575" fmla="*/ 3725684 h 4251103"/>
              <a:gd name="connsiteX576" fmla="*/ 8748798 w 12192000"/>
              <a:gd name="connsiteY576" fmla="*/ 3725684 h 4251103"/>
              <a:gd name="connsiteX577" fmla="*/ 8753970 w 12192000"/>
              <a:gd name="connsiteY577" fmla="*/ 3702447 h 4251103"/>
              <a:gd name="connsiteX578" fmla="*/ 8666036 w 12192000"/>
              <a:gd name="connsiteY578" fmla="*/ 3725684 h 4251103"/>
              <a:gd name="connsiteX579" fmla="*/ 8645347 w 12192000"/>
              <a:gd name="connsiteY579" fmla="*/ 3725684 h 4251103"/>
              <a:gd name="connsiteX580" fmla="*/ 8676381 w 12192000"/>
              <a:gd name="connsiteY580" fmla="*/ 3710194 h 4251103"/>
              <a:gd name="connsiteX581" fmla="*/ 8676381 w 12192000"/>
              <a:gd name="connsiteY581" fmla="*/ 3702447 h 4251103"/>
              <a:gd name="connsiteX582" fmla="*/ 7064563 w 12192000"/>
              <a:gd name="connsiteY582" fmla="*/ 3702447 h 4251103"/>
              <a:gd name="connsiteX583" fmla="*/ 7029594 w 12192000"/>
              <a:gd name="connsiteY583" fmla="*/ 3718971 h 4251103"/>
              <a:gd name="connsiteX584" fmla="*/ 7029594 w 12192000"/>
              <a:gd name="connsiteY584" fmla="*/ 3735493 h 4251103"/>
              <a:gd name="connsiteX585" fmla="*/ 7044581 w 12192000"/>
              <a:gd name="connsiteY585" fmla="*/ 3727231 h 4251103"/>
              <a:gd name="connsiteX586" fmla="*/ 7064563 w 12192000"/>
              <a:gd name="connsiteY586" fmla="*/ 3702447 h 4251103"/>
              <a:gd name="connsiteX587" fmla="*/ 10378265 w 12192000"/>
              <a:gd name="connsiteY587" fmla="*/ 3681794 h 4251103"/>
              <a:gd name="connsiteX588" fmla="*/ 10352432 w 12192000"/>
              <a:gd name="connsiteY588" fmla="*/ 3689464 h 4251103"/>
              <a:gd name="connsiteX589" fmla="*/ 10347266 w 12192000"/>
              <a:gd name="connsiteY589" fmla="*/ 3704808 h 4251103"/>
              <a:gd name="connsiteX590" fmla="*/ 10311099 w 12192000"/>
              <a:gd name="connsiteY590" fmla="*/ 3697136 h 4251103"/>
              <a:gd name="connsiteX591" fmla="*/ 10269766 w 12192000"/>
              <a:gd name="connsiteY591" fmla="*/ 3704808 h 4251103"/>
              <a:gd name="connsiteX592" fmla="*/ 10218100 w 12192000"/>
              <a:gd name="connsiteY592" fmla="*/ 3727820 h 4251103"/>
              <a:gd name="connsiteX593" fmla="*/ 10212932 w 12192000"/>
              <a:gd name="connsiteY593" fmla="*/ 3720148 h 4251103"/>
              <a:gd name="connsiteX594" fmla="*/ 10161266 w 12192000"/>
              <a:gd name="connsiteY594" fmla="*/ 3735493 h 4251103"/>
              <a:gd name="connsiteX595" fmla="*/ 10150934 w 12192000"/>
              <a:gd name="connsiteY595" fmla="*/ 3743164 h 4251103"/>
              <a:gd name="connsiteX596" fmla="*/ 9985602 w 12192000"/>
              <a:gd name="connsiteY596" fmla="*/ 3773849 h 4251103"/>
              <a:gd name="connsiteX597" fmla="*/ 9985602 w 12192000"/>
              <a:gd name="connsiteY597" fmla="*/ 3781519 h 4251103"/>
              <a:gd name="connsiteX598" fmla="*/ 9995935 w 12192000"/>
              <a:gd name="connsiteY598" fmla="*/ 3781519 h 4251103"/>
              <a:gd name="connsiteX599" fmla="*/ 10280099 w 12192000"/>
              <a:gd name="connsiteY599" fmla="*/ 3727820 h 4251103"/>
              <a:gd name="connsiteX600" fmla="*/ 10295599 w 12192000"/>
              <a:gd name="connsiteY600" fmla="*/ 3704808 h 4251103"/>
              <a:gd name="connsiteX601" fmla="*/ 10321431 w 12192000"/>
              <a:gd name="connsiteY601" fmla="*/ 3712478 h 4251103"/>
              <a:gd name="connsiteX602" fmla="*/ 10383430 w 12192000"/>
              <a:gd name="connsiteY602" fmla="*/ 3697136 h 4251103"/>
              <a:gd name="connsiteX603" fmla="*/ 10378265 w 12192000"/>
              <a:gd name="connsiteY603" fmla="*/ 3681794 h 4251103"/>
              <a:gd name="connsiteX604" fmla="*/ 5198552 w 12192000"/>
              <a:gd name="connsiteY604" fmla="*/ 3675597 h 4251103"/>
              <a:gd name="connsiteX605" fmla="*/ 5186689 w 12192000"/>
              <a:gd name="connsiteY605" fmla="*/ 3681794 h 4251103"/>
              <a:gd name="connsiteX606" fmla="*/ 5191685 w 12192000"/>
              <a:gd name="connsiteY606" fmla="*/ 3681794 h 4251103"/>
              <a:gd name="connsiteX607" fmla="*/ 5203550 w 12192000"/>
              <a:gd name="connsiteY607" fmla="*/ 3681794 h 4251103"/>
              <a:gd name="connsiteX608" fmla="*/ 5206671 w 12192000"/>
              <a:gd name="connsiteY608" fmla="*/ 3681794 h 4251103"/>
              <a:gd name="connsiteX609" fmla="*/ 5198552 w 12192000"/>
              <a:gd name="connsiteY609" fmla="*/ 3675597 h 4251103"/>
              <a:gd name="connsiteX610" fmla="*/ 10318034 w 12192000"/>
              <a:gd name="connsiteY610" fmla="*/ 3673531 h 4251103"/>
              <a:gd name="connsiteX611" fmla="*/ 10285336 w 12192000"/>
              <a:gd name="connsiteY611" fmla="*/ 3679730 h 4251103"/>
              <a:gd name="connsiteX612" fmla="*/ 10312586 w 12192000"/>
              <a:gd name="connsiteY612" fmla="*/ 3679730 h 4251103"/>
              <a:gd name="connsiteX613" fmla="*/ 10318034 w 12192000"/>
              <a:gd name="connsiteY613" fmla="*/ 3679730 h 4251103"/>
              <a:gd name="connsiteX614" fmla="*/ 10318034 w 12192000"/>
              <a:gd name="connsiteY614" fmla="*/ 3673531 h 4251103"/>
              <a:gd name="connsiteX615" fmla="*/ 7056388 w 12192000"/>
              <a:gd name="connsiteY615" fmla="*/ 3673531 h 4251103"/>
              <a:gd name="connsiteX616" fmla="*/ 7029140 w 12192000"/>
              <a:gd name="connsiteY616" fmla="*/ 3679730 h 4251103"/>
              <a:gd name="connsiteX617" fmla="*/ 7056388 w 12192000"/>
              <a:gd name="connsiteY617" fmla="*/ 3673531 h 4251103"/>
              <a:gd name="connsiteX618" fmla="*/ 5273733 w 12192000"/>
              <a:gd name="connsiteY618" fmla="*/ 3673531 h 4251103"/>
              <a:gd name="connsiteX619" fmla="*/ 5270517 w 12192000"/>
              <a:gd name="connsiteY619" fmla="*/ 3685279 h 4251103"/>
              <a:gd name="connsiteX620" fmla="*/ 5271340 w 12192000"/>
              <a:gd name="connsiteY620" fmla="*/ 3686971 h 4251103"/>
              <a:gd name="connsiteX621" fmla="*/ 5268585 w 12192000"/>
              <a:gd name="connsiteY621" fmla="*/ 3687991 h 4251103"/>
              <a:gd name="connsiteX622" fmla="*/ 5272570 w 12192000"/>
              <a:gd name="connsiteY622" fmla="*/ 3689498 h 4251103"/>
              <a:gd name="connsiteX623" fmla="*/ 5278880 w 12192000"/>
              <a:gd name="connsiteY623" fmla="*/ 3702447 h 4251103"/>
              <a:gd name="connsiteX624" fmla="*/ 5309761 w 12192000"/>
              <a:gd name="connsiteY624" fmla="*/ 3695220 h 4251103"/>
              <a:gd name="connsiteX625" fmla="*/ 5285315 w 12192000"/>
              <a:gd name="connsiteY625" fmla="*/ 3694316 h 4251103"/>
              <a:gd name="connsiteX626" fmla="*/ 5272570 w 12192000"/>
              <a:gd name="connsiteY626" fmla="*/ 3689498 h 4251103"/>
              <a:gd name="connsiteX627" fmla="*/ 5271340 w 12192000"/>
              <a:gd name="connsiteY627" fmla="*/ 3686971 h 4251103"/>
              <a:gd name="connsiteX628" fmla="*/ 5280810 w 12192000"/>
              <a:gd name="connsiteY628" fmla="*/ 3683470 h 4251103"/>
              <a:gd name="connsiteX629" fmla="*/ 5289173 w 12192000"/>
              <a:gd name="connsiteY629" fmla="*/ 3673531 h 4251103"/>
              <a:gd name="connsiteX630" fmla="*/ 5273733 w 12192000"/>
              <a:gd name="connsiteY630" fmla="*/ 3673531 h 4251103"/>
              <a:gd name="connsiteX631" fmla="*/ 5394231 w 12192000"/>
              <a:gd name="connsiteY631" fmla="*/ 3665270 h 4251103"/>
              <a:gd name="connsiteX632" fmla="*/ 5353356 w 12192000"/>
              <a:gd name="connsiteY632" fmla="*/ 3673531 h 4251103"/>
              <a:gd name="connsiteX633" fmla="*/ 5394231 w 12192000"/>
              <a:gd name="connsiteY633" fmla="*/ 3665270 h 4251103"/>
              <a:gd name="connsiteX634" fmla="*/ 9037356 w 12192000"/>
              <a:gd name="connsiteY634" fmla="*/ 3615702 h 4251103"/>
              <a:gd name="connsiteX635" fmla="*/ 9020219 w 12192000"/>
              <a:gd name="connsiteY635" fmla="*/ 3623696 h 4251103"/>
              <a:gd name="connsiteX636" fmla="*/ 9017114 w 12192000"/>
              <a:gd name="connsiteY636" fmla="*/ 3623963 h 4251103"/>
              <a:gd name="connsiteX637" fmla="*/ 9018515 w 12192000"/>
              <a:gd name="connsiteY637" fmla="*/ 3624491 h 4251103"/>
              <a:gd name="connsiteX638" fmla="*/ 9001933 w 12192000"/>
              <a:gd name="connsiteY638" fmla="*/ 3632224 h 4251103"/>
              <a:gd name="connsiteX639" fmla="*/ 9023438 w 12192000"/>
              <a:gd name="connsiteY639" fmla="*/ 3631191 h 4251103"/>
              <a:gd name="connsiteX640" fmla="*/ 9037356 w 12192000"/>
              <a:gd name="connsiteY640" fmla="*/ 3623963 h 4251103"/>
              <a:gd name="connsiteX641" fmla="*/ 9044098 w 12192000"/>
              <a:gd name="connsiteY641" fmla="*/ 3627061 h 4251103"/>
              <a:gd name="connsiteX642" fmla="*/ 9061879 w 12192000"/>
              <a:gd name="connsiteY642" fmla="*/ 3623963 h 4251103"/>
              <a:gd name="connsiteX643" fmla="*/ 9037356 w 12192000"/>
              <a:gd name="connsiteY643" fmla="*/ 3623963 h 4251103"/>
              <a:gd name="connsiteX644" fmla="*/ 9025338 w 12192000"/>
              <a:gd name="connsiteY644" fmla="*/ 3627061 h 4251103"/>
              <a:gd name="connsiteX645" fmla="*/ 9018515 w 12192000"/>
              <a:gd name="connsiteY645" fmla="*/ 3624491 h 4251103"/>
              <a:gd name="connsiteX646" fmla="*/ 9020219 w 12192000"/>
              <a:gd name="connsiteY646" fmla="*/ 3623696 h 4251103"/>
              <a:gd name="connsiteX647" fmla="*/ 9029134 w 12192000"/>
              <a:gd name="connsiteY647" fmla="*/ 3622931 h 4251103"/>
              <a:gd name="connsiteX648" fmla="*/ 9037356 w 12192000"/>
              <a:gd name="connsiteY648" fmla="*/ 3615702 h 4251103"/>
              <a:gd name="connsiteX649" fmla="*/ 7003465 w 12192000"/>
              <a:gd name="connsiteY649" fmla="*/ 3615702 h 4251103"/>
              <a:gd name="connsiteX650" fmla="*/ 6920146 w 12192000"/>
              <a:gd name="connsiteY650" fmla="*/ 3632224 h 4251103"/>
              <a:gd name="connsiteX651" fmla="*/ 7154483 w 12192000"/>
              <a:gd name="connsiteY651" fmla="*/ 3632224 h 4251103"/>
              <a:gd name="connsiteX652" fmla="*/ 7151170 w 12192000"/>
              <a:gd name="connsiteY652" fmla="*/ 3631769 h 4251103"/>
              <a:gd name="connsiteX653" fmla="*/ 7173302 w 12192000"/>
              <a:gd name="connsiteY653" fmla="*/ 3627061 h 4251103"/>
              <a:gd name="connsiteX654" fmla="*/ 7189906 w 12192000"/>
              <a:gd name="connsiteY654" fmla="*/ 3615702 h 4251103"/>
              <a:gd name="connsiteX655" fmla="*/ 7150415 w 12192000"/>
              <a:gd name="connsiteY655" fmla="*/ 3631669 h 4251103"/>
              <a:gd name="connsiteX656" fmla="*/ 7086787 w 12192000"/>
              <a:gd name="connsiteY656" fmla="*/ 3622931 h 4251103"/>
              <a:gd name="connsiteX657" fmla="*/ 7003465 w 12192000"/>
              <a:gd name="connsiteY657" fmla="*/ 3632224 h 4251103"/>
              <a:gd name="connsiteX658" fmla="*/ 7003465 w 12192000"/>
              <a:gd name="connsiteY658" fmla="*/ 3615702 h 4251103"/>
              <a:gd name="connsiteX659" fmla="*/ 7691163 w 12192000"/>
              <a:gd name="connsiteY659" fmla="*/ 3595049 h 4251103"/>
              <a:gd name="connsiteX660" fmla="*/ 7644725 w 12192000"/>
              <a:gd name="connsiteY660" fmla="*/ 3610195 h 4251103"/>
              <a:gd name="connsiteX661" fmla="*/ 7629245 w 12192000"/>
              <a:gd name="connsiteY661" fmla="*/ 3602624 h 4251103"/>
              <a:gd name="connsiteX662" fmla="*/ 7500248 w 12192000"/>
              <a:gd name="connsiteY662" fmla="*/ 3617771 h 4251103"/>
              <a:gd name="connsiteX663" fmla="*/ 7495089 w 12192000"/>
              <a:gd name="connsiteY663" fmla="*/ 3625343 h 4251103"/>
              <a:gd name="connsiteX664" fmla="*/ 7603446 w 12192000"/>
              <a:gd name="connsiteY664" fmla="*/ 3625343 h 4251103"/>
              <a:gd name="connsiteX665" fmla="*/ 7608606 w 12192000"/>
              <a:gd name="connsiteY665" fmla="*/ 3632916 h 4251103"/>
              <a:gd name="connsiteX666" fmla="*/ 7629245 w 12192000"/>
              <a:gd name="connsiteY666" fmla="*/ 3632916 h 4251103"/>
              <a:gd name="connsiteX667" fmla="*/ 7732443 w 12192000"/>
              <a:gd name="connsiteY667" fmla="*/ 3625343 h 4251103"/>
              <a:gd name="connsiteX668" fmla="*/ 7727282 w 12192000"/>
              <a:gd name="connsiteY668" fmla="*/ 3610195 h 4251103"/>
              <a:gd name="connsiteX669" fmla="*/ 7711804 w 12192000"/>
              <a:gd name="connsiteY669" fmla="*/ 3617771 h 4251103"/>
              <a:gd name="connsiteX670" fmla="*/ 7691163 w 12192000"/>
              <a:gd name="connsiteY670" fmla="*/ 3595049 h 4251103"/>
              <a:gd name="connsiteX671" fmla="*/ 8117991 w 12192000"/>
              <a:gd name="connsiteY671" fmla="*/ 3562004 h 4251103"/>
              <a:gd name="connsiteX672" fmla="*/ 8127802 w 12192000"/>
              <a:gd name="connsiteY672" fmla="*/ 3578528 h 4251103"/>
              <a:gd name="connsiteX673" fmla="*/ 8132707 w 12192000"/>
              <a:gd name="connsiteY673" fmla="*/ 3570265 h 4251103"/>
              <a:gd name="connsiteX674" fmla="*/ 8117991 w 12192000"/>
              <a:gd name="connsiteY674" fmla="*/ 3562004 h 4251103"/>
              <a:gd name="connsiteX675" fmla="*/ 4711214 w 12192000"/>
              <a:gd name="connsiteY675" fmla="*/ 3548064 h 4251103"/>
              <a:gd name="connsiteX676" fmla="*/ 4702118 w 12192000"/>
              <a:gd name="connsiteY676" fmla="*/ 3553742 h 4251103"/>
              <a:gd name="connsiteX677" fmla="*/ 4722362 w 12192000"/>
              <a:gd name="connsiteY677" fmla="*/ 3562004 h 4251103"/>
              <a:gd name="connsiteX678" fmla="*/ 4737541 w 12192000"/>
              <a:gd name="connsiteY678" fmla="*/ 3562004 h 4251103"/>
              <a:gd name="connsiteX679" fmla="*/ 4717933 w 12192000"/>
              <a:gd name="connsiteY679" fmla="*/ 3551677 h 4251103"/>
              <a:gd name="connsiteX680" fmla="*/ 4711214 w 12192000"/>
              <a:gd name="connsiteY680" fmla="*/ 3548064 h 4251103"/>
              <a:gd name="connsiteX681" fmla="*/ 4660660 w 12192000"/>
              <a:gd name="connsiteY681" fmla="*/ 3542018 h 4251103"/>
              <a:gd name="connsiteX682" fmla="*/ 4655191 w 12192000"/>
              <a:gd name="connsiteY682" fmla="*/ 3546858 h 4251103"/>
              <a:gd name="connsiteX683" fmla="*/ 4660007 w 12192000"/>
              <a:gd name="connsiteY683" fmla="*/ 3553302 h 4251103"/>
              <a:gd name="connsiteX684" fmla="*/ 4658823 w 12192000"/>
              <a:gd name="connsiteY684" fmla="*/ 3553339 h 4251103"/>
              <a:gd name="connsiteX685" fmla="*/ 4650687 w 12192000"/>
              <a:gd name="connsiteY685" fmla="*/ 3551161 h 4251103"/>
              <a:gd name="connsiteX686" fmla="*/ 4644896 w 12192000"/>
              <a:gd name="connsiteY686" fmla="*/ 3553742 h 4251103"/>
              <a:gd name="connsiteX687" fmla="*/ 4658823 w 12192000"/>
              <a:gd name="connsiteY687" fmla="*/ 3553339 h 4251103"/>
              <a:gd name="connsiteX688" fmla="*/ 4660336 w 12192000"/>
              <a:gd name="connsiteY688" fmla="*/ 3553742 h 4251103"/>
              <a:gd name="connsiteX689" fmla="*/ 4660007 w 12192000"/>
              <a:gd name="connsiteY689" fmla="*/ 3553302 h 4251103"/>
              <a:gd name="connsiteX690" fmla="*/ 4674493 w 12192000"/>
              <a:gd name="connsiteY690" fmla="*/ 3552882 h 4251103"/>
              <a:gd name="connsiteX691" fmla="*/ 4680924 w 12192000"/>
              <a:gd name="connsiteY691" fmla="*/ 3546858 h 4251103"/>
              <a:gd name="connsiteX692" fmla="*/ 4668059 w 12192000"/>
              <a:gd name="connsiteY692" fmla="*/ 3544277 h 4251103"/>
              <a:gd name="connsiteX693" fmla="*/ 4660660 w 12192000"/>
              <a:gd name="connsiteY693" fmla="*/ 3542018 h 4251103"/>
              <a:gd name="connsiteX694" fmla="*/ 10952133 w 12192000"/>
              <a:gd name="connsiteY694" fmla="*/ 3530975 h 4251103"/>
              <a:gd name="connsiteX695" fmla="*/ 10945288 w 12192000"/>
              <a:gd name="connsiteY695" fmla="*/ 3535670 h 4251103"/>
              <a:gd name="connsiteX696" fmla="*/ 10936900 w 12192000"/>
              <a:gd name="connsiteY696" fmla="*/ 3536332 h 4251103"/>
              <a:gd name="connsiteX697" fmla="*/ 6094515 w 12192000"/>
              <a:gd name="connsiteY697" fmla="*/ 3524825 h 4251103"/>
              <a:gd name="connsiteX698" fmla="*/ 6116315 w 12192000"/>
              <a:gd name="connsiteY698" fmla="*/ 3533088 h 4251103"/>
              <a:gd name="connsiteX699" fmla="*/ 6121765 w 12192000"/>
              <a:gd name="connsiteY699" fmla="*/ 3524825 h 4251103"/>
              <a:gd name="connsiteX700" fmla="*/ 6094515 w 12192000"/>
              <a:gd name="connsiteY700" fmla="*/ 3524825 h 4251103"/>
              <a:gd name="connsiteX701" fmla="*/ 6029122 w 12192000"/>
              <a:gd name="connsiteY701" fmla="*/ 3500042 h 4251103"/>
              <a:gd name="connsiteX702" fmla="*/ 6054101 w 12192000"/>
              <a:gd name="connsiteY702" fmla="*/ 3508305 h 4251103"/>
              <a:gd name="connsiteX703" fmla="*/ 6059093 w 12192000"/>
              <a:gd name="connsiteY703" fmla="*/ 3500042 h 4251103"/>
              <a:gd name="connsiteX704" fmla="*/ 6029122 w 12192000"/>
              <a:gd name="connsiteY704" fmla="*/ 3500042 h 4251103"/>
              <a:gd name="connsiteX705" fmla="*/ 4381753 w 12192000"/>
              <a:gd name="connsiteY705" fmla="*/ 3483518 h 4251103"/>
              <a:gd name="connsiteX706" fmla="*/ 4381753 w 12192000"/>
              <a:gd name="connsiteY706" fmla="*/ 3491781 h 4251103"/>
              <a:gd name="connsiteX707" fmla="*/ 4361511 w 12192000"/>
              <a:gd name="connsiteY707" fmla="*/ 3491781 h 4251103"/>
              <a:gd name="connsiteX708" fmla="*/ 4386814 w 12192000"/>
              <a:gd name="connsiteY708" fmla="*/ 3500042 h 4251103"/>
              <a:gd name="connsiteX709" fmla="*/ 4381753 w 12192000"/>
              <a:gd name="connsiteY709" fmla="*/ 3483518 h 4251103"/>
              <a:gd name="connsiteX710" fmla="*/ 6271632 w 12192000"/>
              <a:gd name="connsiteY710" fmla="*/ 3475259 h 4251103"/>
              <a:gd name="connsiteX711" fmla="*/ 6225308 w 12192000"/>
              <a:gd name="connsiteY711" fmla="*/ 3483518 h 4251103"/>
              <a:gd name="connsiteX712" fmla="*/ 6271632 w 12192000"/>
              <a:gd name="connsiteY712" fmla="*/ 3475259 h 4251103"/>
              <a:gd name="connsiteX713" fmla="*/ 6623136 w 12192000"/>
              <a:gd name="connsiteY713" fmla="*/ 3466996 h 4251103"/>
              <a:gd name="connsiteX714" fmla="*/ 6658560 w 12192000"/>
              <a:gd name="connsiteY714" fmla="*/ 3466996 h 4251103"/>
              <a:gd name="connsiteX715" fmla="*/ 6623136 w 12192000"/>
              <a:gd name="connsiteY715" fmla="*/ 3466996 h 4251103"/>
              <a:gd name="connsiteX716" fmla="*/ 6158399 w 12192000"/>
              <a:gd name="connsiteY716" fmla="*/ 3458735 h 4251103"/>
              <a:gd name="connsiteX717" fmla="*/ 6137813 w 12192000"/>
              <a:gd name="connsiteY717" fmla="*/ 3475259 h 4251103"/>
              <a:gd name="connsiteX718" fmla="*/ 6271632 w 12192000"/>
              <a:gd name="connsiteY718" fmla="*/ 3466996 h 4251103"/>
              <a:gd name="connsiteX719" fmla="*/ 6158399 w 12192000"/>
              <a:gd name="connsiteY719" fmla="*/ 3458735 h 4251103"/>
              <a:gd name="connsiteX720" fmla="*/ 7200805 w 12192000"/>
              <a:gd name="connsiteY720" fmla="*/ 3446346 h 4251103"/>
              <a:gd name="connsiteX721" fmla="*/ 7162658 w 12192000"/>
              <a:gd name="connsiteY721" fmla="*/ 3454605 h 4251103"/>
              <a:gd name="connsiteX722" fmla="*/ 7200805 w 12192000"/>
              <a:gd name="connsiteY722" fmla="*/ 3446346 h 4251103"/>
              <a:gd name="connsiteX723" fmla="*/ 10961101 w 12192000"/>
              <a:gd name="connsiteY723" fmla="*/ 3429822 h 4251103"/>
              <a:gd name="connsiteX724" fmla="*/ 10920228 w 12192000"/>
              <a:gd name="connsiteY724" fmla="*/ 3446346 h 4251103"/>
              <a:gd name="connsiteX725" fmla="*/ 10961101 w 12192000"/>
              <a:gd name="connsiteY725" fmla="*/ 3429822 h 4251103"/>
              <a:gd name="connsiteX726" fmla="*/ 4862468 w 12192000"/>
              <a:gd name="connsiteY726" fmla="*/ 3429822 h 4251103"/>
              <a:gd name="connsiteX727" fmla="*/ 4857435 w 12192000"/>
              <a:gd name="connsiteY727" fmla="*/ 3438083 h 4251103"/>
              <a:gd name="connsiteX728" fmla="*/ 4922830 w 12192000"/>
              <a:gd name="connsiteY728" fmla="*/ 3446346 h 4251103"/>
              <a:gd name="connsiteX729" fmla="*/ 4862468 w 12192000"/>
              <a:gd name="connsiteY729" fmla="*/ 3429822 h 4251103"/>
              <a:gd name="connsiteX730" fmla="*/ 9294218 w 12192000"/>
              <a:gd name="connsiteY730" fmla="*/ 3413298 h 4251103"/>
              <a:gd name="connsiteX731" fmla="*/ 9268786 w 12192000"/>
              <a:gd name="connsiteY731" fmla="*/ 3429822 h 4251103"/>
              <a:gd name="connsiteX732" fmla="*/ 9268786 w 12192000"/>
              <a:gd name="connsiteY732" fmla="*/ 3421559 h 4251103"/>
              <a:gd name="connsiteX733" fmla="*/ 9151798 w 12192000"/>
              <a:gd name="connsiteY733" fmla="*/ 3454605 h 4251103"/>
              <a:gd name="connsiteX734" fmla="*/ 9248440 w 12192000"/>
              <a:gd name="connsiteY734" fmla="*/ 3438083 h 4251103"/>
              <a:gd name="connsiteX735" fmla="*/ 9304389 w 12192000"/>
              <a:gd name="connsiteY735" fmla="*/ 3421559 h 4251103"/>
              <a:gd name="connsiteX736" fmla="*/ 9294218 w 12192000"/>
              <a:gd name="connsiteY736" fmla="*/ 3413298 h 4251103"/>
              <a:gd name="connsiteX737" fmla="*/ 9335998 w 12192000"/>
              <a:gd name="connsiteY737" fmla="*/ 3405037 h 4251103"/>
              <a:gd name="connsiteX738" fmla="*/ 9361886 w 12192000"/>
              <a:gd name="connsiteY738" fmla="*/ 3405037 h 4251103"/>
              <a:gd name="connsiteX739" fmla="*/ 9335998 w 12192000"/>
              <a:gd name="connsiteY739" fmla="*/ 3405037 h 4251103"/>
              <a:gd name="connsiteX740" fmla="*/ 9413385 w 12192000"/>
              <a:gd name="connsiteY740" fmla="*/ 3396776 h 4251103"/>
              <a:gd name="connsiteX741" fmla="*/ 9367061 w 12192000"/>
              <a:gd name="connsiteY741" fmla="*/ 3413298 h 4251103"/>
              <a:gd name="connsiteX742" fmla="*/ 9413385 w 12192000"/>
              <a:gd name="connsiteY742" fmla="*/ 3396776 h 4251103"/>
              <a:gd name="connsiteX743" fmla="*/ 8519960 w 12192000"/>
              <a:gd name="connsiteY743" fmla="*/ 3391268 h 4251103"/>
              <a:gd name="connsiteX744" fmla="*/ 8283313 w 12192000"/>
              <a:gd name="connsiteY744" fmla="*/ 3406413 h 4251103"/>
              <a:gd name="connsiteX745" fmla="*/ 8273025 w 12192000"/>
              <a:gd name="connsiteY745" fmla="*/ 3398839 h 4251103"/>
              <a:gd name="connsiteX746" fmla="*/ 8206145 w 12192000"/>
              <a:gd name="connsiteY746" fmla="*/ 3413986 h 4251103"/>
              <a:gd name="connsiteX747" fmla="*/ 8154701 w 12192000"/>
              <a:gd name="connsiteY747" fmla="*/ 3421559 h 4251103"/>
              <a:gd name="connsiteX748" fmla="*/ 8020943 w 12192000"/>
              <a:gd name="connsiteY748" fmla="*/ 3421559 h 4251103"/>
              <a:gd name="connsiteX749" fmla="*/ 8000364 w 12192000"/>
              <a:gd name="connsiteY749" fmla="*/ 3429132 h 4251103"/>
              <a:gd name="connsiteX750" fmla="*/ 7995220 w 12192000"/>
              <a:gd name="connsiteY750" fmla="*/ 3429132 h 4251103"/>
              <a:gd name="connsiteX751" fmla="*/ 7979787 w 12192000"/>
              <a:gd name="connsiteY751" fmla="*/ 3436703 h 4251103"/>
              <a:gd name="connsiteX752" fmla="*/ 7974642 w 12192000"/>
              <a:gd name="connsiteY752" fmla="*/ 3421559 h 4251103"/>
              <a:gd name="connsiteX753" fmla="*/ 7959208 w 12192000"/>
              <a:gd name="connsiteY753" fmla="*/ 3429132 h 4251103"/>
              <a:gd name="connsiteX754" fmla="*/ 7943775 w 12192000"/>
              <a:gd name="connsiteY754" fmla="*/ 3444279 h 4251103"/>
              <a:gd name="connsiteX755" fmla="*/ 7954063 w 12192000"/>
              <a:gd name="connsiteY755" fmla="*/ 3436703 h 4251103"/>
              <a:gd name="connsiteX756" fmla="*/ 7995220 w 12192000"/>
              <a:gd name="connsiteY756" fmla="*/ 3444279 h 4251103"/>
              <a:gd name="connsiteX757" fmla="*/ 8139266 w 12192000"/>
              <a:gd name="connsiteY757" fmla="*/ 3451851 h 4251103"/>
              <a:gd name="connsiteX758" fmla="*/ 8242157 w 12192000"/>
              <a:gd name="connsiteY758" fmla="*/ 3444279 h 4251103"/>
              <a:gd name="connsiteX759" fmla="*/ 8298748 w 12192000"/>
              <a:gd name="connsiteY759" fmla="*/ 3444279 h 4251103"/>
              <a:gd name="connsiteX760" fmla="*/ 8303891 w 12192000"/>
              <a:gd name="connsiteY760" fmla="*/ 3436703 h 4251103"/>
              <a:gd name="connsiteX761" fmla="*/ 8525105 w 12192000"/>
              <a:gd name="connsiteY761" fmla="*/ 3421559 h 4251103"/>
              <a:gd name="connsiteX762" fmla="*/ 8571406 w 12192000"/>
              <a:gd name="connsiteY762" fmla="*/ 3406413 h 4251103"/>
              <a:gd name="connsiteX763" fmla="*/ 8519960 w 12192000"/>
              <a:gd name="connsiteY763" fmla="*/ 3406413 h 4251103"/>
              <a:gd name="connsiteX764" fmla="*/ 8519960 w 12192000"/>
              <a:gd name="connsiteY764" fmla="*/ 3413986 h 4251103"/>
              <a:gd name="connsiteX765" fmla="*/ 8499382 w 12192000"/>
              <a:gd name="connsiteY765" fmla="*/ 3406413 h 4251103"/>
              <a:gd name="connsiteX766" fmla="*/ 8519960 w 12192000"/>
              <a:gd name="connsiteY766" fmla="*/ 3391268 h 4251103"/>
              <a:gd name="connsiteX767" fmla="*/ 8108677 w 12192000"/>
              <a:gd name="connsiteY767" fmla="*/ 3376121 h 4251103"/>
              <a:gd name="connsiteX768" fmla="*/ 8113879 w 12192000"/>
              <a:gd name="connsiteY768" fmla="*/ 3384382 h 4251103"/>
              <a:gd name="connsiteX769" fmla="*/ 8108677 w 12192000"/>
              <a:gd name="connsiteY769" fmla="*/ 3376121 h 4251103"/>
              <a:gd name="connsiteX770" fmla="*/ 4320638 w 12192000"/>
              <a:gd name="connsiteY770" fmla="*/ 3359598 h 4251103"/>
              <a:gd name="connsiteX771" fmla="*/ 4439556 w 12192000"/>
              <a:gd name="connsiteY771" fmla="*/ 3381286 h 4251103"/>
              <a:gd name="connsiteX772" fmla="*/ 4480918 w 12192000"/>
              <a:gd name="connsiteY772" fmla="*/ 3388513 h 4251103"/>
              <a:gd name="connsiteX773" fmla="*/ 4506768 w 12192000"/>
              <a:gd name="connsiteY773" fmla="*/ 3381286 h 4251103"/>
              <a:gd name="connsiteX774" fmla="*/ 4449895 w 12192000"/>
              <a:gd name="connsiteY774" fmla="*/ 3374057 h 4251103"/>
              <a:gd name="connsiteX775" fmla="*/ 4444726 w 12192000"/>
              <a:gd name="connsiteY775" fmla="*/ 3366826 h 4251103"/>
              <a:gd name="connsiteX776" fmla="*/ 4320638 w 12192000"/>
              <a:gd name="connsiteY776" fmla="*/ 3359598 h 4251103"/>
              <a:gd name="connsiteX777" fmla="*/ 8262638 w 12192000"/>
              <a:gd name="connsiteY777" fmla="*/ 3357274 h 4251103"/>
              <a:gd name="connsiteX778" fmla="*/ 8252598 w 12192000"/>
              <a:gd name="connsiteY778" fmla="*/ 3359598 h 4251103"/>
              <a:gd name="connsiteX779" fmla="*/ 8267313 w 12192000"/>
              <a:gd name="connsiteY779" fmla="*/ 3376121 h 4251103"/>
              <a:gd name="connsiteX780" fmla="*/ 8277122 w 12192000"/>
              <a:gd name="connsiteY780" fmla="*/ 3359598 h 4251103"/>
              <a:gd name="connsiteX781" fmla="*/ 8262638 w 12192000"/>
              <a:gd name="connsiteY781" fmla="*/ 3357274 h 4251103"/>
              <a:gd name="connsiteX782" fmla="*/ 8386435 w 12192000"/>
              <a:gd name="connsiteY782" fmla="*/ 3349142 h 4251103"/>
              <a:gd name="connsiteX783" fmla="*/ 8354610 w 12192000"/>
              <a:gd name="connsiteY783" fmla="*/ 3352370 h 4251103"/>
              <a:gd name="connsiteX784" fmla="*/ 8345949 w 12192000"/>
              <a:gd name="connsiteY784" fmla="*/ 3353309 h 4251103"/>
              <a:gd name="connsiteX785" fmla="*/ 8340247 w 12192000"/>
              <a:gd name="connsiteY785" fmla="*/ 3351336 h 4251103"/>
              <a:gd name="connsiteX786" fmla="*/ 8331216 w 12192000"/>
              <a:gd name="connsiteY786" fmla="*/ 3354909 h 4251103"/>
              <a:gd name="connsiteX787" fmla="*/ 8288022 w 12192000"/>
              <a:gd name="connsiteY787" fmla="*/ 3359598 h 4251103"/>
              <a:gd name="connsiteX788" fmla="*/ 8319357 w 12192000"/>
              <a:gd name="connsiteY788" fmla="*/ 3359598 h 4251103"/>
              <a:gd name="connsiteX789" fmla="*/ 8329803 w 12192000"/>
              <a:gd name="connsiteY789" fmla="*/ 3355469 h 4251103"/>
              <a:gd name="connsiteX790" fmla="*/ 8331216 w 12192000"/>
              <a:gd name="connsiteY790" fmla="*/ 3354909 h 4251103"/>
              <a:gd name="connsiteX791" fmla="*/ 8345949 w 12192000"/>
              <a:gd name="connsiteY791" fmla="*/ 3353309 h 4251103"/>
              <a:gd name="connsiteX792" fmla="*/ 8361138 w 12192000"/>
              <a:gd name="connsiteY792" fmla="*/ 3358565 h 4251103"/>
              <a:gd name="connsiteX793" fmla="*/ 8382029 w 12192000"/>
              <a:gd name="connsiteY793" fmla="*/ 3359598 h 4251103"/>
              <a:gd name="connsiteX794" fmla="*/ 8413364 w 12192000"/>
              <a:gd name="connsiteY794" fmla="*/ 3351336 h 4251103"/>
              <a:gd name="connsiteX795" fmla="*/ 8386435 w 12192000"/>
              <a:gd name="connsiteY795" fmla="*/ 3349142 h 4251103"/>
              <a:gd name="connsiteX796" fmla="*/ 8966679 w 12192000"/>
              <a:gd name="connsiteY796" fmla="*/ 3347979 h 4251103"/>
              <a:gd name="connsiteX797" fmla="*/ 8958492 w 12192000"/>
              <a:gd name="connsiteY797" fmla="*/ 3349271 h 4251103"/>
              <a:gd name="connsiteX798" fmla="*/ 8956534 w 12192000"/>
              <a:gd name="connsiteY798" fmla="*/ 3349942 h 4251103"/>
              <a:gd name="connsiteX799" fmla="*/ 8949321 w 12192000"/>
              <a:gd name="connsiteY799" fmla="*/ 3351336 h 4251103"/>
              <a:gd name="connsiteX800" fmla="*/ 8947193 w 12192000"/>
              <a:gd name="connsiteY800" fmla="*/ 3353145 h 4251103"/>
              <a:gd name="connsiteX801" fmla="*/ 8928361 w 12192000"/>
              <a:gd name="connsiteY801" fmla="*/ 3359598 h 4251103"/>
              <a:gd name="connsiteX802" fmla="*/ 8940806 w 12192000"/>
              <a:gd name="connsiteY802" fmla="*/ 3358565 h 4251103"/>
              <a:gd name="connsiteX803" fmla="*/ 8947193 w 12192000"/>
              <a:gd name="connsiteY803" fmla="*/ 3353145 h 4251103"/>
              <a:gd name="connsiteX804" fmla="*/ 8956534 w 12192000"/>
              <a:gd name="connsiteY804" fmla="*/ 3349942 h 4251103"/>
              <a:gd name="connsiteX805" fmla="*/ 9206297 w 12192000"/>
              <a:gd name="connsiteY805" fmla="*/ 3297640 h 4251103"/>
              <a:gd name="connsiteX806" fmla="*/ 9083677 w 12192000"/>
              <a:gd name="connsiteY806" fmla="*/ 3318293 h 4251103"/>
              <a:gd name="connsiteX807" fmla="*/ 9206297 w 12192000"/>
              <a:gd name="connsiteY807" fmla="*/ 3297640 h 4251103"/>
              <a:gd name="connsiteX808" fmla="*/ 2311461 w 12192000"/>
              <a:gd name="connsiteY808" fmla="*/ 3248070 h 4251103"/>
              <a:gd name="connsiteX809" fmla="*/ 2290652 w 12192000"/>
              <a:gd name="connsiteY809" fmla="*/ 3256331 h 4251103"/>
              <a:gd name="connsiteX810" fmla="*/ 2347875 w 12192000"/>
              <a:gd name="connsiteY810" fmla="*/ 3264594 h 4251103"/>
              <a:gd name="connsiteX811" fmla="*/ 2332268 w 12192000"/>
              <a:gd name="connsiteY811" fmla="*/ 3256331 h 4251103"/>
              <a:gd name="connsiteX812" fmla="*/ 2311461 w 12192000"/>
              <a:gd name="connsiteY812" fmla="*/ 3248070 h 4251103"/>
              <a:gd name="connsiteX813" fmla="*/ 2228349 w 12192000"/>
              <a:gd name="connsiteY813" fmla="*/ 3232641 h 4251103"/>
              <a:gd name="connsiteX814" fmla="*/ 2228803 w 12192000"/>
              <a:gd name="connsiteY814" fmla="*/ 3232684 h 4251103"/>
              <a:gd name="connsiteX815" fmla="*/ 2230333 w 12192000"/>
              <a:gd name="connsiteY815" fmla="*/ 3233846 h 4251103"/>
              <a:gd name="connsiteX816" fmla="*/ 9786689 w 12192000"/>
              <a:gd name="connsiteY816" fmla="*/ 3227415 h 4251103"/>
              <a:gd name="connsiteX817" fmla="*/ 9807127 w 12192000"/>
              <a:gd name="connsiteY817" fmla="*/ 3227415 h 4251103"/>
              <a:gd name="connsiteX818" fmla="*/ 9786689 w 12192000"/>
              <a:gd name="connsiteY818" fmla="*/ 3227415 h 4251103"/>
              <a:gd name="connsiteX819" fmla="*/ 5754819 w 12192000"/>
              <a:gd name="connsiteY819" fmla="*/ 3227415 h 4251103"/>
              <a:gd name="connsiteX820" fmla="*/ 5734839 w 12192000"/>
              <a:gd name="connsiteY820" fmla="*/ 3239809 h 4251103"/>
              <a:gd name="connsiteX821" fmla="*/ 5764810 w 12192000"/>
              <a:gd name="connsiteY821" fmla="*/ 3239809 h 4251103"/>
              <a:gd name="connsiteX822" fmla="*/ 5754819 w 12192000"/>
              <a:gd name="connsiteY822" fmla="*/ 3227415 h 4251103"/>
              <a:gd name="connsiteX823" fmla="*/ 2312425 w 12192000"/>
              <a:gd name="connsiteY823" fmla="*/ 3219154 h 4251103"/>
              <a:gd name="connsiteX824" fmla="*/ 2339675 w 12192000"/>
              <a:gd name="connsiteY824" fmla="*/ 3235678 h 4251103"/>
              <a:gd name="connsiteX825" fmla="*/ 2312425 w 12192000"/>
              <a:gd name="connsiteY825" fmla="*/ 3219154 h 4251103"/>
              <a:gd name="connsiteX826" fmla="*/ 2204530 w 12192000"/>
              <a:gd name="connsiteY826" fmla="*/ 3218194 h 4251103"/>
              <a:gd name="connsiteX827" fmla="*/ 2228349 w 12192000"/>
              <a:gd name="connsiteY827" fmla="*/ 3232641 h 4251103"/>
              <a:gd name="connsiteX828" fmla="*/ 2220658 w 12192000"/>
              <a:gd name="connsiteY828" fmla="*/ 3231888 h 4251103"/>
              <a:gd name="connsiteX829" fmla="*/ 2204530 w 12192000"/>
              <a:gd name="connsiteY829" fmla="*/ 3218194 h 4251103"/>
              <a:gd name="connsiteX830" fmla="*/ 2781098 w 12192000"/>
              <a:gd name="connsiteY830" fmla="*/ 3177847 h 4251103"/>
              <a:gd name="connsiteX831" fmla="*/ 2751124 w 12192000"/>
              <a:gd name="connsiteY831" fmla="*/ 3186108 h 4251103"/>
              <a:gd name="connsiteX832" fmla="*/ 2781098 w 12192000"/>
              <a:gd name="connsiteY832" fmla="*/ 3194371 h 4251103"/>
              <a:gd name="connsiteX833" fmla="*/ 2683033 w 12192000"/>
              <a:gd name="connsiteY833" fmla="*/ 3177847 h 4251103"/>
              <a:gd name="connsiteX834" fmla="*/ 2683033 w 12192000"/>
              <a:gd name="connsiteY834" fmla="*/ 3194371 h 4251103"/>
              <a:gd name="connsiteX835" fmla="*/ 2745705 w 12192000"/>
              <a:gd name="connsiteY835" fmla="*/ 3194371 h 4251103"/>
              <a:gd name="connsiteX836" fmla="*/ 2683033 w 12192000"/>
              <a:gd name="connsiteY836" fmla="*/ 3177847 h 4251103"/>
              <a:gd name="connsiteX837" fmla="*/ 1701055 w 12192000"/>
              <a:gd name="connsiteY837" fmla="*/ 3162358 h 4251103"/>
              <a:gd name="connsiteX838" fmla="*/ 1688456 w 12192000"/>
              <a:gd name="connsiteY838" fmla="*/ 3164079 h 4251103"/>
              <a:gd name="connsiteX839" fmla="*/ 1745679 w 12192000"/>
              <a:gd name="connsiteY839" fmla="*/ 3177849 h 4251103"/>
              <a:gd name="connsiteX840" fmla="*/ 1701055 w 12192000"/>
              <a:gd name="connsiteY840" fmla="*/ 3162358 h 4251103"/>
              <a:gd name="connsiteX841" fmla="*/ 2219806 w 12192000"/>
              <a:gd name="connsiteY841" fmla="*/ 3161325 h 4251103"/>
              <a:gd name="connsiteX842" fmla="*/ 2225256 w 12192000"/>
              <a:gd name="connsiteY842" fmla="*/ 3186108 h 4251103"/>
              <a:gd name="connsiteX843" fmla="*/ 2219806 w 12192000"/>
              <a:gd name="connsiteY843" fmla="*/ 3161325 h 4251103"/>
              <a:gd name="connsiteX844" fmla="*/ 2647610 w 12192000"/>
              <a:gd name="connsiteY844" fmla="*/ 3156162 h 4251103"/>
              <a:gd name="connsiteX845" fmla="*/ 2684169 w 12192000"/>
              <a:gd name="connsiteY845" fmla="*/ 3177849 h 4251103"/>
              <a:gd name="connsiteX846" fmla="*/ 2710282 w 12192000"/>
              <a:gd name="connsiteY846" fmla="*/ 3170621 h 4251103"/>
              <a:gd name="connsiteX847" fmla="*/ 2694615 w 12192000"/>
              <a:gd name="connsiteY847" fmla="*/ 3163392 h 4251103"/>
              <a:gd name="connsiteX848" fmla="*/ 2647610 w 12192000"/>
              <a:gd name="connsiteY848" fmla="*/ 3156162 h 4251103"/>
              <a:gd name="connsiteX849" fmla="*/ 1627805 w 12192000"/>
              <a:gd name="connsiteY849" fmla="*/ 3142739 h 4251103"/>
              <a:gd name="connsiteX850" fmla="*/ 1614863 w 12192000"/>
              <a:gd name="connsiteY850" fmla="*/ 3148932 h 4251103"/>
              <a:gd name="connsiteX851" fmla="*/ 1653011 w 12192000"/>
              <a:gd name="connsiteY851" fmla="*/ 3148932 h 4251103"/>
              <a:gd name="connsiteX852" fmla="*/ 1627805 w 12192000"/>
              <a:gd name="connsiteY852" fmla="*/ 3142739 h 4251103"/>
              <a:gd name="connsiteX853" fmla="*/ 189253 w 12192000"/>
              <a:gd name="connsiteY853" fmla="*/ 3136931 h 4251103"/>
              <a:gd name="connsiteX854" fmla="*/ 181589 w 12192000"/>
              <a:gd name="connsiteY854" fmla="*/ 3139639 h 4251103"/>
              <a:gd name="connsiteX855" fmla="*/ 212246 w 12192000"/>
              <a:gd name="connsiteY855" fmla="*/ 3154099 h 4251103"/>
              <a:gd name="connsiteX856" fmla="*/ 196917 w 12192000"/>
              <a:gd name="connsiteY856" fmla="*/ 3146871 h 4251103"/>
              <a:gd name="connsiteX857" fmla="*/ 196917 w 12192000"/>
              <a:gd name="connsiteY857" fmla="*/ 3139639 h 4251103"/>
              <a:gd name="connsiteX858" fmla="*/ 189253 w 12192000"/>
              <a:gd name="connsiteY858" fmla="*/ 3136931 h 4251103"/>
              <a:gd name="connsiteX859" fmla="*/ 2090716 w 12192000"/>
              <a:gd name="connsiteY859" fmla="*/ 3132412 h 4251103"/>
              <a:gd name="connsiteX860" fmla="*/ 2075387 w 12192000"/>
              <a:gd name="connsiteY860" fmla="*/ 3140673 h 4251103"/>
              <a:gd name="connsiteX861" fmla="*/ 2090716 w 12192000"/>
              <a:gd name="connsiteY861" fmla="*/ 3132412 h 4251103"/>
              <a:gd name="connsiteX862" fmla="*/ 2047916 w 12192000"/>
              <a:gd name="connsiteY862" fmla="*/ 3128992 h 4251103"/>
              <a:gd name="connsiteX863" fmla="*/ 2034503 w 12192000"/>
              <a:gd name="connsiteY863" fmla="*/ 3131896 h 4251103"/>
              <a:gd name="connsiteX864" fmla="*/ 2065160 w 12192000"/>
              <a:gd name="connsiteY864" fmla="*/ 3155132 h 4251103"/>
              <a:gd name="connsiteX865" fmla="*/ 2085595 w 12192000"/>
              <a:gd name="connsiteY865" fmla="*/ 3170621 h 4251103"/>
              <a:gd name="connsiteX866" fmla="*/ 2116252 w 12192000"/>
              <a:gd name="connsiteY866" fmla="*/ 3170621 h 4251103"/>
              <a:gd name="connsiteX867" fmla="*/ 2065160 w 12192000"/>
              <a:gd name="connsiteY867" fmla="*/ 3131896 h 4251103"/>
              <a:gd name="connsiteX868" fmla="*/ 2047916 w 12192000"/>
              <a:gd name="connsiteY868" fmla="*/ 3128992 h 4251103"/>
              <a:gd name="connsiteX869" fmla="*/ 1822522 w 12192000"/>
              <a:gd name="connsiteY869" fmla="*/ 3127622 h 4251103"/>
              <a:gd name="connsiteX870" fmla="*/ 1843275 w 12192000"/>
              <a:gd name="connsiteY870" fmla="*/ 3132120 h 4251103"/>
              <a:gd name="connsiteX871" fmla="*/ 1832309 w 12192000"/>
              <a:gd name="connsiteY871" fmla="*/ 3134076 h 4251103"/>
              <a:gd name="connsiteX872" fmla="*/ 1817472 w 12192000"/>
              <a:gd name="connsiteY872" fmla="*/ 3124296 h 4251103"/>
              <a:gd name="connsiteX873" fmla="*/ 1822522 w 12192000"/>
              <a:gd name="connsiteY873" fmla="*/ 3127622 h 4251103"/>
              <a:gd name="connsiteX874" fmla="*/ 1815777 w 12192000"/>
              <a:gd name="connsiteY874" fmla="*/ 3126163 h 4251103"/>
              <a:gd name="connsiteX875" fmla="*/ 2581668 w 12192000"/>
              <a:gd name="connsiteY875" fmla="*/ 3115888 h 4251103"/>
              <a:gd name="connsiteX876" fmla="*/ 2597239 w 12192000"/>
              <a:gd name="connsiteY876" fmla="*/ 3132412 h 4251103"/>
              <a:gd name="connsiteX877" fmla="*/ 2586859 w 12192000"/>
              <a:gd name="connsiteY877" fmla="*/ 3140673 h 4251103"/>
              <a:gd name="connsiteX878" fmla="*/ 2612811 w 12192000"/>
              <a:gd name="connsiteY878" fmla="*/ 3132412 h 4251103"/>
              <a:gd name="connsiteX879" fmla="*/ 2680282 w 12192000"/>
              <a:gd name="connsiteY879" fmla="*/ 3148932 h 4251103"/>
              <a:gd name="connsiteX880" fmla="*/ 2581668 w 12192000"/>
              <a:gd name="connsiteY880" fmla="*/ 3115888 h 4251103"/>
              <a:gd name="connsiteX881" fmla="*/ 2560390 w 12192000"/>
              <a:gd name="connsiteY881" fmla="*/ 3115888 h 4251103"/>
              <a:gd name="connsiteX882" fmla="*/ 2533139 w 12192000"/>
              <a:gd name="connsiteY882" fmla="*/ 3132412 h 4251103"/>
              <a:gd name="connsiteX883" fmla="*/ 2560390 w 12192000"/>
              <a:gd name="connsiteY883" fmla="*/ 3115888 h 4251103"/>
              <a:gd name="connsiteX884" fmla="*/ 2342426 w 12192000"/>
              <a:gd name="connsiteY884" fmla="*/ 3115888 h 4251103"/>
              <a:gd name="connsiteX885" fmla="*/ 2369675 w 12192000"/>
              <a:gd name="connsiteY885" fmla="*/ 3132412 h 4251103"/>
              <a:gd name="connsiteX886" fmla="*/ 2358775 w 12192000"/>
              <a:gd name="connsiteY886" fmla="*/ 3115888 h 4251103"/>
              <a:gd name="connsiteX887" fmla="*/ 2342426 w 12192000"/>
              <a:gd name="connsiteY887" fmla="*/ 3115888 h 4251103"/>
              <a:gd name="connsiteX888" fmla="*/ 3165302 w 12192000"/>
              <a:gd name="connsiteY888" fmla="*/ 3107625 h 4251103"/>
              <a:gd name="connsiteX889" fmla="*/ 3180290 w 12192000"/>
              <a:gd name="connsiteY889" fmla="*/ 3124149 h 4251103"/>
              <a:gd name="connsiteX890" fmla="*/ 3195275 w 12192000"/>
              <a:gd name="connsiteY890" fmla="*/ 3115888 h 4251103"/>
              <a:gd name="connsiteX891" fmla="*/ 3195275 w 12192000"/>
              <a:gd name="connsiteY891" fmla="*/ 3107625 h 4251103"/>
              <a:gd name="connsiteX892" fmla="*/ 3165302 w 12192000"/>
              <a:gd name="connsiteY892" fmla="*/ 3107625 h 4251103"/>
              <a:gd name="connsiteX893" fmla="*/ 3246443 w 12192000"/>
              <a:gd name="connsiteY893" fmla="*/ 3099366 h 4251103"/>
              <a:gd name="connsiteX894" fmla="*/ 3256736 w 12192000"/>
              <a:gd name="connsiteY894" fmla="*/ 3124149 h 4251103"/>
              <a:gd name="connsiteX895" fmla="*/ 3246443 w 12192000"/>
              <a:gd name="connsiteY895" fmla="*/ 3099366 h 4251103"/>
              <a:gd name="connsiteX896" fmla="*/ 1450283 w 12192000"/>
              <a:gd name="connsiteY896" fmla="*/ 3070450 h 4251103"/>
              <a:gd name="connsiteX897" fmla="*/ 1434751 w 12192000"/>
              <a:gd name="connsiteY897" fmla="*/ 3085597 h 4251103"/>
              <a:gd name="connsiteX898" fmla="*/ 1445105 w 12192000"/>
              <a:gd name="connsiteY898" fmla="*/ 3108317 h 4251103"/>
              <a:gd name="connsiteX899" fmla="*/ 1470991 w 12192000"/>
              <a:gd name="connsiteY899" fmla="*/ 3108317 h 4251103"/>
              <a:gd name="connsiteX900" fmla="*/ 1450283 w 12192000"/>
              <a:gd name="connsiteY900" fmla="*/ 3070450 h 4251103"/>
              <a:gd name="connsiteX901" fmla="*/ 3415988 w 12192000"/>
              <a:gd name="connsiteY901" fmla="*/ 3053926 h 4251103"/>
              <a:gd name="connsiteX902" fmla="*/ 3443237 w 12192000"/>
              <a:gd name="connsiteY902" fmla="*/ 3070450 h 4251103"/>
              <a:gd name="connsiteX903" fmla="*/ 3448685 w 12192000"/>
              <a:gd name="connsiteY903" fmla="*/ 3062189 h 4251103"/>
              <a:gd name="connsiteX904" fmla="*/ 3415988 w 12192000"/>
              <a:gd name="connsiteY904" fmla="*/ 3053926 h 4251103"/>
              <a:gd name="connsiteX905" fmla="*/ 3406178 w 12192000"/>
              <a:gd name="connsiteY905" fmla="*/ 3053926 h 4251103"/>
              <a:gd name="connsiteX906" fmla="*/ 3391463 w 12192000"/>
              <a:gd name="connsiteY906" fmla="*/ 3062189 h 4251103"/>
              <a:gd name="connsiteX907" fmla="*/ 3406178 w 12192000"/>
              <a:gd name="connsiteY907" fmla="*/ 3070450 h 4251103"/>
              <a:gd name="connsiteX908" fmla="*/ 3406178 w 12192000"/>
              <a:gd name="connsiteY908" fmla="*/ 3053926 h 4251103"/>
              <a:gd name="connsiteX909" fmla="*/ 2493533 w 12192000"/>
              <a:gd name="connsiteY909" fmla="*/ 3044087 h 4251103"/>
              <a:gd name="connsiteX910" fmla="*/ 2503855 w 12192000"/>
              <a:gd name="connsiteY910" fmla="*/ 3046042 h 4251103"/>
              <a:gd name="connsiteX911" fmla="*/ 2519337 w 12192000"/>
              <a:gd name="connsiteY911" fmla="*/ 3069519 h 4251103"/>
              <a:gd name="connsiteX912" fmla="*/ 2472890 w 12192000"/>
              <a:gd name="connsiteY912" fmla="*/ 3061692 h 4251103"/>
              <a:gd name="connsiteX913" fmla="*/ 2493532 w 12192000"/>
              <a:gd name="connsiteY913" fmla="*/ 3061692 h 4251103"/>
              <a:gd name="connsiteX914" fmla="*/ 2493533 w 12192000"/>
              <a:gd name="connsiteY914" fmla="*/ 3044087 h 4251103"/>
              <a:gd name="connsiteX915" fmla="*/ 1899786 w 12192000"/>
              <a:gd name="connsiteY915" fmla="*/ 3037404 h 4251103"/>
              <a:gd name="connsiteX916" fmla="*/ 1884345 w 12192000"/>
              <a:gd name="connsiteY916" fmla="*/ 3045665 h 4251103"/>
              <a:gd name="connsiteX917" fmla="*/ 1879197 w 12192000"/>
              <a:gd name="connsiteY917" fmla="*/ 3062189 h 4251103"/>
              <a:gd name="connsiteX918" fmla="*/ 1910079 w 12192000"/>
              <a:gd name="connsiteY918" fmla="*/ 3078711 h 4251103"/>
              <a:gd name="connsiteX919" fmla="*/ 1925520 w 12192000"/>
              <a:gd name="connsiteY919" fmla="*/ 3053926 h 4251103"/>
              <a:gd name="connsiteX920" fmla="*/ 1899786 w 12192000"/>
              <a:gd name="connsiteY920" fmla="*/ 3037404 h 4251103"/>
              <a:gd name="connsiteX921" fmla="*/ 3314178 w 12192000"/>
              <a:gd name="connsiteY921" fmla="*/ 3029143 h 4251103"/>
              <a:gd name="connsiteX922" fmla="*/ 3293370 w 12192000"/>
              <a:gd name="connsiteY922" fmla="*/ 3044839 h 4251103"/>
              <a:gd name="connsiteX923" fmla="*/ 3204936 w 12192000"/>
              <a:gd name="connsiteY923" fmla="*/ 3052688 h 4251103"/>
              <a:gd name="connsiteX924" fmla="*/ 3246551 w 12192000"/>
              <a:gd name="connsiteY924" fmla="*/ 3068386 h 4251103"/>
              <a:gd name="connsiteX925" fmla="*/ 3194530 w 12192000"/>
              <a:gd name="connsiteY925" fmla="*/ 3068386 h 4251103"/>
              <a:gd name="connsiteX926" fmla="*/ 3178925 w 12192000"/>
              <a:gd name="connsiteY926" fmla="*/ 3076235 h 4251103"/>
              <a:gd name="connsiteX927" fmla="*/ 3230945 w 12192000"/>
              <a:gd name="connsiteY927" fmla="*/ 3099780 h 4251103"/>
              <a:gd name="connsiteX928" fmla="*/ 3215339 w 12192000"/>
              <a:gd name="connsiteY928" fmla="*/ 3091931 h 4251103"/>
              <a:gd name="connsiteX929" fmla="*/ 3272562 w 12192000"/>
              <a:gd name="connsiteY929" fmla="*/ 3091931 h 4251103"/>
              <a:gd name="connsiteX930" fmla="*/ 3277762 w 12192000"/>
              <a:gd name="connsiteY930" fmla="*/ 3099780 h 4251103"/>
              <a:gd name="connsiteX931" fmla="*/ 3277762 w 12192000"/>
              <a:gd name="connsiteY931" fmla="*/ 3084081 h 4251103"/>
              <a:gd name="connsiteX932" fmla="*/ 3282965 w 12192000"/>
              <a:gd name="connsiteY932" fmla="*/ 3076235 h 4251103"/>
              <a:gd name="connsiteX933" fmla="*/ 3350592 w 12192000"/>
              <a:gd name="connsiteY933" fmla="*/ 3068386 h 4251103"/>
              <a:gd name="connsiteX934" fmla="*/ 3298570 w 12192000"/>
              <a:gd name="connsiteY934" fmla="*/ 3044839 h 4251103"/>
              <a:gd name="connsiteX935" fmla="*/ 3314178 w 12192000"/>
              <a:gd name="connsiteY935" fmla="*/ 3029143 h 4251103"/>
              <a:gd name="connsiteX936" fmla="*/ 2033105 w 12192000"/>
              <a:gd name="connsiteY936" fmla="*/ 3014998 h 4251103"/>
              <a:gd name="connsiteX937" fmla="*/ 2012692 w 12192000"/>
              <a:gd name="connsiteY937" fmla="*/ 3023361 h 4251103"/>
              <a:gd name="connsiteX938" fmla="*/ 2091713 w 12192000"/>
              <a:gd name="connsiteY938" fmla="*/ 3045666 h 4251103"/>
              <a:gd name="connsiteX939" fmla="*/ 2065373 w 12192000"/>
              <a:gd name="connsiteY939" fmla="*/ 3023361 h 4251103"/>
              <a:gd name="connsiteX940" fmla="*/ 2033105 w 12192000"/>
              <a:gd name="connsiteY940" fmla="*/ 3014998 h 4251103"/>
              <a:gd name="connsiteX941" fmla="*/ 1884647 w 12192000"/>
              <a:gd name="connsiteY941" fmla="*/ 3012619 h 4251103"/>
              <a:gd name="connsiteX942" fmla="*/ 1868298 w 12192000"/>
              <a:gd name="connsiteY942" fmla="*/ 3029143 h 4251103"/>
              <a:gd name="connsiteX943" fmla="*/ 1884647 w 12192000"/>
              <a:gd name="connsiteY943" fmla="*/ 3012619 h 4251103"/>
              <a:gd name="connsiteX944" fmla="*/ 1162555 w 12192000"/>
              <a:gd name="connsiteY944" fmla="*/ 3008489 h 4251103"/>
              <a:gd name="connsiteX945" fmla="*/ 1167551 w 12192000"/>
              <a:gd name="connsiteY945" fmla="*/ 3014689 h 4251103"/>
              <a:gd name="connsiteX946" fmla="*/ 1187534 w 12192000"/>
              <a:gd name="connsiteY946" fmla="*/ 3014689 h 4251103"/>
              <a:gd name="connsiteX947" fmla="*/ 1162555 w 12192000"/>
              <a:gd name="connsiteY947" fmla="*/ 3008489 h 4251103"/>
              <a:gd name="connsiteX948" fmla="*/ 0 w 12192000"/>
              <a:gd name="connsiteY948" fmla="*/ 3003903 h 4251103"/>
              <a:gd name="connsiteX949" fmla="*/ 16368 w 12192000"/>
              <a:gd name="connsiteY949" fmla="*/ 3016700 h 4251103"/>
              <a:gd name="connsiteX950" fmla="*/ 114424 w 12192000"/>
              <a:gd name="connsiteY950" fmla="*/ 3069519 h 4251103"/>
              <a:gd name="connsiteX951" fmla="*/ 119579 w 12192000"/>
              <a:gd name="connsiteY951" fmla="*/ 3085169 h 4251103"/>
              <a:gd name="connsiteX952" fmla="*/ 160845 w 12192000"/>
              <a:gd name="connsiteY952" fmla="*/ 3111984 h 4251103"/>
              <a:gd name="connsiteX953" fmla="*/ 152118 w 12192000"/>
              <a:gd name="connsiteY953" fmla="*/ 3108659 h 4251103"/>
              <a:gd name="connsiteX954" fmla="*/ 140731 w 12192000"/>
              <a:gd name="connsiteY954" fmla="*/ 3107625 h 4251103"/>
              <a:gd name="connsiteX955" fmla="*/ 157809 w 12192000"/>
              <a:gd name="connsiteY955" fmla="*/ 3117955 h 4251103"/>
              <a:gd name="connsiteX956" fmla="*/ 167673 w 12192000"/>
              <a:gd name="connsiteY956" fmla="*/ 3116421 h 4251103"/>
              <a:gd name="connsiteX957" fmla="*/ 191832 w 12192000"/>
              <a:gd name="connsiteY957" fmla="*/ 3132120 h 4251103"/>
              <a:gd name="connsiteX958" fmla="*/ 212473 w 12192000"/>
              <a:gd name="connsiteY958" fmla="*/ 3139943 h 4251103"/>
              <a:gd name="connsiteX959" fmla="*/ 186672 w 12192000"/>
              <a:gd name="connsiteY959" fmla="*/ 3108644 h 4251103"/>
              <a:gd name="connsiteX960" fmla="*/ 305369 w 12192000"/>
              <a:gd name="connsiteY960" fmla="*/ 3147769 h 4251103"/>
              <a:gd name="connsiteX961" fmla="*/ 243436 w 12192000"/>
              <a:gd name="connsiteY961" fmla="*/ 3179072 h 4251103"/>
              <a:gd name="connsiteX962" fmla="*/ 63459 w 12192000"/>
              <a:gd name="connsiteY962" fmla="*/ 3103755 h 4251103"/>
              <a:gd name="connsiteX963" fmla="*/ 0 w 12192000"/>
              <a:gd name="connsiteY963" fmla="*/ 3074500 h 4251103"/>
              <a:gd name="connsiteX964" fmla="*/ 10485171 w 12192000"/>
              <a:gd name="connsiteY964" fmla="*/ 2988669 h 4251103"/>
              <a:gd name="connsiteX965" fmla="*/ 10457410 w 12192000"/>
              <a:gd name="connsiteY965" fmla="*/ 2991650 h 4251103"/>
              <a:gd name="connsiteX966" fmla="*/ 10317953 w 12192000"/>
              <a:gd name="connsiteY966" fmla="*/ 3039314 h 4251103"/>
              <a:gd name="connsiteX967" fmla="*/ 10168168 w 12192000"/>
              <a:gd name="connsiteY967" fmla="*/ 3079031 h 4251103"/>
              <a:gd name="connsiteX968" fmla="*/ 10178498 w 12192000"/>
              <a:gd name="connsiteY968" fmla="*/ 3086973 h 4251103"/>
              <a:gd name="connsiteX969" fmla="*/ 10312789 w 12192000"/>
              <a:gd name="connsiteY969" fmla="*/ 3055199 h 4251103"/>
              <a:gd name="connsiteX970" fmla="*/ 10452244 w 12192000"/>
              <a:gd name="connsiteY970" fmla="*/ 3007538 h 4251103"/>
              <a:gd name="connsiteX971" fmla="*/ 10509061 w 12192000"/>
              <a:gd name="connsiteY971" fmla="*/ 2991650 h 4251103"/>
              <a:gd name="connsiteX972" fmla="*/ 10485171 w 12192000"/>
              <a:gd name="connsiteY972" fmla="*/ 2988669 h 4251103"/>
              <a:gd name="connsiteX973" fmla="*/ 1342397 w 12192000"/>
              <a:gd name="connsiteY973" fmla="*/ 2983706 h 4251103"/>
              <a:gd name="connsiteX974" fmla="*/ 1383089 w 12192000"/>
              <a:gd name="connsiteY974" fmla="*/ 3021573 h 4251103"/>
              <a:gd name="connsiteX975" fmla="*/ 1413607 w 12192000"/>
              <a:gd name="connsiteY975" fmla="*/ 3021573 h 4251103"/>
              <a:gd name="connsiteX976" fmla="*/ 1408521 w 12192000"/>
              <a:gd name="connsiteY976" fmla="*/ 3006427 h 4251103"/>
              <a:gd name="connsiteX977" fmla="*/ 1342397 w 12192000"/>
              <a:gd name="connsiteY977" fmla="*/ 2983706 h 4251103"/>
              <a:gd name="connsiteX978" fmla="*/ 1315128 w 12192000"/>
              <a:gd name="connsiteY978" fmla="*/ 2975443 h 4251103"/>
              <a:gd name="connsiteX979" fmla="*/ 1320578 w 12192000"/>
              <a:gd name="connsiteY979" fmla="*/ 2991967 h 4251103"/>
              <a:gd name="connsiteX980" fmla="*/ 1331476 w 12192000"/>
              <a:gd name="connsiteY980" fmla="*/ 2991967 h 4251103"/>
              <a:gd name="connsiteX981" fmla="*/ 1336927 w 12192000"/>
              <a:gd name="connsiteY981" fmla="*/ 2991967 h 4251103"/>
              <a:gd name="connsiteX982" fmla="*/ 1326027 w 12192000"/>
              <a:gd name="connsiteY982" fmla="*/ 2983706 h 4251103"/>
              <a:gd name="connsiteX983" fmla="*/ 1331476 w 12192000"/>
              <a:gd name="connsiteY983" fmla="*/ 2983706 h 4251103"/>
              <a:gd name="connsiteX984" fmla="*/ 1320578 w 12192000"/>
              <a:gd name="connsiteY984" fmla="*/ 2975443 h 4251103"/>
              <a:gd name="connsiteX985" fmla="*/ 1315128 w 12192000"/>
              <a:gd name="connsiteY985" fmla="*/ 2975443 h 4251103"/>
              <a:gd name="connsiteX986" fmla="*/ 1187080 w 12192000"/>
              <a:gd name="connsiteY986" fmla="*/ 2967184 h 4251103"/>
              <a:gd name="connsiteX987" fmla="*/ 1192140 w 12192000"/>
              <a:gd name="connsiteY987" fmla="*/ 2991967 h 4251103"/>
              <a:gd name="connsiteX988" fmla="*/ 1202262 w 12192000"/>
              <a:gd name="connsiteY988" fmla="*/ 3000230 h 4251103"/>
              <a:gd name="connsiteX989" fmla="*/ 1222504 w 12192000"/>
              <a:gd name="connsiteY989" fmla="*/ 2975443 h 4251103"/>
              <a:gd name="connsiteX990" fmla="*/ 1202262 w 12192000"/>
              <a:gd name="connsiteY990" fmla="*/ 2983706 h 4251103"/>
              <a:gd name="connsiteX991" fmla="*/ 1187080 w 12192000"/>
              <a:gd name="connsiteY991" fmla="*/ 2967184 h 4251103"/>
              <a:gd name="connsiteX992" fmla="*/ 1369596 w 12192000"/>
              <a:gd name="connsiteY992" fmla="*/ 2966408 h 4251103"/>
              <a:gd name="connsiteX993" fmla="*/ 1378729 w 12192000"/>
              <a:gd name="connsiteY993" fmla="*/ 2991967 h 4251103"/>
              <a:gd name="connsiteX994" fmla="*/ 1388721 w 12192000"/>
              <a:gd name="connsiteY994" fmla="*/ 2975443 h 4251103"/>
              <a:gd name="connsiteX995" fmla="*/ 1383724 w 12192000"/>
              <a:gd name="connsiteY995" fmla="*/ 2967184 h 4251103"/>
              <a:gd name="connsiteX996" fmla="*/ 1369596 w 12192000"/>
              <a:gd name="connsiteY996" fmla="*/ 2966408 h 4251103"/>
              <a:gd name="connsiteX997" fmla="*/ 1109775 w 12192000"/>
              <a:gd name="connsiteY997" fmla="*/ 2950660 h 4251103"/>
              <a:gd name="connsiteX998" fmla="*/ 1099372 w 12192000"/>
              <a:gd name="connsiteY998" fmla="*/ 2958407 h 4251103"/>
              <a:gd name="connsiteX999" fmla="*/ 1088966 w 12192000"/>
              <a:gd name="connsiteY999" fmla="*/ 2958407 h 4251103"/>
              <a:gd name="connsiteX1000" fmla="*/ 1094169 w 12192000"/>
              <a:gd name="connsiteY1000" fmla="*/ 2981643 h 4251103"/>
              <a:gd name="connsiteX1001" fmla="*/ 1135783 w 12192000"/>
              <a:gd name="connsiteY1001" fmla="*/ 2997132 h 4251103"/>
              <a:gd name="connsiteX1002" fmla="*/ 1120178 w 12192000"/>
              <a:gd name="connsiteY1002" fmla="*/ 2973897 h 4251103"/>
              <a:gd name="connsiteX1003" fmla="*/ 1146188 w 12192000"/>
              <a:gd name="connsiteY1003" fmla="*/ 2981643 h 4251103"/>
              <a:gd name="connsiteX1004" fmla="*/ 1109775 w 12192000"/>
              <a:gd name="connsiteY1004" fmla="*/ 2950660 h 4251103"/>
              <a:gd name="connsiteX1005" fmla="*/ 1333541 w 12192000"/>
              <a:gd name="connsiteY1005" fmla="*/ 2926264 h 4251103"/>
              <a:gd name="connsiteX1006" fmla="*/ 1326048 w 12192000"/>
              <a:gd name="connsiteY1006" fmla="*/ 2928973 h 4251103"/>
              <a:gd name="connsiteX1007" fmla="*/ 1336947 w 12192000"/>
              <a:gd name="connsiteY1007" fmla="*/ 2950660 h 4251103"/>
              <a:gd name="connsiteX1008" fmla="*/ 1353296 w 12192000"/>
              <a:gd name="connsiteY1008" fmla="*/ 2936203 h 4251103"/>
              <a:gd name="connsiteX1009" fmla="*/ 1336947 w 12192000"/>
              <a:gd name="connsiteY1009" fmla="*/ 2928973 h 4251103"/>
              <a:gd name="connsiteX1010" fmla="*/ 1333541 w 12192000"/>
              <a:gd name="connsiteY1010" fmla="*/ 2926264 h 4251103"/>
              <a:gd name="connsiteX1011" fmla="*/ 1172777 w 12192000"/>
              <a:gd name="connsiteY1011" fmla="*/ 2924643 h 4251103"/>
              <a:gd name="connsiteX1012" fmla="*/ 1178827 w 12192000"/>
              <a:gd name="connsiteY1012" fmla="*/ 2925733 h 4251103"/>
              <a:gd name="connsiteX1013" fmla="*/ 1198181 w 12192000"/>
              <a:gd name="connsiteY1013" fmla="*/ 2936492 h 4251103"/>
              <a:gd name="connsiteX1014" fmla="*/ 1781080 w 12192000"/>
              <a:gd name="connsiteY1014" fmla="*/ 2921744 h 4251103"/>
              <a:gd name="connsiteX1015" fmla="*/ 1802879 w 12192000"/>
              <a:gd name="connsiteY1015" fmla="*/ 2942399 h 4251103"/>
              <a:gd name="connsiteX1016" fmla="*/ 1802879 w 12192000"/>
              <a:gd name="connsiteY1016" fmla="*/ 2935513 h 4251103"/>
              <a:gd name="connsiteX1017" fmla="*/ 1781080 w 12192000"/>
              <a:gd name="connsiteY1017" fmla="*/ 2921744 h 4251103"/>
              <a:gd name="connsiteX1018" fmla="*/ 1151732 w 12192000"/>
              <a:gd name="connsiteY1018" fmla="*/ 2914822 h 4251103"/>
              <a:gd name="connsiteX1019" fmla="*/ 1172777 w 12192000"/>
              <a:gd name="connsiteY1019" fmla="*/ 2924643 h 4251103"/>
              <a:gd name="connsiteX1020" fmla="*/ 1151732 w 12192000"/>
              <a:gd name="connsiteY1020" fmla="*/ 2920843 h 4251103"/>
              <a:gd name="connsiteX1021" fmla="*/ 1143289 w 12192000"/>
              <a:gd name="connsiteY1021" fmla="*/ 2910883 h 4251103"/>
              <a:gd name="connsiteX1022" fmla="*/ 1151732 w 12192000"/>
              <a:gd name="connsiteY1022" fmla="*/ 2913017 h 4251103"/>
              <a:gd name="connsiteX1023" fmla="*/ 1151732 w 12192000"/>
              <a:gd name="connsiteY1023" fmla="*/ 2914822 h 4251103"/>
              <a:gd name="connsiteX1024" fmla="*/ 1441237 w 12192000"/>
              <a:gd name="connsiteY1024" fmla="*/ 2905220 h 4251103"/>
              <a:gd name="connsiteX1025" fmla="*/ 1451475 w 12192000"/>
              <a:gd name="connsiteY1025" fmla="*/ 2928878 h 4251103"/>
              <a:gd name="connsiteX1026" fmla="*/ 1410519 w 12192000"/>
              <a:gd name="connsiteY1026" fmla="*/ 2928878 h 4251103"/>
              <a:gd name="connsiteX1027" fmla="*/ 1477072 w 12192000"/>
              <a:gd name="connsiteY1027" fmla="*/ 2952536 h 4251103"/>
              <a:gd name="connsiteX1028" fmla="*/ 1507790 w 12192000"/>
              <a:gd name="connsiteY1028" fmla="*/ 2976196 h 4251103"/>
              <a:gd name="connsiteX1029" fmla="*/ 1482192 w 12192000"/>
              <a:gd name="connsiteY1029" fmla="*/ 2952536 h 4251103"/>
              <a:gd name="connsiteX1030" fmla="*/ 1538505 w 12192000"/>
              <a:gd name="connsiteY1030" fmla="*/ 2991967 h 4251103"/>
              <a:gd name="connsiteX1031" fmla="*/ 1579461 w 12192000"/>
              <a:gd name="connsiteY1031" fmla="*/ 2984080 h 4251103"/>
              <a:gd name="connsiteX1032" fmla="*/ 1528267 w 12192000"/>
              <a:gd name="connsiteY1032" fmla="*/ 2968310 h 4251103"/>
              <a:gd name="connsiteX1033" fmla="*/ 1543625 w 12192000"/>
              <a:gd name="connsiteY1033" fmla="*/ 2960423 h 4251103"/>
              <a:gd name="connsiteX1034" fmla="*/ 1497550 w 12192000"/>
              <a:gd name="connsiteY1034" fmla="*/ 2936765 h 4251103"/>
              <a:gd name="connsiteX1035" fmla="*/ 1477072 w 12192000"/>
              <a:gd name="connsiteY1035" fmla="*/ 2944652 h 4251103"/>
              <a:gd name="connsiteX1036" fmla="*/ 1441237 w 12192000"/>
              <a:gd name="connsiteY1036" fmla="*/ 2905220 h 4251103"/>
              <a:gd name="connsiteX1037" fmla="*/ 1271161 w 12192000"/>
              <a:gd name="connsiteY1037" fmla="*/ 2880437 h 4251103"/>
              <a:gd name="connsiteX1038" fmla="*/ 1296463 w 12192000"/>
              <a:gd name="connsiteY1038" fmla="*/ 2896961 h 4251103"/>
              <a:gd name="connsiteX1039" fmla="*/ 1271161 w 12192000"/>
              <a:gd name="connsiteY1039" fmla="*/ 2880437 h 4251103"/>
              <a:gd name="connsiteX1040" fmla="*/ 654274 w 12192000"/>
              <a:gd name="connsiteY1040" fmla="*/ 2862797 h 4251103"/>
              <a:gd name="connsiteX1041" fmla="*/ 661459 w 12192000"/>
              <a:gd name="connsiteY1041" fmla="*/ 2866066 h 4251103"/>
              <a:gd name="connsiteX1042" fmla="*/ 651138 w 12192000"/>
              <a:gd name="connsiteY1042" fmla="*/ 2866066 h 4251103"/>
              <a:gd name="connsiteX1043" fmla="*/ 268799 w 12192000"/>
              <a:gd name="connsiteY1043" fmla="*/ 2859785 h 4251103"/>
              <a:gd name="connsiteX1044" fmla="*/ 310580 w 12192000"/>
              <a:gd name="connsiteY1044" fmla="*/ 2889525 h 4251103"/>
              <a:gd name="connsiteX1045" fmla="*/ 305360 w 12192000"/>
              <a:gd name="connsiteY1045" fmla="*/ 2882093 h 4251103"/>
              <a:gd name="connsiteX1046" fmla="*/ 321026 w 12192000"/>
              <a:gd name="connsiteY1046" fmla="*/ 2896964 h 4251103"/>
              <a:gd name="connsiteX1047" fmla="*/ 331473 w 12192000"/>
              <a:gd name="connsiteY1047" fmla="*/ 2882093 h 4251103"/>
              <a:gd name="connsiteX1048" fmla="*/ 268799 w 12192000"/>
              <a:gd name="connsiteY1048" fmla="*/ 2859785 h 4251103"/>
              <a:gd name="connsiteX1049" fmla="*/ 1723880 w 12192000"/>
              <a:gd name="connsiteY1049" fmla="*/ 2857718 h 4251103"/>
              <a:gd name="connsiteX1050" fmla="*/ 1734779 w 12192000"/>
              <a:gd name="connsiteY1050" fmla="*/ 2863918 h 4251103"/>
              <a:gd name="connsiteX1051" fmla="*/ 1751128 w 12192000"/>
              <a:gd name="connsiteY1051" fmla="*/ 2863918 h 4251103"/>
              <a:gd name="connsiteX1052" fmla="*/ 1723880 w 12192000"/>
              <a:gd name="connsiteY1052" fmla="*/ 2857718 h 4251103"/>
              <a:gd name="connsiteX1053" fmla="*/ 748204 w 12192000"/>
              <a:gd name="connsiteY1053" fmla="*/ 2789562 h 4251103"/>
              <a:gd name="connsiteX1054" fmla="*/ 779883 w 12192000"/>
              <a:gd name="connsiteY1054" fmla="*/ 2805052 h 4251103"/>
              <a:gd name="connsiteX1055" fmla="*/ 774603 w 12192000"/>
              <a:gd name="connsiteY1055" fmla="*/ 2820540 h 4251103"/>
              <a:gd name="connsiteX1056" fmla="*/ 753484 w 12192000"/>
              <a:gd name="connsiteY1056" fmla="*/ 2820540 h 4251103"/>
              <a:gd name="connsiteX1057" fmla="*/ 764043 w 12192000"/>
              <a:gd name="connsiteY1057" fmla="*/ 2836034 h 4251103"/>
              <a:gd name="connsiteX1058" fmla="*/ 742926 w 12192000"/>
              <a:gd name="connsiteY1058" fmla="*/ 2836034 h 4251103"/>
              <a:gd name="connsiteX1059" fmla="*/ 769323 w 12192000"/>
              <a:gd name="connsiteY1059" fmla="*/ 2851524 h 4251103"/>
              <a:gd name="connsiteX1060" fmla="*/ 790441 w 12192000"/>
              <a:gd name="connsiteY1060" fmla="*/ 2828287 h 4251103"/>
              <a:gd name="connsiteX1061" fmla="*/ 811558 w 12192000"/>
              <a:gd name="connsiteY1061" fmla="*/ 2843777 h 4251103"/>
              <a:gd name="connsiteX1062" fmla="*/ 800999 w 12192000"/>
              <a:gd name="connsiteY1062" fmla="*/ 2828287 h 4251103"/>
              <a:gd name="connsiteX1063" fmla="*/ 822118 w 12192000"/>
              <a:gd name="connsiteY1063" fmla="*/ 2843777 h 4251103"/>
              <a:gd name="connsiteX1064" fmla="*/ 790441 w 12192000"/>
              <a:gd name="connsiteY1064" fmla="*/ 2789562 h 4251103"/>
              <a:gd name="connsiteX1065" fmla="*/ 748204 w 12192000"/>
              <a:gd name="connsiteY1065" fmla="*/ 2789562 h 4251103"/>
              <a:gd name="connsiteX1066" fmla="*/ 11503346 w 12192000"/>
              <a:gd name="connsiteY1066" fmla="*/ 2653250 h 4251103"/>
              <a:gd name="connsiteX1067" fmla="*/ 11473372 w 12192000"/>
              <a:gd name="connsiteY1067" fmla="*/ 2661511 h 4251103"/>
              <a:gd name="connsiteX1068" fmla="*/ 11503346 w 12192000"/>
              <a:gd name="connsiteY1068" fmla="*/ 2653250 h 4251103"/>
              <a:gd name="connsiteX1069" fmla="*/ 11457861 w 12192000"/>
              <a:gd name="connsiteY1069" fmla="*/ 2644989 h 4251103"/>
              <a:gd name="connsiteX1070" fmla="*/ 11410701 w 12192000"/>
              <a:gd name="connsiteY1070" fmla="*/ 2661511 h 4251103"/>
              <a:gd name="connsiteX1071" fmla="*/ 11463102 w 12192000"/>
              <a:gd name="connsiteY1071" fmla="*/ 2669772 h 4251103"/>
              <a:gd name="connsiteX1072" fmla="*/ 11457861 w 12192000"/>
              <a:gd name="connsiteY1072" fmla="*/ 2644989 h 4251103"/>
              <a:gd name="connsiteX1073" fmla="*/ 222480 w 12192000"/>
              <a:gd name="connsiteY1073" fmla="*/ 2640856 h 4251103"/>
              <a:gd name="connsiteX1074" fmla="*/ 257901 w 12192000"/>
              <a:gd name="connsiteY1074" fmla="*/ 2661511 h 4251103"/>
              <a:gd name="connsiteX1075" fmla="*/ 222480 w 12192000"/>
              <a:gd name="connsiteY1075" fmla="*/ 2640856 h 4251103"/>
              <a:gd name="connsiteX1076" fmla="*/ 169960 w 12192000"/>
              <a:gd name="connsiteY1076" fmla="*/ 2591286 h 4251103"/>
              <a:gd name="connsiteX1077" fmla="*/ 201173 w 12192000"/>
              <a:gd name="connsiteY1077" fmla="*/ 2632595 h 4251103"/>
              <a:gd name="connsiteX1078" fmla="*/ 195972 w 12192000"/>
              <a:gd name="connsiteY1078" fmla="*/ 2607810 h 4251103"/>
              <a:gd name="connsiteX1079" fmla="*/ 169960 w 12192000"/>
              <a:gd name="connsiteY1079" fmla="*/ 2591286 h 4251103"/>
              <a:gd name="connsiteX1080" fmla="*/ 1137008 w 12192000"/>
              <a:gd name="connsiteY1080" fmla="*/ 2514225 h 4251103"/>
              <a:gd name="connsiteX1081" fmla="*/ 1132580 w 12192000"/>
              <a:gd name="connsiteY1081" fmla="*/ 2515904 h 4251103"/>
              <a:gd name="connsiteX1082" fmla="*/ 1146206 w 12192000"/>
              <a:gd name="connsiteY1082" fmla="*/ 2529327 h 4251103"/>
              <a:gd name="connsiteX1083" fmla="*/ 1151655 w 12192000"/>
              <a:gd name="connsiteY1083" fmla="*/ 2521068 h 4251103"/>
              <a:gd name="connsiteX1084" fmla="*/ 1137008 w 12192000"/>
              <a:gd name="connsiteY1084" fmla="*/ 2514225 h 4251103"/>
              <a:gd name="connsiteX1085" fmla="*/ 1135988 w 12192000"/>
              <a:gd name="connsiteY1085" fmla="*/ 2497313 h 4251103"/>
              <a:gd name="connsiteX1086" fmla="*/ 1129857 w 12192000"/>
              <a:gd name="connsiteY1086" fmla="*/ 2505921 h 4251103"/>
              <a:gd name="connsiteX1087" fmla="*/ 1146206 w 12192000"/>
              <a:gd name="connsiteY1087" fmla="*/ 2512807 h 4251103"/>
              <a:gd name="connsiteX1088" fmla="*/ 1146206 w 12192000"/>
              <a:gd name="connsiteY1088" fmla="*/ 2499036 h 4251103"/>
              <a:gd name="connsiteX1089" fmla="*/ 1135988 w 12192000"/>
              <a:gd name="connsiteY1089" fmla="*/ 2497313 h 4251103"/>
              <a:gd name="connsiteX1090" fmla="*/ 1120187 w 12192000"/>
              <a:gd name="connsiteY1090" fmla="*/ 2445036 h 4251103"/>
              <a:gd name="connsiteX1091" fmla="*/ 1116232 w 12192000"/>
              <a:gd name="connsiteY1091" fmla="*/ 2450844 h 4251103"/>
              <a:gd name="connsiteX1092" fmla="*/ 1131414 w 12192000"/>
              <a:gd name="connsiteY1092" fmla="*/ 2459104 h 4251103"/>
              <a:gd name="connsiteX1093" fmla="*/ 1131414 w 12192000"/>
              <a:gd name="connsiteY1093" fmla="*/ 2467367 h 4251103"/>
              <a:gd name="connsiteX1094" fmla="*/ 1141535 w 12192000"/>
              <a:gd name="connsiteY1094" fmla="*/ 2450844 h 4251103"/>
              <a:gd name="connsiteX1095" fmla="*/ 1125088 w 12192000"/>
              <a:gd name="connsiteY1095" fmla="*/ 2447744 h 4251103"/>
              <a:gd name="connsiteX1096" fmla="*/ 1120187 w 12192000"/>
              <a:gd name="connsiteY1096" fmla="*/ 2445036 h 4251103"/>
              <a:gd name="connsiteX1097" fmla="*/ 0 w 12192000"/>
              <a:gd name="connsiteY1097" fmla="*/ 0 h 4251103"/>
              <a:gd name="connsiteX1098" fmla="*/ 12192000 w 12192000"/>
              <a:gd name="connsiteY1098" fmla="*/ 0 h 4251103"/>
              <a:gd name="connsiteX1099" fmla="*/ 12192000 w 12192000"/>
              <a:gd name="connsiteY1099" fmla="*/ 3046271 h 4251103"/>
              <a:gd name="connsiteX1100" fmla="*/ 11563756 w 12192000"/>
              <a:gd name="connsiteY1100" fmla="*/ 3315886 h 4251103"/>
              <a:gd name="connsiteX1101" fmla="*/ 10952133 w 12192000"/>
              <a:gd name="connsiteY1101" fmla="*/ 3530975 h 4251103"/>
              <a:gd name="connsiteX1102" fmla="*/ 10961101 w 12192000"/>
              <a:gd name="connsiteY1102" fmla="*/ 3524825 h 4251103"/>
              <a:gd name="connsiteX1103" fmla="*/ 10960918 w 12192000"/>
              <a:gd name="connsiteY1103" fmla="*/ 3524825 h 4251103"/>
              <a:gd name="connsiteX1104" fmla="*/ 11034671 w 12192000"/>
              <a:gd name="connsiteY1104" fmla="*/ 3483518 h 4251103"/>
              <a:gd name="connsiteX1105" fmla="*/ 10960918 w 12192000"/>
              <a:gd name="connsiteY1105" fmla="*/ 3524825 h 4251103"/>
              <a:gd name="connsiteX1106" fmla="*/ 10945919 w 12192000"/>
              <a:gd name="connsiteY1106" fmla="*/ 3524825 h 4251103"/>
              <a:gd name="connsiteX1107" fmla="*/ 10940858 w 12192000"/>
              <a:gd name="connsiteY1107" fmla="*/ 3531025 h 4251103"/>
              <a:gd name="connsiteX1108" fmla="*/ 10925677 w 12192000"/>
              <a:gd name="connsiteY1108" fmla="*/ 3537219 h 4251103"/>
              <a:gd name="connsiteX1109" fmla="*/ 10936900 w 12192000"/>
              <a:gd name="connsiteY1109" fmla="*/ 3536332 h 4251103"/>
              <a:gd name="connsiteX1110" fmla="*/ 10831903 w 12192000"/>
              <a:gd name="connsiteY1110" fmla="*/ 3573258 h 4251103"/>
              <a:gd name="connsiteX1111" fmla="*/ 10612693 w 12192000"/>
              <a:gd name="connsiteY1111" fmla="*/ 3635571 h 4251103"/>
              <a:gd name="connsiteX1112" fmla="*/ 10637449 w 12192000"/>
              <a:gd name="connsiteY1112" fmla="*/ 3615702 h 4251103"/>
              <a:gd name="connsiteX1113" fmla="*/ 10627153 w 12192000"/>
              <a:gd name="connsiteY1113" fmla="*/ 3615702 h 4251103"/>
              <a:gd name="connsiteX1114" fmla="*/ 10606567 w 12192000"/>
              <a:gd name="connsiteY1114" fmla="*/ 3623963 h 4251103"/>
              <a:gd name="connsiteX1115" fmla="*/ 10620076 w 12192000"/>
              <a:gd name="connsiteY1115" fmla="*/ 3622931 h 4251103"/>
              <a:gd name="connsiteX1116" fmla="*/ 10609695 w 12192000"/>
              <a:gd name="connsiteY1116" fmla="*/ 3636421 h 4251103"/>
              <a:gd name="connsiteX1117" fmla="*/ 10544770 w 12192000"/>
              <a:gd name="connsiteY1117" fmla="*/ 3654878 h 4251103"/>
              <a:gd name="connsiteX1118" fmla="*/ 10544239 w 12192000"/>
              <a:gd name="connsiteY1118" fmla="*/ 3644618 h 4251103"/>
              <a:gd name="connsiteX1119" fmla="*/ 10555098 w 12192000"/>
              <a:gd name="connsiteY1119" fmla="*/ 3632224 h 4251103"/>
              <a:gd name="connsiteX1120" fmla="*/ 10514224 w 12192000"/>
              <a:gd name="connsiteY1120" fmla="*/ 3657008 h 4251103"/>
              <a:gd name="connsiteX1121" fmla="*/ 10525718 w 12192000"/>
              <a:gd name="connsiteY1121" fmla="*/ 3660108 h 4251103"/>
              <a:gd name="connsiteX1122" fmla="*/ 10527238 w 12192000"/>
              <a:gd name="connsiteY1122" fmla="*/ 3659861 h 4251103"/>
              <a:gd name="connsiteX1123" fmla="*/ 10055536 w 12192000"/>
              <a:gd name="connsiteY1123" fmla="*/ 3793947 h 4251103"/>
              <a:gd name="connsiteX1124" fmla="*/ 9896857 w 12192000"/>
              <a:gd name="connsiteY1124" fmla="*/ 3829543 h 4251103"/>
              <a:gd name="connsiteX1125" fmla="*/ 9914758 w 12192000"/>
              <a:gd name="connsiteY1125" fmla="*/ 3822236 h 4251103"/>
              <a:gd name="connsiteX1126" fmla="*/ 9893884 w 12192000"/>
              <a:gd name="connsiteY1126" fmla="*/ 3828436 h 4251103"/>
              <a:gd name="connsiteX1127" fmla="*/ 9889740 w 12192000"/>
              <a:gd name="connsiteY1127" fmla="*/ 3831141 h 4251103"/>
              <a:gd name="connsiteX1128" fmla="*/ 9238530 w 12192000"/>
              <a:gd name="connsiteY1128" fmla="*/ 3977226 h 4251103"/>
              <a:gd name="connsiteX1129" fmla="*/ 9233368 w 12192000"/>
              <a:gd name="connsiteY1129" fmla="*/ 3977226 h 4251103"/>
              <a:gd name="connsiteX1130" fmla="*/ 9233368 w 12192000"/>
              <a:gd name="connsiteY1130" fmla="*/ 3969403 h 4251103"/>
              <a:gd name="connsiteX1131" fmla="*/ 9223047 w 12192000"/>
              <a:gd name="connsiteY1131" fmla="*/ 3977226 h 4251103"/>
              <a:gd name="connsiteX1132" fmla="*/ 9161118 w 12192000"/>
              <a:gd name="connsiteY1132" fmla="*/ 3992877 h 4251103"/>
              <a:gd name="connsiteX1133" fmla="*/ 9130153 w 12192000"/>
              <a:gd name="connsiteY1133" fmla="*/ 3992877 h 4251103"/>
              <a:gd name="connsiteX1134" fmla="*/ 9135315 w 12192000"/>
              <a:gd name="connsiteY1134" fmla="*/ 4000702 h 4251103"/>
              <a:gd name="connsiteX1135" fmla="*/ 9130153 w 12192000"/>
              <a:gd name="connsiteY1135" fmla="*/ 4000702 h 4251103"/>
              <a:gd name="connsiteX1136" fmla="*/ 9114671 w 12192000"/>
              <a:gd name="connsiteY1136" fmla="*/ 3992877 h 4251103"/>
              <a:gd name="connsiteX1137" fmla="*/ 9088868 w 12192000"/>
              <a:gd name="connsiteY1137" fmla="*/ 4008525 h 4251103"/>
              <a:gd name="connsiteX1138" fmla="*/ 9083708 w 12192000"/>
              <a:gd name="connsiteY1138" fmla="*/ 4008525 h 4251103"/>
              <a:gd name="connsiteX1139" fmla="*/ 9056429 w 12192000"/>
              <a:gd name="connsiteY1139" fmla="*/ 4011481 h 4251103"/>
              <a:gd name="connsiteX1140" fmla="*/ 9056429 w 12192000"/>
              <a:gd name="connsiteY1140" fmla="*/ 4008119 h 4251103"/>
              <a:gd name="connsiteX1141" fmla="*/ 9055278 w 12192000"/>
              <a:gd name="connsiteY1141" fmla="*/ 4011603 h 4251103"/>
              <a:gd name="connsiteX1142" fmla="*/ 9011459 w 12192000"/>
              <a:gd name="connsiteY1142" fmla="*/ 4016351 h 4251103"/>
              <a:gd name="connsiteX1143" fmla="*/ 8939208 w 12192000"/>
              <a:gd name="connsiteY1143" fmla="*/ 4024177 h 4251103"/>
              <a:gd name="connsiteX1144" fmla="*/ 8939208 w 12192000"/>
              <a:gd name="connsiteY1144" fmla="*/ 4032001 h 4251103"/>
              <a:gd name="connsiteX1145" fmla="*/ 8087688 w 12192000"/>
              <a:gd name="connsiteY1145" fmla="*/ 4157202 h 4251103"/>
              <a:gd name="connsiteX1146" fmla="*/ 8082529 w 12192000"/>
              <a:gd name="connsiteY1146" fmla="*/ 4149377 h 4251103"/>
              <a:gd name="connsiteX1147" fmla="*/ 8072206 w 12192000"/>
              <a:gd name="connsiteY1147" fmla="*/ 4157202 h 4251103"/>
              <a:gd name="connsiteX1148" fmla="*/ 7855048 w 12192000"/>
              <a:gd name="connsiteY1148" fmla="*/ 4180006 h 4251103"/>
              <a:gd name="connsiteX1149" fmla="*/ 7860610 w 12192000"/>
              <a:gd name="connsiteY1149" fmla="*/ 4173347 h 4251103"/>
              <a:gd name="connsiteX1150" fmla="*/ 7839735 w 12192000"/>
              <a:gd name="connsiteY1150" fmla="*/ 4178513 h 4251103"/>
              <a:gd name="connsiteX1151" fmla="*/ 7836894 w 12192000"/>
              <a:gd name="connsiteY1151" fmla="*/ 4181913 h 4251103"/>
              <a:gd name="connsiteX1152" fmla="*/ 7541297 w 12192000"/>
              <a:gd name="connsiteY1152" fmla="*/ 4212955 h 4251103"/>
              <a:gd name="connsiteX1153" fmla="*/ 6998776 w 12192000"/>
              <a:gd name="connsiteY1153" fmla="*/ 4251103 h 4251103"/>
              <a:gd name="connsiteX1154" fmla="*/ 7009099 w 12192000"/>
              <a:gd name="connsiteY1154" fmla="*/ 4243277 h 4251103"/>
              <a:gd name="connsiteX1155" fmla="*/ 6988455 w 12192000"/>
              <a:gd name="connsiteY1155" fmla="*/ 4235452 h 4251103"/>
              <a:gd name="connsiteX1156" fmla="*/ 6972973 w 12192000"/>
              <a:gd name="connsiteY1156" fmla="*/ 4235452 h 4251103"/>
              <a:gd name="connsiteX1157" fmla="*/ 6972973 w 12192000"/>
              <a:gd name="connsiteY1157" fmla="*/ 4251103 h 4251103"/>
              <a:gd name="connsiteX1158" fmla="*/ 6962652 w 12192000"/>
              <a:gd name="connsiteY1158" fmla="*/ 4251103 h 4251103"/>
              <a:gd name="connsiteX1159" fmla="*/ 6962652 w 12192000"/>
              <a:gd name="connsiteY1159" fmla="*/ 4243277 h 4251103"/>
              <a:gd name="connsiteX1160" fmla="*/ 6947170 w 12192000"/>
              <a:gd name="connsiteY1160" fmla="*/ 4235452 h 4251103"/>
              <a:gd name="connsiteX1161" fmla="*/ 6993617 w 12192000"/>
              <a:gd name="connsiteY1161" fmla="*/ 4196329 h 4251103"/>
              <a:gd name="connsiteX1162" fmla="*/ 7060706 w 12192000"/>
              <a:gd name="connsiteY1162" fmla="*/ 4196329 h 4251103"/>
              <a:gd name="connsiteX1163" fmla="*/ 7055544 w 12192000"/>
              <a:gd name="connsiteY1163" fmla="*/ 4204152 h 4251103"/>
              <a:gd name="connsiteX1164" fmla="*/ 7087800 w 12192000"/>
              <a:gd name="connsiteY1164" fmla="*/ 4206109 h 4251103"/>
              <a:gd name="connsiteX1165" fmla="*/ 7099527 w 12192000"/>
              <a:gd name="connsiteY1165" fmla="*/ 4201431 h 4251103"/>
              <a:gd name="connsiteX1166" fmla="*/ 7105218 w 12192000"/>
              <a:gd name="connsiteY1166" fmla="*/ 4200240 h 4251103"/>
              <a:gd name="connsiteX1167" fmla="*/ 7112314 w 12192000"/>
              <a:gd name="connsiteY1167" fmla="*/ 4196329 h 4251103"/>
              <a:gd name="connsiteX1168" fmla="*/ 7099527 w 12192000"/>
              <a:gd name="connsiteY1168" fmla="*/ 4201431 h 4251103"/>
              <a:gd name="connsiteX1169" fmla="*/ 7086509 w 12192000"/>
              <a:gd name="connsiteY1169" fmla="*/ 4204152 h 4251103"/>
              <a:gd name="connsiteX1170" fmla="*/ 7071027 w 12192000"/>
              <a:gd name="connsiteY1170" fmla="*/ 4188501 h 4251103"/>
              <a:gd name="connsiteX1171" fmla="*/ 7127796 w 12192000"/>
              <a:gd name="connsiteY1171" fmla="*/ 4204152 h 4251103"/>
              <a:gd name="connsiteX1172" fmla="*/ 7272295 w 12192000"/>
              <a:gd name="connsiteY1172" fmla="*/ 4196329 h 4251103"/>
              <a:gd name="connsiteX1173" fmla="*/ 7272295 w 12192000"/>
              <a:gd name="connsiteY1173" fmla="*/ 4188501 h 4251103"/>
              <a:gd name="connsiteX1174" fmla="*/ 7318742 w 12192000"/>
              <a:gd name="connsiteY1174" fmla="*/ 4180678 h 4251103"/>
              <a:gd name="connsiteX1175" fmla="*/ 7323903 w 12192000"/>
              <a:gd name="connsiteY1175" fmla="*/ 4188501 h 4251103"/>
              <a:gd name="connsiteX1176" fmla="*/ 7354868 w 12192000"/>
              <a:gd name="connsiteY1176" fmla="*/ 4180678 h 4251103"/>
              <a:gd name="connsiteX1177" fmla="*/ 7380670 w 12192000"/>
              <a:gd name="connsiteY1177" fmla="*/ 4188501 h 4251103"/>
              <a:gd name="connsiteX1178" fmla="*/ 7385831 w 12192000"/>
              <a:gd name="connsiteY1178" fmla="*/ 4180678 h 4251103"/>
              <a:gd name="connsiteX1179" fmla="*/ 7416794 w 12192000"/>
              <a:gd name="connsiteY1179" fmla="*/ 4180678 h 4251103"/>
              <a:gd name="connsiteX1180" fmla="*/ 7421957 w 12192000"/>
              <a:gd name="connsiteY1180" fmla="*/ 4165026 h 4251103"/>
              <a:gd name="connsiteX1181" fmla="*/ 7396154 w 12192000"/>
              <a:gd name="connsiteY1181" fmla="*/ 4157202 h 4251103"/>
              <a:gd name="connsiteX1182" fmla="*/ 7370349 w 12192000"/>
              <a:gd name="connsiteY1182" fmla="*/ 4157202 h 4251103"/>
              <a:gd name="connsiteX1183" fmla="*/ 7365189 w 12192000"/>
              <a:gd name="connsiteY1183" fmla="*/ 4157202 h 4251103"/>
              <a:gd name="connsiteX1184" fmla="*/ 7360027 w 12192000"/>
              <a:gd name="connsiteY1184" fmla="*/ 4149377 h 4251103"/>
              <a:gd name="connsiteX1185" fmla="*/ 7385831 w 12192000"/>
              <a:gd name="connsiteY1185" fmla="*/ 4141550 h 4251103"/>
              <a:gd name="connsiteX1186" fmla="*/ 7313582 w 12192000"/>
              <a:gd name="connsiteY1186" fmla="*/ 4157202 h 4251103"/>
              <a:gd name="connsiteX1187" fmla="*/ 7329063 w 12192000"/>
              <a:gd name="connsiteY1187" fmla="*/ 4141550 h 4251103"/>
              <a:gd name="connsiteX1188" fmla="*/ 7308737 w 12192000"/>
              <a:gd name="connsiteY1188" fmla="*/ 4139475 h 4251103"/>
              <a:gd name="connsiteX1189" fmla="*/ 7332962 w 12192000"/>
              <a:gd name="connsiteY1189" fmla="*/ 4127394 h 4251103"/>
              <a:gd name="connsiteX1190" fmla="*/ 7358848 w 12192000"/>
              <a:gd name="connsiteY1190" fmla="*/ 4119647 h 4251103"/>
              <a:gd name="connsiteX1191" fmla="*/ 7322607 w 12192000"/>
              <a:gd name="connsiteY1191" fmla="*/ 4119647 h 4251103"/>
              <a:gd name="connsiteX1192" fmla="*/ 7307772 w 12192000"/>
              <a:gd name="connsiteY1192" fmla="*/ 4139376 h 4251103"/>
              <a:gd name="connsiteX1193" fmla="*/ 7271651 w 12192000"/>
              <a:gd name="connsiteY1193" fmla="*/ 4135684 h 4251103"/>
              <a:gd name="connsiteX1194" fmla="*/ 7287777 w 12192000"/>
              <a:gd name="connsiteY1194" fmla="*/ 4118075 h 4251103"/>
              <a:gd name="connsiteX1195" fmla="*/ 7261974 w 12192000"/>
              <a:gd name="connsiteY1195" fmla="*/ 4110250 h 4251103"/>
              <a:gd name="connsiteX1196" fmla="*/ 7251653 w 12192000"/>
              <a:gd name="connsiteY1196" fmla="*/ 4118075 h 4251103"/>
              <a:gd name="connsiteX1197" fmla="*/ 7246492 w 12192000"/>
              <a:gd name="connsiteY1197" fmla="*/ 4141550 h 4251103"/>
              <a:gd name="connsiteX1198" fmla="*/ 7205207 w 12192000"/>
              <a:gd name="connsiteY1198" fmla="*/ 4149377 h 4251103"/>
              <a:gd name="connsiteX1199" fmla="*/ 7065867 w 12192000"/>
              <a:gd name="connsiteY1199" fmla="*/ 4149377 h 4251103"/>
              <a:gd name="connsiteX1200" fmla="*/ 6965215 w 12192000"/>
              <a:gd name="connsiteY1200" fmla="*/ 4154826 h 4251103"/>
              <a:gd name="connsiteX1201" fmla="*/ 6974264 w 12192000"/>
              <a:gd name="connsiteY1201" fmla="*/ 4146443 h 4251103"/>
              <a:gd name="connsiteX1202" fmla="*/ 6993617 w 12192000"/>
              <a:gd name="connsiteY1202" fmla="*/ 4141550 h 4251103"/>
              <a:gd name="connsiteX1203" fmla="*/ 6988455 w 12192000"/>
              <a:gd name="connsiteY1203" fmla="*/ 4133727 h 4251103"/>
              <a:gd name="connsiteX1204" fmla="*/ 7086509 w 12192000"/>
              <a:gd name="connsiteY1204" fmla="*/ 4118075 h 4251103"/>
              <a:gd name="connsiteX1205" fmla="*/ 7076188 w 12192000"/>
              <a:gd name="connsiteY1205" fmla="*/ 4102428 h 4251103"/>
              <a:gd name="connsiteX1206" fmla="*/ 7038774 w 12192000"/>
              <a:gd name="connsiteY1206" fmla="*/ 4118075 h 4251103"/>
              <a:gd name="connsiteX1207" fmla="*/ 6994740 w 12192000"/>
              <a:gd name="connsiteY1207" fmla="*/ 4110446 h 4251103"/>
              <a:gd name="connsiteX1208" fmla="*/ 7019420 w 12192000"/>
              <a:gd name="connsiteY1208" fmla="*/ 4102428 h 4251103"/>
              <a:gd name="connsiteX1209" fmla="*/ 6957490 w 12192000"/>
              <a:gd name="connsiteY1209" fmla="*/ 4102428 h 4251103"/>
              <a:gd name="connsiteX1210" fmla="*/ 6978134 w 12192000"/>
              <a:gd name="connsiteY1210" fmla="*/ 4086776 h 4251103"/>
              <a:gd name="connsiteX1211" fmla="*/ 7014258 w 12192000"/>
              <a:gd name="connsiteY1211" fmla="*/ 4086776 h 4251103"/>
              <a:gd name="connsiteX1212" fmla="*/ 7013630 w 12192000"/>
              <a:gd name="connsiteY1212" fmla="*/ 4093458 h 4251103"/>
              <a:gd name="connsiteX1213" fmla="*/ 7009099 w 12192000"/>
              <a:gd name="connsiteY1213" fmla="*/ 4094603 h 4251103"/>
              <a:gd name="connsiteX1214" fmla="*/ 7013613 w 12192000"/>
              <a:gd name="connsiteY1214" fmla="*/ 4093624 h 4251103"/>
              <a:gd name="connsiteX1215" fmla="*/ 7013630 w 12192000"/>
              <a:gd name="connsiteY1215" fmla="*/ 4093458 h 4251103"/>
              <a:gd name="connsiteX1216" fmla="*/ 7024581 w 12192000"/>
              <a:gd name="connsiteY1216" fmla="*/ 4090689 h 4251103"/>
              <a:gd name="connsiteX1217" fmla="*/ 7040064 w 12192000"/>
              <a:gd name="connsiteY1217" fmla="*/ 4086776 h 4251103"/>
              <a:gd name="connsiteX1218" fmla="*/ 7045223 w 12192000"/>
              <a:gd name="connsiteY1218" fmla="*/ 4102428 h 4251103"/>
              <a:gd name="connsiteX1219" fmla="*/ 7101991 w 12192000"/>
              <a:gd name="connsiteY1219" fmla="*/ 4078953 h 4251103"/>
              <a:gd name="connsiteX1220" fmla="*/ 6998776 w 12192000"/>
              <a:gd name="connsiteY1220" fmla="*/ 4071127 h 4251103"/>
              <a:gd name="connsiteX1221" fmla="*/ 6993617 w 12192000"/>
              <a:gd name="connsiteY1221" fmla="*/ 4047653 h 4251103"/>
              <a:gd name="connsiteX1222" fmla="*/ 7040064 w 12192000"/>
              <a:gd name="connsiteY1222" fmla="*/ 4047653 h 4251103"/>
              <a:gd name="connsiteX1223" fmla="*/ 7034902 w 12192000"/>
              <a:gd name="connsiteY1223" fmla="*/ 4055476 h 4251103"/>
              <a:gd name="connsiteX1224" fmla="*/ 7101991 w 12192000"/>
              <a:gd name="connsiteY1224" fmla="*/ 4071127 h 4251103"/>
              <a:gd name="connsiteX1225" fmla="*/ 7117473 w 12192000"/>
              <a:gd name="connsiteY1225" fmla="*/ 4078953 h 4251103"/>
              <a:gd name="connsiteX1226" fmla="*/ 7127796 w 12192000"/>
              <a:gd name="connsiteY1226" fmla="*/ 4071127 h 4251103"/>
              <a:gd name="connsiteX1227" fmla="*/ 7132956 w 12192000"/>
              <a:gd name="connsiteY1227" fmla="*/ 4086776 h 4251103"/>
              <a:gd name="connsiteX1228" fmla="*/ 7158758 w 12192000"/>
              <a:gd name="connsiteY1228" fmla="*/ 4086776 h 4251103"/>
              <a:gd name="connsiteX1229" fmla="*/ 7138117 w 12192000"/>
              <a:gd name="connsiteY1229" fmla="*/ 4094603 h 4251103"/>
              <a:gd name="connsiteX1230" fmla="*/ 7194886 w 12192000"/>
              <a:gd name="connsiteY1230" fmla="*/ 4102428 h 4251103"/>
              <a:gd name="connsiteX1231" fmla="*/ 7174242 w 12192000"/>
              <a:gd name="connsiteY1231" fmla="*/ 4094603 h 4251103"/>
              <a:gd name="connsiteX1232" fmla="*/ 7189723 w 12192000"/>
              <a:gd name="connsiteY1232" fmla="*/ 4086776 h 4251103"/>
              <a:gd name="connsiteX1233" fmla="*/ 7210367 w 12192000"/>
              <a:gd name="connsiteY1233" fmla="*/ 4102428 h 4251103"/>
              <a:gd name="connsiteX1234" fmla="*/ 7220688 w 12192000"/>
              <a:gd name="connsiteY1234" fmla="*/ 4102428 h 4251103"/>
              <a:gd name="connsiteX1235" fmla="*/ 7241332 w 12192000"/>
              <a:gd name="connsiteY1235" fmla="*/ 4094603 h 4251103"/>
              <a:gd name="connsiteX1236" fmla="*/ 7246492 w 12192000"/>
              <a:gd name="connsiteY1236" fmla="*/ 4102428 h 4251103"/>
              <a:gd name="connsiteX1237" fmla="*/ 7385831 w 12192000"/>
              <a:gd name="connsiteY1237" fmla="*/ 4086776 h 4251103"/>
              <a:gd name="connsiteX1238" fmla="*/ 7416794 w 12192000"/>
              <a:gd name="connsiteY1238" fmla="*/ 4094603 h 4251103"/>
              <a:gd name="connsiteX1239" fmla="*/ 7396154 w 12192000"/>
              <a:gd name="connsiteY1239" fmla="*/ 4071127 h 4251103"/>
              <a:gd name="connsiteX1240" fmla="*/ 7308421 w 12192000"/>
              <a:gd name="connsiteY1240" fmla="*/ 4071127 h 4251103"/>
              <a:gd name="connsiteX1241" fmla="*/ 7354868 w 12192000"/>
              <a:gd name="connsiteY1241" fmla="*/ 4071127 h 4251103"/>
              <a:gd name="connsiteX1242" fmla="*/ 7354868 w 12192000"/>
              <a:gd name="connsiteY1242" fmla="*/ 4055476 h 4251103"/>
              <a:gd name="connsiteX1243" fmla="*/ 7540654 w 12192000"/>
              <a:gd name="connsiteY1243" fmla="*/ 4039826 h 4251103"/>
              <a:gd name="connsiteX1244" fmla="*/ 7530331 w 12192000"/>
              <a:gd name="connsiteY1244" fmla="*/ 4032001 h 4251103"/>
              <a:gd name="connsiteX1245" fmla="*/ 7463243 w 12192000"/>
              <a:gd name="connsiteY1245" fmla="*/ 4032001 h 4251103"/>
              <a:gd name="connsiteX1246" fmla="*/ 7339385 w 12192000"/>
              <a:gd name="connsiteY1246" fmla="*/ 4055476 h 4251103"/>
              <a:gd name="connsiteX1247" fmla="*/ 7292938 w 12192000"/>
              <a:gd name="connsiteY1247" fmla="*/ 4024177 h 4251103"/>
              <a:gd name="connsiteX1248" fmla="*/ 7246492 w 12192000"/>
              <a:gd name="connsiteY1248" fmla="*/ 4032001 h 4251103"/>
              <a:gd name="connsiteX1249" fmla="*/ 7267135 w 12192000"/>
              <a:gd name="connsiteY1249" fmla="*/ 4016351 h 4251103"/>
              <a:gd name="connsiteX1250" fmla="*/ 7225850 w 12192000"/>
              <a:gd name="connsiteY1250" fmla="*/ 4016351 h 4251103"/>
              <a:gd name="connsiteX1251" fmla="*/ 7220688 w 12192000"/>
              <a:gd name="connsiteY1251" fmla="*/ 4000702 h 4251103"/>
              <a:gd name="connsiteX1252" fmla="*/ 7081349 w 12192000"/>
              <a:gd name="connsiteY1252" fmla="*/ 4000702 h 4251103"/>
              <a:gd name="connsiteX1253" fmla="*/ 7143277 w 12192000"/>
              <a:gd name="connsiteY1253" fmla="*/ 3985050 h 4251103"/>
              <a:gd name="connsiteX1254" fmla="*/ 7163921 w 12192000"/>
              <a:gd name="connsiteY1254" fmla="*/ 3977226 h 4251103"/>
              <a:gd name="connsiteX1255" fmla="*/ 7158758 w 12192000"/>
              <a:gd name="connsiteY1255" fmla="*/ 3961575 h 4251103"/>
              <a:gd name="connsiteX1256" fmla="*/ 7179402 w 12192000"/>
              <a:gd name="connsiteY1256" fmla="*/ 3977226 h 4251103"/>
              <a:gd name="connsiteX1257" fmla="*/ 7200044 w 12192000"/>
              <a:gd name="connsiteY1257" fmla="*/ 3961575 h 4251103"/>
              <a:gd name="connsiteX1258" fmla="*/ 7184564 w 12192000"/>
              <a:gd name="connsiteY1258" fmla="*/ 3953751 h 4251103"/>
              <a:gd name="connsiteX1259" fmla="*/ 7169081 w 12192000"/>
              <a:gd name="connsiteY1259" fmla="*/ 3961575 h 4251103"/>
              <a:gd name="connsiteX1260" fmla="*/ 7132956 w 12192000"/>
              <a:gd name="connsiteY1260" fmla="*/ 3969403 h 4251103"/>
              <a:gd name="connsiteX1261" fmla="*/ 7034902 w 12192000"/>
              <a:gd name="connsiteY1261" fmla="*/ 3969403 h 4251103"/>
              <a:gd name="connsiteX1262" fmla="*/ 7076188 w 12192000"/>
              <a:gd name="connsiteY1262" fmla="*/ 3961575 h 4251103"/>
              <a:gd name="connsiteX1263" fmla="*/ 7112314 w 12192000"/>
              <a:gd name="connsiteY1263" fmla="*/ 3938100 h 4251103"/>
              <a:gd name="connsiteX1264" fmla="*/ 7112314 w 12192000"/>
              <a:gd name="connsiteY1264" fmla="*/ 3953751 h 4251103"/>
              <a:gd name="connsiteX1265" fmla="*/ 7133601 w 12192000"/>
              <a:gd name="connsiteY1265" fmla="*/ 3941035 h 4251103"/>
              <a:gd name="connsiteX1266" fmla="*/ 7153893 w 12192000"/>
              <a:gd name="connsiteY1266" fmla="*/ 3944980 h 4251103"/>
              <a:gd name="connsiteX1267" fmla="*/ 7147998 w 12192000"/>
              <a:gd name="connsiteY1267" fmla="*/ 3948257 h 4251103"/>
              <a:gd name="connsiteX1268" fmla="*/ 7140697 w 12192000"/>
              <a:gd name="connsiteY1268" fmla="*/ 3949836 h 4251103"/>
              <a:gd name="connsiteX1269" fmla="*/ 7138117 w 12192000"/>
              <a:gd name="connsiteY1269" fmla="*/ 3953751 h 4251103"/>
              <a:gd name="connsiteX1270" fmla="*/ 7147998 w 12192000"/>
              <a:gd name="connsiteY1270" fmla="*/ 3948257 h 4251103"/>
              <a:gd name="connsiteX1271" fmla="*/ 7158758 w 12192000"/>
              <a:gd name="connsiteY1271" fmla="*/ 3945926 h 4251103"/>
              <a:gd name="connsiteX1272" fmla="*/ 7153893 w 12192000"/>
              <a:gd name="connsiteY1272" fmla="*/ 3944980 h 4251103"/>
              <a:gd name="connsiteX1273" fmla="*/ 7176823 w 12192000"/>
              <a:gd name="connsiteY1273" fmla="*/ 3932231 h 4251103"/>
              <a:gd name="connsiteX1274" fmla="*/ 7215527 w 12192000"/>
              <a:gd name="connsiteY1274" fmla="*/ 3922451 h 4251103"/>
              <a:gd name="connsiteX1275" fmla="*/ 7210367 w 12192000"/>
              <a:gd name="connsiteY1275" fmla="*/ 3906801 h 4251103"/>
              <a:gd name="connsiteX1276" fmla="*/ 7329063 w 12192000"/>
              <a:gd name="connsiteY1276" fmla="*/ 3891152 h 4251103"/>
              <a:gd name="connsiteX1277" fmla="*/ 7385831 w 12192000"/>
              <a:gd name="connsiteY1277" fmla="*/ 3883324 h 4251103"/>
              <a:gd name="connsiteX1278" fmla="*/ 7354868 w 12192000"/>
              <a:gd name="connsiteY1278" fmla="*/ 3875500 h 4251103"/>
              <a:gd name="connsiteX1279" fmla="*/ 7390992 w 12192000"/>
              <a:gd name="connsiteY1279" fmla="*/ 3852024 h 4251103"/>
              <a:gd name="connsiteX1280" fmla="*/ 7437438 w 12192000"/>
              <a:gd name="connsiteY1280" fmla="*/ 3852024 h 4251103"/>
              <a:gd name="connsiteX1281" fmla="*/ 7421957 w 12192000"/>
              <a:gd name="connsiteY1281" fmla="*/ 3859850 h 4251103"/>
              <a:gd name="connsiteX1282" fmla="*/ 7628384 w 12192000"/>
              <a:gd name="connsiteY1282" fmla="*/ 3859850 h 4251103"/>
              <a:gd name="connsiteX1283" fmla="*/ 7600646 w 12192000"/>
              <a:gd name="connsiteY1283" fmla="*/ 3864740 h 4251103"/>
              <a:gd name="connsiteX1284" fmla="*/ 7582529 w 12192000"/>
              <a:gd name="connsiteY1284" fmla="*/ 3872908 h 4251103"/>
              <a:gd name="connsiteX1285" fmla="*/ 7576778 w 12192000"/>
              <a:gd name="connsiteY1285" fmla="*/ 3867676 h 4251103"/>
              <a:gd name="connsiteX1286" fmla="*/ 7499368 w 12192000"/>
              <a:gd name="connsiteY1286" fmla="*/ 3875500 h 4251103"/>
              <a:gd name="connsiteX1287" fmla="*/ 7483885 w 12192000"/>
              <a:gd name="connsiteY1287" fmla="*/ 3883324 h 4251103"/>
              <a:gd name="connsiteX1288" fmla="*/ 7484493 w 12192000"/>
              <a:gd name="connsiteY1288" fmla="*/ 3876874 h 4251103"/>
              <a:gd name="connsiteX1289" fmla="*/ 7489045 w 12192000"/>
              <a:gd name="connsiteY1289" fmla="*/ 3875500 h 4251103"/>
              <a:gd name="connsiteX1290" fmla="*/ 7484530 w 12192000"/>
              <a:gd name="connsiteY1290" fmla="*/ 3876479 h 4251103"/>
              <a:gd name="connsiteX1291" fmla="*/ 7484493 w 12192000"/>
              <a:gd name="connsiteY1291" fmla="*/ 3876874 h 4251103"/>
              <a:gd name="connsiteX1292" fmla="*/ 7458242 w 12192000"/>
              <a:gd name="connsiteY1292" fmla="*/ 3884793 h 4251103"/>
              <a:gd name="connsiteX1293" fmla="*/ 7329063 w 12192000"/>
              <a:gd name="connsiteY1293" fmla="*/ 3906801 h 4251103"/>
              <a:gd name="connsiteX1294" fmla="*/ 7318742 w 12192000"/>
              <a:gd name="connsiteY1294" fmla="*/ 3898975 h 4251103"/>
              <a:gd name="connsiteX1295" fmla="*/ 7298099 w 12192000"/>
              <a:gd name="connsiteY1295" fmla="*/ 3914624 h 4251103"/>
              <a:gd name="connsiteX1296" fmla="*/ 7329063 w 12192000"/>
              <a:gd name="connsiteY1296" fmla="*/ 3914624 h 4251103"/>
              <a:gd name="connsiteX1297" fmla="*/ 7360027 w 12192000"/>
              <a:gd name="connsiteY1297" fmla="*/ 3914624 h 4251103"/>
              <a:gd name="connsiteX1298" fmla="*/ 7344545 w 12192000"/>
              <a:gd name="connsiteY1298" fmla="*/ 3922451 h 4251103"/>
              <a:gd name="connsiteX1299" fmla="*/ 7354868 w 12192000"/>
              <a:gd name="connsiteY1299" fmla="*/ 3922451 h 4251103"/>
              <a:gd name="connsiteX1300" fmla="*/ 7344545 w 12192000"/>
              <a:gd name="connsiteY1300" fmla="*/ 3930274 h 4251103"/>
              <a:gd name="connsiteX1301" fmla="*/ 7411635 w 12192000"/>
              <a:gd name="connsiteY1301" fmla="*/ 3914624 h 4251103"/>
              <a:gd name="connsiteX1302" fmla="*/ 7396154 w 12192000"/>
              <a:gd name="connsiteY1302" fmla="*/ 3930274 h 4251103"/>
              <a:gd name="connsiteX1303" fmla="*/ 7323903 w 12192000"/>
              <a:gd name="connsiteY1303" fmla="*/ 3945926 h 4251103"/>
              <a:gd name="connsiteX1304" fmla="*/ 7370349 w 12192000"/>
              <a:gd name="connsiteY1304" fmla="*/ 3961575 h 4251103"/>
              <a:gd name="connsiteX1305" fmla="*/ 7344545 w 12192000"/>
              <a:gd name="connsiteY1305" fmla="*/ 3953751 h 4251103"/>
              <a:gd name="connsiteX1306" fmla="*/ 7375510 w 12192000"/>
              <a:gd name="connsiteY1306" fmla="*/ 3977226 h 4251103"/>
              <a:gd name="connsiteX1307" fmla="*/ 7360027 w 12192000"/>
              <a:gd name="connsiteY1307" fmla="*/ 3992877 h 4251103"/>
              <a:gd name="connsiteX1308" fmla="*/ 7390992 w 12192000"/>
              <a:gd name="connsiteY1308" fmla="*/ 4000702 h 4251103"/>
              <a:gd name="connsiteX1309" fmla="*/ 7432278 w 12192000"/>
              <a:gd name="connsiteY1309" fmla="*/ 4000702 h 4251103"/>
              <a:gd name="connsiteX1310" fmla="*/ 7390992 w 12192000"/>
              <a:gd name="connsiteY1310" fmla="*/ 4016351 h 4251103"/>
              <a:gd name="connsiteX1311" fmla="*/ 7612904 w 12192000"/>
              <a:gd name="connsiteY1311" fmla="*/ 4016351 h 4251103"/>
              <a:gd name="connsiteX1312" fmla="*/ 7633546 w 12192000"/>
              <a:gd name="connsiteY1312" fmla="*/ 4024177 h 4251103"/>
              <a:gd name="connsiteX1313" fmla="*/ 7602581 w 12192000"/>
              <a:gd name="connsiteY1313" fmla="*/ 4055476 h 4251103"/>
              <a:gd name="connsiteX1314" fmla="*/ 7576778 w 12192000"/>
              <a:gd name="connsiteY1314" fmla="*/ 4063301 h 4251103"/>
              <a:gd name="connsiteX1315" fmla="*/ 7556136 w 12192000"/>
              <a:gd name="connsiteY1315" fmla="*/ 4047653 h 4251103"/>
              <a:gd name="connsiteX1316" fmla="*/ 7566457 w 12192000"/>
              <a:gd name="connsiteY1316" fmla="*/ 4063301 h 4251103"/>
              <a:gd name="connsiteX1317" fmla="*/ 7494206 w 12192000"/>
              <a:gd name="connsiteY1317" fmla="*/ 4063301 h 4251103"/>
              <a:gd name="connsiteX1318" fmla="*/ 7483885 w 12192000"/>
              <a:gd name="connsiteY1318" fmla="*/ 4086776 h 4251103"/>
              <a:gd name="connsiteX1319" fmla="*/ 7566457 w 12192000"/>
              <a:gd name="connsiteY1319" fmla="*/ 4071127 h 4251103"/>
              <a:gd name="connsiteX1320" fmla="*/ 7597421 w 12192000"/>
              <a:gd name="connsiteY1320" fmla="*/ 4078953 h 4251103"/>
              <a:gd name="connsiteX1321" fmla="*/ 7576778 w 12192000"/>
              <a:gd name="connsiteY1321" fmla="*/ 4078953 h 4251103"/>
              <a:gd name="connsiteX1322" fmla="*/ 7576778 w 12192000"/>
              <a:gd name="connsiteY1322" fmla="*/ 4071127 h 4251103"/>
              <a:gd name="connsiteX1323" fmla="*/ 7612904 w 12192000"/>
              <a:gd name="connsiteY1323" fmla="*/ 4071127 h 4251103"/>
              <a:gd name="connsiteX1324" fmla="*/ 7597421 w 12192000"/>
              <a:gd name="connsiteY1324" fmla="*/ 4071127 h 4251103"/>
              <a:gd name="connsiteX1325" fmla="*/ 7612904 w 12192000"/>
              <a:gd name="connsiteY1325" fmla="*/ 4078953 h 4251103"/>
              <a:gd name="connsiteX1326" fmla="*/ 7679992 w 12192000"/>
              <a:gd name="connsiteY1326" fmla="*/ 4071127 h 4251103"/>
              <a:gd name="connsiteX1327" fmla="*/ 7679992 w 12192000"/>
              <a:gd name="connsiteY1327" fmla="*/ 4078953 h 4251103"/>
              <a:gd name="connsiteX1328" fmla="*/ 7676918 w 12192000"/>
              <a:gd name="connsiteY1328" fmla="*/ 4080282 h 4251103"/>
              <a:gd name="connsiteX1329" fmla="*/ 7654190 w 12192000"/>
              <a:gd name="connsiteY1329" fmla="*/ 4086776 h 4251103"/>
              <a:gd name="connsiteX1330" fmla="*/ 7657414 w 12192000"/>
              <a:gd name="connsiteY1330" fmla="*/ 4088733 h 4251103"/>
              <a:gd name="connsiteX1331" fmla="*/ 7676918 w 12192000"/>
              <a:gd name="connsiteY1331" fmla="*/ 4080282 h 4251103"/>
              <a:gd name="connsiteX1332" fmla="*/ 7698700 w 12192000"/>
              <a:gd name="connsiteY1332" fmla="*/ 4074059 h 4251103"/>
              <a:gd name="connsiteX1333" fmla="*/ 7716117 w 12192000"/>
              <a:gd name="connsiteY1333" fmla="*/ 4055476 h 4251103"/>
              <a:gd name="connsiteX1334" fmla="*/ 7731599 w 12192000"/>
              <a:gd name="connsiteY1334" fmla="*/ 4063301 h 4251103"/>
              <a:gd name="connsiteX1335" fmla="*/ 7772885 w 12192000"/>
              <a:gd name="connsiteY1335" fmla="*/ 4039826 h 4251103"/>
              <a:gd name="connsiteX1336" fmla="*/ 7762563 w 12192000"/>
              <a:gd name="connsiteY1336" fmla="*/ 4024177 h 4251103"/>
              <a:gd name="connsiteX1337" fmla="*/ 7886419 w 12192000"/>
              <a:gd name="connsiteY1337" fmla="*/ 4024177 h 4251103"/>
              <a:gd name="connsiteX1338" fmla="*/ 7886419 w 12192000"/>
              <a:gd name="connsiteY1338" fmla="*/ 4032001 h 4251103"/>
              <a:gd name="connsiteX1339" fmla="*/ 7943189 w 12192000"/>
              <a:gd name="connsiteY1339" fmla="*/ 4024177 h 4251103"/>
              <a:gd name="connsiteX1340" fmla="*/ 7927707 w 12192000"/>
              <a:gd name="connsiteY1340" fmla="*/ 4008525 h 4251103"/>
              <a:gd name="connsiteX1341" fmla="*/ 7963832 w 12192000"/>
              <a:gd name="connsiteY1341" fmla="*/ 3992877 h 4251103"/>
              <a:gd name="connsiteX1342" fmla="*/ 8072206 w 12192000"/>
              <a:gd name="connsiteY1342" fmla="*/ 3977226 h 4251103"/>
              <a:gd name="connsiteX1343" fmla="*/ 8036083 w 12192000"/>
              <a:gd name="connsiteY1343" fmla="*/ 3977226 h 4251103"/>
              <a:gd name="connsiteX1344" fmla="*/ 8046403 w 12192000"/>
              <a:gd name="connsiteY1344" fmla="*/ 3953751 h 4251103"/>
              <a:gd name="connsiteX1345" fmla="*/ 8092850 w 12192000"/>
              <a:gd name="connsiteY1345" fmla="*/ 3938100 h 4251103"/>
              <a:gd name="connsiteX1346" fmla="*/ 8082529 w 12192000"/>
              <a:gd name="connsiteY1346" fmla="*/ 3930274 h 4251103"/>
              <a:gd name="connsiteX1347" fmla="*/ 7968993 w 12192000"/>
              <a:gd name="connsiteY1347" fmla="*/ 3945926 h 4251103"/>
              <a:gd name="connsiteX1348" fmla="*/ 7958670 w 12192000"/>
              <a:gd name="connsiteY1348" fmla="*/ 3953751 h 4251103"/>
              <a:gd name="connsiteX1349" fmla="*/ 7932868 w 12192000"/>
              <a:gd name="connsiteY1349" fmla="*/ 3953751 h 4251103"/>
              <a:gd name="connsiteX1350" fmla="*/ 7963832 w 12192000"/>
              <a:gd name="connsiteY1350" fmla="*/ 3938100 h 4251103"/>
              <a:gd name="connsiteX1351" fmla="*/ 7901903 w 12192000"/>
              <a:gd name="connsiteY1351" fmla="*/ 3938100 h 4251103"/>
              <a:gd name="connsiteX1352" fmla="*/ 7876100 w 12192000"/>
              <a:gd name="connsiteY1352" fmla="*/ 3945926 h 4251103"/>
              <a:gd name="connsiteX1353" fmla="*/ 7829652 w 12192000"/>
              <a:gd name="connsiteY1353" fmla="*/ 3945926 h 4251103"/>
              <a:gd name="connsiteX1354" fmla="*/ 7762563 w 12192000"/>
              <a:gd name="connsiteY1354" fmla="*/ 3938100 h 4251103"/>
              <a:gd name="connsiteX1355" fmla="*/ 7845135 w 12192000"/>
              <a:gd name="connsiteY1355" fmla="*/ 3922451 h 4251103"/>
              <a:gd name="connsiteX1356" fmla="*/ 7819331 w 12192000"/>
              <a:gd name="connsiteY1356" fmla="*/ 3922451 h 4251103"/>
              <a:gd name="connsiteX1357" fmla="*/ 7803849 w 12192000"/>
              <a:gd name="connsiteY1357" fmla="*/ 3930274 h 4251103"/>
              <a:gd name="connsiteX1358" fmla="*/ 7778046 w 12192000"/>
              <a:gd name="connsiteY1358" fmla="*/ 3930274 h 4251103"/>
              <a:gd name="connsiteX1359" fmla="*/ 7767725 w 12192000"/>
              <a:gd name="connsiteY1359" fmla="*/ 3914624 h 4251103"/>
              <a:gd name="connsiteX1360" fmla="*/ 7839975 w 12192000"/>
              <a:gd name="connsiteY1360" fmla="*/ 3914624 h 4251103"/>
              <a:gd name="connsiteX1361" fmla="*/ 7803849 w 12192000"/>
              <a:gd name="connsiteY1361" fmla="*/ 3906801 h 4251103"/>
              <a:gd name="connsiteX1362" fmla="*/ 7819331 w 12192000"/>
              <a:gd name="connsiteY1362" fmla="*/ 3898975 h 4251103"/>
              <a:gd name="connsiteX1363" fmla="*/ 7778046 w 12192000"/>
              <a:gd name="connsiteY1363" fmla="*/ 3898975 h 4251103"/>
              <a:gd name="connsiteX1364" fmla="*/ 7814171 w 12192000"/>
              <a:gd name="connsiteY1364" fmla="*/ 3883324 h 4251103"/>
              <a:gd name="connsiteX1365" fmla="*/ 7860617 w 12192000"/>
              <a:gd name="connsiteY1365" fmla="*/ 3891152 h 4251103"/>
              <a:gd name="connsiteX1366" fmla="*/ 7886419 w 12192000"/>
              <a:gd name="connsiteY1366" fmla="*/ 3859850 h 4251103"/>
              <a:gd name="connsiteX1367" fmla="*/ 7803849 w 12192000"/>
              <a:gd name="connsiteY1367" fmla="*/ 3867676 h 4251103"/>
              <a:gd name="connsiteX1368" fmla="*/ 7721278 w 12192000"/>
              <a:gd name="connsiteY1368" fmla="*/ 3875500 h 4251103"/>
              <a:gd name="connsiteX1369" fmla="*/ 7752242 w 12192000"/>
              <a:gd name="connsiteY1369" fmla="*/ 3859850 h 4251103"/>
              <a:gd name="connsiteX1370" fmla="*/ 7690313 w 12192000"/>
              <a:gd name="connsiteY1370" fmla="*/ 3867676 h 4251103"/>
              <a:gd name="connsiteX1371" fmla="*/ 7700635 w 12192000"/>
              <a:gd name="connsiteY1371" fmla="*/ 3859850 h 4251103"/>
              <a:gd name="connsiteX1372" fmla="*/ 7679992 w 12192000"/>
              <a:gd name="connsiteY1372" fmla="*/ 3875500 h 4251103"/>
              <a:gd name="connsiteX1373" fmla="*/ 7664511 w 12192000"/>
              <a:gd name="connsiteY1373" fmla="*/ 3852024 h 4251103"/>
              <a:gd name="connsiteX1374" fmla="*/ 7855458 w 12192000"/>
              <a:gd name="connsiteY1374" fmla="*/ 3844201 h 4251103"/>
              <a:gd name="connsiteX1375" fmla="*/ 7799272 w 12192000"/>
              <a:gd name="connsiteY1375" fmla="*/ 3852269 h 4251103"/>
              <a:gd name="connsiteX1376" fmla="*/ 7798690 w 12192000"/>
              <a:gd name="connsiteY1376" fmla="*/ 3852024 h 4251103"/>
              <a:gd name="connsiteX1377" fmla="*/ 7797427 w 12192000"/>
              <a:gd name="connsiteY1377" fmla="*/ 3852535 h 4251103"/>
              <a:gd name="connsiteX1378" fmla="*/ 7794174 w 12192000"/>
              <a:gd name="connsiteY1378" fmla="*/ 3853002 h 4251103"/>
              <a:gd name="connsiteX1379" fmla="*/ 7752242 w 12192000"/>
              <a:gd name="connsiteY1379" fmla="*/ 3867676 h 4251103"/>
              <a:gd name="connsiteX1380" fmla="*/ 7779337 w 12192000"/>
              <a:gd name="connsiteY1380" fmla="*/ 3859850 h 4251103"/>
              <a:gd name="connsiteX1381" fmla="*/ 7797427 w 12192000"/>
              <a:gd name="connsiteY1381" fmla="*/ 3852535 h 4251103"/>
              <a:gd name="connsiteX1382" fmla="*/ 7799272 w 12192000"/>
              <a:gd name="connsiteY1382" fmla="*/ 3852269 h 4251103"/>
              <a:gd name="connsiteX1383" fmla="*/ 7821913 w 12192000"/>
              <a:gd name="connsiteY1383" fmla="*/ 3861805 h 4251103"/>
              <a:gd name="connsiteX1384" fmla="*/ 7837648 w 12192000"/>
              <a:gd name="connsiteY1384" fmla="*/ 3860480 h 4251103"/>
              <a:gd name="connsiteX1385" fmla="*/ 7837878 w 12192000"/>
              <a:gd name="connsiteY1385" fmla="*/ 3861928 h 4251103"/>
              <a:gd name="connsiteX1386" fmla="*/ 7845135 w 12192000"/>
              <a:gd name="connsiteY1386" fmla="*/ 3859850 h 4251103"/>
              <a:gd name="connsiteX1387" fmla="*/ 7837648 w 12192000"/>
              <a:gd name="connsiteY1387" fmla="*/ 3860480 h 4251103"/>
              <a:gd name="connsiteX1388" fmla="*/ 7837394 w 12192000"/>
              <a:gd name="connsiteY1388" fmla="*/ 3858871 h 4251103"/>
              <a:gd name="connsiteX1389" fmla="*/ 7845135 w 12192000"/>
              <a:gd name="connsiteY1389" fmla="*/ 3852024 h 4251103"/>
              <a:gd name="connsiteX1390" fmla="*/ 7881261 w 12192000"/>
              <a:gd name="connsiteY1390" fmla="*/ 3852024 h 4251103"/>
              <a:gd name="connsiteX1391" fmla="*/ 7932868 w 12192000"/>
              <a:gd name="connsiteY1391" fmla="*/ 3820724 h 4251103"/>
              <a:gd name="connsiteX1392" fmla="*/ 7783207 w 12192000"/>
              <a:gd name="connsiteY1392" fmla="*/ 3828550 h 4251103"/>
              <a:gd name="connsiteX1393" fmla="*/ 7778046 w 12192000"/>
              <a:gd name="connsiteY1393" fmla="*/ 3844201 h 4251103"/>
              <a:gd name="connsiteX1394" fmla="*/ 7762563 w 12192000"/>
              <a:gd name="connsiteY1394" fmla="*/ 3836373 h 4251103"/>
              <a:gd name="connsiteX1395" fmla="*/ 7741922 w 12192000"/>
              <a:gd name="connsiteY1395" fmla="*/ 3812898 h 4251103"/>
              <a:gd name="connsiteX1396" fmla="*/ 7778046 w 12192000"/>
              <a:gd name="connsiteY1396" fmla="*/ 3820724 h 4251103"/>
              <a:gd name="connsiteX1397" fmla="*/ 7819331 w 12192000"/>
              <a:gd name="connsiteY1397" fmla="*/ 3805074 h 4251103"/>
              <a:gd name="connsiteX1398" fmla="*/ 7809011 w 12192000"/>
              <a:gd name="connsiteY1398" fmla="*/ 3812898 h 4251103"/>
              <a:gd name="connsiteX1399" fmla="*/ 7834814 w 12192000"/>
              <a:gd name="connsiteY1399" fmla="*/ 3812898 h 4251103"/>
              <a:gd name="connsiteX1400" fmla="*/ 7839975 w 12192000"/>
              <a:gd name="connsiteY1400" fmla="*/ 3805074 h 4251103"/>
              <a:gd name="connsiteX1401" fmla="*/ 7886419 w 12192000"/>
              <a:gd name="connsiteY1401" fmla="*/ 3820724 h 4251103"/>
              <a:gd name="connsiteX1402" fmla="*/ 7886419 w 12192000"/>
              <a:gd name="connsiteY1402" fmla="*/ 3812898 h 4251103"/>
              <a:gd name="connsiteX1403" fmla="*/ 7953511 w 12192000"/>
              <a:gd name="connsiteY1403" fmla="*/ 3820724 h 4251103"/>
              <a:gd name="connsiteX1404" fmla="*/ 7989635 w 12192000"/>
              <a:gd name="connsiteY1404" fmla="*/ 3805074 h 4251103"/>
              <a:gd name="connsiteX1405" fmla="*/ 8041243 w 12192000"/>
              <a:gd name="connsiteY1405" fmla="*/ 3812898 h 4251103"/>
              <a:gd name="connsiteX1406" fmla="*/ 8051564 w 12192000"/>
              <a:gd name="connsiteY1406" fmla="*/ 3805074 h 4251103"/>
              <a:gd name="connsiteX1407" fmla="*/ 7963832 w 12192000"/>
              <a:gd name="connsiteY1407" fmla="*/ 3797249 h 4251103"/>
              <a:gd name="connsiteX1408" fmla="*/ 7968993 w 12192000"/>
              <a:gd name="connsiteY1408" fmla="*/ 3789425 h 4251103"/>
              <a:gd name="connsiteX1409" fmla="*/ 8056726 w 12192000"/>
              <a:gd name="connsiteY1409" fmla="*/ 3781599 h 4251103"/>
              <a:gd name="connsiteX1410" fmla="*/ 8098011 w 12192000"/>
              <a:gd name="connsiteY1410" fmla="*/ 3781599 h 4251103"/>
              <a:gd name="connsiteX1411" fmla="*/ 8092850 w 12192000"/>
              <a:gd name="connsiteY1411" fmla="*/ 3765950 h 4251103"/>
              <a:gd name="connsiteX1412" fmla="*/ 8051564 w 12192000"/>
              <a:gd name="connsiteY1412" fmla="*/ 3773774 h 4251103"/>
              <a:gd name="connsiteX1413" fmla="*/ 8067047 w 12192000"/>
              <a:gd name="connsiteY1413" fmla="*/ 3765950 h 4251103"/>
              <a:gd name="connsiteX1414" fmla="*/ 8036083 w 12192000"/>
              <a:gd name="connsiteY1414" fmla="*/ 3773774 h 4251103"/>
              <a:gd name="connsiteX1415" fmla="*/ 8015439 w 12192000"/>
              <a:gd name="connsiteY1415" fmla="*/ 3765950 h 4251103"/>
              <a:gd name="connsiteX1416" fmla="*/ 7999956 w 12192000"/>
              <a:gd name="connsiteY1416" fmla="*/ 3773774 h 4251103"/>
              <a:gd name="connsiteX1417" fmla="*/ 7891582 w 12192000"/>
              <a:gd name="connsiteY1417" fmla="*/ 3765950 h 4251103"/>
              <a:gd name="connsiteX1418" fmla="*/ 8082529 w 12192000"/>
              <a:gd name="connsiteY1418" fmla="*/ 3734648 h 4251103"/>
              <a:gd name="connsiteX1419" fmla="*/ 8082529 w 12192000"/>
              <a:gd name="connsiteY1419" fmla="*/ 3726823 h 4251103"/>
              <a:gd name="connsiteX1420" fmla="*/ 8098011 w 12192000"/>
              <a:gd name="connsiteY1420" fmla="*/ 3726823 h 4251103"/>
              <a:gd name="connsiteX1421" fmla="*/ 8108332 w 12192000"/>
              <a:gd name="connsiteY1421" fmla="*/ 3742474 h 4251103"/>
              <a:gd name="connsiteX1422" fmla="*/ 8149618 w 12192000"/>
              <a:gd name="connsiteY1422" fmla="*/ 3742474 h 4251103"/>
              <a:gd name="connsiteX1423" fmla="*/ 8325084 w 12192000"/>
              <a:gd name="connsiteY1423" fmla="*/ 3719000 h 4251103"/>
              <a:gd name="connsiteX1424" fmla="*/ 8464421 w 12192000"/>
              <a:gd name="connsiteY1424" fmla="*/ 3711174 h 4251103"/>
              <a:gd name="connsiteX1425" fmla="*/ 8469583 w 12192000"/>
              <a:gd name="connsiteY1425" fmla="*/ 3703348 h 4251103"/>
              <a:gd name="connsiteX1426" fmla="*/ 8531511 w 12192000"/>
              <a:gd name="connsiteY1426" fmla="*/ 3695524 h 4251103"/>
              <a:gd name="connsiteX1427" fmla="*/ 8577957 w 12192000"/>
              <a:gd name="connsiteY1427" fmla="*/ 3695524 h 4251103"/>
              <a:gd name="connsiteX1428" fmla="*/ 8577957 w 12192000"/>
              <a:gd name="connsiteY1428" fmla="*/ 3679872 h 4251103"/>
              <a:gd name="connsiteX1429" fmla="*/ 8603760 w 12192000"/>
              <a:gd name="connsiteY1429" fmla="*/ 3695524 h 4251103"/>
              <a:gd name="connsiteX1430" fmla="*/ 8646337 w 12192000"/>
              <a:gd name="connsiteY1430" fmla="*/ 3680852 h 4251103"/>
              <a:gd name="connsiteX1431" fmla="*/ 8651926 w 12192000"/>
              <a:gd name="connsiteY1431" fmla="*/ 3679872 h 4251103"/>
              <a:gd name="connsiteX1432" fmla="*/ 8676011 w 12192000"/>
              <a:gd name="connsiteY1432" fmla="*/ 3679872 h 4251103"/>
              <a:gd name="connsiteX1433" fmla="*/ 8678127 w 12192000"/>
              <a:gd name="connsiteY1433" fmla="*/ 3675290 h 4251103"/>
              <a:gd name="connsiteX1434" fmla="*/ 8696654 w 12192000"/>
              <a:gd name="connsiteY1434" fmla="*/ 3672049 h 4251103"/>
              <a:gd name="connsiteX1435" fmla="*/ 8680526 w 12192000"/>
              <a:gd name="connsiteY1435" fmla="*/ 3670092 h 4251103"/>
              <a:gd name="connsiteX1436" fmla="*/ 8678127 w 12192000"/>
              <a:gd name="connsiteY1436" fmla="*/ 3675290 h 4251103"/>
              <a:gd name="connsiteX1437" fmla="*/ 8651926 w 12192000"/>
              <a:gd name="connsiteY1437" fmla="*/ 3679872 h 4251103"/>
              <a:gd name="connsiteX1438" fmla="*/ 8650208 w 12192000"/>
              <a:gd name="connsiteY1438" fmla="*/ 3679872 h 4251103"/>
              <a:gd name="connsiteX1439" fmla="*/ 8645046 w 12192000"/>
              <a:gd name="connsiteY1439" fmla="*/ 3672049 h 4251103"/>
              <a:gd name="connsiteX1440" fmla="*/ 8665690 w 12192000"/>
              <a:gd name="connsiteY1440" fmla="*/ 3664223 h 4251103"/>
              <a:gd name="connsiteX1441" fmla="*/ 8588278 w 12192000"/>
              <a:gd name="connsiteY1441" fmla="*/ 3679872 h 4251103"/>
              <a:gd name="connsiteX1442" fmla="*/ 8541833 w 12192000"/>
              <a:gd name="connsiteY1442" fmla="*/ 3664223 h 4251103"/>
              <a:gd name="connsiteX1443" fmla="*/ 8557313 w 12192000"/>
              <a:gd name="connsiteY1443" fmla="*/ 3672049 h 4251103"/>
              <a:gd name="connsiteX1444" fmla="*/ 8490225 w 12192000"/>
              <a:gd name="connsiteY1444" fmla="*/ 3679872 h 4251103"/>
              <a:gd name="connsiteX1445" fmla="*/ 8474742 w 12192000"/>
              <a:gd name="connsiteY1445" fmla="*/ 3672049 h 4251103"/>
              <a:gd name="connsiteX1446" fmla="*/ 8438619 w 12192000"/>
              <a:gd name="connsiteY1446" fmla="*/ 3687699 h 4251103"/>
              <a:gd name="connsiteX1447" fmla="*/ 8428297 w 12192000"/>
              <a:gd name="connsiteY1447" fmla="*/ 3672049 h 4251103"/>
              <a:gd name="connsiteX1448" fmla="*/ 8402492 w 12192000"/>
              <a:gd name="connsiteY1448" fmla="*/ 3687699 h 4251103"/>
              <a:gd name="connsiteX1449" fmla="*/ 8381851 w 12192000"/>
              <a:gd name="connsiteY1449" fmla="*/ 3695524 h 4251103"/>
              <a:gd name="connsiteX1450" fmla="*/ 8376689 w 12192000"/>
              <a:gd name="connsiteY1450" fmla="*/ 3687699 h 4251103"/>
              <a:gd name="connsiteX1451" fmla="*/ 8309600 w 12192000"/>
              <a:gd name="connsiteY1451" fmla="*/ 3695524 h 4251103"/>
              <a:gd name="connsiteX1452" fmla="*/ 8294119 w 12192000"/>
              <a:gd name="connsiteY1452" fmla="*/ 3711174 h 4251103"/>
              <a:gd name="connsiteX1453" fmla="*/ 8221868 w 12192000"/>
              <a:gd name="connsiteY1453" fmla="*/ 3719000 h 4251103"/>
              <a:gd name="connsiteX1454" fmla="*/ 8113494 w 12192000"/>
              <a:gd name="connsiteY1454" fmla="*/ 3695524 h 4251103"/>
              <a:gd name="connsiteX1455" fmla="*/ 8113494 w 12192000"/>
              <a:gd name="connsiteY1455" fmla="*/ 3711174 h 4251103"/>
              <a:gd name="connsiteX1456" fmla="*/ 8091721 w 12192000"/>
              <a:gd name="connsiteY1456" fmla="*/ 3701270 h 4251103"/>
              <a:gd name="connsiteX1457" fmla="*/ 8082621 w 12192000"/>
              <a:gd name="connsiteY1457" fmla="*/ 3703327 h 4251103"/>
              <a:gd name="connsiteX1458" fmla="*/ 8083657 w 12192000"/>
              <a:gd name="connsiteY1458" fmla="*/ 3702447 h 4251103"/>
              <a:gd name="connsiteX1459" fmla="*/ 8040060 w 12192000"/>
              <a:gd name="connsiteY1459" fmla="*/ 3718971 h 4251103"/>
              <a:gd name="connsiteX1460" fmla="*/ 8073779 w 12192000"/>
              <a:gd name="connsiteY1460" fmla="*/ 3710839 h 4251103"/>
              <a:gd name="connsiteX1461" fmla="*/ 8082578 w 12192000"/>
              <a:gd name="connsiteY1461" fmla="*/ 3703364 h 4251103"/>
              <a:gd name="connsiteX1462" fmla="*/ 8094785 w 12192000"/>
              <a:gd name="connsiteY1462" fmla="*/ 3707261 h 4251103"/>
              <a:gd name="connsiteX1463" fmla="*/ 8103171 w 12192000"/>
              <a:gd name="connsiteY1463" fmla="*/ 3711174 h 4251103"/>
              <a:gd name="connsiteX1464" fmla="*/ 7999956 w 12192000"/>
              <a:gd name="connsiteY1464" fmla="*/ 3734648 h 4251103"/>
              <a:gd name="connsiteX1465" fmla="*/ 8020599 w 12192000"/>
              <a:gd name="connsiteY1465" fmla="*/ 3719000 h 4251103"/>
              <a:gd name="connsiteX1466" fmla="*/ 7979314 w 12192000"/>
              <a:gd name="connsiteY1466" fmla="*/ 3734648 h 4251103"/>
              <a:gd name="connsiteX1467" fmla="*/ 7984476 w 12192000"/>
              <a:gd name="connsiteY1467" fmla="*/ 3719000 h 4251103"/>
              <a:gd name="connsiteX1468" fmla="*/ 7907063 w 12192000"/>
              <a:gd name="connsiteY1468" fmla="*/ 3734648 h 4251103"/>
              <a:gd name="connsiteX1469" fmla="*/ 7917384 w 12192000"/>
              <a:gd name="connsiteY1469" fmla="*/ 3726823 h 4251103"/>
              <a:gd name="connsiteX1470" fmla="*/ 8030920 w 12192000"/>
              <a:gd name="connsiteY1470" fmla="*/ 3703348 h 4251103"/>
              <a:gd name="connsiteX1471" fmla="*/ 7901903 w 12192000"/>
              <a:gd name="connsiteY1471" fmla="*/ 3719000 h 4251103"/>
              <a:gd name="connsiteX1472" fmla="*/ 7814171 w 12192000"/>
              <a:gd name="connsiteY1472" fmla="*/ 3719000 h 4251103"/>
              <a:gd name="connsiteX1473" fmla="*/ 7628384 w 12192000"/>
              <a:gd name="connsiteY1473" fmla="*/ 3734648 h 4251103"/>
              <a:gd name="connsiteX1474" fmla="*/ 7628384 w 12192000"/>
              <a:gd name="connsiteY1474" fmla="*/ 3726823 h 4251103"/>
              <a:gd name="connsiteX1475" fmla="*/ 7613548 w 12192000"/>
              <a:gd name="connsiteY1475" fmla="*/ 3734649 h 4251103"/>
              <a:gd name="connsiteX1476" fmla="*/ 7609996 w 12192000"/>
              <a:gd name="connsiteY1476" fmla="*/ 3737183 h 4251103"/>
              <a:gd name="connsiteX1477" fmla="*/ 7609677 w 12192000"/>
              <a:gd name="connsiteY1477" fmla="*/ 3736603 h 4251103"/>
              <a:gd name="connsiteX1478" fmla="*/ 7602581 w 12192000"/>
              <a:gd name="connsiteY1478" fmla="*/ 3742474 h 4251103"/>
              <a:gd name="connsiteX1479" fmla="*/ 7609996 w 12192000"/>
              <a:gd name="connsiteY1479" fmla="*/ 3737183 h 4251103"/>
              <a:gd name="connsiteX1480" fmla="*/ 7612904 w 12192000"/>
              <a:gd name="connsiteY1480" fmla="*/ 3742474 h 4251103"/>
              <a:gd name="connsiteX1481" fmla="*/ 7545814 w 12192000"/>
              <a:gd name="connsiteY1481" fmla="*/ 3750300 h 4251103"/>
              <a:gd name="connsiteX1482" fmla="*/ 7550974 w 12192000"/>
              <a:gd name="connsiteY1482" fmla="*/ 3734648 h 4251103"/>
              <a:gd name="connsiteX1483" fmla="*/ 7489045 w 12192000"/>
              <a:gd name="connsiteY1483" fmla="*/ 3734648 h 4251103"/>
              <a:gd name="connsiteX1484" fmla="*/ 7489045 w 12192000"/>
              <a:gd name="connsiteY1484" fmla="*/ 3750300 h 4251103"/>
              <a:gd name="connsiteX1485" fmla="*/ 7468403 w 12192000"/>
              <a:gd name="connsiteY1485" fmla="*/ 3742474 h 4251103"/>
              <a:gd name="connsiteX1486" fmla="*/ 7458080 w 12192000"/>
              <a:gd name="connsiteY1486" fmla="*/ 3758122 h 4251103"/>
              <a:gd name="connsiteX1487" fmla="*/ 7390992 w 12192000"/>
              <a:gd name="connsiteY1487" fmla="*/ 3765950 h 4251103"/>
              <a:gd name="connsiteX1488" fmla="*/ 7375510 w 12192000"/>
              <a:gd name="connsiteY1488" fmla="*/ 3750300 h 4251103"/>
              <a:gd name="connsiteX1489" fmla="*/ 7318742 w 12192000"/>
              <a:gd name="connsiteY1489" fmla="*/ 3758122 h 4251103"/>
              <a:gd name="connsiteX1490" fmla="*/ 7318742 w 12192000"/>
              <a:gd name="connsiteY1490" fmla="*/ 3742474 h 4251103"/>
              <a:gd name="connsiteX1491" fmla="*/ 7298099 w 12192000"/>
              <a:gd name="connsiteY1491" fmla="*/ 3742474 h 4251103"/>
              <a:gd name="connsiteX1492" fmla="*/ 7298099 w 12192000"/>
              <a:gd name="connsiteY1492" fmla="*/ 3765950 h 4251103"/>
              <a:gd name="connsiteX1493" fmla="*/ 7127796 w 12192000"/>
              <a:gd name="connsiteY1493" fmla="*/ 3781599 h 4251103"/>
              <a:gd name="connsiteX1494" fmla="*/ 7132956 w 12192000"/>
              <a:gd name="connsiteY1494" fmla="*/ 3765950 h 4251103"/>
              <a:gd name="connsiteX1495" fmla="*/ 7107152 w 12192000"/>
              <a:gd name="connsiteY1495" fmla="*/ 3765950 h 4251103"/>
              <a:gd name="connsiteX1496" fmla="*/ 7091670 w 12192000"/>
              <a:gd name="connsiteY1496" fmla="*/ 3781599 h 4251103"/>
              <a:gd name="connsiteX1497" fmla="*/ 7081349 w 12192000"/>
              <a:gd name="connsiteY1497" fmla="*/ 3765950 h 4251103"/>
              <a:gd name="connsiteX1498" fmla="*/ 7153600 w 12192000"/>
              <a:gd name="connsiteY1498" fmla="*/ 3765950 h 4251103"/>
              <a:gd name="connsiteX1499" fmla="*/ 7241332 w 12192000"/>
              <a:gd name="connsiteY1499" fmla="*/ 3750300 h 4251103"/>
              <a:gd name="connsiteX1500" fmla="*/ 7122635 w 12192000"/>
              <a:gd name="connsiteY1500" fmla="*/ 3750300 h 4251103"/>
              <a:gd name="connsiteX1501" fmla="*/ 7019420 w 12192000"/>
              <a:gd name="connsiteY1501" fmla="*/ 3742474 h 4251103"/>
              <a:gd name="connsiteX1502" fmla="*/ 7003938 w 12192000"/>
              <a:gd name="connsiteY1502" fmla="*/ 3750300 h 4251103"/>
              <a:gd name="connsiteX1503" fmla="*/ 7014258 w 12192000"/>
              <a:gd name="connsiteY1503" fmla="*/ 3765950 h 4251103"/>
              <a:gd name="connsiteX1504" fmla="*/ 7034902 w 12192000"/>
              <a:gd name="connsiteY1504" fmla="*/ 3758122 h 4251103"/>
              <a:gd name="connsiteX1505" fmla="*/ 7055544 w 12192000"/>
              <a:gd name="connsiteY1505" fmla="*/ 3781599 h 4251103"/>
              <a:gd name="connsiteX1506" fmla="*/ 6988455 w 12192000"/>
              <a:gd name="connsiteY1506" fmla="*/ 3789425 h 4251103"/>
              <a:gd name="connsiteX1507" fmla="*/ 6962652 w 12192000"/>
              <a:gd name="connsiteY1507" fmla="*/ 3789425 h 4251103"/>
              <a:gd name="connsiteX1508" fmla="*/ 6972973 w 12192000"/>
              <a:gd name="connsiteY1508" fmla="*/ 3773774 h 4251103"/>
              <a:gd name="connsiteX1509" fmla="*/ 6947170 w 12192000"/>
              <a:gd name="connsiteY1509" fmla="*/ 3789425 h 4251103"/>
              <a:gd name="connsiteX1510" fmla="*/ 6926527 w 12192000"/>
              <a:gd name="connsiteY1510" fmla="*/ 3789425 h 4251103"/>
              <a:gd name="connsiteX1511" fmla="*/ 6921366 w 12192000"/>
              <a:gd name="connsiteY1511" fmla="*/ 3765950 h 4251103"/>
              <a:gd name="connsiteX1512" fmla="*/ 6885241 w 12192000"/>
              <a:gd name="connsiteY1512" fmla="*/ 3773774 h 4251103"/>
              <a:gd name="connsiteX1513" fmla="*/ 6895564 w 12192000"/>
              <a:gd name="connsiteY1513" fmla="*/ 3758122 h 4251103"/>
              <a:gd name="connsiteX1514" fmla="*/ 6942008 w 12192000"/>
              <a:gd name="connsiteY1514" fmla="*/ 3758122 h 4251103"/>
              <a:gd name="connsiteX1515" fmla="*/ 6957490 w 12192000"/>
              <a:gd name="connsiteY1515" fmla="*/ 3765950 h 4251103"/>
              <a:gd name="connsiteX1516" fmla="*/ 6993617 w 12192000"/>
              <a:gd name="connsiteY1516" fmla="*/ 3765950 h 4251103"/>
              <a:gd name="connsiteX1517" fmla="*/ 6947170 w 12192000"/>
              <a:gd name="connsiteY1517" fmla="*/ 3750300 h 4251103"/>
              <a:gd name="connsiteX1518" fmla="*/ 6972973 w 12192000"/>
              <a:gd name="connsiteY1518" fmla="*/ 3742474 h 4251103"/>
              <a:gd name="connsiteX1519" fmla="*/ 6916206 w 12192000"/>
              <a:gd name="connsiteY1519" fmla="*/ 3742474 h 4251103"/>
              <a:gd name="connsiteX1520" fmla="*/ 6895564 w 12192000"/>
              <a:gd name="connsiteY1520" fmla="*/ 3750300 h 4251103"/>
              <a:gd name="connsiteX1521" fmla="*/ 6926527 w 12192000"/>
              <a:gd name="connsiteY1521" fmla="*/ 3750300 h 4251103"/>
              <a:gd name="connsiteX1522" fmla="*/ 6869758 w 12192000"/>
              <a:gd name="connsiteY1522" fmla="*/ 3750300 h 4251103"/>
              <a:gd name="connsiteX1523" fmla="*/ 6885241 w 12192000"/>
              <a:gd name="connsiteY1523" fmla="*/ 3758122 h 4251103"/>
              <a:gd name="connsiteX1524" fmla="*/ 6874920 w 12192000"/>
              <a:gd name="connsiteY1524" fmla="*/ 3765950 h 4251103"/>
              <a:gd name="connsiteX1525" fmla="*/ 6818151 w 12192000"/>
              <a:gd name="connsiteY1525" fmla="*/ 3758122 h 4251103"/>
              <a:gd name="connsiteX1526" fmla="*/ 6828472 w 12192000"/>
              <a:gd name="connsiteY1526" fmla="*/ 3765950 h 4251103"/>
              <a:gd name="connsiteX1527" fmla="*/ 6812990 w 12192000"/>
              <a:gd name="connsiteY1527" fmla="*/ 3765950 h 4251103"/>
              <a:gd name="connsiteX1528" fmla="*/ 6792349 w 12192000"/>
              <a:gd name="connsiteY1528" fmla="*/ 3758122 h 4251103"/>
              <a:gd name="connsiteX1529" fmla="*/ 6807830 w 12192000"/>
              <a:gd name="connsiteY1529" fmla="*/ 3742474 h 4251103"/>
              <a:gd name="connsiteX1530" fmla="*/ 6766545 w 12192000"/>
              <a:gd name="connsiteY1530" fmla="*/ 3742474 h 4251103"/>
              <a:gd name="connsiteX1531" fmla="*/ 6740740 w 12192000"/>
              <a:gd name="connsiteY1531" fmla="*/ 3758122 h 4251103"/>
              <a:gd name="connsiteX1532" fmla="*/ 6720098 w 12192000"/>
              <a:gd name="connsiteY1532" fmla="*/ 3750300 h 4251103"/>
              <a:gd name="connsiteX1533" fmla="*/ 6658169 w 12192000"/>
              <a:gd name="connsiteY1533" fmla="*/ 3758122 h 4251103"/>
              <a:gd name="connsiteX1534" fmla="*/ 6632365 w 12192000"/>
              <a:gd name="connsiteY1534" fmla="*/ 3773774 h 4251103"/>
              <a:gd name="connsiteX1535" fmla="*/ 6678812 w 12192000"/>
              <a:gd name="connsiteY1535" fmla="*/ 3773774 h 4251103"/>
              <a:gd name="connsiteX1536" fmla="*/ 6663330 w 12192000"/>
              <a:gd name="connsiteY1536" fmla="*/ 3781599 h 4251103"/>
              <a:gd name="connsiteX1537" fmla="*/ 6689133 w 12192000"/>
              <a:gd name="connsiteY1537" fmla="*/ 3773774 h 4251103"/>
              <a:gd name="connsiteX1538" fmla="*/ 6730419 w 12192000"/>
              <a:gd name="connsiteY1538" fmla="*/ 3773774 h 4251103"/>
              <a:gd name="connsiteX1539" fmla="*/ 6725260 w 12192000"/>
              <a:gd name="connsiteY1539" fmla="*/ 3789425 h 4251103"/>
              <a:gd name="connsiteX1540" fmla="*/ 6818151 w 12192000"/>
              <a:gd name="connsiteY1540" fmla="*/ 3789425 h 4251103"/>
              <a:gd name="connsiteX1541" fmla="*/ 6854278 w 12192000"/>
              <a:gd name="connsiteY1541" fmla="*/ 3789425 h 4251103"/>
              <a:gd name="connsiteX1542" fmla="*/ 6874920 w 12192000"/>
              <a:gd name="connsiteY1542" fmla="*/ 3781599 h 4251103"/>
              <a:gd name="connsiteX1543" fmla="*/ 6890401 w 12192000"/>
              <a:gd name="connsiteY1543" fmla="*/ 3789425 h 4251103"/>
              <a:gd name="connsiteX1544" fmla="*/ 6766545 w 12192000"/>
              <a:gd name="connsiteY1544" fmla="*/ 3789425 h 4251103"/>
              <a:gd name="connsiteX1545" fmla="*/ 6699454 w 12192000"/>
              <a:gd name="connsiteY1545" fmla="*/ 3797249 h 4251103"/>
              <a:gd name="connsiteX1546" fmla="*/ 6699454 w 12192000"/>
              <a:gd name="connsiteY1546" fmla="*/ 3789425 h 4251103"/>
              <a:gd name="connsiteX1547" fmla="*/ 6658169 w 12192000"/>
              <a:gd name="connsiteY1547" fmla="*/ 3805074 h 4251103"/>
              <a:gd name="connsiteX1548" fmla="*/ 6704616 w 12192000"/>
              <a:gd name="connsiteY1548" fmla="*/ 3812898 h 4251103"/>
              <a:gd name="connsiteX1549" fmla="*/ 6622044 w 12192000"/>
              <a:gd name="connsiteY1549" fmla="*/ 3812898 h 4251103"/>
              <a:gd name="connsiteX1550" fmla="*/ 6611723 w 12192000"/>
              <a:gd name="connsiteY1550" fmla="*/ 3797249 h 4251103"/>
              <a:gd name="connsiteX1551" fmla="*/ 6585919 w 12192000"/>
              <a:gd name="connsiteY1551" fmla="*/ 3805074 h 4251103"/>
              <a:gd name="connsiteX1552" fmla="*/ 6431097 w 12192000"/>
              <a:gd name="connsiteY1552" fmla="*/ 3812898 h 4251103"/>
              <a:gd name="connsiteX1553" fmla="*/ 6374330 w 12192000"/>
              <a:gd name="connsiteY1553" fmla="*/ 3805074 h 4251103"/>
              <a:gd name="connsiteX1554" fmla="*/ 6379491 w 12192000"/>
              <a:gd name="connsiteY1554" fmla="*/ 3797249 h 4251103"/>
              <a:gd name="connsiteX1555" fmla="*/ 6348526 w 12192000"/>
              <a:gd name="connsiteY1555" fmla="*/ 3789425 h 4251103"/>
              <a:gd name="connsiteX1556" fmla="*/ 6353688 w 12192000"/>
              <a:gd name="connsiteY1556" fmla="*/ 3805074 h 4251103"/>
              <a:gd name="connsiteX1557" fmla="*/ 6317563 w 12192000"/>
              <a:gd name="connsiteY1557" fmla="*/ 3797249 h 4251103"/>
              <a:gd name="connsiteX1558" fmla="*/ 6167905 w 12192000"/>
              <a:gd name="connsiteY1558" fmla="*/ 3797249 h 4251103"/>
              <a:gd name="connsiteX1559" fmla="*/ 6059525 w 12192000"/>
              <a:gd name="connsiteY1559" fmla="*/ 3812898 h 4251103"/>
              <a:gd name="connsiteX1560" fmla="*/ 6028563 w 12192000"/>
              <a:gd name="connsiteY1560" fmla="*/ 3797249 h 4251103"/>
              <a:gd name="connsiteX1561" fmla="*/ 5920188 w 12192000"/>
              <a:gd name="connsiteY1561" fmla="*/ 3797249 h 4251103"/>
              <a:gd name="connsiteX1562" fmla="*/ 5920188 w 12192000"/>
              <a:gd name="connsiteY1562" fmla="*/ 3789425 h 4251103"/>
              <a:gd name="connsiteX1563" fmla="*/ 5894384 w 12192000"/>
              <a:gd name="connsiteY1563" fmla="*/ 3789425 h 4251103"/>
              <a:gd name="connsiteX1564" fmla="*/ 5847938 w 12192000"/>
              <a:gd name="connsiteY1564" fmla="*/ 3789425 h 4251103"/>
              <a:gd name="connsiteX1565" fmla="*/ 5847938 w 12192000"/>
              <a:gd name="connsiteY1565" fmla="*/ 3797249 h 4251103"/>
              <a:gd name="connsiteX1566" fmla="*/ 5837618 w 12192000"/>
              <a:gd name="connsiteY1566" fmla="*/ 3781599 h 4251103"/>
              <a:gd name="connsiteX1567" fmla="*/ 5873741 w 12192000"/>
              <a:gd name="connsiteY1567" fmla="*/ 3773774 h 4251103"/>
              <a:gd name="connsiteX1568" fmla="*/ 5878906 w 12192000"/>
              <a:gd name="connsiteY1568" fmla="*/ 3758122 h 4251103"/>
              <a:gd name="connsiteX1569" fmla="*/ 5765367 w 12192000"/>
              <a:gd name="connsiteY1569" fmla="*/ 3750300 h 4251103"/>
              <a:gd name="connsiteX1570" fmla="*/ 5791169 w 12192000"/>
              <a:gd name="connsiteY1570" fmla="*/ 3765950 h 4251103"/>
              <a:gd name="connsiteX1571" fmla="*/ 5765367 w 12192000"/>
              <a:gd name="connsiteY1571" fmla="*/ 3765950 h 4251103"/>
              <a:gd name="connsiteX1572" fmla="*/ 5775687 w 12192000"/>
              <a:gd name="connsiteY1572" fmla="*/ 3773774 h 4251103"/>
              <a:gd name="connsiteX1573" fmla="*/ 5796332 w 12192000"/>
              <a:gd name="connsiteY1573" fmla="*/ 3765950 h 4251103"/>
              <a:gd name="connsiteX1574" fmla="*/ 5816974 w 12192000"/>
              <a:gd name="connsiteY1574" fmla="*/ 3773774 h 4251103"/>
              <a:gd name="connsiteX1575" fmla="*/ 5796332 w 12192000"/>
              <a:gd name="connsiteY1575" fmla="*/ 3781599 h 4251103"/>
              <a:gd name="connsiteX1576" fmla="*/ 5827294 w 12192000"/>
              <a:gd name="connsiteY1576" fmla="*/ 3781599 h 4251103"/>
              <a:gd name="connsiteX1577" fmla="*/ 5693117 w 12192000"/>
              <a:gd name="connsiteY1577" fmla="*/ 3797249 h 4251103"/>
              <a:gd name="connsiteX1578" fmla="*/ 5579581 w 12192000"/>
              <a:gd name="connsiteY1578" fmla="*/ 3797249 h 4251103"/>
              <a:gd name="connsiteX1579" fmla="*/ 5564098 w 12192000"/>
              <a:gd name="connsiteY1579" fmla="*/ 3781599 h 4251103"/>
              <a:gd name="connsiteX1580" fmla="*/ 5620868 w 12192000"/>
              <a:gd name="connsiteY1580" fmla="*/ 3773774 h 4251103"/>
              <a:gd name="connsiteX1581" fmla="*/ 5584741 w 12192000"/>
              <a:gd name="connsiteY1581" fmla="*/ 3765950 h 4251103"/>
              <a:gd name="connsiteX1582" fmla="*/ 5558936 w 12192000"/>
              <a:gd name="connsiteY1582" fmla="*/ 3773774 h 4251103"/>
              <a:gd name="connsiteX1583" fmla="*/ 5558936 w 12192000"/>
              <a:gd name="connsiteY1583" fmla="*/ 3765950 h 4251103"/>
              <a:gd name="connsiteX1584" fmla="*/ 5589902 w 12192000"/>
              <a:gd name="connsiteY1584" fmla="*/ 3758122 h 4251103"/>
              <a:gd name="connsiteX1585" fmla="*/ 5543453 w 12192000"/>
              <a:gd name="connsiteY1585" fmla="*/ 3758122 h 4251103"/>
              <a:gd name="connsiteX1586" fmla="*/ 5471205 w 12192000"/>
              <a:gd name="connsiteY1586" fmla="*/ 3750300 h 4251103"/>
              <a:gd name="connsiteX1587" fmla="*/ 5481527 w 12192000"/>
              <a:gd name="connsiteY1587" fmla="*/ 3742474 h 4251103"/>
              <a:gd name="connsiteX1588" fmla="*/ 5527974 w 12192000"/>
              <a:gd name="connsiteY1588" fmla="*/ 3742474 h 4251103"/>
              <a:gd name="connsiteX1589" fmla="*/ 5527974 w 12192000"/>
              <a:gd name="connsiteY1589" fmla="*/ 3758122 h 4251103"/>
              <a:gd name="connsiteX1590" fmla="*/ 5541522 w 12192000"/>
              <a:gd name="connsiteY1590" fmla="*/ 3753234 h 4251103"/>
              <a:gd name="connsiteX1591" fmla="*/ 5543028 w 12192000"/>
              <a:gd name="connsiteY1591" fmla="*/ 3744855 h 4251103"/>
              <a:gd name="connsiteX1592" fmla="*/ 5548928 w 12192000"/>
              <a:gd name="connsiteY1592" fmla="*/ 3746081 h 4251103"/>
              <a:gd name="connsiteX1593" fmla="*/ 5558294 w 12192000"/>
              <a:gd name="connsiteY1593" fmla="*/ 3752255 h 4251103"/>
              <a:gd name="connsiteX1594" fmla="*/ 5569258 w 12192000"/>
              <a:gd name="connsiteY1594" fmla="*/ 3750300 h 4251103"/>
              <a:gd name="connsiteX1595" fmla="*/ 5548928 w 12192000"/>
              <a:gd name="connsiteY1595" fmla="*/ 3746081 h 4251103"/>
              <a:gd name="connsiteX1596" fmla="*/ 5543453 w 12192000"/>
              <a:gd name="connsiteY1596" fmla="*/ 3742474 h 4251103"/>
              <a:gd name="connsiteX1597" fmla="*/ 5543028 w 12192000"/>
              <a:gd name="connsiteY1597" fmla="*/ 3744855 h 4251103"/>
              <a:gd name="connsiteX1598" fmla="*/ 5507974 w 12192000"/>
              <a:gd name="connsiteY1598" fmla="*/ 3737583 h 4251103"/>
              <a:gd name="connsiteX1599" fmla="*/ 5435081 w 12192000"/>
              <a:gd name="connsiteY1599" fmla="*/ 3742474 h 4251103"/>
              <a:gd name="connsiteX1600" fmla="*/ 5337026 w 12192000"/>
              <a:gd name="connsiteY1600" fmla="*/ 3719000 h 4251103"/>
              <a:gd name="connsiteX1601" fmla="*/ 5290580 w 12192000"/>
              <a:gd name="connsiteY1601" fmla="*/ 3711174 h 4251103"/>
              <a:gd name="connsiteX1602" fmla="*/ 5264777 w 12192000"/>
              <a:gd name="connsiteY1602" fmla="*/ 3711174 h 4251103"/>
              <a:gd name="connsiteX1603" fmla="*/ 5223489 w 12192000"/>
              <a:gd name="connsiteY1603" fmla="*/ 3679872 h 4251103"/>
              <a:gd name="connsiteX1604" fmla="*/ 5166724 w 12192000"/>
              <a:gd name="connsiteY1604" fmla="*/ 3687699 h 4251103"/>
              <a:gd name="connsiteX1605" fmla="*/ 5177043 w 12192000"/>
              <a:gd name="connsiteY1605" fmla="*/ 3679872 h 4251103"/>
              <a:gd name="connsiteX1606" fmla="*/ 5135759 w 12192000"/>
              <a:gd name="connsiteY1606" fmla="*/ 3679872 h 4251103"/>
              <a:gd name="connsiteX1607" fmla="*/ 5146081 w 12192000"/>
              <a:gd name="connsiteY1607" fmla="*/ 3672049 h 4251103"/>
              <a:gd name="connsiteX1608" fmla="*/ 5109956 w 12192000"/>
              <a:gd name="connsiteY1608" fmla="*/ 3672049 h 4251103"/>
              <a:gd name="connsiteX1609" fmla="*/ 5094472 w 12192000"/>
              <a:gd name="connsiteY1609" fmla="*/ 3664223 h 4251103"/>
              <a:gd name="connsiteX1610" fmla="*/ 4996420 w 12192000"/>
              <a:gd name="connsiteY1610" fmla="*/ 3648572 h 4251103"/>
              <a:gd name="connsiteX1611" fmla="*/ 4671292 w 12192000"/>
              <a:gd name="connsiteY1611" fmla="*/ 3617273 h 4251103"/>
              <a:gd name="connsiteX1612" fmla="*/ 4686775 w 12192000"/>
              <a:gd name="connsiteY1612" fmla="*/ 3601621 h 4251103"/>
              <a:gd name="connsiteX1613" fmla="*/ 4707419 w 12192000"/>
              <a:gd name="connsiteY1613" fmla="*/ 3609450 h 4251103"/>
              <a:gd name="connsiteX1614" fmla="*/ 4697098 w 12192000"/>
              <a:gd name="connsiteY1614" fmla="*/ 3601621 h 4251103"/>
              <a:gd name="connsiteX1615" fmla="*/ 4738385 w 12192000"/>
              <a:gd name="connsiteY1615" fmla="*/ 3601621 h 4251103"/>
              <a:gd name="connsiteX1616" fmla="*/ 4676453 w 12192000"/>
              <a:gd name="connsiteY1616" fmla="*/ 3593798 h 4251103"/>
              <a:gd name="connsiteX1617" fmla="*/ 4660971 w 12192000"/>
              <a:gd name="connsiteY1617" fmla="*/ 3609450 h 4251103"/>
              <a:gd name="connsiteX1618" fmla="*/ 4630010 w 12192000"/>
              <a:gd name="connsiteY1618" fmla="*/ 3593798 h 4251103"/>
              <a:gd name="connsiteX1619" fmla="*/ 4624849 w 12192000"/>
              <a:gd name="connsiteY1619" fmla="*/ 3585974 h 4251103"/>
              <a:gd name="connsiteX1620" fmla="*/ 4619684 w 12192000"/>
              <a:gd name="connsiteY1620" fmla="*/ 3593798 h 4251103"/>
              <a:gd name="connsiteX1621" fmla="*/ 4573239 w 12192000"/>
              <a:gd name="connsiteY1621" fmla="*/ 3570322 h 4251103"/>
              <a:gd name="connsiteX1622" fmla="*/ 4593883 w 12192000"/>
              <a:gd name="connsiteY1622" fmla="*/ 3578148 h 4251103"/>
              <a:gd name="connsiteX1623" fmla="*/ 4542277 w 12192000"/>
              <a:gd name="connsiteY1623" fmla="*/ 3578148 h 4251103"/>
              <a:gd name="connsiteX1624" fmla="*/ 4485508 w 12192000"/>
              <a:gd name="connsiteY1624" fmla="*/ 3585974 h 4251103"/>
              <a:gd name="connsiteX1625" fmla="*/ 4490668 w 12192000"/>
              <a:gd name="connsiteY1625" fmla="*/ 3578148 h 4251103"/>
              <a:gd name="connsiteX1626" fmla="*/ 4408098 w 12192000"/>
              <a:gd name="connsiteY1626" fmla="*/ 3562499 h 4251103"/>
              <a:gd name="connsiteX1627" fmla="*/ 4435835 w 12192000"/>
              <a:gd name="connsiteY1627" fmla="*/ 3562499 h 4251103"/>
              <a:gd name="connsiteX1628" fmla="*/ 4444221 w 12192000"/>
              <a:gd name="connsiteY1628" fmla="*/ 3562499 h 4251103"/>
              <a:gd name="connsiteX1629" fmla="*/ 4428738 w 12192000"/>
              <a:gd name="connsiteY1629" fmla="*/ 3546847 h 4251103"/>
              <a:gd name="connsiteX1630" fmla="*/ 4382294 w 12192000"/>
              <a:gd name="connsiteY1630" fmla="*/ 3546847 h 4251103"/>
              <a:gd name="connsiteX1631" fmla="*/ 4377133 w 12192000"/>
              <a:gd name="connsiteY1631" fmla="*/ 3539022 h 4251103"/>
              <a:gd name="connsiteX1632" fmla="*/ 4397776 w 12192000"/>
              <a:gd name="connsiteY1632" fmla="*/ 3531196 h 4251103"/>
              <a:gd name="connsiteX1633" fmla="*/ 4351328 w 12192000"/>
              <a:gd name="connsiteY1633" fmla="*/ 3507723 h 4251103"/>
              <a:gd name="connsiteX1634" fmla="*/ 4361650 w 12192000"/>
              <a:gd name="connsiteY1634" fmla="*/ 3515548 h 4251103"/>
              <a:gd name="connsiteX1635" fmla="*/ 4325528 w 12192000"/>
              <a:gd name="connsiteY1635" fmla="*/ 3523372 h 4251103"/>
              <a:gd name="connsiteX1636" fmla="*/ 4284240 w 12192000"/>
              <a:gd name="connsiteY1636" fmla="*/ 3507723 h 4251103"/>
              <a:gd name="connsiteX1637" fmla="*/ 4341006 w 12192000"/>
              <a:gd name="connsiteY1637" fmla="*/ 3507723 h 4251103"/>
              <a:gd name="connsiteX1638" fmla="*/ 4315203 w 12192000"/>
              <a:gd name="connsiteY1638" fmla="*/ 3492071 h 4251103"/>
              <a:gd name="connsiteX1639" fmla="*/ 4356491 w 12192000"/>
              <a:gd name="connsiteY1639" fmla="*/ 3492071 h 4251103"/>
              <a:gd name="connsiteX1640" fmla="*/ 4304882 w 12192000"/>
              <a:gd name="connsiteY1640" fmla="*/ 3468598 h 4251103"/>
              <a:gd name="connsiteX1641" fmla="*/ 4242953 w 12192000"/>
              <a:gd name="connsiteY1641" fmla="*/ 3468598 h 4251103"/>
              <a:gd name="connsiteX1642" fmla="*/ 4237793 w 12192000"/>
              <a:gd name="connsiteY1642" fmla="*/ 3460772 h 4251103"/>
              <a:gd name="connsiteX1643" fmla="*/ 4211987 w 12192000"/>
              <a:gd name="connsiteY1643" fmla="*/ 3452946 h 4251103"/>
              <a:gd name="connsiteX1644" fmla="*/ 4206829 w 12192000"/>
              <a:gd name="connsiteY1644" fmla="*/ 3460772 h 4251103"/>
              <a:gd name="connsiteX1645" fmla="*/ 4175866 w 12192000"/>
              <a:gd name="connsiteY1645" fmla="*/ 3452946 h 4251103"/>
              <a:gd name="connsiteX1646" fmla="*/ 4165543 w 12192000"/>
              <a:gd name="connsiteY1646" fmla="*/ 3437297 h 4251103"/>
              <a:gd name="connsiteX1647" fmla="*/ 4031363 w 12192000"/>
              <a:gd name="connsiteY1647" fmla="*/ 3413820 h 4251103"/>
              <a:gd name="connsiteX1648" fmla="*/ 4026201 w 12192000"/>
              <a:gd name="connsiteY1648" fmla="*/ 3398170 h 4251103"/>
              <a:gd name="connsiteX1649" fmla="*/ 3984916 w 12192000"/>
              <a:gd name="connsiteY1649" fmla="*/ 3405998 h 4251103"/>
              <a:gd name="connsiteX1650" fmla="*/ 3995239 w 12192000"/>
              <a:gd name="connsiteY1650" fmla="*/ 3398170 h 4251103"/>
              <a:gd name="connsiteX1651" fmla="*/ 3922988 w 12192000"/>
              <a:gd name="connsiteY1651" fmla="*/ 3374695 h 4251103"/>
              <a:gd name="connsiteX1652" fmla="*/ 3855898 w 12192000"/>
              <a:gd name="connsiteY1652" fmla="*/ 3359046 h 4251103"/>
              <a:gd name="connsiteX1653" fmla="*/ 3850739 w 12192000"/>
              <a:gd name="connsiteY1653" fmla="*/ 3374695 h 4251103"/>
              <a:gd name="connsiteX1654" fmla="*/ 3680434 w 12192000"/>
              <a:gd name="connsiteY1654" fmla="*/ 3335571 h 4251103"/>
              <a:gd name="connsiteX1655" fmla="*/ 3618506 w 12192000"/>
              <a:gd name="connsiteY1655" fmla="*/ 3335571 h 4251103"/>
              <a:gd name="connsiteX1656" fmla="*/ 3603022 w 12192000"/>
              <a:gd name="connsiteY1656" fmla="*/ 3319919 h 4251103"/>
              <a:gd name="connsiteX1657" fmla="*/ 3773326 w 12192000"/>
              <a:gd name="connsiteY1657" fmla="*/ 3335571 h 4251103"/>
              <a:gd name="connsiteX1658" fmla="*/ 3747523 w 12192000"/>
              <a:gd name="connsiteY1658" fmla="*/ 3304270 h 4251103"/>
              <a:gd name="connsiteX1659" fmla="*/ 4067489 w 12192000"/>
              <a:gd name="connsiteY1659" fmla="*/ 3335571 h 4251103"/>
              <a:gd name="connsiteX1660" fmla="*/ 4418418 w 12192000"/>
              <a:gd name="connsiteY1660" fmla="*/ 3343396 h 4251103"/>
              <a:gd name="connsiteX1661" fmla="*/ 4660971 w 12192000"/>
              <a:gd name="connsiteY1661" fmla="*/ 3366871 h 4251103"/>
              <a:gd name="connsiteX1662" fmla="*/ 4583561 w 12192000"/>
              <a:gd name="connsiteY1662" fmla="*/ 3351219 h 4251103"/>
              <a:gd name="connsiteX1663" fmla="*/ 4500991 w 12192000"/>
              <a:gd name="connsiteY1663" fmla="*/ 3335571 h 4251103"/>
              <a:gd name="connsiteX1664" fmla="*/ 4511311 w 12192000"/>
              <a:gd name="connsiteY1664" fmla="*/ 3319919 h 4251103"/>
              <a:gd name="connsiteX1665" fmla="*/ 4433900 w 12192000"/>
              <a:gd name="connsiteY1665" fmla="*/ 3280796 h 4251103"/>
              <a:gd name="connsiteX1666" fmla="*/ 4279080 w 12192000"/>
              <a:gd name="connsiteY1666" fmla="*/ 3241670 h 4251103"/>
              <a:gd name="connsiteX1667" fmla="*/ 4253278 w 12192000"/>
              <a:gd name="connsiteY1667" fmla="*/ 3241670 h 4251103"/>
              <a:gd name="connsiteX1668" fmla="*/ 4248114 w 12192000"/>
              <a:gd name="connsiteY1668" fmla="*/ 3233846 h 4251103"/>
              <a:gd name="connsiteX1669" fmla="*/ 4206829 w 12192000"/>
              <a:gd name="connsiteY1669" fmla="*/ 3226021 h 4251103"/>
              <a:gd name="connsiteX1670" fmla="*/ 4144899 w 12192000"/>
              <a:gd name="connsiteY1670" fmla="*/ 3218194 h 4251103"/>
              <a:gd name="connsiteX1671" fmla="*/ 4144899 w 12192000"/>
              <a:gd name="connsiteY1671" fmla="*/ 3210371 h 4251103"/>
              <a:gd name="connsiteX1672" fmla="*/ 3995239 w 12192000"/>
              <a:gd name="connsiteY1672" fmla="*/ 3186894 h 4251103"/>
              <a:gd name="connsiteX1673" fmla="*/ 3990078 w 12192000"/>
              <a:gd name="connsiteY1673" fmla="*/ 3171242 h 4251103"/>
              <a:gd name="connsiteX1674" fmla="*/ 3928149 w 12192000"/>
              <a:gd name="connsiteY1674" fmla="*/ 3163420 h 4251103"/>
              <a:gd name="connsiteX1675" fmla="*/ 3680434 w 12192000"/>
              <a:gd name="connsiteY1675" fmla="*/ 3132120 h 4251103"/>
              <a:gd name="connsiteX1676" fmla="*/ 3664952 w 12192000"/>
              <a:gd name="connsiteY1676" fmla="*/ 3124296 h 4251103"/>
              <a:gd name="connsiteX1677" fmla="*/ 3520452 w 12192000"/>
              <a:gd name="connsiteY1677" fmla="*/ 3108644 h 4251103"/>
              <a:gd name="connsiteX1678" fmla="*/ 3499808 w 12192000"/>
              <a:gd name="connsiteY1678" fmla="*/ 3124296 h 4251103"/>
              <a:gd name="connsiteX1679" fmla="*/ 3489487 w 12192000"/>
              <a:gd name="connsiteY1679" fmla="*/ 3116470 h 4251103"/>
              <a:gd name="connsiteX1680" fmla="*/ 3489487 w 12192000"/>
              <a:gd name="connsiteY1680" fmla="*/ 3132120 h 4251103"/>
              <a:gd name="connsiteX1681" fmla="*/ 3468845 w 12192000"/>
              <a:gd name="connsiteY1681" fmla="*/ 3124296 h 4251103"/>
              <a:gd name="connsiteX1682" fmla="*/ 3427558 w 12192000"/>
              <a:gd name="connsiteY1682" fmla="*/ 3124296 h 4251103"/>
              <a:gd name="connsiteX1683" fmla="*/ 3324345 w 12192000"/>
              <a:gd name="connsiteY1683" fmla="*/ 3155595 h 4251103"/>
              <a:gd name="connsiteX1684" fmla="*/ 3185004 w 12192000"/>
              <a:gd name="connsiteY1684" fmla="*/ 3179072 h 4251103"/>
              <a:gd name="connsiteX1685" fmla="*/ 3154041 w 12192000"/>
              <a:gd name="connsiteY1685" fmla="*/ 3171242 h 4251103"/>
              <a:gd name="connsiteX1686" fmla="*/ 3174683 w 12192000"/>
              <a:gd name="connsiteY1686" fmla="*/ 3202545 h 4251103"/>
              <a:gd name="connsiteX1687" fmla="*/ 3159202 w 12192000"/>
              <a:gd name="connsiteY1687" fmla="*/ 3202545 h 4251103"/>
              <a:gd name="connsiteX1688" fmla="*/ 3164362 w 12192000"/>
              <a:gd name="connsiteY1688" fmla="*/ 3194719 h 4251103"/>
              <a:gd name="connsiteX1689" fmla="*/ 3123077 w 12192000"/>
              <a:gd name="connsiteY1689" fmla="*/ 3202545 h 4251103"/>
              <a:gd name="connsiteX1690" fmla="*/ 3092112 w 12192000"/>
              <a:gd name="connsiteY1690" fmla="*/ 3210371 h 4251103"/>
              <a:gd name="connsiteX1691" fmla="*/ 3143718 w 12192000"/>
              <a:gd name="connsiteY1691" fmla="*/ 3218194 h 4251103"/>
              <a:gd name="connsiteX1692" fmla="*/ 3138560 w 12192000"/>
              <a:gd name="connsiteY1692" fmla="*/ 3226021 h 4251103"/>
              <a:gd name="connsiteX1693" fmla="*/ 3040506 w 12192000"/>
              <a:gd name="connsiteY1693" fmla="*/ 3210371 h 4251103"/>
              <a:gd name="connsiteX1694" fmla="*/ 3019861 w 12192000"/>
              <a:gd name="connsiteY1694" fmla="*/ 3218194 h 4251103"/>
              <a:gd name="connsiteX1695" fmla="*/ 3019861 w 12192000"/>
              <a:gd name="connsiteY1695" fmla="*/ 3194719 h 4251103"/>
              <a:gd name="connsiteX1696" fmla="*/ 2978576 w 12192000"/>
              <a:gd name="connsiteY1696" fmla="*/ 3194719 h 4251103"/>
              <a:gd name="connsiteX1697" fmla="*/ 2978576 w 12192000"/>
              <a:gd name="connsiteY1697" fmla="*/ 3186894 h 4251103"/>
              <a:gd name="connsiteX1698" fmla="*/ 2952772 w 12192000"/>
              <a:gd name="connsiteY1698" fmla="*/ 3194719 h 4251103"/>
              <a:gd name="connsiteX1699" fmla="*/ 2890845 w 12192000"/>
              <a:gd name="connsiteY1699" fmla="*/ 3155595 h 4251103"/>
              <a:gd name="connsiteX1700" fmla="*/ 2963094 w 12192000"/>
              <a:gd name="connsiteY1700" fmla="*/ 3171242 h 4251103"/>
              <a:gd name="connsiteX1701" fmla="*/ 2932130 w 12192000"/>
              <a:gd name="connsiteY1701" fmla="*/ 3171242 h 4251103"/>
              <a:gd name="connsiteX1702" fmla="*/ 2988898 w 12192000"/>
              <a:gd name="connsiteY1702" fmla="*/ 3179072 h 4251103"/>
              <a:gd name="connsiteX1703" fmla="*/ 3102432 w 12192000"/>
              <a:gd name="connsiteY1703" fmla="*/ 3194719 h 4251103"/>
              <a:gd name="connsiteX1704" fmla="*/ 3009541 w 12192000"/>
              <a:gd name="connsiteY1704" fmla="*/ 3155595 h 4251103"/>
              <a:gd name="connsiteX1705" fmla="*/ 3035344 w 12192000"/>
              <a:gd name="connsiteY1705" fmla="*/ 3163420 h 4251103"/>
              <a:gd name="connsiteX1706" fmla="*/ 3014701 w 12192000"/>
              <a:gd name="connsiteY1706" fmla="*/ 3171242 h 4251103"/>
              <a:gd name="connsiteX1707" fmla="*/ 2963094 w 12192000"/>
              <a:gd name="connsiteY1707" fmla="*/ 3163420 h 4251103"/>
              <a:gd name="connsiteX1708" fmla="*/ 2963094 w 12192000"/>
              <a:gd name="connsiteY1708" fmla="*/ 3139943 h 4251103"/>
              <a:gd name="connsiteX1709" fmla="*/ 2916647 w 12192000"/>
              <a:gd name="connsiteY1709" fmla="*/ 3124296 h 4251103"/>
              <a:gd name="connsiteX1710" fmla="*/ 2952772 w 12192000"/>
              <a:gd name="connsiteY1710" fmla="*/ 3132120 h 4251103"/>
              <a:gd name="connsiteX1711" fmla="*/ 2952772 w 12192000"/>
              <a:gd name="connsiteY1711" fmla="*/ 3116470 h 4251103"/>
              <a:gd name="connsiteX1712" fmla="*/ 2896005 w 12192000"/>
              <a:gd name="connsiteY1712" fmla="*/ 3108644 h 4251103"/>
              <a:gd name="connsiteX1713" fmla="*/ 2901165 w 12192000"/>
              <a:gd name="connsiteY1713" fmla="*/ 3100821 h 4251103"/>
              <a:gd name="connsiteX1714" fmla="*/ 2875361 w 12192000"/>
              <a:gd name="connsiteY1714" fmla="*/ 3092994 h 4251103"/>
              <a:gd name="connsiteX1715" fmla="*/ 2890845 w 12192000"/>
              <a:gd name="connsiteY1715" fmla="*/ 3108644 h 4251103"/>
              <a:gd name="connsiteX1716" fmla="*/ 2792857 w 12192000"/>
              <a:gd name="connsiteY1716" fmla="*/ 3077345 h 4251103"/>
              <a:gd name="connsiteX1717" fmla="*/ 2808273 w 12192000"/>
              <a:gd name="connsiteY1717" fmla="*/ 3077345 h 4251103"/>
              <a:gd name="connsiteX1718" fmla="*/ 2798019 w 12192000"/>
              <a:gd name="connsiteY1718" fmla="*/ 3069519 h 4251103"/>
              <a:gd name="connsiteX1719" fmla="*/ 2751572 w 12192000"/>
              <a:gd name="connsiteY1719" fmla="*/ 3069519 h 4251103"/>
              <a:gd name="connsiteX1720" fmla="*/ 2509017 w 12192000"/>
              <a:gd name="connsiteY1720" fmla="*/ 2999094 h 4251103"/>
              <a:gd name="connsiteX1721" fmla="*/ 2519337 w 12192000"/>
              <a:gd name="connsiteY1721" fmla="*/ 2991268 h 4251103"/>
              <a:gd name="connsiteX1722" fmla="*/ 2493532 w 12192000"/>
              <a:gd name="connsiteY1722" fmla="*/ 3014743 h 4251103"/>
              <a:gd name="connsiteX1723" fmla="*/ 2467729 w 12192000"/>
              <a:gd name="connsiteY1723" fmla="*/ 3006920 h 4251103"/>
              <a:gd name="connsiteX1724" fmla="*/ 2467729 w 12192000"/>
              <a:gd name="connsiteY1724" fmla="*/ 3022570 h 4251103"/>
              <a:gd name="connsiteX1725" fmla="*/ 2436765 w 12192000"/>
              <a:gd name="connsiteY1725" fmla="*/ 3030393 h 4251103"/>
              <a:gd name="connsiteX1726" fmla="*/ 2452247 w 12192000"/>
              <a:gd name="connsiteY1726" fmla="*/ 3061692 h 4251103"/>
              <a:gd name="connsiteX1727" fmla="*/ 2472890 w 12192000"/>
              <a:gd name="connsiteY1727" fmla="*/ 3061692 h 4251103"/>
              <a:gd name="connsiteX1728" fmla="*/ 2472890 w 12192000"/>
              <a:gd name="connsiteY1728" fmla="*/ 3077345 h 4251103"/>
              <a:gd name="connsiteX1729" fmla="*/ 2539981 w 12192000"/>
              <a:gd name="connsiteY1729" fmla="*/ 3077345 h 4251103"/>
              <a:gd name="connsiteX1730" fmla="*/ 2514176 w 12192000"/>
              <a:gd name="connsiteY1730" fmla="*/ 3085169 h 4251103"/>
              <a:gd name="connsiteX1731" fmla="*/ 2684481 w 12192000"/>
              <a:gd name="connsiteY1731" fmla="*/ 3155595 h 4251103"/>
              <a:gd name="connsiteX1732" fmla="*/ 2756732 w 12192000"/>
              <a:gd name="connsiteY1732" fmla="*/ 3171242 h 4251103"/>
              <a:gd name="connsiteX1733" fmla="*/ 2736088 w 12192000"/>
              <a:gd name="connsiteY1733" fmla="*/ 3163420 h 4251103"/>
              <a:gd name="connsiteX1734" fmla="*/ 2792857 w 12192000"/>
              <a:gd name="connsiteY1734" fmla="*/ 3179072 h 4251103"/>
              <a:gd name="connsiteX1735" fmla="*/ 2823755 w 12192000"/>
              <a:gd name="connsiteY1735" fmla="*/ 3179072 h 4251103"/>
              <a:gd name="connsiteX1736" fmla="*/ 2859880 w 12192000"/>
              <a:gd name="connsiteY1736" fmla="*/ 3186894 h 4251103"/>
              <a:gd name="connsiteX1737" fmla="*/ 2854720 w 12192000"/>
              <a:gd name="connsiteY1737" fmla="*/ 3186894 h 4251103"/>
              <a:gd name="connsiteX1738" fmla="*/ 2834076 w 12192000"/>
              <a:gd name="connsiteY1738" fmla="*/ 3186894 h 4251103"/>
              <a:gd name="connsiteX1739" fmla="*/ 2859880 w 12192000"/>
              <a:gd name="connsiteY1739" fmla="*/ 3202545 h 4251103"/>
              <a:gd name="connsiteX1740" fmla="*/ 2880523 w 12192000"/>
              <a:gd name="connsiteY1740" fmla="*/ 3194719 h 4251103"/>
              <a:gd name="connsiteX1741" fmla="*/ 2854720 w 12192000"/>
              <a:gd name="connsiteY1741" fmla="*/ 3194719 h 4251103"/>
              <a:gd name="connsiteX1742" fmla="*/ 2885682 w 12192000"/>
              <a:gd name="connsiteY1742" fmla="*/ 3186894 h 4251103"/>
              <a:gd name="connsiteX1743" fmla="*/ 2839237 w 12192000"/>
              <a:gd name="connsiteY1743" fmla="*/ 3210371 h 4251103"/>
              <a:gd name="connsiteX1744" fmla="*/ 2798019 w 12192000"/>
              <a:gd name="connsiteY1744" fmla="*/ 3194719 h 4251103"/>
              <a:gd name="connsiteX1745" fmla="*/ 2798019 w 12192000"/>
              <a:gd name="connsiteY1745" fmla="*/ 3210371 h 4251103"/>
              <a:gd name="connsiteX1746" fmla="*/ 2767055 w 12192000"/>
              <a:gd name="connsiteY1746" fmla="*/ 3202545 h 4251103"/>
              <a:gd name="connsiteX1747" fmla="*/ 2782536 w 12192000"/>
              <a:gd name="connsiteY1747" fmla="*/ 3218194 h 4251103"/>
              <a:gd name="connsiteX1748" fmla="*/ 2720607 w 12192000"/>
              <a:gd name="connsiteY1748" fmla="*/ 3210371 h 4251103"/>
              <a:gd name="connsiteX1749" fmla="*/ 2715446 w 12192000"/>
              <a:gd name="connsiteY1749" fmla="*/ 3202545 h 4251103"/>
              <a:gd name="connsiteX1750" fmla="*/ 2607070 w 12192000"/>
              <a:gd name="connsiteY1750" fmla="*/ 3186894 h 4251103"/>
              <a:gd name="connsiteX1751" fmla="*/ 2591587 w 12192000"/>
              <a:gd name="connsiteY1751" fmla="*/ 3179072 h 4251103"/>
              <a:gd name="connsiteX1752" fmla="*/ 2519337 w 12192000"/>
              <a:gd name="connsiteY1752" fmla="*/ 3163420 h 4251103"/>
              <a:gd name="connsiteX1753" fmla="*/ 2663839 w 12192000"/>
              <a:gd name="connsiteY1753" fmla="*/ 3194719 h 4251103"/>
              <a:gd name="connsiteX1754" fmla="*/ 2612231 w 12192000"/>
              <a:gd name="connsiteY1754" fmla="*/ 3163420 h 4251103"/>
              <a:gd name="connsiteX1755" fmla="*/ 2586427 w 12192000"/>
              <a:gd name="connsiteY1755" fmla="*/ 3163420 h 4251103"/>
              <a:gd name="connsiteX1756" fmla="*/ 2586427 w 12192000"/>
              <a:gd name="connsiteY1756" fmla="*/ 3139943 h 4251103"/>
              <a:gd name="connsiteX1757" fmla="*/ 2558531 w 12192000"/>
              <a:gd name="connsiteY1757" fmla="*/ 3145232 h 4251103"/>
              <a:gd name="connsiteX1758" fmla="*/ 2557398 w 12192000"/>
              <a:gd name="connsiteY1758" fmla="*/ 3144836 h 4251103"/>
              <a:gd name="connsiteX1759" fmla="*/ 2545140 w 12192000"/>
              <a:gd name="connsiteY1759" fmla="*/ 3147769 h 4251103"/>
              <a:gd name="connsiteX1760" fmla="*/ 2558531 w 12192000"/>
              <a:gd name="connsiteY1760" fmla="*/ 3145232 h 4251103"/>
              <a:gd name="connsiteX1761" fmla="*/ 2565784 w 12192000"/>
              <a:gd name="connsiteY1761" fmla="*/ 3147769 h 4251103"/>
              <a:gd name="connsiteX1762" fmla="*/ 2514176 w 12192000"/>
              <a:gd name="connsiteY1762" fmla="*/ 3139943 h 4251103"/>
              <a:gd name="connsiteX1763" fmla="*/ 2539981 w 12192000"/>
              <a:gd name="connsiteY1763" fmla="*/ 3155595 h 4251103"/>
              <a:gd name="connsiteX1764" fmla="*/ 2493532 w 12192000"/>
              <a:gd name="connsiteY1764" fmla="*/ 3147769 h 4251103"/>
              <a:gd name="connsiteX1765" fmla="*/ 2498694 w 12192000"/>
              <a:gd name="connsiteY1765" fmla="*/ 3163420 h 4251103"/>
              <a:gd name="connsiteX1766" fmla="*/ 2405800 w 12192000"/>
              <a:gd name="connsiteY1766" fmla="*/ 3155595 h 4251103"/>
              <a:gd name="connsiteX1767" fmla="*/ 2431603 w 12192000"/>
              <a:gd name="connsiteY1767" fmla="*/ 3179072 h 4251103"/>
              <a:gd name="connsiteX1768" fmla="*/ 2349033 w 12192000"/>
              <a:gd name="connsiteY1768" fmla="*/ 3147769 h 4251103"/>
              <a:gd name="connsiteX1769" fmla="*/ 2390317 w 12192000"/>
              <a:gd name="connsiteY1769" fmla="*/ 3147769 h 4251103"/>
              <a:gd name="connsiteX1770" fmla="*/ 2343870 w 12192000"/>
              <a:gd name="connsiteY1770" fmla="*/ 3139943 h 4251103"/>
              <a:gd name="connsiteX1771" fmla="*/ 2333549 w 12192000"/>
              <a:gd name="connsiteY1771" fmla="*/ 3124296 h 4251103"/>
              <a:gd name="connsiteX1772" fmla="*/ 2328388 w 12192000"/>
              <a:gd name="connsiteY1772" fmla="*/ 3132120 h 4251103"/>
              <a:gd name="connsiteX1773" fmla="*/ 2318068 w 12192000"/>
              <a:gd name="connsiteY1773" fmla="*/ 3132120 h 4251103"/>
              <a:gd name="connsiteX1774" fmla="*/ 2312906 w 12192000"/>
              <a:gd name="connsiteY1774" fmla="*/ 3116470 h 4251103"/>
              <a:gd name="connsiteX1775" fmla="*/ 2297424 w 12192000"/>
              <a:gd name="connsiteY1775" fmla="*/ 3124296 h 4251103"/>
              <a:gd name="connsiteX1776" fmla="*/ 2318068 w 12192000"/>
              <a:gd name="connsiteY1776" fmla="*/ 3132120 h 4251103"/>
              <a:gd name="connsiteX1777" fmla="*/ 2261298 w 12192000"/>
              <a:gd name="connsiteY1777" fmla="*/ 3124296 h 4251103"/>
              <a:gd name="connsiteX1778" fmla="*/ 2251621 w 12192000"/>
              <a:gd name="connsiteY1778" fmla="*/ 3110601 h 4251103"/>
              <a:gd name="connsiteX1779" fmla="*/ 2244862 w 12192000"/>
              <a:gd name="connsiteY1779" fmla="*/ 3109980 h 4251103"/>
              <a:gd name="connsiteX1780" fmla="*/ 2244525 w 12192000"/>
              <a:gd name="connsiteY1780" fmla="*/ 3109623 h 4251103"/>
              <a:gd name="connsiteX1781" fmla="*/ 2230333 w 12192000"/>
              <a:gd name="connsiteY1781" fmla="*/ 3108644 h 4251103"/>
              <a:gd name="connsiteX1782" fmla="*/ 2244862 w 12192000"/>
              <a:gd name="connsiteY1782" fmla="*/ 3109980 h 4251103"/>
              <a:gd name="connsiteX1783" fmla="*/ 2250976 w 12192000"/>
              <a:gd name="connsiteY1783" fmla="*/ 3116470 h 4251103"/>
              <a:gd name="connsiteX1784" fmla="*/ 2189047 w 12192000"/>
              <a:gd name="connsiteY1784" fmla="*/ 3116470 h 4251103"/>
              <a:gd name="connsiteX1785" fmla="*/ 2209691 w 12192000"/>
              <a:gd name="connsiteY1785" fmla="*/ 3139943 h 4251103"/>
              <a:gd name="connsiteX1786" fmla="*/ 2204530 w 12192000"/>
              <a:gd name="connsiteY1786" fmla="*/ 3124296 h 4251103"/>
              <a:gd name="connsiteX1787" fmla="*/ 2271620 w 12192000"/>
              <a:gd name="connsiteY1787" fmla="*/ 3132120 h 4251103"/>
              <a:gd name="connsiteX1788" fmla="*/ 2292262 w 12192000"/>
              <a:gd name="connsiteY1788" fmla="*/ 3163420 h 4251103"/>
              <a:gd name="connsiteX1789" fmla="*/ 2281942 w 12192000"/>
              <a:gd name="connsiteY1789" fmla="*/ 3179072 h 4251103"/>
              <a:gd name="connsiteX1790" fmla="*/ 2292262 w 12192000"/>
              <a:gd name="connsiteY1790" fmla="*/ 3186894 h 4251103"/>
              <a:gd name="connsiteX1791" fmla="*/ 2318068 w 12192000"/>
              <a:gd name="connsiteY1791" fmla="*/ 3194719 h 4251103"/>
              <a:gd name="connsiteX1792" fmla="*/ 2359354 w 12192000"/>
              <a:gd name="connsiteY1792" fmla="*/ 3226021 h 4251103"/>
              <a:gd name="connsiteX1793" fmla="*/ 2349033 w 12192000"/>
              <a:gd name="connsiteY1793" fmla="*/ 3202545 h 4251103"/>
              <a:gd name="connsiteX1794" fmla="*/ 2374835 w 12192000"/>
              <a:gd name="connsiteY1794" fmla="*/ 3218194 h 4251103"/>
              <a:gd name="connsiteX1795" fmla="*/ 2328388 w 12192000"/>
              <a:gd name="connsiteY1795" fmla="*/ 3179072 h 4251103"/>
              <a:gd name="connsiteX1796" fmla="*/ 2369675 w 12192000"/>
              <a:gd name="connsiteY1796" fmla="*/ 3194719 h 4251103"/>
              <a:gd name="connsiteX1797" fmla="*/ 2410960 w 12192000"/>
              <a:gd name="connsiteY1797" fmla="*/ 3226021 h 4251103"/>
              <a:gd name="connsiteX1798" fmla="*/ 2385156 w 12192000"/>
              <a:gd name="connsiteY1798" fmla="*/ 3218194 h 4251103"/>
              <a:gd name="connsiteX1799" fmla="*/ 2374835 w 12192000"/>
              <a:gd name="connsiteY1799" fmla="*/ 3226021 h 4251103"/>
              <a:gd name="connsiteX1800" fmla="*/ 2379997 w 12192000"/>
              <a:gd name="connsiteY1800" fmla="*/ 3241670 h 4251103"/>
              <a:gd name="connsiteX1801" fmla="*/ 2271620 w 12192000"/>
              <a:gd name="connsiteY1801" fmla="*/ 3233846 h 4251103"/>
              <a:gd name="connsiteX1802" fmla="*/ 2364514 w 12192000"/>
              <a:gd name="connsiteY1802" fmla="*/ 3249495 h 4251103"/>
              <a:gd name="connsiteX1803" fmla="*/ 2364514 w 12192000"/>
              <a:gd name="connsiteY1803" fmla="*/ 3272968 h 4251103"/>
              <a:gd name="connsiteX1804" fmla="*/ 2395479 w 12192000"/>
              <a:gd name="connsiteY1804" fmla="*/ 3280796 h 4251103"/>
              <a:gd name="connsiteX1805" fmla="*/ 2405800 w 12192000"/>
              <a:gd name="connsiteY1805" fmla="*/ 3280796 h 4251103"/>
              <a:gd name="connsiteX1806" fmla="*/ 2405800 w 12192000"/>
              <a:gd name="connsiteY1806" fmla="*/ 3288620 h 4251103"/>
              <a:gd name="connsiteX1807" fmla="*/ 2338712 w 12192000"/>
              <a:gd name="connsiteY1807" fmla="*/ 3280796 h 4251103"/>
              <a:gd name="connsiteX1808" fmla="*/ 2349033 w 12192000"/>
              <a:gd name="connsiteY1808" fmla="*/ 3288620 h 4251103"/>
              <a:gd name="connsiteX1809" fmla="*/ 2318068 w 12192000"/>
              <a:gd name="connsiteY1809" fmla="*/ 3288620 h 4251103"/>
              <a:gd name="connsiteX1810" fmla="*/ 2225174 w 12192000"/>
              <a:gd name="connsiteY1810" fmla="*/ 3241670 h 4251103"/>
              <a:gd name="connsiteX1811" fmla="*/ 2240654 w 12192000"/>
              <a:gd name="connsiteY1811" fmla="*/ 3233846 h 4251103"/>
              <a:gd name="connsiteX1812" fmla="*/ 2228803 w 12192000"/>
              <a:gd name="connsiteY1812" fmla="*/ 3232684 h 4251103"/>
              <a:gd name="connsiteX1813" fmla="*/ 2199369 w 12192000"/>
              <a:gd name="connsiteY1813" fmla="*/ 3210371 h 4251103"/>
              <a:gd name="connsiteX1814" fmla="*/ 2178726 w 12192000"/>
              <a:gd name="connsiteY1814" fmla="*/ 3226021 h 4251103"/>
              <a:gd name="connsiteX1815" fmla="*/ 2168404 w 12192000"/>
              <a:gd name="connsiteY1815" fmla="*/ 3202545 h 4251103"/>
              <a:gd name="connsiteX1816" fmla="*/ 2132279 w 12192000"/>
              <a:gd name="connsiteY1816" fmla="*/ 3179072 h 4251103"/>
              <a:gd name="connsiteX1817" fmla="*/ 2121956 w 12192000"/>
              <a:gd name="connsiteY1817" fmla="*/ 3186894 h 4251103"/>
              <a:gd name="connsiteX1818" fmla="*/ 2039385 w 12192000"/>
              <a:gd name="connsiteY1818" fmla="*/ 3155595 h 4251103"/>
              <a:gd name="connsiteX1819" fmla="*/ 2044545 w 12192000"/>
              <a:gd name="connsiteY1819" fmla="*/ 3147769 h 4251103"/>
              <a:gd name="connsiteX1820" fmla="*/ 2013581 w 12192000"/>
              <a:gd name="connsiteY1820" fmla="*/ 3124296 h 4251103"/>
              <a:gd name="connsiteX1821" fmla="*/ 2034225 w 12192000"/>
              <a:gd name="connsiteY1821" fmla="*/ 3132120 h 4251103"/>
              <a:gd name="connsiteX1822" fmla="*/ 2023901 w 12192000"/>
              <a:gd name="connsiteY1822" fmla="*/ 3116470 h 4251103"/>
              <a:gd name="connsiteX1823" fmla="*/ 1992939 w 12192000"/>
              <a:gd name="connsiteY1823" fmla="*/ 3108644 h 4251103"/>
              <a:gd name="connsiteX1824" fmla="*/ 1931009 w 12192000"/>
              <a:gd name="connsiteY1824" fmla="*/ 3085169 h 4251103"/>
              <a:gd name="connsiteX1825" fmla="*/ 1956814 w 12192000"/>
              <a:gd name="connsiteY1825" fmla="*/ 3077345 h 4251103"/>
              <a:gd name="connsiteX1826" fmla="*/ 1941330 w 12192000"/>
              <a:gd name="connsiteY1826" fmla="*/ 3069519 h 4251103"/>
              <a:gd name="connsiteX1827" fmla="*/ 1956814 w 12192000"/>
              <a:gd name="connsiteY1827" fmla="*/ 3069519 h 4251103"/>
              <a:gd name="connsiteX1828" fmla="*/ 1925849 w 12192000"/>
              <a:gd name="connsiteY1828" fmla="*/ 3061692 h 4251103"/>
              <a:gd name="connsiteX1829" fmla="*/ 1884561 w 12192000"/>
              <a:gd name="connsiteY1829" fmla="*/ 3085169 h 4251103"/>
              <a:gd name="connsiteX1830" fmla="*/ 1843275 w 12192000"/>
              <a:gd name="connsiteY1830" fmla="*/ 3069519 h 4251103"/>
              <a:gd name="connsiteX1831" fmla="*/ 1827793 w 12192000"/>
              <a:gd name="connsiteY1831" fmla="*/ 3085169 h 4251103"/>
              <a:gd name="connsiteX1832" fmla="*/ 1801990 w 12192000"/>
              <a:gd name="connsiteY1832" fmla="*/ 3116470 h 4251103"/>
              <a:gd name="connsiteX1833" fmla="*/ 1807151 w 12192000"/>
              <a:gd name="connsiteY1833" fmla="*/ 3124296 h 4251103"/>
              <a:gd name="connsiteX1834" fmla="*/ 1815777 w 12192000"/>
              <a:gd name="connsiteY1834" fmla="*/ 3126163 h 4251103"/>
              <a:gd name="connsiteX1835" fmla="*/ 1810376 w 12192000"/>
              <a:gd name="connsiteY1835" fmla="*/ 3132120 h 4251103"/>
              <a:gd name="connsiteX1836" fmla="*/ 1807151 w 12192000"/>
              <a:gd name="connsiteY1836" fmla="*/ 3139943 h 4251103"/>
              <a:gd name="connsiteX1837" fmla="*/ 1838113 w 12192000"/>
              <a:gd name="connsiteY1837" fmla="*/ 3155595 h 4251103"/>
              <a:gd name="connsiteX1838" fmla="*/ 1910365 w 12192000"/>
              <a:gd name="connsiteY1838" fmla="*/ 3163420 h 4251103"/>
              <a:gd name="connsiteX1839" fmla="*/ 1905205 w 12192000"/>
              <a:gd name="connsiteY1839" fmla="*/ 3163420 h 4251103"/>
              <a:gd name="connsiteX1840" fmla="*/ 1977455 w 12192000"/>
              <a:gd name="connsiteY1840" fmla="*/ 3171242 h 4251103"/>
              <a:gd name="connsiteX1841" fmla="*/ 1982616 w 12192000"/>
              <a:gd name="connsiteY1841" fmla="*/ 3179072 h 4251103"/>
              <a:gd name="connsiteX1842" fmla="*/ 1961972 w 12192000"/>
              <a:gd name="connsiteY1842" fmla="*/ 3186894 h 4251103"/>
              <a:gd name="connsiteX1843" fmla="*/ 1936170 w 12192000"/>
              <a:gd name="connsiteY1843" fmla="*/ 3179072 h 4251103"/>
              <a:gd name="connsiteX1844" fmla="*/ 1925849 w 12192000"/>
              <a:gd name="connsiteY1844" fmla="*/ 3179072 h 4251103"/>
              <a:gd name="connsiteX1845" fmla="*/ 1941330 w 12192000"/>
              <a:gd name="connsiteY1845" fmla="*/ 3194719 h 4251103"/>
              <a:gd name="connsiteX1846" fmla="*/ 1982616 w 12192000"/>
              <a:gd name="connsiteY1846" fmla="*/ 3210371 h 4251103"/>
              <a:gd name="connsiteX1847" fmla="*/ 1956814 w 12192000"/>
              <a:gd name="connsiteY1847" fmla="*/ 3210371 h 4251103"/>
              <a:gd name="connsiteX1848" fmla="*/ 1941904 w 12192000"/>
              <a:gd name="connsiteY1848" fmla="*/ 3201678 h 4251103"/>
              <a:gd name="connsiteX1849" fmla="*/ 1946492 w 12192000"/>
              <a:gd name="connsiteY1849" fmla="*/ 3202545 h 4251103"/>
              <a:gd name="connsiteX1850" fmla="*/ 1937943 w 12192000"/>
              <a:gd name="connsiteY1850" fmla="*/ 3199366 h 4251103"/>
              <a:gd name="connsiteX1851" fmla="*/ 1940040 w 12192000"/>
              <a:gd name="connsiteY1851" fmla="*/ 3200589 h 4251103"/>
              <a:gd name="connsiteX1852" fmla="*/ 1941904 w 12192000"/>
              <a:gd name="connsiteY1852" fmla="*/ 3201678 h 4251103"/>
              <a:gd name="connsiteX1853" fmla="*/ 1905205 w 12192000"/>
              <a:gd name="connsiteY1853" fmla="*/ 3194719 h 4251103"/>
              <a:gd name="connsiteX1854" fmla="*/ 1910365 w 12192000"/>
              <a:gd name="connsiteY1854" fmla="*/ 3202545 h 4251103"/>
              <a:gd name="connsiteX1855" fmla="*/ 1884561 w 12192000"/>
              <a:gd name="connsiteY1855" fmla="*/ 3186894 h 4251103"/>
              <a:gd name="connsiteX1856" fmla="*/ 1874240 w 12192000"/>
              <a:gd name="connsiteY1856" fmla="*/ 3194719 h 4251103"/>
              <a:gd name="connsiteX1857" fmla="*/ 1848436 w 12192000"/>
              <a:gd name="connsiteY1857" fmla="*/ 3186894 h 4251103"/>
              <a:gd name="connsiteX1858" fmla="*/ 1827793 w 12192000"/>
              <a:gd name="connsiteY1858" fmla="*/ 3186894 h 4251103"/>
              <a:gd name="connsiteX1859" fmla="*/ 1771025 w 12192000"/>
              <a:gd name="connsiteY1859" fmla="*/ 3226021 h 4251103"/>
              <a:gd name="connsiteX1860" fmla="*/ 1740060 w 12192000"/>
              <a:gd name="connsiteY1860" fmla="*/ 3218194 h 4251103"/>
              <a:gd name="connsiteX1861" fmla="*/ 1729739 w 12192000"/>
              <a:gd name="connsiteY1861" fmla="*/ 3226021 h 4251103"/>
              <a:gd name="connsiteX1862" fmla="*/ 1719416 w 12192000"/>
              <a:gd name="connsiteY1862" fmla="*/ 3210371 h 4251103"/>
              <a:gd name="connsiteX1863" fmla="*/ 1709096 w 12192000"/>
              <a:gd name="connsiteY1863" fmla="*/ 3218194 h 4251103"/>
              <a:gd name="connsiteX1864" fmla="*/ 1683291 w 12192000"/>
              <a:gd name="connsiteY1864" fmla="*/ 3186894 h 4251103"/>
              <a:gd name="connsiteX1865" fmla="*/ 1688452 w 12192000"/>
              <a:gd name="connsiteY1865" fmla="*/ 3202545 h 4251103"/>
              <a:gd name="connsiteX1866" fmla="*/ 1611041 w 12192000"/>
              <a:gd name="connsiteY1866" fmla="*/ 3179072 h 4251103"/>
              <a:gd name="connsiteX1867" fmla="*/ 1585237 w 12192000"/>
              <a:gd name="connsiteY1867" fmla="*/ 3147769 h 4251103"/>
              <a:gd name="connsiteX1868" fmla="*/ 1580076 w 12192000"/>
              <a:gd name="connsiteY1868" fmla="*/ 3124296 h 4251103"/>
              <a:gd name="connsiteX1869" fmla="*/ 1600720 w 12192000"/>
              <a:gd name="connsiteY1869" fmla="*/ 3132120 h 4251103"/>
              <a:gd name="connsiteX1870" fmla="*/ 1585237 w 12192000"/>
              <a:gd name="connsiteY1870" fmla="*/ 3108644 h 4251103"/>
              <a:gd name="connsiteX1871" fmla="*/ 1605879 w 12192000"/>
              <a:gd name="connsiteY1871" fmla="*/ 3108644 h 4251103"/>
              <a:gd name="connsiteX1872" fmla="*/ 1574916 w 12192000"/>
              <a:gd name="connsiteY1872" fmla="*/ 3077345 h 4251103"/>
              <a:gd name="connsiteX1873" fmla="*/ 1549111 w 12192000"/>
              <a:gd name="connsiteY1873" fmla="*/ 3108644 h 4251103"/>
              <a:gd name="connsiteX1874" fmla="*/ 1564593 w 12192000"/>
              <a:gd name="connsiteY1874" fmla="*/ 3116470 h 4251103"/>
              <a:gd name="connsiteX1875" fmla="*/ 1492343 w 12192000"/>
              <a:gd name="connsiteY1875" fmla="*/ 3124296 h 4251103"/>
              <a:gd name="connsiteX1876" fmla="*/ 1482021 w 12192000"/>
              <a:gd name="connsiteY1876" fmla="*/ 3108644 h 4251103"/>
              <a:gd name="connsiteX1877" fmla="*/ 1430414 w 12192000"/>
              <a:gd name="connsiteY1877" fmla="*/ 3124296 h 4251103"/>
              <a:gd name="connsiteX1878" fmla="*/ 1404609 w 12192000"/>
              <a:gd name="connsiteY1878" fmla="*/ 3100821 h 4251103"/>
              <a:gd name="connsiteX1879" fmla="*/ 1420091 w 12192000"/>
              <a:gd name="connsiteY1879" fmla="*/ 3100821 h 4251103"/>
              <a:gd name="connsiteX1880" fmla="*/ 1399450 w 12192000"/>
              <a:gd name="connsiteY1880" fmla="*/ 3077345 h 4251103"/>
              <a:gd name="connsiteX1881" fmla="*/ 1358165 w 12192000"/>
              <a:gd name="connsiteY1881" fmla="*/ 3077345 h 4251103"/>
              <a:gd name="connsiteX1882" fmla="*/ 1342680 w 12192000"/>
              <a:gd name="connsiteY1882" fmla="*/ 3053870 h 4251103"/>
              <a:gd name="connsiteX1883" fmla="*/ 1389129 w 12192000"/>
              <a:gd name="connsiteY1883" fmla="*/ 3061692 h 4251103"/>
              <a:gd name="connsiteX1884" fmla="*/ 1461379 w 12192000"/>
              <a:gd name="connsiteY1884" fmla="*/ 3061692 h 4251103"/>
              <a:gd name="connsiteX1885" fmla="*/ 1404609 w 12192000"/>
              <a:gd name="connsiteY1885" fmla="*/ 3046042 h 4251103"/>
              <a:gd name="connsiteX1886" fmla="*/ 1394288 w 12192000"/>
              <a:gd name="connsiteY1886" fmla="*/ 3030393 h 4251103"/>
              <a:gd name="connsiteX1887" fmla="*/ 1311716 w 12192000"/>
              <a:gd name="connsiteY1887" fmla="*/ 2999094 h 4251103"/>
              <a:gd name="connsiteX1888" fmla="*/ 1306556 w 12192000"/>
              <a:gd name="connsiteY1888" fmla="*/ 3014743 h 4251103"/>
              <a:gd name="connsiteX1889" fmla="*/ 1291073 w 12192000"/>
              <a:gd name="connsiteY1889" fmla="*/ 2999094 h 4251103"/>
              <a:gd name="connsiteX1890" fmla="*/ 1306556 w 12192000"/>
              <a:gd name="connsiteY1890" fmla="*/ 2999094 h 4251103"/>
              <a:gd name="connsiteX1891" fmla="*/ 1270430 w 12192000"/>
              <a:gd name="connsiteY1891" fmla="*/ 2975619 h 4251103"/>
              <a:gd name="connsiteX1892" fmla="*/ 1244627 w 12192000"/>
              <a:gd name="connsiteY1892" fmla="*/ 2967792 h 4251103"/>
              <a:gd name="connsiteX1893" fmla="*/ 1254948 w 12192000"/>
              <a:gd name="connsiteY1893" fmla="*/ 2967792 h 4251103"/>
              <a:gd name="connsiteX1894" fmla="*/ 1311716 w 12192000"/>
              <a:gd name="connsiteY1894" fmla="*/ 2967792 h 4251103"/>
              <a:gd name="connsiteX1895" fmla="*/ 1244627 w 12192000"/>
              <a:gd name="connsiteY1895" fmla="*/ 2913017 h 4251103"/>
              <a:gd name="connsiteX1896" fmla="*/ 1275592 w 12192000"/>
              <a:gd name="connsiteY1896" fmla="*/ 2928669 h 4251103"/>
              <a:gd name="connsiteX1897" fmla="*/ 1301394 w 12192000"/>
              <a:gd name="connsiteY1897" fmla="*/ 2936492 h 4251103"/>
              <a:gd name="connsiteX1898" fmla="*/ 1265269 w 12192000"/>
              <a:gd name="connsiteY1898" fmla="*/ 2905193 h 4251103"/>
              <a:gd name="connsiteX1899" fmla="*/ 1280751 w 12192000"/>
              <a:gd name="connsiteY1899" fmla="*/ 2897367 h 4251103"/>
              <a:gd name="connsiteX1900" fmla="*/ 1234306 w 12192000"/>
              <a:gd name="connsiteY1900" fmla="*/ 2850418 h 4251103"/>
              <a:gd name="connsiteX1901" fmla="*/ 1213662 w 12192000"/>
              <a:gd name="connsiteY1901" fmla="*/ 2850418 h 4251103"/>
              <a:gd name="connsiteX1902" fmla="*/ 1213662 w 12192000"/>
              <a:gd name="connsiteY1902" fmla="*/ 2826942 h 4251103"/>
              <a:gd name="connsiteX1903" fmla="*/ 1187860 w 12192000"/>
              <a:gd name="connsiteY1903" fmla="*/ 2834766 h 4251103"/>
              <a:gd name="connsiteX1904" fmla="*/ 1177537 w 12192000"/>
              <a:gd name="connsiteY1904" fmla="*/ 2826942 h 4251103"/>
              <a:gd name="connsiteX1905" fmla="*/ 1203339 w 12192000"/>
              <a:gd name="connsiteY1905" fmla="*/ 2826942 h 4251103"/>
              <a:gd name="connsiteX1906" fmla="*/ 1167216 w 12192000"/>
              <a:gd name="connsiteY1906" fmla="*/ 2803467 h 4251103"/>
              <a:gd name="connsiteX1907" fmla="*/ 1162053 w 12192000"/>
              <a:gd name="connsiteY1907" fmla="*/ 2819116 h 4251103"/>
              <a:gd name="connsiteX1908" fmla="*/ 1136251 w 12192000"/>
              <a:gd name="connsiteY1908" fmla="*/ 2795640 h 4251103"/>
              <a:gd name="connsiteX1909" fmla="*/ 1131089 w 12192000"/>
              <a:gd name="connsiteY1909" fmla="*/ 2842591 h 4251103"/>
              <a:gd name="connsiteX1910" fmla="*/ 1146573 w 12192000"/>
              <a:gd name="connsiteY1910" fmla="*/ 2858241 h 4251103"/>
              <a:gd name="connsiteX1911" fmla="*/ 1120768 w 12192000"/>
              <a:gd name="connsiteY1911" fmla="*/ 2858241 h 4251103"/>
              <a:gd name="connsiteX1912" fmla="*/ 1146573 w 12192000"/>
              <a:gd name="connsiteY1912" fmla="*/ 2873890 h 4251103"/>
              <a:gd name="connsiteX1913" fmla="*/ 1193018 w 12192000"/>
              <a:gd name="connsiteY1913" fmla="*/ 2866066 h 4251103"/>
              <a:gd name="connsiteX1914" fmla="*/ 1187860 w 12192000"/>
              <a:gd name="connsiteY1914" fmla="*/ 2881718 h 4251103"/>
              <a:gd name="connsiteX1915" fmla="*/ 1208500 w 12192000"/>
              <a:gd name="connsiteY1915" fmla="*/ 2889541 h 4251103"/>
              <a:gd name="connsiteX1916" fmla="*/ 1213662 w 12192000"/>
              <a:gd name="connsiteY1916" fmla="*/ 2897367 h 4251103"/>
              <a:gd name="connsiteX1917" fmla="*/ 1213662 w 12192000"/>
              <a:gd name="connsiteY1917" fmla="*/ 2913017 h 4251103"/>
              <a:gd name="connsiteX1918" fmla="*/ 1162053 w 12192000"/>
              <a:gd name="connsiteY1918" fmla="*/ 2897367 h 4251103"/>
              <a:gd name="connsiteX1919" fmla="*/ 1182697 w 12192000"/>
              <a:gd name="connsiteY1919" fmla="*/ 2897367 h 4251103"/>
              <a:gd name="connsiteX1920" fmla="*/ 1141411 w 12192000"/>
              <a:gd name="connsiteY1920" fmla="*/ 2873890 h 4251103"/>
              <a:gd name="connsiteX1921" fmla="*/ 1125928 w 12192000"/>
              <a:gd name="connsiteY1921" fmla="*/ 2881718 h 4251103"/>
              <a:gd name="connsiteX1922" fmla="*/ 1141411 w 12192000"/>
              <a:gd name="connsiteY1922" fmla="*/ 2897367 h 4251103"/>
              <a:gd name="connsiteX1923" fmla="*/ 1125928 w 12192000"/>
              <a:gd name="connsiteY1923" fmla="*/ 2889541 h 4251103"/>
              <a:gd name="connsiteX1924" fmla="*/ 1125928 w 12192000"/>
              <a:gd name="connsiteY1924" fmla="*/ 2897367 h 4251103"/>
              <a:gd name="connsiteX1925" fmla="*/ 1131089 w 12192000"/>
              <a:gd name="connsiteY1925" fmla="*/ 2905193 h 4251103"/>
              <a:gd name="connsiteX1926" fmla="*/ 1143289 w 12192000"/>
              <a:gd name="connsiteY1926" fmla="*/ 2910883 h 4251103"/>
              <a:gd name="connsiteX1927" fmla="*/ 1120768 w 12192000"/>
              <a:gd name="connsiteY1927" fmla="*/ 2905193 h 4251103"/>
              <a:gd name="connsiteX1928" fmla="*/ 1141411 w 12192000"/>
              <a:gd name="connsiteY1928" fmla="*/ 2928669 h 4251103"/>
              <a:gd name="connsiteX1929" fmla="*/ 1213662 w 12192000"/>
              <a:gd name="connsiteY1929" fmla="*/ 2944316 h 4251103"/>
              <a:gd name="connsiteX1930" fmla="*/ 1203339 w 12192000"/>
              <a:gd name="connsiteY1930" fmla="*/ 2967792 h 4251103"/>
              <a:gd name="connsiteX1931" fmla="*/ 1244627 w 12192000"/>
              <a:gd name="connsiteY1931" fmla="*/ 2967792 h 4251103"/>
              <a:gd name="connsiteX1932" fmla="*/ 1229144 w 12192000"/>
              <a:gd name="connsiteY1932" fmla="*/ 2975619 h 4251103"/>
              <a:gd name="connsiteX1933" fmla="*/ 1254948 w 12192000"/>
              <a:gd name="connsiteY1933" fmla="*/ 2991268 h 4251103"/>
              <a:gd name="connsiteX1934" fmla="*/ 1229144 w 12192000"/>
              <a:gd name="connsiteY1934" fmla="*/ 2999094 h 4251103"/>
              <a:gd name="connsiteX1935" fmla="*/ 1223985 w 12192000"/>
              <a:gd name="connsiteY1935" fmla="*/ 3006920 h 4251103"/>
              <a:gd name="connsiteX1936" fmla="*/ 1254948 w 12192000"/>
              <a:gd name="connsiteY1936" fmla="*/ 3014743 h 4251103"/>
              <a:gd name="connsiteX1937" fmla="*/ 1270430 w 12192000"/>
              <a:gd name="connsiteY1937" fmla="*/ 3046042 h 4251103"/>
              <a:gd name="connsiteX1938" fmla="*/ 1229144 w 12192000"/>
              <a:gd name="connsiteY1938" fmla="*/ 3030393 h 4251103"/>
              <a:gd name="connsiteX1939" fmla="*/ 1239466 w 12192000"/>
              <a:gd name="connsiteY1939" fmla="*/ 3046042 h 4251103"/>
              <a:gd name="connsiteX1940" fmla="*/ 1193018 w 12192000"/>
              <a:gd name="connsiteY1940" fmla="*/ 3046042 h 4251103"/>
              <a:gd name="connsiteX1941" fmla="*/ 1198181 w 12192000"/>
              <a:gd name="connsiteY1941" fmla="*/ 3061692 h 4251103"/>
              <a:gd name="connsiteX1942" fmla="*/ 1136251 w 12192000"/>
              <a:gd name="connsiteY1942" fmla="*/ 3038219 h 4251103"/>
              <a:gd name="connsiteX1943" fmla="*/ 1136251 w 12192000"/>
              <a:gd name="connsiteY1943" fmla="*/ 3053870 h 4251103"/>
              <a:gd name="connsiteX1944" fmla="*/ 1162053 w 12192000"/>
              <a:gd name="connsiteY1944" fmla="*/ 3069519 h 4251103"/>
              <a:gd name="connsiteX1945" fmla="*/ 1105286 w 12192000"/>
              <a:gd name="connsiteY1945" fmla="*/ 3053870 h 4251103"/>
              <a:gd name="connsiteX1946" fmla="*/ 1094965 w 12192000"/>
              <a:gd name="connsiteY1946" fmla="*/ 3030393 h 4251103"/>
              <a:gd name="connsiteX1947" fmla="*/ 1074321 w 12192000"/>
              <a:gd name="connsiteY1947" fmla="*/ 3030393 h 4251103"/>
              <a:gd name="connsiteX1948" fmla="*/ 1079482 w 12192000"/>
              <a:gd name="connsiteY1948" fmla="*/ 3053870 h 4251103"/>
              <a:gd name="connsiteX1949" fmla="*/ 1048517 w 12192000"/>
              <a:gd name="connsiteY1949" fmla="*/ 3053870 h 4251103"/>
              <a:gd name="connsiteX1950" fmla="*/ 1048517 w 12192000"/>
              <a:gd name="connsiteY1950" fmla="*/ 3022570 h 4251103"/>
              <a:gd name="connsiteX1951" fmla="*/ 1007232 w 12192000"/>
              <a:gd name="connsiteY1951" fmla="*/ 3014743 h 4251103"/>
              <a:gd name="connsiteX1952" fmla="*/ 971106 w 12192000"/>
              <a:gd name="connsiteY1952" fmla="*/ 2967792 h 4251103"/>
              <a:gd name="connsiteX1953" fmla="*/ 960783 w 12192000"/>
              <a:gd name="connsiteY1953" fmla="*/ 2975619 h 4251103"/>
              <a:gd name="connsiteX1954" fmla="*/ 940139 w 12192000"/>
              <a:gd name="connsiteY1954" fmla="*/ 2952143 h 4251103"/>
              <a:gd name="connsiteX1955" fmla="*/ 960783 w 12192000"/>
              <a:gd name="connsiteY1955" fmla="*/ 2959968 h 4251103"/>
              <a:gd name="connsiteX1956" fmla="*/ 904016 w 12192000"/>
              <a:gd name="connsiteY1956" fmla="*/ 2928669 h 4251103"/>
              <a:gd name="connsiteX1957" fmla="*/ 976267 w 12192000"/>
              <a:gd name="connsiteY1957" fmla="*/ 2936492 h 4251103"/>
              <a:gd name="connsiteX1958" fmla="*/ 965946 w 12192000"/>
              <a:gd name="connsiteY1958" fmla="*/ 2944316 h 4251103"/>
              <a:gd name="connsiteX1959" fmla="*/ 1007232 w 12192000"/>
              <a:gd name="connsiteY1959" fmla="*/ 2959968 h 4251103"/>
              <a:gd name="connsiteX1960" fmla="*/ 1012392 w 12192000"/>
              <a:gd name="connsiteY1960" fmla="*/ 2952143 h 4251103"/>
              <a:gd name="connsiteX1961" fmla="*/ 996911 w 12192000"/>
              <a:gd name="connsiteY1961" fmla="*/ 2944316 h 4251103"/>
              <a:gd name="connsiteX1962" fmla="*/ 1038195 w 12192000"/>
              <a:gd name="connsiteY1962" fmla="*/ 2944316 h 4251103"/>
              <a:gd name="connsiteX1963" fmla="*/ 1017553 w 12192000"/>
              <a:gd name="connsiteY1963" fmla="*/ 2889541 h 4251103"/>
              <a:gd name="connsiteX1964" fmla="*/ 976267 w 12192000"/>
              <a:gd name="connsiteY1964" fmla="*/ 2873890 h 4251103"/>
              <a:gd name="connsiteX1965" fmla="*/ 955623 w 12192000"/>
              <a:gd name="connsiteY1965" fmla="*/ 2858241 h 4251103"/>
              <a:gd name="connsiteX1966" fmla="*/ 950462 w 12192000"/>
              <a:gd name="connsiteY1966" fmla="*/ 2842591 h 4251103"/>
              <a:gd name="connsiteX1967" fmla="*/ 971106 w 12192000"/>
              <a:gd name="connsiteY1967" fmla="*/ 2834766 h 4251103"/>
              <a:gd name="connsiteX1968" fmla="*/ 940139 w 12192000"/>
              <a:gd name="connsiteY1968" fmla="*/ 2819116 h 4251103"/>
              <a:gd name="connsiteX1969" fmla="*/ 934981 w 12192000"/>
              <a:gd name="connsiteY1969" fmla="*/ 2842591 h 4251103"/>
              <a:gd name="connsiteX1970" fmla="*/ 960783 w 12192000"/>
              <a:gd name="connsiteY1970" fmla="*/ 2866066 h 4251103"/>
              <a:gd name="connsiteX1971" fmla="*/ 940139 w 12192000"/>
              <a:gd name="connsiteY1971" fmla="*/ 2866066 h 4251103"/>
              <a:gd name="connsiteX1972" fmla="*/ 960783 w 12192000"/>
              <a:gd name="connsiteY1972" fmla="*/ 2881718 h 4251103"/>
              <a:gd name="connsiteX1973" fmla="*/ 965946 w 12192000"/>
              <a:gd name="connsiteY1973" fmla="*/ 2873890 h 4251103"/>
              <a:gd name="connsiteX1974" fmla="*/ 996911 w 12192000"/>
              <a:gd name="connsiteY1974" fmla="*/ 2913017 h 4251103"/>
              <a:gd name="connsiteX1975" fmla="*/ 934981 w 12192000"/>
              <a:gd name="connsiteY1975" fmla="*/ 2873890 h 4251103"/>
              <a:gd name="connsiteX1976" fmla="*/ 929819 w 12192000"/>
              <a:gd name="connsiteY1976" fmla="*/ 2858241 h 4251103"/>
              <a:gd name="connsiteX1977" fmla="*/ 904016 w 12192000"/>
              <a:gd name="connsiteY1977" fmla="*/ 2858241 h 4251103"/>
              <a:gd name="connsiteX1978" fmla="*/ 893693 w 12192000"/>
              <a:gd name="connsiteY1978" fmla="*/ 2842591 h 4251103"/>
              <a:gd name="connsiteX1979" fmla="*/ 888533 w 12192000"/>
              <a:gd name="connsiteY1979" fmla="*/ 2858241 h 4251103"/>
              <a:gd name="connsiteX1980" fmla="*/ 909177 w 12192000"/>
              <a:gd name="connsiteY1980" fmla="*/ 2873890 h 4251103"/>
              <a:gd name="connsiteX1981" fmla="*/ 857568 w 12192000"/>
              <a:gd name="connsiteY1981" fmla="*/ 2850418 h 4251103"/>
              <a:gd name="connsiteX1982" fmla="*/ 878211 w 12192000"/>
              <a:gd name="connsiteY1982" fmla="*/ 2858241 h 4251103"/>
              <a:gd name="connsiteX1983" fmla="*/ 873049 w 12192000"/>
              <a:gd name="connsiteY1983" fmla="*/ 2873890 h 4251103"/>
              <a:gd name="connsiteX1984" fmla="*/ 842087 w 12192000"/>
              <a:gd name="connsiteY1984" fmla="*/ 2873890 h 4251103"/>
              <a:gd name="connsiteX1985" fmla="*/ 873049 w 12192000"/>
              <a:gd name="connsiteY1985" fmla="*/ 2897367 h 4251103"/>
              <a:gd name="connsiteX1986" fmla="*/ 862731 w 12192000"/>
              <a:gd name="connsiteY1986" fmla="*/ 2905193 h 4251103"/>
              <a:gd name="connsiteX1987" fmla="*/ 842087 w 12192000"/>
              <a:gd name="connsiteY1987" fmla="*/ 2889541 h 4251103"/>
              <a:gd name="connsiteX1988" fmla="*/ 852408 w 12192000"/>
              <a:gd name="connsiteY1988" fmla="*/ 2905193 h 4251103"/>
              <a:gd name="connsiteX1989" fmla="*/ 878211 w 12192000"/>
              <a:gd name="connsiteY1989" fmla="*/ 2920843 h 4251103"/>
              <a:gd name="connsiteX1990" fmla="*/ 831766 w 12192000"/>
              <a:gd name="connsiteY1990" fmla="*/ 2905193 h 4251103"/>
              <a:gd name="connsiteX1991" fmla="*/ 852408 w 12192000"/>
              <a:gd name="connsiteY1991" fmla="*/ 2928669 h 4251103"/>
              <a:gd name="connsiteX1992" fmla="*/ 805962 w 12192000"/>
              <a:gd name="connsiteY1992" fmla="*/ 2920843 h 4251103"/>
              <a:gd name="connsiteX1993" fmla="*/ 774997 w 12192000"/>
              <a:gd name="connsiteY1993" fmla="*/ 2905193 h 4251103"/>
              <a:gd name="connsiteX1994" fmla="*/ 816281 w 12192000"/>
              <a:gd name="connsiteY1994" fmla="*/ 2913017 h 4251103"/>
              <a:gd name="connsiteX1995" fmla="*/ 816281 w 12192000"/>
              <a:gd name="connsiteY1995" fmla="*/ 2897367 h 4251103"/>
              <a:gd name="connsiteX1996" fmla="*/ 800799 w 12192000"/>
              <a:gd name="connsiteY1996" fmla="*/ 2873890 h 4251103"/>
              <a:gd name="connsiteX1997" fmla="*/ 707908 w 12192000"/>
              <a:gd name="connsiteY1997" fmla="*/ 2842591 h 4251103"/>
              <a:gd name="connsiteX1998" fmla="*/ 687264 w 12192000"/>
              <a:gd name="connsiteY1998" fmla="*/ 2834766 h 4251103"/>
              <a:gd name="connsiteX1999" fmla="*/ 687264 w 12192000"/>
              <a:gd name="connsiteY1999" fmla="*/ 2858241 h 4251103"/>
              <a:gd name="connsiteX2000" fmla="*/ 671782 w 12192000"/>
              <a:gd name="connsiteY2000" fmla="*/ 2850418 h 4251103"/>
              <a:gd name="connsiteX2001" fmla="*/ 661459 w 12192000"/>
              <a:gd name="connsiteY2001" fmla="*/ 2855307 h 4251103"/>
              <a:gd name="connsiteX2002" fmla="*/ 654274 w 12192000"/>
              <a:gd name="connsiteY2002" fmla="*/ 2862797 h 4251103"/>
              <a:gd name="connsiteX2003" fmla="*/ 609852 w 12192000"/>
              <a:gd name="connsiteY2003" fmla="*/ 2842591 h 4251103"/>
              <a:gd name="connsiteX2004" fmla="*/ 594369 w 12192000"/>
              <a:gd name="connsiteY2004" fmla="*/ 2787817 h 4251103"/>
              <a:gd name="connsiteX2005" fmla="*/ 625334 w 12192000"/>
              <a:gd name="connsiteY2005" fmla="*/ 2772165 h 4251103"/>
              <a:gd name="connsiteX2006" fmla="*/ 599531 w 12192000"/>
              <a:gd name="connsiteY2006" fmla="*/ 2772165 h 4251103"/>
              <a:gd name="connsiteX2007" fmla="*/ 599531 w 12192000"/>
              <a:gd name="connsiteY2007" fmla="*/ 2756516 h 4251103"/>
              <a:gd name="connsiteX2008" fmla="*/ 573727 w 12192000"/>
              <a:gd name="connsiteY2008" fmla="*/ 2779991 h 4251103"/>
              <a:gd name="connsiteX2009" fmla="*/ 584048 w 12192000"/>
              <a:gd name="connsiteY2009" fmla="*/ 2803467 h 4251103"/>
              <a:gd name="connsiteX2010" fmla="*/ 558243 w 12192000"/>
              <a:gd name="connsiteY2010" fmla="*/ 2795640 h 4251103"/>
              <a:gd name="connsiteX2011" fmla="*/ 516959 w 12192000"/>
              <a:gd name="connsiteY2011" fmla="*/ 2834766 h 4251103"/>
              <a:gd name="connsiteX2012" fmla="*/ 547922 w 12192000"/>
              <a:gd name="connsiteY2012" fmla="*/ 2842591 h 4251103"/>
              <a:gd name="connsiteX2013" fmla="*/ 532440 w 12192000"/>
              <a:gd name="connsiteY2013" fmla="*/ 2850418 h 4251103"/>
              <a:gd name="connsiteX2014" fmla="*/ 511798 w 12192000"/>
              <a:gd name="connsiteY2014" fmla="*/ 2850418 h 4251103"/>
              <a:gd name="connsiteX2015" fmla="*/ 532440 w 12192000"/>
              <a:gd name="connsiteY2015" fmla="*/ 2858241 h 4251103"/>
              <a:gd name="connsiteX2016" fmla="*/ 553084 w 12192000"/>
              <a:gd name="connsiteY2016" fmla="*/ 2889541 h 4251103"/>
              <a:gd name="connsiteX2017" fmla="*/ 547922 w 12192000"/>
              <a:gd name="connsiteY2017" fmla="*/ 2913017 h 4251103"/>
              <a:gd name="connsiteX2018" fmla="*/ 511798 w 12192000"/>
              <a:gd name="connsiteY2018" fmla="*/ 2920843 h 4251103"/>
              <a:gd name="connsiteX2019" fmla="*/ 511798 w 12192000"/>
              <a:gd name="connsiteY2019" fmla="*/ 2897367 h 4251103"/>
              <a:gd name="connsiteX2020" fmla="*/ 501476 w 12192000"/>
              <a:gd name="connsiteY2020" fmla="*/ 2920843 h 4251103"/>
              <a:gd name="connsiteX2021" fmla="*/ 470513 w 12192000"/>
              <a:gd name="connsiteY2021" fmla="*/ 2913017 h 4251103"/>
              <a:gd name="connsiteX2022" fmla="*/ 455039 w 12192000"/>
              <a:gd name="connsiteY2022" fmla="*/ 2913017 h 4251103"/>
              <a:gd name="connsiteX2023" fmla="*/ 475675 w 12192000"/>
              <a:gd name="connsiteY2023" fmla="*/ 2928669 h 4251103"/>
              <a:gd name="connsiteX2024" fmla="*/ 449868 w 12192000"/>
              <a:gd name="connsiteY2024" fmla="*/ 2928669 h 4251103"/>
              <a:gd name="connsiteX2025" fmla="*/ 444708 w 12192000"/>
              <a:gd name="connsiteY2025" fmla="*/ 2975619 h 4251103"/>
              <a:gd name="connsiteX2026" fmla="*/ 475675 w 12192000"/>
              <a:gd name="connsiteY2026" fmla="*/ 2999094 h 4251103"/>
              <a:gd name="connsiteX2027" fmla="*/ 470513 w 12192000"/>
              <a:gd name="connsiteY2027" fmla="*/ 3014743 h 4251103"/>
              <a:gd name="connsiteX2028" fmla="*/ 449868 w 12192000"/>
              <a:gd name="connsiteY2028" fmla="*/ 3006920 h 4251103"/>
              <a:gd name="connsiteX2029" fmla="*/ 460192 w 12192000"/>
              <a:gd name="connsiteY2029" fmla="*/ 3030393 h 4251103"/>
              <a:gd name="connsiteX2030" fmla="*/ 418903 w 12192000"/>
              <a:gd name="connsiteY2030" fmla="*/ 3014743 h 4251103"/>
              <a:gd name="connsiteX2031" fmla="*/ 413745 w 12192000"/>
              <a:gd name="connsiteY2031" fmla="*/ 3022570 h 4251103"/>
              <a:gd name="connsiteX2032" fmla="*/ 449868 w 12192000"/>
              <a:gd name="connsiteY2032" fmla="*/ 3038219 h 4251103"/>
              <a:gd name="connsiteX2033" fmla="*/ 424064 w 12192000"/>
              <a:gd name="connsiteY2033" fmla="*/ 3030393 h 4251103"/>
              <a:gd name="connsiteX2034" fmla="*/ 393100 w 12192000"/>
              <a:gd name="connsiteY2034" fmla="*/ 3069519 h 4251103"/>
              <a:gd name="connsiteX2035" fmla="*/ 377620 w 12192000"/>
              <a:gd name="connsiteY2035" fmla="*/ 3069519 h 4251103"/>
              <a:gd name="connsiteX2036" fmla="*/ 387942 w 12192000"/>
              <a:gd name="connsiteY2036" fmla="*/ 3092994 h 4251103"/>
              <a:gd name="connsiteX2037" fmla="*/ 372456 w 12192000"/>
              <a:gd name="connsiteY2037" fmla="*/ 3092994 h 4251103"/>
              <a:gd name="connsiteX2038" fmla="*/ 346653 w 12192000"/>
              <a:gd name="connsiteY2038" fmla="*/ 3085169 h 4251103"/>
              <a:gd name="connsiteX2039" fmla="*/ 398260 w 12192000"/>
              <a:gd name="connsiteY2039" fmla="*/ 3139943 h 4251103"/>
              <a:gd name="connsiteX2040" fmla="*/ 382779 w 12192000"/>
              <a:gd name="connsiteY2040" fmla="*/ 3155595 h 4251103"/>
              <a:gd name="connsiteX2041" fmla="*/ 326012 w 12192000"/>
              <a:gd name="connsiteY2041" fmla="*/ 3124296 h 4251103"/>
              <a:gd name="connsiteX2042" fmla="*/ 315691 w 12192000"/>
              <a:gd name="connsiteY2042" fmla="*/ 3030393 h 4251103"/>
              <a:gd name="connsiteX2043" fmla="*/ 362139 w 12192000"/>
              <a:gd name="connsiteY2043" fmla="*/ 3030393 h 4251103"/>
              <a:gd name="connsiteX2044" fmla="*/ 315691 w 12192000"/>
              <a:gd name="connsiteY2044" fmla="*/ 3014743 h 4251103"/>
              <a:gd name="connsiteX2045" fmla="*/ 233117 w 12192000"/>
              <a:gd name="connsiteY2045" fmla="*/ 2999094 h 4251103"/>
              <a:gd name="connsiteX2046" fmla="*/ 212473 w 12192000"/>
              <a:gd name="connsiteY2046" fmla="*/ 2975619 h 4251103"/>
              <a:gd name="connsiteX2047" fmla="*/ 186672 w 12192000"/>
              <a:gd name="connsiteY2047" fmla="*/ 2975619 h 4251103"/>
              <a:gd name="connsiteX2048" fmla="*/ 93778 w 12192000"/>
              <a:gd name="connsiteY2048" fmla="*/ 2928669 h 4251103"/>
              <a:gd name="connsiteX2049" fmla="*/ 98939 w 12192000"/>
              <a:gd name="connsiteY2049" fmla="*/ 2928669 h 4251103"/>
              <a:gd name="connsiteX2050" fmla="*/ 19592 w 12192000"/>
              <a:gd name="connsiteY2050" fmla="*/ 2894432 h 4251103"/>
              <a:gd name="connsiteX2051" fmla="*/ 0 w 12192000"/>
              <a:gd name="connsiteY2051" fmla="*/ 2885296 h 425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</a:cxnLst>
            <a:rect l="l" t="t" r="r" b="b"/>
            <a:pathLst>
              <a:path w="12192000" h="4251103">
                <a:moveTo>
                  <a:pt x="6931687" y="4243277"/>
                </a:moveTo>
                <a:cubicBezTo>
                  <a:pt x="6947170" y="4243277"/>
                  <a:pt x="6952331" y="4251103"/>
                  <a:pt x="6962652" y="4251103"/>
                </a:cubicBezTo>
                <a:lnTo>
                  <a:pt x="6926527" y="4251103"/>
                </a:lnTo>
                <a:cubicBezTo>
                  <a:pt x="6926527" y="4251103"/>
                  <a:pt x="6926527" y="4251103"/>
                  <a:pt x="6921366" y="4251103"/>
                </a:cubicBezTo>
                <a:cubicBezTo>
                  <a:pt x="6931687" y="4251103"/>
                  <a:pt x="6926527" y="4243277"/>
                  <a:pt x="6931687" y="4243277"/>
                </a:cubicBezTo>
                <a:close/>
                <a:moveTo>
                  <a:pt x="7061514" y="4216590"/>
                </a:moveTo>
                <a:cubicBezTo>
                  <a:pt x="7058880" y="4216202"/>
                  <a:pt x="7055367" y="4216718"/>
                  <a:pt x="7050258" y="4218784"/>
                </a:cubicBezTo>
                <a:cubicBezTo>
                  <a:pt x="7050258" y="4227046"/>
                  <a:pt x="7040040" y="4235306"/>
                  <a:pt x="7055368" y="4235306"/>
                </a:cubicBezTo>
                <a:lnTo>
                  <a:pt x="7063031" y="4231176"/>
                </a:lnTo>
                <a:lnTo>
                  <a:pt x="7070695" y="4235306"/>
                </a:lnTo>
                <a:cubicBezTo>
                  <a:pt x="7065585" y="4235306"/>
                  <a:pt x="7075804" y="4227046"/>
                  <a:pt x="7080913" y="4227046"/>
                </a:cubicBezTo>
                <a:cubicBezTo>
                  <a:pt x="7069417" y="4227046"/>
                  <a:pt x="7069418" y="4217752"/>
                  <a:pt x="7061514" y="4216590"/>
                </a:cubicBezTo>
                <a:close/>
                <a:moveTo>
                  <a:pt x="7097260" y="4210523"/>
                </a:moveTo>
                <a:cubicBezTo>
                  <a:pt x="7107252" y="4218784"/>
                  <a:pt x="7097260" y="4235306"/>
                  <a:pt x="7112249" y="4235306"/>
                </a:cubicBezTo>
                <a:cubicBezTo>
                  <a:pt x="7107252" y="4235306"/>
                  <a:pt x="7127235" y="4202260"/>
                  <a:pt x="7097260" y="4210523"/>
                </a:cubicBezTo>
                <a:close/>
                <a:moveTo>
                  <a:pt x="6977368" y="4202260"/>
                </a:moveTo>
                <a:cubicBezTo>
                  <a:pt x="6982816" y="4210523"/>
                  <a:pt x="6971917" y="4210523"/>
                  <a:pt x="6971917" y="4210523"/>
                </a:cubicBezTo>
                <a:cubicBezTo>
                  <a:pt x="6982816" y="4210523"/>
                  <a:pt x="6988266" y="4210523"/>
                  <a:pt x="6993716" y="4218784"/>
                </a:cubicBezTo>
                <a:cubicBezTo>
                  <a:pt x="6982816" y="4218784"/>
                  <a:pt x="6966468" y="4227046"/>
                  <a:pt x="6977368" y="4227046"/>
                </a:cubicBezTo>
                <a:cubicBezTo>
                  <a:pt x="6977368" y="4218784"/>
                  <a:pt x="7010065" y="4227046"/>
                  <a:pt x="7004616" y="4218784"/>
                </a:cubicBezTo>
                <a:cubicBezTo>
                  <a:pt x="6988266" y="4218784"/>
                  <a:pt x="6993716" y="4202260"/>
                  <a:pt x="6977368" y="4202260"/>
                </a:cubicBezTo>
                <a:close/>
                <a:moveTo>
                  <a:pt x="7448767" y="4181609"/>
                </a:moveTo>
                <a:cubicBezTo>
                  <a:pt x="7437867" y="4189871"/>
                  <a:pt x="7416068" y="4173347"/>
                  <a:pt x="7416068" y="4189871"/>
                </a:cubicBezTo>
                <a:cubicBezTo>
                  <a:pt x="7426968" y="4189871"/>
                  <a:pt x="7448767" y="4189871"/>
                  <a:pt x="7448767" y="4181609"/>
                </a:cubicBezTo>
                <a:close/>
                <a:moveTo>
                  <a:pt x="7431737" y="4165086"/>
                </a:moveTo>
                <a:cubicBezTo>
                  <a:pt x="7452628" y="4173347"/>
                  <a:pt x="7416068" y="4173347"/>
                  <a:pt x="7426516" y="4173347"/>
                </a:cubicBezTo>
                <a:cubicBezTo>
                  <a:pt x="7442183" y="4173347"/>
                  <a:pt x="7463073" y="4173347"/>
                  <a:pt x="7478742" y="4181609"/>
                </a:cubicBezTo>
                <a:cubicBezTo>
                  <a:pt x="7478742" y="4173347"/>
                  <a:pt x="7468296" y="4173347"/>
                  <a:pt x="7478742" y="4173347"/>
                </a:cubicBezTo>
                <a:cubicBezTo>
                  <a:pt x="7463073" y="4173347"/>
                  <a:pt x="7442183" y="4165086"/>
                  <a:pt x="7431737" y="4165086"/>
                </a:cubicBezTo>
                <a:close/>
                <a:moveTo>
                  <a:pt x="6965215" y="4154826"/>
                </a:moveTo>
                <a:lnTo>
                  <a:pt x="6962652" y="4157202"/>
                </a:lnTo>
                <a:cubicBezTo>
                  <a:pt x="6942008" y="4157202"/>
                  <a:pt x="6942008" y="4157202"/>
                  <a:pt x="6921366" y="4157202"/>
                </a:cubicBezTo>
                <a:close/>
                <a:moveTo>
                  <a:pt x="7580806" y="4150304"/>
                </a:moveTo>
                <a:lnTo>
                  <a:pt x="7673857" y="4150304"/>
                </a:lnTo>
                <a:cubicBezTo>
                  <a:pt x="7637671" y="4158127"/>
                  <a:pt x="7616992" y="4158127"/>
                  <a:pt x="7575637" y="4165956"/>
                </a:cubicBezTo>
                <a:cubicBezTo>
                  <a:pt x="7575637" y="4158127"/>
                  <a:pt x="7606654" y="4150304"/>
                  <a:pt x="7580806" y="4150304"/>
                </a:cubicBezTo>
                <a:close/>
                <a:moveTo>
                  <a:pt x="7473292" y="4140301"/>
                </a:moveTo>
                <a:cubicBezTo>
                  <a:pt x="7457760" y="4148564"/>
                  <a:pt x="7437051" y="4148564"/>
                  <a:pt x="7421519" y="4156825"/>
                </a:cubicBezTo>
                <a:cubicBezTo>
                  <a:pt x="7437051" y="4156825"/>
                  <a:pt x="7473292" y="4156825"/>
                  <a:pt x="7473292" y="4140301"/>
                </a:cubicBezTo>
                <a:close/>
                <a:moveTo>
                  <a:pt x="8026654" y="4134105"/>
                </a:moveTo>
                <a:cubicBezTo>
                  <a:pt x="8020802" y="4132556"/>
                  <a:pt x="8014299" y="4131008"/>
                  <a:pt x="8009096" y="4134107"/>
                </a:cubicBezTo>
                <a:cubicBezTo>
                  <a:pt x="8019502" y="4140301"/>
                  <a:pt x="7988288" y="4134107"/>
                  <a:pt x="7993491" y="4140301"/>
                </a:cubicBezTo>
                <a:cubicBezTo>
                  <a:pt x="8019502" y="4134107"/>
                  <a:pt x="8029905" y="4140301"/>
                  <a:pt x="8045510" y="4140301"/>
                </a:cubicBezTo>
                <a:cubicBezTo>
                  <a:pt x="8045510" y="4134107"/>
                  <a:pt x="8045510" y="4134107"/>
                  <a:pt x="8040310" y="4134107"/>
                </a:cubicBezTo>
                <a:cubicBezTo>
                  <a:pt x="8037709" y="4137205"/>
                  <a:pt x="8032507" y="4135654"/>
                  <a:pt x="8026654" y="4134105"/>
                </a:cubicBezTo>
                <a:close/>
                <a:moveTo>
                  <a:pt x="7224393" y="4117825"/>
                </a:moveTo>
                <a:cubicBezTo>
                  <a:pt x="7219540" y="4120875"/>
                  <a:pt x="7230779" y="4133073"/>
                  <a:pt x="7214430" y="4133073"/>
                </a:cubicBezTo>
                <a:lnTo>
                  <a:pt x="7225330" y="4133073"/>
                </a:lnTo>
                <a:cubicBezTo>
                  <a:pt x="7229418" y="4131266"/>
                  <a:pt x="7233504" y="4129460"/>
                  <a:pt x="7241678" y="4133073"/>
                </a:cubicBezTo>
                <a:cubicBezTo>
                  <a:pt x="7236229" y="4125844"/>
                  <a:pt x="7236229" y="4125844"/>
                  <a:pt x="7236229" y="4118614"/>
                </a:cubicBezTo>
                <a:cubicBezTo>
                  <a:pt x="7229418" y="4116808"/>
                  <a:pt x="7226011" y="4116808"/>
                  <a:pt x="7224393" y="4117825"/>
                </a:cubicBezTo>
                <a:close/>
                <a:moveTo>
                  <a:pt x="7617368" y="4111386"/>
                </a:moveTo>
                <a:cubicBezTo>
                  <a:pt x="7612258" y="4127907"/>
                  <a:pt x="7642914" y="4127907"/>
                  <a:pt x="7653132" y="4119647"/>
                </a:cubicBezTo>
                <a:cubicBezTo>
                  <a:pt x="7637804" y="4127907"/>
                  <a:pt x="7632696" y="4119647"/>
                  <a:pt x="7617368" y="4111386"/>
                </a:cubicBezTo>
                <a:close/>
                <a:moveTo>
                  <a:pt x="7293450" y="4111386"/>
                </a:moveTo>
                <a:cubicBezTo>
                  <a:pt x="7308632" y="4111386"/>
                  <a:pt x="7323814" y="4119647"/>
                  <a:pt x="7328873" y="4111386"/>
                </a:cubicBezTo>
                <a:cubicBezTo>
                  <a:pt x="7313692" y="4111386"/>
                  <a:pt x="7298512" y="4111386"/>
                  <a:pt x="7293450" y="4111386"/>
                </a:cubicBezTo>
                <a:close/>
                <a:moveTo>
                  <a:pt x="7189905" y="4111386"/>
                </a:moveTo>
                <a:cubicBezTo>
                  <a:pt x="7184456" y="4111386"/>
                  <a:pt x="7162658" y="4111386"/>
                  <a:pt x="7162658" y="4119647"/>
                </a:cubicBezTo>
                <a:cubicBezTo>
                  <a:pt x="7168106" y="4119647"/>
                  <a:pt x="7168106" y="4119647"/>
                  <a:pt x="7162658" y="4127907"/>
                </a:cubicBezTo>
                <a:cubicBezTo>
                  <a:pt x="7179006" y="4119647"/>
                  <a:pt x="7184456" y="4119647"/>
                  <a:pt x="7189905" y="4111386"/>
                </a:cubicBezTo>
                <a:close/>
                <a:moveTo>
                  <a:pt x="6993411" y="4110878"/>
                </a:moveTo>
                <a:lnTo>
                  <a:pt x="6988455" y="4125901"/>
                </a:lnTo>
                <a:cubicBezTo>
                  <a:pt x="6978134" y="4118075"/>
                  <a:pt x="6983296" y="4114165"/>
                  <a:pt x="6992325" y="4111231"/>
                </a:cubicBezTo>
                <a:close/>
                <a:moveTo>
                  <a:pt x="6993617" y="4110250"/>
                </a:moveTo>
                <a:lnTo>
                  <a:pt x="6994740" y="4110446"/>
                </a:lnTo>
                <a:lnTo>
                  <a:pt x="6993411" y="4110878"/>
                </a:lnTo>
                <a:close/>
                <a:moveTo>
                  <a:pt x="7203054" y="4108321"/>
                </a:moveTo>
                <a:cubicBezTo>
                  <a:pt x="7201760" y="4108093"/>
                  <a:pt x="7199171" y="4108547"/>
                  <a:pt x="7193994" y="4110353"/>
                </a:cubicBezTo>
                <a:cubicBezTo>
                  <a:pt x="7188816" y="4117583"/>
                  <a:pt x="7199171" y="4117583"/>
                  <a:pt x="7199171" y="4124811"/>
                </a:cubicBezTo>
                <a:cubicBezTo>
                  <a:pt x="7188816" y="4124811"/>
                  <a:pt x="7173285" y="4117583"/>
                  <a:pt x="7168106" y="4132040"/>
                </a:cubicBezTo>
                <a:cubicBezTo>
                  <a:pt x="7178463" y="4132040"/>
                  <a:pt x="7193994" y="4124811"/>
                  <a:pt x="7204347" y="4132040"/>
                </a:cubicBezTo>
                <a:cubicBezTo>
                  <a:pt x="7193994" y="4117583"/>
                  <a:pt x="7219880" y="4124811"/>
                  <a:pt x="7214703" y="4110353"/>
                </a:cubicBezTo>
                <a:cubicBezTo>
                  <a:pt x="7199171" y="4115777"/>
                  <a:pt x="7206937" y="4108999"/>
                  <a:pt x="7203054" y="4108321"/>
                </a:cubicBezTo>
                <a:close/>
                <a:moveTo>
                  <a:pt x="7111442" y="4103511"/>
                </a:moveTo>
                <a:cubicBezTo>
                  <a:pt x="7104209" y="4103124"/>
                  <a:pt x="7096898" y="4105191"/>
                  <a:pt x="7091811" y="4111386"/>
                </a:cubicBezTo>
                <a:cubicBezTo>
                  <a:pt x="7096898" y="4111386"/>
                  <a:pt x="7117243" y="4103124"/>
                  <a:pt x="7122329" y="4111386"/>
                </a:cubicBezTo>
                <a:cubicBezTo>
                  <a:pt x="7122329" y="4119647"/>
                  <a:pt x="7112157" y="4119647"/>
                  <a:pt x="7112157" y="4127907"/>
                </a:cubicBezTo>
                <a:cubicBezTo>
                  <a:pt x="7154120" y="4127907"/>
                  <a:pt x="7133137" y="4104675"/>
                  <a:pt x="7111442" y="4103511"/>
                </a:cubicBezTo>
                <a:close/>
                <a:moveTo>
                  <a:pt x="7391544" y="4103124"/>
                </a:moveTo>
                <a:cubicBezTo>
                  <a:pt x="7391544" y="4111386"/>
                  <a:pt x="7416068" y="4119647"/>
                  <a:pt x="7416068" y="4111386"/>
                </a:cubicBezTo>
                <a:cubicBezTo>
                  <a:pt x="7406259" y="4103124"/>
                  <a:pt x="7406259" y="4103124"/>
                  <a:pt x="7391544" y="4103124"/>
                </a:cubicBezTo>
                <a:close/>
                <a:moveTo>
                  <a:pt x="7473291" y="4094863"/>
                </a:moveTo>
                <a:cubicBezTo>
                  <a:pt x="7478438" y="4103124"/>
                  <a:pt x="7514468" y="4103124"/>
                  <a:pt x="7519614" y="4094863"/>
                </a:cubicBezTo>
                <a:cubicBezTo>
                  <a:pt x="7499026" y="4094863"/>
                  <a:pt x="7493879" y="4094863"/>
                  <a:pt x="7473291" y="4094863"/>
                </a:cubicBezTo>
                <a:close/>
                <a:moveTo>
                  <a:pt x="7431269" y="4076145"/>
                </a:moveTo>
                <a:cubicBezTo>
                  <a:pt x="7427328" y="4075758"/>
                  <a:pt x="7422503" y="4076275"/>
                  <a:pt x="7416068" y="4078340"/>
                </a:cubicBezTo>
                <a:cubicBezTo>
                  <a:pt x="7421217" y="4086601"/>
                  <a:pt x="7431509" y="4086601"/>
                  <a:pt x="7436658" y="4094863"/>
                </a:cubicBezTo>
                <a:cubicBezTo>
                  <a:pt x="7446950" y="4086601"/>
                  <a:pt x="7457246" y="4086601"/>
                  <a:pt x="7462393" y="4086601"/>
                </a:cubicBezTo>
                <a:cubicBezTo>
                  <a:pt x="7446952" y="4086601"/>
                  <a:pt x="7443092" y="4077307"/>
                  <a:pt x="7431269" y="4076145"/>
                </a:cubicBezTo>
                <a:close/>
                <a:moveTo>
                  <a:pt x="8587754" y="4061817"/>
                </a:moveTo>
                <a:cubicBezTo>
                  <a:pt x="8567513" y="4070078"/>
                  <a:pt x="8532090" y="4070078"/>
                  <a:pt x="8516909" y="4078340"/>
                </a:cubicBezTo>
                <a:cubicBezTo>
                  <a:pt x="8547272" y="4070078"/>
                  <a:pt x="8567513" y="4078340"/>
                  <a:pt x="8587754" y="4061817"/>
                </a:cubicBezTo>
                <a:close/>
                <a:moveTo>
                  <a:pt x="7509881" y="4049427"/>
                </a:moveTo>
                <a:lnTo>
                  <a:pt x="7510636" y="4051278"/>
                </a:lnTo>
                <a:lnTo>
                  <a:pt x="7500393" y="4053301"/>
                </a:lnTo>
                <a:cubicBezTo>
                  <a:pt x="7495966" y="4055624"/>
                  <a:pt x="7494699" y="4058720"/>
                  <a:pt x="7499762" y="4061820"/>
                </a:cubicBezTo>
                <a:cubicBezTo>
                  <a:pt x="7502290" y="4058720"/>
                  <a:pt x="7508616" y="4057172"/>
                  <a:pt x="7512413" y="4055624"/>
                </a:cubicBezTo>
                <a:lnTo>
                  <a:pt x="7510636" y="4051278"/>
                </a:lnTo>
                <a:lnTo>
                  <a:pt x="7520003" y="4049427"/>
                </a:lnTo>
                <a:cubicBezTo>
                  <a:pt x="7520003" y="4049427"/>
                  <a:pt x="7514943" y="4049427"/>
                  <a:pt x="7509881" y="4049427"/>
                </a:cubicBezTo>
                <a:close/>
                <a:moveTo>
                  <a:pt x="8489498" y="4047792"/>
                </a:moveTo>
                <a:cubicBezTo>
                  <a:pt x="8487934" y="4046846"/>
                  <a:pt x="8486617" y="4046846"/>
                  <a:pt x="8485300" y="4048740"/>
                </a:cubicBezTo>
                <a:cubicBezTo>
                  <a:pt x="8490569" y="4056311"/>
                  <a:pt x="8485300" y="4063885"/>
                  <a:pt x="8474765" y="4063885"/>
                </a:cubicBezTo>
                <a:cubicBezTo>
                  <a:pt x="8458960" y="4063885"/>
                  <a:pt x="8448424" y="4063885"/>
                  <a:pt x="8437887" y="4071456"/>
                </a:cubicBezTo>
                <a:cubicBezTo>
                  <a:pt x="8448424" y="4071456"/>
                  <a:pt x="8485300" y="4063885"/>
                  <a:pt x="8469496" y="4079032"/>
                </a:cubicBezTo>
                <a:cubicBezTo>
                  <a:pt x="8485300" y="4071456"/>
                  <a:pt x="8485300" y="4086605"/>
                  <a:pt x="8501105" y="4079032"/>
                </a:cubicBezTo>
                <a:cubicBezTo>
                  <a:pt x="8506373" y="4063885"/>
                  <a:pt x="8480032" y="4079032"/>
                  <a:pt x="8485300" y="4063885"/>
                </a:cubicBezTo>
                <a:cubicBezTo>
                  <a:pt x="8495835" y="4056311"/>
                  <a:pt x="8506373" y="4063885"/>
                  <a:pt x="8516909" y="4056311"/>
                </a:cubicBezTo>
                <a:cubicBezTo>
                  <a:pt x="8501103" y="4061992"/>
                  <a:pt x="8494190" y="4050632"/>
                  <a:pt x="8489498" y="4047792"/>
                </a:cubicBezTo>
                <a:close/>
                <a:moveTo>
                  <a:pt x="8211257" y="4046962"/>
                </a:moveTo>
                <a:cubicBezTo>
                  <a:pt x="8188338" y="4045917"/>
                  <a:pt x="8157455" y="4062647"/>
                  <a:pt x="8138154" y="4062647"/>
                </a:cubicBezTo>
                <a:cubicBezTo>
                  <a:pt x="8158742" y="4070081"/>
                  <a:pt x="8189624" y="4047774"/>
                  <a:pt x="8215357" y="4055211"/>
                </a:cubicBezTo>
                <a:cubicBezTo>
                  <a:pt x="8215357" y="4062647"/>
                  <a:pt x="8194771" y="4047774"/>
                  <a:pt x="8199918" y="4062647"/>
                </a:cubicBezTo>
                <a:cubicBezTo>
                  <a:pt x="8210212" y="4055211"/>
                  <a:pt x="8230799" y="4055211"/>
                  <a:pt x="8230799" y="4055211"/>
                </a:cubicBezTo>
                <a:cubicBezTo>
                  <a:pt x="8225653" y="4049633"/>
                  <a:pt x="8218896" y="4047311"/>
                  <a:pt x="8211257" y="4046962"/>
                </a:cubicBezTo>
                <a:close/>
                <a:moveTo>
                  <a:pt x="8715567" y="4045040"/>
                </a:moveTo>
                <a:cubicBezTo>
                  <a:pt x="8711735" y="4044264"/>
                  <a:pt x="8706626" y="4044264"/>
                  <a:pt x="8696409" y="4047363"/>
                </a:cubicBezTo>
                <a:cubicBezTo>
                  <a:pt x="8691299" y="4053559"/>
                  <a:pt x="8732173" y="4047363"/>
                  <a:pt x="8727065" y="4047363"/>
                </a:cubicBezTo>
                <a:cubicBezTo>
                  <a:pt x="8721954" y="4047363"/>
                  <a:pt x="8719399" y="4045815"/>
                  <a:pt x="8715567" y="4045040"/>
                </a:cubicBezTo>
                <a:close/>
                <a:moveTo>
                  <a:pt x="7171088" y="4045040"/>
                </a:moveTo>
                <a:cubicBezTo>
                  <a:pt x="7162147" y="4045812"/>
                  <a:pt x="7154483" y="4047363"/>
                  <a:pt x="7154483" y="4047363"/>
                </a:cubicBezTo>
                <a:cubicBezTo>
                  <a:pt x="7159593" y="4047363"/>
                  <a:pt x="7159593" y="4053559"/>
                  <a:pt x="7154483" y="4053559"/>
                </a:cubicBezTo>
                <a:cubicBezTo>
                  <a:pt x="7169811" y="4047363"/>
                  <a:pt x="7185139" y="4053559"/>
                  <a:pt x="7195357" y="4047363"/>
                </a:cubicBezTo>
                <a:cubicBezTo>
                  <a:pt x="7190249" y="4044264"/>
                  <a:pt x="7180029" y="4044264"/>
                  <a:pt x="7171088" y="4045040"/>
                </a:cubicBezTo>
                <a:close/>
                <a:moveTo>
                  <a:pt x="8582305" y="4041165"/>
                </a:moveTo>
                <a:cubicBezTo>
                  <a:pt x="8557327" y="4041165"/>
                  <a:pt x="8552333" y="4047363"/>
                  <a:pt x="8532350" y="4047363"/>
                </a:cubicBezTo>
                <a:cubicBezTo>
                  <a:pt x="8527356" y="4047363"/>
                  <a:pt x="8527356" y="4047363"/>
                  <a:pt x="8522358" y="4047363"/>
                </a:cubicBezTo>
                <a:cubicBezTo>
                  <a:pt x="8527356" y="4047363"/>
                  <a:pt x="8522358" y="4053559"/>
                  <a:pt x="8522358" y="4053559"/>
                </a:cubicBezTo>
                <a:cubicBezTo>
                  <a:pt x="8542340" y="4053559"/>
                  <a:pt x="8542340" y="4047363"/>
                  <a:pt x="8562324" y="4047363"/>
                </a:cubicBezTo>
                <a:cubicBezTo>
                  <a:pt x="8562324" y="4047363"/>
                  <a:pt x="8552333" y="4047363"/>
                  <a:pt x="8552333" y="4053559"/>
                </a:cubicBezTo>
                <a:cubicBezTo>
                  <a:pt x="8562324" y="4053559"/>
                  <a:pt x="8562324" y="4053559"/>
                  <a:pt x="8562324" y="4053559"/>
                </a:cubicBezTo>
                <a:cubicBezTo>
                  <a:pt x="8562324" y="4053559"/>
                  <a:pt x="8562324" y="4053559"/>
                  <a:pt x="8567318" y="4053559"/>
                </a:cubicBezTo>
                <a:cubicBezTo>
                  <a:pt x="8562324" y="4047363"/>
                  <a:pt x="8582305" y="4047363"/>
                  <a:pt x="8582305" y="4041165"/>
                </a:cubicBezTo>
                <a:close/>
                <a:moveTo>
                  <a:pt x="8768585" y="4038927"/>
                </a:moveTo>
                <a:cubicBezTo>
                  <a:pt x="8758181" y="4039789"/>
                  <a:pt x="8745176" y="4043232"/>
                  <a:pt x="8732172" y="4046673"/>
                </a:cubicBezTo>
                <a:cubicBezTo>
                  <a:pt x="8742576" y="4053559"/>
                  <a:pt x="8768585" y="4046673"/>
                  <a:pt x="8789394" y="4046673"/>
                </a:cubicBezTo>
                <a:cubicBezTo>
                  <a:pt x="8786794" y="4039789"/>
                  <a:pt x="8778990" y="4038068"/>
                  <a:pt x="8768585" y="4038927"/>
                </a:cubicBezTo>
                <a:close/>
                <a:moveTo>
                  <a:pt x="8364298" y="4038652"/>
                </a:moveTo>
                <a:cubicBezTo>
                  <a:pt x="8361713" y="4038285"/>
                  <a:pt x="8357513" y="4038774"/>
                  <a:pt x="8351051" y="4040731"/>
                </a:cubicBezTo>
                <a:lnTo>
                  <a:pt x="8333520" y="4054001"/>
                </a:lnTo>
                <a:lnTo>
                  <a:pt x="8323047" y="4056049"/>
                </a:lnTo>
                <a:lnTo>
                  <a:pt x="8287726" y="4054427"/>
                </a:lnTo>
                <a:cubicBezTo>
                  <a:pt x="8270926" y="4056385"/>
                  <a:pt x="8252833" y="4060298"/>
                  <a:pt x="8237325" y="4064211"/>
                </a:cubicBezTo>
                <a:cubicBezTo>
                  <a:pt x="8252833" y="4064211"/>
                  <a:pt x="8247663" y="4064211"/>
                  <a:pt x="8258002" y="4064211"/>
                </a:cubicBezTo>
                <a:cubicBezTo>
                  <a:pt x="8263171" y="4064211"/>
                  <a:pt x="8263171" y="4064211"/>
                  <a:pt x="8268341" y="4064211"/>
                </a:cubicBezTo>
                <a:cubicBezTo>
                  <a:pt x="8247663" y="4079861"/>
                  <a:pt x="8221816" y="4079861"/>
                  <a:pt x="8195968" y="4095516"/>
                </a:cubicBezTo>
                <a:cubicBezTo>
                  <a:pt x="8164952" y="4095516"/>
                  <a:pt x="8180461" y="4079861"/>
                  <a:pt x="8144275" y="4087690"/>
                </a:cubicBezTo>
                <a:cubicBezTo>
                  <a:pt x="8144275" y="4103344"/>
                  <a:pt x="8113258" y="4103344"/>
                  <a:pt x="8087410" y="4111170"/>
                </a:cubicBezTo>
                <a:cubicBezTo>
                  <a:pt x="8082241" y="4103344"/>
                  <a:pt x="8082241" y="4103344"/>
                  <a:pt x="8082241" y="4103344"/>
                </a:cubicBezTo>
                <a:cubicBezTo>
                  <a:pt x="8061563" y="4111170"/>
                  <a:pt x="8051225" y="4103344"/>
                  <a:pt x="8025376" y="4118997"/>
                </a:cubicBezTo>
                <a:cubicBezTo>
                  <a:pt x="8025376" y="4111170"/>
                  <a:pt x="8025376" y="4111170"/>
                  <a:pt x="8020209" y="4111170"/>
                </a:cubicBezTo>
                <a:cubicBezTo>
                  <a:pt x="8030547" y="4103344"/>
                  <a:pt x="8113258" y="4087690"/>
                  <a:pt x="8102919" y="4095516"/>
                </a:cubicBezTo>
                <a:cubicBezTo>
                  <a:pt x="8139105" y="4079861"/>
                  <a:pt x="8164952" y="4072038"/>
                  <a:pt x="8206308" y="4072038"/>
                </a:cubicBezTo>
                <a:cubicBezTo>
                  <a:pt x="8201139" y="4072038"/>
                  <a:pt x="8221816" y="4064211"/>
                  <a:pt x="8206308" y="4064211"/>
                </a:cubicBezTo>
                <a:cubicBezTo>
                  <a:pt x="8185630" y="4072038"/>
                  <a:pt x="8154613" y="4079861"/>
                  <a:pt x="8139105" y="4072038"/>
                </a:cubicBezTo>
                <a:cubicBezTo>
                  <a:pt x="8133935" y="4079864"/>
                  <a:pt x="8119720" y="4083777"/>
                  <a:pt x="8104858" y="4084756"/>
                </a:cubicBezTo>
                <a:lnTo>
                  <a:pt x="8068470" y="4080085"/>
                </a:lnTo>
                <a:lnTo>
                  <a:pt x="8068672" y="4079863"/>
                </a:lnTo>
                <a:lnTo>
                  <a:pt x="8068714" y="4079760"/>
                </a:lnTo>
                <a:lnTo>
                  <a:pt x="8085472" y="4078884"/>
                </a:lnTo>
                <a:cubicBezTo>
                  <a:pt x="8089996" y="4077907"/>
                  <a:pt x="8092581" y="4075950"/>
                  <a:pt x="8092581" y="4072038"/>
                </a:cubicBezTo>
                <a:cubicBezTo>
                  <a:pt x="8077072" y="4068125"/>
                  <a:pt x="8066733" y="4066168"/>
                  <a:pt x="8057041" y="4067146"/>
                </a:cubicBezTo>
                <a:cubicBezTo>
                  <a:pt x="8047347" y="4068125"/>
                  <a:pt x="8038302" y="4072037"/>
                  <a:pt x="8025376" y="4079861"/>
                </a:cubicBezTo>
                <a:cubicBezTo>
                  <a:pt x="8046055" y="4079861"/>
                  <a:pt x="8061563" y="4072038"/>
                  <a:pt x="8071902" y="4072038"/>
                </a:cubicBezTo>
                <a:lnTo>
                  <a:pt x="8068714" y="4079760"/>
                </a:lnTo>
                <a:lnTo>
                  <a:pt x="8066732" y="4079861"/>
                </a:lnTo>
                <a:lnTo>
                  <a:pt x="8068470" y="4080085"/>
                </a:lnTo>
                <a:lnTo>
                  <a:pt x="8061563" y="4087690"/>
                </a:lnTo>
                <a:cubicBezTo>
                  <a:pt x="8046055" y="4079861"/>
                  <a:pt x="8040887" y="4087690"/>
                  <a:pt x="8020209" y="4087690"/>
                </a:cubicBezTo>
                <a:cubicBezTo>
                  <a:pt x="8025376" y="4072038"/>
                  <a:pt x="7999531" y="4079861"/>
                  <a:pt x="7994361" y="4079861"/>
                </a:cubicBezTo>
                <a:cubicBezTo>
                  <a:pt x="7978852" y="4087690"/>
                  <a:pt x="8004700" y="4087690"/>
                  <a:pt x="7984023" y="4095516"/>
                </a:cubicBezTo>
                <a:cubicBezTo>
                  <a:pt x="7963344" y="4095516"/>
                  <a:pt x="7947836" y="4103344"/>
                  <a:pt x="7927158" y="4095516"/>
                </a:cubicBezTo>
                <a:cubicBezTo>
                  <a:pt x="7932329" y="4087690"/>
                  <a:pt x="7947836" y="4087690"/>
                  <a:pt x="7953005" y="4079861"/>
                </a:cubicBezTo>
                <a:cubicBezTo>
                  <a:pt x="7932329" y="4079861"/>
                  <a:pt x="7937496" y="4095516"/>
                  <a:pt x="7921989" y="4095516"/>
                </a:cubicBezTo>
                <a:cubicBezTo>
                  <a:pt x="7921989" y="4087690"/>
                  <a:pt x="7906480" y="4087690"/>
                  <a:pt x="7896143" y="4087690"/>
                </a:cubicBezTo>
                <a:cubicBezTo>
                  <a:pt x="7875464" y="4103344"/>
                  <a:pt x="7823771" y="4103344"/>
                  <a:pt x="7808261" y="4118997"/>
                </a:cubicBezTo>
                <a:cubicBezTo>
                  <a:pt x="7797923" y="4111170"/>
                  <a:pt x="7782415" y="4118997"/>
                  <a:pt x="7772075" y="4111170"/>
                </a:cubicBezTo>
                <a:cubicBezTo>
                  <a:pt x="7782415" y="4111170"/>
                  <a:pt x="7792753" y="4111170"/>
                  <a:pt x="7792753" y="4103344"/>
                </a:cubicBezTo>
                <a:cubicBezTo>
                  <a:pt x="7766906" y="4118997"/>
                  <a:pt x="7715212" y="4111170"/>
                  <a:pt x="7720380" y="4126823"/>
                </a:cubicBezTo>
                <a:cubicBezTo>
                  <a:pt x="7710042" y="4130738"/>
                  <a:pt x="7700994" y="4128780"/>
                  <a:pt x="7692595" y="4126823"/>
                </a:cubicBezTo>
                <a:lnTo>
                  <a:pt x="7679026" y="4126823"/>
                </a:lnTo>
                <a:cubicBezTo>
                  <a:pt x="7668686" y="4126823"/>
                  <a:pt x="7668686" y="4134651"/>
                  <a:pt x="7658348" y="4134651"/>
                </a:cubicBezTo>
                <a:cubicBezTo>
                  <a:pt x="7648009" y="4118997"/>
                  <a:pt x="7606654" y="4142476"/>
                  <a:pt x="7585977" y="4134651"/>
                </a:cubicBezTo>
                <a:cubicBezTo>
                  <a:pt x="7596315" y="4142476"/>
                  <a:pt x="7565298" y="4142476"/>
                  <a:pt x="7565298" y="4150304"/>
                </a:cubicBezTo>
                <a:lnTo>
                  <a:pt x="7580806" y="4150304"/>
                </a:lnTo>
                <a:cubicBezTo>
                  <a:pt x="7565298" y="4173782"/>
                  <a:pt x="7523942" y="4158127"/>
                  <a:pt x="7503263" y="4173782"/>
                </a:cubicBezTo>
                <a:cubicBezTo>
                  <a:pt x="7529112" y="4173782"/>
                  <a:pt x="7560128" y="4165956"/>
                  <a:pt x="7565298" y="4181609"/>
                </a:cubicBezTo>
                <a:cubicBezTo>
                  <a:pt x="7565298" y="4165956"/>
                  <a:pt x="7580806" y="4181609"/>
                  <a:pt x="7591144" y="4181609"/>
                </a:cubicBezTo>
                <a:cubicBezTo>
                  <a:pt x="7591144" y="4165956"/>
                  <a:pt x="7637671" y="4173782"/>
                  <a:pt x="7663516" y="4158127"/>
                </a:cubicBezTo>
                <a:cubicBezTo>
                  <a:pt x="7668686" y="4173782"/>
                  <a:pt x="7679026" y="4165956"/>
                  <a:pt x="7699703" y="4158127"/>
                </a:cubicBezTo>
                <a:cubicBezTo>
                  <a:pt x="7694535" y="4173782"/>
                  <a:pt x="7725550" y="4165956"/>
                  <a:pt x="7730720" y="4173782"/>
                </a:cubicBezTo>
                <a:cubicBezTo>
                  <a:pt x="7756567" y="4142476"/>
                  <a:pt x="7823771" y="4158127"/>
                  <a:pt x="7844447" y="4158127"/>
                </a:cubicBezTo>
                <a:cubicBezTo>
                  <a:pt x="7844447" y="4158127"/>
                  <a:pt x="7854786" y="4150304"/>
                  <a:pt x="7854786" y="4150304"/>
                </a:cubicBezTo>
                <a:cubicBezTo>
                  <a:pt x="7870295" y="4150304"/>
                  <a:pt x="7875464" y="4165956"/>
                  <a:pt x="7890973" y="4158127"/>
                </a:cubicBezTo>
                <a:cubicBezTo>
                  <a:pt x="7880633" y="4150304"/>
                  <a:pt x="7870295" y="4158127"/>
                  <a:pt x="7870295" y="4150304"/>
                </a:cubicBezTo>
                <a:cubicBezTo>
                  <a:pt x="7890973" y="4150304"/>
                  <a:pt x="7906480" y="4142476"/>
                  <a:pt x="7916818" y="4150304"/>
                </a:cubicBezTo>
                <a:cubicBezTo>
                  <a:pt x="7916818" y="4142476"/>
                  <a:pt x="7921989" y="4142476"/>
                  <a:pt x="7932329" y="4134651"/>
                </a:cubicBezTo>
                <a:cubicBezTo>
                  <a:pt x="7947836" y="4134651"/>
                  <a:pt x="7958175" y="4142476"/>
                  <a:pt x="7963344" y="4142476"/>
                </a:cubicBezTo>
                <a:cubicBezTo>
                  <a:pt x="7963344" y="4142476"/>
                  <a:pt x="7972392" y="4142476"/>
                  <a:pt x="7979499" y="4142476"/>
                </a:cubicBezTo>
                <a:lnTo>
                  <a:pt x="7984023" y="4142476"/>
                </a:lnTo>
                <a:cubicBezTo>
                  <a:pt x="7921989" y="4126823"/>
                  <a:pt x="8097749" y="4111170"/>
                  <a:pt x="8082241" y="4134651"/>
                </a:cubicBezTo>
                <a:cubicBezTo>
                  <a:pt x="8097749" y="4126823"/>
                  <a:pt x="8097749" y="4118997"/>
                  <a:pt x="8113258" y="4118997"/>
                </a:cubicBezTo>
                <a:cubicBezTo>
                  <a:pt x="8123596" y="4118997"/>
                  <a:pt x="8149445" y="4118997"/>
                  <a:pt x="8154613" y="4126823"/>
                </a:cubicBezTo>
                <a:cubicBezTo>
                  <a:pt x="8185630" y="4118997"/>
                  <a:pt x="8201139" y="4111170"/>
                  <a:pt x="8216647" y="4118997"/>
                </a:cubicBezTo>
                <a:cubicBezTo>
                  <a:pt x="8226985" y="4111170"/>
                  <a:pt x="8211477" y="4111170"/>
                  <a:pt x="8211477" y="4103344"/>
                </a:cubicBezTo>
                <a:cubicBezTo>
                  <a:pt x="8221816" y="4103344"/>
                  <a:pt x="8237325" y="4095516"/>
                  <a:pt x="8247663" y="4103344"/>
                </a:cubicBezTo>
                <a:cubicBezTo>
                  <a:pt x="8232154" y="4103344"/>
                  <a:pt x="8216647" y="4111170"/>
                  <a:pt x="8237325" y="4118997"/>
                </a:cubicBezTo>
                <a:cubicBezTo>
                  <a:pt x="8247663" y="4103344"/>
                  <a:pt x="8294188" y="4103344"/>
                  <a:pt x="8294188" y="4111170"/>
                </a:cubicBezTo>
                <a:cubicBezTo>
                  <a:pt x="8309696" y="4103344"/>
                  <a:pt x="8294188" y="4103344"/>
                  <a:pt x="8294188" y="4095516"/>
                </a:cubicBezTo>
                <a:cubicBezTo>
                  <a:pt x="8309696" y="4087690"/>
                  <a:pt x="8314865" y="4079861"/>
                  <a:pt x="8325205" y="4079861"/>
                </a:cubicBezTo>
                <a:cubicBezTo>
                  <a:pt x="8330375" y="4079861"/>
                  <a:pt x="8340713" y="4079861"/>
                  <a:pt x="8345883" y="4079861"/>
                </a:cubicBezTo>
                <a:cubicBezTo>
                  <a:pt x="8335543" y="4087690"/>
                  <a:pt x="8325205" y="4095516"/>
                  <a:pt x="8314865" y="4095516"/>
                </a:cubicBezTo>
                <a:cubicBezTo>
                  <a:pt x="8335543" y="4087690"/>
                  <a:pt x="8345883" y="4103344"/>
                  <a:pt x="8361391" y="4087690"/>
                </a:cubicBezTo>
                <a:cubicBezTo>
                  <a:pt x="8371728" y="4079861"/>
                  <a:pt x="8345883" y="4079861"/>
                  <a:pt x="8361391" y="4079861"/>
                </a:cubicBezTo>
                <a:cubicBezTo>
                  <a:pt x="8387237" y="4079861"/>
                  <a:pt x="8392407" y="4079861"/>
                  <a:pt x="8407915" y="4079861"/>
                </a:cubicBezTo>
                <a:cubicBezTo>
                  <a:pt x="8407915" y="4064211"/>
                  <a:pt x="8407915" y="4064211"/>
                  <a:pt x="8407915" y="4064211"/>
                </a:cubicBezTo>
                <a:cubicBezTo>
                  <a:pt x="8382068" y="4072038"/>
                  <a:pt x="8371728" y="4072038"/>
                  <a:pt x="8356221" y="4072038"/>
                </a:cubicBezTo>
                <a:cubicBezTo>
                  <a:pt x="8351051" y="4072038"/>
                  <a:pt x="8356221" y="4064211"/>
                  <a:pt x="8345883" y="4064211"/>
                </a:cubicBezTo>
                <a:cubicBezTo>
                  <a:pt x="8335543" y="4072038"/>
                  <a:pt x="8294188" y="4079861"/>
                  <a:pt x="8289019" y="4064211"/>
                </a:cubicBezTo>
                <a:cubicBezTo>
                  <a:pt x="8301941" y="4060298"/>
                  <a:pt x="8310989" y="4058340"/>
                  <a:pt x="8321327" y="4056385"/>
                </a:cubicBezTo>
                <a:lnTo>
                  <a:pt x="8323047" y="4056049"/>
                </a:lnTo>
                <a:lnTo>
                  <a:pt x="8330375" y="4056385"/>
                </a:lnTo>
                <a:lnTo>
                  <a:pt x="8333520" y="4054001"/>
                </a:lnTo>
                <a:lnTo>
                  <a:pt x="8361391" y="4048557"/>
                </a:lnTo>
                <a:cubicBezTo>
                  <a:pt x="8365269" y="4048557"/>
                  <a:pt x="8372053" y="4039752"/>
                  <a:pt x="8364298" y="4038652"/>
                </a:cubicBezTo>
                <a:close/>
                <a:moveTo>
                  <a:pt x="8437889" y="4032904"/>
                </a:moveTo>
                <a:lnTo>
                  <a:pt x="8423670" y="4039473"/>
                </a:lnTo>
                <a:lnTo>
                  <a:pt x="8420646" y="4040131"/>
                </a:lnTo>
                <a:lnTo>
                  <a:pt x="8421382" y="4040530"/>
                </a:lnTo>
                <a:lnTo>
                  <a:pt x="8402126" y="4049427"/>
                </a:lnTo>
                <a:cubicBezTo>
                  <a:pt x="8412343" y="4049427"/>
                  <a:pt x="8422561" y="4049427"/>
                  <a:pt x="8422561" y="4041165"/>
                </a:cubicBezTo>
                <a:lnTo>
                  <a:pt x="8421382" y="4040530"/>
                </a:lnTo>
                <a:lnTo>
                  <a:pt x="8423670" y="4039473"/>
                </a:lnTo>
                <a:lnTo>
                  <a:pt x="8431902" y="4037681"/>
                </a:lnTo>
                <a:cubicBezTo>
                  <a:pt x="8435335" y="4036519"/>
                  <a:pt x="8437889" y="4034971"/>
                  <a:pt x="8437889" y="4032904"/>
                </a:cubicBezTo>
                <a:close/>
                <a:moveTo>
                  <a:pt x="7138117" y="4032001"/>
                </a:moveTo>
                <a:cubicBezTo>
                  <a:pt x="7158758" y="4039826"/>
                  <a:pt x="7200044" y="4032001"/>
                  <a:pt x="7215527" y="4039826"/>
                </a:cubicBezTo>
                <a:cubicBezTo>
                  <a:pt x="7215527" y="4047653"/>
                  <a:pt x="7205207" y="4047653"/>
                  <a:pt x="7210367" y="4055476"/>
                </a:cubicBezTo>
                <a:cubicBezTo>
                  <a:pt x="7184564" y="4071127"/>
                  <a:pt x="7138117" y="4071127"/>
                  <a:pt x="7101991" y="4071127"/>
                </a:cubicBezTo>
                <a:cubicBezTo>
                  <a:pt x="7112314" y="4063301"/>
                  <a:pt x="7112314" y="4055476"/>
                  <a:pt x="7127796" y="4055476"/>
                </a:cubicBezTo>
                <a:cubicBezTo>
                  <a:pt x="7112314" y="4055476"/>
                  <a:pt x="7122635" y="4039826"/>
                  <a:pt x="7127796" y="4039826"/>
                </a:cubicBezTo>
                <a:cubicBezTo>
                  <a:pt x="7138117" y="4039826"/>
                  <a:pt x="7148437" y="4047653"/>
                  <a:pt x="7138117" y="4032001"/>
                </a:cubicBezTo>
                <a:close/>
                <a:moveTo>
                  <a:pt x="8909287" y="4024642"/>
                </a:moveTo>
                <a:cubicBezTo>
                  <a:pt x="8857266" y="4032904"/>
                  <a:pt x="8852066" y="4032904"/>
                  <a:pt x="8794843" y="4041165"/>
                </a:cubicBezTo>
                <a:cubicBezTo>
                  <a:pt x="8794843" y="4049427"/>
                  <a:pt x="8805249" y="4049427"/>
                  <a:pt x="8820854" y="4041165"/>
                </a:cubicBezTo>
                <a:cubicBezTo>
                  <a:pt x="8820854" y="4041165"/>
                  <a:pt x="8826056" y="4041165"/>
                  <a:pt x="8831258" y="4049427"/>
                </a:cubicBezTo>
                <a:cubicBezTo>
                  <a:pt x="8846863" y="4032904"/>
                  <a:pt x="8904086" y="4041165"/>
                  <a:pt x="8909287" y="4024642"/>
                </a:cubicBezTo>
                <a:close/>
                <a:moveTo>
                  <a:pt x="8639528" y="4024642"/>
                </a:moveTo>
                <a:cubicBezTo>
                  <a:pt x="8618941" y="4032904"/>
                  <a:pt x="8603500" y="4016381"/>
                  <a:pt x="8593205" y="4032904"/>
                </a:cubicBezTo>
                <a:cubicBezTo>
                  <a:pt x="8613793" y="4024642"/>
                  <a:pt x="8593205" y="4049427"/>
                  <a:pt x="8608646" y="4041165"/>
                </a:cubicBezTo>
                <a:cubicBezTo>
                  <a:pt x="8608646" y="4032904"/>
                  <a:pt x="8634382" y="4032904"/>
                  <a:pt x="8639528" y="4024642"/>
                </a:cubicBezTo>
                <a:close/>
                <a:moveTo>
                  <a:pt x="8212145" y="4024642"/>
                </a:moveTo>
                <a:cubicBezTo>
                  <a:pt x="8201666" y="4032904"/>
                  <a:pt x="8175464" y="4024642"/>
                  <a:pt x="8154504" y="4032904"/>
                </a:cubicBezTo>
                <a:cubicBezTo>
                  <a:pt x="8154504" y="4032904"/>
                  <a:pt x="8222626" y="4032904"/>
                  <a:pt x="8212145" y="4024642"/>
                </a:cubicBezTo>
                <a:close/>
                <a:moveTo>
                  <a:pt x="7443318" y="4024642"/>
                </a:moveTo>
                <a:cubicBezTo>
                  <a:pt x="7433100" y="4024642"/>
                  <a:pt x="7402444" y="4024642"/>
                  <a:pt x="7407554" y="4041165"/>
                </a:cubicBezTo>
                <a:cubicBezTo>
                  <a:pt x="7422881" y="4032904"/>
                  <a:pt x="7433100" y="4032904"/>
                  <a:pt x="7443318" y="4024642"/>
                </a:cubicBezTo>
                <a:close/>
                <a:moveTo>
                  <a:pt x="8587754" y="4016381"/>
                </a:moveTo>
                <a:cubicBezTo>
                  <a:pt x="8577401" y="4024642"/>
                  <a:pt x="8551513" y="4024642"/>
                  <a:pt x="8535981" y="4032904"/>
                </a:cubicBezTo>
                <a:cubicBezTo>
                  <a:pt x="8546338" y="4032904"/>
                  <a:pt x="8572223" y="4032904"/>
                  <a:pt x="8587754" y="4016381"/>
                </a:cubicBezTo>
                <a:close/>
                <a:moveTo>
                  <a:pt x="8165403" y="3991598"/>
                </a:moveTo>
                <a:cubicBezTo>
                  <a:pt x="8149053" y="4008119"/>
                  <a:pt x="8149053" y="3991598"/>
                  <a:pt x="8132703" y="3999858"/>
                </a:cubicBezTo>
                <a:cubicBezTo>
                  <a:pt x="8143603" y="4008119"/>
                  <a:pt x="8170852" y="4008119"/>
                  <a:pt x="8176303" y="3999858"/>
                </a:cubicBezTo>
                <a:cubicBezTo>
                  <a:pt x="8170852" y="3999858"/>
                  <a:pt x="8165403" y="3999858"/>
                  <a:pt x="8165403" y="3991598"/>
                </a:cubicBezTo>
                <a:close/>
                <a:moveTo>
                  <a:pt x="8912013" y="3983335"/>
                </a:moveTo>
                <a:cubicBezTo>
                  <a:pt x="8897298" y="3991598"/>
                  <a:pt x="8892394" y="3983335"/>
                  <a:pt x="8887489" y="3991598"/>
                </a:cubicBezTo>
                <a:cubicBezTo>
                  <a:pt x="8902204" y="3991598"/>
                  <a:pt x="8897298" y="3999858"/>
                  <a:pt x="8912013" y="3991598"/>
                </a:cubicBezTo>
                <a:cubicBezTo>
                  <a:pt x="8912013" y="3983335"/>
                  <a:pt x="8912013" y="3983335"/>
                  <a:pt x="8912013" y="3983335"/>
                </a:cubicBezTo>
                <a:close/>
                <a:moveTo>
                  <a:pt x="8685849" y="3983335"/>
                </a:moveTo>
                <a:cubicBezTo>
                  <a:pt x="8665041" y="3991598"/>
                  <a:pt x="8633829" y="3991598"/>
                  <a:pt x="8628626" y="3999858"/>
                </a:cubicBezTo>
                <a:cubicBezTo>
                  <a:pt x="8633829" y="3999858"/>
                  <a:pt x="8633829" y="4008119"/>
                  <a:pt x="8633829" y="4008119"/>
                </a:cubicBezTo>
                <a:cubicBezTo>
                  <a:pt x="8649435" y="3999858"/>
                  <a:pt x="8675446" y="3999858"/>
                  <a:pt x="8685849" y="3983335"/>
                </a:cubicBezTo>
                <a:close/>
                <a:moveTo>
                  <a:pt x="8092105" y="3979204"/>
                </a:moveTo>
                <a:cubicBezTo>
                  <a:pt x="8071396" y="3979204"/>
                  <a:pt x="8076573" y="3993662"/>
                  <a:pt x="8061040" y="3993662"/>
                </a:cubicBezTo>
                <a:cubicBezTo>
                  <a:pt x="8045508" y="4008119"/>
                  <a:pt x="8097282" y="3986432"/>
                  <a:pt x="8092105" y="3979204"/>
                </a:cubicBezTo>
                <a:close/>
                <a:moveTo>
                  <a:pt x="9113652" y="3970942"/>
                </a:moveTo>
                <a:lnTo>
                  <a:pt x="9113505" y="3971169"/>
                </a:lnTo>
                <a:lnTo>
                  <a:pt x="9112857" y="3971152"/>
                </a:lnTo>
                <a:close/>
                <a:moveTo>
                  <a:pt x="7255301" y="3962680"/>
                </a:moveTo>
                <a:cubicBezTo>
                  <a:pt x="7240211" y="3969566"/>
                  <a:pt x="7199966" y="3969566"/>
                  <a:pt x="7189905" y="3983335"/>
                </a:cubicBezTo>
                <a:cubicBezTo>
                  <a:pt x="7220089" y="3976450"/>
                  <a:pt x="7255301" y="3969566"/>
                  <a:pt x="7255301" y="3962680"/>
                </a:cubicBezTo>
                <a:close/>
                <a:moveTo>
                  <a:pt x="9098324" y="3954419"/>
                </a:moveTo>
                <a:cubicBezTo>
                  <a:pt x="9098324" y="3954419"/>
                  <a:pt x="9077887" y="3954419"/>
                  <a:pt x="9072779" y="3962680"/>
                </a:cubicBezTo>
                <a:cubicBezTo>
                  <a:pt x="9072779" y="3979204"/>
                  <a:pt x="9113652" y="3954419"/>
                  <a:pt x="9098324" y="3954419"/>
                </a:cubicBezTo>
                <a:close/>
                <a:moveTo>
                  <a:pt x="8174875" y="3954419"/>
                </a:moveTo>
                <a:cubicBezTo>
                  <a:pt x="8143733" y="3954419"/>
                  <a:pt x="8122974" y="3954419"/>
                  <a:pt x="8091832" y="3970942"/>
                </a:cubicBezTo>
                <a:cubicBezTo>
                  <a:pt x="8112593" y="3970942"/>
                  <a:pt x="8200826" y="3970942"/>
                  <a:pt x="8174875" y="3954419"/>
                </a:cubicBezTo>
                <a:close/>
                <a:moveTo>
                  <a:pt x="9213054" y="3937896"/>
                </a:moveTo>
                <a:cubicBezTo>
                  <a:pt x="9207932" y="3954419"/>
                  <a:pt x="9141335" y="3962680"/>
                  <a:pt x="9120845" y="3962680"/>
                </a:cubicBezTo>
                <a:cubicBezTo>
                  <a:pt x="9125967" y="3970942"/>
                  <a:pt x="9105476" y="3962680"/>
                  <a:pt x="9105476" y="3970942"/>
                </a:cubicBezTo>
                <a:lnTo>
                  <a:pt x="9112857" y="3971152"/>
                </a:lnTo>
                <a:lnTo>
                  <a:pt x="9087468" y="3977827"/>
                </a:lnTo>
                <a:cubicBezTo>
                  <a:pt x="9080442" y="3977827"/>
                  <a:pt x="9075334" y="3977827"/>
                  <a:pt x="9072779" y="3984711"/>
                </a:cubicBezTo>
                <a:cubicBezTo>
                  <a:pt x="9084274" y="3979548"/>
                  <a:pt x="9098645" y="3986004"/>
                  <a:pt x="9107266" y="3980839"/>
                </a:cubicBezTo>
                <a:lnTo>
                  <a:pt x="9113505" y="3971169"/>
                </a:lnTo>
                <a:lnTo>
                  <a:pt x="9137414" y="3971847"/>
                </a:lnTo>
                <a:cubicBezTo>
                  <a:pt x="9169831" y="3968361"/>
                  <a:pt x="9201529" y="3954419"/>
                  <a:pt x="9213054" y="3954419"/>
                </a:cubicBezTo>
                <a:cubicBezTo>
                  <a:pt x="9213054" y="3954419"/>
                  <a:pt x="9233545" y="3937896"/>
                  <a:pt x="9213054" y="3937896"/>
                </a:cubicBezTo>
                <a:close/>
                <a:moveTo>
                  <a:pt x="7276869" y="3915566"/>
                </a:moveTo>
                <a:cubicBezTo>
                  <a:pt x="7270504" y="3915436"/>
                  <a:pt x="7265607" y="3916728"/>
                  <a:pt x="7263649" y="3918276"/>
                </a:cubicBezTo>
                <a:cubicBezTo>
                  <a:pt x="7259733" y="3921373"/>
                  <a:pt x="7267565" y="3925505"/>
                  <a:pt x="7298900" y="3921373"/>
                </a:cubicBezTo>
                <a:cubicBezTo>
                  <a:pt x="7291068" y="3917244"/>
                  <a:pt x="7283234" y="3915694"/>
                  <a:pt x="7276869" y="3915566"/>
                </a:cubicBezTo>
                <a:close/>
                <a:moveTo>
                  <a:pt x="7988591" y="3904851"/>
                </a:moveTo>
                <a:cubicBezTo>
                  <a:pt x="7978297" y="3913112"/>
                  <a:pt x="7973150" y="3913112"/>
                  <a:pt x="7962855" y="3913112"/>
                </a:cubicBezTo>
                <a:cubicBezTo>
                  <a:pt x="7968003" y="3921373"/>
                  <a:pt x="7947414" y="3921373"/>
                  <a:pt x="7947414" y="3929635"/>
                </a:cubicBezTo>
                <a:cubicBezTo>
                  <a:pt x="7957709" y="3929635"/>
                  <a:pt x="7957709" y="3929635"/>
                  <a:pt x="7978297" y="3929635"/>
                </a:cubicBezTo>
                <a:cubicBezTo>
                  <a:pt x="7983444" y="3921373"/>
                  <a:pt x="7978297" y="3921373"/>
                  <a:pt x="7973150" y="3913112"/>
                </a:cubicBezTo>
                <a:cubicBezTo>
                  <a:pt x="7983444" y="3913112"/>
                  <a:pt x="7993738" y="3913112"/>
                  <a:pt x="7988591" y="3904851"/>
                </a:cubicBezTo>
                <a:close/>
                <a:moveTo>
                  <a:pt x="7865668" y="3904851"/>
                </a:moveTo>
                <a:cubicBezTo>
                  <a:pt x="7870665" y="3913112"/>
                  <a:pt x="7885652" y="3913112"/>
                  <a:pt x="7890647" y="3913112"/>
                </a:cubicBezTo>
                <a:cubicBezTo>
                  <a:pt x="7895643" y="3904851"/>
                  <a:pt x="7875660" y="3913112"/>
                  <a:pt x="7880657" y="3904851"/>
                </a:cubicBezTo>
                <a:cubicBezTo>
                  <a:pt x="7865668" y="3904851"/>
                  <a:pt x="7865668" y="3904851"/>
                  <a:pt x="7865668" y="3904851"/>
                </a:cubicBezTo>
                <a:close/>
                <a:moveTo>
                  <a:pt x="7398740" y="3873743"/>
                </a:moveTo>
                <a:cubicBezTo>
                  <a:pt x="7395657" y="3873355"/>
                  <a:pt x="7392810" y="3873871"/>
                  <a:pt x="7391544" y="3875937"/>
                </a:cubicBezTo>
                <a:cubicBezTo>
                  <a:pt x="7396607" y="3875937"/>
                  <a:pt x="7401667" y="3884199"/>
                  <a:pt x="7396607" y="3884199"/>
                </a:cubicBezTo>
                <a:cubicBezTo>
                  <a:pt x="7419378" y="3884199"/>
                  <a:pt x="7407992" y="3874905"/>
                  <a:pt x="7398740" y="3873743"/>
                </a:cubicBezTo>
                <a:close/>
                <a:moveTo>
                  <a:pt x="7582529" y="3872908"/>
                </a:moveTo>
                <a:lnTo>
                  <a:pt x="7584637" y="3874827"/>
                </a:lnTo>
                <a:lnTo>
                  <a:pt x="7576778" y="3875500"/>
                </a:lnTo>
                <a:close/>
                <a:moveTo>
                  <a:pt x="7610967" y="3872566"/>
                </a:moveTo>
                <a:cubicBezTo>
                  <a:pt x="7623225" y="3871585"/>
                  <a:pt x="7636125" y="3871585"/>
                  <a:pt x="7649027" y="3875500"/>
                </a:cubicBezTo>
                <a:cubicBezTo>
                  <a:pt x="7654190" y="3883324"/>
                  <a:pt x="7643867" y="3883324"/>
                  <a:pt x="7628384" y="3891152"/>
                </a:cubicBezTo>
                <a:cubicBezTo>
                  <a:pt x="7625804" y="3883324"/>
                  <a:pt x="7607742" y="3883324"/>
                  <a:pt x="7592905" y="3882346"/>
                </a:cubicBezTo>
                <a:lnTo>
                  <a:pt x="7584637" y="3874827"/>
                </a:lnTo>
                <a:close/>
                <a:moveTo>
                  <a:pt x="9506030" y="3867676"/>
                </a:moveTo>
                <a:cubicBezTo>
                  <a:pt x="9495911" y="3867676"/>
                  <a:pt x="9470607" y="3875937"/>
                  <a:pt x="9475668" y="3884199"/>
                </a:cubicBezTo>
                <a:cubicBezTo>
                  <a:pt x="9485788" y="3875937"/>
                  <a:pt x="9500970" y="3875937"/>
                  <a:pt x="9506030" y="3867676"/>
                </a:cubicBezTo>
                <a:close/>
                <a:moveTo>
                  <a:pt x="9274418" y="3867676"/>
                </a:moveTo>
                <a:cubicBezTo>
                  <a:pt x="9259431" y="3867676"/>
                  <a:pt x="9244443" y="3875937"/>
                  <a:pt x="9259431" y="3884199"/>
                </a:cubicBezTo>
                <a:cubicBezTo>
                  <a:pt x="9274418" y="3884199"/>
                  <a:pt x="9274418" y="3875937"/>
                  <a:pt x="9274418" y="3867676"/>
                </a:cubicBezTo>
                <a:close/>
                <a:moveTo>
                  <a:pt x="8298921" y="3867676"/>
                </a:moveTo>
                <a:cubicBezTo>
                  <a:pt x="8301453" y="3871807"/>
                  <a:pt x="8303983" y="3873871"/>
                  <a:pt x="8307145" y="3873871"/>
                </a:cubicBezTo>
                <a:lnTo>
                  <a:pt x="8307380" y="3873752"/>
                </a:lnTo>
                <a:lnTo>
                  <a:pt x="8314736" y="3879036"/>
                </a:lnTo>
                <a:cubicBezTo>
                  <a:pt x="8320429" y="3882134"/>
                  <a:pt x="8326754" y="3884199"/>
                  <a:pt x="8334345" y="3884199"/>
                </a:cubicBezTo>
                <a:cubicBezTo>
                  <a:pt x="8334345" y="3875937"/>
                  <a:pt x="8314103" y="3884199"/>
                  <a:pt x="8319164" y="3867676"/>
                </a:cubicBezTo>
                <a:lnTo>
                  <a:pt x="8307380" y="3873752"/>
                </a:lnTo>
                <a:close/>
                <a:moveTo>
                  <a:pt x="8557781" y="3859414"/>
                </a:moveTo>
                <a:cubicBezTo>
                  <a:pt x="8542115" y="3867676"/>
                  <a:pt x="8542115" y="3859414"/>
                  <a:pt x="8531668" y="3867676"/>
                </a:cubicBezTo>
                <a:cubicBezTo>
                  <a:pt x="8521223" y="3875937"/>
                  <a:pt x="8500333" y="3875937"/>
                  <a:pt x="8495110" y="3884199"/>
                </a:cubicBezTo>
                <a:cubicBezTo>
                  <a:pt x="8521223" y="3875937"/>
                  <a:pt x="8536892" y="3867676"/>
                  <a:pt x="8557781" y="3859414"/>
                </a:cubicBezTo>
                <a:close/>
                <a:moveTo>
                  <a:pt x="8022105" y="3857349"/>
                </a:moveTo>
                <a:cubicBezTo>
                  <a:pt x="8015147" y="3857349"/>
                  <a:pt x="8010087" y="3859414"/>
                  <a:pt x="8010087" y="3867676"/>
                </a:cubicBezTo>
                <a:cubicBezTo>
                  <a:pt x="8025268" y="3859414"/>
                  <a:pt x="8025268" y="3867676"/>
                  <a:pt x="8035391" y="3867676"/>
                </a:cubicBezTo>
                <a:cubicBezTo>
                  <a:pt x="8035391" y="3859414"/>
                  <a:pt x="8040451" y="3859414"/>
                  <a:pt x="8045510" y="3859414"/>
                </a:cubicBezTo>
                <a:cubicBezTo>
                  <a:pt x="8037920" y="3859414"/>
                  <a:pt x="8029063" y="3857349"/>
                  <a:pt x="8022105" y="3857349"/>
                </a:cubicBezTo>
                <a:close/>
                <a:moveTo>
                  <a:pt x="9213746" y="3856318"/>
                </a:moveTo>
                <a:cubicBezTo>
                  <a:pt x="9209276" y="3855286"/>
                  <a:pt x="9205443" y="3855286"/>
                  <a:pt x="9202889" y="3859414"/>
                </a:cubicBezTo>
                <a:cubicBezTo>
                  <a:pt x="9233543" y="3867676"/>
                  <a:pt x="9151798" y="3892459"/>
                  <a:pt x="9167126" y="3900721"/>
                </a:cubicBezTo>
                <a:cubicBezTo>
                  <a:pt x="9182453" y="3884199"/>
                  <a:pt x="9228436" y="3875937"/>
                  <a:pt x="9228436" y="3859414"/>
                </a:cubicBezTo>
                <a:cubicBezTo>
                  <a:pt x="9223326" y="3859414"/>
                  <a:pt x="9218218" y="3857349"/>
                  <a:pt x="9213746" y="3856318"/>
                </a:cubicBezTo>
                <a:close/>
                <a:moveTo>
                  <a:pt x="9673379" y="3852443"/>
                </a:moveTo>
                <a:cubicBezTo>
                  <a:pt x="9670690" y="3851671"/>
                  <a:pt x="9666944" y="3852185"/>
                  <a:pt x="9662709" y="3853219"/>
                </a:cubicBezTo>
                <a:cubicBezTo>
                  <a:pt x="9654238" y="3855286"/>
                  <a:pt x="9643813" y="3859414"/>
                  <a:pt x="9635994" y="3859414"/>
                </a:cubicBezTo>
                <a:cubicBezTo>
                  <a:pt x="9625569" y="3875937"/>
                  <a:pt x="9594292" y="3859414"/>
                  <a:pt x="9557802" y="3875937"/>
                </a:cubicBezTo>
                <a:cubicBezTo>
                  <a:pt x="9560409" y="3880069"/>
                  <a:pt x="9576048" y="3875937"/>
                  <a:pt x="9589078" y="3873871"/>
                </a:cubicBezTo>
                <a:lnTo>
                  <a:pt x="9592445" y="3876095"/>
                </a:lnTo>
                <a:lnTo>
                  <a:pt x="9604717" y="3884199"/>
                </a:lnTo>
                <a:cubicBezTo>
                  <a:pt x="9630781" y="3867676"/>
                  <a:pt x="9641207" y="3859414"/>
                  <a:pt x="9677696" y="3859414"/>
                </a:cubicBezTo>
                <a:cubicBezTo>
                  <a:pt x="9677696" y="3855285"/>
                  <a:pt x="9676066" y="3853219"/>
                  <a:pt x="9673379" y="3852443"/>
                </a:cubicBezTo>
                <a:close/>
                <a:moveTo>
                  <a:pt x="9356163" y="3834630"/>
                </a:moveTo>
                <a:cubicBezTo>
                  <a:pt x="9346172" y="3834630"/>
                  <a:pt x="9331185" y="3842892"/>
                  <a:pt x="9326188" y="3842892"/>
                </a:cubicBezTo>
                <a:cubicBezTo>
                  <a:pt x="9331185" y="3842892"/>
                  <a:pt x="9336180" y="3842892"/>
                  <a:pt x="9336180" y="3851153"/>
                </a:cubicBezTo>
                <a:cubicBezTo>
                  <a:pt x="9346172" y="3842892"/>
                  <a:pt x="9351168" y="3842892"/>
                  <a:pt x="9356163" y="3834630"/>
                </a:cubicBezTo>
                <a:close/>
                <a:moveTo>
                  <a:pt x="8293861" y="3834630"/>
                </a:moveTo>
                <a:cubicBezTo>
                  <a:pt x="8288800" y="3842892"/>
                  <a:pt x="8263498" y="3834630"/>
                  <a:pt x="8268558" y="3842892"/>
                </a:cubicBezTo>
                <a:lnTo>
                  <a:pt x="8293861" y="3842892"/>
                </a:lnTo>
                <a:cubicBezTo>
                  <a:pt x="8288800" y="3834630"/>
                  <a:pt x="8298921" y="3834630"/>
                  <a:pt x="8293861" y="3834630"/>
                </a:cubicBezTo>
                <a:close/>
                <a:moveTo>
                  <a:pt x="9380006" y="3834372"/>
                </a:moveTo>
                <a:cubicBezTo>
                  <a:pt x="9375237" y="3833598"/>
                  <a:pt x="9369786" y="3833598"/>
                  <a:pt x="9361613" y="3836697"/>
                </a:cubicBezTo>
                <a:cubicBezTo>
                  <a:pt x="9361613" y="3842892"/>
                  <a:pt x="9394311" y="3842892"/>
                  <a:pt x="9394311" y="3836697"/>
                </a:cubicBezTo>
                <a:cubicBezTo>
                  <a:pt x="9388862" y="3836697"/>
                  <a:pt x="9384773" y="3835147"/>
                  <a:pt x="9380006" y="3834372"/>
                </a:cubicBezTo>
                <a:close/>
                <a:moveTo>
                  <a:pt x="9764219" y="3831996"/>
                </a:moveTo>
                <a:cubicBezTo>
                  <a:pt x="9760384" y="3831996"/>
                  <a:pt x="9754999" y="3833391"/>
                  <a:pt x="9748796" y="3835249"/>
                </a:cubicBezTo>
                <a:cubicBezTo>
                  <a:pt x="9736393" y="3838969"/>
                  <a:pt x="9720724" y="3844544"/>
                  <a:pt x="9707668" y="3844544"/>
                </a:cubicBezTo>
                <a:cubicBezTo>
                  <a:pt x="9723335" y="3859414"/>
                  <a:pt x="9744227" y="3837107"/>
                  <a:pt x="9770340" y="3837107"/>
                </a:cubicBezTo>
                <a:cubicBezTo>
                  <a:pt x="9770340" y="3833391"/>
                  <a:pt x="9768055" y="3831996"/>
                  <a:pt x="9764219" y="3831996"/>
                </a:cubicBezTo>
                <a:close/>
                <a:moveTo>
                  <a:pt x="8604408" y="3830498"/>
                </a:moveTo>
                <a:cubicBezTo>
                  <a:pt x="8594112" y="3834630"/>
                  <a:pt x="8568377" y="3834630"/>
                  <a:pt x="8563230" y="3834630"/>
                </a:cubicBezTo>
                <a:cubicBezTo>
                  <a:pt x="8573526" y="3834630"/>
                  <a:pt x="8609553" y="3834630"/>
                  <a:pt x="8604408" y="3830498"/>
                </a:cubicBezTo>
                <a:close/>
                <a:moveTo>
                  <a:pt x="7975038" y="3823852"/>
                </a:moveTo>
                <a:cubicBezTo>
                  <a:pt x="7969733" y="3823967"/>
                  <a:pt x="7963042" y="3825594"/>
                  <a:pt x="7956186" y="3827917"/>
                </a:cubicBezTo>
                <a:lnTo>
                  <a:pt x="7940800" y="3835222"/>
                </a:lnTo>
                <a:lnTo>
                  <a:pt x="7933338" y="3836282"/>
                </a:lnTo>
                <a:lnTo>
                  <a:pt x="7936323" y="3837343"/>
                </a:lnTo>
                <a:lnTo>
                  <a:pt x="7922891" y="3843718"/>
                </a:lnTo>
                <a:cubicBezTo>
                  <a:pt x="7933338" y="3843718"/>
                  <a:pt x="7969895" y="3851153"/>
                  <a:pt x="7954229" y="3843718"/>
                </a:cubicBezTo>
                <a:cubicBezTo>
                  <a:pt x="7951616" y="3840001"/>
                  <a:pt x="7947699" y="3840001"/>
                  <a:pt x="7943783" y="3840001"/>
                </a:cubicBezTo>
                <a:lnTo>
                  <a:pt x="7936323" y="3837343"/>
                </a:lnTo>
                <a:lnTo>
                  <a:pt x="7940800" y="3835222"/>
                </a:lnTo>
                <a:lnTo>
                  <a:pt x="7959449" y="3832564"/>
                </a:lnTo>
                <a:cubicBezTo>
                  <a:pt x="7965980" y="3830706"/>
                  <a:pt x="7972507" y="3828846"/>
                  <a:pt x="7985564" y="3828846"/>
                </a:cubicBezTo>
                <a:cubicBezTo>
                  <a:pt x="7984259" y="3825129"/>
                  <a:pt x="7980342" y="3823736"/>
                  <a:pt x="7975038" y="3823852"/>
                </a:cubicBezTo>
                <a:close/>
                <a:moveTo>
                  <a:pt x="9646813" y="3822236"/>
                </a:moveTo>
                <a:cubicBezTo>
                  <a:pt x="9646813" y="3822236"/>
                  <a:pt x="9636822" y="3830498"/>
                  <a:pt x="9651809" y="3830498"/>
                </a:cubicBezTo>
                <a:cubicBezTo>
                  <a:pt x="9651809" y="3822236"/>
                  <a:pt x="9651809" y="3822236"/>
                  <a:pt x="9656804" y="3822236"/>
                </a:cubicBezTo>
                <a:close/>
                <a:moveTo>
                  <a:pt x="7830247" y="3822236"/>
                </a:moveTo>
                <a:cubicBezTo>
                  <a:pt x="7830247" y="3828436"/>
                  <a:pt x="7835015" y="3834630"/>
                  <a:pt x="7844553" y="3828436"/>
                </a:cubicBezTo>
                <a:cubicBezTo>
                  <a:pt x="7844553" y="3828436"/>
                  <a:pt x="7839785" y="3828436"/>
                  <a:pt x="7844553" y="3822236"/>
                </a:cubicBezTo>
                <a:close/>
                <a:moveTo>
                  <a:pt x="8003817" y="3816428"/>
                </a:moveTo>
                <a:cubicBezTo>
                  <a:pt x="8000891" y="3816558"/>
                  <a:pt x="7997639" y="3818107"/>
                  <a:pt x="7993738" y="3822236"/>
                </a:cubicBezTo>
                <a:cubicBezTo>
                  <a:pt x="8004143" y="3822236"/>
                  <a:pt x="8009344" y="3822236"/>
                  <a:pt x="8009344" y="3830498"/>
                </a:cubicBezTo>
                <a:cubicBezTo>
                  <a:pt x="8019748" y="3830498"/>
                  <a:pt x="8050960" y="3822236"/>
                  <a:pt x="8030152" y="3822236"/>
                </a:cubicBezTo>
                <a:cubicBezTo>
                  <a:pt x="8022349" y="3826369"/>
                  <a:pt x="8017148" y="3822236"/>
                  <a:pt x="8011945" y="3819139"/>
                </a:cubicBezTo>
                <a:cubicBezTo>
                  <a:pt x="8009345" y="3817591"/>
                  <a:pt x="8006744" y="3816300"/>
                  <a:pt x="8003817" y="3816428"/>
                </a:cubicBezTo>
                <a:close/>
                <a:moveTo>
                  <a:pt x="9827961" y="3804080"/>
                </a:moveTo>
                <a:cubicBezTo>
                  <a:pt x="9825019" y="3803133"/>
                  <a:pt x="9819933" y="3803133"/>
                  <a:pt x="9811032" y="3805026"/>
                </a:cubicBezTo>
                <a:cubicBezTo>
                  <a:pt x="9811032" y="3812597"/>
                  <a:pt x="9826292" y="3805026"/>
                  <a:pt x="9826292" y="3820173"/>
                </a:cubicBezTo>
                <a:cubicBezTo>
                  <a:pt x="9811032" y="3820173"/>
                  <a:pt x="9805946" y="3820173"/>
                  <a:pt x="9790686" y="3820173"/>
                </a:cubicBezTo>
                <a:cubicBezTo>
                  <a:pt x="9785599" y="3827746"/>
                  <a:pt x="9770340" y="3842892"/>
                  <a:pt x="9785599" y="3835320"/>
                </a:cubicBezTo>
                <a:cubicBezTo>
                  <a:pt x="9795773" y="3827746"/>
                  <a:pt x="9821205" y="3827746"/>
                  <a:pt x="9831377" y="3827746"/>
                </a:cubicBezTo>
                <a:cubicBezTo>
                  <a:pt x="9831377" y="3820173"/>
                  <a:pt x="9841551" y="3820173"/>
                  <a:pt x="9841551" y="3812597"/>
                </a:cubicBezTo>
                <a:cubicBezTo>
                  <a:pt x="9826292" y="3818280"/>
                  <a:pt x="9836782" y="3806920"/>
                  <a:pt x="9827961" y="3804080"/>
                </a:cubicBezTo>
                <a:close/>
                <a:moveTo>
                  <a:pt x="9898738" y="3803519"/>
                </a:moveTo>
                <a:cubicBezTo>
                  <a:pt x="9897682" y="3803132"/>
                  <a:pt x="9896056" y="3803648"/>
                  <a:pt x="9893455" y="3805713"/>
                </a:cubicBezTo>
                <a:cubicBezTo>
                  <a:pt x="9883051" y="3813976"/>
                  <a:pt x="9851838" y="3805713"/>
                  <a:pt x="9846636" y="3822236"/>
                </a:cubicBezTo>
                <a:cubicBezTo>
                  <a:pt x="9854440" y="3822236"/>
                  <a:pt x="9863543" y="3820170"/>
                  <a:pt x="9871346" y="3819139"/>
                </a:cubicBezTo>
                <a:lnTo>
                  <a:pt x="9886831" y="3821978"/>
                </a:lnTo>
                <a:lnTo>
                  <a:pt x="9886953" y="3822236"/>
                </a:lnTo>
                <a:lnTo>
                  <a:pt x="9886686" y="3822350"/>
                </a:lnTo>
                <a:lnTo>
                  <a:pt x="9873947" y="3823269"/>
                </a:lnTo>
                <a:cubicBezTo>
                  <a:pt x="9870046" y="3824303"/>
                  <a:pt x="9867445" y="3826367"/>
                  <a:pt x="9867445" y="3830498"/>
                </a:cubicBezTo>
                <a:lnTo>
                  <a:pt x="9886686" y="3822350"/>
                </a:lnTo>
                <a:lnTo>
                  <a:pt x="9888253" y="3822236"/>
                </a:lnTo>
                <a:lnTo>
                  <a:pt x="9886831" y="3821978"/>
                </a:lnTo>
                <a:lnTo>
                  <a:pt x="9883051" y="3813976"/>
                </a:lnTo>
                <a:cubicBezTo>
                  <a:pt x="9893455" y="3813976"/>
                  <a:pt x="9898658" y="3813976"/>
                  <a:pt x="9903859" y="3813976"/>
                </a:cubicBezTo>
                <a:cubicBezTo>
                  <a:pt x="9899958" y="3813976"/>
                  <a:pt x="9901909" y="3804681"/>
                  <a:pt x="9898738" y="3803519"/>
                </a:cubicBezTo>
                <a:close/>
                <a:moveTo>
                  <a:pt x="9517384" y="3797452"/>
                </a:moveTo>
                <a:cubicBezTo>
                  <a:pt x="9512388" y="3797452"/>
                  <a:pt x="9492406" y="3797452"/>
                  <a:pt x="9492406" y="3813976"/>
                </a:cubicBezTo>
                <a:cubicBezTo>
                  <a:pt x="9502396" y="3805713"/>
                  <a:pt x="9522380" y="3805713"/>
                  <a:pt x="9517384" y="3797452"/>
                </a:cubicBezTo>
                <a:close/>
                <a:moveTo>
                  <a:pt x="8061858" y="3797452"/>
                </a:moveTo>
                <a:cubicBezTo>
                  <a:pt x="8061858" y="3805713"/>
                  <a:pt x="8061858" y="3805713"/>
                  <a:pt x="8061858" y="3805713"/>
                </a:cubicBezTo>
                <a:cubicBezTo>
                  <a:pt x="8061858" y="3805713"/>
                  <a:pt x="8061858" y="3805713"/>
                  <a:pt x="8066854" y="3805713"/>
                </a:cubicBezTo>
                <a:cubicBezTo>
                  <a:pt x="8066854" y="3797452"/>
                  <a:pt x="8091832" y="3813976"/>
                  <a:pt x="8086837" y="3797452"/>
                </a:cubicBezTo>
                <a:cubicBezTo>
                  <a:pt x="8071850" y="3805713"/>
                  <a:pt x="8071850" y="3797452"/>
                  <a:pt x="8061858" y="3797452"/>
                </a:cubicBezTo>
                <a:close/>
                <a:moveTo>
                  <a:pt x="9941262" y="3780930"/>
                </a:moveTo>
                <a:cubicBezTo>
                  <a:pt x="9925656" y="3797452"/>
                  <a:pt x="9977677" y="3797452"/>
                  <a:pt x="9982878" y="3789190"/>
                </a:cubicBezTo>
                <a:cubicBezTo>
                  <a:pt x="9962070" y="3789190"/>
                  <a:pt x="9946465" y="3789190"/>
                  <a:pt x="9941262" y="3780930"/>
                </a:cubicBezTo>
                <a:close/>
                <a:moveTo>
                  <a:pt x="6637974" y="3780930"/>
                </a:moveTo>
                <a:cubicBezTo>
                  <a:pt x="6632826" y="3780930"/>
                  <a:pt x="6612237" y="3780930"/>
                  <a:pt x="6612237" y="3789190"/>
                </a:cubicBezTo>
                <a:cubicBezTo>
                  <a:pt x="6627678" y="3780930"/>
                  <a:pt x="6632826" y="3789190"/>
                  <a:pt x="6632826" y="3789190"/>
                </a:cubicBezTo>
                <a:cubicBezTo>
                  <a:pt x="6637974" y="3789190"/>
                  <a:pt x="6658560" y="3797452"/>
                  <a:pt x="6658560" y="3789190"/>
                </a:cubicBezTo>
                <a:cubicBezTo>
                  <a:pt x="6637974" y="3789190"/>
                  <a:pt x="6632826" y="3789190"/>
                  <a:pt x="6637974" y="3780930"/>
                </a:cubicBezTo>
                <a:close/>
                <a:moveTo>
                  <a:pt x="8617727" y="3772669"/>
                </a:moveTo>
                <a:cubicBezTo>
                  <a:pt x="8587754" y="3772669"/>
                  <a:pt x="8577764" y="3780930"/>
                  <a:pt x="8557780" y="3780930"/>
                </a:cubicBezTo>
                <a:cubicBezTo>
                  <a:pt x="8562777" y="3789190"/>
                  <a:pt x="8607735" y="3780930"/>
                  <a:pt x="8617727" y="3780930"/>
                </a:cubicBezTo>
                <a:cubicBezTo>
                  <a:pt x="8617727" y="3772669"/>
                  <a:pt x="8617727" y="3772669"/>
                  <a:pt x="8617727" y="3772669"/>
                </a:cubicBezTo>
                <a:close/>
                <a:moveTo>
                  <a:pt x="6441077" y="3772669"/>
                </a:moveTo>
                <a:cubicBezTo>
                  <a:pt x="6430581" y="3789190"/>
                  <a:pt x="6399092" y="3764406"/>
                  <a:pt x="6383349" y="3780930"/>
                </a:cubicBezTo>
                <a:cubicBezTo>
                  <a:pt x="6425334" y="3780930"/>
                  <a:pt x="6472563" y="3789190"/>
                  <a:pt x="6525042" y="3789190"/>
                </a:cubicBezTo>
                <a:cubicBezTo>
                  <a:pt x="6504052" y="3772669"/>
                  <a:pt x="6462067" y="3789190"/>
                  <a:pt x="6441077" y="3772669"/>
                </a:cubicBezTo>
                <a:close/>
                <a:moveTo>
                  <a:pt x="6317953" y="3772669"/>
                </a:moveTo>
                <a:cubicBezTo>
                  <a:pt x="6301604" y="3780930"/>
                  <a:pt x="6296154" y="3764406"/>
                  <a:pt x="6285256" y="3780930"/>
                </a:cubicBezTo>
                <a:cubicBezTo>
                  <a:pt x="6296154" y="3780930"/>
                  <a:pt x="6312504" y="3780930"/>
                  <a:pt x="6323403" y="3780930"/>
                </a:cubicBezTo>
                <a:cubicBezTo>
                  <a:pt x="6323403" y="3772669"/>
                  <a:pt x="6317953" y="3772669"/>
                  <a:pt x="6317953" y="3772669"/>
                </a:cubicBezTo>
                <a:close/>
                <a:moveTo>
                  <a:pt x="6282532" y="3772669"/>
                </a:moveTo>
                <a:cubicBezTo>
                  <a:pt x="6277081" y="3772669"/>
                  <a:pt x="6249833" y="3772669"/>
                  <a:pt x="6249833" y="3780930"/>
                </a:cubicBezTo>
                <a:cubicBezTo>
                  <a:pt x="6260733" y="3780930"/>
                  <a:pt x="6282532" y="3780930"/>
                  <a:pt x="6282532" y="3772669"/>
                </a:cubicBezTo>
                <a:close/>
                <a:moveTo>
                  <a:pt x="6341116" y="3771635"/>
                </a:moveTo>
                <a:cubicBezTo>
                  <a:pt x="6334984" y="3770603"/>
                  <a:pt x="6328852" y="3772669"/>
                  <a:pt x="6328852" y="3780930"/>
                </a:cubicBezTo>
                <a:cubicBezTo>
                  <a:pt x="6338662" y="3780930"/>
                  <a:pt x="6343567" y="3780930"/>
                  <a:pt x="6353376" y="3780930"/>
                </a:cubicBezTo>
                <a:cubicBezTo>
                  <a:pt x="6353376" y="3776800"/>
                  <a:pt x="6347246" y="3772669"/>
                  <a:pt x="6341116" y="3771635"/>
                </a:cubicBezTo>
                <a:close/>
                <a:moveTo>
                  <a:pt x="6158095" y="3764406"/>
                </a:moveTo>
                <a:cubicBezTo>
                  <a:pt x="6178441" y="3780930"/>
                  <a:pt x="6132664" y="3756145"/>
                  <a:pt x="6132664" y="3780930"/>
                </a:cubicBezTo>
                <a:cubicBezTo>
                  <a:pt x="6183529" y="3780930"/>
                  <a:pt x="6173354" y="3780930"/>
                  <a:pt x="6208962" y="3780930"/>
                </a:cubicBezTo>
                <a:cubicBezTo>
                  <a:pt x="6188615" y="3772669"/>
                  <a:pt x="6178441" y="3772669"/>
                  <a:pt x="6158095" y="3764406"/>
                </a:cubicBezTo>
                <a:close/>
                <a:moveTo>
                  <a:pt x="6048017" y="3761310"/>
                </a:moveTo>
                <a:cubicBezTo>
                  <a:pt x="6045382" y="3760277"/>
                  <a:pt x="6042745" y="3760277"/>
                  <a:pt x="6042745" y="3764406"/>
                </a:cubicBezTo>
                <a:cubicBezTo>
                  <a:pt x="6048012" y="3764406"/>
                  <a:pt x="6053283" y="3764406"/>
                  <a:pt x="6053283" y="3772669"/>
                </a:cubicBezTo>
                <a:cubicBezTo>
                  <a:pt x="6063818" y="3772669"/>
                  <a:pt x="6069086" y="3764406"/>
                  <a:pt x="6084891" y="3764406"/>
                </a:cubicBezTo>
                <a:cubicBezTo>
                  <a:pt x="6090156" y="3772669"/>
                  <a:pt x="6095426" y="3772669"/>
                  <a:pt x="6100696" y="3780930"/>
                </a:cubicBezTo>
                <a:cubicBezTo>
                  <a:pt x="6100696" y="3772669"/>
                  <a:pt x="6121766" y="3789190"/>
                  <a:pt x="6121766" y="3772669"/>
                </a:cubicBezTo>
                <a:cubicBezTo>
                  <a:pt x="6111231" y="3772669"/>
                  <a:pt x="6116498" y="3764406"/>
                  <a:pt x="6105963" y="3764406"/>
                </a:cubicBezTo>
                <a:cubicBezTo>
                  <a:pt x="6105963" y="3772669"/>
                  <a:pt x="6105963" y="3772669"/>
                  <a:pt x="6100696" y="3772669"/>
                </a:cubicBezTo>
                <a:cubicBezTo>
                  <a:pt x="6100696" y="3772669"/>
                  <a:pt x="6100696" y="3764406"/>
                  <a:pt x="6095426" y="3764406"/>
                </a:cubicBezTo>
                <a:lnTo>
                  <a:pt x="6084891" y="3764406"/>
                </a:lnTo>
                <a:lnTo>
                  <a:pt x="6070405" y="3764406"/>
                </a:lnTo>
                <a:cubicBezTo>
                  <a:pt x="6061187" y="3762341"/>
                  <a:pt x="6053283" y="3760277"/>
                  <a:pt x="6053283" y="3764406"/>
                </a:cubicBezTo>
                <a:cubicBezTo>
                  <a:pt x="6053283" y="3764406"/>
                  <a:pt x="6050648" y="3762341"/>
                  <a:pt x="6048017" y="3761310"/>
                </a:cubicBezTo>
                <a:close/>
                <a:moveTo>
                  <a:pt x="8402465" y="3758214"/>
                </a:moveTo>
                <a:cubicBezTo>
                  <a:pt x="8402465" y="3764410"/>
                  <a:pt x="8402465" y="3764410"/>
                  <a:pt x="8407915" y="3764410"/>
                </a:cubicBezTo>
                <a:cubicBezTo>
                  <a:pt x="8413364" y="3764410"/>
                  <a:pt x="8424264" y="3764410"/>
                  <a:pt x="8424264" y="3764410"/>
                </a:cubicBezTo>
                <a:cubicBezTo>
                  <a:pt x="8407915" y="3764410"/>
                  <a:pt x="8418815" y="3752017"/>
                  <a:pt x="8402465" y="3758214"/>
                </a:cubicBezTo>
                <a:close/>
                <a:moveTo>
                  <a:pt x="6611094" y="3757073"/>
                </a:moveTo>
                <a:cubicBezTo>
                  <a:pt x="6610933" y="3756750"/>
                  <a:pt x="6609968" y="3757180"/>
                  <a:pt x="6607395" y="3758901"/>
                </a:cubicBezTo>
                <a:cubicBezTo>
                  <a:pt x="6607395" y="3765785"/>
                  <a:pt x="6607395" y="3765785"/>
                  <a:pt x="6602247" y="3765785"/>
                </a:cubicBezTo>
                <a:cubicBezTo>
                  <a:pt x="6591954" y="3765785"/>
                  <a:pt x="6597101" y="3758901"/>
                  <a:pt x="6591954" y="3758901"/>
                </a:cubicBezTo>
                <a:cubicBezTo>
                  <a:pt x="6571365" y="3765785"/>
                  <a:pt x="6607395" y="3772671"/>
                  <a:pt x="6612542" y="3765785"/>
                </a:cubicBezTo>
                <a:cubicBezTo>
                  <a:pt x="6604821" y="3765785"/>
                  <a:pt x="6611577" y="3758041"/>
                  <a:pt x="6611094" y="3757073"/>
                </a:cubicBezTo>
                <a:close/>
                <a:moveTo>
                  <a:pt x="8441379" y="3757072"/>
                </a:moveTo>
                <a:cubicBezTo>
                  <a:pt x="8438228" y="3756750"/>
                  <a:pt x="8433801" y="3757179"/>
                  <a:pt x="8426987" y="3758901"/>
                </a:cubicBezTo>
                <a:cubicBezTo>
                  <a:pt x="8432437" y="3758901"/>
                  <a:pt x="8454236" y="3772671"/>
                  <a:pt x="8465135" y="3765785"/>
                </a:cubicBezTo>
                <a:cubicBezTo>
                  <a:pt x="8448786" y="3765785"/>
                  <a:pt x="8450830" y="3758042"/>
                  <a:pt x="8441379" y="3757072"/>
                </a:cubicBezTo>
                <a:close/>
                <a:moveTo>
                  <a:pt x="5889192" y="3756145"/>
                </a:moveTo>
                <a:cubicBezTo>
                  <a:pt x="5894322" y="3756145"/>
                  <a:pt x="5873806" y="3772669"/>
                  <a:pt x="5884064" y="3764406"/>
                </a:cubicBezTo>
                <a:cubicBezTo>
                  <a:pt x="5894322" y="3756145"/>
                  <a:pt x="5909711" y="3772669"/>
                  <a:pt x="5919966" y="3772669"/>
                </a:cubicBezTo>
                <a:cubicBezTo>
                  <a:pt x="5914839" y="3756145"/>
                  <a:pt x="5961001" y="3772669"/>
                  <a:pt x="5961001" y="3764406"/>
                </a:cubicBezTo>
                <a:cubicBezTo>
                  <a:pt x="5945614" y="3764406"/>
                  <a:pt x="5940483" y="3764406"/>
                  <a:pt x="5945614" y="3756145"/>
                </a:cubicBezTo>
                <a:cubicBezTo>
                  <a:pt x="5919966" y="3756145"/>
                  <a:pt x="5919966" y="3756145"/>
                  <a:pt x="5919966" y="3764406"/>
                </a:cubicBezTo>
                <a:cubicBezTo>
                  <a:pt x="5894322" y="3764406"/>
                  <a:pt x="5904580" y="3756145"/>
                  <a:pt x="5889192" y="3756145"/>
                </a:cubicBezTo>
                <a:close/>
                <a:moveTo>
                  <a:pt x="9734916" y="3752017"/>
                </a:moveTo>
                <a:cubicBezTo>
                  <a:pt x="9729466" y="3752017"/>
                  <a:pt x="9696769" y="3758214"/>
                  <a:pt x="9696769" y="3764410"/>
                </a:cubicBezTo>
                <a:cubicBezTo>
                  <a:pt x="9702218" y="3764410"/>
                  <a:pt x="9734916" y="3758214"/>
                  <a:pt x="9734916" y="3752017"/>
                </a:cubicBezTo>
                <a:close/>
                <a:moveTo>
                  <a:pt x="8205936" y="3752017"/>
                </a:moveTo>
                <a:cubicBezTo>
                  <a:pt x="8200826" y="3764410"/>
                  <a:pt x="8236591" y="3764410"/>
                  <a:pt x="8241701" y="3758214"/>
                </a:cubicBezTo>
                <a:cubicBezTo>
                  <a:pt x="8231482" y="3758214"/>
                  <a:pt x="8221264" y="3758214"/>
                  <a:pt x="8205936" y="3752017"/>
                </a:cubicBezTo>
                <a:close/>
                <a:moveTo>
                  <a:pt x="8154410" y="3752017"/>
                </a:moveTo>
                <a:cubicBezTo>
                  <a:pt x="8149242" y="3759590"/>
                  <a:pt x="8138907" y="3759590"/>
                  <a:pt x="8133739" y="3767162"/>
                </a:cubicBezTo>
                <a:cubicBezTo>
                  <a:pt x="8149242" y="3759590"/>
                  <a:pt x="8144075" y="3774736"/>
                  <a:pt x="8149242" y="3774736"/>
                </a:cubicBezTo>
                <a:cubicBezTo>
                  <a:pt x="8138907" y="3774736"/>
                  <a:pt x="8138907" y="3774736"/>
                  <a:pt x="8133739" y="3782309"/>
                </a:cubicBezTo>
                <a:cubicBezTo>
                  <a:pt x="8123403" y="3774736"/>
                  <a:pt x="8123403" y="3767162"/>
                  <a:pt x="8107899" y="3767162"/>
                </a:cubicBezTo>
                <a:cubicBezTo>
                  <a:pt x="8102732" y="3774736"/>
                  <a:pt x="8118236" y="3774736"/>
                  <a:pt x="8107899" y="3782309"/>
                </a:cubicBezTo>
                <a:cubicBezTo>
                  <a:pt x="8118236" y="3778523"/>
                  <a:pt x="8122112" y="3780417"/>
                  <a:pt x="8125340" y="3782309"/>
                </a:cubicBezTo>
                <a:lnTo>
                  <a:pt x="8133739" y="3782309"/>
                </a:lnTo>
                <a:lnTo>
                  <a:pt x="8138907" y="3782309"/>
                </a:lnTo>
                <a:cubicBezTo>
                  <a:pt x="8123403" y="3789884"/>
                  <a:pt x="8123403" y="3789884"/>
                  <a:pt x="8123403" y="3789884"/>
                </a:cubicBezTo>
                <a:cubicBezTo>
                  <a:pt x="8123403" y="3797455"/>
                  <a:pt x="8123403" y="3797455"/>
                  <a:pt x="8123403" y="3797455"/>
                </a:cubicBezTo>
                <a:cubicBezTo>
                  <a:pt x="8149242" y="3789884"/>
                  <a:pt x="8175082" y="3797455"/>
                  <a:pt x="8180249" y="3797455"/>
                </a:cubicBezTo>
                <a:cubicBezTo>
                  <a:pt x="8175082" y="3789884"/>
                  <a:pt x="8144075" y="3797455"/>
                  <a:pt x="8133739" y="3789884"/>
                </a:cubicBezTo>
                <a:cubicBezTo>
                  <a:pt x="8149242" y="3774736"/>
                  <a:pt x="8200921" y="3767162"/>
                  <a:pt x="8216425" y="3774736"/>
                </a:cubicBezTo>
                <a:cubicBezTo>
                  <a:pt x="8200921" y="3782309"/>
                  <a:pt x="8200921" y="3774736"/>
                  <a:pt x="8190585" y="3782309"/>
                </a:cubicBezTo>
                <a:cubicBezTo>
                  <a:pt x="8195754" y="3789884"/>
                  <a:pt x="8252600" y="3782309"/>
                  <a:pt x="8252600" y="3767162"/>
                </a:cubicBezTo>
                <a:cubicBezTo>
                  <a:pt x="8216425" y="3774736"/>
                  <a:pt x="8200921" y="3767162"/>
                  <a:pt x="8180249" y="3759590"/>
                </a:cubicBezTo>
                <a:cubicBezTo>
                  <a:pt x="8180249" y="3759590"/>
                  <a:pt x="8180249" y="3767162"/>
                  <a:pt x="8175082" y="3767162"/>
                </a:cubicBezTo>
                <a:cubicBezTo>
                  <a:pt x="8175082" y="3752017"/>
                  <a:pt x="8159578" y="3767162"/>
                  <a:pt x="8149242" y="3759590"/>
                </a:cubicBezTo>
                <a:cubicBezTo>
                  <a:pt x="8164747" y="3767162"/>
                  <a:pt x="8159578" y="3752017"/>
                  <a:pt x="8154410" y="3752017"/>
                </a:cubicBezTo>
                <a:close/>
                <a:moveTo>
                  <a:pt x="6653111" y="3752017"/>
                </a:moveTo>
                <a:cubicBezTo>
                  <a:pt x="6637929" y="3758214"/>
                  <a:pt x="6617687" y="3758214"/>
                  <a:pt x="6617687" y="3764410"/>
                </a:cubicBezTo>
                <a:cubicBezTo>
                  <a:pt x="6627808" y="3764410"/>
                  <a:pt x="6653111" y="3752017"/>
                  <a:pt x="6653111" y="3752017"/>
                </a:cubicBezTo>
                <a:close/>
                <a:moveTo>
                  <a:pt x="6503243" y="3752017"/>
                </a:moveTo>
                <a:cubicBezTo>
                  <a:pt x="6503243" y="3758214"/>
                  <a:pt x="6503243" y="3758214"/>
                  <a:pt x="6503243" y="3758214"/>
                </a:cubicBezTo>
                <a:cubicBezTo>
                  <a:pt x="6503243" y="3758214"/>
                  <a:pt x="6503243" y="3758214"/>
                  <a:pt x="6508353" y="3758214"/>
                </a:cubicBezTo>
                <a:cubicBezTo>
                  <a:pt x="6513461" y="3752017"/>
                  <a:pt x="6533899" y="3758214"/>
                  <a:pt x="6533899" y="3764410"/>
                </a:cubicBezTo>
                <a:cubicBezTo>
                  <a:pt x="6533899" y="3758214"/>
                  <a:pt x="6544117" y="3758214"/>
                  <a:pt x="6533899" y="3752017"/>
                </a:cubicBezTo>
                <a:cubicBezTo>
                  <a:pt x="6518570" y="3758214"/>
                  <a:pt x="6518570" y="3758214"/>
                  <a:pt x="6503243" y="3752017"/>
                </a:cubicBezTo>
                <a:close/>
                <a:moveTo>
                  <a:pt x="6977368" y="3743754"/>
                </a:moveTo>
                <a:cubicBezTo>
                  <a:pt x="6977368" y="3752017"/>
                  <a:pt x="6988266" y="3752017"/>
                  <a:pt x="6999166" y="3752017"/>
                </a:cubicBezTo>
                <a:cubicBezTo>
                  <a:pt x="6999166" y="3743754"/>
                  <a:pt x="6999166" y="3743754"/>
                  <a:pt x="6999166" y="3743754"/>
                </a:cubicBezTo>
                <a:close/>
                <a:moveTo>
                  <a:pt x="8556765" y="3738270"/>
                </a:moveTo>
                <a:cubicBezTo>
                  <a:pt x="8559997" y="3737302"/>
                  <a:pt x="8562584" y="3737302"/>
                  <a:pt x="8562584" y="3741174"/>
                </a:cubicBezTo>
                <a:lnTo>
                  <a:pt x="8547067" y="3741174"/>
                </a:lnTo>
                <a:cubicBezTo>
                  <a:pt x="8549652" y="3741174"/>
                  <a:pt x="8553532" y="3739238"/>
                  <a:pt x="8556765" y="3738270"/>
                </a:cubicBezTo>
                <a:close/>
                <a:moveTo>
                  <a:pt x="7417772" y="3735493"/>
                </a:moveTo>
                <a:cubicBezTo>
                  <a:pt x="7417772" y="3743754"/>
                  <a:pt x="7402444" y="3735493"/>
                  <a:pt x="7402444" y="3743754"/>
                </a:cubicBezTo>
                <a:cubicBezTo>
                  <a:pt x="7417772" y="3743754"/>
                  <a:pt x="7433100" y="3743754"/>
                  <a:pt x="7443318" y="3735493"/>
                </a:cubicBezTo>
                <a:cubicBezTo>
                  <a:pt x="7427990" y="3735493"/>
                  <a:pt x="7427990" y="3735493"/>
                  <a:pt x="7417772" y="3735493"/>
                </a:cubicBezTo>
                <a:close/>
                <a:moveTo>
                  <a:pt x="5500161" y="3716904"/>
                </a:moveTo>
                <a:cubicBezTo>
                  <a:pt x="5496416" y="3714841"/>
                  <a:pt x="5491418" y="3714841"/>
                  <a:pt x="5481425" y="3718971"/>
                </a:cubicBezTo>
                <a:cubicBezTo>
                  <a:pt x="5481425" y="3727231"/>
                  <a:pt x="5506405" y="3727231"/>
                  <a:pt x="5511400" y="3727231"/>
                </a:cubicBezTo>
                <a:cubicBezTo>
                  <a:pt x="5506405" y="3723102"/>
                  <a:pt x="5503908" y="3718971"/>
                  <a:pt x="5500161" y="3716904"/>
                </a:cubicBezTo>
                <a:close/>
                <a:moveTo>
                  <a:pt x="10199633" y="3703869"/>
                </a:moveTo>
                <a:cubicBezTo>
                  <a:pt x="10196014" y="3703223"/>
                  <a:pt x="10190705" y="3703999"/>
                  <a:pt x="10185237" y="3705547"/>
                </a:cubicBezTo>
                <a:cubicBezTo>
                  <a:pt x="10174300" y="3708643"/>
                  <a:pt x="10162719" y="3714841"/>
                  <a:pt x="10162719" y="3718971"/>
                </a:cubicBezTo>
                <a:cubicBezTo>
                  <a:pt x="10183308" y="3710710"/>
                  <a:pt x="10188454" y="3718971"/>
                  <a:pt x="10203895" y="3710710"/>
                </a:cubicBezTo>
                <a:cubicBezTo>
                  <a:pt x="10205181" y="3706579"/>
                  <a:pt x="10203251" y="3704513"/>
                  <a:pt x="10199633" y="3703869"/>
                </a:cubicBezTo>
                <a:close/>
                <a:moveTo>
                  <a:pt x="8082621" y="3703327"/>
                </a:moveTo>
                <a:lnTo>
                  <a:pt x="8082578" y="3703364"/>
                </a:lnTo>
                <a:lnTo>
                  <a:pt x="8082529" y="3703348"/>
                </a:lnTo>
                <a:close/>
                <a:moveTo>
                  <a:pt x="8676381" y="3702447"/>
                </a:moveTo>
                <a:cubicBezTo>
                  <a:pt x="8619483" y="3725684"/>
                  <a:pt x="8583275" y="3717938"/>
                  <a:pt x="8547067" y="3741174"/>
                </a:cubicBezTo>
                <a:lnTo>
                  <a:pt x="8531548" y="3741174"/>
                </a:lnTo>
                <a:cubicBezTo>
                  <a:pt x="8531548" y="3733431"/>
                  <a:pt x="8547067" y="3717938"/>
                  <a:pt x="8536722" y="3710194"/>
                </a:cubicBezTo>
                <a:cubicBezTo>
                  <a:pt x="8531548" y="3725684"/>
                  <a:pt x="8505684" y="3741174"/>
                  <a:pt x="8479823" y="3733431"/>
                </a:cubicBezTo>
                <a:cubicBezTo>
                  <a:pt x="8479823" y="3741174"/>
                  <a:pt x="8500513" y="3733431"/>
                  <a:pt x="8495340" y="3741174"/>
                </a:cubicBezTo>
                <a:cubicBezTo>
                  <a:pt x="8484995" y="3741174"/>
                  <a:pt x="8484995" y="3741174"/>
                  <a:pt x="8474649" y="3741174"/>
                </a:cubicBezTo>
                <a:cubicBezTo>
                  <a:pt x="8474649" y="3741174"/>
                  <a:pt x="8479823" y="3741174"/>
                  <a:pt x="8469477" y="3733431"/>
                </a:cubicBezTo>
                <a:cubicBezTo>
                  <a:pt x="8453960" y="3741174"/>
                  <a:pt x="8459131" y="3733431"/>
                  <a:pt x="8448786" y="3733431"/>
                </a:cubicBezTo>
                <a:cubicBezTo>
                  <a:pt x="8448786" y="3748919"/>
                  <a:pt x="8484995" y="3733431"/>
                  <a:pt x="8479823" y="3756666"/>
                </a:cubicBezTo>
                <a:cubicBezTo>
                  <a:pt x="8536722" y="3764410"/>
                  <a:pt x="8609137" y="3733431"/>
                  <a:pt x="8671208" y="3733431"/>
                </a:cubicBezTo>
                <a:cubicBezTo>
                  <a:pt x="8681553" y="3725684"/>
                  <a:pt x="8671208" y="3725684"/>
                  <a:pt x="8681553" y="3725684"/>
                </a:cubicBezTo>
                <a:cubicBezTo>
                  <a:pt x="8691899" y="3733431"/>
                  <a:pt x="8697072" y="3717938"/>
                  <a:pt x="8717761" y="3717938"/>
                </a:cubicBezTo>
                <a:cubicBezTo>
                  <a:pt x="8717761" y="3717938"/>
                  <a:pt x="8722934" y="3710194"/>
                  <a:pt x="8733279" y="3710194"/>
                </a:cubicBezTo>
                <a:cubicBezTo>
                  <a:pt x="8733279" y="3710194"/>
                  <a:pt x="8743625" y="3710194"/>
                  <a:pt x="8743625" y="3717938"/>
                </a:cubicBezTo>
                <a:cubicBezTo>
                  <a:pt x="8743625" y="3717938"/>
                  <a:pt x="8717761" y="3717938"/>
                  <a:pt x="8717761" y="3725684"/>
                </a:cubicBezTo>
                <a:cubicBezTo>
                  <a:pt x="8728107" y="3725684"/>
                  <a:pt x="8748798" y="3733431"/>
                  <a:pt x="8748798" y="3725684"/>
                </a:cubicBezTo>
                <a:cubicBezTo>
                  <a:pt x="8743625" y="3717938"/>
                  <a:pt x="8743625" y="3710194"/>
                  <a:pt x="8753970" y="3702447"/>
                </a:cubicBezTo>
                <a:cubicBezTo>
                  <a:pt x="8717761" y="3702447"/>
                  <a:pt x="8686727" y="3710194"/>
                  <a:pt x="8666036" y="3725684"/>
                </a:cubicBezTo>
                <a:cubicBezTo>
                  <a:pt x="8666036" y="3725684"/>
                  <a:pt x="8650518" y="3725684"/>
                  <a:pt x="8645347" y="3725684"/>
                </a:cubicBezTo>
                <a:cubicBezTo>
                  <a:pt x="8650518" y="3717938"/>
                  <a:pt x="8671208" y="3717938"/>
                  <a:pt x="8676381" y="3710194"/>
                </a:cubicBezTo>
                <a:cubicBezTo>
                  <a:pt x="8671208" y="3710194"/>
                  <a:pt x="8671208" y="3702447"/>
                  <a:pt x="8676381" y="3702447"/>
                </a:cubicBezTo>
                <a:close/>
                <a:moveTo>
                  <a:pt x="7064563" y="3702447"/>
                </a:moveTo>
                <a:cubicBezTo>
                  <a:pt x="7049576" y="3710710"/>
                  <a:pt x="7044581" y="3710710"/>
                  <a:pt x="7029594" y="3718971"/>
                </a:cubicBezTo>
                <a:cubicBezTo>
                  <a:pt x="7049576" y="3718971"/>
                  <a:pt x="7004616" y="3727231"/>
                  <a:pt x="7029594" y="3735493"/>
                </a:cubicBezTo>
                <a:cubicBezTo>
                  <a:pt x="7029594" y="3727231"/>
                  <a:pt x="7059568" y="3710710"/>
                  <a:pt x="7044581" y="3727231"/>
                </a:cubicBezTo>
                <a:cubicBezTo>
                  <a:pt x="7064563" y="3727231"/>
                  <a:pt x="7054571" y="3710710"/>
                  <a:pt x="7064563" y="3702447"/>
                </a:cubicBezTo>
                <a:close/>
                <a:moveTo>
                  <a:pt x="10378265" y="3681794"/>
                </a:moveTo>
                <a:cubicBezTo>
                  <a:pt x="10367932" y="3689464"/>
                  <a:pt x="10357599" y="3689464"/>
                  <a:pt x="10352432" y="3689464"/>
                </a:cubicBezTo>
                <a:cubicBezTo>
                  <a:pt x="10342097" y="3697136"/>
                  <a:pt x="10352432" y="3704808"/>
                  <a:pt x="10347266" y="3704808"/>
                </a:cubicBezTo>
                <a:cubicBezTo>
                  <a:pt x="10326598" y="3704808"/>
                  <a:pt x="10331764" y="3697136"/>
                  <a:pt x="10311099" y="3697136"/>
                </a:cubicBezTo>
                <a:cubicBezTo>
                  <a:pt x="10295599" y="3704808"/>
                  <a:pt x="10290433" y="3704808"/>
                  <a:pt x="10269766" y="3704808"/>
                </a:cubicBezTo>
                <a:cubicBezTo>
                  <a:pt x="10274933" y="3720148"/>
                  <a:pt x="10233598" y="3720148"/>
                  <a:pt x="10218100" y="3727820"/>
                </a:cubicBezTo>
                <a:cubicBezTo>
                  <a:pt x="10218100" y="3727820"/>
                  <a:pt x="10212932" y="3727820"/>
                  <a:pt x="10212932" y="3720148"/>
                </a:cubicBezTo>
                <a:cubicBezTo>
                  <a:pt x="10197434" y="3727820"/>
                  <a:pt x="10176766" y="3735493"/>
                  <a:pt x="10161266" y="3735493"/>
                </a:cubicBezTo>
                <a:cubicBezTo>
                  <a:pt x="10156100" y="3735493"/>
                  <a:pt x="10156100" y="3743164"/>
                  <a:pt x="10150934" y="3743164"/>
                </a:cubicBezTo>
                <a:cubicBezTo>
                  <a:pt x="10088934" y="3750835"/>
                  <a:pt x="10032103" y="3773849"/>
                  <a:pt x="9985602" y="3773849"/>
                </a:cubicBezTo>
                <a:cubicBezTo>
                  <a:pt x="9985602" y="3781519"/>
                  <a:pt x="9985602" y="3781519"/>
                  <a:pt x="9985602" y="3781519"/>
                </a:cubicBezTo>
                <a:cubicBezTo>
                  <a:pt x="9990770" y="3781519"/>
                  <a:pt x="9990770" y="3789190"/>
                  <a:pt x="9995935" y="3781519"/>
                </a:cubicBezTo>
                <a:cubicBezTo>
                  <a:pt x="10094101" y="3766176"/>
                  <a:pt x="10156100" y="3758506"/>
                  <a:pt x="10280099" y="3727820"/>
                </a:cubicBezTo>
                <a:cubicBezTo>
                  <a:pt x="10285266" y="3720148"/>
                  <a:pt x="10285266" y="3712478"/>
                  <a:pt x="10295599" y="3704808"/>
                </a:cubicBezTo>
                <a:cubicBezTo>
                  <a:pt x="10290433" y="3720148"/>
                  <a:pt x="10342097" y="3697136"/>
                  <a:pt x="10321431" y="3712478"/>
                </a:cubicBezTo>
                <a:cubicBezTo>
                  <a:pt x="10347266" y="3712478"/>
                  <a:pt x="10367932" y="3704808"/>
                  <a:pt x="10383430" y="3697136"/>
                </a:cubicBezTo>
                <a:cubicBezTo>
                  <a:pt x="10357599" y="3704808"/>
                  <a:pt x="10373097" y="3689464"/>
                  <a:pt x="10378265" y="3681794"/>
                </a:cubicBezTo>
                <a:close/>
                <a:moveTo>
                  <a:pt x="5198552" y="3675597"/>
                </a:moveTo>
                <a:cubicBezTo>
                  <a:pt x="5192934" y="3675597"/>
                  <a:pt x="5186689" y="3677664"/>
                  <a:pt x="5186689" y="3681794"/>
                </a:cubicBezTo>
                <a:lnTo>
                  <a:pt x="5191685" y="3681794"/>
                </a:lnTo>
                <a:lnTo>
                  <a:pt x="5203550" y="3681794"/>
                </a:lnTo>
                <a:cubicBezTo>
                  <a:pt x="5206671" y="3681794"/>
                  <a:pt x="5206671" y="3681794"/>
                  <a:pt x="5206671" y="3681794"/>
                </a:cubicBezTo>
                <a:cubicBezTo>
                  <a:pt x="5209172" y="3677664"/>
                  <a:pt x="5204174" y="3675597"/>
                  <a:pt x="5198552" y="3675597"/>
                </a:cubicBezTo>
                <a:close/>
                <a:moveTo>
                  <a:pt x="10318034" y="3673531"/>
                </a:moveTo>
                <a:cubicBezTo>
                  <a:pt x="10301686" y="3679730"/>
                  <a:pt x="10301686" y="3679730"/>
                  <a:pt x="10285336" y="3679730"/>
                </a:cubicBezTo>
                <a:cubicBezTo>
                  <a:pt x="10290787" y="3685924"/>
                  <a:pt x="10296235" y="3685924"/>
                  <a:pt x="10312586" y="3679730"/>
                </a:cubicBezTo>
                <a:lnTo>
                  <a:pt x="10318034" y="3679730"/>
                </a:lnTo>
                <a:cubicBezTo>
                  <a:pt x="10318034" y="3673531"/>
                  <a:pt x="10318034" y="3673531"/>
                  <a:pt x="10318034" y="3673531"/>
                </a:cubicBezTo>
                <a:close/>
                <a:moveTo>
                  <a:pt x="7056388" y="3673531"/>
                </a:moveTo>
                <a:cubicBezTo>
                  <a:pt x="7045489" y="3679730"/>
                  <a:pt x="7040040" y="3679730"/>
                  <a:pt x="7029140" y="3679730"/>
                </a:cubicBezTo>
                <a:cubicBezTo>
                  <a:pt x="7023691" y="3685924"/>
                  <a:pt x="7061839" y="3685924"/>
                  <a:pt x="7056388" y="3673531"/>
                </a:cubicBezTo>
                <a:close/>
                <a:moveTo>
                  <a:pt x="5273733" y="3673531"/>
                </a:moveTo>
                <a:cubicBezTo>
                  <a:pt x="5273733" y="3677147"/>
                  <a:pt x="5271162" y="3680760"/>
                  <a:pt x="5270517" y="3685279"/>
                </a:cubicBezTo>
                <a:lnTo>
                  <a:pt x="5271340" y="3686971"/>
                </a:lnTo>
                <a:lnTo>
                  <a:pt x="5268585" y="3687991"/>
                </a:lnTo>
                <a:lnTo>
                  <a:pt x="5272570" y="3689498"/>
                </a:lnTo>
                <a:lnTo>
                  <a:pt x="5278880" y="3702447"/>
                </a:lnTo>
                <a:cubicBezTo>
                  <a:pt x="5284026" y="3702447"/>
                  <a:pt x="5304616" y="3702447"/>
                  <a:pt x="5309761" y="3695220"/>
                </a:cubicBezTo>
                <a:cubicBezTo>
                  <a:pt x="5296895" y="3695220"/>
                  <a:pt x="5290460" y="3695220"/>
                  <a:pt x="5285315" y="3694316"/>
                </a:cubicBezTo>
                <a:lnTo>
                  <a:pt x="5272570" y="3689498"/>
                </a:lnTo>
                <a:lnTo>
                  <a:pt x="5271340" y="3686971"/>
                </a:lnTo>
                <a:lnTo>
                  <a:pt x="5280810" y="3683470"/>
                </a:lnTo>
                <a:cubicBezTo>
                  <a:pt x="5281452" y="3678953"/>
                  <a:pt x="5281452" y="3673531"/>
                  <a:pt x="5289173" y="3673531"/>
                </a:cubicBezTo>
                <a:cubicBezTo>
                  <a:pt x="5284026" y="3673531"/>
                  <a:pt x="5278880" y="3673531"/>
                  <a:pt x="5273733" y="3673531"/>
                </a:cubicBezTo>
                <a:close/>
                <a:moveTo>
                  <a:pt x="5394231" y="3665270"/>
                </a:moveTo>
                <a:cubicBezTo>
                  <a:pt x="5378902" y="3673531"/>
                  <a:pt x="5363575" y="3665270"/>
                  <a:pt x="5353356" y="3673531"/>
                </a:cubicBezTo>
                <a:cubicBezTo>
                  <a:pt x="5363575" y="3681794"/>
                  <a:pt x="5389124" y="3673531"/>
                  <a:pt x="5394231" y="3665270"/>
                </a:cubicBezTo>
                <a:close/>
                <a:moveTo>
                  <a:pt x="9037356" y="3615702"/>
                </a:moveTo>
                <a:lnTo>
                  <a:pt x="9020219" y="3623696"/>
                </a:lnTo>
                <a:lnTo>
                  <a:pt x="9017114" y="3623963"/>
                </a:lnTo>
                <a:lnTo>
                  <a:pt x="9018515" y="3624491"/>
                </a:lnTo>
                <a:lnTo>
                  <a:pt x="9001933" y="3632224"/>
                </a:lnTo>
                <a:cubicBezTo>
                  <a:pt x="9009524" y="3628095"/>
                  <a:pt x="9017114" y="3630159"/>
                  <a:pt x="9023438" y="3631191"/>
                </a:cubicBezTo>
                <a:lnTo>
                  <a:pt x="9037356" y="3623963"/>
                </a:lnTo>
                <a:lnTo>
                  <a:pt x="9044098" y="3627061"/>
                </a:lnTo>
                <a:cubicBezTo>
                  <a:pt x="9048391" y="3626029"/>
                  <a:pt x="9054522" y="3623963"/>
                  <a:pt x="9061879" y="3623963"/>
                </a:cubicBezTo>
                <a:lnTo>
                  <a:pt x="9037356" y="3623963"/>
                </a:lnTo>
                <a:lnTo>
                  <a:pt x="9025338" y="3627061"/>
                </a:lnTo>
                <a:lnTo>
                  <a:pt x="9018515" y="3624491"/>
                </a:lnTo>
                <a:lnTo>
                  <a:pt x="9020219" y="3623696"/>
                </a:lnTo>
                <a:lnTo>
                  <a:pt x="9029134" y="3622931"/>
                </a:lnTo>
                <a:cubicBezTo>
                  <a:pt x="9032296" y="3621898"/>
                  <a:pt x="9034826" y="3619832"/>
                  <a:pt x="9037356" y="3615702"/>
                </a:cubicBezTo>
                <a:close/>
                <a:moveTo>
                  <a:pt x="7003465" y="3615702"/>
                </a:moveTo>
                <a:cubicBezTo>
                  <a:pt x="6977428" y="3632224"/>
                  <a:pt x="6925353" y="3623963"/>
                  <a:pt x="6920146" y="3632224"/>
                </a:cubicBezTo>
                <a:cubicBezTo>
                  <a:pt x="6987844" y="3632224"/>
                  <a:pt x="7091995" y="3648748"/>
                  <a:pt x="7154483" y="3632224"/>
                </a:cubicBezTo>
                <a:lnTo>
                  <a:pt x="7151170" y="3631769"/>
                </a:lnTo>
                <a:lnTo>
                  <a:pt x="7173302" y="3627061"/>
                </a:lnTo>
                <a:cubicBezTo>
                  <a:pt x="7182243" y="3623963"/>
                  <a:pt x="7189906" y="3619833"/>
                  <a:pt x="7189906" y="3615702"/>
                </a:cubicBezTo>
                <a:lnTo>
                  <a:pt x="7150415" y="3631669"/>
                </a:lnTo>
                <a:lnTo>
                  <a:pt x="7086787" y="3622931"/>
                </a:lnTo>
                <a:cubicBezTo>
                  <a:pt x="7060749" y="3621898"/>
                  <a:pt x="7032108" y="3623963"/>
                  <a:pt x="7003465" y="3632224"/>
                </a:cubicBezTo>
                <a:cubicBezTo>
                  <a:pt x="6987844" y="3623963"/>
                  <a:pt x="7024296" y="3623963"/>
                  <a:pt x="7003465" y="3615702"/>
                </a:cubicBezTo>
                <a:close/>
                <a:moveTo>
                  <a:pt x="7691163" y="3595049"/>
                </a:moveTo>
                <a:cubicBezTo>
                  <a:pt x="7691163" y="3610195"/>
                  <a:pt x="7634406" y="3602624"/>
                  <a:pt x="7644725" y="3610195"/>
                </a:cubicBezTo>
                <a:cubicBezTo>
                  <a:pt x="7634406" y="3610195"/>
                  <a:pt x="7639565" y="3602624"/>
                  <a:pt x="7629245" y="3602624"/>
                </a:cubicBezTo>
                <a:cubicBezTo>
                  <a:pt x="7587967" y="3610195"/>
                  <a:pt x="7536368" y="3625343"/>
                  <a:pt x="7500248" y="3617771"/>
                </a:cubicBezTo>
                <a:cubicBezTo>
                  <a:pt x="7510569" y="3625343"/>
                  <a:pt x="7510569" y="3617771"/>
                  <a:pt x="7495089" y="3625343"/>
                </a:cubicBezTo>
                <a:cubicBezTo>
                  <a:pt x="7526048" y="3617771"/>
                  <a:pt x="7572486" y="3640488"/>
                  <a:pt x="7603446" y="3625343"/>
                </a:cubicBezTo>
                <a:cubicBezTo>
                  <a:pt x="7603446" y="3625343"/>
                  <a:pt x="7603446" y="3632916"/>
                  <a:pt x="7608606" y="3632916"/>
                </a:cubicBezTo>
                <a:cubicBezTo>
                  <a:pt x="7608606" y="3617771"/>
                  <a:pt x="7629245" y="3625343"/>
                  <a:pt x="7629245" y="3632916"/>
                </a:cubicBezTo>
                <a:cubicBezTo>
                  <a:pt x="7660204" y="3625343"/>
                  <a:pt x="7696322" y="3625343"/>
                  <a:pt x="7732443" y="3625343"/>
                </a:cubicBezTo>
                <a:cubicBezTo>
                  <a:pt x="7722123" y="3617771"/>
                  <a:pt x="7737601" y="3610195"/>
                  <a:pt x="7727282" y="3610195"/>
                </a:cubicBezTo>
                <a:cubicBezTo>
                  <a:pt x="7727282" y="3617771"/>
                  <a:pt x="7716963" y="3617771"/>
                  <a:pt x="7711804" y="3617771"/>
                </a:cubicBezTo>
                <a:cubicBezTo>
                  <a:pt x="7711804" y="3602624"/>
                  <a:pt x="7696322" y="3610195"/>
                  <a:pt x="7691163" y="3595049"/>
                </a:cubicBezTo>
                <a:close/>
                <a:moveTo>
                  <a:pt x="8117991" y="3562004"/>
                </a:moveTo>
                <a:cubicBezTo>
                  <a:pt x="8108181" y="3570265"/>
                  <a:pt x="8117991" y="3578528"/>
                  <a:pt x="8127802" y="3578528"/>
                </a:cubicBezTo>
                <a:cubicBezTo>
                  <a:pt x="8127802" y="3570265"/>
                  <a:pt x="8132707" y="3570265"/>
                  <a:pt x="8132707" y="3570265"/>
                </a:cubicBezTo>
                <a:cubicBezTo>
                  <a:pt x="8122896" y="3570265"/>
                  <a:pt x="8122896" y="3562004"/>
                  <a:pt x="8117991" y="3562004"/>
                </a:cubicBezTo>
                <a:close/>
                <a:moveTo>
                  <a:pt x="4711214" y="3548064"/>
                </a:moveTo>
                <a:cubicBezTo>
                  <a:pt x="4708761" y="3548064"/>
                  <a:pt x="4705913" y="3549613"/>
                  <a:pt x="4702118" y="3553742"/>
                </a:cubicBezTo>
                <a:cubicBezTo>
                  <a:pt x="4712242" y="3553742"/>
                  <a:pt x="4722362" y="3553742"/>
                  <a:pt x="4722362" y="3562004"/>
                </a:cubicBezTo>
                <a:lnTo>
                  <a:pt x="4737541" y="3562004"/>
                </a:lnTo>
                <a:cubicBezTo>
                  <a:pt x="4727422" y="3562004"/>
                  <a:pt x="4722364" y="3555809"/>
                  <a:pt x="4717933" y="3551677"/>
                </a:cubicBezTo>
                <a:cubicBezTo>
                  <a:pt x="4715720" y="3549613"/>
                  <a:pt x="4713663" y="3548064"/>
                  <a:pt x="4711214" y="3548064"/>
                </a:cubicBezTo>
                <a:close/>
                <a:moveTo>
                  <a:pt x="4660660" y="3542018"/>
                </a:moveTo>
                <a:cubicBezTo>
                  <a:pt x="4658407" y="3542125"/>
                  <a:pt x="4656477" y="3543415"/>
                  <a:pt x="4655191" y="3546858"/>
                </a:cubicBezTo>
                <a:lnTo>
                  <a:pt x="4660007" y="3553302"/>
                </a:lnTo>
                <a:lnTo>
                  <a:pt x="4658823" y="3553339"/>
                </a:lnTo>
                <a:lnTo>
                  <a:pt x="4650687" y="3551161"/>
                </a:lnTo>
                <a:cubicBezTo>
                  <a:pt x="4647470" y="3550300"/>
                  <a:pt x="4644896" y="3550300"/>
                  <a:pt x="4644896" y="3553742"/>
                </a:cubicBezTo>
                <a:lnTo>
                  <a:pt x="4658823" y="3553339"/>
                </a:lnTo>
                <a:lnTo>
                  <a:pt x="4660336" y="3553742"/>
                </a:lnTo>
                <a:lnTo>
                  <a:pt x="4660007" y="3553302"/>
                </a:lnTo>
                <a:lnTo>
                  <a:pt x="4674493" y="3552882"/>
                </a:lnTo>
                <a:cubicBezTo>
                  <a:pt x="4682213" y="3552022"/>
                  <a:pt x="4686073" y="3550300"/>
                  <a:pt x="4680924" y="3546858"/>
                </a:cubicBezTo>
                <a:cubicBezTo>
                  <a:pt x="4678353" y="3550300"/>
                  <a:pt x="4673205" y="3546858"/>
                  <a:pt x="4668059" y="3544277"/>
                </a:cubicBezTo>
                <a:cubicBezTo>
                  <a:pt x="4665485" y="3542986"/>
                  <a:pt x="4662911" y="3541909"/>
                  <a:pt x="4660660" y="3542018"/>
                </a:cubicBezTo>
                <a:close/>
                <a:moveTo>
                  <a:pt x="10952133" y="3530975"/>
                </a:moveTo>
                <a:lnTo>
                  <a:pt x="10945288" y="3535670"/>
                </a:lnTo>
                <a:lnTo>
                  <a:pt x="10936900" y="3536332"/>
                </a:lnTo>
                <a:close/>
                <a:moveTo>
                  <a:pt x="6094515" y="3524825"/>
                </a:moveTo>
                <a:cubicBezTo>
                  <a:pt x="6094515" y="3533088"/>
                  <a:pt x="6105415" y="3533088"/>
                  <a:pt x="6116315" y="3533088"/>
                </a:cubicBezTo>
                <a:cubicBezTo>
                  <a:pt x="6116315" y="3533088"/>
                  <a:pt x="6121765" y="3524825"/>
                  <a:pt x="6121765" y="3524825"/>
                </a:cubicBezTo>
                <a:cubicBezTo>
                  <a:pt x="6105415" y="3524825"/>
                  <a:pt x="6105415" y="3533088"/>
                  <a:pt x="6094515" y="3524825"/>
                </a:cubicBezTo>
                <a:close/>
                <a:moveTo>
                  <a:pt x="6029122" y="3500042"/>
                </a:moveTo>
                <a:cubicBezTo>
                  <a:pt x="6044107" y="3500042"/>
                  <a:pt x="6049102" y="3500042"/>
                  <a:pt x="6054101" y="3508305"/>
                </a:cubicBezTo>
                <a:cubicBezTo>
                  <a:pt x="6054101" y="3500042"/>
                  <a:pt x="6059093" y="3500042"/>
                  <a:pt x="6059093" y="3500042"/>
                </a:cubicBezTo>
                <a:cubicBezTo>
                  <a:pt x="6044107" y="3500042"/>
                  <a:pt x="6034117" y="3500042"/>
                  <a:pt x="6029122" y="3500042"/>
                </a:cubicBezTo>
                <a:close/>
                <a:moveTo>
                  <a:pt x="4381753" y="3483518"/>
                </a:moveTo>
                <a:cubicBezTo>
                  <a:pt x="4381753" y="3491781"/>
                  <a:pt x="4381753" y="3491781"/>
                  <a:pt x="4381753" y="3491781"/>
                </a:cubicBezTo>
                <a:cubicBezTo>
                  <a:pt x="4376692" y="3491781"/>
                  <a:pt x="4361511" y="3491781"/>
                  <a:pt x="4361511" y="3491781"/>
                </a:cubicBezTo>
                <a:cubicBezTo>
                  <a:pt x="4371632" y="3491781"/>
                  <a:pt x="4376692" y="3500042"/>
                  <a:pt x="4386814" y="3500042"/>
                </a:cubicBezTo>
                <a:cubicBezTo>
                  <a:pt x="4386814" y="3491781"/>
                  <a:pt x="4396935" y="3491781"/>
                  <a:pt x="4381753" y="3483518"/>
                </a:cubicBezTo>
                <a:close/>
                <a:moveTo>
                  <a:pt x="6271632" y="3475259"/>
                </a:moveTo>
                <a:cubicBezTo>
                  <a:pt x="6266486" y="3475259"/>
                  <a:pt x="6230457" y="3475259"/>
                  <a:pt x="6225308" y="3483518"/>
                </a:cubicBezTo>
                <a:cubicBezTo>
                  <a:pt x="6245897" y="3483518"/>
                  <a:pt x="6251045" y="3475259"/>
                  <a:pt x="6271632" y="3475259"/>
                </a:cubicBezTo>
                <a:close/>
                <a:moveTo>
                  <a:pt x="6623136" y="3466996"/>
                </a:moveTo>
                <a:cubicBezTo>
                  <a:pt x="6623136" y="3483518"/>
                  <a:pt x="6648440" y="3475259"/>
                  <a:pt x="6658560" y="3466996"/>
                </a:cubicBezTo>
                <a:cubicBezTo>
                  <a:pt x="6643378" y="3466996"/>
                  <a:pt x="6628199" y="3475259"/>
                  <a:pt x="6623136" y="3466996"/>
                </a:cubicBezTo>
                <a:close/>
                <a:moveTo>
                  <a:pt x="6158399" y="3458735"/>
                </a:moveTo>
                <a:cubicBezTo>
                  <a:pt x="6163546" y="3466996"/>
                  <a:pt x="6132664" y="3466996"/>
                  <a:pt x="6137813" y="3475259"/>
                </a:cubicBezTo>
                <a:cubicBezTo>
                  <a:pt x="6163546" y="3458735"/>
                  <a:pt x="6230457" y="3475259"/>
                  <a:pt x="6271632" y="3466996"/>
                </a:cubicBezTo>
                <a:cubicBezTo>
                  <a:pt x="6235605" y="3466996"/>
                  <a:pt x="6199575" y="3458735"/>
                  <a:pt x="6158399" y="3458735"/>
                </a:cubicBezTo>
                <a:close/>
                <a:moveTo>
                  <a:pt x="7200805" y="3446346"/>
                </a:moveTo>
                <a:cubicBezTo>
                  <a:pt x="7189905" y="3446346"/>
                  <a:pt x="7162658" y="3446346"/>
                  <a:pt x="7162658" y="3454605"/>
                </a:cubicBezTo>
                <a:cubicBezTo>
                  <a:pt x="7173556" y="3454605"/>
                  <a:pt x="7195355" y="3454605"/>
                  <a:pt x="7200805" y="3446346"/>
                </a:cubicBezTo>
                <a:close/>
                <a:moveTo>
                  <a:pt x="10961101" y="3429822"/>
                </a:moveTo>
                <a:cubicBezTo>
                  <a:pt x="10950883" y="3429822"/>
                  <a:pt x="10920228" y="3438083"/>
                  <a:pt x="10920228" y="3446346"/>
                </a:cubicBezTo>
                <a:cubicBezTo>
                  <a:pt x="10935555" y="3438083"/>
                  <a:pt x="10950883" y="3446346"/>
                  <a:pt x="10961101" y="3429822"/>
                </a:cubicBezTo>
                <a:close/>
                <a:moveTo>
                  <a:pt x="4862468" y="3429822"/>
                </a:moveTo>
                <a:cubicBezTo>
                  <a:pt x="4862468" y="3438083"/>
                  <a:pt x="4857435" y="3438083"/>
                  <a:pt x="4857435" y="3438083"/>
                </a:cubicBezTo>
                <a:cubicBezTo>
                  <a:pt x="4882589" y="3429822"/>
                  <a:pt x="4912770" y="3454605"/>
                  <a:pt x="4922830" y="3446346"/>
                </a:cubicBezTo>
                <a:cubicBezTo>
                  <a:pt x="4907740" y="3438083"/>
                  <a:pt x="4872528" y="3438083"/>
                  <a:pt x="4862468" y="3429822"/>
                </a:cubicBezTo>
                <a:close/>
                <a:moveTo>
                  <a:pt x="9294218" y="3413298"/>
                </a:moveTo>
                <a:cubicBezTo>
                  <a:pt x="9278959" y="3421559"/>
                  <a:pt x="9289131" y="3429822"/>
                  <a:pt x="9268786" y="3429822"/>
                </a:cubicBezTo>
                <a:cubicBezTo>
                  <a:pt x="9268786" y="3421559"/>
                  <a:pt x="9278959" y="3421559"/>
                  <a:pt x="9268786" y="3421559"/>
                </a:cubicBezTo>
                <a:cubicBezTo>
                  <a:pt x="9238267" y="3438083"/>
                  <a:pt x="9187404" y="3438083"/>
                  <a:pt x="9151798" y="3454605"/>
                </a:cubicBezTo>
                <a:cubicBezTo>
                  <a:pt x="9172145" y="3446346"/>
                  <a:pt x="9212835" y="3446346"/>
                  <a:pt x="9248440" y="3438083"/>
                </a:cubicBezTo>
                <a:cubicBezTo>
                  <a:pt x="9268786" y="3438083"/>
                  <a:pt x="9304389" y="3429822"/>
                  <a:pt x="9304389" y="3421559"/>
                </a:cubicBezTo>
                <a:cubicBezTo>
                  <a:pt x="9299305" y="3421559"/>
                  <a:pt x="9294218" y="3421559"/>
                  <a:pt x="9294218" y="3413298"/>
                </a:cubicBezTo>
                <a:close/>
                <a:moveTo>
                  <a:pt x="9335998" y="3405037"/>
                </a:moveTo>
                <a:cubicBezTo>
                  <a:pt x="9315289" y="3421559"/>
                  <a:pt x="9367061" y="3421559"/>
                  <a:pt x="9361886" y="3405037"/>
                </a:cubicBezTo>
                <a:cubicBezTo>
                  <a:pt x="9341176" y="3413298"/>
                  <a:pt x="9351529" y="3405037"/>
                  <a:pt x="9335998" y="3405037"/>
                </a:cubicBezTo>
                <a:close/>
                <a:moveTo>
                  <a:pt x="9413385" y="3396776"/>
                </a:moveTo>
                <a:cubicBezTo>
                  <a:pt x="9397943" y="3405037"/>
                  <a:pt x="9372210" y="3396776"/>
                  <a:pt x="9367061" y="3413298"/>
                </a:cubicBezTo>
                <a:cubicBezTo>
                  <a:pt x="9382502" y="3405037"/>
                  <a:pt x="9408239" y="3405037"/>
                  <a:pt x="9413385" y="3396776"/>
                </a:cubicBezTo>
                <a:close/>
                <a:moveTo>
                  <a:pt x="8519960" y="3391268"/>
                </a:moveTo>
                <a:cubicBezTo>
                  <a:pt x="8432504" y="3429132"/>
                  <a:pt x="8365625" y="3376121"/>
                  <a:pt x="8283313" y="3406413"/>
                </a:cubicBezTo>
                <a:cubicBezTo>
                  <a:pt x="8283313" y="3406413"/>
                  <a:pt x="8278169" y="3398839"/>
                  <a:pt x="8273025" y="3398839"/>
                </a:cubicBezTo>
                <a:cubicBezTo>
                  <a:pt x="8257591" y="3421559"/>
                  <a:pt x="8216433" y="3398839"/>
                  <a:pt x="8206145" y="3413986"/>
                </a:cubicBezTo>
                <a:cubicBezTo>
                  <a:pt x="8206145" y="3398839"/>
                  <a:pt x="8164989" y="3413986"/>
                  <a:pt x="8154701" y="3421559"/>
                </a:cubicBezTo>
                <a:cubicBezTo>
                  <a:pt x="8118689" y="3406413"/>
                  <a:pt x="8067244" y="3429132"/>
                  <a:pt x="8020943" y="3421559"/>
                </a:cubicBezTo>
                <a:cubicBezTo>
                  <a:pt x="8015800" y="3421559"/>
                  <a:pt x="8005509" y="3429132"/>
                  <a:pt x="8000364" y="3429132"/>
                </a:cubicBezTo>
                <a:cubicBezTo>
                  <a:pt x="8005509" y="3421559"/>
                  <a:pt x="7984930" y="3421559"/>
                  <a:pt x="7995220" y="3429132"/>
                </a:cubicBezTo>
                <a:cubicBezTo>
                  <a:pt x="7990076" y="3436703"/>
                  <a:pt x="7979787" y="3436703"/>
                  <a:pt x="7979787" y="3436703"/>
                </a:cubicBezTo>
                <a:cubicBezTo>
                  <a:pt x="7974642" y="3429132"/>
                  <a:pt x="7984930" y="3429132"/>
                  <a:pt x="7974642" y="3421559"/>
                </a:cubicBezTo>
                <a:cubicBezTo>
                  <a:pt x="7959208" y="3421559"/>
                  <a:pt x="7964354" y="3436703"/>
                  <a:pt x="7959208" y="3429132"/>
                </a:cubicBezTo>
                <a:cubicBezTo>
                  <a:pt x="7943775" y="3429132"/>
                  <a:pt x="7928342" y="3436703"/>
                  <a:pt x="7943775" y="3444279"/>
                </a:cubicBezTo>
                <a:cubicBezTo>
                  <a:pt x="7954063" y="3444279"/>
                  <a:pt x="7948920" y="3436703"/>
                  <a:pt x="7954063" y="3436703"/>
                </a:cubicBezTo>
                <a:cubicBezTo>
                  <a:pt x="7959208" y="3444279"/>
                  <a:pt x="7984930" y="3459424"/>
                  <a:pt x="7995220" y="3444279"/>
                </a:cubicBezTo>
                <a:cubicBezTo>
                  <a:pt x="8026087" y="3459424"/>
                  <a:pt x="8077533" y="3466996"/>
                  <a:pt x="8139266" y="3451851"/>
                </a:cubicBezTo>
                <a:cubicBezTo>
                  <a:pt x="8170135" y="3451851"/>
                  <a:pt x="8211290" y="3459424"/>
                  <a:pt x="8242157" y="3444279"/>
                </a:cubicBezTo>
                <a:cubicBezTo>
                  <a:pt x="8247302" y="3451851"/>
                  <a:pt x="8283313" y="3444279"/>
                  <a:pt x="8298748" y="3444279"/>
                </a:cubicBezTo>
                <a:cubicBezTo>
                  <a:pt x="8298748" y="3444279"/>
                  <a:pt x="8298748" y="3436703"/>
                  <a:pt x="8303891" y="3436703"/>
                </a:cubicBezTo>
                <a:cubicBezTo>
                  <a:pt x="8381059" y="3444279"/>
                  <a:pt x="8447937" y="3421559"/>
                  <a:pt x="8525105" y="3421559"/>
                </a:cubicBezTo>
                <a:cubicBezTo>
                  <a:pt x="8525105" y="3413986"/>
                  <a:pt x="8561117" y="3413986"/>
                  <a:pt x="8571406" y="3406413"/>
                </a:cubicBezTo>
                <a:cubicBezTo>
                  <a:pt x="8550827" y="3406413"/>
                  <a:pt x="8540539" y="3406413"/>
                  <a:pt x="8519960" y="3406413"/>
                </a:cubicBezTo>
                <a:cubicBezTo>
                  <a:pt x="8519960" y="3406413"/>
                  <a:pt x="8525105" y="3413986"/>
                  <a:pt x="8519960" y="3413986"/>
                </a:cubicBezTo>
                <a:cubicBezTo>
                  <a:pt x="8509672" y="3413986"/>
                  <a:pt x="8499382" y="3413986"/>
                  <a:pt x="8499382" y="3406413"/>
                </a:cubicBezTo>
                <a:cubicBezTo>
                  <a:pt x="8494238" y="3398839"/>
                  <a:pt x="8525105" y="3398839"/>
                  <a:pt x="8519960" y="3391268"/>
                </a:cubicBezTo>
                <a:close/>
                <a:moveTo>
                  <a:pt x="8108677" y="3376121"/>
                </a:moveTo>
                <a:cubicBezTo>
                  <a:pt x="8061858" y="3384382"/>
                  <a:pt x="8093071" y="3376121"/>
                  <a:pt x="8113879" y="3384382"/>
                </a:cubicBezTo>
                <a:cubicBezTo>
                  <a:pt x="8119080" y="3384382"/>
                  <a:pt x="8103475" y="3384382"/>
                  <a:pt x="8108677" y="3376121"/>
                </a:cubicBezTo>
                <a:close/>
                <a:moveTo>
                  <a:pt x="4320638" y="3359598"/>
                </a:moveTo>
                <a:cubicBezTo>
                  <a:pt x="4356832" y="3374057"/>
                  <a:pt x="4424043" y="3359598"/>
                  <a:pt x="4439556" y="3381286"/>
                </a:cubicBezTo>
                <a:cubicBezTo>
                  <a:pt x="4455065" y="3374057"/>
                  <a:pt x="4460237" y="3381286"/>
                  <a:pt x="4480918" y="3388513"/>
                </a:cubicBezTo>
                <a:cubicBezTo>
                  <a:pt x="4486088" y="3381286"/>
                  <a:pt x="4501598" y="3374057"/>
                  <a:pt x="4506768" y="3381286"/>
                </a:cubicBezTo>
                <a:cubicBezTo>
                  <a:pt x="4522278" y="3366826"/>
                  <a:pt x="4480918" y="3381286"/>
                  <a:pt x="4449895" y="3374057"/>
                </a:cubicBezTo>
                <a:cubicBezTo>
                  <a:pt x="4460237" y="3366826"/>
                  <a:pt x="4449895" y="3366826"/>
                  <a:pt x="4444726" y="3366826"/>
                </a:cubicBezTo>
                <a:cubicBezTo>
                  <a:pt x="4403363" y="3366826"/>
                  <a:pt x="4346489" y="3366826"/>
                  <a:pt x="4320638" y="3359598"/>
                </a:cubicBezTo>
                <a:close/>
                <a:moveTo>
                  <a:pt x="8262638" y="3357274"/>
                </a:moveTo>
                <a:cubicBezTo>
                  <a:pt x="8260568" y="3357016"/>
                  <a:pt x="8257503" y="3357532"/>
                  <a:pt x="8252598" y="3359598"/>
                </a:cubicBezTo>
                <a:cubicBezTo>
                  <a:pt x="8252598" y="3367860"/>
                  <a:pt x="8267313" y="3359598"/>
                  <a:pt x="8267313" y="3376121"/>
                </a:cubicBezTo>
                <a:cubicBezTo>
                  <a:pt x="8272218" y="3367860"/>
                  <a:pt x="8277122" y="3367860"/>
                  <a:pt x="8277122" y="3359598"/>
                </a:cubicBezTo>
                <a:cubicBezTo>
                  <a:pt x="8266085" y="3365794"/>
                  <a:pt x="8268845" y="3358049"/>
                  <a:pt x="8262638" y="3357274"/>
                </a:cubicBezTo>
                <a:close/>
                <a:moveTo>
                  <a:pt x="8386435" y="3349142"/>
                </a:moveTo>
                <a:cubicBezTo>
                  <a:pt x="8376480" y="3349530"/>
                  <a:pt x="8365708" y="3350820"/>
                  <a:pt x="8354610" y="3352370"/>
                </a:cubicBezTo>
                <a:lnTo>
                  <a:pt x="8345949" y="3353309"/>
                </a:lnTo>
                <a:lnTo>
                  <a:pt x="8340247" y="3351336"/>
                </a:lnTo>
                <a:lnTo>
                  <a:pt x="8331216" y="3354909"/>
                </a:lnTo>
                <a:lnTo>
                  <a:pt x="8288022" y="3359598"/>
                </a:lnTo>
                <a:cubicBezTo>
                  <a:pt x="8288022" y="3376121"/>
                  <a:pt x="8308911" y="3351336"/>
                  <a:pt x="8319357" y="3359598"/>
                </a:cubicBezTo>
                <a:cubicBezTo>
                  <a:pt x="8327191" y="3359598"/>
                  <a:pt x="8328497" y="3357533"/>
                  <a:pt x="8329803" y="3355469"/>
                </a:cubicBezTo>
                <a:lnTo>
                  <a:pt x="8331216" y="3354909"/>
                </a:lnTo>
                <a:lnTo>
                  <a:pt x="8345949" y="3353309"/>
                </a:lnTo>
                <a:lnTo>
                  <a:pt x="8361138" y="3358565"/>
                </a:lnTo>
                <a:cubicBezTo>
                  <a:pt x="8368973" y="3357533"/>
                  <a:pt x="8376808" y="3355469"/>
                  <a:pt x="8382029" y="3359598"/>
                </a:cubicBezTo>
                <a:cubicBezTo>
                  <a:pt x="8366361" y="3351336"/>
                  <a:pt x="8397696" y="3359598"/>
                  <a:pt x="8413364" y="3351336"/>
                </a:cubicBezTo>
                <a:cubicBezTo>
                  <a:pt x="8405530" y="3349271"/>
                  <a:pt x="8396390" y="3348755"/>
                  <a:pt x="8386435" y="3349142"/>
                </a:cubicBezTo>
                <a:close/>
                <a:moveTo>
                  <a:pt x="8966679" y="3347979"/>
                </a:moveTo>
                <a:cubicBezTo>
                  <a:pt x="8967334" y="3347722"/>
                  <a:pt x="8963733" y="3348240"/>
                  <a:pt x="8958492" y="3349271"/>
                </a:cubicBezTo>
                <a:lnTo>
                  <a:pt x="8956534" y="3349942"/>
                </a:lnTo>
                <a:lnTo>
                  <a:pt x="8949321" y="3351336"/>
                </a:lnTo>
                <a:lnTo>
                  <a:pt x="8947193" y="3353145"/>
                </a:lnTo>
                <a:lnTo>
                  <a:pt x="8928361" y="3359598"/>
                </a:lnTo>
                <a:cubicBezTo>
                  <a:pt x="8936221" y="3359598"/>
                  <a:pt x="8938841" y="3359598"/>
                  <a:pt x="8940806" y="3358565"/>
                </a:cubicBezTo>
                <a:lnTo>
                  <a:pt x="8947193" y="3353145"/>
                </a:lnTo>
                <a:lnTo>
                  <a:pt x="8956534" y="3349942"/>
                </a:lnTo>
                <a:close/>
                <a:moveTo>
                  <a:pt x="9206297" y="3297640"/>
                </a:moveTo>
                <a:cubicBezTo>
                  <a:pt x="9175643" y="3297640"/>
                  <a:pt x="9114333" y="3304524"/>
                  <a:pt x="9083677" y="3318293"/>
                </a:cubicBezTo>
                <a:cubicBezTo>
                  <a:pt x="9129659" y="3304524"/>
                  <a:pt x="9185861" y="3304524"/>
                  <a:pt x="9206297" y="3297640"/>
                </a:cubicBezTo>
                <a:close/>
                <a:moveTo>
                  <a:pt x="2311461" y="3248070"/>
                </a:moveTo>
                <a:cubicBezTo>
                  <a:pt x="2306259" y="3256331"/>
                  <a:pt x="2295855" y="3248070"/>
                  <a:pt x="2290652" y="3256331"/>
                </a:cubicBezTo>
                <a:cubicBezTo>
                  <a:pt x="2306259" y="3256331"/>
                  <a:pt x="2342672" y="3281116"/>
                  <a:pt x="2347875" y="3264594"/>
                </a:cubicBezTo>
                <a:cubicBezTo>
                  <a:pt x="2342672" y="3264594"/>
                  <a:pt x="2337470" y="3264594"/>
                  <a:pt x="2332268" y="3256331"/>
                </a:cubicBezTo>
                <a:cubicBezTo>
                  <a:pt x="2321865" y="3272855"/>
                  <a:pt x="2311461" y="3256331"/>
                  <a:pt x="2311461" y="3248070"/>
                </a:cubicBezTo>
                <a:close/>
                <a:moveTo>
                  <a:pt x="2228349" y="3232641"/>
                </a:moveTo>
                <a:lnTo>
                  <a:pt x="2228803" y="3232684"/>
                </a:lnTo>
                <a:lnTo>
                  <a:pt x="2230333" y="3233846"/>
                </a:lnTo>
                <a:close/>
                <a:moveTo>
                  <a:pt x="9786689" y="3227415"/>
                </a:moveTo>
                <a:cubicBezTo>
                  <a:pt x="9786689" y="3239809"/>
                  <a:pt x="9827563" y="3227415"/>
                  <a:pt x="9807127" y="3227415"/>
                </a:cubicBezTo>
                <a:cubicBezTo>
                  <a:pt x="9807127" y="3233614"/>
                  <a:pt x="9796907" y="3227415"/>
                  <a:pt x="9786689" y="3227415"/>
                </a:cubicBezTo>
                <a:close/>
                <a:moveTo>
                  <a:pt x="5754819" y="3227415"/>
                </a:moveTo>
                <a:cubicBezTo>
                  <a:pt x="5739833" y="3227415"/>
                  <a:pt x="5734839" y="3233614"/>
                  <a:pt x="5734839" y="3239809"/>
                </a:cubicBezTo>
                <a:cubicBezTo>
                  <a:pt x="5749823" y="3233614"/>
                  <a:pt x="5749823" y="3239809"/>
                  <a:pt x="5764810" y="3239809"/>
                </a:cubicBezTo>
                <a:cubicBezTo>
                  <a:pt x="5764810" y="3233614"/>
                  <a:pt x="5759816" y="3233614"/>
                  <a:pt x="5754819" y="3227415"/>
                </a:cubicBezTo>
                <a:close/>
                <a:moveTo>
                  <a:pt x="2312425" y="3219154"/>
                </a:moveTo>
                <a:cubicBezTo>
                  <a:pt x="2317876" y="3227415"/>
                  <a:pt x="2323324" y="3227415"/>
                  <a:pt x="2339675" y="3235678"/>
                </a:cubicBezTo>
                <a:cubicBezTo>
                  <a:pt x="2339675" y="3219154"/>
                  <a:pt x="2312425" y="3219154"/>
                  <a:pt x="2312425" y="3219154"/>
                </a:cubicBezTo>
                <a:close/>
                <a:moveTo>
                  <a:pt x="2204530" y="3218194"/>
                </a:moveTo>
                <a:lnTo>
                  <a:pt x="2228349" y="3232641"/>
                </a:lnTo>
                <a:lnTo>
                  <a:pt x="2220658" y="3231888"/>
                </a:lnTo>
                <a:cubicBezTo>
                  <a:pt x="2212272" y="3227976"/>
                  <a:pt x="2204530" y="3222107"/>
                  <a:pt x="2204530" y="3218194"/>
                </a:cubicBezTo>
                <a:close/>
                <a:moveTo>
                  <a:pt x="2781098" y="3177847"/>
                </a:moveTo>
                <a:cubicBezTo>
                  <a:pt x="2766112" y="3177847"/>
                  <a:pt x="2751124" y="3177847"/>
                  <a:pt x="2751124" y="3186108"/>
                </a:cubicBezTo>
                <a:cubicBezTo>
                  <a:pt x="2781098" y="3194371"/>
                  <a:pt x="2781098" y="3194371"/>
                  <a:pt x="2781098" y="3194371"/>
                </a:cubicBezTo>
                <a:close/>
                <a:moveTo>
                  <a:pt x="2683033" y="3177847"/>
                </a:moveTo>
                <a:lnTo>
                  <a:pt x="2683033" y="3194371"/>
                </a:lnTo>
                <a:cubicBezTo>
                  <a:pt x="2693479" y="3186108"/>
                  <a:pt x="2730037" y="3202632"/>
                  <a:pt x="2745705" y="3194371"/>
                </a:cubicBezTo>
                <a:cubicBezTo>
                  <a:pt x="2724816" y="3186108"/>
                  <a:pt x="2709147" y="3186108"/>
                  <a:pt x="2683033" y="3177847"/>
                </a:cubicBezTo>
                <a:close/>
                <a:moveTo>
                  <a:pt x="1701055" y="3162358"/>
                </a:moveTo>
                <a:cubicBezTo>
                  <a:pt x="1696585" y="3161928"/>
                  <a:pt x="1692358" y="3162358"/>
                  <a:pt x="1688456" y="3164079"/>
                </a:cubicBezTo>
                <a:cubicBezTo>
                  <a:pt x="1698860" y="3170965"/>
                  <a:pt x="1740477" y="3177849"/>
                  <a:pt x="1745679" y="3177849"/>
                </a:cubicBezTo>
                <a:cubicBezTo>
                  <a:pt x="1730074" y="3172686"/>
                  <a:pt x="1714467" y="3163650"/>
                  <a:pt x="1701055" y="3162358"/>
                </a:cubicBezTo>
                <a:close/>
                <a:moveTo>
                  <a:pt x="2219806" y="3161325"/>
                </a:moveTo>
                <a:cubicBezTo>
                  <a:pt x="2219806" y="3177847"/>
                  <a:pt x="2208907" y="3177847"/>
                  <a:pt x="2225256" y="3186108"/>
                </a:cubicBezTo>
                <a:cubicBezTo>
                  <a:pt x="2230704" y="3186108"/>
                  <a:pt x="2236153" y="3169586"/>
                  <a:pt x="2219806" y="3161325"/>
                </a:cubicBezTo>
                <a:close/>
                <a:moveTo>
                  <a:pt x="2647610" y="3156162"/>
                </a:moveTo>
                <a:cubicBezTo>
                  <a:pt x="2663280" y="3163392"/>
                  <a:pt x="2663280" y="3170621"/>
                  <a:pt x="2684169" y="3177849"/>
                </a:cubicBezTo>
                <a:cubicBezTo>
                  <a:pt x="2673724" y="3163392"/>
                  <a:pt x="2705061" y="3177849"/>
                  <a:pt x="2710282" y="3170621"/>
                </a:cubicBezTo>
                <a:cubicBezTo>
                  <a:pt x="2699838" y="3170621"/>
                  <a:pt x="2699838" y="3163392"/>
                  <a:pt x="2694615" y="3163392"/>
                </a:cubicBezTo>
                <a:cubicBezTo>
                  <a:pt x="2689392" y="3177849"/>
                  <a:pt x="2652833" y="3148932"/>
                  <a:pt x="2647610" y="3156162"/>
                </a:cubicBezTo>
                <a:close/>
                <a:moveTo>
                  <a:pt x="1627805" y="3142739"/>
                </a:moveTo>
                <a:cubicBezTo>
                  <a:pt x="1620312" y="3142739"/>
                  <a:pt x="1614863" y="3144804"/>
                  <a:pt x="1614863" y="3148932"/>
                </a:cubicBezTo>
                <a:cubicBezTo>
                  <a:pt x="1625763" y="3140673"/>
                  <a:pt x="1642110" y="3157195"/>
                  <a:pt x="1653011" y="3148932"/>
                </a:cubicBezTo>
                <a:cubicBezTo>
                  <a:pt x="1644835" y="3144804"/>
                  <a:pt x="1635299" y="3142739"/>
                  <a:pt x="1627805" y="3142739"/>
                </a:cubicBezTo>
                <a:close/>
                <a:moveTo>
                  <a:pt x="189253" y="3136931"/>
                </a:moveTo>
                <a:cubicBezTo>
                  <a:pt x="185421" y="3136026"/>
                  <a:pt x="181589" y="3136026"/>
                  <a:pt x="181589" y="3139639"/>
                </a:cubicBezTo>
                <a:cubicBezTo>
                  <a:pt x="186698" y="3146871"/>
                  <a:pt x="222463" y="3161326"/>
                  <a:pt x="212246" y="3154099"/>
                </a:cubicBezTo>
                <a:cubicBezTo>
                  <a:pt x="207136" y="3146871"/>
                  <a:pt x="207136" y="3154099"/>
                  <a:pt x="196917" y="3146871"/>
                </a:cubicBezTo>
                <a:cubicBezTo>
                  <a:pt x="207136" y="3146871"/>
                  <a:pt x="207136" y="3146871"/>
                  <a:pt x="196917" y="3139639"/>
                </a:cubicBezTo>
                <a:cubicBezTo>
                  <a:pt x="196917" y="3139639"/>
                  <a:pt x="193084" y="3137833"/>
                  <a:pt x="189253" y="3136931"/>
                </a:cubicBezTo>
                <a:close/>
                <a:moveTo>
                  <a:pt x="2090716" y="3132412"/>
                </a:moveTo>
                <a:cubicBezTo>
                  <a:pt x="2095824" y="3140673"/>
                  <a:pt x="2075387" y="3132412"/>
                  <a:pt x="2075387" y="3140673"/>
                </a:cubicBezTo>
                <a:cubicBezTo>
                  <a:pt x="2085605" y="3148932"/>
                  <a:pt x="2116262" y="3140673"/>
                  <a:pt x="2090716" y="3132412"/>
                </a:cubicBezTo>
                <a:close/>
                <a:moveTo>
                  <a:pt x="2047916" y="3128992"/>
                </a:moveTo>
                <a:cubicBezTo>
                  <a:pt x="2042170" y="3128021"/>
                  <a:pt x="2037060" y="3128021"/>
                  <a:pt x="2034503" y="3131896"/>
                </a:cubicBezTo>
                <a:cubicBezTo>
                  <a:pt x="2039614" y="3139639"/>
                  <a:pt x="2080485" y="3147386"/>
                  <a:pt x="2065160" y="3155132"/>
                </a:cubicBezTo>
                <a:cubicBezTo>
                  <a:pt x="2075377" y="3162875"/>
                  <a:pt x="2085595" y="3162875"/>
                  <a:pt x="2085595" y="3170621"/>
                </a:cubicBezTo>
                <a:cubicBezTo>
                  <a:pt x="2106033" y="3170621"/>
                  <a:pt x="2116252" y="3186111"/>
                  <a:pt x="2116252" y="3170621"/>
                </a:cubicBezTo>
                <a:cubicBezTo>
                  <a:pt x="2085595" y="3170621"/>
                  <a:pt x="2065160" y="3139639"/>
                  <a:pt x="2065160" y="3131896"/>
                </a:cubicBezTo>
                <a:cubicBezTo>
                  <a:pt x="2060050" y="3131896"/>
                  <a:pt x="2053663" y="3129960"/>
                  <a:pt x="2047916" y="3128992"/>
                </a:cubicBezTo>
                <a:close/>
                <a:moveTo>
                  <a:pt x="1822522" y="3127622"/>
                </a:moveTo>
                <a:lnTo>
                  <a:pt x="1843275" y="3132120"/>
                </a:lnTo>
                <a:cubicBezTo>
                  <a:pt x="1838113" y="3136033"/>
                  <a:pt x="1835536" y="3136033"/>
                  <a:pt x="1832309" y="3134076"/>
                </a:cubicBezTo>
                <a:close/>
                <a:moveTo>
                  <a:pt x="1817472" y="3124296"/>
                </a:moveTo>
                <a:lnTo>
                  <a:pt x="1822522" y="3127622"/>
                </a:lnTo>
                <a:lnTo>
                  <a:pt x="1815777" y="3126163"/>
                </a:lnTo>
                <a:close/>
                <a:moveTo>
                  <a:pt x="2581668" y="3115888"/>
                </a:moveTo>
                <a:cubicBezTo>
                  <a:pt x="2571288" y="3124149"/>
                  <a:pt x="2592048" y="3124149"/>
                  <a:pt x="2597239" y="3132412"/>
                </a:cubicBezTo>
                <a:cubicBezTo>
                  <a:pt x="2586859" y="3124149"/>
                  <a:pt x="2571288" y="3132412"/>
                  <a:pt x="2586859" y="3140673"/>
                </a:cubicBezTo>
                <a:cubicBezTo>
                  <a:pt x="2592048" y="3132412"/>
                  <a:pt x="2597239" y="3132412"/>
                  <a:pt x="2612811" y="3132412"/>
                </a:cubicBezTo>
                <a:cubicBezTo>
                  <a:pt x="2633571" y="3140673"/>
                  <a:pt x="2664711" y="3157195"/>
                  <a:pt x="2680282" y="3148932"/>
                </a:cubicBezTo>
                <a:cubicBezTo>
                  <a:pt x="2643950" y="3132412"/>
                  <a:pt x="2612811" y="3124149"/>
                  <a:pt x="2581668" y="3115888"/>
                </a:cubicBezTo>
                <a:close/>
                <a:moveTo>
                  <a:pt x="2560390" y="3115888"/>
                </a:moveTo>
                <a:cubicBezTo>
                  <a:pt x="2544041" y="3115888"/>
                  <a:pt x="2533139" y="3115888"/>
                  <a:pt x="2533139" y="3132412"/>
                </a:cubicBezTo>
                <a:cubicBezTo>
                  <a:pt x="2554940" y="3132412"/>
                  <a:pt x="2549490" y="3124149"/>
                  <a:pt x="2560390" y="3115888"/>
                </a:cubicBezTo>
                <a:close/>
                <a:moveTo>
                  <a:pt x="2342426" y="3115888"/>
                </a:moveTo>
                <a:cubicBezTo>
                  <a:pt x="2347875" y="3124149"/>
                  <a:pt x="2358775" y="3132412"/>
                  <a:pt x="2369675" y="3132412"/>
                </a:cubicBezTo>
                <a:cubicBezTo>
                  <a:pt x="2369675" y="3132412"/>
                  <a:pt x="2369675" y="3124149"/>
                  <a:pt x="2358775" y="3115888"/>
                </a:cubicBezTo>
                <a:cubicBezTo>
                  <a:pt x="2358775" y="3124149"/>
                  <a:pt x="2353324" y="3124149"/>
                  <a:pt x="2342426" y="3115888"/>
                </a:cubicBezTo>
                <a:close/>
                <a:moveTo>
                  <a:pt x="3165302" y="3107625"/>
                </a:moveTo>
                <a:cubicBezTo>
                  <a:pt x="3165302" y="3115888"/>
                  <a:pt x="3175292" y="3115888"/>
                  <a:pt x="3180290" y="3124149"/>
                </a:cubicBezTo>
                <a:cubicBezTo>
                  <a:pt x="3180290" y="3115888"/>
                  <a:pt x="3185284" y="3115888"/>
                  <a:pt x="3195275" y="3115888"/>
                </a:cubicBezTo>
                <a:cubicBezTo>
                  <a:pt x="3195275" y="3107625"/>
                  <a:pt x="3185284" y="3115888"/>
                  <a:pt x="3195275" y="3107625"/>
                </a:cubicBezTo>
                <a:cubicBezTo>
                  <a:pt x="3180290" y="3107625"/>
                  <a:pt x="3180290" y="3107625"/>
                  <a:pt x="3165302" y="3107625"/>
                </a:cubicBezTo>
                <a:close/>
                <a:moveTo>
                  <a:pt x="3246443" y="3099366"/>
                </a:moveTo>
                <a:cubicBezTo>
                  <a:pt x="3236147" y="3124149"/>
                  <a:pt x="3261883" y="3107625"/>
                  <a:pt x="3256736" y="3124149"/>
                </a:cubicBezTo>
                <a:cubicBezTo>
                  <a:pt x="3282472" y="3132412"/>
                  <a:pt x="3251589" y="3107625"/>
                  <a:pt x="3246443" y="3099366"/>
                </a:cubicBezTo>
                <a:close/>
                <a:moveTo>
                  <a:pt x="1450283" y="3070450"/>
                </a:moveTo>
                <a:cubicBezTo>
                  <a:pt x="1429571" y="3070450"/>
                  <a:pt x="1470991" y="3093169"/>
                  <a:pt x="1434751" y="3085597"/>
                </a:cubicBezTo>
                <a:cubicBezTo>
                  <a:pt x="1434751" y="3093169"/>
                  <a:pt x="1434751" y="3100742"/>
                  <a:pt x="1445105" y="3108317"/>
                </a:cubicBezTo>
                <a:cubicBezTo>
                  <a:pt x="1439927" y="3085597"/>
                  <a:pt x="1470991" y="3115888"/>
                  <a:pt x="1470991" y="3108317"/>
                </a:cubicBezTo>
                <a:cubicBezTo>
                  <a:pt x="1429571" y="3093169"/>
                  <a:pt x="1481344" y="3085597"/>
                  <a:pt x="1450283" y="3070450"/>
                </a:cubicBezTo>
                <a:close/>
                <a:moveTo>
                  <a:pt x="3415988" y="3053926"/>
                </a:moveTo>
                <a:cubicBezTo>
                  <a:pt x="3415988" y="3062189"/>
                  <a:pt x="3426887" y="3070450"/>
                  <a:pt x="3443237" y="3070450"/>
                </a:cubicBezTo>
                <a:cubicBezTo>
                  <a:pt x="3443237" y="3070450"/>
                  <a:pt x="3443237" y="3062189"/>
                  <a:pt x="3448685" y="3062189"/>
                </a:cubicBezTo>
                <a:cubicBezTo>
                  <a:pt x="3432337" y="3062189"/>
                  <a:pt x="3426887" y="3062189"/>
                  <a:pt x="3415988" y="3053926"/>
                </a:cubicBezTo>
                <a:close/>
                <a:moveTo>
                  <a:pt x="3406178" y="3053926"/>
                </a:moveTo>
                <a:cubicBezTo>
                  <a:pt x="3391463" y="3053926"/>
                  <a:pt x="3391463" y="3062189"/>
                  <a:pt x="3391463" y="3062189"/>
                </a:cubicBezTo>
                <a:cubicBezTo>
                  <a:pt x="3396368" y="3070450"/>
                  <a:pt x="3415988" y="3078711"/>
                  <a:pt x="3406178" y="3070450"/>
                </a:cubicBezTo>
                <a:cubicBezTo>
                  <a:pt x="3391463" y="3062189"/>
                  <a:pt x="3411083" y="3062189"/>
                  <a:pt x="3406178" y="3053926"/>
                </a:cubicBezTo>
                <a:close/>
                <a:moveTo>
                  <a:pt x="2493533" y="3044087"/>
                </a:moveTo>
                <a:cubicBezTo>
                  <a:pt x="2495468" y="3043598"/>
                  <a:pt x="2498694" y="3044086"/>
                  <a:pt x="2503855" y="3046042"/>
                </a:cubicBezTo>
                <a:cubicBezTo>
                  <a:pt x="2493532" y="3061692"/>
                  <a:pt x="2503855" y="3061692"/>
                  <a:pt x="2519337" y="3069519"/>
                </a:cubicBezTo>
                <a:cubicBezTo>
                  <a:pt x="2519337" y="3077345"/>
                  <a:pt x="2488373" y="3077345"/>
                  <a:pt x="2472890" y="3061692"/>
                </a:cubicBezTo>
                <a:lnTo>
                  <a:pt x="2493532" y="3061692"/>
                </a:lnTo>
                <a:cubicBezTo>
                  <a:pt x="2493532" y="3055825"/>
                  <a:pt x="2487726" y="3045555"/>
                  <a:pt x="2493533" y="3044087"/>
                </a:cubicBezTo>
                <a:close/>
                <a:moveTo>
                  <a:pt x="1899786" y="3037404"/>
                </a:moveTo>
                <a:cubicBezTo>
                  <a:pt x="1910079" y="3053926"/>
                  <a:pt x="1899786" y="3045665"/>
                  <a:pt x="1884345" y="3045665"/>
                </a:cubicBezTo>
                <a:cubicBezTo>
                  <a:pt x="1889492" y="3053926"/>
                  <a:pt x="1904934" y="3062189"/>
                  <a:pt x="1879197" y="3062189"/>
                </a:cubicBezTo>
                <a:cubicBezTo>
                  <a:pt x="1879197" y="3070450"/>
                  <a:pt x="1894639" y="3070450"/>
                  <a:pt x="1910079" y="3078711"/>
                </a:cubicBezTo>
                <a:cubicBezTo>
                  <a:pt x="1920373" y="3070450"/>
                  <a:pt x="1925520" y="3062189"/>
                  <a:pt x="1925520" y="3053926"/>
                </a:cubicBezTo>
                <a:cubicBezTo>
                  <a:pt x="1915227" y="3053926"/>
                  <a:pt x="1910079" y="3045665"/>
                  <a:pt x="1899786" y="3037404"/>
                </a:cubicBezTo>
                <a:close/>
                <a:moveTo>
                  <a:pt x="3314178" y="3029143"/>
                </a:moveTo>
                <a:cubicBezTo>
                  <a:pt x="3303773" y="3036989"/>
                  <a:pt x="3251753" y="3036989"/>
                  <a:pt x="3293370" y="3044839"/>
                </a:cubicBezTo>
                <a:cubicBezTo>
                  <a:pt x="3236147" y="3036989"/>
                  <a:pt x="3241349" y="3052688"/>
                  <a:pt x="3204936" y="3052688"/>
                </a:cubicBezTo>
                <a:cubicBezTo>
                  <a:pt x="3225744" y="3060535"/>
                  <a:pt x="3241349" y="3060535"/>
                  <a:pt x="3246551" y="3068386"/>
                </a:cubicBezTo>
                <a:cubicBezTo>
                  <a:pt x="3246551" y="3084081"/>
                  <a:pt x="3204936" y="3060535"/>
                  <a:pt x="3194530" y="3068386"/>
                </a:cubicBezTo>
                <a:cubicBezTo>
                  <a:pt x="3199733" y="3068386"/>
                  <a:pt x="3210136" y="3084081"/>
                  <a:pt x="3178925" y="3076235"/>
                </a:cubicBezTo>
                <a:cubicBezTo>
                  <a:pt x="3199733" y="3084081"/>
                  <a:pt x="3189330" y="3107625"/>
                  <a:pt x="3230945" y="3099780"/>
                </a:cubicBezTo>
                <a:cubicBezTo>
                  <a:pt x="3220541" y="3099780"/>
                  <a:pt x="3215339" y="3099780"/>
                  <a:pt x="3215339" y="3091931"/>
                </a:cubicBezTo>
                <a:cubicBezTo>
                  <a:pt x="3230945" y="3076235"/>
                  <a:pt x="3251753" y="3099780"/>
                  <a:pt x="3272562" y="3091931"/>
                </a:cubicBezTo>
                <a:cubicBezTo>
                  <a:pt x="3277762" y="3091931"/>
                  <a:pt x="3262157" y="3099780"/>
                  <a:pt x="3277762" y="3099780"/>
                </a:cubicBezTo>
                <a:cubicBezTo>
                  <a:pt x="3288167" y="3091931"/>
                  <a:pt x="3282965" y="3091931"/>
                  <a:pt x="3277762" y="3084081"/>
                </a:cubicBezTo>
                <a:cubicBezTo>
                  <a:pt x="3298570" y="3091931"/>
                  <a:pt x="3293370" y="3076235"/>
                  <a:pt x="3282965" y="3076235"/>
                </a:cubicBezTo>
                <a:cubicBezTo>
                  <a:pt x="3303773" y="3068386"/>
                  <a:pt x="3324582" y="3076235"/>
                  <a:pt x="3350592" y="3068386"/>
                </a:cubicBezTo>
                <a:cubicBezTo>
                  <a:pt x="3329783" y="3060535"/>
                  <a:pt x="3334986" y="3052688"/>
                  <a:pt x="3298570" y="3044839"/>
                </a:cubicBezTo>
                <a:cubicBezTo>
                  <a:pt x="3293370" y="3036989"/>
                  <a:pt x="3334986" y="3044839"/>
                  <a:pt x="3314178" y="3029143"/>
                </a:cubicBezTo>
                <a:close/>
                <a:moveTo>
                  <a:pt x="2033105" y="3014998"/>
                </a:moveTo>
                <a:cubicBezTo>
                  <a:pt x="2021910" y="3014066"/>
                  <a:pt x="2012692" y="3015926"/>
                  <a:pt x="2012692" y="3023361"/>
                </a:cubicBezTo>
                <a:cubicBezTo>
                  <a:pt x="2044302" y="3038234"/>
                  <a:pt x="2049570" y="3038234"/>
                  <a:pt x="2091713" y="3045666"/>
                </a:cubicBezTo>
                <a:cubicBezTo>
                  <a:pt x="2075909" y="3038234"/>
                  <a:pt x="2049570" y="3038234"/>
                  <a:pt x="2065373" y="3023361"/>
                </a:cubicBezTo>
                <a:cubicBezTo>
                  <a:pt x="2057470" y="3019645"/>
                  <a:pt x="2044302" y="3015926"/>
                  <a:pt x="2033105" y="3014998"/>
                </a:cubicBezTo>
                <a:close/>
                <a:moveTo>
                  <a:pt x="1884647" y="3012619"/>
                </a:moveTo>
                <a:cubicBezTo>
                  <a:pt x="1890097" y="3020880"/>
                  <a:pt x="1868298" y="3020880"/>
                  <a:pt x="1868298" y="3029143"/>
                </a:cubicBezTo>
                <a:cubicBezTo>
                  <a:pt x="1884647" y="3037404"/>
                  <a:pt x="1900995" y="3020880"/>
                  <a:pt x="1884647" y="3012619"/>
                </a:cubicBezTo>
                <a:close/>
                <a:moveTo>
                  <a:pt x="1162555" y="3008489"/>
                </a:moveTo>
                <a:cubicBezTo>
                  <a:pt x="1167551" y="3014689"/>
                  <a:pt x="1167551" y="3014689"/>
                  <a:pt x="1167551" y="3014689"/>
                </a:cubicBezTo>
                <a:cubicBezTo>
                  <a:pt x="1182537" y="3020883"/>
                  <a:pt x="1192529" y="3020883"/>
                  <a:pt x="1187534" y="3014689"/>
                </a:cubicBezTo>
                <a:cubicBezTo>
                  <a:pt x="1177543" y="3008489"/>
                  <a:pt x="1167551" y="3008489"/>
                  <a:pt x="1162555" y="3008489"/>
                </a:cubicBezTo>
                <a:close/>
                <a:moveTo>
                  <a:pt x="0" y="3003903"/>
                </a:moveTo>
                <a:lnTo>
                  <a:pt x="16368" y="3016700"/>
                </a:lnTo>
                <a:cubicBezTo>
                  <a:pt x="46042" y="3036263"/>
                  <a:pt x="78298" y="3053870"/>
                  <a:pt x="114424" y="3069519"/>
                </a:cubicBezTo>
                <a:cubicBezTo>
                  <a:pt x="119579" y="3077345"/>
                  <a:pt x="109258" y="3077345"/>
                  <a:pt x="119579" y="3085169"/>
                </a:cubicBezTo>
                <a:lnTo>
                  <a:pt x="160845" y="3111984"/>
                </a:lnTo>
                <a:lnTo>
                  <a:pt x="152118" y="3108659"/>
                </a:lnTo>
                <a:cubicBezTo>
                  <a:pt x="145791" y="3105562"/>
                  <a:pt x="140731" y="3103497"/>
                  <a:pt x="140731" y="3107625"/>
                </a:cubicBezTo>
                <a:cubicBezTo>
                  <a:pt x="140731" y="3107625"/>
                  <a:pt x="149588" y="3113823"/>
                  <a:pt x="157809" y="3117955"/>
                </a:cubicBezTo>
                <a:lnTo>
                  <a:pt x="167673" y="3116421"/>
                </a:lnTo>
                <a:lnTo>
                  <a:pt x="191832" y="3132120"/>
                </a:lnTo>
                <a:cubicBezTo>
                  <a:pt x="191832" y="3124296"/>
                  <a:pt x="202152" y="3139943"/>
                  <a:pt x="212473" y="3139943"/>
                </a:cubicBezTo>
                <a:cubicBezTo>
                  <a:pt x="202152" y="3132120"/>
                  <a:pt x="191832" y="3116470"/>
                  <a:pt x="186672" y="3108644"/>
                </a:cubicBezTo>
                <a:cubicBezTo>
                  <a:pt x="238276" y="3132120"/>
                  <a:pt x="258918" y="3116470"/>
                  <a:pt x="305369" y="3147769"/>
                </a:cubicBezTo>
                <a:cubicBezTo>
                  <a:pt x="289886" y="3163420"/>
                  <a:pt x="253759" y="3155595"/>
                  <a:pt x="243436" y="3179072"/>
                </a:cubicBezTo>
                <a:cubicBezTo>
                  <a:pt x="184089" y="3155595"/>
                  <a:pt x="123451" y="3130164"/>
                  <a:pt x="63459" y="3103755"/>
                </a:cubicBezTo>
                <a:lnTo>
                  <a:pt x="0" y="3074500"/>
                </a:lnTo>
                <a:close/>
                <a:moveTo>
                  <a:pt x="10485171" y="2988669"/>
                </a:moveTo>
                <a:cubicBezTo>
                  <a:pt x="10478071" y="2987680"/>
                  <a:pt x="10470322" y="2987680"/>
                  <a:pt x="10457410" y="2991650"/>
                </a:cubicBezTo>
                <a:cubicBezTo>
                  <a:pt x="10421254" y="3007538"/>
                  <a:pt x="10369605" y="3023425"/>
                  <a:pt x="10317953" y="3039314"/>
                </a:cubicBezTo>
                <a:cubicBezTo>
                  <a:pt x="10266305" y="3055199"/>
                  <a:pt x="10209488" y="3071086"/>
                  <a:pt x="10168168" y="3079031"/>
                </a:cubicBezTo>
                <a:cubicBezTo>
                  <a:pt x="10173334" y="3086973"/>
                  <a:pt x="10183664" y="3079031"/>
                  <a:pt x="10178498" y="3086973"/>
                </a:cubicBezTo>
                <a:cubicBezTo>
                  <a:pt x="10224985" y="3071086"/>
                  <a:pt x="10271469" y="3063143"/>
                  <a:pt x="10312789" y="3055199"/>
                </a:cubicBezTo>
                <a:cubicBezTo>
                  <a:pt x="10359275" y="3039314"/>
                  <a:pt x="10400595" y="3031369"/>
                  <a:pt x="10452244" y="3007538"/>
                </a:cubicBezTo>
                <a:cubicBezTo>
                  <a:pt x="10462575" y="3007538"/>
                  <a:pt x="10514226" y="2999593"/>
                  <a:pt x="10509061" y="2991650"/>
                </a:cubicBezTo>
                <a:cubicBezTo>
                  <a:pt x="10498731" y="2991650"/>
                  <a:pt x="10492274" y="2989665"/>
                  <a:pt x="10485171" y="2988669"/>
                </a:cubicBezTo>
                <a:close/>
                <a:moveTo>
                  <a:pt x="1342397" y="2983706"/>
                </a:moveTo>
                <a:cubicBezTo>
                  <a:pt x="1342397" y="2998851"/>
                  <a:pt x="1403433" y="3006427"/>
                  <a:pt x="1383089" y="3021573"/>
                </a:cubicBezTo>
                <a:cubicBezTo>
                  <a:pt x="1403433" y="3029144"/>
                  <a:pt x="1388175" y="2998851"/>
                  <a:pt x="1413607" y="3021573"/>
                </a:cubicBezTo>
                <a:cubicBezTo>
                  <a:pt x="1408521" y="3013999"/>
                  <a:pt x="1418694" y="3006427"/>
                  <a:pt x="1408521" y="3006427"/>
                </a:cubicBezTo>
                <a:cubicBezTo>
                  <a:pt x="1388175" y="3013999"/>
                  <a:pt x="1362743" y="2991280"/>
                  <a:pt x="1342397" y="2983706"/>
                </a:cubicBezTo>
                <a:close/>
                <a:moveTo>
                  <a:pt x="1315128" y="2975443"/>
                </a:moveTo>
                <a:cubicBezTo>
                  <a:pt x="1331476" y="2983706"/>
                  <a:pt x="1320578" y="2983706"/>
                  <a:pt x="1320578" y="2991967"/>
                </a:cubicBezTo>
                <a:cubicBezTo>
                  <a:pt x="1331476" y="2991967"/>
                  <a:pt x="1331476" y="2991967"/>
                  <a:pt x="1331476" y="2991967"/>
                </a:cubicBezTo>
                <a:cubicBezTo>
                  <a:pt x="1331476" y="2991967"/>
                  <a:pt x="1336927" y="2991967"/>
                  <a:pt x="1336927" y="2991967"/>
                </a:cubicBezTo>
                <a:cubicBezTo>
                  <a:pt x="1331476" y="2991967"/>
                  <a:pt x="1326027" y="2983706"/>
                  <a:pt x="1326027" y="2983706"/>
                </a:cubicBezTo>
                <a:cubicBezTo>
                  <a:pt x="1326027" y="2983706"/>
                  <a:pt x="1331476" y="2983706"/>
                  <a:pt x="1331476" y="2983706"/>
                </a:cubicBezTo>
                <a:cubicBezTo>
                  <a:pt x="1320578" y="2975443"/>
                  <a:pt x="1320578" y="2975443"/>
                  <a:pt x="1320578" y="2975443"/>
                </a:cubicBezTo>
                <a:cubicBezTo>
                  <a:pt x="1315128" y="2975443"/>
                  <a:pt x="1315128" y="2975443"/>
                  <a:pt x="1315128" y="2975443"/>
                </a:cubicBezTo>
                <a:close/>
                <a:moveTo>
                  <a:pt x="1187080" y="2967184"/>
                </a:moveTo>
                <a:cubicBezTo>
                  <a:pt x="1197201" y="2983706"/>
                  <a:pt x="1192140" y="2983706"/>
                  <a:pt x="1192140" y="2991967"/>
                </a:cubicBezTo>
                <a:cubicBezTo>
                  <a:pt x="1192140" y="2991967"/>
                  <a:pt x="1197201" y="2991967"/>
                  <a:pt x="1202262" y="3000230"/>
                </a:cubicBezTo>
                <a:cubicBezTo>
                  <a:pt x="1202262" y="2991967"/>
                  <a:pt x="1212384" y="2983706"/>
                  <a:pt x="1222504" y="2975443"/>
                </a:cubicBezTo>
                <a:cubicBezTo>
                  <a:pt x="1202262" y="2967184"/>
                  <a:pt x="1212384" y="2983706"/>
                  <a:pt x="1202262" y="2983706"/>
                </a:cubicBezTo>
                <a:cubicBezTo>
                  <a:pt x="1197201" y="2975443"/>
                  <a:pt x="1202262" y="2967184"/>
                  <a:pt x="1187080" y="2967184"/>
                </a:cubicBezTo>
                <a:close/>
                <a:moveTo>
                  <a:pt x="1369596" y="2966408"/>
                </a:moveTo>
                <a:cubicBezTo>
                  <a:pt x="1359995" y="2970282"/>
                  <a:pt x="1363742" y="2985772"/>
                  <a:pt x="1378729" y="2991967"/>
                </a:cubicBezTo>
                <a:cubicBezTo>
                  <a:pt x="1373732" y="2967184"/>
                  <a:pt x="1373732" y="2983706"/>
                  <a:pt x="1388721" y="2975443"/>
                </a:cubicBezTo>
                <a:cubicBezTo>
                  <a:pt x="1383724" y="2975443"/>
                  <a:pt x="1383724" y="2975443"/>
                  <a:pt x="1383724" y="2967184"/>
                </a:cubicBezTo>
                <a:cubicBezTo>
                  <a:pt x="1377478" y="2965118"/>
                  <a:pt x="1372795" y="2965118"/>
                  <a:pt x="1369596" y="2966408"/>
                </a:cubicBezTo>
                <a:close/>
                <a:moveTo>
                  <a:pt x="1109775" y="2950660"/>
                </a:moveTo>
                <a:cubicBezTo>
                  <a:pt x="1109775" y="2958407"/>
                  <a:pt x="1109775" y="2966150"/>
                  <a:pt x="1099372" y="2958407"/>
                </a:cubicBezTo>
                <a:cubicBezTo>
                  <a:pt x="1094169" y="2958407"/>
                  <a:pt x="1094169" y="2958407"/>
                  <a:pt x="1088966" y="2958407"/>
                </a:cubicBezTo>
                <a:cubicBezTo>
                  <a:pt x="1114978" y="2966150"/>
                  <a:pt x="1120178" y="2989387"/>
                  <a:pt x="1094169" y="2981643"/>
                </a:cubicBezTo>
                <a:cubicBezTo>
                  <a:pt x="1109775" y="2989387"/>
                  <a:pt x="1146188" y="3012622"/>
                  <a:pt x="1135783" y="2997132"/>
                </a:cubicBezTo>
                <a:cubicBezTo>
                  <a:pt x="1114978" y="2989387"/>
                  <a:pt x="1130583" y="2989387"/>
                  <a:pt x="1120178" y="2973897"/>
                </a:cubicBezTo>
                <a:cubicBezTo>
                  <a:pt x="1140985" y="2989387"/>
                  <a:pt x="1114978" y="2966150"/>
                  <a:pt x="1146188" y="2981643"/>
                </a:cubicBezTo>
                <a:cubicBezTo>
                  <a:pt x="1140985" y="2966150"/>
                  <a:pt x="1130583" y="2966150"/>
                  <a:pt x="1109775" y="2950660"/>
                </a:cubicBezTo>
                <a:close/>
                <a:moveTo>
                  <a:pt x="1333541" y="2926264"/>
                </a:moveTo>
                <a:cubicBezTo>
                  <a:pt x="1331497" y="2925358"/>
                  <a:pt x="1328774" y="2925358"/>
                  <a:pt x="1326048" y="2928973"/>
                </a:cubicBezTo>
                <a:cubicBezTo>
                  <a:pt x="1342397" y="2936203"/>
                  <a:pt x="1326048" y="2950660"/>
                  <a:pt x="1336947" y="2950660"/>
                </a:cubicBezTo>
                <a:cubicBezTo>
                  <a:pt x="1347847" y="2950660"/>
                  <a:pt x="1353296" y="2943432"/>
                  <a:pt x="1353296" y="2936203"/>
                </a:cubicBezTo>
                <a:cubicBezTo>
                  <a:pt x="1347847" y="2928973"/>
                  <a:pt x="1342397" y="2928973"/>
                  <a:pt x="1336947" y="2928973"/>
                </a:cubicBezTo>
                <a:cubicBezTo>
                  <a:pt x="1336947" y="2928973"/>
                  <a:pt x="1335584" y="2927165"/>
                  <a:pt x="1333541" y="2926264"/>
                </a:cubicBezTo>
                <a:close/>
                <a:moveTo>
                  <a:pt x="1172777" y="2924643"/>
                </a:moveTo>
                <a:lnTo>
                  <a:pt x="1178827" y="2925733"/>
                </a:lnTo>
                <a:cubicBezTo>
                  <a:pt x="1183988" y="2926710"/>
                  <a:pt x="1187860" y="2928669"/>
                  <a:pt x="1198181" y="2936492"/>
                </a:cubicBezTo>
                <a:close/>
                <a:moveTo>
                  <a:pt x="1781080" y="2921744"/>
                </a:moveTo>
                <a:cubicBezTo>
                  <a:pt x="1781080" y="2935513"/>
                  <a:pt x="1802879" y="2942399"/>
                  <a:pt x="1802879" y="2942399"/>
                </a:cubicBezTo>
                <a:cubicBezTo>
                  <a:pt x="1797429" y="2942399"/>
                  <a:pt x="1802879" y="2935513"/>
                  <a:pt x="1802879" y="2935513"/>
                </a:cubicBezTo>
                <a:cubicBezTo>
                  <a:pt x="1797429" y="2928628"/>
                  <a:pt x="1791980" y="2928628"/>
                  <a:pt x="1781080" y="2921744"/>
                </a:cubicBezTo>
                <a:close/>
                <a:moveTo>
                  <a:pt x="1151732" y="2914822"/>
                </a:moveTo>
                <a:lnTo>
                  <a:pt x="1172777" y="2924643"/>
                </a:lnTo>
                <a:lnTo>
                  <a:pt x="1151732" y="2920843"/>
                </a:lnTo>
                <a:close/>
                <a:moveTo>
                  <a:pt x="1143289" y="2910883"/>
                </a:moveTo>
                <a:lnTo>
                  <a:pt x="1151732" y="2913017"/>
                </a:lnTo>
                <a:lnTo>
                  <a:pt x="1151732" y="2914822"/>
                </a:lnTo>
                <a:close/>
                <a:moveTo>
                  <a:pt x="1441237" y="2905220"/>
                </a:moveTo>
                <a:cubicBezTo>
                  <a:pt x="1430998" y="2920994"/>
                  <a:pt x="1446357" y="2920994"/>
                  <a:pt x="1451475" y="2928878"/>
                </a:cubicBezTo>
                <a:cubicBezTo>
                  <a:pt x="1430998" y="2936765"/>
                  <a:pt x="1425878" y="2920994"/>
                  <a:pt x="1410519" y="2928878"/>
                </a:cubicBezTo>
                <a:cubicBezTo>
                  <a:pt x="1425878" y="2936765"/>
                  <a:pt x="1441237" y="2944652"/>
                  <a:pt x="1477072" y="2952536"/>
                </a:cubicBezTo>
                <a:cubicBezTo>
                  <a:pt x="1477072" y="2968310"/>
                  <a:pt x="1487310" y="2968310"/>
                  <a:pt x="1507790" y="2976196"/>
                </a:cubicBezTo>
                <a:cubicBezTo>
                  <a:pt x="1507790" y="2968310"/>
                  <a:pt x="1477072" y="2960423"/>
                  <a:pt x="1482192" y="2952536"/>
                </a:cubicBezTo>
                <a:cubicBezTo>
                  <a:pt x="1507790" y="2960423"/>
                  <a:pt x="1518028" y="2976196"/>
                  <a:pt x="1538505" y="2991967"/>
                </a:cubicBezTo>
                <a:cubicBezTo>
                  <a:pt x="1533385" y="2968310"/>
                  <a:pt x="1574341" y="2991967"/>
                  <a:pt x="1579461" y="2984080"/>
                </a:cubicBezTo>
                <a:cubicBezTo>
                  <a:pt x="1558984" y="2968310"/>
                  <a:pt x="1543625" y="2976196"/>
                  <a:pt x="1528267" y="2968310"/>
                </a:cubicBezTo>
                <a:cubicBezTo>
                  <a:pt x="1533385" y="2960423"/>
                  <a:pt x="1543625" y="2968310"/>
                  <a:pt x="1543625" y="2960423"/>
                </a:cubicBezTo>
                <a:cubicBezTo>
                  <a:pt x="1528267" y="2952536"/>
                  <a:pt x="1518028" y="2944652"/>
                  <a:pt x="1497550" y="2936765"/>
                </a:cubicBezTo>
                <a:cubicBezTo>
                  <a:pt x="1477072" y="2928878"/>
                  <a:pt x="1497550" y="2944652"/>
                  <a:pt x="1477072" y="2944652"/>
                </a:cubicBezTo>
                <a:cubicBezTo>
                  <a:pt x="1451475" y="2936765"/>
                  <a:pt x="1456595" y="2920994"/>
                  <a:pt x="1441237" y="2905220"/>
                </a:cubicBezTo>
                <a:close/>
                <a:moveTo>
                  <a:pt x="1271161" y="2880437"/>
                </a:moveTo>
                <a:cubicBezTo>
                  <a:pt x="1266100" y="2888698"/>
                  <a:pt x="1291403" y="2888698"/>
                  <a:pt x="1296463" y="2896961"/>
                </a:cubicBezTo>
                <a:cubicBezTo>
                  <a:pt x="1301526" y="2888698"/>
                  <a:pt x="1281281" y="2880437"/>
                  <a:pt x="1271161" y="2880437"/>
                </a:cubicBezTo>
                <a:close/>
                <a:moveTo>
                  <a:pt x="654274" y="2862797"/>
                </a:moveTo>
                <a:lnTo>
                  <a:pt x="661459" y="2866066"/>
                </a:lnTo>
                <a:cubicBezTo>
                  <a:pt x="661459" y="2866066"/>
                  <a:pt x="656299" y="2866066"/>
                  <a:pt x="651138" y="2866066"/>
                </a:cubicBezTo>
                <a:close/>
                <a:moveTo>
                  <a:pt x="268799" y="2859785"/>
                </a:moveTo>
                <a:cubicBezTo>
                  <a:pt x="274022" y="2867218"/>
                  <a:pt x="294914" y="2896964"/>
                  <a:pt x="310580" y="2889525"/>
                </a:cubicBezTo>
                <a:cubicBezTo>
                  <a:pt x="305360" y="2889525"/>
                  <a:pt x="300136" y="2882093"/>
                  <a:pt x="305360" y="2882093"/>
                </a:cubicBezTo>
                <a:cubicBezTo>
                  <a:pt x="315805" y="2889525"/>
                  <a:pt x="315805" y="2889525"/>
                  <a:pt x="321026" y="2896964"/>
                </a:cubicBezTo>
                <a:cubicBezTo>
                  <a:pt x="310580" y="2874655"/>
                  <a:pt x="326251" y="2889525"/>
                  <a:pt x="331473" y="2882093"/>
                </a:cubicBezTo>
                <a:cubicBezTo>
                  <a:pt x="310580" y="2882093"/>
                  <a:pt x="300136" y="2867218"/>
                  <a:pt x="268799" y="2859785"/>
                </a:cubicBezTo>
                <a:close/>
                <a:moveTo>
                  <a:pt x="1723880" y="2857718"/>
                </a:moveTo>
                <a:cubicBezTo>
                  <a:pt x="1729328" y="2857718"/>
                  <a:pt x="1734779" y="2857718"/>
                  <a:pt x="1734779" y="2863918"/>
                </a:cubicBezTo>
                <a:cubicBezTo>
                  <a:pt x="1740228" y="2863918"/>
                  <a:pt x="1745679" y="2863918"/>
                  <a:pt x="1751128" y="2863918"/>
                </a:cubicBezTo>
                <a:cubicBezTo>
                  <a:pt x="1751128" y="2863918"/>
                  <a:pt x="1729328" y="2851524"/>
                  <a:pt x="1723880" y="2857718"/>
                </a:cubicBezTo>
                <a:close/>
                <a:moveTo>
                  <a:pt x="748204" y="2789562"/>
                </a:moveTo>
                <a:cubicBezTo>
                  <a:pt x="769323" y="2797305"/>
                  <a:pt x="774603" y="2797305"/>
                  <a:pt x="779883" y="2805052"/>
                </a:cubicBezTo>
                <a:cubicBezTo>
                  <a:pt x="758764" y="2797305"/>
                  <a:pt x="774603" y="2812797"/>
                  <a:pt x="774603" y="2820540"/>
                </a:cubicBezTo>
                <a:cubicBezTo>
                  <a:pt x="764043" y="2820540"/>
                  <a:pt x="758764" y="2820540"/>
                  <a:pt x="753484" y="2820540"/>
                </a:cubicBezTo>
                <a:cubicBezTo>
                  <a:pt x="748204" y="2828287"/>
                  <a:pt x="769323" y="2828287"/>
                  <a:pt x="764043" y="2836034"/>
                </a:cubicBezTo>
                <a:cubicBezTo>
                  <a:pt x="753484" y="2836034"/>
                  <a:pt x="748204" y="2836034"/>
                  <a:pt x="742926" y="2836034"/>
                </a:cubicBezTo>
                <a:cubicBezTo>
                  <a:pt x="753484" y="2843777"/>
                  <a:pt x="753484" y="2851524"/>
                  <a:pt x="769323" y="2851524"/>
                </a:cubicBezTo>
                <a:cubicBezTo>
                  <a:pt x="764043" y="2843777"/>
                  <a:pt x="774603" y="2836034"/>
                  <a:pt x="790441" y="2828287"/>
                </a:cubicBezTo>
                <a:cubicBezTo>
                  <a:pt x="779883" y="2836034"/>
                  <a:pt x="806278" y="2851524"/>
                  <a:pt x="811558" y="2843777"/>
                </a:cubicBezTo>
                <a:cubicBezTo>
                  <a:pt x="806278" y="2836034"/>
                  <a:pt x="785160" y="2828287"/>
                  <a:pt x="800999" y="2828287"/>
                </a:cubicBezTo>
                <a:cubicBezTo>
                  <a:pt x="811558" y="2836034"/>
                  <a:pt x="811558" y="2843777"/>
                  <a:pt x="822118" y="2843777"/>
                </a:cubicBezTo>
                <a:cubicBezTo>
                  <a:pt x="827398" y="2828287"/>
                  <a:pt x="774603" y="2805052"/>
                  <a:pt x="790441" y="2789562"/>
                </a:cubicBezTo>
                <a:cubicBezTo>
                  <a:pt x="785160" y="2797305"/>
                  <a:pt x="764043" y="2789562"/>
                  <a:pt x="748204" y="2789562"/>
                </a:cubicBezTo>
                <a:close/>
                <a:moveTo>
                  <a:pt x="11503346" y="2653250"/>
                </a:moveTo>
                <a:cubicBezTo>
                  <a:pt x="11488360" y="2661511"/>
                  <a:pt x="11488360" y="2653250"/>
                  <a:pt x="11473372" y="2661511"/>
                </a:cubicBezTo>
                <a:cubicBezTo>
                  <a:pt x="11473372" y="2669772"/>
                  <a:pt x="11498349" y="2661511"/>
                  <a:pt x="11503346" y="2653250"/>
                </a:cubicBezTo>
                <a:close/>
                <a:moveTo>
                  <a:pt x="11457861" y="2644989"/>
                </a:moveTo>
                <a:cubicBezTo>
                  <a:pt x="11457861" y="2669772"/>
                  <a:pt x="11426422" y="2653250"/>
                  <a:pt x="11410701" y="2661511"/>
                </a:cubicBezTo>
                <a:cubicBezTo>
                  <a:pt x="11410701" y="2686296"/>
                  <a:pt x="11452621" y="2653250"/>
                  <a:pt x="11463102" y="2669772"/>
                </a:cubicBezTo>
                <a:cubicBezTo>
                  <a:pt x="11457861" y="2661511"/>
                  <a:pt x="11478823" y="2644989"/>
                  <a:pt x="11457861" y="2644989"/>
                </a:cubicBezTo>
                <a:close/>
                <a:moveTo>
                  <a:pt x="222480" y="2640856"/>
                </a:moveTo>
                <a:cubicBezTo>
                  <a:pt x="222480" y="2647742"/>
                  <a:pt x="242721" y="2661511"/>
                  <a:pt x="257901" y="2661511"/>
                </a:cubicBezTo>
                <a:cubicBezTo>
                  <a:pt x="247781" y="2654625"/>
                  <a:pt x="247781" y="2640856"/>
                  <a:pt x="222480" y="2640856"/>
                </a:cubicBezTo>
                <a:close/>
                <a:moveTo>
                  <a:pt x="169960" y="2591286"/>
                </a:moveTo>
                <a:cubicBezTo>
                  <a:pt x="154354" y="2607810"/>
                  <a:pt x="175163" y="2616073"/>
                  <a:pt x="201173" y="2632595"/>
                </a:cubicBezTo>
                <a:cubicBezTo>
                  <a:pt x="211577" y="2632595"/>
                  <a:pt x="201173" y="2616073"/>
                  <a:pt x="195972" y="2607810"/>
                </a:cubicBezTo>
                <a:cubicBezTo>
                  <a:pt x="185566" y="2607810"/>
                  <a:pt x="169960" y="2607810"/>
                  <a:pt x="169960" y="2591286"/>
                </a:cubicBezTo>
                <a:close/>
                <a:moveTo>
                  <a:pt x="1137008" y="2514225"/>
                </a:moveTo>
                <a:cubicBezTo>
                  <a:pt x="1133944" y="2513581"/>
                  <a:pt x="1132580" y="2514355"/>
                  <a:pt x="1132580" y="2515904"/>
                </a:cubicBezTo>
                <a:cubicBezTo>
                  <a:pt x="1132580" y="2519000"/>
                  <a:pt x="1138031" y="2525196"/>
                  <a:pt x="1146206" y="2529327"/>
                </a:cubicBezTo>
                <a:cubicBezTo>
                  <a:pt x="1146206" y="2521068"/>
                  <a:pt x="1151655" y="2521068"/>
                  <a:pt x="1151655" y="2521068"/>
                </a:cubicBezTo>
                <a:cubicBezTo>
                  <a:pt x="1144843" y="2516937"/>
                  <a:pt x="1140074" y="2514871"/>
                  <a:pt x="1137008" y="2514225"/>
                </a:cubicBezTo>
                <a:close/>
                <a:moveTo>
                  <a:pt x="1135988" y="2497313"/>
                </a:moveTo>
                <a:cubicBezTo>
                  <a:pt x="1133944" y="2499036"/>
                  <a:pt x="1132580" y="2502478"/>
                  <a:pt x="1129857" y="2505921"/>
                </a:cubicBezTo>
                <a:cubicBezTo>
                  <a:pt x="1135306" y="2505921"/>
                  <a:pt x="1140756" y="2505921"/>
                  <a:pt x="1146206" y="2512807"/>
                </a:cubicBezTo>
                <a:lnTo>
                  <a:pt x="1146206" y="2499036"/>
                </a:lnTo>
                <a:cubicBezTo>
                  <a:pt x="1140756" y="2495593"/>
                  <a:pt x="1138031" y="2495593"/>
                  <a:pt x="1135988" y="2497313"/>
                </a:cubicBezTo>
                <a:close/>
                <a:moveTo>
                  <a:pt x="1120187" y="2445036"/>
                </a:moveTo>
                <a:cubicBezTo>
                  <a:pt x="1118762" y="2445164"/>
                  <a:pt x="1117498" y="2446713"/>
                  <a:pt x="1116232" y="2450844"/>
                </a:cubicBezTo>
                <a:cubicBezTo>
                  <a:pt x="1116232" y="2450844"/>
                  <a:pt x="1131414" y="2450844"/>
                  <a:pt x="1131414" y="2459104"/>
                </a:cubicBezTo>
                <a:cubicBezTo>
                  <a:pt x="1131414" y="2467367"/>
                  <a:pt x="1131414" y="2467367"/>
                  <a:pt x="1131414" y="2467367"/>
                </a:cubicBezTo>
                <a:cubicBezTo>
                  <a:pt x="1151657" y="2475628"/>
                  <a:pt x="1141535" y="2459104"/>
                  <a:pt x="1141535" y="2450844"/>
                </a:cubicBezTo>
                <a:cubicBezTo>
                  <a:pt x="1133946" y="2454973"/>
                  <a:pt x="1128883" y="2450844"/>
                  <a:pt x="1125088" y="2447744"/>
                </a:cubicBezTo>
                <a:cubicBezTo>
                  <a:pt x="1123192" y="2446197"/>
                  <a:pt x="1121610" y="2444906"/>
                  <a:pt x="1120187" y="244503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046271"/>
                </a:lnTo>
                <a:lnTo>
                  <a:pt x="11563756" y="3315886"/>
                </a:lnTo>
                <a:lnTo>
                  <a:pt x="10952133" y="3530975"/>
                </a:lnTo>
                <a:lnTo>
                  <a:pt x="10961101" y="3524825"/>
                </a:lnTo>
                <a:lnTo>
                  <a:pt x="10960918" y="3524825"/>
                </a:lnTo>
                <a:cubicBezTo>
                  <a:pt x="10997796" y="3508305"/>
                  <a:pt x="11024136" y="3500042"/>
                  <a:pt x="11034671" y="3483518"/>
                </a:cubicBezTo>
                <a:cubicBezTo>
                  <a:pt x="11008330" y="3500042"/>
                  <a:pt x="10955650" y="3500042"/>
                  <a:pt x="10960918" y="3524825"/>
                </a:cubicBezTo>
                <a:lnTo>
                  <a:pt x="10945919" y="3524825"/>
                </a:lnTo>
                <a:cubicBezTo>
                  <a:pt x="10945919" y="3531025"/>
                  <a:pt x="10940858" y="3531025"/>
                  <a:pt x="10940858" y="3531025"/>
                </a:cubicBezTo>
                <a:cubicBezTo>
                  <a:pt x="10940858" y="3531025"/>
                  <a:pt x="10930738" y="3531025"/>
                  <a:pt x="10925677" y="3537219"/>
                </a:cubicBezTo>
                <a:lnTo>
                  <a:pt x="10936900" y="3536332"/>
                </a:lnTo>
                <a:lnTo>
                  <a:pt x="10831903" y="3573258"/>
                </a:lnTo>
                <a:lnTo>
                  <a:pt x="10612693" y="3635571"/>
                </a:lnTo>
                <a:lnTo>
                  <a:pt x="10637449" y="3615702"/>
                </a:lnTo>
                <a:cubicBezTo>
                  <a:pt x="10632301" y="3615702"/>
                  <a:pt x="10627153" y="3615702"/>
                  <a:pt x="10627153" y="3615702"/>
                </a:cubicBezTo>
                <a:cubicBezTo>
                  <a:pt x="10622008" y="3615702"/>
                  <a:pt x="10606567" y="3615702"/>
                  <a:pt x="10606567" y="3623963"/>
                </a:cubicBezTo>
                <a:cubicBezTo>
                  <a:pt x="10627153" y="3615702"/>
                  <a:pt x="10625868" y="3617768"/>
                  <a:pt x="10620076" y="3622931"/>
                </a:cubicBezTo>
                <a:lnTo>
                  <a:pt x="10609695" y="3636421"/>
                </a:lnTo>
                <a:lnTo>
                  <a:pt x="10544770" y="3654878"/>
                </a:lnTo>
                <a:lnTo>
                  <a:pt x="10544239" y="3644618"/>
                </a:lnTo>
                <a:cubicBezTo>
                  <a:pt x="10547434" y="3640487"/>
                  <a:pt x="10552542" y="3636357"/>
                  <a:pt x="10555098" y="3632224"/>
                </a:cubicBezTo>
                <a:cubicBezTo>
                  <a:pt x="10539770" y="3648748"/>
                  <a:pt x="10529551" y="3648748"/>
                  <a:pt x="10514224" y="3657008"/>
                </a:cubicBezTo>
                <a:cubicBezTo>
                  <a:pt x="10514224" y="3661140"/>
                  <a:pt x="10519332" y="3661140"/>
                  <a:pt x="10525718" y="3660108"/>
                </a:cubicBezTo>
                <a:lnTo>
                  <a:pt x="10527238" y="3659861"/>
                </a:lnTo>
                <a:lnTo>
                  <a:pt x="10055536" y="3793947"/>
                </a:lnTo>
                <a:lnTo>
                  <a:pt x="9896857" y="3829543"/>
                </a:lnTo>
                <a:lnTo>
                  <a:pt x="9914758" y="3822236"/>
                </a:lnTo>
                <a:cubicBezTo>
                  <a:pt x="9909698" y="3825336"/>
                  <a:pt x="9900844" y="3826883"/>
                  <a:pt x="9893884" y="3828436"/>
                </a:cubicBezTo>
                <a:lnTo>
                  <a:pt x="9889740" y="3831141"/>
                </a:lnTo>
                <a:lnTo>
                  <a:pt x="9238530" y="3977226"/>
                </a:lnTo>
                <a:cubicBezTo>
                  <a:pt x="9238530" y="3977226"/>
                  <a:pt x="9233368" y="3977226"/>
                  <a:pt x="9233368" y="3977226"/>
                </a:cubicBezTo>
                <a:cubicBezTo>
                  <a:pt x="9238530" y="3977226"/>
                  <a:pt x="9238530" y="3969403"/>
                  <a:pt x="9233368" y="3969403"/>
                </a:cubicBezTo>
                <a:cubicBezTo>
                  <a:pt x="9228209" y="3977226"/>
                  <a:pt x="9228209" y="3977226"/>
                  <a:pt x="9223047" y="3977226"/>
                </a:cubicBezTo>
                <a:cubicBezTo>
                  <a:pt x="9202404" y="3985050"/>
                  <a:pt x="9181762" y="3985050"/>
                  <a:pt x="9161118" y="3992877"/>
                </a:cubicBezTo>
                <a:cubicBezTo>
                  <a:pt x="9150797" y="3992877"/>
                  <a:pt x="9140476" y="3992877"/>
                  <a:pt x="9130153" y="3992877"/>
                </a:cubicBezTo>
                <a:cubicBezTo>
                  <a:pt x="9124994" y="4000702"/>
                  <a:pt x="9130153" y="4000702"/>
                  <a:pt x="9135315" y="4000702"/>
                </a:cubicBezTo>
                <a:cubicBezTo>
                  <a:pt x="9135315" y="4000702"/>
                  <a:pt x="9130153" y="4000702"/>
                  <a:pt x="9130153" y="4000702"/>
                </a:cubicBezTo>
                <a:cubicBezTo>
                  <a:pt x="9124994" y="4000702"/>
                  <a:pt x="9119833" y="3992877"/>
                  <a:pt x="9114671" y="3992877"/>
                </a:cubicBezTo>
                <a:cubicBezTo>
                  <a:pt x="9114671" y="4008525"/>
                  <a:pt x="9094029" y="4000702"/>
                  <a:pt x="9088868" y="4008525"/>
                </a:cubicBezTo>
                <a:cubicBezTo>
                  <a:pt x="9083708" y="4008525"/>
                  <a:pt x="9083708" y="4008525"/>
                  <a:pt x="9083708" y="4008525"/>
                </a:cubicBezTo>
                <a:lnTo>
                  <a:pt x="9056429" y="4011481"/>
                </a:lnTo>
                <a:lnTo>
                  <a:pt x="9056429" y="4008119"/>
                </a:lnTo>
                <a:lnTo>
                  <a:pt x="9055278" y="4011603"/>
                </a:lnTo>
                <a:lnTo>
                  <a:pt x="9011459" y="4016351"/>
                </a:lnTo>
                <a:cubicBezTo>
                  <a:pt x="8988235" y="4020264"/>
                  <a:pt x="8965011" y="4024177"/>
                  <a:pt x="8939208" y="4024177"/>
                </a:cubicBezTo>
                <a:cubicBezTo>
                  <a:pt x="8949529" y="4032001"/>
                  <a:pt x="8928885" y="4032001"/>
                  <a:pt x="8939208" y="4032001"/>
                </a:cubicBezTo>
                <a:cubicBezTo>
                  <a:pt x="8660528" y="4078953"/>
                  <a:pt x="8376689" y="4125901"/>
                  <a:pt x="8087688" y="4157202"/>
                </a:cubicBezTo>
                <a:cubicBezTo>
                  <a:pt x="8082529" y="4157202"/>
                  <a:pt x="8077368" y="4157202"/>
                  <a:pt x="8082529" y="4149377"/>
                </a:cubicBezTo>
                <a:cubicBezTo>
                  <a:pt x="8061885" y="4157202"/>
                  <a:pt x="8072206" y="4157202"/>
                  <a:pt x="8072206" y="4157202"/>
                </a:cubicBezTo>
                <a:lnTo>
                  <a:pt x="7855048" y="4180006"/>
                </a:lnTo>
                <a:lnTo>
                  <a:pt x="7860610" y="4173347"/>
                </a:lnTo>
                <a:cubicBezTo>
                  <a:pt x="7850489" y="4177480"/>
                  <a:pt x="7844164" y="4177480"/>
                  <a:pt x="7839735" y="4178513"/>
                </a:cubicBezTo>
                <a:lnTo>
                  <a:pt x="7836894" y="4181913"/>
                </a:lnTo>
                <a:lnTo>
                  <a:pt x="7541297" y="4212955"/>
                </a:lnTo>
                <a:cubicBezTo>
                  <a:pt x="7362607" y="4227628"/>
                  <a:pt x="7181981" y="4239367"/>
                  <a:pt x="6998776" y="4251103"/>
                </a:cubicBezTo>
                <a:cubicBezTo>
                  <a:pt x="6998776" y="4251103"/>
                  <a:pt x="7003938" y="4251103"/>
                  <a:pt x="7009099" y="4243277"/>
                </a:cubicBezTo>
                <a:cubicBezTo>
                  <a:pt x="6998776" y="4243277"/>
                  <a:pt x="6988455" y="4243277"/>
                  <a:pt x="6988455" y="4235452"/>
                </a:cubicBezTo>
                <a:cubicBezTo>
                  <a:pt x="6988455" y="4235452"/>
                  <a:pt x="6983296" y="4235452"/>
                  <a:pt x="6972973" y="4235452"/>
                </a:cubicBezTo>
                <a:cubicBezTo>
                  <a:pt x="6988455" y="4243277"/>
                  <a:pt x="6983296" y="4243277"/>
                  <a:pt x="6972973" y="4251103"/>
                </a:cubicBezTo>
                <a:lnTo>
                  <a:pt x="6962652" y="4251103"/>
                </a:lnTo>
                <a:cubicBezTo>
                  <a:pt x="6962652" y="4243277"/>
                  <a:pt x="6957490" y="4243277"/>
                  <a:pt x="6962652" y="4243277"/>
                </a:cubicBezTo>
                <a:cubicBezTo>
                  <a:pt x="6967813" y="4235452"/>
                  <a:pt x="6947170" y="4251103"/>
                  <a:pt x="6947170" y="4235452"/>
                </a:cubicBezTo>
                <a:cubicBezTo>
                  <a:pt x="6967813" y="4211978"/>
                  <a:pt x="6947170" y="4196329"/>
                  <a:pt x="6993617" y="4196329"/>
                </a:cubicBezTo>
                <a:cubicBezTo>
                  <a:pt x="7009099" y="4211978"/>
                  <a:pt x="7029741" y="4204152"/>
                  <a:pt x="7060706" y="4196329"/>
                </a:cubicBezTo>
                <a:cubicBezTo>
                  <a:pt x="7060706" y="4204152"/>
                  <a:pt x="7055544" y="4204152"/>
                  <a:pt x="7055544" y="4204152"/>
                </a:cubicBezTo>
                <a:cubicBezTo>
                  <a:pt x="7060706" y="4204152"/>
                  <a:pt x="7074898" y="4206109"/>
                  <a:pt x="7087800" y="4206109"/>
                </a:cubicBezTo>
                <a:lnTo>
                  <a:pt x="7099527" y="4201431"/>
                </a:lnTo>
                <a:lnTo>
                  <a:pt x="7105218" y="4200240"/>
                </a:lnTo>
                <a:cubicBezTo>
                  <a:pt x="7109734" y="4198286"/>
                  <a:pt x="7112314" y="4196329"/>
                  <a:pt x="7112314" y="4196329"/>
                </a:cubicBezTo>
                <a:lnTo>
                  <a:pt x="7099527" y="4201431"/>
                </a:lnTo>
                <a:lnTo>
                  <a:pt x="7086509" y="4204152"/>
                </a:lnTo>
                <a:cubicBezTo>
                  <a:pt x="7091670" y="4196329"/>
                  <a:pt x="7065867" y="4196329"/>
                  <a:pt x="7071027" y="4188501"/>
                </a:cubicBezTo>
                <a:cubicBezTo>
                  <a:pt x="7112314" y="4188501"/>
                  <a:pt x="7122635" y="4188501"/>
                  <a:pt x="7127796" y="4204152"/>
                </a:cubicBezTo>
                <a:cubicBezTo>
                  <a:pt x="7179402" y="4196329"/>
                  <a:pt x="7205207" y="4204152"/>
                  <a:pt x="7272295" y="4196329"/>
                </a:cubicBezTo>
                <a:cubicBezTo>
                  <a:pt x="7277456" y="4188501"/>
                  <a:pt x="7256814" y="4188501"/>
                  <a:pt x="7272295" y="4188501"/>
                </a:cubicBezTo>
                <a:cubicBezTo>
                  <a:pt x="7287777" y="4188501"/>
                  <a:pt x="7292938" y="4180678"/>
                  <a:pt x="7318742" y="4180678"/>
                </a:cubicBezTo>
                <a:cubicBezTo>
                  <a:pt x="7313582" y="4188501"/>
                  <a:pt x="7313582" y="4188501"/>
                  <a:pt x="7323903" y="4188501"/>
                </a:cubicBezTo>
                <a:cubicBezTo>
                  <a:pt x="7339385" y="4180678"/>
                  <a:pt x="7354868" y="4196329"/>
                  <a:pt x="7354868" y="4180678"/>
                </a:cubicBezTo>
                <a:cubicBezTo>
                  <a:pt x="7370349" y="4180678"/>
                  <a:pt x="7370349" y="4188501"/>
                  <a:pt x="7380670" y="4188501"/>
                </a:cubicBezTo>
                <a:cubicBezTo>
                  <a:pt x="7385831" y="4188501"/>
                  <a:pt x="7380670" y="4180678"/>
                  <a:pt x="7385831" y="4180678"/>
                </a:cubicBezTo>
                <a:cubicBezTo>
                  <a:pt x="7401313" y="4172852"/>
                  <a:pt x="7406475" y="4172852"/>
                  <a:pt x="7416794" y="4180678"/>
                </a:cubicBezTo>
                <a:cubicBezTo>
                  <a:pt x="7416794" y="4172852"/>
                  <a:pt x="7416794" y="4165026"/>
                  <a:pt x="7421957" y="4165026"/>
                </a:cubicBezTo>
                <a:cubicBezTo>
                  <a:pt x="7401313" y="4165026"/>
                  <a:pt x="7401313" y="4157202"/>
                  <a:pt x="7396154" y="4157202"/>
                </a:cubicBezTo>
                <a:cubicBezTo>
                  <a:pt x="7380670" y="4157202"/>
                  <a:pt x="7380670" y="4157202"/>
                  <a:pt x="7370349" y="4157202"/>
                </a:cubicBezTo>
                <a:cubicBezTo>
                  <a:pt x="7370349" y="4157202"/>
                  <a:pt x="7365189" y="4157202"/>
                  <a:pt x="7365189" y="4157202"/>
                </a:cubicBezTo>
                <a:cubicBezTo>
                  <a:pt x="7360027" y="4149377"/>
                  <a:pt x="7360027" y="4149377"/>
                  <a:pt x="7360027" y="4149377"/>
                </a:cubicBezTo>
                <a:cubicBezTo>
                  <a:pt x="7375510" y="4149377"/>
                  <a:pt x="7385831" y="4149377"/>
                  <a:pt x="7385831" y="4141550"/>
                </a:cubicBezTo>
                <a:cubicBezTo>
                  <a:pt x="7365189" y="4133727"/>
                  <a:pt x="7354868" y="4165026"/>
                  <a:pt x="7313582" y="4157202"/>
                </a:cubicBezTo>
                <a:cubicBezTo>
                  <a:pt x="7344545" y="4157202"/>
                  <a:pt x="7318742" y="4149377"/>
                  <a:pt x="7329063" y="4141550"/>
                </a:cubicBezTo>
                <a:lnTo>
                  <a:pt x="7308737" y="4139475"/>
                </a:lnTo>
                <a:lnTo>
                  <a:pt x="7332962" y="4127394"/>
                </a:lnTo>
                <a:cubicBezTo>
                  <a:pt x="7342021" y="4124811"/>
                  <a:pt x="7351083" y="4123089"/>
                  <a:pt x="7358848" y="4119647"/>
                </a:cubicBezTo>
                <a:cubicBezTo>
                  <a:pt x="7343316" y="4119647"/>
                  <a:pt x="7332962" y="4119647"/>
                  <a:pt x="7322607" y="4119647"/>
                </a:cubicBezTo>
                <a:lnTo>
                  <a:pt x="7307772" y="4139376"/>
                </a:lnTo>
                <a:lnTo>
                  <a:pt x="7271651" y="4135684"/>
                </a:lnTo>
                <a:cubicBezTo>
                  <a:pt x="7256814" y="4129814"/>
                  <a:pt x="7254232" y="4121988"/>
                  <a:pt x="7287777" y="4118075"/>
                </a:cubicBezTo>
                <a:cubicBezTo>
                  <a:pt x="7287777" y="4110250"/>
                  <a:pt x="7277456" y="4110250"/>
                  <a:pt x="7261974" y="4110250"/>
                </a:cubicBezTo>
                <a:cubicBezTo>
                  <a:pt x="7267135" y="4118075"/>
                  <a:pt x="7261974" y="4118075"/>
                  <a:pt x="7251653" y="4118075"/>
                </a:cubicBezTo>
                <a:cubicBezTo>
                  <a:pt x="7246492" y="4125901"/>
                  <a:pt x="7256814" y="4133727"/>
                  <a:pt x="7246492" y="4141550"/>
                </a:cubicBezTo>
                <a:cubicBezTo>
                  <a:pt x="7231009" y="4141550"/>
                  <a:pt x="7215527" y="4133727"/>
                  <a:pt x="7205207" y="4149377"/>
                </a:cubicBezTo>
                <a:cubicBezTo>
                  <a:pt x="7158758" y="4141550"/>
                  <a:pt x="7112314" y="4149377"/>
                  <a:pt x="7065867" y="4149377"/>
                </a:cubicBezTo>
                <a:lnTo>
                  <a:pt x="6965215" y="4154826"/>
                </a:lnTo>
                <a:lnTo>
                  <a:pt x="6974264" y="4146443"/>
                </a:lnTo>
                <a:cubicBezTo>
                  <a:pt x="6982005" y="4145464"/>
                  <a:pt x="6991037" y="4145464"/>
                  <a:pt x="6993617" y="4141550"/>
                </a:cubicBezTo>
                <a:cubicBezTo>
                  <a:pt x="6978134" y="4141550"/>
                  <a:pt x="7009099" y="4141550"/>
                  <a:pt x="6988455" y="4133727"/>
                </a:cubicBezTo>
                <a:cubicBezTo>
                  <a:pt x="7029741" y="4133727"/>
                  <a:pt x="7065867" y="4133727"/>
                  <a:pt x="7086509" y="4118075"/>
                </a:cubicBezTo>
                <a:cubicBezTo>
                  <a:pt x="7050385" y="4125901"/>
                  <a:pt x="7101991" y="4102428"/>
                  <a:pt x="7076188" y="4102428"/>
                </a:cubicBezTo>
                <a:cubicBezTo>
                  <a:pt x="7068446" y="4114165"/>
                  <a:pt x="7054255" y="4118075"/>
                  <a:pt x="7038774" y="4118075"/>
                </a:cubicBezTo>
                <a:lnTo>
                  <a:pt x="6994740" y="4110446"/>
                </a:lnTo>
                <a:lnTo>
                  <a:pt x="7019420" y="4102428"/>
                </a:lnTo>
                <a:cubicBezTo>
                  <a:pt x="6998776" y="4102428"/>
                  <a:pt x="6978134" y="4102428"/>
                  <a:pt x="6957490" y="4102428"/>
                </a:cubicBezTo>
                <a:cubicBezTo>
                  <a:pt x="6962652" y="4094603"/>
                  <a:pt x="6962652" y="4086776"/>
                  <a:pt x="6978134" y="4086776"/>
                </a:cubicBezTo>
                <a:cubicBezTo>
                  <a:pt x="6998776" y="4086776"/>
                  <a:pt x="6993617" y="4094603"/>
                  <a:pt x="7014258" y="4086776"/>
                </a:cubicBezTo>
                <a:lnTo>
                  <a:pt x="7013630" y="4093458"/>
                </a:lnTo>
                <a:lnTo>
                  <a:pt x="7009099" y="4094603"/>
                </a:lnTo>
                <a:cubicBezTo>
                  <a:pt x="7011679" y="4094603"/>
                  <a:pt x="7012968" y="4094603"/>
                  <a:pt x="7013613" y="4093624"/>
                </a:cubicBezTo>
                <a:lnTo>
                  <a:pt x="7013630" y="4093458"/>
                </a:lnTo>
                <a:lnTo>
                  <a:pt x="7024581" y="4090689"/>
                </a:lnTo>
                <a:cubicBezTo>
                  <a:pt x="7028453" y="4088733"/>
                  <a:pt x="7032322" y="4086776"/>
                  <a:pt x="7040064" y="4086776"/>
                </a:cubicBezTo>
                <a:cubicBezTo>
                  <a:pt x="7045223" y="4102428"/>
                  <a:pt x="7045223" y="4102428"/>
                  <a:pt x="7045223" y="4102428"/>
                </a:cubicBezTo>
                <a:cubicBezTo>
                  <a:pt x="7055544" y="4094603"/>
                  <a:pt x="7076188" y="4086776"/>
                  <a:pt x="7101991" y="4078953"/>
                </a:cubicBezTo>
                <a:cubicBezTo>
                  <a:pt x="7071027" y="4078953"/>
                  <a:pt x="7029741" y="4055476"/>
                  <a:pt x="6998776" y="4071127"/>
                </a:cubicBezTo>
                <a:cubicBezTo>
                  <a:pt x="6998776" y="4063301"/>
                  <a:pt x="6983296" y="4055476"/>
                  <a:pt x="6993617" y="4047653"/>
                </a:cubicBezTo>
                <a:cubicBezTo>
                  <a:pt x="7014258" y="4055476"/>
                  <a:pt x="7014258" y="4055476"/>
                  <a:pt x="7040064" y="4047653"/>
                </a:cubicBezTo>
                <a:cubicBezTo>
                  <a:pt x="7040064" y="4047653"/>
                  <a:pt x="7034902" y="4055476"/>
                  <a:pt x="7034902" y="4055476"/>
                </a:cubicBezTo>
                <a:cubicBezTo>
                  <a:pt x="7076188" y="4055476"/>
                  <a:pt x="7055544" y="4071127"/>
                  <a:pt x="7101991" y="4071127"/>
                </a:cubicBezTo>
                <a:cubicBezTo>
                  <a:pt x="7101991" y="4078953"/>
                  <a:pt x="7107152" y="4078953"/>
                  <a:pt x="7117473" y="4078953"/>
                </a:cubicBezTo>
                <a:cubicBezTo>
                  <a:pt x="7112314" y="4078953"/>
                  <a:pt x="7117473" y="4071127"/>
                  <a:pt x="7127796" y="4071127"/>
                </a:cubicBezTo>
                <a:cubicBezTo>
                  <a:pt x="7132956" y="4078953"/>
                  <a:pt x="7132956" y="4078953"/>
                  <a:pt x="7132956" y="4086776"/>
                </a:cubicBezTo>
                <a:cubicBezTo>
                  <a:pt x="7143277" y="4086776"/>
                  <a:pt x="7158758" y="4086776"/>
                  <a:pt x="7158758" y="4086776"/>
                </a:cubicBezTo>
                <a:cubicBezTo>
                  <a:pt x="7138117" y="4094603"/>
                  <a:pt x="7138117" y="4094603"/>
                  <a:pt x="7138117" y="4094603"/>
                </a:cubicBezTo>
                <a:cubicBezTo>
                  <a:pt x="7138117" y="4102428"/>
                  <a:pt x="7179402" y="4110250"/>
                  <a:pt x="7194886" y="4102428"/>
                </a:cubicBezTo>
                <a:cubicBezTo>
                  <a:pt x="7184564" y="4102428"/>
                  <a:pt x="7179402" y="4102428"/>
                  <a:pt x="7174242" y="4094603"/>
                </a:cubicBezTo>
                <a:cubicBezTo>
                  <a:pt x="7184564" y="4094603"/>
                  <a:pt x="7184564" y="4086776"/>
                  <a:pt x="7189723" y="4086776"/>
                </a:cubicBezTo>
                <a:cubicBezTo>
                  <a:pt x="7210367" y="4086776"/>
                  <a:pt x="7200044" y="4094603"/>
                  <a:pt x="7210367" y="4102428"/>
                </a:cubicBezTo>
                <a:cubicBezTo>
                  <a:pt x="7220688" y="4094603"/>
                  <a:pt x="7215527" y="4110250"/>
                  <a:pt x="7220688" y="4102428"/>
                </a:cubicBezTo>
                <a:cubicBezTo>
                  <a:pt x="7225850" y="4102428"/>
                  <a:pt x="7225850" y="4094603"/>
                  <a:pt x="7241332" y="4094603"/>
                </a:cubicBezTo>
                <a:cubicBezTo>
                  <a:pt x="7241332" y="4094603"/>
                  <a:pt x="7241332" y="4102428"/>
                  <a:pt x="7246492" y="4102428"/>
                </a:cubicBezTo>
                <a:cubicBezTo>
                  <a:pt x="7292938" y="4078953"/>
                  <a:pt x="7334224" y="4110250"/>
                  <a:pt x="7385831" y="4086776"/>
                </a:cubicBezTo>
                <a:cubicBezTo>
                  <a:pt x="7390992" y="4094603"/>
                  <a:pt x="7406475" y="4094603"/>
                  <a:pt x="7416794" y="4094603"/>
                </a:cubicBezTo>
                <a:cubicBezTo>
                  <a:pt x="7411635" y="4086776"/>
                  <a:pt x="7401313" y="4078953"/>
                  <a:pt x="7396154" y="4071127"/>
                </a:cubicBezTo>
                <a:cubicBezTo>
                  <a:pt x="7375510" y="4071127"/>
                  <a:pt x="7323903" y="4078953"/>
                  <a:pt x="7308421" y="4071127"/>
                </a:cubicBezTo>
                <a:cubicBezTo>
                  <a:pt x="7323903" y="4071127"/>
                  <a:pt x="7344545" y="4063301"/>
                  <a:pt x="7354868" y="4071127"/>
                </a:cubicBezTo>
                <a:cubicBezTo>
                  <a:pt x="7354868" y="4063301"/>
                  <a:pt x="7349706" y="4055476"/>
                  <a:pt x="7354868" y="4055476"/>
                </a:cubicBezTo>
                <a:cubicBezTo>
                  <a:pt x="7416794" y="4055476"/>
                  <a:pt x="7489045" y="4032001"/>
                  <a:pt x="7540654" y="4039826"/>
                </a:cubicBezTo>
                <a:cubicBezTo>
                  <a:pt x="7530331" y="4039826"/>
                  <a:pt x="7535492" y="4032001"/>
                  <a:pt x="7530331" y="4032001"/>
                </a:cubicBezTo>
                <a:cubicBezTo>
                  <a:pt x="7509689" y="4039826"/>
                  <a:pt x="7483885" y="4039826"/>
                  <a:pt x="7463243" y="4032001"/>
                </a:cubicBezTo>
                <a:cubicBezTo>
                  <a:pt x="7432278" y="4047653"/>
                  <a:pt x="7375510" y="4047653"/>
                  <a:pt x="7339385" y="4055476"/>
                </a:cubicBezTo>
                <a:cubicBezTo>
                  <a:pt x="7334224" y="4039826"/>
                  <a:pt x="7287777" y="4039826"/>
                  <a:pt x="7292938" y="4024177"/>
                </a:cubicBezTo>
                <a:cubicBezTo>
                  <a:pt x="7277456" y="4024177"/>
                  <a:pt x="7251653" y="4032001"/>
                  <a:pt x="7246492" y="4032001"/>
                </a:cubicBezTo>
                <a:cubicBezTo>
                  <a:pt x="7261974" y="4024177"/>
                  <a:pt x="7256814" y="4016351"/>
                  <a:pt x="7267135" y="4016351"/>
                </a:cubicBezTo>
                <a:cubicBezTo>
                  <a:pt x="7256814" y="4016351"/>
                  <a:pt x="7246492" y="4008525"/>
                  <a:pt x="7225850" y="4016351"/>
                </a:cubicBezTo>
                <a:cubicBezTo>
                  <a:pt x="7225850" y="4008525"/>
                  <a:pt x="7236171" y="4000702"/>
                  <a:pt x="7220688" y="4000702"/>
                </a:cubicBezTo>
                <a:cubicBezTo>
                  <a:pt x="7174242" y="4008525"/>
                  <a:pt x="7127796" y="4016351"/>
                  <a:pt x="7081349" y="4000702"/>
                </a:cubicBezTo>
                <a:cubicBezTo>
                  <a:pt x="7086509" y="3985050"/>
                  <a:pt x="7122635" y="3992877"/>
                  <a:pt x="7143277" y="3985050"/>
                </a:cubicBezTo>
                <a:cubicBezTo>
                  <a:pt x="7122635" y="3985050"/>
                  <a:pt x="7169081" y="3985050"/>
                  <a:pt x="7163921" y="3977226"/>
                </a:cubicBezTo>
                <a:cubicBezTo>
                  <a:pt x="7148437" y="3977226"/>
                  <a:pt x="7148437" y="3961575"/>
                  <a:pt x="7158758" y="3961575"/>
                </a:cubicBezTo>
                <a:cubicBezTo>
                  <a:pt x="7169081" y="3961575"/>
                  <a:pt x="7179402" y="3961575"/>
                  <a:pt x="7179402" y="3977226"/>
                </a:cubicBezTo>
                <a:cubicBezTo>
                  <a:pt x="7189723" y="3969403"/>
                  <a:pt x="7205207" y="3969403"/>
                  <a:pt x="7200044" y="3961575"/>
                </a:cubicBezTo>
                <a:cubicBezTo>
                  <a:pt x="7174242" y="3969403"/>
                  <a:pt x="7194886" y="3945926"/>
                  <a:pt x="7184564" y="3953751"/>
                </a:cubicBezTo>
                <a:cubicBezTo>
                  <a:pt x="7184564" y="3953751"/>
                  <a:pt x="7179402" y="3961575"/>
                  <a:pt x="7169081" y="3961575"/>
                </a:cubicBezTo>
                <a:cubicBezTo>
                  <a:pt x="7163921" y="3945926"/>
                  <a:pt x="7143277" y="3961575"/>
                  <a:pt x="7132956" y="3969403"/>
                </a:cubicBezTo>
                <a:cubicBezTo>
                  <a:pt x="7117473" y="3961575"/>
                  <a:pt x="7060706" y="3985050"/>
                  <a:pt x="7034902" y="3969403"/>
                </a:cubicBezTo>
                <a:cubicBezTo>
                  <a:pt x="7045223" y="3961575"/>
                  <a:pt x="7060706" y="3961575"/>
                  <a:pt x="7076188" y="3961575"/>
                </a:cubicBezTo>
                <a:cubicBezTo>
                  <a:pt x="7076188" y="3953751"/>
                  <a:pt x="7091670" y="3945926"/>
                  <a:pt x="7112314" y="3938100"/>
                </a:cubicBezTo>
                <a:cubicBezTo>
                  <a:pt x="7122635" y="3945926"/>
                  <a:pt x="7112314" y="3945926"/>
                  <a:pt x="7112314" y="3953751"/>
                </a:cubicBezTo>
                <a:cubicBezTo>
                  <a:pt x="7117473" y="3949836"/>
                  <a:pt x="7125214" y="3943969"/>
                  <a:pt x="7133601" y="3941035"/>
                </a:cubicBezTo>
                <a:lnTo>
                  <a:pt x="7153893" y="3944980"/>
                </a:lnTo>
                <a:lnTo>
                  <a:pt x="7147998" y="3948257"/>
                </a:lnTo>
                <a:lnTo>
                  <a:pt x="7140697" y="3949836"/>
                </a:lnTo>
                <a:cubicBezTo>
                  <a:pt x="7135537" y="3951793"/>
                  <a:pt x="7132956" y="3953751"/>
                  <a:pt x="7138117" y="3953751"/>
                </a:cubicBezTo>
                <a:lnTo>
                  <a:pt x="7147998" y="3948257"/>
                </a:lnTo>
                <a:lnTo>
                  <a:pt x="7158758" y="3945926"/>
                </a:lnTo>
                <a:lnTo>
                  <a:pt x="7153893" y="3944980"/>
                </a:lnTo>
                <a:lnTo>
                  <a:pt x="7176823" y="3932231"/>
                </a:lnTo>
                <a:cubicBezTo>
                  <a:pt x="7189723" y="3926364"/>
                  <a:pt x="7202625" y="3922451"/>
                  <a:pt x="7215527" y="3922451"/>
                </a:cubicBezTo>
                <a:cubicBezTo>
                  <a:pt x="7215527" y="3914624"/>
                  <a:pt x="7215527" y="3906801"/>
                  <a:pt x="7210367" y="3906801"/>
                </a:cubicBezTo>
                <a:cubicBezTo>
                  <a:pt x="7256814" y="3898975"/>
                  <a:pt x="7303259" y="3875500"/>
                  <a:pt x="7329063" y="3891152"/>
                </a:cubicBezTo>
                <a:cubicBezTo>
                  <a:pt x="7344545" y="3891152"/>
                  <a:pt x="7380670" y="3891152"/>
                  <a:pt x="7385831" y="3883324"/>
                </a:cubicBezTo>
                <a:cubicBezTo>
                  <a:pt x="7365189" y="3883324"/>
                  <a:pt x="7365189" y="3867676"/>
                  <a:pt x="7354868" y="3875500"/>
                </a:cubicBezTo>
                <a:cubicBezTo>
                  <a:pt x="7370349" y="3867676"/>
                  <a:pt x="7380670" y="3859850"/>
                  <a:pt x="7390992" y="3852024"/>
                </a:cubicBezTo>
                <a:cubicBezTo>
                  <a:pt x="7396154" y="3859850"/>
                  <a:pt x="7427117" y="3852024"/>
                  <a:pt x="7437438" y="3852024"/>
                </a:cubicBezTo>
                <a:cubicBezTo>
                  <a:pt x="7442599" y="3859850"/>
                  <a:pt x="7416794" y="3852024"/>
                  <a:pt x="7421957" y="3859850"/>
                </a:cubicBezTo>
                <a:cubicBezTo>
                  <a:pt x="7478724" y="3875500"/>
                  <a:pt x="7571616" y="3852024"/>
                  <a:pt x="7628384" y="3859850"/>
                </a:cubicBezTo>
                <a:cubicBezTo>
                  <a:pt x="7623225" y="3863763"/>
                  <a:pt x="7611613" y="3863763"/>
                  <a:pt x="7600646" y="3864740"/>
                </a:cubicBezTo>
                <a:lnTo>
                  <a:pt x="7582529" y="3872908"/>
                </a:lnTo>
                <a:lnTo>
                  <a:pt x="7576778" y="3867676"/>
                </a:lnTo>
                <a:cubicBezTo>
                  <a:pt x="7550974" y="3875500"/>
                  <a:pt x="7520010" y="3883324"/>
                  <a:pt x="7499368" y="3875500"/>
                </a:cubicBezTo>
                <a:cubicBezTo>
                  <a:pt x="7489045" y="3875500"/>
                  <a:pt x="7499368" y="3883324"/>
                  <a:pt x="7483885" y="3883324"/>
                </a:cubicBezTo>
                <a:lnTo>
                  <a:pt x="7484493" y="3876874"/>
                </a:lnTo>
                <a:lnTo>
                  <a:pt x="7489045" y="3875500"/>
                </a:lnTo>
                <a:cubicBezTo>
                  <a:pt x="7489045" y="3875500"/>
                  <a:pt x="7486465" y="3875500"/>
                  <a:pt x="7484530" y="3876479"/>
                </a:cubicBezTo>
                <a:lnTo>
                  <a:pt x="7484493" y="3876874"/>
                </a:lnTo>
                <a:lnTo>
                  <a:pt x="7458242" y="3884793"/>
                </a:lnTo>
                <a:cubicBezTo>
                  <a:pt x="7418086" y="3892129"/>
                  <a:pt x="7356157" y="3895063"/>
                  <a:pt x="7329063" y="3906801"/>
                </a:cubicBezTo>
                <a:cubicBezTo>
                  <a:pt x="7329063" y="3898975"/>
                  <a:pt x="7323903" y="3898975"/>
                  <a:pt x="7318742" y="3898975"/>
                </a:cubicBezTo>
                <a:cubicBezTo>
                  <a:pt x="7318742" y="3898975"/>
                  <a:pt x="7303259" y="3906801"/>
                  <a:pt x="7298099" y="3914624"/>
                </a:cubicBezTo>
                <a:cubicBezTo>
                  <a:pt x="7318742" y="3906801"/>
                  <a:pt x="7318742" y="3914624"/>
                  <a:pt x="7329063" y="3914624"/>
                </a:cubicBezTo>
                <a:cubicBezTo>
                  <a:pt x="7329063" y="3914624"/>
                  <a:pt x="7354868" y="3906801"/>
                  <a:pt x="7360027" y="3914624"/>
                </a:cubicBezTo>
                <a:cubicBezTo>
                  <a:pt x="7360027" y="3914624"/>
                  <a:pt x="7344545" y="3914624"/>
                  <a:pt x="7344545" y="3922451"/>
                </a:cubicBezTo>
                <a:cubicBezTo>
                  <a:pt x="7349706" y="3922451"/>
                  <a:pt x="7354868" y="3922451"/>
                  <a:pt x="7354868" y="3922451"/>
                </a:cubicBezTo>
                <a:cubicBezTo>
                  <a:pt x="7349706" y="3922451"/>
                  <a:pt x="7344545" y="3922451"/>
                  <a:pt x="7344545" y="3930274"/>
                </a:cubicBezTo>
                <a:cubicBezTo>
                  <a:pt x="7370349" y="3922451"/>
                  <a:pt x="7396154" y="3906801"/>
                  <a:pt x="7411635" y="3914624"/>
                </a:cubicBezTo>
                <a:cubicBezTo>
                  <a:pt x="7390992" y="3914624"/>
                  <a:pt x="7406475" y="3930274"/>
                  <a:pt x="7396154" y="3930274"/>
                </a:cubicBezTo>
                <a:cubicBezTo>
                  <a:pt x="7370349" y="3922451"/>
                  <a:pt x="7329063" y="3938100"/>
                  <a:pt x="7323903" y="3945926"/>
                </a:cubicBezTo>
                <a:cubicBezTo>
                  <a:pt x="7354868" y="3938100"/>
                  <a:pt x="7349706" y="3953751"/>
                  <a:pt x="7370349" y="3961575"/>
                </a:cubicBezTo>
                <a:cubicBezTo>
                  <a:pt x="7354868" y="3961575"/>
                  <a:pt x="7360027" y="3953751"/>
                  <a:pt x="7344545" y="3953751"/>
                </a:cubicBezTo>
                <a:cubicBezTo>
                  <a:pt x="7344545" y="3969403"/>
                  <a:pt x="7360027" y="3977226"/>
                  <a:pt x="7375510" y="3977226"/>
                </a:cubicBezTo>
                <a:cubicBezTo>
                  <a:pt x="7360027" y="3977226"/>
                  <a:pt x="7365189" y="3985050"/>
                  <a:pt x="7360027" y="3992877"/>
                </a:cubicBezTo>
                <a:cubicBezTo>
                  <a:pt x="7375510" y="3992877"/>
                  <a:pt x="7406475" y="3985050"/>
                  <a:pt x="7390992" y="4000702"/>
                </a:cubicBezTo>
                <a:cubicBezTo>
                  <a:pt x="7406475" y="4000702"/>
                  <a:pt x="7432278" y="3992877"/>
                  <a:pt x="7432278" y="4000702"/>
                </a:cubicBezTo>
                <a:cubicBezTo>
                  <a:pt x="7421957" y="4008525"/>
                  <a:pt x="7390992" y="4008525"/>
                  <a:pt x="7390992" y="4016351"/>
                </a:cubicBezTo>
                <a:cubicBezTo>
                  <a:pt x="7478724" y="3977226"/>
                  <a:pt x="7525171" y="4047653"/>
                  <a:pt x="7612904" y="4016351"/>
                </a:cubicBezTo>
                <a:cubicBezTo>
                  <a:pt x="7607742" y="4024177"/>
                  <a:pt x="7623225" y="4024177"/>
                  <a:pt x="7633546" y="4024177"/>
                </a:cubicBezTo>
                <a:cubicBezTo>
                  <a:pt x="7628384" y="4039826"/>
                  <a:pt x="7612904" y="4047653"/>
                  <a:pt x="7602581" y="4055476"/>
                </a:cubicBezTo>
                <a:cubicBezTo>
                  <a:pt x="7592260" y="4055476"/>
                  <a:pt x="7587099" y="4055476"/>
                  <a:pt x="7576778" y="4063301"/>
                </a:cubicBezTo>
                <a:cubicBezTo>
                  <a:pt x="7561295" y="4055476"/>
                  <a:pt x="7576778" y="4047653"/>
                  <a:pt x="7556136" y="4047653"/>
                </a:cubicBezTo>
                <a:cubicBezTo>
                  <a:pt x="7561295" y="4055476"/>
                  <a:pt x="7561295" y="4055476"/>
                  <a:pt x="7566457" y="4063301"/>
                </a:cubicBezTo>
                <a:cubicBezTo>
                  <a:pt x="7540654" y="4063301"/>
                  <a:pt x="7535492" y="4063301"/>
                  <a:pt x="7494206" y="4063301"/>
                </a:cubicBezTo>
                <a:cubicBezTo>
                  <a:pt x="7489045" y="4071127"/>
                  <a:pt x="7473564" y="4071127"/>
                  <a:pt x="7483885" y="4086776"/>
                </a:cubicBezTo>
                <a:cubicBezTo>
                  <a:pt x="7520010" y="4078953"/>
                  <a:pt x="7535492" y="4086776"/>
                  <a:pt x="7566457" y="4071127"/>
                </a:cubicBezTo>
                <a:cubicBezTo>
                  <a:pt x="7556136" y="4078953"/>
                  <a:pt x="7587099" y="4094603"/>
                  <a:pt x="7597421" y="4078953"/>
                </a:cubicBezTo>
                <a:cubicBezTo>
                  <a:pt x="7587099" y="4078953"/>
                  <a:pt x="7576778" y="4086776"/>
                  <a:pt x="7576778" y="4078953"/>
                </a:cubicBezTo>
                <a:cubicBezTo>
                  <a:pt x="7576778" y="4078953"/>
                  <a:pt x="7571616" y="4071127"/>
                  <a:pt x="7576778" y="4071127"/>
                </a:cubicBezTo>
                <a:cubicBezTo>
                  <a:pt x="7597421" y="4071127"/>
                  <a:pt x="7612904" y="4055476"/>
                  <a:pt x="7612904" y="4071127"/>
                </a:cubicBezTo>
                <a:cubicBezTo>
                  <a:pt x="7607742" y="4063301"/>
                  <a:pt x="7597421" y="4071127"/>
                  <a:pt x="7597421" y="4071127"/>
                </a:cubicBezTo>
                <a:cubicBezTo>
                  <a:pt x="7612904" y="4071127"/>
                  <a:pt x="7597421" y="4078953"/>
                  <a:pt x="7612904" y="4078953"/>
                </a:cubicBezTo>
                <a:cubicBezTo>
                  <a:pt x="7623225" y="4071127"/>
                  <a:pt x="7664511" y="4063301"/>
                  <a:pt x="7679992" y="4071127"/>
                </a:cubicBezTo>
                <a:cubicBezTo>
                  <a:pt x="7679992" y="4078953"/>
                  <a:pt x="7679992" y="4078953"/>
                  <a:pt x="7679992" y="4078953"/>
                </a:cubicBezTo>
                <a:lnTo>
                  <a:pt x="7676918" y="4080282"/>
                </a:lnTo>
                <a:lnTo>
                  <a:pt x="7654190" y="4086776"/>
                </a:lnTo>
                <a:cubicBezTo>
                  <a:pt x="7651607" y="4094603"/>
                  <a:pt x="7652899" y="4092646"/>
                  <a:pt x="7657414" y="4088733"/>
                </a:cubicBezTo>
                <a:lnTo>
                  <a:pt x="7676918" y="4080282"/>
                </a:lnTo>
                <a:lnTo>
                  <a:pt x="7698700" y="4074059"/>
                </a:lnTo>
                <a:cubicBezTo>
                  <a:pt x="7708376" y="4067214"/>
                  <a:pt x="7713537" y="4059389"/>
                  <a:pt x="7716117" y="4055476"/>
                </a:cubicBezTo>
                <a:cubicBezTo>
                  <a:pt x="7731599" y="4047653"/>
                  <a:pt x="7721278" y="4063301"/>
                  <a:pt x="7731599" y="4063301"/>
                </a:cubicBezTo>
                <a:cubicBezTo>
                  <a:pt x="7731599" y="4047653"/>
                  <a:pt x="7757402" y="4047653"/>
                  <a:pt x="7772885" y="4039826"/>
                </a:cubicBezTo>
                <a:cubicBezTo>
                  <a:pt x="7762563" y="4039826"/>
                  <a:pt x="7752242" y="4032001"/>
                  <a:pt x="7762563" y="4024177"/>
                </a:cubicBezTo>
                <a:cubicBezTo>
                  <a:pt x="7798690" y="4032001"/>
                  <a:pt x="7860617" y="4016351"/>
                  <a:pt x="7886419" y="4024177"/>
                </a:cubicBezTo>
                <a:cubicBezTo>
                  <a:pt x="7881261" y="4024177"/>
                  <a:pt x="7870940" y="4032001"/>
                  <a:pt x="7886419" y="4032001"/>
                </a:cubicBezTo>
                <a:cubicBezTo>
                  <a:pt x="7886419" y="4016351"/>
                  <a:pt x="7932868" y="4032001"/>
                  <a:pt x="7943189" y="4024177"/>
                </a:cubicBezTo>
                <a:cubicBezTo>
                  <a:pt x="7948349" y="4008525"/>
                  <a:pt x="7922547" y="4024177"/>
                  <a:pt x="7927707" y="4008525"/>
                </a:cubicBezTo>
                <a:cubicBezTo>
                  <a:pt x="7953511" y="4008525"/>
                  <a:pt x="7943189" y="3992877"/>
                  <a:pt x="7963832" y="3992877"/>
                </a:cubicBezTo>
                <a:cubicBezTo>
                  <a:pt x="7984476" y="4000702"/>
                  <a:pt x="8051564" y="3985050"/>
                  <a:pt x="8072206" y="3977226"/>
                </a:cubicBezTo>
                <a:cubicBezTo>
                  <a:pt x="8061885" y="3969403"/>
                  <a:pt x="8041243" y="3985050"/>
                  <a:pt x="8036083" y="3977226"/>
                </a:cubicBezTo>
                <a:cubicBezTo>
                  <a:pt x="8041243" y="3969403"/>
                  <a:pt x="8036083" y="3953751"/>
                  <a:pt x="8046403" y="3953751"/>
                </a:cubicBezTo>
                <a:cubicBezTo>
                  <a:pt x="8056726" y="3953751"/>
                  <a:pt x="8082529" y="3945926"/>
                  <a:pt x="8092850" y="3938100"/>
                </a:cubicBezTo>
                <a:cubicBezTo>
                  <a:pt x="8072206" y="3938100"/>
                  <a:pt x="8061885" y="3938100"/>
                  <a:pt x="8082529" y="3930274"/>
                </a:cubicBezTo>
                <a:cubicBezTo>
                  <a:pt x="8041243" y="3930274"/>
                  <a:pt x="8015439" y="3945926"/>
                  <a:pt x="7968993" y="3945926"/>
                </a:cubicBezTo>
                <a:cubicBezTo>
                  <a:pt x="7968993" y="3953751"/>
                  <a:pt x="7968993" y="3953751"/>
                  <a:pt x="7958670" y="3953751"/>
                </a:cubicBezTo>
                <a:cubicBezTo>
                  <a:pt x="7958670" y="3953751"/>
                  <a:pt x="7938028" y="3961575"/>
                  <a:pt x="7932868" y="3953751"/>
                </a:cubicBezTo>
                <a:cubicBezTo>
                  <a:pt x="7932868" y="3945926"/>
                  <a:pt x="7963832" y="3945926"/>
                  <a:pt x="7963832" y="3938100"/>
                </a:cubicBezTo>
                <a:cubicBezTo>
                  <a:pt x="7948349" y="3938100"/>
                  <a:pt x="7901903" y="3953751"/>
                  <a:pt x="7901903" y="3938100"/>
                </a:cubicBezTo>
                <a:cubicBezTo>
                  <a:pt x="7876100" y="3945926"/>
                  <a:pt x="7876100" y="3945926"/>
                  <a:pt x="7876100" y="3945926"/>
                </a:cubicBezTo>
                <a:cubicBezTo>
                  <a:pt x="7881261" y="3961575"/>
                  <a:pt x="7814171" y="3961575"/>
                  <a:pt x="7829652" y="3945926"/>
                </a:cubicBezTo>
                <a:cubicBezTo>
                  <a:pt x="7803849" y="3945926"/>
                  <a:pt x="7767725" y="3953751"/>
                  <a:pt x="7762563" y="3938100"/>
                </a:cubicBezTo>
                <a:cubicBezTo>
                  <a:pt x="7798690" y="3938100"/>
                  <a:pt x="7824493" y="3938100"/>
                  <a:pt x="7845135" y="3922451"/>
                </a:cubicBezTo>
                <a:cubicBezTo>
                  <a:pt x="7834814" y="3922451"/>
                  <a:pt x="7834814" y="3914624"/>
                  <a:pt x="7819331" y="3922451"/>
                </a:cubicBezTo>
                <a:cubicBezTo>
                  <a:pt x="7824493" y="3930274"/>
                  <a:pt x="7809011" y="3930274"/>
                  <a:pt x="7803849" y="3930274"/>
                </a:cubicBezTo>
                <a:cubicBezTo>
                  <a:pt x="7803849" y="3930274"/>
                  <a:pt x="7783207" y="3938100"/>
                  <a:pt x="7778046" y="3930274"/>
                </a:cubicBezTo>
                <a:cubicBezTo>
                  <a:pt x="7783207" y="3922451"/>
                  <a:pt x="7767725" y="3922451"/>
                  <a:pt x="7767725" y="3914624"/>
                </a:cubicBezTo>
                <a:cubicBezTo>
                  <a:pt x="7788367" y="3906801"/>
                  <a:pt x="7819331" y="3914624"/>
                  <a:pt x="7839975" y="3914624"/>
                </a:cubicBezTo>
                <a:cubicBezTo>
                  <a:pt x="7839975" y="3898975"/>
                  <a:pt x="7809011" y="3914624"/>
                  <a:pt x="7803849" y="3906801"/>
                </a:cubicBezTo>
                <a:cubicBezTo>
                  <a:pt x="7803849" y="3898975"/>
                  <a:pt x="7819331" y="3898975"/>
                  <a:pt x="7819331" y="3898975"/>
                </a:cubicBezTo>
                <a:cubicBezTo>
                  <a:pt x="7814171" y="3891152"/>
                  <a:pt x="7783207" y="3906801"/>
                  <a:pt x="7778046" y="3898975"/>
                </a:cubicBezTo>
                <a:cubicBezTo>
                  <a:pt x="7788367" y="3891152"/>
                  <a:pt x="7814171" y="3891152"/>
                  <a:pt x="7814171" y="3883324"/>
                </a:cubicBezTo>
                <a:cubicBezTo>
                  <a:pt x="7829652" y="3883324"/>
                  <a:pt x="7845135" y="3883324"/>
                  <a:pt x="7860617" y="3891152"/>
                </a:cubicBezTo>
                <a:cubicBezTo>
                  <a:pt x="7850296" y="3883324"/>
                  <a:pt x="7886419" y="3875500"/>
                  <a:pt x="7886419" y="3859850"/>
                </a:cubicBezTo>
                <a:cubicBezTo>
                  <a:pt x="7865779" y="3867676"/>
                  <a:pt x="7829652" y="3891152"/>
                  <a:pt x="7803849" y="3867676"/>
                </a:cubicBezTo>
                <a:cubicBezTo>
                  <a:pt x="7778046" y="3875500"/>
                  <a:pt x="7736760" y="3883324"/>
                  <a:pt x="7721278" y="3875500"/>
                </a:cubicBezTo>
                <a:cubicBezTo>
                  <a:pt x="7731599" y="3875500"/>
                  <a:pt x="7747081" y="3867676"/>
                  <a:pt x="7752242" y="3859850"/>
                </a:cubicBezTo>
                <a:cubicBezTo>
                  <a:pt x="7736760" y="3852024"/>
                  <a:pt x="7710957" y="3875500"/>
                  <a:pt x="7690313" y="3867676"/>
                </a:cubicBezTo>
                <a:cubicBezTo>
                  <a:pt x="7700635" y="3867676"/>
                  <a:pt x="7705796" y="3867676"/>
                  <a:pt x="7700635" y="3859850"/>
                </a:cubicBezTo>
                <a:cubicBezTo>
                  <a:pt x="7685154" y="3859850"/>
                  <a:pt x="7685154" y="3867676"/>
                  <a:pt x="7679992" y="3875500"/>
                </a:cubicBezTo>
                <a:cubicBezTo>
                  <a:pt x="7669671" y="3875500"/>
                  <a:pt x="7649027" y="3859850"/>
                  <a:pt x="7664511" y="3852024"/>
                </a:cubicBezTo>
                <a:cubicBezTo>
                  <a:pt x="7731599" y="3859850"/>
                  <a:pt x="7788367" y="3836373"/>
                  <a:pt x="7855458" y="3844201"/>
                </a:cubicBezTo>
                <a:lnTo>
                  <a:pt x="7799272" y="3852269"/>
                </a:lnTo>
                <a:lnTo>
                  <a:pt x="7798690" y="3852024"/>
                </a:lnTo>
                <a:lnTo>
                  <a:pt x="7797427" y="3852535"/>
                </a:lnTo>
                <a:lnTo>
                  <a:pt x="7794174" y="3853002"/>
                </a:lnTo>
                <a:cubicBezTo>
                  <a:pt x="7775467" y="3853982"/>
                  <a:pt x="7759984" y="3855938"/>
                  <a:pt x="7752242" y="3867676"/>
                </a:cubicBezTo>
                <a:cubicBezTo>
                  <a:pt x="7762563" y="3859850"/>
                  <a:pt x="7771595" y="3859850"/>
                  <a:pt x="7779337" y="3859850"/>
                </a:cubicBezTo>
                <a:lnTo>
                  <a:pt x="7797427" y="3852535"/>
                </a:lnTo>
                <a:lnTo>
                  <a:pt x="7799272" y="3852269"/>
                </a:lnTo>
                <a:lnTo>
                  <a:pt x="7821913" y="3861805"/>
                </a:lnTo>
                <a:lnTo>
                  <a:pt x="7837648" y="3860480"/>
                </a:lnTo>
                <a:lnTo>
                  <a:pt x="7837878" y="3861928"/>
                </a:lnTo>
                <a:cubicBezTo>
                  <a:pt x="7839006" y="3862295"/>
                  <a:pt x="7841264" y="3861806"/>
                  <a:pt x="7845135" y="3859850"/>
                </a:cubicBezTo>
                <a:lnTo>
                  <a:pt x="7837648" y="3860480"/>
                </a:lnTo>
                <a:lnTo>
                  <a:pt x="7837394" y="3858871"/>
                </a:lnTo>
                <a:cubicBezTo>
                  <a:pt x="7838684" y="3855937"/>
                  <a:pt x="7842555" y="3852024"/>
                  <a:pt x="7845135" y="3852024"/>
                </a:cubicBezTo>
                <a:cubicBezTo>
                  <a:pt x="7860617" y="3852024"/>
                  <a:pt x="7860617" y="3852024"/>
                  <a:pt x="7881261" y="3852024"/>
                </a:cubicBezTo>
                <a:cubicBezTo>
                  <a:pt x="7881261" y="3836373"/>
                  <a:pt x="7932868" y="3836373"/>
                  <a:pt x="7932868" y="3820724"/>
                </a:cubicBezTo>
                <a:cubicBezTo>
                  <a:pt x="7881261" y="3844201"/>
                  <a:pt x="7824493" y="3836373"/>
                  <a:pt x="7783207" y="3828550"/>
                </a:cubicBezTo>
                <a:cubicBezTo>
                  <a:pt x="7767725" y="3836373"/>
                  <a:pt x="7793528" y="3836373"/>
                  <a:pt x="7778046" y="3844201"/>
                </a:cubicBezTo>
                <a:cubicBezTo>
                  <a:pt x="7772885" y="3844201"/>
                  <a:pt x="7767725" y="3836373"/>
                  <a:pt x="7762563" y="3836373"/>
                </a:cubicBezTo>
                <a:cubicBezTo>
                  <a:pt x="7772885" y="3820724"/>
                  <a:pt x="7757402" y="3828550"/>
                  <a:pt x="7741922" y="3812898"/>
                </a:cubicBezTo>
                <a:cubicBezTo>
                  <a:pt x="7767725" y="3805074"/>
                  <a:pt x="7762563" y="3820724"/>
                  <a:pt x="7778046" y="3820724"/>
                </a:cubicBezTo>
                <a:cubicBezTo>
                  <a:pt x="7793528" y="3820724"/>
                  <a:pt x="7814171" y="3805074"/>
                  <a:pt x="7819331" y="3805074"/>
                </a:cubicBezTo>
                <a:cubicBezTo>
                  <a:pt x="7819331" y="3812898"/>
                  <a:pt x="7814171" y="3812898"/>
                  <a:pt x="7809011" y="3812898"/>
                </a:cubicBezTo>
                <a:cubicBezTo>
                  <a:pt x="7819331" y="3812898"/>
                  <a:pt x="7824493" y="3812898"/>
                  <a:pt x="7834814" y="3812898"/>
                </a:cubicBezTo>
                <a:cubicBezTo>
                  <a:pt x="7829652" y="3812898"/>
                  <a:pt x="7834814" y="3805074"/>
                  <a:pt x="7839975" y="3805074"/>
                </a:cubicBezTo>
                <a:cubicBezTo>
                  <a:pt x="7845135" y="3820724"/>
                  <a:pt x="7860617" y="3828550"/>
                  <a:pt x="7886419" y="3820724"/>
                </a:cubicBezTo>
                <a:cubicBezTo>
                  <a:pt x="7886419" y="3820724"/>
                  <a:pt x="7881261" y="3820724"/>
                  <a:pt x="7886419" y="3812898"/>
                </a:cubicBezTo>
                <a:cubicBezTo>
                  <a:pt x="7907063" y="3820724"/>
                  <a:pt x="7932868" y="3812898"/>
                  <a:pt x="7953511" y="3820724"/>
                </a:cubicBezTo>
                <a:cubicBezTo>
                  <a:pt x="7958670" y="3812898"/>
                  <a:pt x="7974153" y="3812898"/>
                  <a:pt x="7989635" y="3805074"/>
                </a:cubicBezTo>
                <a:cubicBezTo>
                  <a:pt x="7994797" y="3820724"/>
                  <a:pt x="8036083" y="3797249"/>
                  <a:pt x="8041243" y="3812898"/>
                </a:cubicBezTo>
                <a:cubicBezTo>
                  <a:pt x="8041243" y="3812898"/>
                  <a:pt x="8046403" y="3805074"/>
                  <a:pt x="8051564" y="3805074"/>
                </a:cubicBezTo>
                <a:cubicBezTo>
                  <a:pt x="8051564" y="3781599"/>
                  <a:pt x="7979314" y="3805074"/>
                  <a:pt x="7963832" y="3797249"/>
                </a:cubicBezTo>
                <a:cubicBezTo>
                  <a:pt x="7994797" y="3789425"/>
                  <a:pt x="7979314" y="3789425"/>
                  <a:pt x="7968993" y="3789425"/>
                </a:cubicBezTo>
                <a:cubicBezTo>
                  <a:pt x="8005118" y="3765950"/>
                  <a:pt x="8056726" y="3797249"/>
                  <a:pt x="8056726" y="3781599"/>
                </a:cubicBezTo>
                <a:cubicBezTo>
                  <a:pt x="8067047" y="3781599"/>
                  <a:pt x="8103171" y="3789425"/>
                  <a:pt x="8098011" y="3781599"/>
                </a:cubicBezTo>
                <a:cubicBezTo>
                  <a:pt x="8072206" y="3781599"/>
                  <a:pt x="8092850" y="3781599"/>
                  <a:pt x="8092850" y="3765950"/>
                </a:cubicBezTo>
                <a:cubicBezTo>
                  <a:pt x="8087688" y="3765950"/>
                  <a:pt x="8061885" y="3781599"/>
                  <a:pt x="8051564" y="3773774"/>
                </a:cubicBezTo>
                <a:cubicBezTo>
                  <a:pt x="8051564" y="3765950"/>
                  <a:pt x="8087688" y="3765950"/>
                  <a:pt x="8067047" y="3765950"/>
                </a:cubicBezTo>
                <a:cubicBezTo>
                  <a:pt x="8046403" y="3765950"/>
                  <a:pt x="8046403" y="3765950"/>
                  <a:pt x="8036083" y="3773774"/>
                </a:cubicBezTo>
                <a:cubicBezTo>
                  <a:pt x="8025762" y="3773774"/>
                  <a:pt x="8025762" y="3765950"/>
                  <a:pt x="8015439" y="3765950"/>
                </a:cubicBezTo>
                <a:cubicBezTo>
                  <a:pt x="8005118" y="3765950"/>
                  <a:pt x="8020599" y="3773774"/>
                  <a:pt x="7999956" y="3773774"/>
                </a:cubicBezTo>
                <a:cubicBezTo>
                  <a:pt x="7989635" y="3750300"/>
                  <a:pt x="7922547" y="3773774"/>
                  <a:pt x="7891582" y="3765950"/>
                </a:cubicBezTo>
                <a:cubicBezTo>
                  <a:pt x="7963832" y="3742474"/>
                  <a:pt x="8036083" y="3742474"/>
                  <a:pt x="8082529" y="3734648"/>
                </a:cubicBezTo>
                <a:cubicBezTo>
                  <a:pt x="8077368" y="3734648"/>
                  <a:pt x="8077368" y="3734648"/>
                  <a:pt x="8082529" y="3726823"/>
                </a:cubicBezTo>
                <a:cubicBezTo>
                  <a:pt x="8098011" y="3726823"/>
                  <a:pt x="8098011" y="3726823"/>
                  <a:pt x="8098011" y="3726823"/>
                </a:cubicBezTo>
                <a:cubicBezTo>
                  <a:pt x="8098011" y="3734648"/>
                  <a:pt x="8103171" y="3734648"/>
                  <a:pt x="8108332" y="3742474"/>
                </a:cubicBezTo>
                <a:cubicBezTo>
                  <a:pt x="8128974" y="3726823"/>
                  <a:pt x="8128974" y="3742474"/>
                  <a:pt x="8149618" y="3742474"/>
                </a:cubicBezTo>
                <a:cubicBezTo>
                  <a:pt x="8190904" y="3726823"/>
                  <a:pt x="8288956" y="3719000"/>
                  <a:pt x="8325084" y="3719000"/>
                </a:cubicBezTo>
                <a:cubicBezTo>
                  <a:pt x="8350886" y="3719000"/>
                  <a:pt x="8438619" y="3695524"/>
                  <a:pt x="8464421" y="3711174"/>
                </a:cubicBezTo>
                <a:cubicBezTo>
                  <a:pt x="8464421" y="3703348"/>
                  <a:pt x="8464421" y="3703348"/>
                  <a:pt x="8469583" y="3703348"/>
                </a:cubicBezTo>
                <a:cubicBezTo>
                  <a:pt x="8485065" y="3703348"/>
                  <a:pt x="8510869" y="3695524"/>
                  <a:pt x="8531511" y="3695524"/>
                </a:cubicBezTo>
                <a:cubicBezTo>
                  <a:pt x="8557313" y="3695524"/>
                  <a:pt x="8577957" y="3695524"/>
                  <a:pt x="8577957" y="3695524"/>
                </a:cubicBezTo>
                <a:cubicBezTo>
                  <a:pt x="8577957" y="3687699"/>
                  <a:pt x="8572797" y="3687699"/>
                  <a:pt x="8577957" y="3679872"/>
                </a:cubicBezTo>
                <a:cubicBezTo>
                  <a:pt x="8588278" y="3679872"/>
                  <a:pt x="8593439" y="3687699"/>
                  <a:pt x="8603760" y="3695524"/>
                </a:cubicBezTo>
                <a:cubicBezTo>
                  <a:pt x="8614082" y="3683786"/>
                  <a:pt x="8629564" y="3681829"/>
                  <a:pt x="8646337" y="3680852"/>
                </a:cubicBezTo>
                <a:lnTo>
                  <a:pt x="8651926" y="3679872"/>
                </a:lnTo>
                <a:lnTo>
                  <a:pt x="8676011" y="3679872"/>
                </a:lnTo>
                <a:lnTo>
                  <a:pt x="8678127" y="3675290"/>
                </a:lnTo>
                <a:lnTo>
                  <a:pt x="8696654" y="3672049"/>
                </a:lnTo>
                <a:cubicBezTo>
                  <a:pt x="8691493" y="3668136"/>
                  <a:pt x="8685043" y="3668136"/>
                  <a:pt x="8680526" y="3670092"/>
                </a:cubicBezTo>
                <a:lnTo>
                  <a:pt x="8678127" y="3675290"/>
                </a:lnTo>
                <a:lnTo>
                  <a:pt x="8651926" y="3679872"/>
                </a:lnTo>
                <a:lnTo>
                  <a:pt x="8650208" y="3679872"/>
                </a:lnTo>
                <a:cubicBezTo>
                  <a:pt x="8670851" y="3672049"/>
                  <a:pt x="8645046" y="3672049"/>
                  <a:pt x="8645046" y="3672049"/>
                </a:cubicBezTo>
                <a:cubicBezTo>
                  <a:pt x="8655368" y="3664223"/>
                  <a:pt x="8660528" y="3664223"/>
                  <a:pt x="8665690" y="3664223"/>
                </a:cubicBezTo>
                <a:cubicBezTo>
                  <a:pt x="8665690" y="3640750"/>
                  <a:pt x="8614082" y="3672049"/>
                  <a:pt x="8588278" y="3679872"/>
                </a:cubicBezTo>
                <a:cubicBezTo>
                  <a:pt x="8562476" y="3679872"/>
                  <a:pt x="8572797" y="3656397"/>
                  <a:pt x="8541833" y="3664223"/>
                </a:cubicBezTo>
                <a:cubicBezTo>
                  <a:pt x="8541833" y="3672049"/>
                  <a:pt x="8552155" y="3672049"/>
                  <a:pt x="8557313" y="3672049"/>
                </a:cubicBezTo>
                <a:cubicBezTo>
                  <a:pt x="8531511" y="3679872"/>
                  <a:pt x="8505707" y="3687699"/>
                  <a:pt x="8490225" y="3679872"/>
                </a:cubicBezTo>
                <a:cubicBezTo>
                  <a:pt x="8505707" y="3679872"/>
                  <a:pt x="8490225" y="3672049"/>
                  <a:pt x="8474742" y="3672049"/>
                </a:cubicBezTo>
                <a:cubicBezTo>
                  <a:pt x="8464421" y="3679872"/>
                  <a:pt x="8459260" y="3679872"/>
                  <a:pt x="8438619" y="3687699"/>
                </a:cubicBezTo>
                <a:cubicBezTo>
                  <a:pt x="8454100" y="3672049"/>
                  <a:pt x="8407654" y="3687699"/>
                  <a:pt x="8428297" y="3672049"/>
                </a:cubicBezTo>
                <a:cubicBezTo>
                  <a:pt x="8402492" y="3679872"/>
                  <a:pt x="8417975" y="3679872"/>
                  <a:pt x="8402492" y="3687699"/>
                </a:cubicBezTo>
                <a:cubicBezTo>
                  <a:pt x="8387010" y="3679872"/>
                  <a:pt x="8402492" y="3687699"/>
                  <a:pt x="8381851" y="3695524"/>
                </a:cubicBezTo>
                <a:cubicBezTo>
                  <a:pt x="8376689" y="3687699"/>
                  <a:pt x="8366368" y="3695524"/>
                  <a:pt x="8376689" y="3687699"/>
                </a:cubicBezTo>
                <a:cubicBezTo>
                  <a:pt x="8345726" y="3687699"/>
                  <a:pt x="8330242" y="3695524"/>
                  <a:pt x="8309600" y="3695524"/>
                </a:cubicBezTo>
                <a:cubicBezTo>
                  <a:pt x="8304440" y="3703348"/>
                  <a:pt x="8299279" y="3703348"/>
                  <a:pt x="8294119" y="3711174"/>
                </a:cubicBezTo>
                <a:cubicBezTo>
                  <a:pt x="8273475" y="3711174"/>
                  <a:pt x="8252833" y="3711174"/>
                  <a:pt x="8221868" y="3719000"/>
                </a:cubicBezTo>
                <a:cubicBezTo>
                  <a:pt x="8221868" y="3695524"/>
                  <a:pt x="8144457" y="3711174"/>
                  <a:pt x="8113494" y="3695524"/>
                </a:cubicBezTo>
                <a:cubicBezTo>
                  <a:pt x="8113494" y="3703348"/>
                  <a:pt x="8118653" y="3703348"/>
                  <a:pt x="8113494" y="3711174"/>
                </a:cubicBezTo>
                <a:cubicBezTo>
                  <a:pt x="8101882" y="3711174"/>
                  <a:pt x="8098979" y="3702371"/>
                  <a:pt x="8091721" y="3701270"/>
                </a:cubicBezTo>
                <a:lnTo>
                  <a:pt x="8082621" y="3703327"/>
                </a:lnTo>
                <a:lnTo>
                  <a:pt x="8083657" y="3702447"/>
                </a:lnTo>
                <a:cubicBezTo>
                  <a:pt x="8067307" y="3702447"/>
                  <a:pt x="8040060" y="3702447"/>
                  <a:pt x="8040060" y="3718971"/>
                </a:cubicBezTo>
                <a:cubicBezTo>
                  <a:pt x="8048233" y="3712775"/>
                  <a:pt x="8062539" y="3715873"/>
                  <a:pt x="8073779" y="3710839"/>
                </a:cubicBezTo>
                <a:lnTo>
                  <a:pt x="8082578" y="3703364"/>
                </a:lnTo>
                <a:lnTo>
                  <a:pt x="8094785" y="3707261"/>
                </a:lnTo>
                <a:cubicBezTo>
                  <a:pt x="8100591" y="3707261"/>
                  <a:pt x="8105751" y="3707261"/>
                  <a:pt x="8103171" y="3711174"/>
                </a:cubicBezTo>
                <a:cubicBezTo>
                  <a:pt x="8077368" y="3719000"/>
                  <a:pt x="8030920" y="3734648"/>
                  <a:pt x="7999956" y="3734648"/>
                </a:cubicBezTo>
                <a:cubicBezTo>
                  <a:pt x="8015439" y="3734648"/>
                  <a:pt x="8025762" y="3719000"/>
                  <a:pt x="8020599" y="3719000"/>
                </a:cubicBezTo>
                <a:cubicBezTo>
                  <a:pt x="8005118" y="3726823"/>
                  <a:pt x="7999956" y="3734648"/>
                  <a:pt x="7979314" y="3734648"/>
                </a:cubicBezTo>
                <a:cubicBezTo>
                  <a:pt x="7984476" y="3734648"/>
                  <a:pt x="7979314" y="3726823"/>
                  <a:pt x="7984476" y="3719000"/>
                </a:cubicBezTo>
                <a:cubicBezTo>
                  <a:pt x="7958670" y="3719000"/>
                  <a:pt x="7927707" y="3734648"/>
                  <a:pt x="7907063" y="3734648"/>
                </a:cubicBezTo>
                <a:cubicBezTo>
                  <a:pt x="7907063" y="3726823"/>
                  <a:pt x="7912226" y="3726823"/>
                  <a:pt x="7917384" y="3726823"/>
                </a:cubicBezTo>
                <a:cubicBezTo>
                  <a:pt x="7953511" y="3719000"/>
                  <a:pt x="8015439" y="3719000"/>
                  <a:pt x="8030920" y="3703348"/>
                </a:cubicBezTo>
                <a:cubicBezTo>
                  <a:pt x="7994797" y="3719000"/>
                  <a:pt x="7948349" y="3711174"/>
                  <a:pt x="7901903" y="3719000"/>
                </a:cubicBezTo>
                <a:cubicBezTo>
                  <a:pt x="7901903" y="3703348"/>
                  <a:pt x="7834814" y="3734648"/>
                  <a:pt x="7814171" y="3719000"/>
                </a:cubicBezTo>
                <a:cubicBezTo>
                  <a:pt x="7762563" y="3742474"/>
                  <a:pt x="7669671" y="3742474"/>
                  <a:pt x="7628384" y="3734648"/>
                </a:cubicBezTo>
                <a:cubicBezTo>
                  <a:pt x="7628384" y="3734648"/>
                  <a:pt x="7633546" y="3734648"/>
                  <a:pt x="7628384" y="3726823"/>
                </a:cubicBezTo>
                <a:cubicBezTo>
                  <a:pt x="7623225" y="3730735"/>
                  <a:pt x="7618063" y="3732692"/>
                  <a:pt x="7613548" y="3734649"/>
                </a:cubicBezTo>
                <a:lnTo>
                  <a:pt x="7609996" y="3737183"/>
                </a:lnTo>
                <a:lnTo>
                  <a:pt x="7609677" y="3736603"/>
                </a:lnTo>
                <a:cubicBezTo>
                  <a:pt x="7607743" y="3736603"/>
                  <a:pt x="7605161" y="3738561"/>
                  <a:pt x="7602581" y="3742474"/>
                </a:cubicBezTo>
                <a:lnTo>
                  <a:pt x="7609996" y="3737183"/>
                </a:lnTo>
                <a:lnTo>
                  <a:pt x="7612904" y="3742474"/>
                </a:lnTo>
                <a:cubicBezTo>
                  <a:pt x="7576778" y="3750300"/>
                  <a:pt x="7566457" y="3742474"/>
                  <a:pt x="7545814" y="3750300"/>
                </a:cubicBezTo>
                <a:cubicBezTo>
                  <a:pt x="7545814" y="3742474"/>
                  <a:pt x="7550974" y="3742474"/>
                  <a:pt x="7550974" y="3734648"/>
                </a:cubicBezTo>
                <a:cubicBezTo>
                  <a:pt x="7520010" y="3742474"/>
                  <a:pt x="7520010" y="3734648"/>
                  <a:pt x="7489045" y="3734648"/>
                </a:cubicBezTo>
                <a:cubicBezTo>
                  <a:pt x="7494206" y="3742474"/>
                  <a:pt x="7509689" y="3742474"/>
                  <a:pt x="7489045" y="3750300"/>
                </a:cubicBezTo>
                <a:cubicBezTo>
                  <a:pt x="7489045" y="3742474"/>
                  <a:pt x="7473564" y="3750300"/>
                  <a:pt x="7468403" y="3742474"/>
                </a:cubicBezTo>
                <a:cubicBezTo>
                  <a:pt x="7458080" y="3750300"/>
                  <a:pt x="7478724" y="3750300"/>
                  <a:pt x="7458080" y="3758122"/>
                </a:cubicBezTo>
                <a:cubicBezTo>
                  <a:pt x="7427117" y="3758122"/>
                  <a:pt x="7427117" y="3765950"/>
                  <a:pt x="7390992" y="3765950"/>
                </a:cubicBezTo>
                <a:cubicBezTo>
                  <a:pt x="7396154" y="3758122"/>
                  <a:pt x="7360027" y="3758122"/>
                  <a:pt x="7375510" y="3750300"/>
                </a:cubicBezTo>
                <a:cubicBezTo>
                  <a:pt x="7344545" y="3750300"/>
                  <a:pt x="7334224" y="3750300"/>
                  <a:pt x="7318742" y="3758122"/>
                </a:cubicBezTo>
                <a:cubicBezTo>
                  <a:pt x="7323903" y="3750300"/>
                  <a:pt x="7303259" y="3750300"/>
                  <a:pt x="7318742" y="3742474"/>
                </a:cubicBezTo>
                <a:cubicBezTo>
                  <a:pt x="7308421" y="3742474"/>
                  <a:pt x="7308421" y="3742474"/>
                  <a:pt x="7298099" y="3742474"/>
                </a:cubicBezTo>
                <a:cubicBezTo>
                  <a:pt x="7303259" y="3750300"/>
                  <a:pt x="7313582" y="3758122"/>
                  <a:pt x="7298099" y="3765950"/>
                </a:cubicBezTo>
                <a:cubicBezTo>
                  <a:pt x="7241332" y="3765950"/>
                  <a:pt x="7169081" y="3758122"/>
                  <a:pt x="7127796" y="3781599"/>
                </a:cubicBezTo>
                <a:cubicBezTo>
                  <a:pt x="7127796" y="3773774"/>
                  <a:pt x="7127796" y="3765950"/>
                  <a:pt x="7132956" y="3765950"/>
                </a:cubicBezTo>
                <a:cubicBezTo>
                  <a:pt x="7107152" y="3765950"/>
                  <a:pt x="7107152" y="3765950"/>
                  <a:pt x="7107152" y="3765950"/>
                </a:cubicBezTo>
                <a:cubicBezTo>
                  <a:pt x="7112314" y="3773774"/>
                  <a:pt x="7107152" y="3781599"/>
                  <a:pt x="7091670" y="3781599"/>
                </a:cubicBezTo>
                <a:cubicBezTo>
                  <a:pt x="7101991" y="3765950"/>
                  <a:pt x="7081349" y="3773774"/>
                  <a:pt x="7081349" y="3765950"/>
                </a:cubicBezTo>
                <a:cubicBezTo>
                  <a:pt x="7101991" y="3758122"/>
                  <a:pt x="7122635" y="3765950"/>
                  <a:pt x="7153600" y="3765950"/>
                </a:cubicBezTo>
                <a:cubicBezTo>
                  <a:pt x="7163921" y="3750300"/>
                  <a:pt x="7225850" y="3750300"/>
                  <a:pt x="7241332" y="3750300"/>
                </a:cubicBezTo>
                <a:cubicBezTo>
                  <a:pt x="7215527" y="3742474"/>
                  <a:pt x="7143277" y="3750300"/>
                  <a:pt x="7122635" y="3750300"/>
                </a:cubicBezTo>
                <a:cubicBezTo>
                  <a:pt x="7086509" y="3750300"/>
                  <a:pt x="7060706" y="3742474"/>
                  <a:pt x="7019420" y="3742474"/>
                </a:cubicBezTo>
                <a:cubicBezTo>
                  <a:pt x="7024581" y="3750300"/>
                  <a:pt x="7009099" y="3750300"/>
                  <a:pt x="7003938" y="3750300"/>
                </a:cubicBezTo>
                <a:cubicBezTo>
                  <a:pt x="7003938" y="3765950"/>
                  <a:pt x="7014258" y="3758122"/>
                  <a:pt x="7014258" y="3765950"/>
                </a:cubicBezTo>
                <a:cubicBezTo>
                  <a:pt x="7034902" y="3773774"/>
                  <a:pt x="7019420" y="3758122"/>
                  <a:pt x="7034902" y="3758122"/>
                </a:cubicBezTo>
                <a:cubicBezTo>
                  <a:pt x="7029741" y="3773774"/>
                  <a:pt x="7060706" y="3765950"/>
                  <a:pt x="7055544" y="3781599"/>
                </a:cubicBezTo>
                <a:cubicBezTo>
                  <a:pt x="7029741" y="3781599"/>
                  <a:pt x="6993617" y="3773774"/>
                  <a:pt x="6988455" y="3789425"/>
                </a:cubicBezTo>
                <a:cubicBezTo>
                  <a:pt x="6978134" y="3789425"/>
                  <a:pt x="6972973" y="3789425"/>
                  <a:pt x="6962652" y="3789425"/>
                </a:cubicBezTo>
                <a:cubicBezTo>
                  <a:pt x="6967813" y="3781599"/>
                  <a:pt x="6967813" y="3773774"/>
                  <a:pt x="6972973" y="3773774"/>
                </a:cubicBezTo>
                <a:cubicBezTo>
                  <a:pt x="6942008" y="3773774"/>
                  <a:pt x="6978134" y="3789425"/>
                  <a:pt x="6947170" y="3789425"/>
                </a:cubicBezTo>
                <a:cubicBezTo>
                  <a:pt x="6936850" y="3781599"/>
                  <a:pt x="6931687" y="3781599"/>
                  <a:pt x="6926527" y="3789425"/>
                </a:cubicBezTo>
                <a:cubicBezTo>
                  <a:pt x="6905885" y="3781599"/>
                  <a:pt x="6931687" y="3773774"/>
                  <a:pt x="6921366" y="3765950"/>
                </a:cubicBezTo>
                <a:cubicBezTo>
                  <a:pt x="6921366" y="3773774"/>
                  <a:pt x="6885241" y="3773774"/>
                  <a:pt x="6885241" y="3773774"/>
                </a:cubicBezTo>
                <a:cubicBezTo>
                  <a:pt x="6885241" y="3765950"/>
                  <a:pt x="6885241" y="3758122"/>
                  <a:pt x="6895564" y="3758122"/>
                </a:cubicBezTo>
                <a:cubicBezTo>
                  <a:pt x="6890401" y="3773774"/>
                  <a:pt x="6926527" y="3758122"/>
                  <a:pt x="6942008" y="3758122"/>
                </a:cubicBezTo>
                <a:cubicBezTo>
                  <a:pt x="6947170" y="3758122"/>
                  <a:pt x="6947170" y="3765950"/>
                  <a:pt x="6957490" y="3765950"/>
                </a:cubicBezTo>
                <a:cubicBezTo>
                  <a:pt x="6957490" y="3758122"/>
                  <a:pt x="6988455" y="3765950"/>
                  <a:pt x="6993617" y="3765950"/>
                </a:cubicBezTo>
                <a:cubicBezTo>
                  <a:pt x="6988455" y="3750300"/>
                  <a:pt x="6957490" y="3750300"/>
                  <a:pt x="6947170" y="3750300"/>
                </a:cubicBezTo>
                <a:cubicBezTo>
                  <a:pt x="6947170" y="3742474"/>
                  <a:pt x="6962652" y="3750300"/>
                  <a:pt x="6972973" y="3742474"/>
                </a:cubicBezTo>
                <a:cubicBezTo>
                  <a:pt x="6947170" y="3742474"/>
                  <a:pt x="6926527" y="3750300"/>
                  <a:pt x="6916206" y="3742474"/>
                </a:cubicBezTo>
                <a:cubicBezTo>
                  <a:pt x="6916206" y="3750300"/>
                  <a:pt x="6880080" y="3742474"/>
                  <a:pt x="6895564" y="3750300"/>
                </a:cubicBezTo>
                <a:cubicBezTo>
                  <a:pt x="6911045" y="3758122"/>
                  <a:pt x="6921366" y="3742474"/>
                  <a:pt x="6926527" y="3750300"/>
                </a:cubicBezTo>
                <a:cubicBezTo>
                  <a:pt x="6905885" y="3765950"/>
                  <a:pt x="6890401" y="3750300"/>
                  <a:pt x="6869758" y="3750300"/>
                </a:cubicBezTo>
                <a:cubicBezTo>
                  <a:pt x="6864599" y="3758122"/>
                  <a:pt x="6890401" y="3750300"/>
                  <a:pt x="6885241" y="3758122"/>
                </a:cubicBezTo>
                <a:cubicBezTo>
                  <a:pt x="6880080" y="3758122"/>
                  <a:pt x="6880080" y="3765950"/>
                  <a:pt x="6874920" y="3765950"/>
                </a:cubicBezTo>
                <a:cubicBezTo>
                  <a:pt x="6843955" y="3765950"/>
                  <a:pt x="6838795" y="3758122"/>
                  <a:pt x="6818151" y="3758122"/>
                </a:cubicBezTo>
                <a:cubicBezTo>
                  <a:pt x="6802670" y="3758122"/>
                  <a:pt x="6828472" y="3758122"/>
                  <a:pt x="6828472" y="3765950"/>
                </a:cubicBezTo>
                <a:cubicBezTo>
                  <a:pt x="6818151" y="3765950"/>
                  <a:pt x="6812990" y="3765950"/>
                  <a:pt x="6812990" y="3765950"/>
                </a:cubicBezTo>
                <a:cubicBezTo>
                  <a:pt x="6802670" y="3765950"/>
                  <a:pt x="6792349" y="3765950"/>
                  <a:pt x="6792349" y="3758122"/>
                </a:cubicBezTo>
                <a:cubicBezTo>
                  <a:pt x="6792349" y="3750300"/>
                  <a:pt x="6812990" y="3750300"/>
                  <a:pt x="6807830" y="3742474"/>
                </a:cubicBezTo>
                <a:cubicBezTo>
                  <a:pt x="6787187" y="3750300"/>
                  <a:pt x="6782028" y="3750300"/>
                  <a:pt x="6766545" y="3742474"/>
                </a:cubicBezTo>
                <a:cubicBezTo>
                  <a:pt x="6756222" y="3750300"/>
                  <a:pt x="6756222" y="3758122"/>
                  <a:pt x="6740740" y="3758122"/>
                </a:cubicBezTo>
                <a:cubicBezTo>
                  <a:pt x="6730419" y="3758122"/>
                  <a:pt x="6730419" y="3750300"/>
                  <a:pt x="6720098" y="3750300"/>
                </a:cubicBezTo>
                <a:cubicBezTo>
                  <a:pt x="6709777" y="3758122"/>
                  <a:pt x="6683973" y="3758122"/>
                  <a:pt x="6658169" y="3758122"/>
                </a:cubicBezTo>
                <a:cubicBezTo>
                  <a:pt x="6653009" y="3765950"/>
                  <a:pt x="6642686" y="3765950"/>
                  <a:pt x="6632365" y="3773774"/>
                </a:cubicBezTo>
                <a:cubicBezTo>
                  <a:pt x="6658169" y="3773774"/>
                  <a:pt x="6668492" y="3765950"/>
                  <a:pt x="6678812" y="3773774"/>
                </a:cubicBezTo>
                <a:cubicBezTo>
                  <a:pt x="6673651" y="3773774"/>
                  <a:pt x="6668492" y="3773774"/>
                  <a:pt x="6663330" y="3781599"/>
                </a:cubicBezTo>
                <a:cubicBezTo>
                  <a:pt x="6678812" y="3781599"/>
                  <a:pt x="6678812" y="3773774"/>
                  <a:pt x="6689133" y="3773774"/>
                </a:cubicBezTo>
                <a:cubicBezTo>
                  <a:pt x="6689133" y="3789425"/>
                  <a:pt x="6725260" y="3773774"/>
                  <a:pt x="6730419" y="3773774"/>
                </a:cubicBezTo>
                <a:cubicBezTo>
                  <a:pt x="6725260" y="3781599"/>
                  <a:pt x="6720098" y="3781599"/>
                  <a:pt x="6725260" y="3789425"/>
                </a:cubicBezTo>
                <a:cubicBezTo>
                  <a:pt x="6756222" y="3781599"/>
                  <a:pt x="6797509" y="3773774"/>
                  <a:pt x="6818151" y="3789425"/>
                </a:cubicBezTo>
                <a:cubicBezTo>
                  <a:pt x="6812990" y="3765950"/>
                  <a:pt x="6874920" y="3781599"/>
                  <a:pt x="6854278" y="3789425"/>
                </a:cubicBezTo>
                <a:cubicBezTo>
                  <a:pt x="6880080" y="3789425"/>
                  <a:pt x="6859437" y="3781599"/>
                  <a:pt x="6874920" y="3781599"/>
                </a:cubicBezTo>
                <a:cubicBezTo>
                  <a:pt x="6880080" y="3781599"/>
                  <a:pt x="6890401" y="3781599"/>
                  <a:pt x="6890401" y="3789425"/>
                </a:cubicBezTo>
                <a:cubicBezTo>
                  <a:pt x="6843955" y="3812898"/>
                  <a:pt x="6812990" y="3797249"/>
                  <a:pt x="6766545" y="3789425"/>
                </a:cubicBezTo>
                <a:cubicBezTo>
                  <a:pt x="6735581" y="3797249"/>
                  <a:pt x="6720098" y="3797249"/>
                  <a:pt x="6699454" y="3797249"/>
                </a:cubicBezTo>
                <a:cubicBezTo>
                  <a:pt x="6699454" y="3789425"/>
                  <a:pt x="6699454" y="3789425"/>
                  <a:pt x="6699454" y="3789425"/>
                </a:cubicBezTo>
                <a:cubicBezTo>
                  <a:pt x="6694295" y="3797249"/>
                  <a:pt x="6642686" y="3797249"/>
                  <a:pt x="6658169" y="3805074"/>
                </a:cubicBezTo>
                <a:cubicBezTo>
                  <a:pt x="6668492" y="3797249"/>
                  <a:pt x="6704616" y="3805074"/>
                  <a:pt x="6704616" y="3812898"/>
                </a:cubicBezTo>
                <a:cubicBezTo>
                  <a:pt x="6673651" y="3812898"/>
                  <a:pt x="6658169" y="3805074"/>
                  <a:pt x="6622044" y="3812898"/>
                </a:cubicBezTo>
                <a:cubicBezTo>
                  <a:pt x="6627205" y="3805074"/>
                  <a:pt x="6622044" y="3805074"/>
                  <a:pt x="6611723" y="3797249"/>
                </a:cubicBezTo>
                <a:cubicBezTo>
                  <a:pt x="6616884" y="3812898"/>
                  <a:pt x="6580759" y="3812898"/>
                  <a:pt x="6585919" y="3805074"/>
                </a:cubicBezTo>
                <a:cubicBezTo>
                  <a:pt x="6539473" y="3812898"/>
                  <a:pt x="6487864" y="3797249"/>
                  <a:pt x="6431097" y="3812898"/>
                </a:cubicBezTo>
                <a:cubicBezTo>
                  <a:pt x="6420776" y="3797249"/>
                  <a:pt x="6389812" y="3797249"/>
                  <a:pt x="6374330" y="3805074"/>
                </a:cubicBezTo>
                <a:cubicBezTo>
                  <a:pt x="6374330" y="3805074"/>
                  <a:pt x="6374330" y="3805074"/>
                  <a:pt x="6379491" y="3797249"/>
                </a:cubicBezTo>
                <a:cubicBezTo>
                  <a:pt x="6358847" y="3805074"/>
                  <a:pt x="6353688" y="3797249"/>
                  <a:pt x="6348526" y="3789425"/>
                </a:cubicBezTo>
                <a:cubicBezTo>
                  <a:pt x="6327882" y="3797249"/>
                  <a:pt x="6369168" y="3805074"/>
                  <a:pt x="6353688" y="3805074"/>
                </a:cubicBezTo>
                <a:cubicBezTo>
                  <a:pt x="6338205" y="3805074"/>
                  <a:pt x="6322723" y="3805074"/>
                  <a:pt x="6317563" y="3797249"/>
                </a:cubicBezTo>
                <a:cubicBezTo>
                  <a:pt x="6281437" y="3797249"/>
                  <a:pt x="6198866" y="3805074"/>
                  <a:pt x="6167905" y="3797249"/>
                </a:cubicBezTo>
                <a:cubicBezTo>
                  <a:pt x="6152419" y="3805074"/>
                  <a:pt x="6100812" y="3805074"/>
                  <a:pt x="6059525" y="3812898"/>
                </a:cubicBezTo>
                <a:cubicBezTo>
                  <a:pt x="6023403" y="3812898"/>
                  <a:pt x="5992439" y="3805074"/>
                  <a:pt x="6028563" y="3797249"/>
                </a:cubicBezTo>
                <a:cubicBezTo>
                  <a:pt x="5992439" y="3797249"/>
                  <a:pt x="5945993" y="3797249"/>
                  <a:pt x="5920188" y="3797249"/>
                </a:cubicBezTo>
                <a:cubicBezTo>
                  <a:pt x="5945993" y="3797249"/>
                  <a:pt x="5909867" y="3797249"/>
                  <a:pt x="5920188" y="3789425"/>
                </a:cubicBezTo>
                <a:cubicBezTo>
                  <a:pt x="5904705" y="3789425"/>
                  <a:pt x="5904705" y="3789425"/>
                  <a:pt x="5894384" y="3789425"/>
                </a:cubicBezTo>
                <a:cubicBezTo>
                  <a:pt x="5894384" y="3797249"/>
                  <a:pt x="5858260" y="3781599"/>
                  <a:pt x="5847938" y="3789425"/>
                </a:cubicBezTo>
                <a:cubicBezTo>
                  <a:pt x="5853101" y="3789425"/>
                  <a:pt x="5853101" y="3797249"/>
                  <a:pt x="5847938" y="3797249"/>
                </a:cubicBezTo>
                <a:cubicBezTo>
                  <a:pt x="5842779" y="3789425"/>
                  <a:pt x="5842779" y="3789425"/>
                  <a:pt x="5837618" y="3781599"/>
                </a:cubicBezTo>
                <a:cubicBezTo>
                  <a:pt x="5847938" y="3773774"/>
                  <a:pt x="5853101" y="3773774"/>
                  <a:pt x="5873741" y="3773774"/>
                </a:cubicBezTo>
                <a:cubicBezTo>
                  <a:pt x="5858260" y="3765950"/>
                  <a:pt x="5873741" y="3765950"/>
                  <a:pt x="5878906" y="3758122"/>
                </a:cubicBezTo>
                <a:cubicBezTo>
                  <a:pt x="5811813" y="3758122"/>
                  <a:pt x="5822135" y="3758122"/>
                  <a:pt x="5765367" y="3750300"/>
                </a:cubicBezTo>
                <a:cubicBezTo>
                  <a:pt x="5760207" y="3765950"/>
                  <a:pt x="5791169" y="3758122"/>
                  <a:pt x="5791169" y="3765950"/>
                </a:cubicBezTo>
                <a:cubicBezTo>
                  <a:pt x="5765367" y="3765950"/>
                  <a:pt x="5765367" y="3765950"/>
                  <a:pt x="5765367" y="3765950"/>
                </a:cubicBezTo>
                <a:cubicBezTo>
                  <a:pt x="5765367" y="3765950"/>
                  <a:pt x="5770525" y="3773774"/>
                  <a:pt x="5775687" y="3773774"/>
                </a:cubicBezTo>
                <a:cubicBezTo>
                  <a:pt x="5775687" y="3765950"/>
                  <a:pt x="5796332" y="3773774"/>
                  <a:pt x="5796332" y="3765950"/>
                </a:cubicBezTo>
                <a:cubicBezTo>
                  <a:pt x="5806653" y="3765950"/>
                  <a:pt x="5816974" y="3765950"/>
                  <a:pt x="5816974" y="3773774"/>
                </a:cubicBezTo>
                <a:cubicBezTo>
                  <a:pt x="5806653" y="3773774"/>
                  <a:pt x="5786008" y="3773774"/>
                  <a:pt x="5796332" y="3781599"/>
                </a:cubicBezTo>
                <a:cubicBezTo>
                  <a:pt x="5806653" y="3781599"/>
                  <a:pt x="5816974" y="3781599"/>
                  <a:pt x="5827294" y="3781599"/>
                </a:cubicBezTo>
                <a:cubicBezTo>
                  <a:pt x="5796332" y="3797249"/>
                  <a:pt x="5729241" y="3781599"/>
                  <a:pt x="5693117" y="3797249"/>
                </a:cubicBezTo>
                <a:cubicBezTo>
                  <a:pt x="5672473" y="3781599"/>
                  <a:pt x="5574420" y="3781599"/>
                  <a:pt x="5579581" y="3797249"/>
                </a:cubicBezTo>
                <a:cubicBezTo>
                  <a:pt x="5569258" y="3789425"/>
                  <a:pt x="5574420" y="3789425"/>
                  <a:pt x="5564098" y="3781599"/>
                </a:cubicBezTo>
                <a:cubicBezTo>
                  <a:pt x="5579581" y="3781599"/>
                  <a:pt x="5620868" y="3789425"/>
                  <a:pt x="5620868" y="3773774"/>
                </a:cubicBezTo>
                <a:cubicBezTo>
                  <a:pt x="5595063" y="3781599"/>
                  <a:pt x="5564098" y="3781599"/>
                  <a:pt x="5584741" y="3765950"/>
                </a:cubicBezTo>
                <a:cubicBezTo>
                  <a:pt x="5569258" y="3765950"/>
                  <a:pt x="5574420" y="3773774"/>
                  <a:pt x="5558936" y="3773774"/>
                </a:cubicBezTo>
                <a:cubicBezTo>
                  <a:pt x="5558936" y="3765950"/>
                  <a:pt x="5558936" y="3765950"/>
                  <a:pt x="5558936" y="3765950"/>
                </a:cubicBezTo>
                <a:cubicBezTo>
                  <a:pt x="5569258" y="3765950"/>
                  <a:pt x="5605383" y="3765950"/>
                  <a:pt x="5589902" y="3758122"/>
                </a:cubicBezTo>
                <a:cubicBezTo>
                  <a:pt x="5579581" y="3765950"/>
                  <a:pt x="5553779" y="3758122"/>
                  <a:pt x="5543453" y="3758122"/>
                </a:cubicBezTo>
                <a:cubicBezTo>
                  <a:pt x="5538295" y="3765950"/>
                  <a:pt x="5481527" y="3765950"/>
                  <a:pt x="5471205" y="3750300"/>
                </a:cubicBezTo>
                <a:cubicBezTo>
                  <a:pt x="5471205" y="3742474"/>
                  <a:pt x="5476367" y="3742474"/>
                  <a:pt x="5481527" y="3742474"/>
                </a:cubicBezTo>
                <a:cubicBezTo>
                  <a:pt x="5497011" y="3742474"/>
                  <a:pt x="5522812" y="3750300"/>
                  <a:pt x="5527974" y="3742474"/>
                </a:cubicBezTo>
                <a:cubicBezTo>
                  <a:pt x="5533134" y="3750300"/>
                  <a:pt x="5538295" y="3750300"/>
                  <a:pt x="5527974" y="3758122"/>
                </a:cubicBezTo>
                <a:cubicBezTo>
                  <a:pt x="5540875" y="3758122"/>
                  <a:pt x="5542166" y="3756170"/>
                  <a:pt x="5541522" y="3753234"/>
                </a:cubicBezTo>
                <a:lnTo>
                  <a:pt x="5543028" y="3744855"/>
                </a:lnTo>
                <a:lnTo>
                  <a:pt x="5548928" y="3746081"/>
                </a:lnTo>
                <a:lnTo>
                  <a:pt x="5558294" y="3752255"/>
                </a:lnTo>
                <a:cubicBezTo>
                  <a:pt x="5562806" y="3754213"/>
                  <a:pt x="5566679" y="3754213"/>
                  <a:pt x="5569258" y="3750300"/>
                </a:cubicBezTo>
                <a:lnTo>
                  <a:pt x="5548928" y="3746081"/>
                </a:lnTo>
                <a:lnTo>
                  <a:pt x="5543453" y="3742474"/>
                </a:lnTo>
                <a:lnTo>
                  <a:pt x="5543028" y="3744855"/>
                </a:lnTo>
                <a:lnTo>
                  <a:pt x="5507974" y="3737583"/>
                </a:lnTo>
                <a:cubicBezTo>
                  <a:pt x="5480236" y="3734648"/>
                  <a:pt x="5450561" y="3734648"/>
                  <a:pt x="5435081" y="3742474"/>
                </a:cubicBezTo>
                <a:cubicBezTo>
                  <a:pt x="5414435" y="3726823"/>
                  <a:pt x="5347347" y="3742474"/>
                  <a:pt x="5337026" y="3719000"/>
                </a:cubicBezTo>
                <a:cubicBezTo>
                  <a:pt x="5321543" y="3719000"/>
                  <a:pt x="5295743" y="3719000"/>
                  <a:pt x="5290580" y="3711174"/>
                </a:cubicBezTo>
                <a:cubicBezTo>
                  <a:pt x="5275097" y="3703348"/>
                  <a:pt x="5280258" y="3719000"/>
                  <a:pt x="5264777" y="3711174"/>
                </a:cubicBezTo>
                <a:cubicBezTo>
                  <a:pt x="5233811" y="3703348"/>
                  <a:pt x="5238974" y="3695524"/>
                  <a:pt x="5223489" y="3679872"/>
                </a:cubicBezTo>
                <a:cubicBezTo>
                  <a:pt x="5228652" y="3695524"/>
                  <a:pt x="5182207" y="3687699"/>
                  <a:pt x="5166724" y="3687699"/>
                </a:cubicBezTo>
                <a:cubicBezTo>
                  <a:pt x="5166724" y="3679872"/>
                  <a:pt x="5177043" y="3679872"/>
                  <a:pt x="5177043" y="3679872"/>
                </a:cubicBezTo>
                <a:cubicBezTo>
                  <a:pt x="5156400" y="3672049"/>
                  <a:pt x="5151241" y="3695524"/>
                  <a:pt x="5135759" y="3679872"/>
                </a:cubicBezTo>
                <a:cubicBezTo>
                  <a:pt x="5125438" y="3672049"/>
                  <a:pt x="5166724" y="3672049"/>
                  <a:pt x="5146081" y="3672049"/>
                </a:cubicBezTo>
                <a:cubicBezTo>
                  <a:pt x="5125438" y="3679872"/>
                  <a:pt x="5120275" y="3664223"/>
                  <a:pt x="5109956" y="3672049"/>
                </a:cubicBezTo>
                <a:cubicBezTo>
                  <a:pt x="5099632" y="3672049"/>
                  <a:pt x="5099632" y="3664223"/>
                  <a:pt x="5094472" y="3664223"/>
                </a:cubicBezTo>
                <a:cubicBezTo>
                  <a:pt x="5078991" y="3672049"/>
                  <a:pt x="4986097" y="3664223"/>
                  <a:pt x="4996420" y="3648572"/>
                </a:cubicBezTo>
                <a:cubicBezTo>
                  <a:pt x="4898364" y="3656397"/>
                  <a:pt x="4764188" y="3617273"/>
                  <a:pt x="4671292" y="3617273"/>
                </a:cubicBezTo>
                <a:cubicBezTo>
                  <a:pt x="4676453" y="3609450"/>
                  <a:pt x="4671292" y="3601621"/>
                  <a:pt x="4686775" y="3601621"/>
                </a:cubicBezTo>
                <a:cubicBezTo>
                  <a:pt x="4686775" y="3609450"/>
                  <a:pt x="4697098" y="3617273"/>
                  <a:pt x="4707419" y="3609450"/>
                </a:cubicBezTo>
                <a:cubicBezTo>
                  <a:pt x="4697098" y="3609450"/>
                  <a:pt x="4697098" y="3601621"/>
                  <a:pt x="4697098" y="3601621"/>
                </a:cubicBezTo>
                <a:cubicBezTo>
                  <a:pt x="4712580" y="3593798"/>
                  <a:pt x="4728061" y="3609450"/>
                  <a:pt x="4738385" y="3601621"/>
                </a:cubicBezTo>
                <a:cubicBezTo>
                  <a:pt x="4722900" y="3601621"/>
                  <a:pt x="4686775" y="3593798"/>
                  <a:pt x="4676453" y="3593798"/>
                </a:cubicBezTo>
                <a:cubicBezTo>
                  <a:pt x="4671292" y="3593798"/>
                  <a:pt x="4676453" y="3601621"/>
                  <a:pt x="4660971" y="3609450"/>
                </a:cubicBezTo>
                <a:cubicBezTo>
                  <a:pt x="4666132" y="3585974"/>
                  <a:pt x="4640329" y="3601621"/>
                  <a:pt x="4630010" y="3593798"/>
                </a:cubicBezTo>
                <a:cubicBezTo>
                  <a:pt x="4645490" y="3593798"/>
                  <a:pt x="4630010" y="3578148"/>
                  <a:pt x="4624849" y="3585974"/>
                </a:cubicBezTo>
                <a:cubicBezTo>
                  <a:pt x="4635171" y="3585974"/>
                  <a:pt x="4624849" y="3593798"/>
                  <a:pt x="4619684" y="3593798"/>
                </a:cubicBezTo>
                <a:cubicBezTo>
                  <a:pt x="4599044" y="3585974"/>
                  <a:pt x="4593883" y="3562499"/>
                  <a:pt x="4573239" y="3570322"/>
                </a:cubicBezTo>
                <a:cubicBezTo>
                  <a:pt x="4573239" y="3578148"/>
                  <a:pt x="4599044" y="3570322"/>
                  <a:pt x="4593883" y="3578148"/>
                </a:cubicBezTo>
                <a:cubicBezTo>
                  <a:pt x="4588723" y="3593798"/>
                  <a:pt x="4557759" y="3578148"/>
                  <a:pt x="4542277" y="3578148"/>
                </a:cubicBezTo>
                <a:cubicBezTo>
                  <a:pt x="4537115" y="3593798"/>
                  <a:pt x="4511311" y="3593798"/>
                  <a:pt x="4485508" y="3585974"/>
                </a:cubicBezTo>
                <a:cubicBezTo>
                  <a:pt x="4506152" y="3585974"/>
                  <a:pt x="4490668" y="3585974"/>
                  <a:pt x="4490668" y="3578148"/>
                </a:cubicBezTo>
                <a:cubicBezTo>
                  <a:pt x="4459704" y="3570322"/>
                  <a:pt x="4439062" y="3570322"/>
                  <a:pt x="4408098" y="3562499"/>
                </a:cubicBezTo>
                <a:cubicBezTo>
                  <a:pt x="4413259" y="3562499"/>
                  <a:pt x="4426159" y="3562499"/>
                  <a:pt x="4435835" y="3562499"/>
                </a:cubicBezTo>
                <a:lnTo>
                  <a:pt x="4444221" y="3562499"/>
                </a:lnTo>
                <a:cubicBezTo>
                  <a:pt x="4418418" y="3562499"/>
                  <a:pt x="4413259" y="3546847"/>
                  <a:pt x="4428738" y="3546847"/>
                </a:cubicBezTo>
                <a:cubicBezTo>
                  <a:pt x="4402938" y="3546847"/>
                  <a:pt x="4402938" y="3539022"/>
                  <a:pt x="4382294" y="3546847"/>
                </a:cubicBezTo>
                <a:cubicBezTo>
                  <a:pt x="4382294" y="3539022"/>
                  <a:pt x="4377133" y="3539022"/>
                  <a:pt x="4377133" y="3539022"/>
                </a:cubicBezTo>
                <a:cubicBezTo>
                  <a:pt x="4377133" y="3531196"/>
                  <a:pt x="4382294" y="3531196"/>
                  <a:pt x="4397776" y="3531196"/>
                </a:cubicBezTo>
                <a:cubicBezTo>
                  <a:pt x="4377133" y="3515548"/>
                  <a:pt x="4371971" y="3515548"/>
                  <a:pt x="4351328" y="3507723"/>
                </a:cubicBezTo>
                <a:cubicBezTo>
                  <a:pt x="4346167" y="3515548"/>
                  <a:pt x="4371971" y="3515548"/>
                  <a:pt x="4361650" y="3515548"/>
                </a:cubicBezTo>
                <a:cubicBezTo>
                  <a:pt x="4335847" y="3515548"/>
                  <a:pt x="4341006" y="3523372"/>
                  <a:pt x="4325528" y="3523372"/>
                </a:cubicBezTo>
                <a:cubicBezTo>
                  <a:pt x="4325528" y="3507723"/>
                  <a:pt x="4294560" y="3507723"/>
                  <a:pt x="4284240" y="3507723"/>
                </a:cubicBezTo>
                <a:cubicBezTo>
                  <a:pt x="4310045" y="3492071"/>
                  <a:pt x="4330685" y="3515548"/>
                  <a:pt x="4341006" y="3507723"/>
                </a:cubicBezTo>
                <a:cubicBezTo>
                  <a:pt x="4330685" y="3507723"/>
                  <a:pt x="4310045" y="3499897"/>
                  <a:pt x="4315203" y="3492071"/>
                </a:cubicBezTo>
                <a:cubicBezTo>
                  <a:pt x="4325528" y="3492071"/>
                  <a:pt x="4351328" y="3492071"/>
                  <a:pt x="4356491" y="3492071"/>
                </a:cubicBezTo>
                <a:cubicBezTo>
                  <a:pt x="4330685" y="3484248"/>
                  <a:pt x="4310045" y="3484248"/>
                  <a:pt x="4304882" y="3468598"/>
                </a:cubicBezTo>
                <a:cubicBezTo>
                  <a:pt x="4294560" y="3476421"/>
                  <a:pt x="4263597" y="3460772"/>
                  <a:pt x="4242953" y="3468598"/>
                </a:cubicBezTo>
                <a:cubicBezTo>
                  <a:pt x="4232632" y="3460772"/>
                  <a:pt x="4242953" y="3468598"/>
                  <a:pt x="4237793" y="3460772"/>
                </a:cubicBezTo>
                <a:cubicBezTo>
                  <a:pt x="4222310" y="3460772"/>
                  <a:pt x="4211987" y="3445121"/>
                  <a:pt x="4211987" y="3452946"/>
                </a:cubicBezTo>
                <a:cubicBezTo>
                  <a:pt x="4222310" y="3452946"/>
                  <a:pt x="4211987" y="3460772"/>
                  <a:pt x="4206829" y="3460772"/>
                </a:cubicBezTo>
                <a:cubicBezTo>
                  <a:pt x="4201666" y="3452946"/>
                  <a:pt x="4186186" y="3452946"/>
                  <a:pt x="4175866" y="3452946"/>
                </a:cubicBezTo>
                <a:cubicBezTo>
                  <a:pt x="4175866" y="3445121"/>
                  <a:pt x="4165543" y="3445121"/>
                  <a:pt x="4165543" y="3437297"/>
                </a:cubicBezTo>
                <a:cubicBezTo>
                  <a:pt x="4113934" y="3445121"/>
                  <a:pt x="4077811" y="3421646"/>
                  <a:pt x="4031363" y="3413820"/>
                </a:cubicBezTo>
                <a:cubicBezTo>
                  <a:pt x="4026201" y="3413820"/>
                  <a:pt x="4036524" y="3398170"/>
                  <a:pt x="4026201" y="3398170"/>
                </a:cubicBezTo>
                <a:cubicBezTo>
                  <a:pt x="4015880" y="3405998"/>
                  <a:pt x="4000398" y="3405998"/>
                  <a:pt x="3984916" y="3405998"/>
                </a:cubicBezTo>
                <a:cubicBezTo>
                  <a:pt x="3984916" y="3398170"/>
                  <a:pt x="3995239" y="3398170"/>
                  <a:pt x="3995239" y="3398170"/>
                </a:cubicBezTo>
                <a:cubicBezTo>
                  <a:pt x="3969434" y="3390347"/>
                  <a:pt x="3892023" y="3390347"/>
                  <a:pt x="3922988" y="3374695"/>
                </a:cubicBezTo>
                <a:cubicBezTo>
                  <a:pt x="3902344" y="3374695"/>
                  <a:pt x="3855898" y="3382521"/>
                  <a:pt x="3855898" y="3359046"/>
                </a:cubicBezTo>
                <a:cubicBezTo>
                  <a:pt x="3840416" y="3366871"/>
                  <a:pt x="3855898" y="3374695"/>
                  <a:pt x="3850739" y="3374695"/>
                </a:cubicBezTo>
                <a:cubicBezTo>
                  <a:pt x="3793971" y="3343396"/>
                  <a:pt x="3732041" y="3359046"/>
                  <a:pt x="3680434" y="3335571"/>
                </a:cubicBezTo>
                <a:cubicBezTo>
                  <a:pt x="3680434" y="3343396"/>
                  <a:pt x="3633987" y="3312097"/>
                  <a:pt x="3618506" y="3335571"/>
                </a:cubicBezTo>
                <a:cubicBezTo>
                  <a:pt x="3613343" y="3327744"/>
                  <a:pt x="3608185" y="3327744"/>
                  <a:pt x="3603022" y="3319919"/>
                </a:cubicBezTo>
                <a:cubicBezTo>
                  <a:pt x="3675273" y="3319919"/>
                  <a:pt x="3706238" y="3327744"/>
                  <a:pt x="3773326" y="3335571"/>
                </a:cubicBezTo>
                <a:cubicBezTo>
                  <a:pt x="3778488" y="3319919"/>
                  <a:pt x="3747523" y="3319919"/>
                  <a:pt x="3747523" y="3304270"/>
                </a:cubicBezTo>
                <a:cubicBezTo>
                  <a:pt x="3861060" y="3296444"/>
                  <a:pt x="3964274" y="3304270"/>
                  <a:pt x="4067489" y="3335571"/>
                </a:cubicBezTo>
                <a:cubicBezTo>
                  <a:pt x="4186186" y="3335571"/>
                  <a:pt x="4304882" y="3366871"/>
                  <a:pt x="4418418" y="3343396"/>
                </a:cubicBezTo>
                <a:cubicBezTo>
                  <a:pt x="4485508" y="3351219"/>
                  <a:pt x="4578401" y="3351219"/>
                  <a:pt x="4660971" y="3366871"/>
                </a:cubicBezTo>
                <a:cubicBezTo>
                  <a:pt x="4640329" y="3351219"/>
                  <a:pt x="4614527" y="3351219"/>
                  <a:pt x="4583561" y="3351219"/>
                </a:cubicBezTo>
                <a:cubicBezTo>
                  <a:pt x="4552598" y="3351219"/>
                  <a:pt x="4521633" y="3351219"/>
                  <a:pt x="4500991" y="3335571"/>
                </a:cubicBezTo>
                <a:cubicBezTo>
                  <a:pt x="4506152" y="3327744"/>
                  <a:pt x="4506152" y="3319919"/>
                  <a:pt x="4511311" y="3319919"/>
                </a:cubicBezTo>
                <a:cubicBezTo>
                  <a:pt x="4480347" y="3312097"/>
                  <a:pt x="4449383" y="3296444"/>
                  <a:pt x="4433900" y="3280796"/>
                </a:cubicBezTo>
                <a:cubicBezTo>
                  <a:pt x="4377133" y="3280796"/>
                  <a:pt x="4315203" y="3265145"/>
                  <a:pt x="4279080" y="3241670"/>
                </a:cubicBezTo>
                <a:cubicBezTo>
                  <a:pt x="4263597" y="3241670"/>
                  <a:pt x="4268758" y="3249495"/>
                  <a:pt x="4253278" y="3241670"/>
                </a:cubicBezTo>
                <a:cubicBezTo>
                  <a:pt x="4253278" y="3241670"/>
                  <a:pt x="4242953" y="3241670"/>
                  <a:pt x="4248114" y="3233846"/>
                </a:cubicBezTo>
                <a:cubicBezTo>
                  <a:pt x="4232632" y="3233846"/>
                  <a:pt x="4211987" y="3233846"/>
                  <a:pt x="4206829" y="3226021"/>
                </a:cubicBezTo>
                <a:cubicBezTo>
                  <a:pt x="4175866" y="3233846"/>
                  <a:pt x="4175866" y="3210371"/>
                  <a:pt x="4144899" y="3218194"/>
                </a:cubicBezTo>
                <a:cubicBezTo>
                  <a:pt x="4144899" y="3210371"/>
                  <a:pt x="4144899" y="3210371"/>
                  <a:pt x="4144899" y="3210371"/>
                </a:cubicBezTo>
                <a:cubicBezTo>
                  <a:pt x="4088131" y="3210371"/>
                  <a:pt x="4046845" y="3179072"/>
                  <a:pt x="3995239" y="3186894"/>
                </a:cubicBezTo>
                <a:cubicBezTo>
                  <a:pt x="3995239" y="3179072"/>
                  <a:pt x="3984916" y="3179072"/>
                  <a:pt x="3990078" y="3171242"/>
                </a:cubicBezTo>
                <a:cubicBezTo>
                  <a:pt x="3959113" y="3171242"/>
                  <a:pt x="3943631" y="3171242"/>
                  <a:pt x="3928149" y="3163420"/>
                </a:cubicBezTo>
                <a:cubicBezTo>
                  <a:pt x="3845577" y="3155595"/>
                  <a:pt x="3773326" y="3124296"/>
                  <a:pt x="3680434" y="3132120"/>
                </a:cubicBezTo>
                <a:cubicBezTo>
                  <a:pt x="3675273" y="3124296"/>
                  <a:pt x="3670112" y="3124296"/>
                  <a:pt x="3664952" y="3124296"/>
                </a:cubicBezTo>
                <a:cubicBezTo>
                  <a:pt x="3628827" y="3124296"/>
                  <a:pt x="3556576" y="3108644"/>
                  <a:pt x="3520452" y="3108644"/>
                </a:cubicBezTo>
                <a:cubicBezTo>
                  <a:pt x="3510131" y="3116470"/>
                  <a:pt x="3504970" y="3124296"/>
                  <a:pt x="3499808" y="3124296"/>
                </a:cubicBezTo>
                <a:cubicBezTo>
                  <a:pt x="3484326" y="3124296"/>
                  <a:pt x="3510131" y="3124296"/>
                  <a:pt x="3489487" y="3116470"/>
                </a:cubicBezTo>
                <a:cubicBezTo>
                  <a:pt x="3468845" y="3116470"/>
                  <a:pt x="3504970" y="3132120"/>
                  <a:pt x="3489487" y="3132120"/>
                </a:cubicBezTo>
                <a:cubicBezTo>
                  <a:pt x="3489487" y="3124296"/>
                  <a:pt x="3479167" y="3124296"/>
                  <a:pt x="3468845" y="3124296"/>
                </a:cubicBezTo>
                <a:cubicBezTo>
                  <a:pt x="3474005" y="3132120"/>
                  <a:pt x="3448202" y="3124296"/>
                  <a:pt x="3427558" y="3124296"/>
                </a:cubicBezTo>
                <a:cubicBezTo>
                  <a:pt x="3406916" y="3139943"/>
                  <a:pt x="3350149" y="3139943"/>
                  <a:pt x="3324345" y="3155595"/>
                </a:cubicBezTo>
                <a:cubicBezTo>
                  <a:pt x="3252095" y="3139943"/>
                  <a:pt x="3215970" y="3163420"/>
                  <a:pt x="3185004" y="3179072"/>
                </a:cubicBezTo>
                <a:cubicBezTo>
                  <a:pt x="3174683" y="3171242"/>
                  <a:pt x="3164362" y="3179072"/>
                  <a:pt x="3154041" y="3171242"/>
                </a:cubicBezTo>
                <a:cubicBezTo>
                  <a:pt x="3169523" y="3186894"/>
                  <a:pt x="3174683" y="3186894"/>
                  <a:pt x="3174683" y="3202545"/>
                </a:cubicBezTo>
                <a:cubicBezTo>
                  <a:pt x="3164362" y="3202545"/>
                  <a:pt x="3164362" y="3202545"/>
                  <a:pt x="3159202" y="3202545"/>
                </a:cubicBezTo>
                <a:cubicBezTo>
                  <a:pt x="3159202" y="3194719"/>
                  <a:pt x="3164362" y="3194719"/>
                  <a:pt x="3164362" y="3194719"/>
                </a:cubicBezTo>
                <a:cubicBezTo>
                  <a:pt x="3143718" y="3202545"/>
                  <a:pt x="3138560" y="3202545"/>
                  <a:pt x="3123077" y="3202545"/>
                </a:cubicBezTo>
                <a:cubicBezTo>
                  <a:pt x="3154041" y="3210371"/>
                  <a:pt x="3097273" y="3210371"/>
                  <a:pt x="3092112" y="3210371"/>
                </a:cubicBezTo>
                <a:cubicBezTo>
                  <a:pt x="3102432" y="3218194"/>
                  <a:pt x="3128237" y="3218194"/>
                  <a:pt x="3143718" y="3218194"/>
                </a:cubicBezTo>
                <a:cubicBezTo>
                  <a:pt x="3143718" y="3218194"/>
                  <a:pt x="3143718" y="3226021"/>
                  <a:pt x="3138560" y="3226021"/>
                </a:cubicBezTo>
                <a:cubicBezTo>
                  <a:pt x="3107594" y="3226021"/>
                  <a:pt x="3081792" y="3210371"/>
                  <a:pt x="3040506" y="3210371"/>
                </a:cubicBezTo>
                <a:cubicBezTo>
                  <a:pt x="3030183" y="3210371"/>
                  <a:pt x="3050827" y="3226021"/>
                  <a:pt x="3019861" y="3218194"/>
                </a:cubicBezTo>
                <a:cubicBezTo>
                  <a:pt x="3025023" y="3210371"/>
                  <a:pt x="2999218" y="3202545"/>
                  <a:pt x="3019861" y="3194719"/>
                </a:cubicBezTo>
                <a:cubicBezTo>
                  <a:pt x="2999218" y="3194719"/>
                  <a:pt x="2999218" y="3202545"/>
                  <a:pt x="2978576" y="3194719"/>
                </a:cubicBezTo>
                <a:cubicBezTo>
                  <a:pt x="2978576" y="3186894"/>
                  <a:pt x="2978576" y="3186894"/>
                  <a:pt x="2978576" y="3186894"/>
                </a:cubicBezTo>
                <a:cubicBezTo>
                  <a:pt x="2963094" y="3186894"/>
                  <a:pt x="2968256" y="3194719"/>
                  <a:pt x="2952772" y="3194719"/>
                </a:cubicBezTo>
                <a:cubicBezTo>
                  <a:pt x="2932130" y="3179072"/>
                  <a:pt x="2911488" y="3163420"/>
                  <a:pt x="2890845" y="3155595"/>
                </a:cubicBezTo>
                <a:cubicBezTo>
                  <a:pt x="2916647" y="3163420"/>
                  <a:pt x="2947612" y="3155595"/>
                  <a:pt x="2963094" y="3171242"/>
                </a:cubicBezTo>
                <a:cubicBezTo>
                  <a:pt x="2952772" y="3171242"/>
                  <a:pt x="2937291" y="3163420"/>
                  <a:pt x="2932130" y="3171242"/>
                </a:cubicBezTo>
                <a:cubicBezTo>
                  <a:pt x="2957933" y="3186894"/>
                  <a:pt x="2968256" y="3163420"/>
                  <a:pt x="2988898" y="3179072"/>
                </a:cubicBezTo>
                <a:cubicBezTo>
                  <a:pt x="3030183" y="3171242"/>
                  <a:pt x="3076629" y="3210371"/>
                  <a:pt x="3102432" y="3194719"/>
                </a:cubicBezTo>
                <a:cubicBezTo>
                  <a:pt x="3061148" y="3179072"/>
                  <a:pt x="3030183" y="3147769"/>
                  <a:pt x="3009541" y="3155595"/>
                </a:cubicBezTo>
                <a:cubicBezTo>
                  <a:pt x="3019861" y="3155595"/>
                  <a:pt x="3035344" y="3163420"/>
                  <a:pt x="3035344" y="3163420"/>
                </a:cubicBezTo>
                <a:cubicBezTo>
                  <a:pt x="3030183" y="3171242"/>
                  <a:pt x="3025023" y="3171242"/>
                  <a:pt x="3014701" y="3171242"/>
                </a:cubicBezTo>
                <a:cubicBezTo>
                  <a:pt x="2994058" y="3155595"/>
                  <a:pt x="2994058" y="3163420"/>
                  <a:pt x="2963094" y="3163420"/>
                </a:cubicBezTo>
                <a:cubicBezTo>
                  <a:pt x="2978576" y="3155595"/>
                  <a:pt x="2937291" y="3147769"/>
                  <a:pt x="2963094" y="3139943"/>
                </a:cubicBezTo>
                <a:cubicBezTo>
                  <a:pt x="2952772" y="3139943"/>
                  <a:pt x="2916647" y="3147769"/>
                  <a:pt x="2916647" y="3124296"/>
                </a:cubicBezTo>
                <a:cubicBezTo>
                  <a:pt x="2926968" y="3124296"/>
                  <a:pt x="2947612" y="3139943"/>
                  <a:pt x="2952772" y="3132120"/>
                </a:cubicBezTo>
                <a:cubicBezTo>
                  <a:pt x="2932130" y="3124296"/>
                  <a:pt x="2968256" y="3124296"/>
                  <a:pt x="2952772" y="3116470"/>
                </a:cubicBezTo>
                <a:cubicBezTo>
                  <a:pt x="2926968" y="3124296"/>
                  <a:pt x="2916647" y="3100821"/>
                  <a:pt x="2896005" y="3108644"/>
                </a:cubicBezTo>
                <a:cubicBezTo>
                  <a:pt x="2896005" y="3100821"/>
                  <a:pt x="2901165" y="3108644"/>
                  <a:pt x="2901165" y="3100821"/>
                </a:cubicBezTo>
                <a:cubicBezTo>
                  <a:pt x="2885682" y="3100821"/>
                  <a:pt x="2885682" y="3100821"/>
                  <a:pt x="2875361" y="3092994"/>
                </a:cubicBezTo>
                <a:cubicBezTo>
                  <a:pt x="2870201" y="3100821"/>
                  <a:pt x="2890845" y="3100821"/>
                  <a:pt x="2890845" y="3108644"/>
                </a:cubicBezTo>
                <a:cubicBezTo>
                  <a:pt x="2834076" y="3100821"/>
                  <a:pt x="2818594" y="3100821"/>
                  <a:pt x="2792857" y="3077345"/>
                </a:cubicBezTo>
                <a:cubicBezTo>
                  <a:pt x="2798019" y="3077345"/>
                  <a:pt x="2808273" y="3085169"/>
                  <a:pt x="2808273" y="3077345"/>
                </a:cubicBezTo>
                <a:cubicBezTo>
                  <a:pt x="2798019" y="3077345"/>
                  <a:pt x="2798019" y="3077345"/>
                  <a:pt x="2798019" y="3069519"/>
                </a:cubicBezTo>
                <a:cubicBezTo>
                  <a:pt x="2772214" y="3061692"/>
                  <a:pt x="2761893" y="3069519"/>
                  <a:pt x="2751572" y="3069519"/>
                </a:cubicBezTo>
                <a:cubicBezTo>
                  <a:pt x="2689643" y="3046042"/>
                  <a:pt x="2607070" y="3006920"/>
                  <a:pt x="2509017" y="2999094"/>
                </a:cubicBezTo>
                <a:cubicBezTo>
                  <a:pt x="2509017" y="2999094"/>
                  <a:pt x="2524498" y="2999094"/>
                  <a:pt x="2519337" y="2991268"/>
                </a:cubicBezTo>
                <a:cubicBezTo>
                  <a:pt x="2493532" y="2991268"/>
                  <a:pt x="2472890" y="2999094"/>
                  <a:pt x="2493532" y="3014743"/>
                </a:cubicBezTo>
                <a:cubicBezTo>
                  <a:pt x="2483211" y="3014743"/>
                  <a:pt x="2483211" y="3006920"/>
                  <a:pt x="2467729" y="3006920"/>
                </a:cubicBezTo>
                <a:cubicBezTo>
                  <a:pt x="2467729" y="3022570"/>
                  <a:pt x="2467729" y="3022570"/>
                  <a:pt x="2467729" y="3022570"/>
                </a:cubicBezTo>
                <a:cubicBezTo>
                  <a:pt x="2447085" y="3014743"/>
                  <a:pt x="2436765" y="3022570"/>
                  <a:pt x="2436765" y="3030393"/>
                </a:cubicBezTo>
                <a:cubicBezTo>
                  <a:pt x="2447085" y="3038219"/>
                  <a:pt x="2436765" y="3053870"/>
                  <a:pt x="2452247" y="3061692"/>
                </a:cubicBezTo>
                <a:lnTo>
                  <a:pt x="2472890" y="3061692"/>
                </a:lnTo>
                <a:cubicBezTo>
                  <a:pt x="2472890" y="3077345"/>
                  <a:pt x="2472890" y="3077345"/>
                  <a:pt x="2472890" y="3077345"/>
                </a:cubicBezTo>
                <a:cubicBezTo>
                  <a:pt x="2503855" y="3077345"/>
                  <a:pt x="2514176" y="3085169"/>
                  <a:pt x="2539981" y="3077345"/>
                </a:cubicBezTo>
                <a:cubicBezTo>
                  <a:pt x="2534819" y="3085169"/>
                  <a:pt x="2519337" y="3085169"/>
                  <a:pt x="2514176" y="3085169"/>
                </a:cubicBezTo>
                <a:cubicBezTo>
                  <a:pt x="2560624" y="3100821"/>
                  <a:pt x="2694803" y="3116470"/>
                  <a:pt x="2684481" y="3155595"/>
                </a:cubicBezTo>
                <a:cubicBezTo>
                  <a:pt x="2705124" y="3163420"/>
                  <a:pt x="2725768" y="3171242"/>
                  <a:pt x="2756732" y="3171242"/>
                </a:cubicBezTo>
                <a:cubicBezTo>
                  <a:pt x="2756732" y="3163420"/>
                  <a:pt x="2741249" y="3163420"/>
                  <a:pt x="2736088" y="3163420"/>
                </a:cubicBezTo>
                <a:cubicBezTo>
                  <a:pt x="2761893" y="3155595"/>
                  <a:pt x="2782536" y="3163420"/>
                  <a:pt x="2792857" y="3179072"/>
                </a:cubicBezTo>
                <a:cubicBezTo>
                  <a:pt x="2787698" y="3171242"/>
                  <a:pt x="2823755" y="3171242"/>
                  <a:pt x="2823755" y="3179072"/>
                </a:cubicBezTo>
                <a:cubicBezTo>
                  <a:pt x="2828915" y="3171242"/>
                  <a:pt x="2854720" y="3179072"/>
                  <a:pt x="2859880" y="3186894"/>
                </a:cubicBezTo>
                <a:cubicBezTo>
                  <a:pt x="2859880" y="3186894"/>
                  <a:pt x="2854720" y="3186894"/>
                  <a:pt x="2854720" y="3186894"/>
                </a:cubicBezTo>
                <a:cubicBezTo>
                  <a:pt x="2849559" y="3186894"/>
                  <a:pt x="2839237" y="3186894"/>
                  <a:pt x="2834076" y="3186894"/>
                </a:cubicBezTo>
                <a:cubicBezTo>
                  <a:pt x="2849559" y="3194719"/>
                  <a:pt x="2854720" y="3194719"/>
                  <a:pt x="2859880" y="3202545"/>
                </a:cubicBezTo>
                <a:cubicBezTo>
                  <a:pt x="2865041" y="3202545"/>
                  <a:pt x="2875361" y="3202545"/>
                  <a:pt x="2880523" y="3194719"/>
                </a:cubicBezTo>
                <a:cubicBezTo>
                  <a:pt x="2875361" y="3194719"/>
                  <a:pt x="2859880" y="3202545"/>
                  <a:pt x="2854720" y="3194719"/>
                </a:cubicBezTo>
                <a:cubicBezTo>
                  <a:pt x="2865041" y="3186894"/>
                  <a:pt x="2870201" y="3179072"/>
                  <a:pt x="2885682" y="3186894"/>
                </a:cubicBezTo>
                <a:cubicBezTo>
                  <a:pt x="2916647" y="3210371"/>
                  <a:pt x="2896005" y="3210371"/>
                  <a:pt x="2839237" y="3210371"/>
                </a:cubicBezTo>
                <a:cubicBezTo>
                  <a:pt x="2823755" y="3202545"/>
                  <a:pt x="2818594" y="3194719"/>
                  <a:pt x="2798019" y="3194719"/>
                </a:cubicBezTo>
                <a:cubicBezTo>
                  <a:pt x="2787698" y="3202545"/>
                  <a:pt x="2813432" y="3210371"/>
                  <a:pt x="2798019" y="3210371"/>
                </a:cubicBezTo>
                <a:cubicBezTo>
                  <a:pt x="2782536" y="3210371"/>
                  <a:pt x="2777375" y="3194719"/>
                  <a:pt x="2767055" y="3202545"/>
                </a:cubicBezTo>
                <a:cubicBezTo>
                  <a:pt x="2756732" y="3210371"/>
                  <a:pt x="2787698" y="3202545"/>
                  <a:pt x="2782536" y="3218194"/>
                </a:cubicBezTo>
                <a:cubicBezTo>
                  <a:pt x="2761893" y="3226021"/>
                  <a:pt x="2746410" y="3210371"/>
                  <a:pt x="2720607" y="3210371"/>
                </a:cubicBezTo>
                <a:cubicBezTo>
                  <a:pt x="2720607" y="3210371"/>
                  <a:pt x="2720607" y="3202545"/>
                  <a:pt x="2715446" y="3202545"/>
                </a:cubicBezTo>
                <a:cubicBezTo>
                  <a:pt x="2689643" y="3210371"/>
                  <a:pt x="2658677" y="3194719"/>
                  <a:pt x="2607070" y="3186894"/>
                </a:cubicBezTo>
                <a:cubicBezTo>
                  <a:pt x="2612231" y="3179072"/>
                  <a:pt x="2591587" y="3186894"/>
                  <a:pt x="2591587" y="3179072"/>
                </a:cubicBezTo>
                <a:cubicBezTo>
                  <a:pt x="2565784" y="3179072"/>
                  <a:pt x="2529659" y="3163420"/>
                  <a:pt x="2519337" y="3163420"/>
                </a:cubicBezTo>
                <a:cubicBezTo>
                  <a:pt x="2560624" y="3155595"/>
                  <a:pt x="2627714" y="3171242"/>
                  <a:pt x="2663839" y="3194719"/>
                </a:cubicBezTo>
                <a:cubicBezTo>
                  <a:pt x="2653517" y="3179072"/>
                  <a:pt x="2622552" y="3171242"/>
                  <a:pt x="2612231" y="3163420"/>
                </a:cubicBezTo>
                <a:cubicBezTo>
                  <a:pt x="2596750" y="3155595"/>
                  <a:pt x="2601908" y="3171242"/>
                  <a:pt x="2586427" y="3163420"/>
                </a:cubicBezTo>
                <a:cubicBezTo>
                  <a:pt x="2576105" y="3155595"/>
                  <a:pt x="2565784" y="3147769"/>
                  <a:pt x="2586427" y="3139943"/>
                </a:cubicBezTo>
                <a:lnTo>
                  <a:pt x="2558531" y="3145232"/>
                </a:lnTo>
                <a:lnTo>
                  <a:pt x="2557398" y="3144836"/>
                </a:lnTo>
                <a:cubicBezTo>
                  <a:pt x="2554172" y="3145815"/>
                  <a:pt x="2550302" y="3147769"/>
                  <a:pt x="2545140" y="3147769"/>
                </a:cubicBezTo>
                <a:lnTo>
                  <a:pt x="2558531" y="3145232"/>
                </a:lnTo>
                <a:lnTo>
                  <a:pt x="2565784" y="3147769"/>
                </a:lnTo>
                <a:cubicBezTo>
                  <a:pt x="2555461" y="3163420"/>
                  <a:pt x="2529659" y="3139943"/>
                  <a:pt x="2514176" y="3139943"/>
                </a:cubicBezTo>
                <a:cubicBezTo>
                  <a:pt x="2514176" y="3147769"/>
                  <a:pt x="2534819" y="3147769"/>
                  <a:pt x="2539981" y="3155595"/>
                </a:cubicBezTo>
                <a:cubicBezTo>
                  <a:pt x="2519337" y="3147769"/>
                  <a:pt x="2519337" y="3155595"/>
                  <a:pt x="2493532" y="3147769"/>
                </a:cubicBezTo>
                <a:cubicBezTo>
                  <a:pt x="2493532" y="3155595"/>
                  <a:pt x="2493532" y="3155595"/>
                  <a:pt x="2498694" y="3163420"/>
                </a:cubicBezTo>
                <a:cubicBezTo>
                  <a:pt x="2467729" y="3163420"/>
                  <a:pt x="2421282" y="3147769"/>
                  <a:pt x="2405800" y="3155595"/>
                </a:cubicBezTo>
                <a:cubicBezTo>
                  <a:pt x="2410960" y="3163420"/>
                  <a:pt x="2426444" y="3171242"/>
                  <a:pt x="2431603" y="3179072"/>
                </a:cubicBezTo>
                <a:cubicBezTo>
                  <a:pt x="2410960" y="3171242"/>
                  <a:pt x="2379997" y="3147769"/>
                  <a:pt x="2349033" y="3147769"/>
                </a:cubicBezTo>
                <a:cubicBezTo>
                  <a:pt x="2359354" y="3139943"/>
                  <a:pt x="2374835" y="3147769"/>
                  <a:pt x="2390317" y="3147769"/>
                </a:cubicBezTo>
                <a:cubicBezTo>
                  <a:pt x="2374835" y="3132120"/>
                  <a:pt x="2359354" y="3139943"/>
                  <a:pt x="2343870" y="3139943"/>
                </a:cubicBezTo>
                <a:cubicBezTo>
                  <a:pt x="2338712" y="3132120"/>
                  <a:pt x="2338712" y="3124296"/>
                  <a:pt x="2333549" y="3124296"/>
                </a:cubicBezTo>
                <a:cubicBezTo>
                  <a:pt x="2318068" y="3124296"/>
                  <a:pt x="2349033" y="3139943"/>
                  <a:pt x="2328388" y="3132120"/>
                </a:cubicBezTo>
                <a:cubicBezTo>
                  <a:pt x="2318068" y="3132120"/>
                  <a:pt x="2318068" y="3132120"/>
                  <a:pt x="2318068" y="3132120"/>
                </a:cubicBezTo>
                <a:cubicBezTo>
                  <a:pt x="2328388" y="3132120"/>
                  <a:pt x="2323226" y="3116470"/>
                  <a:pt x="2312906" y="3116470"/>
                </a:cubicBezTo>
                <a:cubicBezTo>
                  <a:pt x="2312906" y="3116470"/>
                  <a:pt x="2302583" y="3116470"/>
                  <a:pt x="2297424" y="3124296"/>
                </a:cubicBezTo>
                <a:cubicBezTo>
                  <a:pt x="2312906" y="3124296"/>
                  <a:pt x="2312906" y="3124296"/>
                  <a:pt x="2318068" y="3132120"/>
                </a:cubicBezTo>
                <a:cubicBezTo>
                  <a:pt x="2297424" y="3132120"/>
                  <a:pt x="2287103" y="3124296"/>
                  <a:pt x="2261298" y="3124296"/>
                </a:cubicBezTo>
                <a:cubicBezTo>
                  <a:pt x="2263879" y="3120383"/>
                  <a:pt x="2258718" y="3114513"/>
                  <a:pt x="2251621" y="3110601"/>
                </a:cubicBezTo>
                <a:lnTo>
                  <a:pt x="2244862" y="3109980"/>
                </a:lnTo>
                <a:lnTo>
                  <a:pt x="2244525" y="3109623"/>
                </a:lnTo>
                <a:cubicBezTo>
                  <a:pt x="2240654" y="3108644"/>
                  <a:pt x="2235494" y="3108644"/>
                  <a:pt x="2230333" y="3108644"/>
                </a:cubicBezTo>
                <a:lnTo>
                  <a:pt x="2244862" y="3109980"/>
                </a:lnTo>
                <a:lnTo>
                  <a:pt x="2250976" y="3116470"/>
                </a:lnTo>
                <a:cubicBezTo>
                  <a:pt x="2235494" y="3108644"/>
                  <a:pt x="2204530" y="3116470"/>
                  <a:pt x="2189047" y="3116470"/>
                </a:cubicBezTo>
                <a:cubicBezTo>
                  <a:pt x="2183886" y="3124296"/>
                  <a:pt x="2199369" y="3132120"/>
                  <a:pt x="2209691" y="3139943"/>
                </a:cubicBezTo>
                <a:cubicBezTo>
                  <a:pt x="2209691" y="3132120"/>
                  <a:pt x="2189047" y="3124296"/>
                  <a:pt x="2204530" y="3124296"/>
                </a:cubicBezTo>
                <a:cubicBezTo>
                  <a:pt x="2230333" y="3132120"/>
                  <a:pt x="2245817" y="3139943"/>
                  <a:pt x="2271620" y="3132120"/>
                </a:cubicBezTo>
                <a:cubicBezTo>
                  <a:pt x="2281942" y="3139943"/>
                  <a:pt x="2276780" y="3163420"/>
                  <a:pt x="2292262" y="3163420"/>
                </a:cubicBezTo>
                <a:cubicBezTo>
                  <a:pt x="2281942" y="3163420"/>
                  <a:pt x="2287103" y="3179072"/>
                  <a:pt x="2281942" y="3179072"/>
                </a:cubicBezTo>
                <a:cubicBezTo>
                  <a:pt x="2297424" y="3179072"/>
                  <a:pt x="2297424" y="3186894"/>
                  <a:pt x="2292262" y="3186894"/>
                </a:cubicBezTo>
                <a:cubicBezTo>
                  <a:pt x="2307744" y="3186894"/>
                  <a:pt x="2302583" y="3194719"/>
                  <a:pt x="2318068" y="3194719"/>
                </a:cubicBezTo>
                <a:cubicBezTo>
                  <a:pt x="2323226" y="3202545"/>
                  <a:pt x="2333549" y="3218194"/>
                  <a:pt x="2359354" y="3226021"/>
                </a:cubicBezTo>
                <a:cubicBezTo>
                  <a:pt x="2359354" y="3218194"/>
                  <a:pt x="2338712" y="3210371"/>
                  <a:pt x="2349033" y="3202545"/>
                </a:cubicBezTo>
                <a:cubicBezTo>
                  <a:pt x="2359354" y="3210371"/>
                  <a:pt x="2359354" y="3218194"/>
                  <a:pt x="2374835" y="3218194"/>
                </a:cubicBezTo>
                <a:cubicBezTo>
                  <a:pt x="2379997" y="3202545"/>
                  <a:pt x="2318068" y="3194719"/>
                  <a:pt x="2328388" y="3179072"/>
                </a:cubicBezTo>
                <a:cubicBezTo>
                  <a:pt x="2343870" y="3186894"/>
                  <a:pt x="2343870" y="3194719"/>
                  <a:pt x="2369675" y="3194719"/>
                </a:cubicBezTo>
                <a:cubicBezTo>
                  <a:pt x="2364514" y="3210371"/>
                  <a:pt x="2395479" y="3210371"/>
                  <a:pt x="2410960" y="3226021"/>
                </a:cubicBezTo>
                <a:cubicBezTo>
                  <a:pt x="2400638" y="3226021"/>
                  <a:pt x="2390317" y="3210371"/>
                  <a:pt x="2385156" y="3218194"/>
                </a:cubicBezTo>
                <a:cubicBezTo>
                  <a:pt x="2405800" y="3233846"/>
                  <a:pt x="2374835" y="3226021"/>
                  <a:pt x="2374835" y="3226021"/>
                </a:cubicBezTo>
                <a:cubicBezTo>
                  <a:pt x="2374835" y="3233846"/>
                  <a:pt x="2385156" y="3241670"/>
                  <a:pt x="2379997" y="3241670"/>
                </a:cubicBezTo>
                <a:cubicBezTo>
                  <a:pt x="2343870" y="3233846"/>
                  <a:pt x="2297424" y="3233846"/>
                  <a:pt x="2271620" y="3233846"/>
                </a:cubicBezTo>
                <a:cubicBezTo>
                  <a:pt x="2292262" y="3241670"/>
                  <a:pt x="2349033" y="3233846"/>
                  <a:pt x="2364514" y="3249495"/>
                </a:cubicBezTo>
                <a:cubicBezTo>
                  <a:pt x="2369675" y="3249495"/>
                  <a:pt x="2364514" y="3272968"/>
                  <a:pt x="2364514" y="3272968"/>
                </a:cubicBezTo>
                <a:cubicBezTo>
                  <a:pt x="2379997" y="3265145"/>
                  <a:pt x="2379997" y="3280796"/>
                  <a:pt x="2395479" y="3280796"/>
                </a:cubicBezTo>
                <a:cubicBezTo>
                  <a:pt x="2395479" y="3280796"/>
                  <a:pt x="2395479" y="3272968"/>
                  <a:pt x="2405800" y="3280796"/>
                </a:cubicBezTo>
                <a:cubicBezTo>
                  <a:pt x="2405800" y="3288620"/>
                  <a:pt x="2405800" y="3288620"/>
                  <a:pt x="2405800" y="3288620"/>
                </a:cubicBezTo>
                <a:cubicBezTo>
                  <a:pt x="2379997" y="3288620"/>
                  <a:pt x="2354191" y="3280796"/>
                  <a:pt x="2338712" y="3280796"/>
                </a:cubicBezTo>
                <a:cubicBezTo>
                  <a:pt x="2343870" y="3280796"/>
                  <a:pt x="2349033" y="3280796"/>
                  <a:pt x="2349033" y="3288620"/>
                </a:cubicBezTo>
                <a:cubicBezTo>
                  <a:pt x="2333549" y="3288620"/>
                  <a:pt x="2333549" y="3280796"/>
                  <a:pt x="2318068" y="3288620"/>
                </a:cubicBezTo>
                <a:cubicBezTo>
                  <a:pt x="2307744" y="3257321"/>
                  <a:pt x="2250976" y="3265145"/>
                  <a:pt x="2225174" y="3241670"/>
                </a:cubicBezTo>
                <a:cubicBezTo>
                  <a:pt x="2250976" y="3241670"/>
                  <a:pt x="2240654" y="3226021"/>
                  <a:pt x="2240654" y="3233846"/>
                </a:cubicBezTo>
                <a:lnTo>
                  <a:pt x="2228803" y="3232684"/>
                </a:lnTo>
                <a:lnTo>
                  <a:pt x="2199369" y="3210371"/>
                </a:lnTo>
                <a:cubicBezTo>
                  <a:pt x="2204530" y="3226021"/>
                  <a:pt x="2194209" y="3226021"/>
                  <a:pt x="2178726" y="3226021"/>
                </a:cubicBezTo>
                <a:cubicBezTo>
                  <a:pt x="2178726" y="3218194"/>
                  <a:pt x="2163242" y="3210371"/>
                  <a:pt x="2168404" y="3202545"/>
                </a:cubicBezTo>
                <a:cubicBezTo>
                  <a:pt x="2132279" y="3194719"/>
                  <a:pt x="2142600" y="3186894"/>
                  <a:pt x="2132279" y="3179072"/>
                </a:cubicBezTo>
                <a:cubicBezTo>
                  <a:pt x="2106475" y="3171242"/>
                  <a:pt x="2137440" y="3186894"/>
                  <a:pt x="2121956" y="3186894"/>
                </a:cubicBezTo>
                <a:cubicBezTo>
                  <a:pt x="2085833" y="3179072"/>
                  <a:pt x="2070350" y="3155595"/>
                  <a:pt x="2039385" y="3155595"/>
                </a:cubicBezTo>
                <a:cubicBezTo>
                  <a:pt x="2039385" y="3147769"/>
                  <a:pt x="2039385" y="3147769"/>
                  <a:pt x="2044545" y="3147769"/>
                </a:cubicBezTo>
                <a:cubicBezTo>
                  <a:pt x="2029062" y="3139943"/>
                  <a:pt x="2008420" y="3124296"/>
                  <a:pt x="2013581" y="3124296"/>
                </a:cubicBezTo>
                <a:cubicBezTo>
                  <a:pt x="2029062" y="3124296"/>
                  <a:pt x="2029062" y="3139943"/>
                  <a:pt x="2034225" y="3132120"/>
                </a:cubicBezTo>
                <a:cubicBezTo>
                  <a:pt x="2029062" y="3132120"/>
                  <a:pt x="2023901" y="3124296"/>
                  <a:pt x="2023901" y="3116470"/>
                </a:cubicBezTo>
                <a:cubicBezTo>
                  <a:pt x="2008420" y="3124296"/>
                  <a:pt x="1998098" y="3116470"/>
                  <a:pt x="1992939" y="3108644"/>
                </a:cubicBezTo>
                <a:cubicBezTo>
                  <a:pt x="1987777" y="3116470"/>
                  <a:pt x="1946492" y="3100821"/>
                  <a:pt x="1931009" y="3085169"/>
                </a:cubicBezTo>
                <a:cubicBezTo>
                  <a:pt x="1931009" y="3077345"/>
                  <a:pt x="1956814" y="3085169"/>
                  <a:pt x="1956814" y="3077345"/>
                </a:cubicBezTo>
                <a:cubicBezTo>
                  <a:pt x="1946492" y="3077345"/>
                  <a:pt x="1941330" y="3077345"/>
                  <a:pt x="1941330" y="3069519"/>
                </a:cubicBezTo>
                <a:cubicBezTo>
                  <a:pt x="1946492" y="3069519"/>
                  <a:pt x="1956814" y="3069519"/>
                  <a:pt x="1956814" y="3069519"/>
                </a:cubicBezTo>
                <a:cubicBezTo>
                  <a:pt x="1946492" y="3061692"/>
                  <a:pt x="1931009" y="3061692"/>
                  <a:pt x="1925849" y="3061692"/>
                </a:cubicBezTo>
                <a:cubicBezTo>
                  <a:pt x="1946492" y="3092994"/>
                  <a:pt x="1894884" y="3077345"/>
                  <a:pt x="1884561" y="3085169"/>
                </a:cubicBezTo>
                <a:cubicBezTo>
                  <a:pt x="1874240" y="3077345"/>
                  <a:pt x="1863919" y="3077345"/>
                  <a:pt x="1843275" y="3069519"/>
                </a:cubicBezTo>
                <a:cubicBezTo>
                  <a:pt x="1853598" y="3085169"/>
                  <a:pt x="1843275" y="3085169"/>
                  <a:pt x="1827793" y="3085169"/>
                </a:cubicBezTo>
                <a:cubicBezTo>
                  <a:pt x="1832954" y="3108644"/>
                  <a:pt x="1822632" y="3124296"/>
                  <a:pt x="1801990" y="3116470"/>
                </a:cubicBezTo>
                <a:cubicBezTo>
                  <a:pt x="1807151" y="3116470"/>
                  <a:pt x="1807151" y="3124296"/>
                  <a:pt x="1807151" y="3124296"/>
                </a:cubicBezTo>
                <a:lnTo>
                  <a:pt x="1815777" y="3126163"/>
                </a:lnTo>
                <a:lnTo>
                  <a:pt x="1810376" y="3132120"/>
                </a:lnTo>
                <a:cubicBezTo>
                  <a:pt x="1805860" y="3132120"/>
                  <a:pt x="1801990" y="3132120"/>
                  <a:pt x="1807151" y="3139943"/>
                </a:cubicBezTo>
                <a:cubicBezTo>
                  <a:pt x="1822632" y="3139943"/>
                  <a:pt x="1838113" y="3147769"/>
                  <a:pt x="1838113" y="3155595"/>
                </a:cubicBezTo>
                <a:cubicBezTo>
                  <a:pt x="1869080" y="3155595"/>
                  <a:pt x="1874240" y="3147769"/>
                  <a:pt x="1910365" y="3163420"/>
                </a:cubicBezTo>
                <a:cubicBezTo>
                  <a:pt x="1910365" y="3163420"/>
                  <a:pt x="1905205" y="3163420"/>
                  <a:pt x="1905205" y="3163420"/>
                </a:cubicBezTo>
                <a:cubicBezTo>
                  <a:pt x="1925849" y="3163420"/>
                  <a:pt x="1951651" y="3179072"/>
                  <a:pt x="1977455" y="3171242"/>
                </a:cubicBezTo>
                <a:cubicBezTo>
                  <a:pt x="1977455" y="3171242"/>
                  <a:pt x="1982616" y="3171242"/>
                  <a:pt x="1982616" y="3179072"/>
                </a:cubicBezTo>
                <a:cubicBezTo>
                  <a:pt x="1977455" y="3186894"/>
                  <a:pt x="1972293" y="3179072"/>
                  <a:pt x="1961972" y="3186894"/>
                </a:cubicBezTo>
                <a:cubicBezTo>
                  <a:pt x="1951651" y="3179072"/>
                  <a:pt x="1946492" y="3194719"/>
                  <a:pt x="1936170" y="3179072"/>
                </a:cubicBezTo>
                <a:cubicBezTo>
                  <a:pt x="1936170" y="3179072"/>
                  <a:pt x="1920688" y="3171242"/>
                  <a:pt x="1925849" y="3179072"/>
                </a:cubicBezTo>
                <a:cubicBezTo>
                  <a:pt x="1931009" y="3186894"/>
                  <a:pt x="1951651" y="3194719"/>
                  <a:pt x="1941330" y="3194719"/>
                </a:cubicBezTo>
                <a:cubicBezTo>
                  <a:pt x="1961972" y="3202545"/>
                  <a:pt x="1972293" y="3194719"/>
                  <a:pt x="1982616" y="3210371"/>
                </a:cubicBezTo>
                <a:cubicBezTo>
                  <a:pt x="1961972" y="3202545"/>
                  <a:pt x="1961972" y="3202545"/>
                  <a:pt x="1956814" y="3210371"/>
                </a:cubicBezTo>
                <a:lnTo>
                  <a:pt x="1941904" y="3201678"/>
                </a:lnTo>
                <a:lnTo>
                  <a:pt x="1946492" y="3202545"/>
                </a:lnTo>
                <a:cubicBezTo>
                  <a:pt x="1941330" y="3200589"/>
                  <a:pt x="1938750" y="3199611"/>
                  <a:pt x="1937943" y="3199366"/>
                </a:cubicBezTo>
                <a:cubicBezTo>
                  <a:pt x="1937137" y="3199121"/>
                  <a:pt x="1938104" y="3199611"/>
                  <a:pt x="1940040" y="3200589"/>
                </a:cubicBezTo>
                <a:lnTo>
                  <a:pt x="1941904" y="3201678"/>
                </a:lnTo>
                <a:lnTo>
                  <a:pt x="1905205" y="3194719"/>
                </a:lnTo>
                <a:cubicBezTo>
                  <a:pt x="1910365" y="3194719"/>
                  <a:pt x="1920688" y="3210371"/>
                  <a:pt x="1910365" y="3202545"/>
                </a:cubicBezTo>
                <a:cubicBezTo>
                  <a:pt x="1894884" y="3202545"/>
                  <a:pt x="1894884" y="3194719"/>
                  <a:pt x="1884561" y="3186894"/>
                </a:cubicBezTo>
                <a:cubicBezTo>
                  <a:pt x="1874240" y="3186894"/>
                  <a:pt x="1889722" y="3194719"/>
                  <a:pt x="1874240" y="3194719"/>
                </a:cubicBezTo>
                <a:cubicBezTo>
                  <a:pt x="1889722" y="3186894"/>
                  <a:pt x="1858760" y="3186894"/>
                  <a:pt x="1848436" y="3186894"/>
                </a:cubicBezTo>
                <a:cubicBezTo>
                  <a:pt x="1848436" y="3194719"/>
                  <a:pt x="1838113" y="3186894"/>
                  <a:pt x="1827793" y="3186894"/>
                </a:cubicBezTo>
                <a:cubicBezTo>
                  <a:pt x="1817472" y="3202545"/>
                  <a:pt x="1801990" y="3226021"/>
                  <a:pt x="1771025" y="3226021"/>
                </a:cubicBezTo>
                <a:cubicBezTo>
                  <a:pt x="1755542" y="3218194"/>
                  <a:pt x="1760704" y="3226021"/>
                  <a:pt x="1740060" y="3218194"/>
                </a:cubicBezTo>
                <a:cubicBezTo>
                  <a:pt x="1729739" y="3218194"/>
                  <a:pt x="1740060" y="3233846"/>
                  <a:pt x="1729739" y="3226021"/>
                </a:cubicBezTo>
                <a:cubicBezTo>
                  <a:pt x="1729739" y="3218194"/>
                  <a:pt x="1724578" y="3218194"/>
                  <a:pt x="1719416" y="3210371"/>
                </a:cubicBezTo>
                <a:cubicBezTo>
                  <a:pt x="1714257" y="3210371"/>
                  <a:pt x="1719416" y="3226021"/>
                  <a:pt x="1709096" y="3218194"/>
                </a:cubicBezTo>
                <a:cubicBezTo>
                  <a:pt x="1688452" y="3210371"/>
                  <a:pt x="1709096" y="3202545"/>
                  <a:pt x="1683291" y="3186894"/>
                </a:cubicBezTo>
                <a:cubicBezTo>
                  <a:pt x="1683291" y="3194719"/>
                  <a:pt x="1693614" y="3194719"/>
                  <a:pt x="1688452" y="3202545"/>
                </a:cubicBezTo>
                <a:cubicBezTo>
                  <a:pt x="1657488" y="3194719"/>
                  <a:pt x="1636846" y="3194719"/>
                  <a:pt x="1611041" y="3179072"/>
                </a:cubicBezTo>
                <a:cubicBezTo>
                  <a:pt x="1616202" y="3163420"/>
                  <a:pt x="1600720" y="3155595"/>
                  <a:pt x="1585237" y="3147769"/>
                </a:cubicBezTo>
                <a:cubicBezTo>
                  <a:pt x="1595558" y="3132120"/>
                  <a:pt x="1600720" y="3147769"/>
                  <a:pt x="1580076" y="3124296"/>
                </a:cubicBezTo>
                <a:cubicBezTo>
                  <a:pt x="1590399" y="3132120"/>
                  <a:pt x="1600720" y="3132120"/>
                  <a:pt x="1600720" y="3132120"/>
                </a:cubicBezTo>
                <a:cubicBezTo>
                  <a:pt x="1590399" y="3124296"/>
                  <a:pt x="1585237" y="3116470"/>
                  <a:pt x="1585237" y="3108644"/>
                </a:cubicBezTo>
                <a:cubicBezTo>
                  <a:pt x="1595558" y="3108644"/>
                  <a:pt x="1605879" y="3116470"/>
                  <a:pt x="1605879" y="3108644"/>
                </a:cubicBezTo>
                <a:cubicBezTo>
                  <a:pt x="1580076" y="3108644"/>
                  <a:pt x="1600720" y="3085169"/>
                  <a:pt x="1574916" y="3077345"/>
                </a:cubicBezTo>
                <a:cubicBezTo>
                  <a:pt x="1585237" y="3092994"/>
                  <a:pt x="1569755" y="3108644"/>
                  <a:pt x="1549111" y="3108644"/>
                </a:cubicBezTo>
                <a:cubicBezTo>
                  <a:pt x="1554273" y="3116470"/>
                  <a:pt x="1564593" y="3116470"/>
                  <a:pt x="1564593" y="3116470"/>
                </a:cubicBezTo>
                <a:cubicBezTo>
                  <a:pt x="1533629" y="3108644"/>
                  <a:pt x="1538790" y="3132120"/>
                  <a:pt x="1492343" y="3124296"/>
                </a:cubicBezTo>
                <a:cubicBezTo>
                  <a:pt x="1487183" y="3116470"/>
                  <a:pt x="1492343" y="3108644"/>
                  <a:pt x="1482021" y="3108644"/>
                </a:cubicBezTo>
                <a:cubicBezTo>
                  <a:pt x="1476862" y="3124296"/>
                  <a:pt x="1456218" y="3124296"/>
                  <a:pt x="1430414" y="3124296"/>
                </a:cubicBezTo>
                <a:cubicBezTo>
                  <a:pt x="1420091" y="3116470"/>
                  <a:pt x="1414932" y="3108644"/>
                  <a:pt x="1404609" y="3100821"/>
                </a:cubicBezTo>
                <a:cubicBezTo>
                  <a:pt x="1414932" y="3100821"/>
                  <a:pt x="1420091" y="3100821"/>
                  <a:pt x="1420091" y="3100821"/>
                </a:cubicBezTo>
                <a:cubicBezTo>
                  <a:pt x="1394288" y="3092994"/>
                  <a:pt x="1383967" y="3077345"/>
                  <a:pt x="1399450" y="3077345"/>
                </a:cubicBezTo>
                <a:cubicBezTo>
                  <a:pt x="1378807" y="3069519"/>
                  <a:pt x="1373646" y="3077345"/>
                  <a:pt x="1358165" y="3077345"/>
                </a:cubicBezTo>
                <a:cubicBezTo>
                  <a:pt x="1358165" y="3061692"/>
                  <a:pt x="1342680" y="3061692"/>
                  <a:pt x="1342680" y="3053870"/>
                </a:cubicBezTo>
                <a:cubicBezTo>
                  <a:pt x="1347841" y="3046042"/>
                  <a:pt x="1378807" y="3061692"/>
                  <a:pt x="1389129" y="3061692"/>
                </a:cubicBezTo>
                <a:cubicBezTo>
                  <a:pt x="1373646" y="3038219"/>
                  <a:pt x="1451056" y="3069519"/>
                  <a:pt x="1461379" y="3061692"/>
                </a:cubicBezTo>
                <a:cubicBezTo>
                  <a:pt x="1456218" y="3038219"/>
                  <a:pt x="1430414" y="3053870"/>
                  <a:pt x="1404609" y="3046042"/>
                </a:cubicBezTo>
                <a:cubicBezTo>
                  <a:pt x="1389129" y="3038219"/>
                  <a:pt x="1378807" y="3030393"/>
                  <a:pt x="1394288" y="3030393"/>
                </a:cubicBezTo>
                <a:cubicBezTo>
                  <a:pt x="1363325" y="3022570"/>
                  <a:pt x="1337521" y="3022570"/>
                  <a:pt x="1311716" y="2999094"/>
                </a:cubicBezTo>
                <a:cubicBezTo>
                  <a:pt x="1296235" y="2999094"/>
                  <a:pt x="1322038" y="3014743"/>
                  <a:pt x="1306556" y="3014743"/>
                </a:cubicBezTo>
                <a:cubicBezTo>
                  <a:pt x="1301394" y="3006920"/>
                  <a:pt x="1296235" y="3006920"/>
                  <a:pt x="1291073" y="2999094"/>
                </a:cubicBezTo>
                <a:cubicBezTo>
                  <a:pt x="1301394" y="3006920"/>
                  <a:pt x="1301394" y="3006920"/>
                  <a:pt x="1306556" y="2999094"/>
                </a:cubicBezTo>
                <a:cubicBezTo>
                  <a:pt x="1291073" y="2999094"/>
                  <a:pt x="1275592" y="2991268"/>
                  <a:pt x="1270430" y="2975619"/>
                </a:cubicBezTo>
                <a:cubicBezTo>
                  <a:pt x="1270430" y="2983443"/>
                  <a:pt x="1244627" y="2975619"/>
                  <a:pt x="1244627" y="2967792"/>
                </a:cubicBezTo>
                <a:cubicBezTo>
                  <a:pt x="1249786" y="2975619"/>
                  <a:pt x="1249786" y="2967792"/>
                  <a:pt x="1254948" y="2967792"/>
                </a:cubicBezTo>
                <a:cubicBezTo>
                  <a:pt x="1285912" y="2975619"/>
                  <a:pt x="1306556" y="2983443"/>
                  <a:pt x="1311716" y="2967792"/>
                </a:cubicBezTo>
                <a:cubicBezTo>
                  <a:pt x="1291073" y="2952143"/>
                  <a:pt x="1270430" y="2928669"/>
                  <a:pt x="1244627" y="2913017"/>
                </a:cubicBezTo>
                <a:cubicBezTo>
                  <a:pt x="1270430" y="2920843"/>
                  <a:pt x="1275592" y="2928669"/>
                  <a:pt x="1275592" y="2928669"/>
                </a:cubicBezTo>
                <a:cubicBezTo>
                  <a:pt x="1280751" y="2920843"/>
                  <a:pt x="1301394" y="2944316"/>
                  <a:pt x="1301394" y="2936492"/>
                </a:cubicBezTo>
                <a:cubicBezTo>
                  <a:pt x="1291073" y="2920843"/>
                  <a:pt x="1270430" y="2913017"/>
                  <a:pt x="1265269" y="2905193"/>
                </a:cubicBezTo>
                <a:cubicBezTo>
                  <a:pt x="1260108" y="2889541"/>
                  <a:pt x="1280751" y="2897367"/>
                  <a:pt x="1280751" y="2897367"/>
                </a:cubicBezTo>
                <a:cubicBezTo>
                  <a:pt x="1260108" y="2881718"/>
                  <a:pt x="1229144" y="2866066"/>
                  <a:pt x="1234306" y="2850418"/>
                </a:cubicBezTo>
                <a:cubicBezTo>
                  <a:pt x="1218822" y="2842591"/>
                  <a:pt x="1229144" y="2858241"/>
                  <a:pt x="1213662" y="2850418"/>
                </a:cubicBezTo>
                <a:cubicBezTo>
                  <a:pt x="1203339" y="2834766"/>
                  <a:pt x="1223985" y="2834766"/>
                  <a:pt x="1213662" y="2826942"/>
                </a:cubicBezTo>
                <a:cubicBezTo>
                  <a:pt x="1203339" y="2826942"/>
                  <a:pt x="1198181" y="2834766"/>
                  <a:pt x="1187860" y="2834766"/>
                </a:cubicBezTo>
                <a:cubicBezTo>
                  <a:pt x="1182697" y="2834766"/>
                  <a:pt x="1177537" y="2826942"/>
                  <a:pt x="1177537" y="2826942"/>
                </a:cubicBezTo>
                <a:cubicBezTo>
                  <a:pt x="1177537" y="2819116"/>
                  <a:pt x="1208500" y="2834766"/>
                  <a:pt x="1203339" y="2826942"/>
                </a:cubicBezTo>
                <a:cubicBezTo>
                  <a:pt x="1187860" y="2819116"/>
                  <a:pt x="1182697" y="2811290"/>
                  <a:pt x="1167216" y="2803467"/>
                </a:cubicBezTo>
                <a:cubicBezTo>
                  <a:pt x="1167216" y="2811290"/>
                  <a:pt x="1182697" y="2826942"/>
                  <a:pt x="1162053" y="2819116"/>
                </a:cubicBezTo>
                <a:cubicBezTo>
                  <a:pt x="1151732" y="2811290"/>
                  <a:pt x="1146573" y="2803467"/>
                  <a:pt x="1136251" y="2795640"/>
                </a:cubicBezTo>
                <a:cubicBezTo>
                  <a:pt x="1146573" y="2819116"/>
                  <a:pt x="1146573" y="2826942"/>
                  <a:pt x="1131089" y="2842591"/>
                </a:cubicBezTo>
                <a:cubicBezTo>
                  <a:pt x="1146573" y="2842591"/>
                  <a:pt x="1141411" y="2850418"/>
                  <a:pt x="1146573" y="2858241"/>
                </a:cubicBezTo>
                <a:cubicBezTo>
                  <a:pt x="1136251" y="2858241"/>
                  <a:pt x="1115607" y="2842591"/>
                  <a:pt x="1120768" y="2858241"/>
                </a:cubicBezTo>
                <a:cubicBezTo>
                  <a:pt x="1136251" y="2866066"/>
                  <a:pt x="1131089" y="2858241"/>
                  <a:pt x="1146573" y="2873890"/>
                </a:cubicBezTo>
                <a:cubicBezTo>
                  <a:pt x="1141411" y="2858241"/>
                  <a:pt x="1172374" y="2850418"/>
                  <a:pt x="1193018" y="2866066"/>
                </a:cubicBezTo>
                <a:cubicBezTo>
                  <a:pt x="1182697" y="2866066"/>
                  <a:pt x="1177537" y="2873890"/>
                  <a:pt x="1187860" y="2881718"/>
                </a:cubicBezTo>
                <a:cubicBezTo>
                  <a:pt x="1198181" y="2881718"/>
                  <a:pt x="1203339" y="2873890"/>
                  <a:pt x="1208500" y="2889541"/>
                </a:cubicBezTo>
                <a:cubicBezTo>
                  <a:pt x="1187860" y="2881718"/>
                  <a:pt x="1213662" y="2897367"/>
                  <a:pt x="1213662" y="2897367"/>
                </a:cubicBezTo>
                <a:cubicBezTo>
                  <a:pt x="1213662" y="2913017"/>
                  <a:pt x="1213662" y="2913017"/>
                  <a:pt x="1213662" y="2913017"/>
                </a:cubicBezTo>
                <a:cubicBezTo>
                  <a:pt x="1198181" y="2905193"/>
                  <a:pt x="1172374" y="2913017"/>
                  <a:pt x="1162053" y="2897367"/>
                </a:cubicBezTo>
                <a:cubicBezTo>
                  <a:pt x="1162053" y="2897367"/>
                  <a:pt x="1187860" y="2905193"/>
                  <a:pt x="1182697" y="2897367"/>
                </a:cubicBezTo>
                <a:cubicBezTo>
                  <a:pt x="1167216" y="2889541"/>
                  <a:pt x="1156893" y="2889541"/>
                  <a:pt x="1141411" y="2873890"/>
                </a:cubicBezTo>
                <a:cubicBezTo>
                  <a:pt x="1131089" y="2873890"/>
                  <a:pt x="1125928" y="2873890"/>
                  <a:pt x="1125928" y="2881718"/>
                </a:cubicBezTo>
                <a:cubicBezTo>
                  <a:pt x="1125928" y="2889541"/>
                  <a:pt x="1141411" y="2889541"/>
                  <a:pt x="1141411" y="2897367"/>
                </a:cubicBezTo>
                <a:cubicBezTo>
                  <a:pt x="1131089" y="2897367"/>
                  <a:pt x="1131089" y="2889541"/>
                  <a:pt x="1125928" y="2889541"/>
                </a:cubicBezTo>
                <a:cubicBezTo>
                  <a:pt x="1125928" y="2897367"/>
                  <a:pt x="1125928" y="2897367"/>
                  <a:pt x="1125928" y="2897367"/>
                </a:cubicBezTo>
                <a:cubicBezTo>
                  <a:pt x="1125928" y="2897367"/>
                  <a:pt x="1125928" y="2897367"/>
                  <a:pt x="1131089" y="2905193"/>
                </a:cubicBezTo>
                <a:lnTo>
                  <a:pt x="1143289" y="2910883"/>
                </a:lnTo>
                <a:lnTo>
                  <a:pt x="1120768" y="2905193"/>
                </a:lnTo>
                <a:cubicBezTo>
                  <a:pt x="1136251" y="2913017"/>
                  <a:pt x="1146573" y="2920843"/>
                  <a:pt x="1141411" y="2928669"/>
                </a:cubicBezTo>
                <a:cubicBezTo>
                  <a:pt x="1162053" y="2928669"/>
                  <a:pt x="1193018" y="2936492"/>
                  <a:pt x="1213662" y="2944316"/>
                </a:cubicBezTo>
                <a:cubicBezTo>
                  <a:pt x="1187860" y="2936492"/>
                  <a:pt x="1203339" y="2967792"/>
                  <a:pt x="1203339" y="2967792"/>
                </a:cubicBezTo>
                <a:cubicBezTo>
                  <a:pt x="1229144" y="2967792"/>
                  <a:pt x="1218822" y="2944316"/>
                  <a:pt x="1244627" y="2967792"/>
                </a:cubicBezTo>
                <a:cubicBezTo>
                  <a:pt x="1234306" y="2959968"/>
                  <a:pt x="1229144" y="2967792"/>
                  <a:pt x="1229144" y="2975619"/>
                </a:cubicBezTo>
                <a:cubicBezTo>
                  <a:pt x="1244627" y="2983443"/>
                  <a:pt x="1244627" y="2991268"/>
                  <a:pt x="1254948" y="2991268"/>
                </a:cubicBezTo>
                <a:cubicBezTo>
                  <a:pt x="1239466" y="2991268"/>
                  <a:pt x="1239466" y="2991268"/>
                  <a:pt x="1229144" y="2999094"/>
                </a:cubicBezTo>
                <a:cubicBezTo>
                  <a:pt x="1249786" y="3006920"/>
                  <a:pt x="1203339" y="2999094"/>
                  <a:pt x="1223985" y="3006920"/>
                </a:cubicBezTo>
                <a:cubicBezTo>
                  <a:pt x="1239466" y="3006920"/>
                  <a:pt x="1239466" y="3006920"/>
                  <a:pt x="1254948" y="3014743"/>
                </a:cubicBezTo>
                <a:cubicBezTo>
                  <a:pt x="1254948" y="3022570"/>
                  <a:pt x="1291073" y="3046042"/>
                  <a:pt x="1270430" y="3046042"/>
                </a:cubicBezTo>
                <a:cubicBezTo>
                  <a:pt x="1254948" y="3038219"/>
                  <a:pt x="1249786" y="3038219"/>
                  <a:pt x="1229144" y="3030393"/>
                </a:cubicBezTo>
                <a:cubicBezTo>
                  <a:pt x="1223985" y="3038219"/>
                  <a:pt x="1239466" y="3038219"/>
                  <a:pt x="1239466" y="3046042"/>
                </a:cubicBezTo>
                <a:cubicBezTo>
                  <a:pt x="1223985" y="3046042"/>
                  <a:pt x="1203339" y="3038219"/>
                  <a:pt x="1193018" y="3046042"/>
                </a:cubicBezTo>
                <a:cubicBezTo>
                  <a:pt x="1198181" y="3046042"/>
                  <a:pt x="1203339" y="3061692"/>
                  <a:pt x="1198181" y="3061692"/>
                </a:cubicBezTo>
                <a:cubicBezTo>
                  <a:pt x="1187860" y="3046042"/>
                  <a:pt x="1151732" y="3046042"/>
                  <a:pt x="1136251" y="3038219"/>
                </a:cubicBezTo>
                <a:cubicBezTo>
                  <a:pt x="1151732" y="3046042"/>
                  <a:pt x="1146573" y="3053870"/>
                  <a:pt x="1136251" y="3053870"/>
                </a:cubicBezTo>
                <a:cubicBezTo>
                  <a:pt x="1151732" y="3053870"/>
                  <a:pt x="1167216" y="3061692"/>
                  <a:pt x="1162053" y="3069519"/>
                </a:cubicBezTo>
                <a:cubicBezTo>
                  <a:pt x="1141411" y="3053870"/>
                  <a:pt x="1120768" y="3053870"/>
                  <a:pt x="1105286" y="3053870"/>
                </a:cubicBezTo>
                <a:cubicBezTo>
                  <a:pt x="1100124" y="3046042"/>
                  <a:pt x="1094965" y="3038219"/>
                  <a:pt x="1094965" y="3030393"/>
                </a:cubicBezTo>
                <a:cubicBezTo>
                  <a:pt x="1084642" y="3022570"/>
                  <a:pt x="1079482" y="3022570"/>
                  <a:pt x="1074321" y="3030393"/>
                </a:cubicBezTo>
                <a:cubicBezTo>
                  <a:pt x="1094965" y="3038219"/>
                  <a:pt x="1074321" y="3038219"/>
                  <a:pt x="1079482" y="3053870"/>
                </a:cubicBezTo>
                <a:cubicBezTo>
                  <a:pt x="1063999" y="3046042"/>
                  <a:pt x="1063999" y="3061692"/>
                  <a:pt x="1048517" y="3053870"/>
                </a:cubicBezTo>
                <a:cubicBezTo>
                  <a:pt x="1048517" y="3046042"/>
                  <a:pt x="1033034" y="3030393"/>
                  <a:pt x="1048517" y="3022570"/>
                </a:cubicBezTo>
                <a:cubicBezTo>
                  <a:pt x="1033034" y="3022570"/>
                  <a:pt x="1027874" y="3014743"/>
                  <a:pt x="1007232" y="3014743"/>
                </a:cubicBezTo>
                <a:cubicBezTo>
                  <a:pt x="1002071" y="2999094"/>
                  <a:pt x="991748" y="2983443"/>
                  <a:pt x="971106" y="2967792"/>
                </a:cubicBezTo>
                <a:cubicBezTo>
                  <a:pt x="960783" y="2967792"/>
                  <a:pt x="976267" y="2975619"/>
                  <a:pt x="960783" y="2975619"/>
                </a:cubicBezTo>
                <a:cubicBezTo>
                  <a:pt x="955623" y="2967792"/>
                  <a:pt x="934981" y="2959968"/>
                  <a:pt x="940139" y="2952143"/>
                </a:cubicBezTo>
                <a:cubicBezTo>
                  <a:pt x="950462" y="2952143"/>
                  <a:pt x="960783" y="2967792"/>
                  <a:pt x="960783" y="2959968"/>
                </a:cubicBezTo>
                <a:cubicBezTo>
                  <a:pt x="929819" y="2944316"/>
                  <a:pt x="919498" y="2936492"/>
                  <a:pt x="904016" y="2928669"/>
                </a:cubicBezTo>
                <a:cubicBezTo>
                  <a:pt x="919498" y="2928669"/>
                  <a:pt x="955623" y="2920843"/>
                  <a:pt x="976267" y="2936492"/>
                </a:cubicBezTo>
                <a:cubicBezTo>
                  <a:pt x="976267" y="2944316"/>
                  <a:pt x="960783" y="2936492"/>
                  <a:pt x="965946" y="2944316"/>
                </a:cubicBezTo>
                <a:cubicBezTo>
                  <a:pt x="981427" y="2959968"/>
                  <a:pt x="986589" y="2952143"/>
                  <a:pt x="1007232" y="2959968"/>
                </a:cubicBezTo>
                <a:cubicBezTo>
                  <a:pt x="1007232" y="2959968"/>
                  <a:pt x="1012392" y="2959968"/>
                  <a:pt x="1012392" y="2952143"/>
                </a:cubicBezTo>
                <a:cubicBezTo>
                  <a:pt x="1007232" y="2952143"/>
                  <a:pt x="996911" y="2944316"/>
                  <a:pt x="996911" y="2944316"/>
                </a:cubicBezTo>
                <a:cubicBezTo>
                  <a:pt x="996911" y="2928669"/>
                  <a:pt x="1017553" y="2936492"/>
                  <a:pt x="1038195" y="2944316"/>
                </a:cubicBezTo>
                <a:cubicBezTo>
                  <a:pt x="1007232" y="2920843"/>
                  <a:pt x="1012392" y="2905193"/>
                  <a:pt x="1017553" y="2889541"/>
                </a:cubicBezTo>
                <a:cubicBezTo>
                  <a:pt x="1007232" y="2881718"/>
                  <a:pt x="991748" y="2881718"/>
                  <a:pt x="976267" y="2873890"/>
                </a:cubicBezTo>
                <a:cubicBezTo>
                  <a:pt x="996911" y="2866066"/>
                  <a:pt x="960783" y="2866066"/>
                  <a:pt x="955623" y="2858241"/>
                </a:cubicBezTo>
                <a:cubicBezTo>
                  <a:pt x="971106" y="2858241"/>
                  <a:pt x="960783" y="2850418"/>
                  <a:pt x="950462" y="2842591"/>
                </a:cubicBezTo>
                <a:cubicBezTo>
                  <a:pt x="950462" y="2834766"/>
                  <a:pt x="971106" y="2842591"/>
                  <a:pt x="971106" y="2834766"/>
                </a:cubicBezTo>
                <a:cubicBezTo>
                  <a:pt x="965946" y="2826942"/>
                  <a:pt x="950462" y="2826942"/>
                  <a:pt x="940139" y="2819116"/>
                </a:cubicBezTo>
                <a:cubicBezTo>
                  <a:pt x="945302" y="2834766"/>
                  <a:pt x="945302" y="2834766"/>
                  <a:pt x="934981" y="2842591"/>
                </a:cubicBezTo>
                <a:cubicBezTo>
                  <a:pt x="955623" y="2850418"/>
                  <a:pt x="950462" y="2866066"/>
                  <a:pt x="960783" y="2866066"/>
                </a:cubicBezTo>
                <a:cubicBezTo>
                  <a:pt x="965946" y="2873890"/>
                  <a:pt x="945302" y="2866066"/>
                  <a:pt x="940139" y="2866066"/>
                </a:cubicBezTo>
                <a:cubicBezTo>
                  <a:pt x="950462" y="2873890"/>
                  <a:pt x="955623" y="2873890"/>
                  <a:pt x="960783" y="2881718"/>
                </a:cubicBezTo>
                <a:cubicBezTo>
                  <a:pt x="960783" y="2873890"/>
                  <a:pt x="960783" y="2866066"/>
                  <a:pt x="965946" y="2873890"/>
                </a:cubicBezTo>
                <a:cubicBezTo>
                  <a:pt x="976267" y="2881718"/>
                  <a:pt x="991748" y="2897367"/>
                  <a:pt x="996911" y="2913017"/>
                </a:cubicBezTo>
                <a:cubicBezTo>
                  <a:pt x="960783" y="2905193"/>
                  <a:pt x="971106" y="2881718"/>
                  <a:pt x="934981" y="2873890"/>
                </a:cubicBezTo>
                <a:cubicBezTo>
                  <a:pt x="945302" y="2873890"/>
                  <a:pt x="934981" y="2866066"/>
                  <a:pt x="929819" y="2858241"/>
                </a:cubicBezTo>
                <a:cubicBezTo>
                  <a:pt x="914337" y="2850418"/>
                  <a:pt x="924658" y="2866066"/>
                  <a:pt x="904016" y="2858241"/>
                </a:cubicBezTo>
                <a:cubicBezTo>
                  <a:pt x="893693" y="2850418"/>
                  <a:pt x="904016" y="2850418"/>
                  <a:pt x="893693" y="2842591"/>
                </a:cubicBezTo>
                <a:cubicBezTo>
                  <a:pt x="883372" y="2842591"/>
                  <a:pt x="898854" y="2858241"/>
                  <a:pt x="888533" y="2858241"/>
                </a:cubicBezTo>
                <a:cubicBezTo>
                  <a:pt x="904016" y="2858241"/>
                  <a:pt x="914337" y="2866066"/>
                  <a:pt x="909177" y="2873890"/>
                </a:cubicBezTo>
                <a:cubicBezTo>
                  <a:pt x="888533" y="2873890"/>
                  <a:pt x="873049" y="2834766"/>
                  <a:pt x="857568" y="2850418"/>
                </a:cubicBezTo>
                <a:cubicBezTo>
                  <a:pt x="862731" y="2850418"/>
                  <a:pt x="873049" y="2858241"/>
                  <a:pt x="878211" y="2858241"/>
                </a:cubicBezTo>
                <a:cubicBezTo>
                  <a:pt x="878211" y="2866066"/>
                  <a:pt x="893693" y="2873890"/>
                  <a:pt x="873049" y="2873890"/>
                </a:cubicBezTo>
                <a:cubicBezTo>
                  <a:pt x="867890" y="2858241"/>
                  <a:pt x="857568" y="2873890"/>
                  <a:pt x="842087" y="2873890"/>
                </a:cubicBezTo>
                <a:cubicBezTo>
                  <a:pt x="857568" y="2881718"/>
                  <a:pt x="862731" y="2881718"/>
                  <a:pt x="873049" y="2897367"/>
                </a:cubicBezTo>
                <a:cubicBezTo>
                  <a:pt x="862731" y="2889541"/>
                  <a:pt x="878211" y="2913017"/>
                  <a:pt x="862731" y="2905193"/>
                </a:cubicBezTo>
                <a:cubicBezTo>
                  <a:pt x="857568" y="2905193"/>
                  <a:pt x="857568" y="2881718"/>
                  <a:pt x="842087" y="2889541"/>
                </a:cubicBezTo>
                <a:cubicBezTo>
                  <a:pt x="857568" y="2897367"/>
                  <a:pt x="847248" y="2897367"/>
                  <a:pt x="852408" y="2905193"/>
                </a:cubicBezTo>
                <a:cubicBezTo>
                  <a:pt x="867890" y="2913017"/>
                  <a:pt x="873049" y="2905193"/>
                  <a:pt x="878211" y="2920843"/>
                </a:cubicBezTo>
                <a:cubicBezTo>
                  <a:pt x="867890" y="2920843"/>
                  <a:pt x="836925" y="2897367"/>
                  <a:pt x="831766" y="2905193"/>
                </a:cubicBezTo>
                <a:cubicBezTo>
                  <a:pt x="842087" y="2913017"/>
                  <a:pt x="852408" y="2920843"/>
                  <a:pt x="852408" y="2928669"/>
                </a:cubicBezTo>
                <a:cubicBezTo>
                  <a:pt x="831766" y="2928669"/>
                  <a:pt x="826604" y="2928669"/>
                  <a:pt x="805962" y="2920843"/>
                </a:cubicBezTo>
                <a:cubicBezTo>
                  <a:pt x="816281" y="2913017"/>
                  <a:pt x="780157" y="2913017"/>
                  <a:pt x="774997" y="2905193"/>
                </a:cubicBezTo>
                <a:cubicBezTo>
                  <a:pt x="785318" y="2889541"/>
                  <a:pt x="795641" y="2913017"/>
                  <a:pt x="816281" y="2913017"/>
                </a:cubicBezTo>
                <a:cubicBezTo>
                  <a:pt x="811122" y="2905193"/>
                  <a:pt x="805962" y="2905193"/>
                  <a:pt x="816281" y="2897367"/>
                </a:cubicBezTo>
                <a:cubicBezTo>
                  <a:pt x="795641" y="2897367"/>
                  <a:pt x="785318" y="2881718"/>
                  <a:pt x="800799" y="2873890"/>
                </a:cubicBezTo>
                <a:cubicBezTo>
                  <a:pt x="769836" y="2881718"/>
                  <a:pt x="749192" y="2850418"/>
                  <a:pt x="707908" y="2842591"/>
                </a:cubicBezTo>
                <a:cubicBezTo>
                  <a:pt x="707908" y="2858241"/>
                  <a:pt x="692424" y="2842591"/>
                  <a:pt x="687264" y="2834766"/>
                </a:cubicBezTo>
                <a:cubicBezTo>
                  <a:pt x="687264" y="2842591"/>
                  <a:pt x="702745" y="2858241"/>
                  <a:pt x="687264" y="2858241"/>
                </a:cubicBezTo>
                <a:cubicBezTo>
                  <a:pt x="682102" y="2850418"/>
                  <a:pt x="682102" y="2850418"/>
                  <a:pt x="671782" y="2850418"/>
                </a:cubicBezTo>
                <a:cubicBezTo>
                  <a:pt x="671782" y="2854328"/>
                  <a:pt x="666620" y="2854328"/>
                  <a:pt x="661459" y="2855307"/>
                </a:cubicBezTo>
                <a:lnTo>
                  <a:pt x="654274" y="2862797"/>
                </a:lnTo>
                <a:lnTo>
                  <a:pt x="609852" y="2842591"/>
                </a:lnTo>
                <a:cubicBezTo>
                  <a:pt x="620173" y="2834766"/>
                  <a:pt x="615012" y="2803467"/>
                  <a:pt x="594369" y="2787817"/>
                </a:cubicBezTo>
                <a:cubicBezTo>
                  <a:pt x="599531" y="2787817"/>
                  <a:pt x="635655" y="2787817"/>
                  <a:pt x="625334" y="2772165"/>
                </a:cubicBezTo>
                <a:cubicBezTo>
                  <a:pt x="620173" y="2779991"/>
                  <a:pt x="615012" y="2779991"/>
                  <a:pt x="599531" y="2772165"/>
                </a:cubicBezTo>
                <a:cubicBezTo>
                  <a:pt x="594369" y="2772165"/>
                  <a:pt x="615012" y="2764340"/>
                  <a:pt x="599531" y="2756516"/>
                </a:cubicBezTo>
                <a:cubicBezTo>
                  <a:pt x="573727" y="2756516"/>
                  <a:pt x="589208" y="2779991"/>
                  <a:pt x="573727" y="2779991"/>
                </a:cubicBezTo>
                <a:cubicBezTo>
                  <a:pt x="578887" y="2787817"/>
                  <a:pt x="589208" y="2795640"/>
                  <a:pt x="584048" y="2803467"/>
                </a:cubicBezTo>
                <a:cubicBezTo>
                  <a:pt x="573727" y="2795640"/>
                  <a:pt x="568567" y="2795640"/>
                  <a:pt x="558243" y="2795640"/>
                </a:cubicBezTo>
                <a:cubicBezTo>
                  <a:pt x="542762" y="2803467"/>
                  <a:pt x="542762" y="2834766"/>
                  <a:pt x="516959" y="2834766"/>
                </a:cubicBezTo>
                <a:cubicBezTo>
                  <a:pt x="537600" y="2842591"/>
                  <a:pt x="537600" y="2826942"/>
                  <a:pt x="547922" y="2842591"/>
                </a:cubicBezTo>
                <a:cubicBezTo>
                  <a:pt x="547922" y="2850418"/>
                  <a:pt x="532440" y="2842591"/>
                  <a:pt x="532440" y="2850418"/>
                </a:cubicBezTo>
                <a:cubicBezTo>
                  <a:pt x="522119" y="2850418"/>
                  <a:pt x="511798" y="2842591"/>
                  <a:pt x="511798" y="2850418"/>
                </a:cubicBezTo>
                <a:cubicBezTo>
                  <a:pt x="527282" y="2850418"/>
                  <a:pt x="532440" y="2866066"/>
                  <a:pt x="532440" y="2858241"/>
                </a:cubicBezTo>
                <a:cubicBezTo>
                  <a:pt x="537600" y="2866066"/>
                  <a:pt x="547922" y="2873890"/>
                  <a:pt x="553084" y="2889541"/>
                </a:cubicBezTo>
                <a:cubicBezTo>
                  <a:pt x="516959" y="2873890"/>
                  <a:pt x="522119" y="2897367"/>
                  <a:pt x="547922" y="2913017"/>
                </a:cubicBezTo>
                <a:cubicBezTo>
                  <a:pt x="537600" y="2920843"/>
                  <a:pt x="527282" y="2920843"/>
                  <a:pt x="511798" y="2920843"/>
                </a:cubicBezTo>
                <a:cubicBezTo>
                  <a:pt x="491155" y="2905193"/>
                  <a:pt x="511798" y="2905193"/>
                  <a:pt x="511798" y="2897367"/>
                </a:cubicBezTo>
                <a:cubicBezTo>
                  <a:pt x="475675" y="2873890"/>
                  <a:pt x="480834" y="2920843"/>
                  <a:pt x="501476" y="2920843"/>
                </a:cubicBezTo>
                <a:cubicBezTo>
                  <a:pt x="491155" y="2920843"/>
                  <a:pt x="480834" y="2920843"/>
                  <a:pt x="470513" y="2913017"/>
                </a:cubicBezTo>
                <a:cubicBezTo>
                  <a:pt x="475675" y="2920843"/>
                  <a:pt x="455039" y="2905193"/>
                  <a:pt x="455039" y="2913017"/>
                </a:cubicBezTo>
                <a:cubicBezTo>
                  <a:pt x="465352" y="2920843"/>
                  <a:pt x="470513" y="2920843"/>
                  <a:pt x="475675" y="2928669"/>
                </a:cubicBezTo>
                <a:cubicBezTo>
                  <a:pt x="465352" y="2928669"/>
                  <a:pt x="455039" y="2928669"/>
                  <a:pt x="449868" y="2928669"/>
                </a:cubicBezTo>
                <a:cubicBezTo>
                  <a:pt x="455039" y="2952143"/>
                  <a:pt x="449868" y="2952143"/>
                  <a:pt x="444708" y="2975619"/>
                </a:cubicBezTo>
                <a:cubicBezTo>
                  <a:pt x="455039" y="2983443"/>
                  <a:pt x="470513" y="2991268"/>
                  <a:pt x="475675" y="2999094"/>
                </a:cubicBezTo>
                <a:cubicBezTo>
                  <a:pt x="465352" y="2999094"/>
                  <a:pt x="465352" y="2999094"/>
                  <a:pt x="470513" y="3014743"/>
                </a:cubicBezTo>
                <a:cubicBezTo>
                  <a:pt x="460192" y="3006920"/>
                  <a:pt x="455039" y="3006920"/>
                  <a:pt x="449868" y="3006920"/>
                </a:cubicBezTo>
                <a:cubicBezTo>
                  <a:pt x="444708" y="3014743"/>
                  <a:pt x="460192" y="3022570"/>
                  <a:pt x="460192" y="3030393"/>
                </a:cubicBezTo>
                <a:cubicBezTo>
                  <a:pt x="444708" y="3022570"/>
                  <a:pt x="424064" y="3022570"/>
                  <a:pt x="418903" y="3014743"/>
                </a:cubicBezTo>
                <a:cubicBezTo>
                  <a:pt x="418903" y="3022570"/>
                  <a:pt x="413745" y="3014743"/>
                  <a:pt x="413745" y="3022570"/>
                </a:cubicBezTo>
                <a:cubicBezTo>
                  <a:pt x="429227" y="3030393"/>
                  <a:pt x="439548" y="3022570"/>
                  <a:pt x="449868" y="3038219"/>
                </a:cubicBezTo>
                <a:cubicBezTo>
                  <a:pt x="449868" y="3046042"/>
                  <a:pt x="429227" y="3038219"/>
                  <a:pt x="424064" y="3030393"/>
                </a:cubicBezTo>
                <a:cubicBezTo>
                  <a:pt x="413745" y="3046042"/>
                  <a:pt x="341493" y="3038219"/>
                  <a:pt x="393100" y="3069519"/>
                </a:cubicBezTo>
                <a:cubicBezTo>
                  <a:pt x="387942" y="3069519"/>
                  <a:pt x="387942" y="3069519"/>
                  <a:pt x="377620" y="3069519"/>
                </a:cubicBezTo>
                <a:cubicBezTo>
                  <a:pt x="382779" y="3085169"/>
                  <a:pt x="377620" y="3085169"/>
                  <a:pt x="387942" y="3092994"/>
                </a:cubicBezTo>
                <a:cubicBezTo>
                  <a:pt x="382779" y="3092994"/>
                  <a:pt x="382779" y="3100821"/>
                  <a:pt x="372456" y="3092994"/>
                </a:cubicBezTo>
                <a:cubicBezTo>
                  <a:pt x="356973" y="3092994"/>
                  <a:pt x="362139" y="3085169"/>
                  <a:pt x="346653" y="3085169"/>
                </a:cubicBezTo>
                <a:cubicBezTo>
                  <a:pt x="320851" y="3092994"/>
                  <a:pt x="346653" y="3147769"/>
                  <a:pt x="398260" y="3139943"/>
                </a:cubicBezTo>
                <a:cubicBezTo>
                  <a:pt x="398260" y="3147769"/>
                  <a:pt x="393100" y="3155595"/>
                  <a:pt x="382779" y="3155595"/>
                </a:cubicBezTo>
                <a:cubicBezTo>
                  <a:pt x="362139" y="3139943"/>
                  <a:pt x="346653" y="3132120"/>
                  <a:pt x="326012" y="3124296"/>
                </a:cubicBezTo>
                <a:cubicBezTo>
                  <a:pt x="289886" y="3085169"/>
                  <a:pt x="258918" y="3038219"/>
                  <a:pt x="315691" y="3030393"/>
                </a:cubicBezTo>
                <a:cubicBezTo>
                  <a:pt x="336333" y="3030393"/>
                  <a:pt x="351814" y="3046042"/>
                  <a:pt x="362139" y="3030393"/>
                </a:cubicBezTo>
                <a:cubicBezTo>
                  <a:pt x="336333" y="3022570"/>
                  <a:pt x="331171" y="3022570"/>
                  <a:pt x="315691" y="3014743"/>
                </a:cubicBezTo>
                <a:cubicBezTo>
                  <a:pt x="320851" y="3038219"/>
                  <a:pt x="253759" y="2991268"/>
                  <a:pt x="233117" y="2999094"/>
                </a:cubicBezTo>
                <a:cubicBezTo>
                  <a:pt x="227955" y="2991268"/>
                  <a:pt x="227955" y="2983443"/>
                  <a:pt x="212473" y="2975619"/>
                </a:cubicBezTo>
                <a:cubicBezTo>
                  <a:pt x="202152" y="2975619"/>
                  <a:pt x="196992" y="2975619"/>
                  <a:pt x="186672" y="2975619"/>
                </a:cubicBezTo>
                <a:cubicBezTo>
                  <a:pt x="171188" y="2959968"/>
                  <a:pt x="135066" y="2952143"/>
                  <a:pt x="93778" y="2928669"/>
                </a:cubicBezTo>
                <a:cubicBezTo>
                  <a:pt x="93778" y="2928669"/>
                  <a:pt x="98939" y="2928669"/>
                  <a:pt x="98939" y="2928669"/>
                </a:cubicBezTo>
                <a:cubicBezTo>
                  <a:pt x="70556" y="2920843"/>
                  <a:pt x="44750" y="2907149"/>
                  <a:pt x="19592" y="2894432"/>
                </a:cubicBezTo>
                <a:lnTo>
                  <a:pt x="0" y="288529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F6BA66-5BC3-A02A-A624-F5839C317A0E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D82E9-280C-4295-83FF-04AFAD5AE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67BFF3-6721-4D50-A22F-1058D48B4F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9334" y="4200112"/>
            <a:ext cx="3491345" cy="1091045"/>
          </a:xfrm>
          <a:prstGeom prst="rect">
            <a:avLst/>
          </a:prstGeom>
        </p:spPr>
      </p:pic>
      <p:sp>
        <p:nvSpPr>
          <p:cNvPr id="13" name="Oval 6">
            <a:extLst>
              <a:ext uri="{FF2B5EF4-FFF2-40B4-BE49-F238E27FC236}">
                <a16:creationId xmlns:a16="http://schemas.microsoft.com/office/drawing/2014/main" id="{D5890C5B-2F16-48A9-B400-AAD3F0A4F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2D6FD8A-C010-463E-9572-A0B2C60D21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68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and 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4FF3D70-DE6C-2EF5-2158-C66D3BE0F4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2758" y="1358089"/>
            <a:ext cx="7571353" cy="5478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>
              <a:defRPr b="1" i="0">
                <a:cs typeface="Poppins" pitchFamily="2" charset="77"/>
              </a:defRPr>
            </a:lvl1pPr>
          </a:lstStyle>
          <a:p>
            <a:pPr algn="ctr"/>
            <a:r>
              <a:rPr lang="en-GB" sz="3200" noProof="0">
                <a:solidFill>
                  <a:schemeClr val="accent1"/>
                </a:solidFill>
                <a:latin typeface="+mj-lt"/>
                <a:cs typeface="Poppins" pitchFamily="2" charset="77"/>
              </a:rPr>
              <a:t>Any further questions?</a:t>
            </a:r>
          </a:p>
        </p:txBody>
      </p:sp>
      <p:sp>
        <p:nvSpPr>
          <p:cNvPr id="11" name="Text Placeholder 139">
            <a:extLst>
              <a:ext uri="{FF2B5EF4-FFF2-40B4-BE49-F238E27FC236}">
                <a16:creationId xmlns:a16="http://schemas.microsoft.com/office/drawing/2014/main" id="{06A942C6-12B3-A61F-5B04-CFDA749BB42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22759" y="2286000"/>
            <a:ext cx="7571353" cy="1297243"/>
          </a:xfrm>
        </p:spPr>
        <p:txBody>
          <a:bodyPr>
            <a:noAutofit/>
          </a:bodyPr>
          <a:lstStyle>
            <a:lvl1pPr algn="ctr">
              <a:buFontTx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Contact me:</a:t>
            </a:r>
            <a:br>
              <a:rPr lang="en-GB" noProof="0"/>
            </a:br>
            <a:r>
              <a:rPr lang="en-GB" noProof="0"/>
              <a:t>me@email.com</a:t>
            </a:r>
          </a:p>
        </p:txBody>
      </p:sp>
      <p:sp>
        <p:nvSpPr>
          <p:cNvPr id="6" name="Picture Placeholder  39" descr="Picture Placeholder 38.">
            <a:extLst>
              <a:ext uri="{FF2B5EF4-FFF2-40B4-BE49-F238E27FC236}">
                <a16:creationId xmlns:a16="http://schemas.microsoft.com/office/drawing/2014/main" id="{67B10156-3D20-1842-B9B1-92158227E55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3806" y="3966395"/>
            <a:ext cx="12199611" cy="3451113"/>
          </a:xfrm>
          <a:custGeom>
            <a:avLst/>
            <a:gdLst>
              <a:gd name="connsiteX0" fmla="*/ 11009296 w 12146583"/>
              <a:gd name="connsiteY0" fmla="*/ 1903327 h 4532507"/>
              <a:gd name="connsiteX1" fmla="*/ 11009295 w 12146583"/>
              <a:gd name="connsiteY1" fmla="*/ 1919430 h 4532507"/>
              <a:gd name="connsiteX2" fmla="*/ 11025680 w 12146583"/>
              <a:gd name="connsiteY2" fmla="*/ 1922730 h 4532507"/>
              <a:gd name="connsiteX3" fmla="*/ 11030566 w 12146583"/>
              <a:gd name="connsiteY3" fmla="*/ 1925625 h 4532507"/>
              <a:gd name="connsiteX4" fmla="*/ 11034513 w 12146583"/>
              <a:gd name="connsiteY4" fmla="*/ 1919430 h 4532507"/>
              <a:gd name="connsiteX5" fmla="*/ 11019380 w 12146583"/>
              <a:gd name="connsiteY5" fmla="*/ 1910622 h 4532507"/>
              <a:gd name="connsiteX6" fmla="*/ 11009296 w 12146583"/>
              <a:gd name="connsiteY6" fmla="*/ 1903327 h 4532507"/>
              <a:gd name="connsiteX7" fmla="*/ 11004652 w 12146583"/>
              <a:gd name="connsiteY7" fmla="*/ 1853362 h 4532507"/>
              <a:gd name="connsiteX8" fmla="*/ 11004652 w 12146583"/>
              <a:gd name="connsiteY8" fmla="*/ 1868042 h 4532507"/>
              <a:gd name="connsiteX9" fmla="*/ 11014824 w 12146583"/>
              <a:gd name="connsiteY9" fmla="*/ 1869882 h 4532507"/>
              <a:gd name="connsiteX10" fmla="*/ 11020936 w 12146583"/>
              <a:gd name="connsiteY10" fmla="*/ 1860709 h 4532507"/>
              <a:gd name="connsiteX11" fmla="*/ 11004652 w 12146583"/>
              <a:gd name="connsiteY11" fmla="*/ 1853362 h 4532507"/>
              <a:gd name="connsiteX12" fmla="*/ 11004652 w 12146583"/>
              <a:gd name="connsiteY12" fmla="*/ 1835747 h 4532507"/>
              <a:gd name="connsiteX13" fmla="*/ 11013813 w 12146583"/>
              <a:gd name="connsiteY13" fmla="*/ 1851847 h 4532507"/>
              <a:gd name="connsiteX14" fmla="*/ 11018216 w 12146583"/>
              <a:gd name="connsiteY14" fmla="*/ 1850062 h 4532507"/>
              <a:gd name="connsiteX15" fmla="*/ 11004652 w 12146583"/>
              <a:gd name="connsiteY15" fmla="*/ 1835747 h 4532507"/>
              <a:gd name="connsiteX16" fmla="*/ 11946163 w 12146583"/>
              <a:gd name="connsiteY16" fmla="*/ 1725641 h 4532507"/>
              <a:gd name="connsiteX17" fmla="*/ 11951338 w 12146583"/>
              <a:gd name="connsiteY17" fmla="*/ 1752079 h 4532507"/>
              <a:gd name="connsiteX18" fmla="*/ 11977251 w 12146583"/>
              <a:gd name="connsiteY18" fmla="*/ 1769693 h 4532507"/>
              <a:gd name="connsiteX19" fmla="*/ 11946163 w 12146583"/>
              <a:gd name="connsiteY19" fmla="*/ 1725641 h 4532507"/>
              <a:gd name="connsiteX20" fmla="*/ 11889644 w 12146583"/>
              <a:gd name="connsiteY20" fmla="*/ 1694819 h 4532507"/>
              <a:gd name="connsiteX21" fmla="*/ 11924932 w 12146583"/>
              <a:gd name="connsiteY21" fmla="*/ 1716832 h 4532507"/>
              <a:gd name="connsiteX22" fmla="*/ 11889644 w 12146583"/>
              <a:gd name="connsiteY22" fmla="*/ 1694819 h 4532507"/>
              <a:gd name="connsiteX23" fmla="*/ 702886 w 12146583"/>
              <a:gd name="connsiteY23" fmla="*/ 1692617 h 4532507"/>
              <a:gd name="connsiteX24" fmla="*/ 686092 w 12146583"/>
              <a:gd name="connsiteY24" fmla="*/ 1703627 h 4532507"/>
              <a:gd name="connsiteX25" fmla="*/ 715952 w 12146583"/>
              <a:gd name="connsiteY25" fmla="*/ 1694819 h 4532507"/>
              <a:gd name="connsiteX26" fmla="*/ 702886 w 12146583"/>
              <a:gd name="connsiteY26" fmla="*/ 1692617 h 4532507"/>
              <a:gd name="connsiteX27" fmla="*/ 771704 w 12146583"/>
              <a:gd name="connsiteY27" fmla="*/ 1684773 h 4532507"/>
              <a:gd name="connsiteX28" fmla="*/ 726187 w 12146583"/>
              <a:gd name="connsiteY28" fmla="*/ 1686011 h 4532507"/>
              <a:gd name="connsiteX29" fmla="*/ 731401 w 12146583"/>
              <a:gd name="connsiteY29" fmla="*/ 1712436 h 4532507"/>
              <a:gd name="connsiteX30" fmla="*/ 778393 w 12146583"/>
              <a:gd name="connsiteY30" fmla="*/ 1694819 h 4532507"/>
              <a:gd name="connsiteX31" fmla="*/ 771704 w 12146583"/>
              <a:gd name="connsiteY31" fmla="*/ 1684773 h 4532507"/>
              <a:gd name="connsiteX32" fmla="*/ 11380120 w 12146583"/>
              <a:gd name="connsiteY32" fmla="*/ 1492224 h 4532507"/>
              <a:gd name="connsiteX33" fmla="*/ 11359092 w 12146583"/>
              <a:gd name="connsiteY33" fmla="*/ 1516997 h 4532507"/>
              <a:gd name="connsiteX34" fmla="*/ 11338051 w 12146583"/>
              <a:gd name="connsiteY34" fmla="*/ 1500490 h 4532507"/>
              <a:gd name="connsiteX35" fmla="*/ 11348565 w 12146583"/>
              <a:gd name="connsiteY35" fmla="*/ 1516997 h 4532507"/>
              <a:gd name="connsiteX36" fmla="*/ 11327523 w 12146583"/>
              <a:gd name="connsiteY36" fmla="*/ 1500490 h 4532507"/>
              <a:gd name="connsiteX37" fmla="*/ 11359092 w 12146583"/>
              <a:gd name="connsiteY37" fmla="*/ 1558289 h 4532507"/>
              <a:gd name="connsiteX38" fmla="*/ 11401162 w 12146583"/>
              <a:gd name="connsiteY38" fmla="*/ 1558289 h 4532507"/>
              <a:gd name="connsiteX39" fmla="*/ 11369606 w 12146583"/>
              <a:gd name="connsiteY39" fmla="*/ 1541769 h 4532507"/>
              <a:gd name="connsiteX40" fmla="*/ 11374869 w 12146583"/>
              <a:gd name="connsiteY40" fmla="*/ 1525264 h 4532507"/>
              <a:gd name="connsiteX41" fmla="*/ 11395911 w 12146583"/>
              <a:gd name="connsiteY41" fmla="*/ 1525264 h 4532507"/>
              <a:gd name="connsiteX42" fmla="*/ 11385385 w 12146583"/>
              <a:gd name="connsiteY42" fmla="*/ 1508744 h 4532507"/>
              <a:gd name="connsiteX43" fmla="*/ 11406427 w 12146583"/>
              <a:gd name="connsiteY43" fmla="*/ 1508744 h 4532507"/>
              <a:gd name="connsiteX44" fmla="*/ 11380120 w 12146583"/>
              <a:gd name="connsiteY44" fmla="*/ 1492224 h 4532507"/>
              <a:gd name="connsiteX45" fmla="*/ 10401980 w 12146583"/>
              <a:gd name="connsiteY45" fmla="*/ 1479005 h 4532507"/>
              <a:gd name="connsiteX46" fmla="*/ 10429119 w 12146583"/>
              <a:gd name="connsiteY46" fmla="*/ 1485621 h 4532507"/>
              <a:gd name="connsiteX47" fmla="*/ 10418263 w 12146583"/>
              <a:gd name="connsiteY47" fmla="*/ 1479005 h 4532507"/>
              <a:gd name="connsiteX48" fmla="*/ 10854945 w 12146583"/>
              <a:gd name="connsiteY48" fmla="*/ 1443786 h 4532507"/>
              <a:gd name="connsiteX49" fmla="*/ 10880162 w 12146583"/>
              <a:gd name="connsiteY49" fmla="*/ 1461402 h 4532507"/>
              <a:gd name="connsiteX50" fmla="*/ 10854945 w 12146583"/>
              <a:gd name="connsiteY50" fmla="*/ 1443786 h 4532507"/>
              <a:gd name="connsiteX51" fmla="*/ 11826747 w 12146583"/>
              <a:gd name="connsiteY51" fmla="*/ 1443773 h 4532507"/>
              <a:gd name="connsiteX52" fmla="*/ 11816348 w 12146583"/>
              <a:gd name="connsiteY52" fmla="*/ 1459630 h 4532507"/>
              <a:gd name="connsiteX53" fmla="*/ 11878788 w 12146583"/>
              <a:gd name="connsiteY53" fmla="*/ 1483415 h 4532507"/>
              <a:gd name="connsiteX54" fmla="*/ 11837162 w 12146583"/>
              <a:gd name="connsiteY54" fmla="*/ 1451715 h 4532507"/>
              <a:gd name="connsiteX55" fmla="*/ 11842361 w 12146583"/>
              <a:gd name="connsiteY55" fmla="*/ 1459630 h 4532507"/>
              <a:gd name="connsiteX56" fmla="*/ 11826747 w 12146583"/>
              <a:gd name="connsiteY56" fmla="*/ 1443773 h 4532507"/>
              <a:gd name="connsiteX57" fmla="*/ 10978170 w 12146583"/>
              <a:gd name="connsiteY57" fmla="*/ 1414265 h 4532507"/>
              <a:gd name="connsiteX58" fmla="*/ 10999136 w 12146583"/>
              <a:gd name="connsiteY58" fmla="*/ 1418322 h 4532507"/>
              <a:gd name="connsiteX59" fmla="*/ 10999136 w 12146583"/>
              <a:gd name="connsiteY59" fmla="*/ 1424736 h 4532507"/>
              <a:gd name="connsiteX60" fmla="*/ 10952864 w 12146583"/>
              <a:gd name="connsiteY60" fmla="*/ 1401628 h 4532507"/>
              <a:gd name="connsiteX61" fmla="*/ 10978170 w 12146583"/>
              <a:gd name="connsiteY61" fmla="*/ 1414265 h 4532507"/>
              <a:gd name="connsiteX62" fmla="*/ 10972147 w 12146583"/>
              <a:gd name="connsiteY62" fmla="*/ 1413100 h 4532507"/>
              <a:gd name="connsiteX63" fmla="*/ 10952864 w 12146583"/>
              <a:gd name="connsiteY63" fmla="*/ 1401628 h 4532507"/>
              <a:gd name="connsiteX64" fmla="*/ 10350419 w 12146583"/>
              <a:gd name="connsiteY64" fmla="*/ 1395336 h 4532507"/>
              <a:gd name="connsiteX65" fmla="*/ 10372132 w 12146583"/>
              <a:gd name="connsiteY65" fmla="*/ 1417362 h 4532507"/>
              <a:gd name="connsiteX66" fmla="*/ 10350419 w 12146583"/>
              <a:gd name="connsiteY66" fmla="*/ 1395336 h 4532507"/>
              <a:gd name="connsiteX67" fmla="*/ 10814621 w 12146583"/>
              <a:gd name="connsiteY67" fmla="*/ 1386528 h 4532507"/>
              <a:gd name="connsiteX68" fmla="*/ 10798325 w 12146583"/>
              <a:gd name="connsiteY68" fmla="*/ 1401938 h 4532507"/>
              <a:gd name="connsiteX69" fmla="*/ 10814621 w 12146583"/>
              <a:gd name="connsiteY69" fmla="*/ 1409650 h 4532507"/>
              <a:gd name="connsiteX70" fmla="*/ 10818013 w 12146583"/>
              <a:gd name="connsiteY70" fmla="*/ 1412532 h 4532507"/>
              <a:gd name="connsiteX71" fmla="*/ 10825477 w 12146583"/>
              <a:gd name="connsiteY71" fmla="*/ 1409650 h 4532507"/>
              <a:gd name="connsiteX72" fmla="*/ 10814621 w 12146583"/>
              <a:gd name="connsiteY72" fmla="*/ 1386528 h 4532507"/>
              <a:gd name="connsiteX73" fmla="*/ 10958887 w 12146583"/>
              <a:gd name="connsiteY73" fmla="*/ 1342488 h 4532507"/>
              <a:gd name="connsiteX74" fmla="*/ 10928634 w 12146583"/>
              <a:gd name="connsiteY74" fmla="*/ 1360103 h 4532507"/>
              <a:gd name="connsiteX75" fmla="*/ 10948803 w 12146583"/>
              <a:gd name="connsiteY75" fmla="*/ 1351297 h 4532507"/>
              <a:gd name="connsiteX76" fmla="*/ 10963924 w 12146583"/>
              <a:gd name="connsiteY76" fmla="*/ 1368911 h 4532507"/>
              <a:gd name="connsiteX77" fmla="*/ 10958887 w 12146583"/>
              <a:gd name="connsiteY77" fmla="*/ 1342488 h 4532507"/>
              <a:gd name="connsiteX78" fmla="*/ 10814633 w 12146583"/>
              <a:gd name="connsiteY78" fmla="*/ 1342488 h 4532507"/>
              <a:gd name="connsiteX79" fmla="*/ 10820063 w 12146583"/>
              <a:gd name="connsiteY79" fmla="*/ 1351297 h 4532507"/>
              <a:gd name="connsiteX80" fmla="*/ 10836359 w 12146583"/>
              <a:gd name="connsiteY80" fmla="*/ 1360103 h 4532507"/>
              <a:gd name="connsiteX81" fmla="*/ 10830918 w 12146583"/>
              <a:gd name="connsiteY81" fmla="*/ 1342488 h 4532507"/>
              <a:gd name="connsiteX82" fmla="*/ 10772994 w 12146583"/>
              <a:gd name="connsiteY82" fmla="*/ 1342488 h 4532507"/>
              <a:gd name="connsiteX83" fmla="*/ 10763037 w 12146583"/>
              <a:gd name="connsiteY83" fmla="*/ 1360103 h 4532507"/>
              <a:gd name="connsiteX84" fmla="*/ 10782091 w 12146583"/>
              <a:gd name="connsiteY84" fmla="*/ 1369737 h 4532507"/>
              <a:gd name="connsiteX85" fmla="*/ 10772994 w 12146583"/>
              <a:gd name="connsiteY85" fmla="*/ 1342488 h 4532507"/>
              <a:gd name="connsiteX86" fmla="*/ 10613810 w 12146583"/>
              <a:gd name="connsiteY86" fmla="*/ 1342488 h 4532507"/>
              <a:gd name="connsiteX87" fmla="*/ 10573005 w 12146583"/>
              <a:gd name="connsiteY87" fmla="*/ 1350890 h 4532507"/>
              <a:gd name="connsiteX88" fmla="*/ 10624008 w 12146583"/>
              <a:gd name="connsiteY88" fmla="*/ 1367707 h 4532507"/>
              <a:gd name="connsiteX89" fmla="*/ 10608711 w 12146583"/>
              <a:gd name="connsiteY89" fmla="*/ 1376123 h 4532507"/>
              <a:gd name="connsiteX90" fmla="*/ 10654616 w 12146583"/>
              <a:gd name="connsiteY90" fmla="*/ 1401342 h 4532507"/>
              <a:gd name="connsiteX91" fmla="*/ 10675011 w 12146583"/>
              <a:gd name="connsiteY91" fmla="*/ 1392928 h 4532507"/>
              <a:gd name="connsiteX92" fmla="*/ 10710717 w 12146583"/>
              <a:gd name="connsiteY92" fmla="*/ 1434979 h 4532507"/>
              <a:gd name="connsiteX93" fmla="*/ 10700519 w 12146583"/>
              <a:gd name="connsiteY93" fmla="*/ 1409745 h 4532507"/>
              <a:gd name="connsiteX94" fmla="*/ 10741311 w 12146583"/>
              <a:gd name="connsiteY94" fmla="*/ 1409745 h 4532507"/>
              <a:gd name="connsiteX95" fmla="*/ 10675011 w 12146583"/>
              <a:gd name="connsiteY95" fmla="*/ 1384525 h 4532507"/>
              <a:gd name="connsiteX96" fmla="*/ 10644405 w 12146583"/>
              <a:gd name="connsiteY96" fmla="*/ 1359306 h 4532507"/>
              <a:gd name="connsiteX97" fmla="*/ 10669913 w 12146583"/>
              <a:gd name="connsiteY97" fmla="*/ 1384525 h 4532507"/>
              <a:gd name="connsiteX98" fmla="*/ 10613810 w 12146583"/>
              <a:gd name="connsiteY98" fmla="*/ 1342488 h 4532507"/>
              <a:gd name="connsiteX99" fmla="*/ 11014948 w 12146583"/>
              <a:gd name="connsiteY99" fmla="*/ 1331430 h 4532507"/>
              <a:gd name="connsiteX100" fmla="*/ 11015028 w 12146583"/>
              <a:gd name="connsiteY100" fmla="*/ 1336981 h 4532507"/>
              <a:gd name="connsiteX101" fmla="*/ 11030578 w 12146583"/>
              <a:gd name="connsiteY101" fmla="*/ 1361754 h 4532507"/>
              <a:gd name="connsiteX102" fmla="*/ 11004665 w 12146583"/>
              <a:gd name="connsiteY102" fmla="*/ 1353487 h 4532507"/>
              <a:gd name="connsiteX103" fmla="*/ 11040941 w 12146583"/>
              <a:gd name="connsiteY103" fmla="*/ 1386528 h 4532507"/>
              <a:gd name="connsiteX104" fmla="*/ 11051303 w 12146583"/>
              <a:gd name="connsiteY104" fmla="*/ 1378261 h 4532507"/>
              <a:gd name="connsiteX105" fmla="*/ 11056490 w 12146583"/>
              <a:gd name="connsiteY105" fmla="*/ 1353487 h 4532507"/>
              <a:gd name="connsiteX106" fmla="*/ 11014948 w 12146583"/>
              <a:gd name="connsiteY106" fmla="*/ 1331430 h 4532507"/>
              <a:gd name="connsiteX107" fmla="*/ 10965961 w 12146583"/>
              <a:gd name="connsiteY107" fmla="*/ 1313305 h 4532507"/>
              <a:gd name="connsiteX108" fmla="*/ 10963467 w 12146583"/>
              <a:gd name="connsiteY108" fmla="*/ 1318256 h 4532507"/>
              <a:gd name="connsiteX109" fmla="*/ 10988356 w 12146583"/>
              <a:gd name="connsiteY109" fmla="*/ 1324872 h 4532507"/>
              <a:gd name="connsiteX110" fmla="*/ 10983384 w 12146583"/>
              <a:gd name="connsiteY110" fmla="*/ 1318256 h 4532507"/>
              <a:gd name="connsiteX111" fmla="*/ 10965961 w 12146583"/>
              <a:gd name="connsiteY111" fmla="*/ 1313305 h 4532507"/>
              <a:gd name="connsiteX112" fmla="*/ 10758909 w 12146583"/>
              <a:gd name="connsiteY112" fmla="*/ 1310921 h 4532507"/>
              <a:gd name="connsiteX113" fmla="*/ 10738237 w 12146583"/>
              <a:gd name="connsiteY113" fmla="*/ 1310923 h 4532507"/>
              <a:gd name="connsiteX114" fmla="*/ 10743311 w 12146583"/>
              <a:gd name="connsiteY114" fmla="*/ 1327064 h 4532507"/>
              <a:gd name="connsiteX115" fmla="*/ 10809180 w 12146583"/>
              <a:gd name="connsiteY115" fmla="*/ 1351297 h 4532507"/>
              <a:gd name="connsiteX116" fmla="*/ 10768642 w 12146583"/>
              <a:gd name="connsiteY116" fmla="*/ 1310923 h 4532507"/>
              <a:gd name="connsiteX117" fmla="*/ 10758909 w 12146583"/>
              <a:gd name="connsiteY117" fmla="*/ 1310921 h 4532507"/>
              <a:gd name="connsiteX118" fmla="*/ 10273540 w 12146583"/>
              <a:gd name="connsiteY118" fmla="*/ 1300644 h 4532507"/>
              <a:gd name="connsiteX119" fmla="*/ 10268962 w 12146583"/>
              <a:gd name="connsiteY119" fmla="*/ 1320462 h 4532507"/>
              <a:gd name="connsiteX120" fmla="*/ 10285246 w 12146583"/>
              <a:gd name="connsiteY120" fmla="*/ 1302846 h 4532507"/>
              <a:gd name="connsiteX121" fmla="*/ 10273540 w 12146583"/>
              <a:gd name="connsiteY121" fmla="*/ 1300644 h 4532507"/>
              <a:gd name="connsiteX122" fmla="*/ 10062659 w 12146583"/>
              <a:gd name="connsiteY122" fmla="*/ 1285229 h 4532507"/>
              <a:gd name="connsiteX123" fmla="*/ 10088901 w 12146583"/>
              <a:gd name="connsiteY123" fmla="*/ 1309014 h 4532507"/>
              <a:gd name="connsiteX124" fmla="*/ 10121051 w 12146583"/>
              <a:gd name="connsiteY124" fmla="*/ 1317931 h 4532507"/>
              <a:gd name="connsiteX125" fmla="*/ 10141384 w 12146583"/>
              <a:gd name="connsiteY125" fmla="*/ 1309014 h 4532507"/>
              <a:gd name="connsiteX126" fmla="*/ 10062659 w 12146583"/>
              <a:gd name="connsiteY126" fmla="*/ 1285229 h 4532507"/>
              <a:gd name="connsiteX127" fmla="*/ 8716173 w 12146583"/>
              <a:gd name="connsiteY127" fmla="*/ 1258806 h 4532507"/>
              <a:gd name="connsiteX128" fmla="*/ 8743326 w 12146583"/>
              <a:gd name="connsiteY128" fmla="*/ 1276421 h 4532507"/>
              <a:gd name="connsiteX129" fmla="*/ 8716173 w 12146583"/>
              <a:gd name="connsiteY129" fmla="*/ 1258806 h 4532507"/>
              <a:gd name="connsiteX130" fmla="*/ 8754926 w 12146583"/>
              <a:gd name="connsiteY130" fmla="*/ 1256604 h 4532507"/>
              <a:gd name="connsiteX131" fmla="*/ 8753092 w 12146583"/>
              <a:gd name="connsiteY131" fmla="*/ 1258806 h 4532507"/>
              <a:gd name="connsiteX132" fmla="*/ 8753092 w 12146583"/>
              <a:gd name="connsiteY132" fmla="*/ 1276421 h 4532507"/>
              <a:gd name="connsiteX133" fmla="*/ 8767757 w 12146583"/>
              <a:gd name="connsiteY133" fmla="*/ 1267614 h 4532507"/>
              <a:gd name="connsiteX134" fmla="*/ 8754926 w 12146583"/>
              <a:gd name="connsiteY134" fmla="*/ 1256604 h 4532507"/>
              <a:gd name="connsiteX135" fmla="*/ 9653982 w 12146583"/>
              <a:gd name="connsiteY135" fmla="*/ 1254587 h 4532507"/>
              <a:gd name="connsiteX136" fmla="*/ 9682901 w 12146583"/>
              <a:gd name="connsiteY136" fmla="*/ 1268141 h 4532507"/>
              <a:gd name="connsiteX137" fmla="*/ 9662341 w 12146583"/>
              <a:gd name="connsiteY137" fmla="*/ 1268141 h 4532507"/>
              <a:gd name="connsiteX138" fmla="*/ 9662341 w 12146583"/>
              <a:gd name="connsiteY138" fmla="*/ 1286920 h 4532507"/>
              <a:gd name="connsiteX139" fmla="*/ 9652054 w 12146583"/>
              <a:gd name="connsiteY139" fmla="*/ 1284837 h 4532507"/>
              <a:gd name="connsiteX140" fmla="*/ 9636631 w 12146583"/>
              <a:gd name="connsiteY140" fmla="*/ 1259793 h 4532507"/>
              <a:gd name="connsiteX141" fmla="*/ 9653982 w 12146583"/>
              <a:gd name="connsiteY141" fmla="*/ 1254587 h 4532507"/>
              <a:gd name="connsiteX142" fmla="*/ 10243617 w 12146583"/>
              <a:gd name="connsiteY142" fmla="*/ 1249998 h 4532507"/>
              <a:gd name="connsiteX143" fmla="*/ 10228232 w 12146583"/>
              <a:gd name="connsiteY143" fmla="*/ 1276421 h 4532507"/>
              <a:gd name="connsiteX144" fmla="*/ 10253867 w 12146583"/>
              <a:gd name="connsiteY144" fmla="*/ 1294037 h 4532507"/>
              <a:gd name="connsiteX145" fmla="*/ 10269253 w 12146583"/>
              <a:gd name="connsiteY145" fmla="*/ 1285229 h 4532507"/>
              <a:gd name="connsiteX146" fmla="*/ 10274390 w 12146583"/>
              <a:gd name="connsiteY146" fmla="*/ 1267614 h 4532507"/>
              <a:gd name="connsiteX147" fmla="*/ 10243617 w 12146583"/>
              <a:gd name="connsiteY147" fmla="*/ 1249998 h 4532507"/>
              <a:gd name="connsiteX148" fmla="*/ 2005995 w 12146583"/>
              <a:gd name="connsiteY148" fmla="*/ 1241190 h 4532507"/>
              <a:gd name="connsiteX149" fmla="*/ 1872205 w 12146583"/>
              <a:gd name="connsiteY149" fmla="*/ 1275069 h 4532507"/>
              <a:gd name="connsiteX150" fmla="*/ 1733279 w 12146583"/>
              <a:gd name="connsiteY150" fmla="*/ 1325887 h 4532507"/>
              <a:gd name="connsiteX151" fmla="*/ 1676671 w 12146583"/>
              <a:gd name="connsiteY151" fmla="*/ 1342826 h 4532507"/>
              <a:gd name="connsiteX152" fmla="*/ 1700471 w 12146583"/>
              <a:gd name="connsiteY152" fmla="*/ 1346006 h 4532507"/>
              <a:gd name="connsiteX153" fmla="*/ 1728129 w 12146583"/>
              <a:gd name="connsiteY153" fmla="*/ 1342826 h 4532507"/>
              <a:gd name="connsiteX154" fmla="*/ 1867069 w 12146583"/>
              <a:gd name="connsiteY154" fmla="*/ 1292008 h 4532507"/>
              <a:gd name="connsiteX155" fmla="*/ 2016294 w 12146583"/>
              <a:gd name="connsiteY155" fmla="*/ 1249659 h 4532507"/>
              <a:gd name="connsiteX156" fmla="*/ 2005995 w 12146583"/>
              <a:gd name="connsiteY156" fmla="*/ 1241190 h 4532507"/>
              <a:gd name="connsiteX157" fmla="*/ 8950349 w 12146583"/>
              <a:gd name="connsiteY157" fmla="*/ 1226756 h 4532507"/>
              <a:gd name="connsiteX158" fmla="*/ 8927675 w 12146583"/>
              <a:gd name="connsiteY158" fmla="*/ 1227538 h 4532507"/>
              <a:gd name="connsiteX159" fmla="*/ 8943225 w 12146583"/>
              <a:gd name="connsiteY159" fmla="*/ 1235899 h 4532507"/>
              <a:gd name="connsiteX160" fmla="*/ 8886211 w 12146583"/>
              <a:gd name="connsiteY160" fmla="*/ 1235899 h 4532507"/>
              <a:gd name="connsiteX161" fmla="*/ 8881037 w 12146583"/>
              <a:gd name="connsiteY161" fmla="*/ 1227538 h 4532507"/>
              <a:gd name="connsiteX162" fmla="*/ 8881037 w 12146583"/>
              <a:gd name="connsiteY162" fmla="*/ 1244274 h 4532507"/>
              <a:gd name="connsiteX163" fmla="*/ 8875850 w 12146583"/>
              <a:gd name="connsiteY163" fmla="*/ 1252636 h 4532507"/>
              <a:gd name="connsiteX164" fmla="*/ 8808475 w 12146583"/>
              <a:gd name="connsiteY164" fmla="*/ 1261012 h 4532507"/>
              <a:gd name="connsiteX165" fmla="*/ 8860300 w 12146583"/>
              <a:gd name="connsiteY165" fmla="*/ 1286109 h 4532507"/>
              <a:gd name="connsiteX166" fmla="*/ 8844749 w 12146583"/>
              <a:gd name="connsiteY166" fmla="*/ 1302846 h 4532507"/>
              <a:gd name="connsiteX167" fmla="*/ 8865487 w 12146583"/>
              <a:gd name="connsiteY167" fmla="*/ 1286109 h 4532507"/>
              <a:gd name="connsiteX168" fmla="*/ 8953588 w 12146583"/>
              <a:gd name="connsiteY168" fmla="*/ 1277748 h 4532507"/>
              <a:gd name="connsiteX169" fmla="*/ 8912125 w 12146583"/>
              <a:gd name="connsiteY169" fmla="*/ 1261012 h 4532507"/>
              <a:gd name="connsiteX170" fmla="*/ 8963950 w 12146583"/>
              <a:gd name="connsiteY170" fmla="*/ 1261012 h 4532507"/>
              <a:gd name="connsiteX171" fmla="*/ 8979500 w 12146583"/>
              <a:gd name="connsiteY171" fmla="*/ 1252636 h 4532507"/>
              <a:gd name="connsiteX172" fmla="*/ 8950349 w 12146583"/>
              <a:gd name="connsiteY172" fmla="*/ 1226756 h 4532507"/>
              <a:gd name="connsiteX173" fmla="*/ 10685828 w 12146583"/>
              <a:gd name="connsiteY173" fmla="*/ 1218431 h 4532507"/>
              <a:gd name="connsiteX174" fmla="*/ 10681073 w 12146583"/>
              <a:gd name="connsiteY174" fmla="*/ 1218432 h 4532507"/>
              <a:gd name="connsiteX175" fmla="*/ 10701709 w 12146583"/>
              <a:gd name="connsiteY175" fmla="*/ 1258806 h 4532507"/>
              <a:gd name="connsiteX176" fmla="*/ 10717169 w 12146583"/>
              <a:gd name="connsiteY176" fmla="*/ 1242651 h 4532507"/>
              <a:gd name="connsiteX177" fmla="*/ 10706857 w 12146583"/>
              <a:gd name="connsiteY177" fmla="*/ 1218432 h 4532507"/>
              <a:gd name="connsiteX178" fmla="*/ 10685828 w 12146583"/>
              <a:gd name="connsiteY178" fmla="*/ 1218431 h 4532507"/>
              <a:gd name="connsiteX179" fmla="*/ 8978146 w 12146583"/>
              <a:gd name="connsiteY179" fmla="*/ 1201547 h 4532507"/>
              <a:gd name="connsiteX180" fmla="*/ 8963216 w 12146583"/>
              <a:gd name="connsiteY180" fmla="*/ 1210355 h 4532507"/>
              <a:gd name="connsiteX181" fmla="*/ 8963216 w 12146583"/>
              <a:gd name="connsiteY181" fmla="*/ 1219177 h 4532507"/>
              <a:gd name="connsiteX182" fmla="*/ 8993077 w 12146583"/>
              <a:gd name="connsiteY182" fmla="*/ 1219177 h 4532507"/>
              <a:gd name="connsiteX183" fmla="*/ 8978146 w 12146583"/>
              <a:gd name="connsiteY183" fmla="*/ 1201547 h 4532507"/>
              <a:gd name="connsiteX184" fmla="*/ 8892044 w 12146583"/>
              <a:gd name="connsiteY184" fmla="*/ 1200723 h 4532507"/>
              <a:gd name="connsiteX185" fmla="*/ 8912238 w 12146583"/>
              <a:gd name="connsiteY185" fmla="*/ 1227972 h 4532507"/>
              <a:gd name="connsiteX186" fmla="*/ 8901977 w 12146583"/>
              <a:gd name="connsiteY186" fmla="*/ 1201547 h 4532507"/>
              <a:gd name="connsiteX187" fmla="*/ 8892044 w 12146583"/>
              <a:gd name="connsiteY187" fmla="*/ 1200723 h 4532507"/>
              <a:gd name="connsiteX188" fmla="*/ 9785731 w 12146583"/>
              <a:gd name="connsiteY188" fmla="*/ 1192739 h 4532507"/>
              <a:gd name="connsiteX189" fmla="*/ 9796599 w 12146583"/>
              <a:gd name="connsiteY189" fmla="*/ 1210355 h 4532507"/>
              <a:gd name="connsiteX190" fmla="*/ 9812882 w 12146583"/>
              <a:gd name="connsiteY190" fmla="*/ 1210355 h 4532507"/>
              <a:gd name="connsiteX191" fmla="*/ 9785731 w 12146583"/>
              <a:gd name="connsiteY191" fmla="*/ 1192739 h 4532507"/>
              <a:gd name="connsiteX192" fmla="*/ 9622877 w 12146583"/>
              <a:gd name="connsiteY192" fmla="*/ 1192739 h 4532507"/>
              <a:gd name="connsiteX193" fmla="*/ 9595737 w 12146583"/>
              <a:gd name="connsiteY193" fmla="*/ 1210355 h 4532507"/>
              <a:gd name="connsiteX194" fmla="*/ 9622877 w 12146583"/>
              <a:gd name="connsiteY194" fmla="*/ 1192739 h 4532507"/>
              <a:gd name="connsiteX195" fmla="*/ 10057929 w 12146583"/>
              <a:gd name="connsiteY195" fmla="*/ 1181735 h 4532507"/>
              <a:gd name="connsiteX196" fmla="*/ 10063659 w 12146583"/>
              <a:gd name="connsiteY196" fmla="*/ 1192739 h 4532507"/>
              <a:gd name="connsiteX197" fmla="*/ 10078931 w 12146583"/>
              <a:gd name="connsiteY197" fmla="*/ 1183932 h 4532507"/>
              <a:gd name="connsiteX198" fmla="*/ 10057929 w 12146583"/>
              <a:gd name="connsiteY198" fmla="*/ 1181735 h 4532507"/>
              <a:gd name="connsiteX199" fmla="*/ 9490422 w 12146583"/>
              <a:gd name="connsiteY199" fmla="*/ 1172928 h 4532507"/>
              <a:gd name="connsiteX200" fmla="*/ 9476283 w 12146583"/>
              <a:gd name="connsiteY200" fmla="*/ 1175137 h 4532507"/>
              <a:gd name="connsiteX201" fmla="*/ 9574532 w 12146583"/>
              <a:gd name="connsiteY201" fmla="*/ 1210355 h 4532507"/>
              <a:gd name="connsiteX202" fmla="*/ 9559019 w 12146583"/>
              <a:gd name="connsiteY202" fmla="*/ 1192739 h 4532507"/>
              <a:gd name="connsiteX203" fmla="*/ 9569355 w 12146583"/>
              <a:gd name="connsiteY203" fmla="*/ 1183932 h 4532507"/>
              <a:gd name="connsiteX204" fmla="*/ 9543507 w 12146583"/>
              <a:gd name="connsiteY204" fmla="*/ 1192739 h 4532507"/>
              <a:gd name="connsiteX205" fmla="*/ 9490422 w 12146583"/>
              <a:gd name="connsiteY205" fmla="*/ 1172928 h 4532507"/>
              <a:gd name="connsiteX206" fmla="*/ 10508724 w 12146583"/>
              <a:gd name="connsiteY206" fmla="*/ 1172653 h 4532507"/>
              <a:gd name="connsiteX207" fmla="*/ 10499734 w 12146583"/>
              <a:gd name="connsiteY207" fmla="*/ 1175137 h 4532507"/>
              <a:gd name="connsiteX208" fmla="*/ 10524836 w 12146583"/>
              <a:gd name="connsiteY208" fmla="*/ 1181740 h 4532507"/>
              <a:gd name="connsiteX209" fmla="*/ 10537729 w 12146583"/>
              <a:gd name="connsiteY209" fmla="*/ 1175137 h 4532507"/>
              <a:gd name="connsiteX210" fmla="*/ 10508724 w 12146583"/>
              <a:gd name="connsiteY210" fmla="*/ 1172653 h 4532507"/>
              <a:gd name="connsiteX211" fmla="*/ 11934890 w 12146583"/>
              <a:gd name="connsiteY211" fmla="*/ 1167695 h 4532507"/>
              <a:gd name="connsiteX212" fmla="*/ 11935132 w 12146583"/>
              <a:gd name="connsiteY212" fmla="*/ 1169616 h 4532507"/>
              <a:gd name="connsiteX213" fmla="*/ 11950403 w 12146583"/>
              <a:gd name="connsiteY213" fmla="*/ 1177330 h 4532507"/>
              <a:gd name="connsiteX214" fmla="*/ 11950403 w 12146583"/>
              <a:gd name="connsiteY214" fmla="*/ 1185042 h 4532507"/>
              <a:gd name="connsiteX215" fmla="*/ 11958032 w 12146583"/>
              <a:gd name="connsiteY215" fmla="*/ 1187923 h 4532507"/>
              <a:gd name="connsiteX216" fmla="*/ 11965675 w 12146583"/>
              <a:gd name="connsiteY216" fmla="*/ 1185042 h 4532507"/>
              <a:gd name="connsiteX217" fmla="*/ 11934890 w 12146583"/>
              <a:gd name="connsiteY217" fmla="*/ 1167695 h 4532507"/>
              <a:gd name="connsiteX218" fmla="*/ 10040125 w 12146583"/>
              <a:gd name="connsiteY218" fmla="*/ 1145038 h 4532507"/>
              <a:gd name="connsiteX219" fmla="*/ 10038215 w 12146583"/>
              <a:gd name="connsiteY219" fmla="*/ 1152001 h 4532507"/>
              <a:gd name="connsiteX220" fmla="*/ 10089117 w 12146583"/>
              <a:gd name="connsiteY220" fmla="*/ 1193293 h 4532507"/>
              <a:gd name="connsiteX221" fmla="*/ 10106298 w 12146583"/>
              <a:gd name="connsiteY221" fmla="*/ 1196393 h 4532507"/>
              <a:gd name="connsiteX222" fmla="*/ 10119659 w 12146583"/>
              <a:gd name="connsiteY222" fmla="*/ 1193293 h 4532507"/>
              <a:gd name="connsiteX223" fmla="*/ 10089117 w 12146583"/>
              <a:gd name="connsiteY223" fmla="*/ 1168521 h 4532507"/>
              <a:gd name="connsiteX224" fmla="*/ 10068759 w 12146583"/>
              <a:gd name="connsiteY224" fmla="*/ 1152001 h 4532507"/>
              <a:gd name="connsiteX225" fmla="*/ 10040125 w 12146583"/>
              <a:gd name="connsiteY225" fmla="*/ 1145038 h 4532507"/>
              <a:gd name="connsiteX226" fmla="*/ 10407408 w 12146583"/>
              <a:gd name="connsiteY226" fmla="*/ 1144303 h 4532507"/>
              <a:gd name="connsiteX227" fmla="*/ 10451869 w 12146583"/>
              <a:gd name="connsiteY227" fmla="*/ 1160823 h 4532507"/>
              <a:gd name="connsiteX228" fmla="*/ 10464420 w 12146583"/>
              <a:gd name="connsiteY228" fmla="*/ 1158982 h 4532507"/>
              <a:gd name="connsiteX229" fmla="*/ 10407408 w 12146583"/>
              <a:gd name="connsiteY229" fmla="*/ 1144303 h 4532507"/>
              <a:gd name="connsiteX230" fmla="*/ 9472412 w 12146583"/>
              <a:gd name="connsiteY230" fmla="*/ 1144303 h 4532507"/>
              <a:gd name="connsiteX231" fmla="*/ 9446398 w 12146583"/>
              <a:gd name="connsiteY231" fmla="*/ 1152001 h 4532507"/>
              <a:gd name="connsiteX232" fmla="*/ 9462010 w 12146583"/>
              <a:gd name="connsiteY232" fmla="*/ 1159713 h 4532507"/>
              <a:gd name="connsiteX233" fmla="*/ 9508838 w 12146583"/>
              <a:gd name="connsiteY233" fmla="*/ 1167425 h 4532507"/>
              <a:gd name="connsiteX234" fmla="*/ 9472412 w 12146583"/>
              <a:gd name="connsiteY234" fmla="*/ 1144303 h 4532507"/>
              <a:gd name="connsiteX235" fmla="*/ 11904055 w 12146583"/>
              <a:gd name="connsiteY235" fmla="*/ 1142990 h 4532507"/>
              <a:gd name="connsiteX236" fmla="*/ 12083357 w 12146583"/>
              <a:gd name="connsiteY236" fmla="*/ 1223304 h 4532507"/>
              <a:gd name="connsiteX237" fmla="*/ 12146583 w 12146583"/>
              <a:gd name="connsiteY237" fmla="*/ 1254489 h 4532507"/>
              <a:gd name="connsiteX238" fmla="*/ 12146583 w 12146583"/>
              <a:gd name="connsiteY238" fmla="*/ 1329757 h 4532507"/>
              <a:gd name="connsiteX239" fmla="*/ 12130273 w 12146583"/>
              <a:gd name="connsiteY239" fmla="*/ 1316119 h 4532507"/>
              <a:gd name="connsiteX240" fmla="*/ 12032582 w 12146583"/>
              <a:gd name="connsiteY240" fmla="*/ 1259793 h 4532507"/>
              <a:gd name="connsiteX241" fmla="*/ 12027445 w 12146583"/>
              <a:gd name="connsiteY241" fmla="*/ 1243111 h 4532507"/>
              <a:gd name="connsiteX242" fmla="*/ 11986337 w 12146583"/>
              <a:gd name="connsiteY242" fmla="*/ 1214523 h 4532507"/>
              <a:gd name="connsiteX243" fmla="*/ 12006378 w 12146583"/>
              <a:gd name="connsiteY243" fmla="*/ 1219177 h 4532507"/>
              <a:gd name="connsiteX244" fmla="*/ 11989360 w 12146583"/>
              <a:gd name="connsiteY244" fmla="*/ 1208163 h 4532507"/>
              <a:gd name="connsiteX245" fmla="*/ 11955464 w 12146583"/>
              <a:gd name="connsiteY245" fmla="*/ 1193051 h 4532507"/>
              <a:gd name="connsiteX246" fmla="*/ 11934904 w 12146583"/>
              <a:gd name="connsiteY246" fmla="*/ 1184716 h 4532507"/>
              <a:gd name="connsiteX247" fmla="*/ 11960601 w 12146583"/>
              <a:gd name="connsiteY247" fmla="*/ 1218080 h 4532507"/>
              <a:gd name="connsiteX248" fmla="*/ 11842349 w 12146583"/>
              <a:gd name="connsiteY248" fmla="*/ 1176368 h 4532507"/>
              <a:gd name="connsiteX249" fmla="*/ 11904055 w 12146583"/>
              <a:gd name="connsiteY249" fmla="*/ 1142990 h 4532507"/>
              <a:gd name="connsiteX250" fmla="*/ 9929617 w 12146583"/>
              <a:gd name="connsiteY250" fmla="*/ 1135494 h 4532507"/>
              <a:gd name="connsiteX251" fmla="*/ 9935045 w 12146583"/>
              <a:gd name="connsiteY251" fmla="*/ 1161919 h 4532507"/>
              <a:gd name="connsiteX252" fmla="*/ 9929617 w 12146583"/>
              <a:gd name="connsiteY252" fmla="*/ 1135494 h 4532507"/>
              <a:gd name="connsiteX253" fmla="*/ 9375846 w 12146583"/>
              <a:gd name="connsiteY253" fmla="*/ 1126686 h 4532507"/>
              <a:gd name="connsiteX254" fmla="*/ 9375846 w 12146583"/>
              <a:gd name="connsiteY254" fmla="*/ 1144303 h 4532507"/>
              <a:gd name="connsiteX255" fmla="*/ 9405707 w 12146583"/>
              <a:gd name="connsiteY255" fmla="*/ 1135494 h 4532507"/>
              <a:gd name="connsiteX256" fmla="*/ 9425982 w 12146583"/>
              <a:gd name="connsiteY256" fmla="*/ 1124209 h 4532507"/>
              <a:gd name="connsiteX257" fmla="*/ 9411108 w 12146583"/>
              <a:gd name="connsiteY257" fmla="*/ 1126686 h 4532507"/>
              <a:gd name="connsiteX258" fmla="*/ 9473550 w 12146583"/>
              <a:gd name="connsiteY258" fmla="*/ 1144303 h 4532507"/>
              <a:gd name="connsiteX259" fmla="*/ 9473550 w 12146583"/>
              <a:gd name="connsiteY259" fmla="*/ 1126686 h 4532507"/>
              <a:gd name="connsiteX260" fmla="*/ 9425982 w 12146583"/>
              <a:gd name="connsiteY260" fmla="*/ 1124209 h 4532507"/>
              <a:gd name="connsiteX261" fmla="*/ 2390310 w 12146583"/>
              <a:gd name="connsiteY261" fmla="*/ 1085879 h 4532507"/>
              <a:gd name="connsiteX262" fmla="*/ 2375985 w 12146583"/>
              <a:gd name="connsiteY262" fmla="*/ 1091455 h 4532507"/>
              <a:gd name="connsiteX263" fmla="*/ 2396356 w 12146583"/>
              <a:gd name="connsiteY263" fmla="*/ 1091455 h 4532507"/>
              <a:gd name="connsiteX264" fmla="*/ 2390310 w 12146583"/>
              <a:gd name="connsiteY264" fmla="*/ 1085879 h 4532507"/>
              <a:gd name="connsiteX265" fmla="*/ 9815628 w 12146583"/>
              <a:gd name="connsiteY265" fmla="*/ 1082647 h 4532507"/>
              <a:gd name="connsiteX266" fmla="*/ 9842768 w 12146583"/>
              <a:gd name="connsiteY266" fmla="*/ 1100263 h 4532507"/>
              <a:gd name="connsiteX267" fmla="*/ 9815628 w 12146583"/>
              <a:gd name="connsiteY267" fmla="*/ 1082647 h 4532507"/>
              <a:gd name="connsiteX268" fmla="*/ 6403249 w 12146583"/>
              <a:gd name="connsiteY268" fmla="*/ 1078237 h 4532507"/>
              <a:gd name="connsiteX269" fmla="*/ 6413206 w 12146583"/>
              <a:gd name="connsiteY269" fmla="*/ 1091455 h 4532507"/>
              <a:gd name="connsiteX270" fmla="*/ 6433109 w 12146583"/>
              <a:gd name="connsiteY270" fmla="*/ 1078237 h 4532507"/>
              <a:gd name="connsiteX271" fmla="*/ 6403249 w 12146583"/>
              <a:gd name="connsiteY271" fmla="*/ 1078237 h 4532507"/>
              <a:gd name="connsiteX272" fmla="*/ 9816365 w 12146583"/>
              <a:gd name="connsiteY272" fmla="*/ 1045757 h 4532507"/>
              <a:gd name="connsiteX273" fmla="*/ 9807455 w 12146583"/>
              <a:gd name="connsiteY273" fmla="*/ 1051812 h 4532507"/>
              <a:gd name="connsiteX274" fmla="*/ 9823005 w 12146583"/>
              <a:gd name="connsiteY274" fmla="*/ 1060620 h 4532507"/>
              <a:gd name="connsiteX275" fmla="*/ 9843730 w 12146583"/>
              <a:gd name="connsiteY275" fmla="*/ 1069429 h 4532507"/>
              <a:gd name="connsiteX276" fmla="*/ 9864467 w 12146583"/>
              <a:gd name="connsiteY276" fmla="*/ 1060620 h 4532507"/>
              <a:gd name="connsiteX277" fmla="*/ 9816365 w 12146583"/>
              <a:gd name="connsiteY277" fmla="*/ 1045757 h 4532507"/>
              <a:gd name="connsiteX278" fmla="*/ 3096745 w 12146583"/>
              <a:gd name="connsiteY278" fmla="*/ 994555 h 4532507"/>
              <a:gd name="connsiteX279" fmla="*/ 2974583 w 12146583"/>
              <a:gd name="connsiteY279" fmla="*/ 1016581 h 4532507"/>
              <a:gd name="connsiteX280" fmla="*/ 3096745 w 12146583"/>
              <a:gd name="connsiteY280" fmla="*/ 994555 h 4532507"/>
              <a:gd name="connsiteX281" fmla="*/ 3251474 w 12146583"/>
              <a:gd name="connsiteY281" fmla="*/ 950513 h 4532507"/>
              <a:gd name="connsiteX282" fmla="*/ 3232645 w 12146583"/>
              <a:gd name="connsiteY282" fmla="*/ 957424 h 4532507"/>
              <a:gd name="connsiteX283" fmla="*/ 3213303 w 12146583"/>
              <a:gd name="connsiteY283" fmla="*/ 962908 h 4532507"/>
              <a:gd name="connsiteX284" fmla="*/ 3221464 w 12146583"/>
              <a:gd name="connsiteY284" fmla="*/ 961527 h 4532507"/>
              <a:gd name="connsiteX285" fmla="*/ 3232645 w 12146583"/>
              <a:gd name="connsiteY285" fmla="*/ 957424 h 4532507"/>
              <a:gd name="connsiteX286" fmla="*/ 3232723 w 12146583"/>
              <a:gd name="connsiteY286" fmla="*/ 957402 h 4532507"/>
              <a:gd name="connsiteX287" fmla="*/ 3886022 w 12146583"/>
              <a:gd name="connsiteY287" fmla="*/ 944321 h 4532507"/>
              <a:gd name="connsiteX288" fmla="*/ 3858211 w 12146583"/>
              <a:gd name="connsiteY288" fmla="*/ 950513 h 4532507"/>
              <a:gd name="connsiteX289" fmla="*/ 3831727 w 12146583"/>
              <a:gd name="connsiteY289" fmla="*/ 957225 h 4532507"/>
              <a:gd name="connsiteX290" fmla="*/ 3816595 w 12146583"/>
              <a:gd name="connsiteY290" fmla="*/ 951623 h 4532507"/>
              <a:gd name="connsiteX291" fmla="*/ 3795782 w 12146583"/>
              <a:gd name="connsiteY291" fmla="*/ 950513 h 4532507"/>
              <a:gd name="connsiteX292" fmla="*/ 3764554 w 12146583"/>
              <a:gd name="connsiteY292" fmla="*/ 959322 h 4532507"/>
              <a:gd name="connsiteX293" fmla="*/ 3791392 w 12146583"/>
              <a:gd name="connsiteY293" fmla="*/ 961664 h 4532507"/>
              <a:gd name="connsiteX294" fmla="*/ 3823098 w 12146583"/>
              <a:gd name="connsiteY294" fmla="*/ 958225 h 4532507"/>
              <a:gd name="connsiteX295" fmla="*/ 3837409 w 12146583"/>
              <a:gd name="connsiteY295" fmla="*/ 959322 h 4532507"/>
              <a:gd name="connsiteX296" fmla="*/ 3889437 w 12146583"/>
              <a:gd name="connsiteY296" fmla="*/ 950513 h 4532507"/>
              <a:gd name="connsiteX297" fmla="*/ 3886022 w 12146583"/>
              <a:gd name="connsiteY297" fmla="*/ 944321 h 4532507"/>
              <a:gd name="connsiteX298" fmla="*/ 3910061 w 12146583"/>
              <a:gd name="connsiteY298" fmla="*/ 932899 h 4532507"/>
              <a:gd name="connsiteX299" fmla="*/ 3900293 w 12146583"/>
              <a:gd name="connsiteY299" fmla="*/ 950513 h 4532507"/>
              <a:gd name="connsiteX300" fmla="*/ 3914729 w 12146583"/>
              <a:gd name="connsiteY300" fmla="*/ 953003 h 4532507"/>
              <a:gd name="connsiteX301" fmla="*/ 3924725 w 12146583"/>
              <a:gd name="connsiteY301" fmla="*/ 950513 h 4532507"/>
              <a:gd name="connsiteX302" fmla="*/ 3910061 w 12146583"/>
              <a:gd name="connsiteY302" fmla="*/ 932899 h 4532507"/>
              <a:gd name="connsiteX303" fmla="*/ 4062930 w 12146583"/>
              <a:gd name="connsiteY303" fmla="*/ 924090 h 4532507"/>
              <a:gd name="connsiteX304" fmla="*/ 4068106 w 12146583"/>
              <a:gd name="connsiteY304" fmla="*/ 932899 h 4532507"/>
              <a:gd name="connsiteX305" fmla="*/ 4062930 w 12146583"/>
              <a:gd name="connsiteY305" fmla="*/ 924090 h 4532507"/>
              <a:gd name="connsiteX306" fmla="*/ 7682360 w 12146583"/>
              <a:gd name="connsiteY306" fmla="*/ 919694 h 4532507"/>
              <a:gd name="connsiteX307" fmla="*/ 7656599 w 12146583"/>
              <a:gd name="connsiteY307" fmla="*/ 927391 h 4532507"/>
              <a:gd name="connsiteX308" fmla="*/ 7713269 w 12146583"/>
              <a:gd name="connsiteY308" fmla="*/ 935104 h 4532507"/>
              <a:gd name="connsiteX309" fmla="*/ 7718419 w 12146583"/>
              <a:gd name="connsiteY309" fmla="*/ 942816 h 4532507"/>
              <a:gd name="connsiteX310" fmla="*/ 7842037 w 12146583"/>
              <a:gd name="connsiteY310" fmla="*/ 950513 h 4532507"/>
              <a:gd name="connsiteX311" fmla="*/ 7723570 w 12146583"/>
              <a:gd name="connsiteY311" fmla="*/ 927391 h 4532507"/>
              <a:gd name="connsiteX312" fmla="*/ 7682360 w 12146583"/>
              <a:gd name="connsiteY312" fmla="*/ 919694 h 4532507"/>
              <a:gd name="connsiteX313" fmla="*/ 2814414 w 12146583"/>
              <a:gd name="connsiteY313" fmla="*/ 893269 h 4532507"/>
              <a:gd name="connsiteX314" fmla="*/ 2768270 w 12146583"/>
              <a:gd name="connsiteY314" fmla="*/ 910886 h 4532507"/>
              <a:gd name="connsiteX315" fmla="*/ 2814414 w 12146583"/>
              <a:gd name="connsiteY315" fmla="*/ 893269 h 4532507"/>
              <a:gd name="connsiteX316" fmla="*/ 2838272 w 12146583"/>
              <a:gd name="connsiteY316" fmla="*/ 888865 h 4532507"/>
              <a:gd name="connsiteX317" fmla="*/ 2819576 w 12146583"/>
              <a:gd name="connsiteY317" fmla="*/ 902077 h 4532507"/>
              <a:gd name="connsiteX318" fmla="*/ 2845362 w 12146583"/>
              <a:gd name="connsiteY318" fmla="*/ 902077 h 4532507"/>
              <a:gd name="connsiteX319" fmla="*/ 2838272 w 12146583"/>
              <a:gd name="connsiteY319" fmla="*/ 888865 h 4532507"/>
              <a:gd name="connsiteX320" fmla="*/ 1267040 w 12146583"/>
              <a:gd name="connsiteY320" fmla="*/ 858025 h 4532507"/>
              <a:gd name="connsiteX321" fmla="*/ 1226312 w 12146583"/>
              <a:gd name="connsiteY321" fmla="*/ 875653 h 4532507"/>
              <a:gd name="connsiteX322" fmla="*/ 1267040 w 12146583"/>
              <a:gd name="connsiteY322" fmla="*/ 858025 h 4532507"/>
              <a:gd name="connsiteX323" fmla="*/ 7252979 w 12146583"/>
              <a:gd name="connsiteY323" fmla="*/ 856931 h 4532507"/>
              <a:gd name="connsiteX324" fmla="*/ 7242096 w 12146583"/>
              <a:gd name="connsiteY324" fmla="*/ 858025 h 4532507"/>
              <a:gd name="connsiteX325" fmla="*/ 7302235 w 12146583"/>
              <a:gd name="connsiteY325" fmla="*/ 875653 h 4532507"/>
              <a:gd name="connsiteX326" fmla="*/ 7307245 w 12146583"/>
              <a:gd name="connsiteY326" fmla="*/ 866846 h 4532507"/>
              <a:gd name="connsiteX327" fmla="*/ 7252979 w 12146583"/>
              <a:gd name="connsiteY327" fmla="*/ 856931 h 4532507"/>
              <a:gd name="connsiteX328" fmla="*/ 5010604 w 12146583"/>
              <a:gd name="connsiteY328" fmla="*/ 849230 h 4532507"/>
              <a:gd name="connsiteX329" fmla="*/ 4972609 w 12146583"/>
              <a:gd name="connsiteY329" fmla="*/ 858025 h 4532507"/>
              <a:gd name="connsiteX330" fmla="*/ 5010604 w 12146583"/>
              <a:gd name="connsiteY330" fmla="*/ 849230 h 4532507"/>
              <a:gd name="connsiteX331" fmla="*/ 3028876 w 12146583"/>
              <a:gd name="connsiteY331" fmla="*/ 849230 h 4532507"/>
              <a:gd name="connsiteX332" fmla="*/ 2932590 w 12146583"/>
              <a:gd name="connsiteY332" fmla="*/ 866846 h 4532507"/>
              <a:gd name="connsiteX333" fmla="*/ 2876855 w 12146583"/>
              <a:gd name="connsiteY333" fmla="*/ 884461 h 4532507"/>
              <a:gd name="connsiteX334" fmla="*/ 2886990 w 12146583"/>
              <a:gd name="connsiteY334" fmla="*/ 893269 h 4532507"/>
              <a:gd name="connsiteX335" fmla="*/ 2912321 w 12146583"/>
              <a:gd name="connsiteY335" fmla="*/ 875653 h 4532507"/>
              <a:gd name="connsiteX336" fmla="*/ 2912321 w 12146583"/>
              <a:gd name="connsiteY336" fmla="*/ 884461 h 4532507"/>
              <a:gd name="connsiteX337" fmla="*/ 3028876 w 12146583"/>
              <a:gd name="connsiteY337" fmla="*/ 849230 h 4532507"/>
              <a:gd name="connsiteX338" fmla="*/ 4120926 w 12146583"/>
              <a:gd name="connsiteY338" fmla="*/ 844087 h 4532507"/>
              <a:gd name="connsiteX339" fmla="*/ 4037638 w 12146583"/>
              <a:gd name="connsiteY339" fmla="*/ 852166 h 4532507"/>
              <a:gd name="connsiteX340" fmla="*/ 3935126 w 12146583"/>
              <a:gd name="connsiteY340" fmla="*/ 860229 h 4532507"/>
              <a:gd name="connsiteX341" fmla="*/ 3878746 w 12146583"/>
              <a:gd name="connsiteY341" fmla="*/ 860229 h 4532507"/>
              <a:gd name="connsiteX342" fmla="*/ 3653237 w 12146583"/>
              <a:gd name="connsiteY342" fmla="*/ 884461 h 4532507"/>
              <a:gd name="connsiteX343" fmla="*/ 3607105 w 12146583"/>
              <a:gd name="connsiteY343" fmla="*/ 900602 h 4532507"/>
              <a:gd name="connsiteX344" fmla="*/ 3658360 w 12146583"/>
              <a:gd name="connsiteY344" fmla="*/ 900602 h 4532507"/>
              <a:gd name="connsiteX345" fmla="*/ 3678858 w 12146583"/>
              <a:gd name="connsiteY345" fmla="*/ 900602 h 4532507"/>
              <a:gd name="connsiteX346" fmla="*/ 3658360 w 12146583"/>
              <a:gd name="connsiteY346" fmla="*/ 916757 h 4532507"/>
              <a:gd name="connsiteX347" fmla="*/ 3894131 w 12146583"/>
              <a:gd name="connsiteY347" fmla="*/ 900602 h 4532507"/>
              <a:gd name="connsiteX348" fmla="*/ 3971009 w 12146583"/>
              <a:gd name="connsiteY348" fmla="*/ 892525 h 4532507"/>
              <a:gd name="connsiteX349" fmla="*/ 4022265 w 12146583"/>
              <a:gd name="connsiteY349" fmla="*/ 884461 h 4532507"/>
              <a:gd name="connsiteX350" fmla="*/ 4155523 w 12146583"/>
              <a:gd name="connsiteY350" fmla="*/ 884461 h 4532507"/>
              <a:gd name="connsiteX351" fmla="*/ 4176020 w 12146583"/>
              <a:gd name="connsiteY351" fmla="*/ 876384 h 4532507"/>
              <a:gd name="connsiteX352" fmla="*/ 4181145 w 12146583"/>
              <a:gd name="connsiteY352" fmla="*/ 876384 h 4532507"/>
              <a:gd name="connsiteX353" fmla="*/ 4196518 w 12146583"/>
              <a:gd name="connsiteY353" fmla="*/ 868306 h 4532507"/>
              <a:gd name="connsiteX354" fmla="*/ 4201641 w 12146583"/>
              <a:gd name="connsiteY354" fmla="*/ 884461 h 4532507"/>
              <a:gd name="connsiteX355" fmla="*/ 4217027 w 12146583"/>
              <a:gd name="connsiteY355" fmla="*/ 876384 h 4532507"/>
              <a:gd name="connsiteX356" fmla="*/ 4232401 w 12146583"/>
              <a:gd name="connsiteY356" fmla="*/ 860229 h 4532507"/>
              <a:gd name="connsiteX357" fmla="*/ 4222152 w 12146583"/>
              <a:gd name="connsiteY357" fmla="*/ 868306 h 4532507"/>
              <a:gd name="connsiteX358" fmla="*/ 4181145 w 12146583"/>
              <a:gd name="connsiteY358" fmla="*/ 860229 h 4532507"/>
              <a:gd name="connsiteX359" fmla="*/ 4120926 w 12146583"/>
              <a:gd name="connsiteY359" fmla="*/ 844087 h 4532507"/>
              <a:gd name="connsiteX360" fmla="*/ 6031639 w 12146583"/>
              <a:gd name="connsiteY360" fmla="*/ 827203 h 4532507"/>
              <a:gd name="connsiteX361" fmla="*/ 5898317 w 12146583"/>
              <a:gd name="connsiteY361" fmla="*/ 836012 h 4532507"/>
              <a:gd name="connsiteX362" fmla="*/ 6011129 w 12146583"/>
              <a:gd name="connsiteY362" fmla="*/ 844818 h 4532507"/>
              <a:gd name="connsiteX363" fmla="*/ 6031639 w 12146583"/>
              <a:gd name="connsiteY363" fmla="*/ 827203 h 4532507"/>
              <a:gd name="connsiteX364" fmla="*/ 5534254 w 12146583"/>
              <a:gd name="connsiteY364" fmla="*/ 826102 h 4532507"/>
              <a:gd name="connsiteX365" fmla="*/ 5512827 w 12146583"/>
              <a:gd name="connsiteY365" fmla="*/ 836012 h 4532507"/>
              <a:gd name="connsiteX366" fmla="*/ 5548116 w 12146583"/>
              <a:gd name="connsiteY366" fmla="*/ 836012 h 4532507"/>
              <a:gd name="connsiteX367" fmla="*/ 5534254 w 12146583"/>
              <a:gd name="connsiteY367" fmla="*/ 826102 h 4532507"/>
              <a:gd name="connsiteX368" fmla="*/ 5944462 w 12146583"/>
              <a:gd name="connsiteY368" fmla="*/ 818395 h 4532507"/>
              <a:gd name="connsiteX369" fmla="*/ 5898317 w 12146583"/>
              <a:gd name="connsiteY369" fmla="*/ 827203 h 4532507"/>
              <a:gd name="connsiteX370" fmla="*/ 5944462 w 12146583"/>
              <a:gd name="connsiteY370" fmla="*/ 818395 h 4532507"/>
              <a:gd name="connsiteX371" fmla="*/ 7776116 w 12146583"/>
              <a:gd name="connsiteY371" fmla="*/ 800779 h 4532507"/>
              <a:gd name="connsiteX372" fmla="*/ 7781151 w 12146583"/>
              <a:gd name="connsiteY372" fmla="*/ 818395 h 4532507"/>
              <a:gd name="connsiteX373" fmla="*/ 7781151 w 12146583"/>
              <a:gd name="connsiteY373" fmla="*/ 809587 h 4532507"/>
              <a:gd name="connsiteX374" fmla="*/ 7801319 w 12146583"/>
              <a:gd name="connsiteY374" fmla="*/ 809587 h 4532507"/>
              <a:gd name="connsiteX375" fmla="*/ 7776116 w 12146583"/>
              <a:gd name="connsiteY375" fmla="*/ 800779 h 4532507"/>
              <a:gd name="connsiteX376" fmla="*/ 6115032 w 12146583"/>
              <a:gd name="connsiteY376" fmla="*/ 791970 h 4532507"/>
              <a:gd name="connsiteX377" fmla="*/ 6139920 w 12146583"/>
              <a:gd name="connsiteY377" fmla="*/ 800779 h 4532507"/>
              <a:gd name="connsiteX378" fmla="*/ 6115032 w 12146583"/>
              <a:gd name="connsiteY378" fmla="*/ 791970 h 4532507"/>
              <a:gd name="connsiteX379" fmla="*/ 6053048 w 12146583"/>
              <a:gd name="connsiteY379" fmla="*/ 765547 h 4532507"/>
              <a:gd name="connsiteX380" fmla="*/ 6074771 w 12146583"/>
              <a:gd name="connsiteY380" fmla="*/ 774356 h 4532507"/>
              <a:gd name="connsiteX381" fmla="*/ 6053048 w 12146583"/>
              <a:gd name="connsiteY381" fmla="*/ 765547 h 4532507"/>
              <a:gd name="connsiteX382" fmla="*/ 7489507 w 12146583"/>
              <a:gd name="connsiteY382" fmla="*/ 744441 h 4532507"/>
              <a:gd name="connsiteX383" fmla="*/ 7483092 w 12146583"/>
              <a:gd name="connsiteY383" fmla="*/ 750868 h 4532507"/>
              <a:gd name="connsiteX384" fmla="*/ 7495909 w 12146583"/>
              <a:gd name="connsiteY384" fmla="*/ 753613 h 4532507"/>
              <a:gd name="connsiteX385" fmla="*/ 7503285 w 12146583"/>
              <a:gd name="connsiteY385" fmla="*/ 756022 h 4532507"/>
              <a:gd name="connsiteX386" fmla="*/ 7508726 w 12146583"/>
              <a:gd name="connsiteY386" fmla="*/ 750868 h 4532507"/>
              <a:gd name="connsiteX387" fmla="*/ 7426688 w 12146583"/>
              <a:gd name="connsiteY387" fmla="*/ 734713 h 4532507"/>
              <a:gd name="connsiteX388" fmla="*/ 7446222 w 12146583"/>
              <a:gd name="connsiteY388" fmla="*/ 745727 h 4532507"/>
              <a:gd name="connsiteX389" fmla="*/ 7452916 w 12146583"/>
              <a:gd name="connsiteY389" fmla="*/ 749582 h 4532507"/>
              <a:gd name="connsiteX390" fmla="*/ 7461988 w 12146583"/>
              <a:gd name="connsiteY390" fmla="*/ 743521 h 4532507"/>
              <a:gd name="connsiteX391" fmla="*/ 7441820 w 12146583"/>
              <a:gd name="connsiteY391" fmla="*/ 734713 h 4532507"/>
              <a:gd name="connsiteX392" fmla="*/ 4049063 w 12146583"/>
              <a:gd name="connsiteY392" fmla="*/ 717096 h 4532507"/>
              <a:gd name="connsiteX393" fmla="*/ 4058831 w 12146583"/>
              <a:gd name="connsiteY393" fmla="*/ 734713 h 4532507"/>
              <a:gd name="connsiteX394" fmla="*/ 4049063 w 12146583"/>
              <a:gd name="connsiteY394" fmla="*/ 717096 h 4532507"/>
              <a:gd name="connsiteX395" fmla="*/ 3161667 w 12146583"/>
              <a:gd name="connsiteY395" fmla="*/ 668092 h 4532507"/>
              <a:gd name="connsiteX396" fmla="*/ 3161665 w 12146583"/>
              <a:gd name="connsiteY396" fmla="*/ 668093 h 4532507"/>
              <a:gd name="connsiteX397" fmla="*/ 3161665 w 12146583"/>
              <a:gd name="connsiteY397" fmla="*/ 668093 h 4532507"/>
              <a:gd name="connsiteX398" fmla="*/ 3178179 w 12146583"/>
              <a:gd name="connsiteY398" fmla="*/ 659852 h 4532507"/>
              <a:gd name="connsiteX399" fmla="*/ 3156756 w 12146583"/>
              <a:gd name="connsiteY399" fmla="*/ 660948 h 4532507"/>
              <a:gd name="connsiteX400" fmla="*/ 3142889 w 12146583"/>
              <a:gd name="connsiteY400" fmla="*/ 668660 h 4532507"/>
              <a:gd name="connsiteX401" fmla="*/ 3161665 w 12146583"/>
              <a:gd name="connsiteY401" fmla="*/ 668093 h 4532507"/>
              <a:gd name="connsiteX402" fmla="*/ 3161642 w 12146583"/>
              <a:gd name="connsiteY402" fmla="*/ 668104 h 4532507"/>
              <a:gd name="connsiteX403" fmla="*/ 3159958 w 12146583"/>
              <a:gd name="connsiteY403" fmla="*/ 668944 h 4532507"/>
              <a:gd name="connsiteX404" fmla="*/ 3142889 w 12146583"/>
              <a:gd name="connsiteY404" fmla="*/ 677469 h 4532507"/>
              <a:gd name="connsiteX405" fmla="*/ 3161642 w 12146583"/>
              <a:gd name="connsiteY405" fmla="*/ 668104 h 4532507"/>
              <a:gd name="connsiteX406" fmla="*/ 3161665 w 12146583"/>
              <a:gd name="connsiteY406" fmla="*/ 668093 h 4532507"/>
              <a:gd name="connsiteX407" fmla="*/ 4545758 w 12146583"/>
              <a:gd name="connsiteY407" fmla="*/ 659108 h 4532507"/>
              <a:gd name="connsiteX408" fmla="*/ 4442943 w 12146583"/>
              <a:gd name="connsiteY408" fmla="*/ 667185 h 4532507"/>
              <a:gd name="connsiteX409" fmla="*/ 4448091 w 12146583"/>
              <a:gd name="connsiteY409" fmla="*/ 683340 h 4532507"/>
              <a:gd name="connsiteX410" fmla="*/ 4463502 w 12146583"/>
              <a:gd name="connsiteY410" fmla="*/ 675263 h 4532507"/>
              <a:gd name="connsiteX411" fmla="*/ 4484077 w 12146583"/>
              <a:gd name="connsiteY411" fmla="*/ 699482 h 4532507"/>
              <a:gd name="connsiteX412" fmla="*/ 4530334 w 12146583"/>
              <a:gd name="connsiteY412" fmla="*/ 683340 h 4532507"/>
              <a:gd name="connsiteX413" fmla="*/ 4545758 w 12146583"/>
              <a:gd name="connsiteY413" fmla="*/ 691404 h 4532507"/>
              <a:gd name="connsiteX414" fmla="*/ 4674271 w 12146583"/>
              <a:gd name="connsiteY414" fmla="*/ 675263 h 4532507"/>
              <a:gd name="connsiteX415" fmla="*/ 4679409 w 12146583"/>
              <a:gd name="connsiteY415" fmla="*/ 667185 h 4532507"/>
              <a:gd name="connsiteX416" fmla="*/ 4571468 w 12146583"/>
              <a:gd name="connsiteY416" fmla="*/ 667185 h 4532507"/>
              <a:gd name="connsiteX417" fmla="*/ 4545758 w 12146583"/>
              <a:gd name="connsiteY417" fmla="*/ 659108 h 4532507"/>
              <a:gd name="connsiteX418" fmla="*/ 5072010 w 12146583"/>
              <a:gd name="connsiteY418" fmla="*/ 652415 h 4532507"/>
              <a:gd name="connsiteX419" fmla="*/ 5018754 w 12146583"/>
              <a:gd name="connsiteY419" fmla="*/ 659852 h 4532507"/>
              <a:gd name="connsiteX420" fmla="*/ 5000002 w 12146583"/>
              <a:gd name="connsiteY420" fmla="*/ 665345 h 4532507"/>
              <a:gd name="connsiteX421" fmla="*/ 4983465 w 12146583"/>
              <a:gd name="connsiteY421" fmla="*/ 677469 h 4532507"/>
              <a:gd name="connsiteX422" fmla="*/ 5022802 w 12146583"/>
              <a:gd name="connsiteY422" fmla="*/ 660433 h 4532507"/>
              <a:gd name="connsiteX423" fmla="*/ 5086192 w 12146583"/>
              <a:gd name="connsiteY423" fmla="*/ 669757 h 4532507"/>
              <a:gd name="connsiteX424" fmla="*/ 5169206 w 12146583"/>
              <a:gd name="connsiteY424" fmla="*/ 659852 h 4532507"/>
              <a:gd name="connsiteX425" fmla="*/ 5169206 w 12146583"/>
              <a:gd name="connsiteY425" fmla="*/ 677469 h 4532507"/>
              <a:gd name="connsiteX426" fmla="*/ 5252220 w 12146583"/>
              <a:gd name="connsiteY426" fmla="*/ 659852 h 4532507"/>
              <a:gd name="connsiteX427" fmla="*/ 5072010 w 12146583"/>
              <a:gd name="connsiteY427" fmla="*/ 652415 h 4532507"/>
              <a:gd name="connsiteX428" fmla="*/ 6790899 w 12146583"/>
              <a:gd name="connsiteY428" fmla="*/ 613597 h 4532507"/>
              <a:gd name="connsiteX429" fmla="*/ 6772442 w 12146583"/>
              <a:gd name="connsiteY429" fmla="*/ 624606 h 4532507"/>
              <a:gd name="connsiteX430" fmla="*/ 6813170 w 12146583"/>
              <a:gd name="connsiteY430" fmla="*/ 615799 h 4532507"/>
              <a:gd name="connsiteX431" fmla="*/ 6790899 w 12146583"/>
              <a:gd name="connsiteY431" fmla="*/ 613597 h 4532507"/>
              <a:gd name="connsiteX432" fmla="*/ 6962420 w 12146583"/>
              <a:gd name="connsiteY432" fmla="*/ 606991 h 4532507"/>
              <a:gd name="connsiteX433" fmla="*/ 6967393 w 12146583"/>
              <a:gd name="connsiteY433" fmla="*/ 613607 h 4532507"/>
              <a:gd name="connsiteX434" fmla="*/ 6979212 w 12146583"/>
              <a:gd name="connsiteY434" fmla="*/ 606991 h 4532507"/>
              <a:gd name="connsiteX435" fmla="*/ 5130052 w 12146583"/>
              <a:gd name="connsiteY435" fmla="*/ 605069 h 4532507"/>
              <a:gd name="connsiteX436" fmla="*/ 5116483 w 12146583"/>
              <a:gd name="connsiteY436" fmla="*/ 615799 h 4532507"/>
              <a:gd name="connsiteX437" fmla="*/ 5143622 w 12146583"/>
              <a:gd name="connsiteY437" fmla="*/ 609197 h 4532507"/>
              <a:gd name="connsiteX438" fmla="*/ 5130052 w 12146583"/>
              <a:gd name="connsiteY438" fmla="*/ 605069 h 4532507"/>
              <a:gd name="connsiteX439" fmla="*/ 1890060 w 12146583"/>
              <a:gd name="connsiteY439" fmla="*/ 604244 h 4532507"/>
              <a:gd name="connsiteX440" fmla="*/ 1872409 w 12146583"/>
              <a:gd name="connsiteY440" fmla="*/ 609197 h 4532507"/>
              <a:gd name="connsiteX441" fmla="*/ 1866981 w 12146583"/>
              <a:gd name="connsiteY441" fmla="*/ 615799 h 4532507"/>
              <a:gd name="connsiteX442" fmla="*/ 1899560 w 12146583"/>
              <a:gd name="connsiteY442" fmla="*/ 609197 h 4532507"/>
              <a:gd name="connsiteX443" fmla="*/ 1890060 w 12146583"/>
              <a:gd name="connsiteY443" fmla="*/ 604244 h 4532507"/>
              <a:gd name="connsiteX444" fmla="*/ 6887366 w 12146583"/>
              <a:gd name="connsiteY444" fmla="*/ 584978 h 4532507"/>
              <a:gd name="connsiteX445" fmla="*/ 6856607 w 12146583"/>
              <a:gd name="connsiteY445" fmla="*/ 592677 h 4532507"/>
              <a:gd name="connsiteX446" fmla="*/ 6880963 w 12146583"/>
              <a:gd name="connsiteY446" fmla="*/ 593650 h 4532507"/>
              <a:gd name="connsiteX447" fmla="*/ 6893651 w 12146583"/>
              <a:gd name="connsiteY447" fmla="*/ 598776 h 4532507"/>
              <a:gd name="connsiteX448" fmla="*/ 6893653 w 12146583"/>
              <a:gd name="connsiteY448" fmla="*/ 598780 h 4532507"/>
              <a:gd name="connsiteX449" fmla="*/ 6884953 w 12146583"/>
              <a:gd name="connsiteY449" fmla="*/ 611505 h 4532507"/>
              <a:gd name="connsiteX450" fmla="*/ 6877117 w 12146583"/>
              <a:gd name="connsiteY450" fmla="*/ 615799 h 4532507"/>
              <a:gd name="connsiteX451" fmla="*/ 6892490 w 12146583"/>
              <a:gd name="connsiteY451" fmla="*/ 615799 h 4532507"/>
              <a:gd name="connsiteX452" fmla="*/ 6895704 w 12146583"/>
              <a:gd name="connsiteY452" fmla="*/ 603284 h 4532507"/>
              <a:gd name="connsiteX453" fmla="*/ 6893653 w 12146583"/>
              <a:gd name="connsiteY453" fmla="*/ 598780 h 4532507"/>
              <a:gd name="connsiteX454" fmla="*/ 6893654 w 12146583"/>
              <a:gd name="connsiteY454" fmla="*/ 598778 h 4532507"/>
              <a:gd name="connsiteX455" fmla="*/ 6893651 w 12146583"/>
              <a:gd name="connsiteY455" fmla="*/ 598776 h 4532507"/>
              <a:gd name="connsiteX456" fmla="*/ 2021722 w 12146583"/>
              <a:gd name="connsiteY456" fmla="*/ 567362 h 4532507"/>
              <a:gd name="connsiteX457" fmla="*/ 1980702 w 12146583"/>
              <a:gd name="connsiteY457" fmla="*/ 576170 h 4532507"/>
              <a:gd name="connsiteX458" fmla="*/ 1984941 w 12146583"/>
              <a:gd name="connsiteY458" fmla="*/ 583462 h 4532507"/>
              <a:gd name="connsiteX459" fmla="*/ 1999290 w 12146583"/>
              <a:gd name="connsiteY459" fmla="*/ 581676 h 4532507"/>
              <a:gd name="connsiteX460" fmla="*/ 2021722 w 12146583"/>
              <a:gd name="connsiteY460" fmla="*/ 567362 h 4532507"/>
              <a:gd name="connsiteX461" fmla="*/ 6655708 w 12146583"/>
              <a:gd name="connsiteY461" fmla="*/ 558553 h 4532507"/>
              <a:gd name="connsiteX462" fmla="*/ 6666905 w 12146583"/>
              <a:gd name="connsiteY462" fmla="*/ 569567 h 4532507"/>
              <a:gd name="connsiteX463" fmla="*/ 6685580 w 12146583"/>
              <a:gd name="connsiteY463" fmla="*/ 567362 h 4532507"/>
              <a:gd name="connsiteX464" fmla="*/ 6655708 w 12146583"/>
              <a:gd name="connsiteY464" fmla="*/ 558553 h 4532507"/>
              <a:gd name="connsiteX465" fmla="*/ 5143179 w 12146583"/>
              <a:gd name="connsiteY465" fmla="*/ 549745 h 4532507"/>
              <a:gd name="connsiteX466" fmla="*/ 5128249 w 12146583"/>
              <a:gd name="connsiteY466" fmla="*/ 558553 h 4532507"/>
              <a:gd name="connsiteX467" fmla="*/ 5108334 w 12146583"/>
              <a:gd name="connsiteY467" fmla="*/ 584978 h 4532507"/>
              <a:gd name="connsiteX468" fmla="*/ 5143179 w 12146583"/>
              <a:gd name="connsiteY468" fmla="*/ 567362 h 4532507"/>
              <a:gd name="connsiteX469" fmla="*/ 5143179 w 12146583"/>
              <a:gd name="connsiteY469" fmla="*/ 549745 h 4532507"/>
              <a:gd name="connsiteX470" fmla="*/ 3615899 w 12146583"/>
              <a:gd name="connsiteY470" fmla="*/ 543684 h 4532507"/>
              <a:gd name="connsiteX471" fmla="*/ 3631359 w 12146583"/>
              <a:gd name="connsiteY471" fmla="*/ 543684 h 4532507"/>
              <a:gd name="connsiteX472" fmla="*/ 3621694 w 12146583"/>
              <a:gd name="connsiteY472" fmla="*/ 546784 h 4532507"/>
              <a:gd name="connsiteX473" fmla="*/ 3615899 w 12146583"/>
              <a:gd name="connsiteY473" fmla="*/ 543684 h 4532507"/>
              <a:gd name="connsiteX474" fmla="*/ 4771709 w 12146583"/>
              <a:gd name="connsiteY474" fmla="*/ 540939 h 4532507"/>
              <a:gd name="connsiteX475" fmla="*/ 4730992 w 12146583"/>
              <a:gd name="connsiteY475" fmla="*/ 549745 h 4532507"/>
              <a:gd name="connsiteX476" fmla="*/ 4756437 w 12146583"/>
              <a:gd name="connsiteY476" fmla="*/ 549745 h 4532507"/>
              <a:gd name="connsiteX477" fmla="*/ 4771709 w 12146583"/>
              <a:gd name="connsiteY477" fmla="*/ 540939 h 4532507"/>
              <a:gd name="connsiteX478" fmla="*/ 5173495 w 12146583"/>
              <a:gd name="connsiteY478" fmla="*/ 532117 h 4532507"/>
              <a:gd name="connsiteX479" fmla="*/ 5195208 w 12146583"/>
              <a:gd name="connsiteY479" fmla="*/ 540939 h 4532507"/>
              <a:gd name="connsiteX480" fmla="*/ 5173495 w 12146583"/>
              <a:gd name="connsiteY480" fmla="*/ 532117 h 4532507"/>
              <a:gd name="connsiteX481" fmla="*/ 3698343 w 12146583"/>
              <a:gd name="connsiteY481" fmla="*/ 527164 h 4532507"/>
              <a:gd name="connsiteX482" fmla="*/ 3507680 w 12146583"/>
              <a:gd name="connsiteY482" fmla="*/ 551938 h 4532507"/>
              <a:gd name="connsiteX483" fmla="*/ 3497368 w 12146583"/>
              <a:gd name="connsiteY483" fmla="*/ 560204 h 4532507"/>
              <a:gd name="connsiteX484" fmla="*/ 3461295 w 12146583"/>
              <a:gd name="connsiteY484" fmla="*/ 568458 h 4532507"/>
              <a:gd name="connsiteX485" fmla="*/ 3445834 w 12146583"/>
              <a:gd name="connsiteY485" fmla="*/ 576711 h 4532507"/>
              <a:gd name="connsiteX486" fmla="*/ 3461295 w 12146583"/>
              <a:gd name="connsiteY486" fmla="*/ 560204 h 4532507"/>
              <a:gd name="connsiteX487" fmla="*/ 3430372 w 12146583"/>
              <a:gd name="connsiteY487" fmla="*/ 560204 h 4532507"/>
              <a:gd name="connsiteX488" fmla="*/ 3425223 w 12146583"/>
              <a:gd name="connsiteY488" fmla="*/ 584978 h 4532507"/>
              <a:gd name="connsiteX489" fmla="*/ 3512830 w 12146583"/>
              <a:gd name="connsiteY489" fmla="*/ 560204 h 4532507"/>
              <a:gd name="connsiteX490" fmla="*/ 3533441 w 12146583"/>
              <a:gd name="connsiteY490" fmla="*/ 560204 h 4532507"/>
              <a:gd name="connsiteX491" fmla="*/ 3502518 w 12146583"/>
              <a:gd name="connsiteY491" fmla="*/ 576711 h 4532507"/>
              <a:gd name="connsiteX492" fmla="*/ 3502518 w 12146583"/>
              <a:gd name="connsiteY492" fmla="*/ 584978 h 4532507"/>
              <a:gd name="connsiteX493" fmla="*/ 3631359 w 12146583"/>
              <a:gd name="connsiteY493" fmla="*/ 543684 h 4532507"/>
              <a:gd name="connsiteX494" fmla="*/ 3646822 w 12146583"/>
              <a:gd name="connsiteY494" fmla="*/ 543684 h 4532507"/>
              <a:gd name="connsiteX495" fmla="*/ 3641659 w 12146583"/>
              <a:gd name="connsiteY495" fmla="*/ 576711 h 4532507"/>
              <a:gd name="connsiteX496" fmla="*/ 3698343 w 12146583"/>
              <a:gd name="connsiteY496" fmla="*/ 551938 h 4532507"/>
              <a:gd name="connsiteX497" fmla="*/ 3682894 w 12146583"/>
              <a:gd name="connsiteY497" fmla="*/ 543684 h 4532507"/>
              <a:gd name="connsiteX498" fmla="*/ 3703505 w 12146583"/>
              <a:gd name="connsiteY498" fmla="*/ 543684 h 4532507"/>
              <a:gd name="connsiteX499" fmla="*/ 3708654 w 12146583"/>
              <a:gd name="connsiteY499" fmla="*/ 551938 h 4532507"/>
              <a:gd name="connsiteX500" fmla="*/ 3729266 w 12146583"/>
              <a:gd name="connsiteY500" fmla="*/ 551938 h 4532507"/>
              <a:gd name="connsiteX501" fmla="*/ 3698343 w 12146583"/>
              <a:gd name="connsiteY501" fmla="*/ 527164 h 4532507"/>
              <a:gd name="connsiteX502" fmla="*/ 3957221 w 12146583"/>
              <a:gd name="connsiteY502" fmla="*/ 521387 h 4532507"/>
              <a:gd name="connsiteX503" fmla="*/ 3935581 w 12146583"/>
              <a:gd name="connsiteY503" fmla="*/ 525515 h 4532507"/>
              <a:gd name="connsiteX504" fmla="*/ 3971211 w 12146583"/>
              <a:gd name="connsiteY504" fmla="*/ 532117 h 4532507"/>
              <a:gd name="connsiteX505" fmla="*/ 3957221 w 12146583"/>
              <a:gd name="connsiteY505" fmla="*/ 521387 h 4532507"/>
              <a:gd name="connsiteX506" fmla="*/ 5637027 w 12146583"/>
              <a:gd name="connsiteY506" fmla="*/ 518911 h 4532507"/>
              <a:gd name="connsiteX507" fmla="*/ 5637027 w 12146583"/>
              <a:gd name="connsiteY507" fmla="*/ 532117 h 4532507"/>
              <a:gd name="connsiteX508" fmla="*/ 5667571 w 12146583"/>
              <a:gd name="connsiteY508" fmla="*/ 532117 h 4532507"/>
              <a:gd name="connsiteX509" fmla="*/ 5667571 w 12146583"/>
              <a:gd name="connsiteY509" fmla="*/ 525515 h 4532507"/>
              <a:gd name="connsiteX510" fmla="*/ 5637027 w 12146583"/>
              <a:gd name="connsiteY510" fmla="*/ 518911 h 4532507"/>
              <a:gd name="connsiteX511" fmla="*/ 5553545 w 12146583"/>
              <a:gd name="connsiteY511" fmla="*/ 518911 h 4532507"/>
              <a:gd name="connsiteX512" fmla="*/ 5518255 w 12146583"/>
              <a:gd name="connsiteY512" fmla="*/ 532117 h 4532507"/>
              <a:gd name="connsiteX513" fmla="*/ 5553545 w 12146583"/>
              <a:gd name="connsiteY513" fmla="*/ 518911 h 4532507"/>
              <a:gd name="connsiteX514" fmla="*/ 3753698 w 12146583"/>
              <a:gd name="connsiteY514" fmla="*/ 518911 h 4532507"/>
              <a:gd name="connsiteX515" fmla="*/ 3775424 w 12146583"/>
              <a:gd name="connsiteY515" fmla="*/ 525515 h 4532507"/>
              <a:gd name="connsiteX516" fmla="*/ 3769984 w 12146583"/>
              <a:gd name="connsiteY516" fmla="*/ 518911 h 4532507"/>
              <a:gd name="connsiteX517" fmla="*/ 2485937 w 12146583"/>
              <a:gd name="connsiteY517" fmla="*/ 518911 h 4532507"/>
              <a:gd name="connsiteX518" fmla="*/ 2447928 w 12146583"/>
              <a:gd name="connsiteY518" fmla="*/ 532117 h 4532507"/>
              <a:gd name="connsiteX519" fmla="*/ 2485937 w 12146583"/>
              <a:gd name="connsiteY519" fmla="*/ 518911 h 4532507"/>
              <a:gd name="connsiteX520" fmla="*/ 5578547 w 12146583"/>
              <a:gd name="connsiteY520" fmla="*/ 515612 h 4532507"/>
              <a:gd name="connsiteX521" fmla="*/ 5558668 w 12146583"/>
              <a:gd name="connsiteY521" fmla="*/ 517451 h 4532507"/>
              <a:gd name="connsiteX522" fmla="*/ 5560110 w 12146583"/>
              <a:gd name="connsiteY522" fmla="*/ 526732 h 4532507"/>
              <a:gd name="connsiteX523" fmla="*/ 5563806 w 12146583"/>
              <a:gd name="connsiteY523" fmla="*/ 524784 h 4532507"/>
              <a:gd name="connsiteX524" fmla="*/ 5579179 w 12146583"/>
              <a:gd name="connsiteY524" fmla="*/ 524784 h 4532507"/>
              <a:gd name="connsiteX525" fmla="*/ 5578547 w 12146583"/>
              <a:gd name="connsiteY525" fmla="*/ 515612 h 4532507"/>
              <a:gd name="connsiteX526" fmla="*/ 3722738 w 12146583"/>
              <a:gd name="connsiteY526" fmla="*/ 515497 h 4532507"/>
              <a:gd name="connsiteX527" fmla="*/ 3712982 w 12146583"/>
              <a:gd name="connsiteY527" fmla="*/ 517451 h 4532507"/>
              <a:gd name="connsiteX528" fmla="*/ 3736656 w 12146583"/>
              <a:gd name="connsiteY528" fmla="*/ 526732 h 4532507"/>
              <a:gd name="connsiteX529" fmla="*/ 3750991 w 12146583"/>
              <a:gd name="connsiteY529" fmla="*/ 524784 h 4532507"/>
              <a:gd name="connsiteX530" fmla="*/ 3722738 w 12146583"/>
              <a:gd name="connsiteY530" fmla="*/ 515497 h 4532507"/>
              <a:gd name="connsiteX531" fmla="*/ 6248670 w 12146583"/>
              <a:gd name="connsiteY531" fmla="*/ 510104 h 4532507"/>
              <a:gd name="connsiteX532" fmla="*/ 6207789 w 12146583"/>
              <a:gd name="connsiteY532" fmla="*/ 518911 h 4532507"/>
              <a:gd name="connsiteX533" fmla="*/ 6223113 w 12146583"/>
              <a:gd name="connsiteY533" fmla="*/ 527719 h 4532507"/>
              <a:gd name="connsiteX534" fmla="*/ 6248670 w 12146583"/>
              <a:gd name="connsiteY534" fmla="*/ 518911 h 4532507"/>
              <a:gd name="connsiteX535" fmla="*/ 6279327 w 12146583"/>
              <a:gd name="connsiteY535" fmla="*/ 527719 h 4532507"/>
              <a:gd name="connsiteX536" fmla="*/ 6284440 w 12146583"/>
              <a:gd name="connsiteY536" fmla="*/ 518911 h 4532507"/>
              <a:gd name="connsiteX537" fmla="*/ 6248670 w 12146583"/>
              <a:gd name="connsiteY537" fmla="*/ 510104 h 4532507"/>
              <a:gd name="connsiteX538" fmla="*/ 6068611 w 12146583"/>
              <a:gd name="connsiteY538" fmla="*/ 501296 h 4532507"/>
              <a:gd name="connsiteX539" fmla="*/ 6047620 w 12146583"/>
              <a:gd name="connsiteY539" fmla="*/ 510104 h 4532507"/>
              <a:gd name="connsiteX540" fmla="*/ 6063359 w 12146583"/>
              <a:gd name="connsiteY540" fmla="*/ 518911 h 4532507"/>
              <a:gd name="connsiteX541" fmla="*/ 6073861 w 12146583"/>
              <a:gd name="connsiteY541" fmla="*/ 518911 h 4532507"/>
              <a:gd name="connsiteX542" fmla="*/ 6084362 w 12146583"/>
              <a:gd name="connsiteY542" fmla="*/ 518911 h 4532507"/>
              <a:gd name="connsiteX543" fmla="*/ 6098787 w 12146583"/>
              <a:gd name="connsiteY543" fmla="*/ 518911 h 4532507"/>
              <a:gd name="connsiteX544" fmla="*/ 6115856 w 12146583"/>
              <a:gd name="connsiteY544" fmla="*/ 518911 h 4532507"/>
              <a:gd name="connsiteX545" fmla="*/ 6121094 w 12146583"/>
              <a:gd name="connsiteY545" fmla="*/ 522213 h 4532507"/>
              <a:gd name="connsiteX546" fmla="*/ 6126343 w 12146583"/>
              <a:gd name="connsiteY546" fmla="*/ 518911 h 4532507"/>
              <a:gd name="connsiteX547" fmla="*/ 6084362 w 12146583"/>
              <a:gd name="connsiteY547" fmla="*/ 518911 h 4532507"/>
              <a:gd name="connsiteX548" fmla="*/ 6068611 w 12146583"/>
              <a:gd name="connsiteY548" fmla="*/ 501296 h 4532507"/>
              <a:gd name="connsiteX549" fmla="*/ 5960746 w 12146583"/>
              <a:gd name="connsiteY549" fmla="*/ 501296 h 4532507"/>
              <a:gd name="connsiteX550" fmla="*/ 6011432 w 12146583"/>
              <a:gd name="connsiteY550" fmla="*/ 518911 h 4532507"/>
              <a:gd name="connsiteX551" fmla="*/ 6036762 w 12146583"/>
              <a:gd name="connsiteY551" fmla="*/ 501296 h 4532507"/>
              <a:gd name="connsiteX552" fmla="*/ 5920030 w 12146583"/>
              <a:gd name="connsiteY552" fmla="*/ 501296 h 4532507"/>
              <a:gd name="connsiteX553" fmla="*/ 5887449 w 12146583"/>
              <a:gd name="connsiteY553" fmla="*/ 510104 h 4532507"/>
              <a:gd name="connsiteX554" fmla="*/ 5920030 w 12146583"/>
              <a:gd name="connsiteY554" fmla="*/ 501296 h 4532507"/>
              <a:gd name="connsiteX555" fmla="*/ 5846732 w 12146583"/>
              <a:gd name="connsiteY555" fmla="*/ 501296 h 4532507"/>
              <a:gd name="connsiteX556" fmla="*/ 5852160 w 12146583"/>
              <a:gd name="connsiteY556" fmla="*/ 510104 h 4532507"/>
              <a:gd name="connsiteX557" fmla="*/ 5884742 w 12146583"/>
              <a:gd name="connsiteY557" fmla="*/ 501296 h 4532507"/>
              <a:gd name="connsiteX558" fmla="*/ 5816872 w 12146583"/>
              <a:gd name="connsiteY558" fmla="*/ 501296 h 4532507"/>
              <a:gd name="connsiteX559" fmla="*/ 5829094 w 12146583"/>
              <a:gd name="connsiteY559" fmla="*/ 511214 h 4532507"/>
              <a:gd name="connsiteX560" fmla="*/ 5841305 w 12146583"/>
              <a:gd name="connsiteY560" fmla="*/ 501296 h 4532507"/>
              <a:gd name="connsiteX561" fmla="*/ 2193029 w 12146583"/>
              <a:gd name="connsiteY561" fmla="*/ 498625 h 4532507"/>
              <a:gd name="connsiteX562" fmla="*/ 2187890 w 12146583"/>
              <a:gd name="connsiteY562" fmla="*/ 500673 h 4532507"/>
              <a:gd name="connsiteX563" fmla="*/ 1904774 w 12146583"/>
              <a:gd name="connsiteY563" fmla="*/ 557917 h 4532507"/>
              <a:gd name="connsiteX564" fmla="*/ 1889337 w 12146583"/>
              <a:gd name="connsiteY564" fmla="*/ 582462 h 4532507"/>
              <a:gd name="connsiteX565" fmla="*/ 1863602 w 12146583"/>
              <a:gd name="connsiteY565" fmla="*/ 574276 h 4532507"/>
              <a:gd name="connsiteX566" fmla="*/ 1801831 w 12146583"/>
              <a:gd name="connsiteY566" fmla="*/ 590634 h 4532507"/>
              <a:gd name="connsiteX567" fmla="*/ 1806980 w 12146583"/>
              <a:gd name="connsiteY567" fmla="*/ 606991 h 4532507"/>
              <a:gd name="connsiteX568" fmla="*/ 1832717 w 12146583"/>
              <a:gd name="connsiteY568" fmla="*/ 598819 h 4532507"/>
              <a:gd name="connsiteX569" fmla="*/ 1837866 w 12146583"/>
              <a:gd name="connsiteY569" fmla="*/ 582462 h 4532507"/>
              <a:gd name="connsiteX570" fmla="*/ 1873888 w 12146583"/>
              <a:gd name="connsiteY570" fmla="*/ 590634 h 4532507"/>
              <a:gd name="connsiteX571" fmla="*/ 1915073 w 12146583"/>
              <a:gd name="connsiteY571" fmla="*/ 582462 h 4532507"/>
              <a:gd name="connsiteX572" fmla="*/ 1966544 w 12146583"/>
              <a:gd name="connsiteY572" fmla="*/ 557917 h 4532507"/>
              <a:gd name="connsiteX573" fmla="*/ 2023164 w 12146583"/>
              <a:gd name="connsiteY573" fmla="*/ 549745 h 4532507"/>
              <a:gd name="connsiteX574" fmla="*/ 2198177 w 12146583"/>
              <a:gd name="connsiteY574" fmla="*/ 508845 h 4532507"/>
              <a:gd name="connsiteX575" fmla="*/ 2193029 w 12146583"/>
              <a:gd name="connsiteY575" fmla="*/ 498625 h 4532507"/>
              <a:gd name="connsiteX576" fmla="*/ 3592690 w 12146583"/>
              <a:gd name="connsiteY576" fmla="*/ 497993 h 4532507"/>
              <a:gd name="connsiteX577" fmla="*/ 3560960 w 12146583"/>
              <a:gd name="connsiteY577" fmla="*/ 501296 h 4532507"/>
              <a:gd name="connsiteX578" fmla="*/ 3560960 w 12146583"/>
              <a:gd name="connsiteY578" fmla="*/ 510104 h 4532507"/>
              <a:gd name="connsiteX579" fmla="*/ 3620680 w 12146583"/>
              <a:gd name="connsiteY579" fmla="*/ 501296 h 4532507"/>
              <a:gd name="connsiteX580" fmla="*/ 3592690 w 12146583"/>
              <a:gd name="connsiteY580" fmla="*/ 497993 h 4532507"/>
              <a:gd name="connsiteX581" fmla="*/ 5645845 w 12146583"/>
              <a:gd name="connsiteY581" fmla="*/ 492488 h 4532507"/>
              <a:gd name="connsiteX582" fmla="*/ 5729506 w 12146583"/>
              <a:gd name="connsiteY582" fmla="*/ 510104 h 4532507"/>
              <a:gd name="connsiteX583" fmla="*/ 5787012 w 12146583"/>
              <a:gd name="connsiteY583" fmla="*/ 501296 h 4532507"/>
              <a:gd name="connsiteX584" fmla="*/ 5645845 w 12146583"/>
              <a:gd name="connsiteY584" fmla="*/ 492488 h 4532507"/>
              <a:gd name="connsiteX585" fmla="*/ 5523723 w 12146583"/>
              <a:gd name="connsiteY585" fmla="*/ 489185 h 4532507"/>
              <a:gd name="connsiteX586" fmla="*/ 5512827 w 12146583"/>
              <a:gd name="connsiteY586" fmla="*/ 492488 h 4532507"/>
              <a:gd name="connsiteX587" fmla="*/ 5533338 w 12146583"/>
              <a:gd name="connsiteY587" fmla="*/ 501296 h 4532507"/>
              <a:gd name="connsiteX588" fmla="*/ 5558973 w 12146583"/>
              <a:gd name="connsiteY588" fmla="*/ 492488 h 4532507"/>
              <a:gd name="connsiteX589" fmla="*/ 5538463 w 12146583"/>
              <a:gd name="connsiteY589" fmla="*/ 492488 h 4532507"/>
              <a:gd name="connsiteX590" fmla="*/ 5523723 w 12146583"/>
              <a:gd name="connsiteY590" fmla="*/ 489185 h 4532507"/>
              <a:gd name="connsiteX591" fmla="*/ 2229394 w 12146583"/>
              <a:gd name="connsiteY591" fmla="*/ 486983 h 4532507"/>
              <a:gd name="connsiteX592" fmla="*/ 2200896 w 12146583"/>
              <a:gd name="connsiteY592" fmla="*/ 492488 h 4532507"/>
              <a:gd name="connsiteX593" fmla="*/ 2242347 w 12146583"/>
              <a:gd name="connsiteY593" fmla="*/ 501296 h 4532507"/>
              <a:gd name="connsiteX594" fmla="*/ 2229394 w 12146583"/>
              <a:gd name="connsiteY594" fmla="*/ 486983 h 4532507"/>
              <a:gd name="connsiteX595" fmla="*/ 3996807 w 12146583"/>
              <a:gd name="connsiteY595" fmla="*/ 483679 h 4532507"/>
              <a:gd name="connsiteX596" fmla="*/ 4017400 w 12146583"/>
              <a:gd name="connsiteY596" fmla="*/ 487711 h 4532507"/>
              <a:gd name="connsiteX597" fmla="*/ 4019520 w 12146583"/>
              <a:gd name="connsiteY597" fmla="*/ 487949 h 4532507"/>
              <a:gd name="connsiteX598" fmla="*/ 4043142 w 12146583"/>
              <a:gd name="connsiteY598" fmla="*/ 491743 h 4532507"/>
              <a:gd name="connsiteX599" fmla="*/ 3960759 w 12146583"/>
              <a:gd name="connsiteY599" fmla="*/ 507898 h 4532507"/>
              <a:gd name="connsiteX600" fmla="*/ 3986508 w 12146583"/>
              <a:gd name="connsiteY600" fmla="*/ 499821 h 4532507"/>
              <a:gd name="connsiteX601" fmla="*/ 3924725 w 12146583"/>
              <a:gd name="connsiteY601" fmla="*/ 515976 h 4532507"/>
              <a:gd name="connsiteX602" fmla="*/ 3996807 w 12146583"/>
              <a:gd name="connsiteY602" fmla="*/ 524053 h 4532507"/>
              <a:gd name="connsiteX603" fmla="*/ 4027693 w 12146583"/>
              <a:gd name="connsiteY603" fmla="*/ 524053 h 4532507"/>
              <a:gd name="connsiteX604" fmla="*/ 4022544 w 12146583"/>
              <a:gd name="connsiteY604" fmla="*/ 532117 h 4532507"/>
              <a:gd name="connsiteX605" fmla="*/ 4043142 w 12146583"/>
              <a:gd name="connsiteY605" fmla="*/ 515976 h 4532507"/>
              <a:gd name="connsiteX606" fmla="*/ 4027693 w 12146583"/>
              <a:gd name="connsiteY606" fmla="*/ 507898 h 4532507"/>
              <a:gd name="connsiteX607" fmla="*/ 4043142 w 12146583"/>
              <a:gd name="connsiteY607" fmla="*/ 499821 h 4532507"/>
              <a:gd name="connsiteX608" fmla="*/ 4068889 w 12146583"/>
              <a:gd name="connsiteY608" fmla="*/ 515976 h 4532507"/>
              <a:gd name="connsiteX609" fmla="*/ 4068889 w 12146583"/>
              <a:gd name="connsiteY609" fmla="*/ 499821 h 4532507"/>
              <a:gd name="connsiteX610" fmla="*/ 4051506 w 12146583"/>
              <a:gd name="connsiteY610" fmla="*/ 499821 h 4532507"/>
              <a:gd name="connsiteX611" fmla="*/ 4043142 w 12146583"/>
              <a:gd name="connsiteY611" fmla="*/ 499821 h 4532507"/>
              <a:gd name="connsiteX612" fmla="*/ 4037993 w 12146583"/>
              <a:gd name="connsiteY612" fmla="*/ 499821 h 4532507"/>
              <a:gd name="connsiteX613" fmla="*/ 4053442 w 12146583"/>
              <a:gd name="connsiteY613" fmla="*/ 491743 h 4532507"/>
              <a:gd name="connsiteX614" fmla="*/ 4019520 w 12146583"/>
              <a:gd name="connsiteY614" fmla="*/ 487949 h 4532507"/>
              <a:gd name="connsiteX615" fmla="*/ 4018044 w 12146583"/>
              <a:gd name="connsiteY615" fmla="*/ 487711 h 4532507"/>
              <a:gd name="connsiteX616" fmla="*/ 3996807 w 12146583"/>
              <a:gd name="connsiteY616" fmla="*/ 483679 h 4532507"/>
              <a:gd name="connsiteX617" fmla="*/ 4114757 w 12146583"/>
              <a:gd name="connsiteY617" fmla="*/ 474871 h 4532507"/>
              <a:gd name="connsiteX618" fmla="*/ 4089867 w 12146583"/>
              <a:gd name="connsiteY618" fmla="*/ 483679 h 4532507"/>
              <a:gd name="connsiteX619" fmla="*/ 4114757 w 12146583"/>
              <a:gd name="connsiteY619" fmla="*/ 483679 h 4532507"/>
              <a:gd name="connsiteX620" fmla="*/ 2689531 w 12146583"/>
              <a:gd name="connsiteY620" fmla="*/ 466063 h 4532507"/>
              <a:gd name="connsiteX621" fmla="*/ 2664657 w 12146583"/>
              <a:gd name="connsiteY621" fmla="*/ 483679 h 4532507"/>
              <a:gd name="connsiteX622" fmla="*/ 2689531 w 12146583"/>
              <a:gd name="connsiteY622" fmla="*/ 466063 h 4532507"/>
              <a:gd name="connsiteX623" fmla="*/ 2309420 w 12146583"/>
              <a:gd name="connsiteY623" fmla="*/ 456160 h 4532507"/>
              <a:gd name="connsiteX624" fmla="*/ 2296729 w 12146583"/>
              <a:gd name="connsiteY624" fmla="*/ 457133 h 4532507"/>
              <a:gd name="connsiteX625" fmla="*/ 2279621 w 12146583"/>
              <a:gd name="connsiteY625" fmla="*/ 466063 h 4532507"/>
              <a:gd name="connsiteX626" fmla="*/ 2284722 w 12146583"/>
              <a:gd name="connsiteY626" fmla="*/ 477211 h 4532507"/>
              <a:gd name="connsiteX627" fmla="*/ 2289985 w 12146583"/>
              <a:gd name="connsiteY627" fmla="*/ 474871 h 4532507"/>
              <a:gd name="connsiteX628" fmla="*/ 2336623 w 12146583"/>
              <a:gd name="connsiteY628" fmla="*/ 457256 h 4532507"/>
              <a:gd name="connsiteX629" fmla="*/ 2312013 w 12146583"/>
              <a:gd name="connsiteY629" fmla="*/ 460557 h 4532507"/>
              <a:gd name="connsiteX630" fmla="*/ 2296576 w 12146583"/>
              <a:gd name="connsiteY630" fmla="*/ 457527 h 4532507"/>
              <a:gd name="connsiteX631" fmla="*/ 4341943 w 12146583"/>
              <a:gd name="connsiteY631" fmla="*/ 448998 h 4532507"/>
              <a:gd name="connsiteX632" fmla="*/ 4331256 w 12146583"/>
              <a:gd name="connsiteY632" fmla="*/ 450654 h 4532507"/>
              <a:gd name="connsiteX633" fmla="*/ 4345503 w 12146583"/>
              <a:gd name="connsiteY633" fmla="*/ 457256 h 4532507"/>
              <a:gd name="connsiteX634" fmla="*/ 4341943 w 12146583"/>
              <a:gd name="connsiteY634" fmla="*/ 448998 h 4532507"/>
              <a:gd name="connsiteX635" fmla="*/ 4167074 w 12146583"/>
              <a:gd name="connsiteY635" fmla="*/ 448448 h 4532507"/>
              <a:gd name="connsiteX636" fmla="*/ 4146350 w 12146583"/>
              <a:gd name="connsiteY636" fmla="*/ 457256 h 4532507"/>
              <a:gd name="connsiteX637" fmla="*/ 4164481 w 12146583"/>
              <a:gd name="connsiteY637" fmla="*/ 460557 h 4532507"/>
              <a:gd name="connsiteX638" fmla="*/ 4172578 w 12146583"/>
              <a:gd name="connsiteY638" fmla="*/ 463452 h 4532507"/>
              <a:gd name="connsiteX639" fmla="*/ 4182625 w 12146583"/>
              <a:gd name="connsiteY639" fmla="*/ 457256 h 4532507"/>
              <a:gd name="connsiteX640" fmla="*/ 4167074 w 12146583"/>
              <a:gd name="connsiteY640" fmla="*/ 448448 h 4532507"/>
              <a:gd name="connsiteX641" fmla="*/ 2530727 w 12146583"/>
              <a:gd name="connsiteY641" fmla="*/ 448448 h 4532507"/>
              <a:gd name="connsiteX642" fmla="*/ 2535700 w 12146583"/>
              <a:gd name="connsiteY642" fmla="*/ 457256 h 4532507"/>
              <a:gd name="connsiteX643" fmla="*/ 2530727 w 12146583"/>
              <a:gd name="connsiteY643" fmla="*/ 448448 h 4532507"/>
              <a:gd name="connsiteX644" fmla="*/ 3615253 w 12146583"/>
              <a:gd name="connsiteY644" fmla="*/ 444037 h 4532507"/>
              <a:gd name="connsiteX645" fmla="*/ 3574221 w 12146583"/>
              <a:gd name="connsiteY645" fmla="*/ 448448 h 4532507"/>
              <a:gd name="connsiteX646" fmla="*/ 3615253 w 12146583"/>
              <a:gd name="connsiteY646" fmla="*/ 444037 h 4532507"/>
              <a:gd name="connsiteX647" fmla="*/ 2403768 w 12146583"/>
              <a:gd name="connsiteY647" fmla="*/ 441287 h 4532507"/>
              <a:gd name="connsiteX648" fmla="*/ 2397431 w 12146583"/>
              <a:gd name="connsiteY648" fmla="*/ 443306 h 4532507"/>
              <a:gd name="connsiteX649" fmla="*/ 2351831 w 12146583"/>
              <a:gd name="connsiteY649" fmla="*/ 451383 h 4532507"/>
              <a:gd name="connsiteX650" fmla="*/ 2341696 w 12146583"/>
              <a:gd name="connsiteY650" fmla="*/ 467538 h 4532507"/>
              <a:gd name="connsiteX651" fmla="*/ 2355234 w 12146583"/>
              <a:gd name="connsiteY651" fmla="*/ 476617 h 4532507"/>
              <a:gd name="connsiteX652" fmla="*/ 2372101 w 12146583"/>
              <a:gd name="connsiteY652" fmla="*/ 475602 h 4532507"/>
              <a:gd name="connsiteX653" fmla="*/ 2356892 w 12146583"/>
              <a:gd name="connsiteY653" fmla="*/ 459461 h 4532507"/>
              <a:gd name="connsiteX654" fmla="*/ 2392370 w 12146583"/>
              <a:gd name="connsiteY654" fmla="*/ 459461 h 4532507"/>
              <a:gd name="connsiteX655" fmla="*/ 2403768 w 12146583"/>
              <a:gd name="connsiteY655" fmla="*/ 441287 h 4532507"/>
              <a:gd name="connsiteX656" fmla="*/ 2803551 w 12146583"/>
              <a:gd name="connsiteY656" fmla="*/ 436879 h 4532507"/>
              <a:gd name="connsiteX657" fmla="*/ 2787260 w 12146583"/>
              <a:gd name="connsiteY657" fmla="*/ 441832 h 4532507"/>
              <a:gd name="connsiteX658" fmla="*/ 2801521 w 12146583"/>
              <a:gd name="connsiteY658" fmla="*/ 444321 h 4532507"/>
              <a:gd name="connsiteX659" fmla="*/ 2819842 w 12146583"/>
              <a:gd name="connsiteY659" fmla="*/ 441832 h 4532507"/>
              <a:gd name="connsiteX660" fmla="*/ 2803551 w 12146583"/>
              <a:gd name="connsiteY660" fmla="*/ 436879 h 4532507"/>
              <a:gd name="connsiteX661" fmla="*/ 3883616 w 12146583"/>
              <a:gd name="connsiteY661" fmla="*/ 435228 h 4532507"/>
              <a:gd name="connsiteX662" fmla="*/ 3883616 w 12146583"/>
              <a:gd name="connsiteY662" fmla="*/ 444037 h 4532507"/>
              <a:gd name="connsiteX663" fmla="*/ 3908821 w 12146583"/>
              <a:gd name="connsiteY663" fmla="*/ 435228 h 4532507"/>
              <a:gd name="connsiteX664" fmla="*/ 2855130 w 12146583"/>
              <a:gd name="connsiteY664" fmla="*/ 435228 h 4532507"/>
              <a:gd name="connsiteX665" fmla="*/ 2825270 w 12146583"/>
              <a:gd name="connsiteY665" fmla="*/ 444037 h 4532507"/>
              <a:gd name="connsiteX666" fmla="*/ 2855130 w 12146583"/>
              <a:gd name="connsiteY666" fmla="*/ 435228 h 4532507"/>
              <a:gd name="connsiteX667" fmla="*/ 4227840 w 12146583"/>
              <a:gd name="connsiteY667" fmla="*/ 431377 h 4532507"/>
              <a:gd name="connsiteX668" fmla="*/ 4221988 w 12146583"/>
              <a:gd name="connsiteY668" fmla="*/ 434350 h 4532507"/>
              <a:gd name="connsiteX669" fmla="*/ 4239818 w 12146583"/>
              <a:gd name="connsiteY669" fmla="*/ 441151 h 4532507"/>
              <a:gd name="connsiteX670" fmla="*/ 4239797 w 12146583"/>
              <a:gd name="connsiteY670" fmla="*/ 441162 h 4532507"/>
              <a:gd name="connsiteX671" fmla="*/ 4216788 w 12146583"/>
              <a:gd name="connsiteY671" fmla="*/ 446242 h 4532507"/>
              <a:gd name="connsiteX672" fmla="*/ 4190761 w 12146583"/>
              <a:gd name="connsiteY672" fmla="*/ 450207 h 4532507"/>
              <a:gd name="connsiteX673" fmla="*/ 4201250 w 12146583"/>
              <a:gd name="connsiteY673" fmla="*/ 455537 h 4532507"/>
              <a:gd name="connsiteX674" fmla="*/ 4220038 w 12146583"/>
              <a:gd name="connsiteY674" fmla="*/ 451194 h 4532507"/>
              <a:gd name="connsiteX675" fmla="*/ 4235362 w 12146583"/>
              <a:gd name="connsiteY675" fmla="*/ 443415 h 4532507"/>
              <a:gd name="connsiteX676" fmla="*/ 4239797 w 12146583"/>
              <a:gd name="connsiteY676" fmla="*/ 441162 h 4532507"/>
              <a:gd name="connsiteX677" fmla="*/ 4239829 w 12146583"/>
              <a:gd name="connsiteY677" fmla="*/ 441155 h 4532507"/>
              <a:gd name="connsiteX678" fmla="*/ 4239818 w 12146583"/>
              <a:gd name="connsiteY678" fmla="*/ 441151 h 4532507"/>
              <a:gd name="connsiteX679" fmla="*/ 4253202 w 12146583"/>
              <a:gd name="connsiteY679" fmla="*/ 434350 h 4532507"/>
              <a:gd name="connsiteX680" fmla="*/ 4227840 w 12146583"/>
              <a:gd name="connsiteY680" fmla="*/ 431377 h 4532507"/>
              <a:gd name="connsiteX681" fmla="*/ 2462396 w 12146583"/>
              <a:gd name="connsiteY681" fmla="*/ 428020 h 4532507"/>
              <a:gd name="connsiteX682" fmla="*/ 2412639 w 12146583"/>
              <a:gd name="connsiteY682" fmla="*/ 441399 h 4532507"/>
              <a:gd name="connsiteX683" fmla="*/ 2418739 w 12146583"/>
              <a:gd name="connsiteY683" fmla="*/ 446852 h 4532507"/>
              <a:gd name="connsiteX684" fmla="*/ 2434099 w 12146583"/>
              <a:gd name="connsiteY684" fmla="*/ 443387 h 4532507"/>
              <a:gd name="connsiteX685" fmla="*/ 2475081 w 12146583"/>
              <a:gd name="connsiteY685" fmla="*/ 433471 h 4532507"/>
              <a:gd name="connsiteX686" fmla="*/ 2462396 w 12146583"/>
              <a:gd name="connsiteY686" fmla="*/ 428020 h 4532507"/>
              <a:gd name="connsiteX687" fmla="*/ 4141124 w 12146583"/>
              <a:gd name="connsiteY687" fmla="*/ 408805 h 4532507"/>
              <a:gd name="connsiteX688" fmla="*/ 4154359 w 12146583"/>
              <a:gd name="connsiteY688" fmla="*/ 419819 h 4532507"/>
              <a:gd name="connsiteX689" fmla="*/ 4166341 w 12146583"/>
              <a:gd name="connsiteY689" fmla="*/ 408805 h 4532507"/>
              <a:gd name="connsiteX690" fmla="*/ 4141124 w 12146583"/>
              <a:gd name="connsiteY690" fmla="*/ 408805 h 4532507"/>
              <a:gd name="connsiteX691" fmla="*/ 4777529 w 12146583"/>
              <a:gd name="connsiteY691" fmla="*/ 391189 h 4532507"/>
              <a:gd name="connsiteX692" fmla="*/ 4775405 w 12146583"/>
              <a:gd name="connsiteY692" fmla="*/ 402337 h 4532507"/>
              <a:gd name="connsiteX693" fmla="*/ 4782578 w 12146583"/>
              <a:gd name="connsiteY693" fmla="*/ 399997 h 4532507"/>
              <a:gd name="connsiteX694" fmla="*/ 4777529 w 12146583"/>
              <a:gd name="connsiteY694" fmla="*/ 391189 h 4532507"/>
              <a:gd name="connsiteX695" fmla="*/ 3843281 w 12146583"/>
              <a:gd name="connsiteY695" fmla="*/ 391189 h 4532507"/>
              <a:gd name="connsiteX696" fmla="*/ 3858413 w 12146583"/>
              <a:gd name="connsiteY696" fmla="*/ 408805 h 4532507"/>
              <a:gd name="connsiteX697" fmla="*/ 3878581 w 12146583"/>
              <a:gd name="connsiteY697" fmla="*/ 408805 h 4532507"/>
              <a:gd name="connsiteX698" fmla="*/ 3870383 w 12146583"/>
              <a:gd name="connsiteY698" fmla="*/ 402203 h 4532507"/>
              <a:gd name="connsiteX699" fmla="*/ 3843281 w 12146583"/>
              <a:gd name="connsiteY699" fmla="*/ 391189 h 4532507"/>
              <a:gd name="connsiteX700" fmla="*/ 3683122 w 12146583"/>
              <a:gd name="connsiteY700" fmla="*/ 391189 h 4532507"/>
              <a:gd name="connsiteX701" fmla="*/ 3620680 w 12146583"/>
              <a:gd name="connsiteY701" fmla="*/ 417614 h 4532507"/>
              <a:gd name="connsiteX702" fmla="*/ 3646695 w 12146583"/>
              <a:gd name="connsiteY702" fmla="*/ 408805 h 4532507"/>
              <a:gd name="connsiteX703" fmla="*/ 3683122 w 12146583"/>
              <a:gd name="connsiteY703" fmla="*/ 391189 h 4532507"/>
              <a:gd name="connsiteX704" fmla="*/ 2921646 w 12146583"/>
              <a:gd name="connsiteY704" fmla="*/ 391189 h 4532507"/>
              <a:gd name="connsiteX705" fmla="*/ 2906716 w 12146583"/>
              <a:gd name="connsiteY705" fmla="*/ 408805 h 4532507"/>
              <a:gd name="connsiteX706" fmla="*/ 2921646 w 12146583"/>
              <a:gd name="connsiteY706" fmla="*/ 391189 h 4532507"/>
              <a:gd name="connsiteX707" fmla="*/ 2706208 w 12146583"/>
              <a:gd name="connsiteY707" fmla="*/ 391189 h 4532507"/>
              <a:gd name="connsiteX708" fmla="*/ 2675968 w 12146583"/>
              <a:gd name="connsiteY708" fmla="*/ 408805 h 4532507"/>
              <a:gd name="connsiteX709" fmla="*/ 2706208 w 12146583"/>
              <a:gd name="connsiteY709" fmla="*/ 391189 h 4532507"/>
              <a:gd name="connsiteX710" fmla="*/ 2577643 w 12146583"/>
              <a:gd name="connsiteY710" fmla="*/ 391189 h 4532507"/>
              <a:gd name="connsiteX711" fmla="*/ 2504941 w 12146583"/>
              <a:gd name="connsiteY711" fmla="*/ 417614 h 4532507"/>
              <a:gd name="connsiteX712" fmla="*/ 2509242 w 12146583"/>
              <a:gd name="connsiteY712" fmla="*/ 425055 h 4532507"/>
              <a:gd name="connsiteX713" fmla="*/ 2519871 w 12146583"/>
              <a:gd name="connsiteY713" fmla="*/ 424216 h 4532507"/>
              <a:gd name="connsiteX714" fmla="*/ 2546479 w 12146583"/>
              <a:gd name="connsiteY714" fmla="*/ 417614 h 4532507"/>
              <a:gd name="connsiteX715" fmla="*/ 2624382 w 12146583"/>
              <a:gd name="connsiteY715" fmla="*/ 399997 h 4532507"/>
              <a:gd name="connsiteX716" fmla="*/ 2593232 w 12146583"/>
              <a:gd name="connsiteY716" fmla="*/ 402203 h 4532507"/>
              <a:gd name="connsiteX717" fmla="*/ 4546618 w 12146583"/>
              <a:gd name="connsiteY717" fmla="*/ 383774 h 4532507"/>
              <a:gd name="connsiteX718" fmla="*/ 4581956 w 12146583"/>
              <a:gd name="connsiteY718" fmla="*/ 393165 h 4532507"/>
              <a:gd name="connsiteX719" fmla="*/ 4563966 w 12146583"/>
              <a:gd name="connsiteY719" fmla="*/ 403596 h 4532507"/>
              <a:gd name="connsiteX720" fmla="*/ 4526044 w 12146583"/>
              <a:gd name="connsiteY720" fmla="*/ 400471 h 4532507"/>
              <a:gd name="connsiteX721" fmla="*/ 4546618 w 12146583"/>
              <a:gd name="connsiteY721" fmla="*/ 383774 h 4532507"/>
              <a:gd name="connsiteX722" fmla="*/ 3013604 w 12146583"/>
              <a:gd name="connsiteY722" fmla="*/ 373574 h 4532507"/>
              <a:gd name="connsiteX723" fmla="*/ 2952530 w 12146583"/>
              <a:gd name="connsiteY723" fmla="*/ 417614 h 4532507"/>
              <a:gd name="connsiteX724" fmla="*/ 2967157 w 12146583"/>
              <a:gd name="connsiteY724" fmla="*/ 420914 h 4532507"/>
              <a:gd name="connsiteX725" fmla="*/ 2977976 w 12146583"/>
              <a:gd name="connsiteY725" fmla="*/ 417614 h 4532507"/>
              <a:gd name="connsiteX726" fmla="*/ 3013604 w 12146583"/>
              <a:gd name="connsiteY726" fmla="*/ 373574 h 4532507"/>
              <a:gd name="connsiteX727" fmla="*/ 4285327 w 12146583"/>
              <a:gd name="connsiteY727" fmla="*/ 360368 h 4532507"/>
              <a:gd name="connsiteX728" fmla="*/ 4295284 w 12146583"/>
              <a:gd name="connsiteY728" fmla="*/ 369176 h 4532507"/>
              <a:gd name="connsiteX729" fmla="*/ 4310214 w 12146583"/>
              <a:gd name="connsiteY729" fmla="*/ 369176 h 4532507"/>
              <a:gd name="connsiteX730" fmla="*/ 4285327 w 12146583"/>
              <a:gd name="connsiteY730" fmla="*/ 360368 h 4532507"/>
              <a:gd name="connsiteX731" fmla="*/ 4905605 w 12146583"/>
              <a:gd name="connsiteY731" fmla="*/ 350319 h 4532507"/>
              <a:gd name="connsiteX732" fmla="*/ 4874867 w 12146583"/>
              <a:gd name="connsiteY732" fmla="*/ 351561 h 4532507"/>
              <a:gd name="connsiteX733" fmla="*/ 4896819 w 12146583"/>
              <a:gd name="connsiteY733" fmla="*/ 357743 h 4532507"/>
              <a:gd name="connsiteX734" fmla="*/ 4909992 w 12146583"/>
              <a:gd name="connsiteY734" fmla="*/ 354861 h 4532507"/>
              <a:gd name="connsiteX735" fmla="*/ 4905605 w 12146583"/>
              <a:gd name="connsiteY735" fmla="*/ 350319 h 4532507"/>
              <a:gd name="connsiteX736" fmla="*/ 4198010 w 12146583"/>
              <a:gd name="connsiteY736" fmla="*/ 342753 h 4532507"/>
              <a:gd name="connsiteX737" fmla="*/ 4203135 w 12146583"/>
              <a:gd name="connsiteY737" fmla="*/ 360368 h 4532507"/>
              <a:gd name="connsiteX738" fmla="*/ 4187749 w 12146583"/>
              <a:gd name="connsiteY738" fmla="*/ 369176 h 4532507"/>
              <a:gd name="connsiteX739" fmla="*/ 4213383 w 12146583"/>
              <a:gd name="connsiteY739" fmla="*/ 360368 h 4532507"/>
              <a:gd name="connsiteX740" fmla="*/ 4228770 w 12146583"/>
              <a:gd name="connsiteY740" fmla="*/ 342753 h 4532507"/>
              <a:gd name="connsiteX741" fmla="*/ 3101478 w 12146583"/>
              <a:gd name="connsiteY741" fmla="*/ 301465 h 4532507"/>
              <a:gd name="connsiteX742" fmla="*/ 3082157 w 12146583"/>
              <a:gd name="connsiteY742" fmla="*/ 316328 h 4532507"/>
              <a:gd name="connsiteX743" fmla="*/ 3107601 w 12146583"/>
              <a:gd name="connsiteY743" fmla="*/ 307520 h 4532507"/>
              <a:gd name="connsiteX744" fmla="*/ 3101478 w 12146583"/>
              <a:gd name="connsiteY744" fmla="*/ 301465 h 4532507"/>
              <a:gd name="connsiteX745" fmla="*/ 4084895 w 12146583"/>
              <a:gd name="connsiteY745" fmla="*/ 298713 h 4532507"/>
              <a:gd name="connsiteX746" fmla="*/ 4002159 w 12146583"/>
              <a:gd name="connsiteY746" fmla="*/ 316328 h 4532507"/>
              <a:gd name="connsiteX747" fmla="*/ 4084895 w 12146583"/>
              <a:gd name="connsiteY747" fmla="*/ 298713 h 4532507"/>
              <a:gd name="connsiteX748" fmla="*/ 4983465 w 12146583"/>
              <a:gd name="connsiteY748" fmla="*/ 285494 h 4532507"/>
              <a:gd name="connsiteX749" fmla="*/ 4918304 w 12146583"/>
              <a:gd name="connsiteY749" fmla="*/ 307520 h 4532507"/>
              <a:gd name="connsiteX750" fmla="*/ 4983465 w 12146583"/>
              <a:gd name="connsiteY750" fmla="*/ 285494 h 4532507"/>
              <a:gd name="connsiteX751" fmla="*/ 3107601 w 12146583"/>
              <a:gd name="connsiteY751" fmla="*/ 284034 h 4532507"/>
              <a:gd name="connsiteX752" fmla="*/ 3073238 w 12146583"/>
              <a:gd name="connsiteY752" fmla="*/ 288159 h 4532507"/>
              <a:gd name="connsiteX753" fmla="*/ 3043213 w 12146583"/>
              <a:gd name="connsiteY753" fmla="*/ 297738 h 4532507"/>
              <a:gd name="connsiteX754" fmla="*/ 2967853 w 12146583"/>
              <a:gd name="connsiteY754" fmla="*/ 316328 h 4532507"/>
              <a:gd name="connsiteX755" fmla="*/ 2967853 w 12146583"/>
              <a:gd name="connsiteY755" fmla="*/ 333945 h 4532507"/>
              <a:gd name="connsiteX756" fmla="*/ 3059711 w 12146583"/>
              <a:gd name="connsiteY756" fmla="*/ 307520 h 4532507"/>
              <a:gd name="connsiteX757" fmla="*/ 3075022 w 12146583"/>
              <a:gd name="connsiteY757" fmla="*/ 298713 h 4532507"/>
              <a:gd name="connsiteX758" fmla="*/ 3092963 w 12146583"/>
              <a:gd name="connsiteY758" fmla="*/ 291365 h 4532507"/>
              <a:gd name="connsiteX759" fmla="*/ 3107601 w 12146583"/>
              <a:gd name="connsiteY759" fmla="*/ 284034 h 4532507"/>
              <a:gd name="connsiteX760" fmla="*/ 3279984 w 12146583"/>
              <a:gd name="connsiteY760" fmla="*/ 273383 h 4532507"/>
              <a:gd name="connsiteX761" fmla="*/ 3267772 w 12146583"/>
              <a:gd name="connsiteY761" fmla="*/ 276685 h 4532507"/>
              <a:gd name="connsiteX762" fmla="*/ 3267772 w 12146583"/>
              <a:gd name="connsiteY762" fmla="*/ 285494 h 4532507"/>
              <a:gd name="connsiteX763" fmla="*/ 3292205 w 12146583"/>
              <a:gd name="connsiteY763" fmla="*/ 276685 h 4532507"/>
              <a:gd name="connsiteX764" fmla="*/ 3279984 w 12146583"/>
              <a:gd name="connsiteY764" fmla="*/ 273383 h 4532507"/>
              <a:gd name="connsiteX765" fmla="*/ 4116535 w 12146583"/>
              <a:gd name="connsiteY765" fmla="*/ 269305 h 4532507"/>
              <a:gd name="connsiteX766" fmla="*/ 4084617 w 12146583"/>
              <a:gd name="connsiteY766" fmla="*/ 289905 h 4532507"/>
              <a:gd name="connsiteX767" fmla="*/ 4115566 w 12146583"/>
              <a:gd name="connsiteY767" fmla="*/ 274481 h 4532507"/>
              <a:gd name="connsiteX768" fmla="*/ 4116535 w 12146583"/>
              <a:gd name="connsiteY768" fmla="*/ 269305 h 4532507"/>
              <a:gd name="connsiteX769" fmla="*/ 3550104 w 12146583"/>
              <a:gd name="connsiteY769" fmla="*/ 267879 h 4532507"/>
              <a:gd name="connsiteX770" fmla="*/ 3493092 w 12146583"/>
              <a:gd name="connsiteY770" fmla="*/ 285494 h 4532507"/>
              <a:gd name="connsiteX771" fmla="*/ 3550104 w 12146583"/>
              <a:gd name="connsiteY771" fmla="*/ 267879 h 4532507"/>
              <a:gd name="connsiteX772" fmla="*/ 3045300 w 12146583"/>
              <a:gd name="connsiteY772" fmla="*/ 266972 h 4532507"/>
              <a:gd name="connsiteX773" fmla="*/ 3051726 w 12146583"/>
              <a:gd name="connsiteY773" fmla="*/ 268015 h 4532507"/>
              <a:gd name="connsiteX774" fmla="*/ 3051534 w 12146583"/>
              <a:gd name="connsiteY774" fmla="*/ 269103 h 4532507"/>
              <a:gd name="connsiteX775" fmla="*/ 4020421 w 12146583"/>
              <a:gd name="connsiteY775" fmla="*/ 261273 h 4532507"/>
              <a:gd name="connsiteX776" fmla="*/ 4000742 w 12146583"/>
              <a:gd name="connsiteY776" fmla="*/ 267879 h 4532507"/>
              <a:gd name="connsiteX777" fmla="*/ 4011599 w 12146583"/>
              <a:gd name="connsiteY777" fmla="*/ 276685 h 4532507"/>
              <a:gd name="connsiteX778" fmla="*/ 4044179 w 12146583"/>
              <a:gd name="connsiteY778" fmla="*/ 267879 h 4532507"/>
              <a:gd name="connsiteX779" fmla="*/ 4020421 w 12146583"/>
              <a:gd name="connsiteY779" fmla="*/ 261273 h 4532507"/>
              <a:gd name="connsiteX780" fmla="*/ 4022455 w 12146583"/>
              <a:gd name="connsiteY780" fmla="*/ 232646 h 4532507"/>
              <a:gd name="connsiteX781" fmla="*/ 3965023 w 12146583"/>
              <a:gd name="connsiteY781" fmla="*/ 241454 h 4532507"/>
              <a:gd name="connsiteX782" fmla="*/ 4022455 w 12146583"/>
              <a:gd name="connsiteY782" fmla="*/ 232646 h 4532507"/>
              <a:gd name="connsiteX783" fmla="*/ 3642406 w 12146583"/>
              <a:gd name="connsiteY783" fmla="*/ 232646 h 4532507"/>
              <a:gd name="connsiteX784" fmla="*/ 3590820 w 12146583"/>
              <a:gd name="connsiteY784" fmla="*/ 250262 h 4532507"/>
              <a:gd name="connsiteX785" fmla="*/ 3642406 w 12146583"/>
              <a:gd name="connsiteY785" fmla="*/ 232646 h 4532507"/>
              <a:gd name="connsiteX786" fmla="*/ 4766623 w 12146583"/>
              <a:gd name="connsiteY786" fmla="*/ 223838 h 4532507"/>
              <a:gd name="connsiteX787" fmla="*/ 4730992 w 12146583"/>
              <a:gd name="connsiteY787" fmla="*/ 241454 h 4532507"/>
              <a:gd name="connsiteX788" fmla="*/ 4766623 w 12146583"/>
              <a:gd name="connsiteY788" fmla="*/ 223838 h 4532507"/>
              <a:gd name="connsiteX789" fmla="*/ 3576017 w 12146583"/>
              <a:gd name="connsiteY789" fmla="*/ 222737 h 4532507"/>
              <a:gd name="connsiteX790" fmla="*/ 3570007 w 12146583"/>
              <a:gd name="connsiteY790" fmla="*/ 223838 h 4532507"/>
              <a:gd name="connsiteX791" fmla="*/ 3539236 w 12146583"/>
              <a:gd name="connsiteY791" fmla="*/ 241454 h 4532507"/>
              <a:gd name="connsiteX792" fmla="*/ 3585392 w 12146583"/>
              <a:gd name="connsiteY792" fmla="*/ 232646 h 4532507"/>
              <a:gd name="connsiteX793" fmla="*/ 3576017 w 12146583"/>
              <a:gd name="connsiteY793" fmla="*/ 222737 h 4532507"/>
              <a:gd name="connsiteX794" fmla="*/ 3377376 w 12146583"/>
              <a:gd name="connsiteY794" fmla="*/ 217233 h 4532507"/>
              <a:gd name="connsiteX795" fmla="*/ 3358593 w 12146583"/>
              <a:gd name="connsiteY795" fmla="*/ 223838 h 4532507"/>
              <a:gd name="connsiteX796" fmla="*/ 3270479 w 12146583"/>
              <a:gd name="connsiteY796" fmla="*/ 241454 h 4532507"/>
              <a:gd name="connsiteX797" fmla="*/ 3384507 w 12146583"/>
              <a:gd name="connsiteY797" fmla="*/ 223838 h 4532507"/>
              <a:gd name="connsiteX798" fmla="*/ 3377376 w 12146583"/>
              <a:gd name="connsiteY798" fmla="*/ 217233 h 4532507"/>
              <a:gd name="connsiteX799" fmla="*/ 3422320 w 12146583"/>
              <a:gd name="connsiteY799" fmla="*/ 215211 h 4532507"/>
              <a:gd name="connsiteX800" fmla="*/ 3389934 w 12146583"/>
              <a:gd name="connsiteY800" fmla="*/ 217966 h 4532507"/>
              <a:gd name="connsiteX801" fmla="*/ 3410659 w 12146583"/>
              <a:gd name="connsiteY801" fmla="*/ 226220 h 4532507"/>
              <a:gd name="connsiteX802" fmla="*/ 3446934 w 12146583"/>
              <a:gd name="connsiteY802" fmla="*/ 217966 h 4532507"/>
              <a:gd name="connsiteX803" fmla="*/ 3422320 w 12146583"/>
              <a:gd name="connsiteY803" fmla="*/ 215211 h 4532507"/>
              <a:gd name="connsiteX804" fmla="*/ 3775753 w 12146583"/>
              <a:gd name="connsiteY804" fmla="*/ 215031 h 4532507"/>
              <a:gd name="connsiteX805" fmla="*/ 3755394 w 12146583"/>
              <a:gd name="connsiteY805" fmla="*/ 223838 h 4532507"/>
              <a:gd name="connsiteX806" fmla="*/ 3740123 w 12146583"/>
              <a:gd name="connsiteY806" fmla="*/ 232646 h 4532507"/>
              <a:gd name="connsiteX807" fmla="*/ 3754294 w 12146583"/>
              <a:gd name="connsiteY807" fmla="*/ 225638 h 4532507"/>
              <a:gd name="connsiteX808" fmla="*/ 4996481 w 12146583"/>
              <a:gd name="connsiteY808" fmla="*/ 214746 h 4532507"/>
              <a:gd name="connsiteX809" fmla="*/ 4978024 w 12146583"/>
              <a:gd name="connsiteY809" fmla="*/ 217222 h 4532507"/>
              <a:gd name="connsiteX810" fmla="*/ 5002204 w 12146583"/>
              <a:gd name="connsiteY810" fmla="*/ 219699 h 4532507"/>
              <a:gd name="connsiteX811" fmla="*/ 5018754 w 12146583"/>
              <a:gd name="connsiteY811" fmla="*/ 217222 h 4532507"/>
              <a:gd name="connsiteX812" fmla="*/ 4996481 w 12146583"/>
              <a:gd name="connsiteY812" fmla="*/ 214746 h 4532507"/>
              <a:gd name="connsiteX813" fmla="*/ 3634821 w 12146583"/>
              <a:gd name="connsiteY813" fmla="*/ 214746 h 4532507"/>
              <a:gd name="connsiteX814" fmla="*/ 3616151 w 12146583"/>
              <a:gd name="connsiteY814" fmla="*/ 217222 h 4532507"/>
              <a:gd name="connsiteX815" fmla="*/ 3596248 w 12146583"/>
              <a:gd name="connsiteY815" fmla="*/ 223838 h 4532507"/>
              <a:gd name="connsiteX816" fmla="*/ 3646013 w 12146583"/>
              <a:gd name="connsiteY816" fmla="*/ 217222 h 4532507"/>
              <a:gd name="connsiteX817" fmla="*/ 3634821 w 12146583"/>
              <a:gd name="connsiteY817" fmla="*/ 214746 h 4532507"/>
              <a:gd name="connsiteX818" fmla="*/ 3467298 w 12146583"/>
              <a:gd name="connsiteY818" fmla="*/ 214746 h 4532507"/>
              <a:gd name="connsiteX819" fmla="*/ 3452033 w 12146583"/>
              <a:gd name="connsiteY819" fmla="*/ 217222 h 4532507"/>
              <a:gd name="connsiteX820" fmla="*/ 3463483 w 12146583"/>
              <a:gd name="connsiteY820" fmla="*/ 219699 h 4532507"/>
              <a:gd name="connsiteX821" fmla="*/ 3482564 w 12146583"/>
              <a:gd name="connsiteY821" fmla="*/ 217222 h 4532507"/>
              <a:gd name="connsiteX822" fmla="*/ 3467298 w 12146583"/>
              <a:gd name="connsiteY822" fmla="*/ 214746 h 4532507"/>
              <a:gd name="connsiteX823" fmla="*/ 4674764 w 12146583"/>
              <a:gd name="connsiteY823" fmla="*/ 201811 h 4532507"/>
              <a:gd name="connsiteX824" fmla="*/ 4654596 w 12146583"/>
              <a:gd name="connsiteY824" fmla="*/ 215031 h 4532507"/>
              <a:gd name="connsiteX825" fmla="*/ 4664679 w 12146583"/>
              <a:gd name="connsiteY825" fmla="*/ 215031 h 4532507"/>
              <a:gd name="connsiteX826" fmla="*/ 4663921 w 12146583"/>
              <a:gd name="connsiteY826" fmla="*/ 213055 h 4532507"/>
              <a:gd name="connsiteX827" fmla="*/ 4674764 w 12146583"/>
              <a:gd name="connsiteY827" fmla="*/ 201811 h 4532507"/>
              <a:gd name="connsiteX828" fmla="*/ 4021674 w 12146583"/>
              <a:gd name="connsiteY828" fmla="*/ 199941 h 4532507"/>
              <a:gd name="connsiteX829" fmla="*/ 3961824 w 12146583"/>
              <a:gd name="connsiteY829" fmla="*/ 208861 h 4532507"/>
              <a:gd name="connsiteX830" fmla="*/ 3977209 w 12146583"/>
              <a:gd name="connsiteY830" fmla="*/ 200933 h 4532507"/>
              <a:gd name="connsiteX831" fmla="*/ 3946451 w 12146583"/>
              <a:gd name="connsiteY831" fmla="*/ 208861 h 4532507"/>
              <a:gd name="connsiteX832" fmla="*/ 3965910 w 12146583"/>
              <a:gd name="connsiteY832" fmla="*/ 217656 h 4532507"/>
              <a:gd name="connsiteX833" fmla="*/ 4038739 w 12146583"/>
              <a:gd name="connsiteY833" fmla="*/ 200933 h 4532507"/>
              <a:gd name="connsiteX834" fmla="*/ 4021674 w 12146583"/>
              <a:gd name="connsiteY834" fmla="*/ 199941 h 4532507"/>
              <a:gd name="connsiteX835" fmla="*/ 5071046 w 12146583"/>
              <a:gd name="connsiteY835" fmla="*/ 191895 h 4532507"/>
              <a:gd name="connsiteX836" fmla="*/ 5045336 w 12146583"/>
              <a:gd name="connsiteY836" fmla="*/ 208577 h 4532507"/>
              <a:gd name="connsiteX837" fmla="*/ 5045336 w 12146583"/>
              <a:gd name="connsiteY837" fmla="*/ 225260 h 4532507"/>
              <a:gd name="connsiteX838" fmla="*/ 5035049 w 12146583"/>
              <a:gd name="connsiteY838" fmla="*/ 233608 h 4532507"/>
              <a:gd name="connsiteX839" fmla="*/ 4957931 w 12146583"/>
              <a:gd name="connsiteY839" fmla="*/ 225260 h 4532507"/>
              <a:gd name="connsiteX840" fmla="*/ 4963080 w 12146583"/>
              <a:gd name="connsiteY840" fmla="*/ 208577 h 4532507"/>
              <a:gd name="connsiteX841" fmla="*/ 5071046 w 12146583"/>
              <a:gd name="connsiteY841" fmla="*/ 191895 h 4532507"/>
              <a:gd name="connsiteX842" fmla="*/ 3661398 w 12146583"/>
              <a:gd name="connsiteY842" fmla="*/ 184197 h 4532507"/>
              <a:gd name="connsiteX843" fmla="*/ 3590820 w 12146583"/>
              <a:gd name="connsiteY843" fmla="*/ 201811 h 4532507"/>
              <a:gd name="connsiteX844" fmla="*/ 3661398 w 12146583"/>
              <a:gd name="connsiteY844" fmla="*/ 184197 h 4532507"/>
              <a:gd name="connsiteX845" fmla="*/ 3686496 w 12146583"/>
              <a:gd name="connsiteY845" fmla="*/ 181194 h 4532507"/>
              <a:gd name="connsiteX846" fmla="*/ 3677150 w 12146583"/>
              <a:gd name="connsiteY846" fmla="*/ 183466 h 4532507"/>
              <a:gd name="connsiteX847" fmla="*/ 3692890 w 12146583"/>
              <a:gd name="connsiteY847" fmla="*/ 199607 h 4532507"/>
              <a:gd name="connsiteX848" fmla="*/ 3661398 w 12146583"/>
              <a:gd name="connsiteY848" fmla="*/ 207685 h 4532507"/>
              <a:gd name="connsiteX849" fmla="*/ 3688715 w 12146583"/>
              <a:gd name="connsiteY849" fmla="*/ 216775 h 4532507"/>
              <a:gd name="connsiteX850" fmla="*/ 3692890 w 12146583"/>
              <a:gd name="connsiteY850" fmla="*/ 215760 h 4532507"/>
              <a:gd name="connsiteX851" fmla="*/ 3703392 w 12146583"/>
              <a:gd name="connsiteY851" fmla="*/ 199607 h 4532507"/>
              <a:gd name="connsiteX852" fmla="*/ 3740123 w 12146583"/>
              <a:gd name="connsiteY852" fmla="*/ 191543 h 4532507"/>
              <a:gd name="connsiteX853" fmla="*/ 3708642 w 12146583"/>
              <a:gd name="connsiteY853" fmla="*/ 183466 h 4532507"/>
              <a:gd name="connsiteX854" fmla="*/ 3686496 w 12146583"/>
              <a:gd name="connsiteY854" fmla="*/ 181194 h 4532507"/>
              <a:gd name="connsiteX855" fmla="*/ 4737622 w 12146583"/>
              <a:gd name="connsiteY855" fmla="*/ 166580 h 4532507"/>
              <a:gd name="connsiteX856" fmla="*/ 4711989 w 12146583"/>
              <a:gd name="connsiteY856" fmla="*/ 175388 h 4532507"/>
              <a:gd name="connsiteX857" fmla="*/ 4743001 w 12146583"/>
              <a:gd name="connsiteY857" fmla="*/ 186537 h 4532507"/>
              <a:gd name="connsiteX858" fmla="*/ 4758147 w 12146583"/>
              <a:gd name="connsiteY858" fmla="*/ 184197 h 4532507"/>
              <a:gd name="connsiteX859" fmla="*/ 4737622 w 12146583"/>
              <a:gd name="connsiteY859" fmla="*/ 166580 h 4532507"/>
              <a:gd name="connsiteX860" fmla="*/ 4678059 w 12146583"/>
              <a:gd name="connsiteY860" fmla="*/ 159974 h 4532507"/>
              <a:gd name="connsiteX861" fmla="*/ 4654975 w 12146583"/>
              <a:gd name="connsiteY861" fmla="*/ 166580 h 4532507"/>
              <a:gd name="connsiteX862" fmla="*/ 4701133 w 12146583"/>
              <a:gd name="connsiteY862" fmla="*/ 166580 h 4532507"/>
              <a:gd name="connsiteX863" fmla="*/ 4678059 w 12146583"/>
              <a:gd name="connsiteY863" fmla="*/ 159974 h 4532507"/>
              <a:gd name="connsiteX864" fmla="*/ 4770362 w 12146583"/>
              <a:gd name="connsiteY864" fmla="*/ 146762 h 4532507"/>
              <a:gd name="connsiteX865" fmla="*/ 4758147 w 12146583"/>
              <a:gd name="connsiteY865" fmla="*/ 148964 h 4532507"/>
              <a:gd name="connsiteX866" fmla="*/ 4782578 w 12146583"/>
              <a:gd name="connsiteY866" fmla="*/ 157772 h 4532507"/>
              <a:gd name="connsiteX867" fmla="*/ 4770362 w 12146583"/>
              <a:gd name="connsiteY867" fmla="*/ 146762 h 4532507"/>
              <a:gd name="connsiteX868" fmla="*/ 4858875 w 12146583"/>
              <a:gd name="connsiteY868" fmla="*/ 145661 h 4532507"/>
              <a:gd name="connsiteX869" fmla="*/ 4845007 w 12146583"/>
              <a:gd name="connsiteY869" fmla="*/ 148964 h 4532507"/>
              <a:gd name="connsiteX870" fmla="*/ 4880307 w 12146583"/>
              <a:gd name="connsiteY870" fmla="*/ 148964 h 4532507"/>
              <a:gd name="connsiteX871" fmla="*/ 4858875 w 12146583"/>
              <a:gd name="connsiteY871" fmla="*/ 145661 h 4532507"/>
              <a:gd name="connsiteX872" fmla="*/ 5010604 w 12146583"/>
              <a:gd name="connsiteY872" fmla="*/ 140155 h 4532507"/>
              <a:gd name="connsiteX873" fmla="*/ 4983465 w 12146583"/>
              <a:gd name="connsiteY873" fmla="*/ 148964 h 4532507"/>
              <a:gd name="connsiteX874" fmla="*/ 5010604 w 12146583"/>
              <a:gd name="connsiteY874" fmla="*/ 140155 h 4532507"/>
              <a:gd name="connsiteX875" fmla="*/ 4545504 w 12146583"/>
              <a:gd name="connsiteY875" fmla="*/ 134652 h 4532507"/>
              <a:gd name="connsiteX876" fmla="*/ 4521957 w 12146583"/>
              <a:gd name="connsiteY876" fmla="*/ 140155 h 4532507"/>
              <a:gd name="connsiteX877" fmla="*/ 4557587 w 12146583"/>
              <a:gd name="connsiteY877" fmla="*/ 148964 h 4532507"/>
              <a:gd name="connsiteX878" fmla="*/ 4545504 w 12146583"/>
              <a:gd name="connsiteY878" fmla="*/ 134652 h 4532507"/>
              <a:gd name="connsiteX879" fmla="*/ 5184161 w 12146583"/>
              <a:gd name="connsiteY879" fmla="*/ 133487 h 4532507"/>
              <a:gd name="connsiteX880" fmla="*/ 5180302 w 12146583"/>
              <a:gd name="connsiteY880" fmla="*/ 149126 h 4532507"/>
              <a:gd name="connsiteX881" fmla="*/ 5179228 w 12146583"/>
              <a:gd name="connsiteY881" fmla="*/ 149505 h 4532507"/>
              <a:gd name="connsiteX882" fmla="*/ 5060925 w 12146583"/>
              <a:gd name="connsiteY882" fmla="*/ 131349 h 4532507"/>
              <a:gd name="connsiteX883" fmla="*/ 5061635 w 12146583"/>
              <a:gd name="connsiteY883" fmla="*/ 157367 h 4532507"/>
              <a:gd name="connsiteX884" fmla="*/ 5081194 w 12146583"/>
              <a:gd name="connsiteY884" fmla="*/ 148964 h 4532507"/>
              <a:gd name="connsiteX885" fmla="*/ 5050790 w 12146583"/>
              <a:gd name="connsiteY885" fmla="*/ 148964 h 4532507"/>
              <a:gd name="connsiteX886" fmla="*/ 5060925 w 12146583"/>
              <a:gd name="connsiteY886" fmla="*/ 131349 h 4532507"/>
              <a:gd name="connsiteX887" fmla="*/ 4969078 w 12146583"/>
              <a:gd name="connsiteY887" fmla="*/ 126937 h 4532507"/>
              <a:gd name="connsiteX888" fmla="*/ 4958755 w 12146583"/>
              <a:gd name="connsiteY888" fmla="*/ 150073 h 4532507"/>
              <a:gd name="connsiteX889" fmla="*/ 4970356 w 12146583"/>
              <a:gd name="connsiteY889" fmla="*/ 152239 h 4532507"/>
              <a:gd name="connsiteX890" fmla="*/ 4979390 w 12146583"/>
              <a:gd name="connsiteY890" fmla="*/ 150073 h 4532507"/>
              <a:gd name="connsiteX891" fmla="*/ 4974228 w 12146583"/>
              <a:gd name="connsiteY891" fmla="*/ 134649 h 4532507"/>
              <a:gd name="connsiteX892" fmla="*/ 5005176 w 12146583"/>
              <a:gd name="connsiteY892" fmla="*/ 126937 h 4532507"/>
              <a:gd name="connsiteX893" fmla="*/ 4969078 w 12146583"/>
              <a:gd name="connsiteY893" fmla="*/ 126937 h 4532507"/>
              <a:gd name="connsiteX894" fmla="*/ 4931879 w 12146583"/>
              <a:gd name="connsiteY894" fmla="*/ 125841 h 4532507"/>
              <a:gd name="connsiteX895" fmla="*/ 4937307 w 12146583"/>
              <a:gd name="connsiteY895" fmla="*/ 141252 h 4532507"/>
              <a:gd name="connsiteX896" fmla="*/ 4949101 w 12146583"/>
              <a:gd name="connsiteY896" fmla="*/ 142104 h 4532507"/>
              <a:gd name="connsiteX897" fmla="*/ 4959032 w 12146583"/>
              <a:gd name="connsiteY897" fmla="*/ 125841 h 4532507"/>
              <a:gd name="connsiteX898" fmla="*/ 4931879 w 12146583"/>
              <a:gd name="connsiteY898" fmla="*/ 125841 h 4532507"/>
              <a:gd name="connsiteX899" fmla="*/ 4131040 w 12146583"/>
              <a:gd name="connsiteY899" fmla="*/ 118142 h 4532507"/>
              <a:gd name="connsiteX900" fmla="*/ 4149829 w 12146583"/>
              <a:gd name="connsiteY900" fmla="*/ 124746 h 4532507"/>
              <a:gd name="connsiteX901" fmla="*/ 4167328 w 12146583"/>
              <a:gd name="connsiteY901" fmla="*/ 124746 h 4532507"/>
              <a:gd name="connsiteX902" fmla="*/ 4182865 w 12146583"/>
              <a:gd name="connsiteY902" fmla="*/ 118142 h 4532507"/>
              <a:gd name="connsiteX903" fmla="*/ 4131040 w 12146583"/>
              <a:gd name="connsiteY903" fmla="*/ 118142 h 4532507"/>
              <a:gd name="connsiteX904" fmla="*/ 4752705 w 12146583"/>
              <a:gd name="connsiteY904" fmla="*/ 100514 h 4532507"/>
              <a:gd name="connsiteX905" fmla="*/ 4701133 w 12146583"/>
              <a:gd name="connsiteY905" fmla="*/ 118142 h 4532507"/>
              <a:gd name="connsiteX906" fmla="*/ 4752705 w 12146583"/>
              <a:gd name="connsiteY906" fmla="*/ 100514 h 4532507"/>
              <a:gd name="connsiteX907" fmla="*/ 5209873 w 12146583"/>
              <a:gd name="connsiteY907" fmla="*/ 100121 h 4532507"/>
              <a:gd name="connsiteX908" fmla="*/ 5250994 w 12146583"/>
              <a:gd name="connsiteY908" fmla="*/ 100121 h 4532507"/>
              <a:gd name="connsiteX909" fmla="*/ 5207317 w 12146583"/>
              <a:gd name="connsiteY909" fmla="*/ 102652 h 4532507"/>
              <a:gd name="connsiteX910" fmla="*/ 4599164 w 12146583"/>
              <a:gd name="connsiteY910" fmla="*/ 90786 h 4532507"/>
              <a:gd name="connsiteX911" fmla="*/ 4594015 w 12146583"/>
              <a:gd name="connsiteY911" fmla="*/ 107469 h 4532507"/>
              <a:gd name="connsiteX912" fmla="*/ 4501309 w 12146583"/>
              <a:gd name="connsiteY912" fmla="*/ 107469 h 4532507"/>
              <a:gd name="connsiteX913" fmla="*/ 4599164 w 12146583"/>
              <a:gd name="connsiteY913" fmla="*/ 90786 h 4532507"/>
              <a:gd name="connsiteX914" fmla="*/ 4695704 w 12146583"/>
              <a:gd name="connsiteY914" fmla="*/ 74090 h 4532507"/>
              <a:gd name="connsiteX915" fmla="*/ 4695704 w 12146583"/>
              <a:gd name="connsiteY915" fmla="*/ 82898 h 4532507"/>
              <a:gd name="connsiteX916" fmla="*/ 4742531 w 12146583"/>
              <a:gd name="connsiteY916" fmla="*/ 91706 h 4532507"/>
              <a:gd name="connsiteX917" fmla="*/ 4747734 w 12146583"/>
              <a:gd name="connsiteY917" fmla="*/ 82898 h 4532507"/>
              <a:gd name="connsiteX918" fmla="*/ 4695704 w 12146583"/>
              <a:gd name="connsiteY918" fmla="*/ 74090 h 4532507"/>
              <a:gd name="connsiteX919" fmla="*/ 4583715 w 12146583"/>
              <a:gd name="connsiteY919" fmla="*/ 74090 h 4532507"/>
              <a:gd name="connsiteX920" fmla="*/ 4511609 w 12146583"/>
              <a:gd name="connsiteY920" fmla="*/ 99134 h 4532507"/>
              <a:gd name="connsiteX921" fmla="*/ 4475560 w 12146583"/>
              <a:gd name="connsiteY921" fmla="*/ 99134 h 4532507"/>
              <a:gd name="connsiteX922" fmla="*/ 4444662 w 12146583"/>
              <a:gd name="connsiteY922" fmla="*/ 82438 h 4532507"/>
              <a:gd name="connsiteX923" fmla="*/ 4331357 w 12146583"/>
              <a:gd name="connsiteY923" fmla="*/ 99134 h 4532507"/>
              <a:gd name="connsiteX924" fmla="*/ 4285012 w 12146583"/>
              <a:gd name="connsiteY924" fmla="*/ 99134 h 4532507"/>
              <a:gd name="connsiteX925" fmla="*/ 4305609 w 12146583"/>
              <a:gd name="connsiteY925" fmla="*/ 107469 h 4532507"/>
              <a:gd name="connsiteX926" fmla="*/ 4259250 w 12146583"/>
              <a:gd name="connsiteY926" fmla="*/ 107469 h 4532507"/>
              <a:gd name="connsiteX927" fmla="*/ 4243801 w 12146583"/>
              <a:gd name="connsiteY927" fmla="*/ 124163 h 4532507"/>
              <a:gd name="connsiteX928" fmla="*/ 4212903 w 12146583"/>
              <a:gd name="connsiteY928" fmla="*/ 115815 h 4532507"/>
              <a:gd name="connsiteX929" fmla="*/ 4196809 w 12146583"/>
              <a:gd name="connsiteY929" fmla="*/ 115815 h 4532507"/>
              <a:gd name="connsiteX930" fmla="*/ 4094448 w 12146583"/>
              <a:gd name="connsiteY930" fmla="*/ 124163 h 4532507"/>
              <a:gd name="connsiteX931" fmla="*/ 4063550 w 12146583"/>
              <a:gd name="connsiteY931" fmla="*/ 140846 h 4532507"/>
              <a:gd name="connsiteX932" fmla="*/ 4022354 w 12146583"/>
              <a:gd name="connsiteY932" fmla="*/ 132512 h 4532507"/>
              <a:gd name="connsiteX933" fmla="*/ 3960545 w 12146583"/>
              <a:gd name="connsiteY933" fmla="*/ 140846 h 4532507"/>
              <a:gd name="connsiteX934" fmla="*/ 3965695 w 12146583"/>
              <a:gd name="connsiteY934" fmla="*/ 157543 h 4532507"/>
              <a:gd name="connsiteX935" fmla="*/ 3929647 w 12146583"/>
              <a:gd name="connsiteY935" fmla="*/ 157543 h 4532507"/>
              <a:gd name="connsiteX936" fmla="*/ 3939946 w 12146583"/>
              <a:gd name="connsiteY936" fmla="*/ 140846 h 4532507"/>
              <a:gd name="connsiteX937" fmla="*/ 3883288 w 12146583"/>
              <a:gd name="connsiteY937" fmla="*/ 149195 h 4532507"/>
              <a:gd name="connsiteX938" fmla="*/ 3883288 w 12146583"/>
              <a:gd name="connsiteY938" fmla="*/ 165891 h 4532507"/>
              <a:gd name="connsiteX939" fmla="*/ 3852390 w 12146583"/>
              <a:gd name="connsiteY939" fmla="*/ 182572 h 4532507"/>
              <a:gd name="connsiteX940" fmla="*/ 3831791 w 12146583"/>
              <a:gd name="connsiteY940" fmla="*/ 182572 h 4532507"/>
              <a:gd name="connsiteX941" fmla="*/ 3862689 w 12146583"/>
              <a:gd name="connsiteY941" fmla="*/ 165891 h 4532507"/>
              <a:gd name="connsiteX942" fmla="*/ 3816342 w 12146583"/>
              <a:gd name="connsiteY942" fmla="*/ 174224 h 4532507"/>
              <a:gd name="connsiteX943" fmla="*/ 3816342 w 12146583"/>
              <a:gd name="connsiteY943" fmla="*/ 182572 h 4532507"/>
              <a:gd name="connsiteX944" fmla="*/ 3769984 w 12146583"/>
              <a:gd name="connsiteY944" fmla="*/ 182572 h 4532507"/>
              <a:gd name="connsiteX945" fmla="*/ 3769984 w 12146583"/>
              <a:gd name="connsiteY945" fmla="*/ 199268 h 4532507"/>
              <a:gd name="connsiteX946" fmla="*/ 3821492 w 12146583"/>
              <a:gd name="connsiteY946" fmla="*/ 190920 h 4532507"/>
              <a:gd name="connsiteX947" fmla="*/ 3831791 w 12146583"/>
              <a:gd name="connsiteY947" fmla="*/ 199268 h 4532507"/>
              <a:gd name="connsiteX948" fmla="*/ 3888438 w 12146583"/>
              <a:gd name="connsiteY948" fmla="*/ 199268 h 4532507"/>
              <a:gd name="connsiteX949" fmla="*/ 3856248 w 12146583"/>
              <a:gd name="connsiteY949" fmla="*/ 207603 h 4532507"/>
              <a:gd name="connsiteX950" fmla="*/ 3816342 w 12146583"/>
              <a:gd name="connsiteY950" fmla="*/ 215951 h 4532507"/>
              <a:gd name="connsiteX951" fmla="*/ 3813445 w 12146583"/>
              <a:gd name="connsiteY951" fmla="*/ 226517 h 4532507"/>
              <a:gd name="connsiteX952" fmla="*/ 3826641 w 12146583"/>
              <a:gd name="connsiteY952" fmla="*/ 224298 h 4532507"/>
              <a:gd name="connsiteX953" fmla="*/ 3844103 w 12146583"/>
              <a:gd name="connsiteY953" fmla="*/ 210146 h 4532507"/>
              <a:gd name="connsiteX954" fmla="*/ 3889728 w 12146583"/>
              <a:gd name="connsiteY954" fmla="*/ 209699 h 4532507"/>
              <a:gd name="connsiteX955" fmla="*/ 3939946 w 12146583"/>
              <a:gd name="connsiteY955" fmla="*/ 199268 h 4532507"/>
              <a:gd name="connsiteX956" fmla="*/ 3919349 w 12146583"/>
              <a:gd name="connsiteY956" fmla="*/ 199268 h 4532507"/>
              <a:gd name="connsiteX957" fmla="*/ 3981144 w 12146583"/>
              <a:gd name="connsiteY957" fmla="*/ 165891 h 4532507"/>
              <a:gd name="connsiteX958" fmla="*/ 4032639 w 12146583"/>
              <a:gd name="connsiteY958" fmla="*/ 174224 h 4532507"/>
              <a:gd name="connsiteX959" fmla="*/ 4089299 w 12146583"/>
              <a:gd name="connsiteY959" fmla="*/ 149195 h 4532507"/>
              <a:gd name="connsiteX960" fmla="*/ 4151108 w 12146583"/>
              <a:gd name="connsiteY960" fmla="*/ 140846 h 4532507"/>
              <a:gd name="connsiteX961" fmla="*/ 4073849 w 12146583"/>
              <a:gd name="connsiteY961" fmla="*/ 165891 h 4532507"/>
              <a:gd name="connsiteX962" fmla="*/ 3970844 w 12146583"/>
              <a:gd name="connsiteY962" fmla="*/ 190920 h 4532507"/>
              <a:gd name="connsiteX963" fmla="*/ 3970844 w 12146583"/>
              <a:gd name="connsiteY963" fmla="*/ 199268 h 4532507"/>
              <a:gd name="connsiteX964" fmla="*/ 4037803 w 12146583"/>
              <a:gd name="connsiteY964" fmla="*/ 190920 h 4532507"/>
              <a:gd name="connsiteX965" fmla="*/ 4071913 w 12146583"/>
              <a:gd name="connsiteY965" fmla="*/ 177363 h 4532507"/>
              <a:gd name="connsiteX966" fmla="*/ 4108163 w 12146583"/>
              <a:gd name="connsiteY966" fmla="*/ 182343 h 4532507"/>
              <a:gd name="connsiteX967" fmla="*/ 4091235 w 12146583"/>
              <a:gd name="connsiteY967" fmla="*/ 183614 h 4532507"/>
              <a:gd name="connsiteX968" fmla="*/ 4119552 w 12146583"/>
              <a:gd name="connsiteY968" fmla="*/ 196129 h 4532507"/>
              <a:gd name="connsiteX969" fmla="*/ 4151108 w 12146583"/>
              <a:gd name="connsiteY969" fmla="*/ 182572 h 4532507"/>
              <a:gd name="connsiteX970" fmla="*/ 4104748 w 12146583"/>
              <a:gd name="connsiteY970" fmla="*/ 190920 h 4532507"/>
              <a:gd name="connsiteX971" fmla="*/ 4115047 w 12146583"/>
              <a:gd name="connsiteY971" fmla="*/ 174224 h 4532507"/>
              <a:gd name="connsiteX972" fmla="*/ 4156243 w 12146583"/>
              <a:gd name="connsiteY972" fmla="*/ 174224 h 4532507"/>
              <a:gd name="connsiteX973" fmla="*/ 4182005 w 12146583"/>
              <a:gd name="connsiteY973" fmla="*/ 182572 h 4532507"/>
              <a:gd name="connsiteX974" fmla="*/ 4192304 w 12146583"/>
              <a:gd name="connsiteY974" fmla="*/ 165891 h 4532507"/>
              <a:gd name="connsiteX975" fmla="*/ 4248951 w 12146583"/>
              <a:gd name="connsiteY975" fmla="*/ 165891 h 4532507"/>
              <a:gd name="connsiteX976" fmla="*/ 4223202 w 12146583"/>
              <a:gd name="connsiteY976" fmla="*/ 182572 h 4532507"/>
              <a:gd name="connsiteX977" fmla="*/ 4254100 w 12146583"/>
              <a:gd name="connsiteY977" fmla="*/ 165891 h 4532507"/>
              <a:gd name="connsiteX978" fmla="*/ 4279849 w 12146583"/>
              <a:gd name="connsiteY978" fmla="*/ 174224 h 4532507"/>
              <a:gd name="connsiteX979" fmla="*/ 4367406 w 12146583"/>
              <a:gd name="connsiteY979" fmla="*/ 140846 h 4532507"/>
              <a:gd name="connsiteX980" fmla="*/ 4403466 w 12146583"/>
              <a:gd name="connsiteY980" fmla="*/ 149195 h 4532507"/>
              <a:gd name="connsiteX981" fmla="*/ 4382854 w 12146583"/>
              <a:gd name="connsiteY981" fmla="*/ 157543 h 4532507"/>
              <a:gd name="connsiteX982" fmla="*/ 4454962 w 12146583"/>
              <a:gd name="connsiteY982" fmla="*/ 132512 h 4532507"/>
              <a:gd name="connsiteX983" fmla="*/ 4482646 w 12146583"/>
              <a:gd name="connsiteY983" fmla="*/ 132512 h 4532507"/>
              <a:gd name="connsiteX984" fmla="*/ 4496159 w 12146583"/>
              <a:gd name="connsiteY984" fmla="*/ 132512 h 4532507"/>
              <a:gd name="connsiteX985" fmla="*/ 4516758 w 12146583"/>
              <a:gd name="connsiteY985" fmla="*/ 124163 h 4532507"/>
              <a:gd name="connsiteX986" fmla="*/ 4588865 w 12146583"/>
              <a:gd name="connsiteY986" fmla="*/ 124163 h 4532507"/>
              <a:gd name="connsiteX987" fmla="*/ 4609464 w 12146583"/>
              <a:gd name="connsiteY987" fmla="*/ 107469 h 4532507"/>
              <a:gd name="connsiteX988" fmla="*/ 4594015 w 12146583"/>
              <a:gd name="connsiteY988" fmla="*/ 107469 h 4532507"/>
              <a:gd name="connsiteX989" fmla="*/ 4671271 w 12146583"/>
              <a:gd name="connsiteY989" fmla="*/ 82438 h 4532507"/>
              <a:gd name="connsiteX990" fmla="*/ 4609464 w 12146583"/>
              <a:gd name="connsiteY990" fmla="*/ 74090 h 4532507"/>
              <a:gd name="connsiteX991" fmla="*/ 4583715 w 12146583"/>
              <a:gd name="connsiteY991" fmla="*/ 74090 h 4532507"/>
              <a:gd name="connsiteX992" fmla="*/ 4758147 w 12146583"/>
              <a:gd name="connsiteY992" fmla="*/ 65281 h 4532507"/>
              <a:gd name="connsiteX993" fmla="*/ 4725564 w 12146583"/>
              <a:gd name="connsiteY993" fmla="*/ 74090 h 4532507"/>
              <a:gd name="connsiteX994" fmla="*/ 4758147 w 12146583"/>
              <a:gd name="connsiteY994" fmla="*/ 65281 h 4532507"/>
              <a:gd name="connsiteX995" fmla="*/ 5195208 w 12146583"/>
              <a:gd name="connsiteY995" fmla="*/ 25654 h 4532507"/>
              <a:gd name="connsiteX996" fmla="*/ 5168054 w 12146583"/>
              <a:gd name="connsiteY996" fmla="*/ 34460 h 4532507"/>
              <a:gd name="connsiteX997" fmla="*/ 5195208 w 12146583"/>
              <a:gd name="connsiteY997" fmla="*/ 52077 h 4532507"/>
              <a:gd name="connsiteX998" fmla="*/ 5200636 w 12146583"/>
              <a:gd name="connsiteY998" fmla="*/ 43268 h 4532507"/>
              <a:gd name="connsiteX999" fmla="*/ 5178922 w 12146583"/>
              <a:gd name="connsiteY999" fmla="*/ 34460 h 4532507"/>
              <a:gd name="connsiteX1000" fmla="*/ 5195208 w 12146583"/>
              <a:gd name="connsiteY1000" fmla="*/ 25654 h 4532507"/>
              <a:gd name="connsiteX1001" fmla="*/ 5102222 w 12146583"/>
              <a:gd name="connsiteY1001" fmla="*/ 16845 h 4532507"/>
              <a:gd name="connsiteX1002" fmla="*/ 5092050 w 12146583"/>
              <a:gd name="connsiteY1002" fmla="*/ 25654 h 4532507"/>
              <a:gd name="connsiteX1003" fmla="*/ 5111370 w 12146583"/>
              <a:gd name="connsiteY1003" fmla="*/ 36802 h 4532507"/>
              <a:gd name="connsiteX1004" fmla="*/ 5122595 w 12146583"/>
              <a:gd name="connsiteY1004" fmla="*/ 34460 h 4532507"/>
              <a:gd name="connsiteX1005" fmla="*/ 5117494 w 12146583"/>
              <a:gd name="connsiteY1005" fmla="*/ 16845 h 4532507"/>
              <a:gd name="connsiteX1006" fmla="*/ 5060822 w 12146583"/>
              <a:gd name="connsiteY1006" fmla="*/ 16845 h 4532507"/>
              <a:gd name="connsiteX1007" fmla="*/ 5075766 w 12146583"/>
              <a:gd name="connsiteY1007" fmla="*/ 43268 h 4532507"/>
              <a:gd name="connsiteX1008" fmla="*/ 5060822 w 12146583"/>
              <a:gd name="connsiteY1008" fmla="*/ 16845 h 4532507"/>
              <a:gd name="connsiteX1009" fmla="*/ 5209873 w 12146583"/>
              <a:gd name="connsiteY1009" fmla="*/ 0 h 4532507"/>
              <a:gd name="connsiteX1010" fmla="*/ 5245856 w 12146583"/>
              <a:gd name="connsiteY1010" fmla="*/ 0 h 4532507"/>
              <a:gd name="connsiteX1011" fmla="*/ 5240719 w 12146583"/>
              <a:gd name="connsiteY1011" fmla="*/ 8348 h 4532507"/>
              <a:gd name="connsiteX1012" fmla="*/ 5209873 w 12146583"/>
              <a:gd name="connsiteY1012" fmla="*/ 0 h 4532507"/>
              <a:gd name="connsiteX1013" fmla="*/ 5173875 w 12146583"/>
              <a:gd name="connsiteY1013" fmla="*/ 0 h 4532507"/>
              <a:gd name="connsiteX1014" fmla="*/ 5184161 w 12146583"/>
              <a:gd name="connsiteY1014" fmla="*/ 16683 h 4532507"/>
              <a:gd name="connsiteX1015" fmla="*/ 5199585 w 12146583"/>
              <a:gd name="connsiteY1015" fmla="*/ 16683 h 4532507"/>
              <a:gd name="connsiteX1016" fmla="*/ 5199585 w 12146583"/>
              <a:gd name="connsiteY1016" fmla="*/ 0 h 4532507"/>
              <a:gd name="connsiteX1017" fmla="*/ 5209873 w 12146583"/>
              <a:gd name="connsiteY1017" fmla="*/ 8348 h 4532507"/>
              <a:gd name="connsiteX1018" fmla="*/ 5225295 w 12146583"/>
              <a:gd name="connsiteY1018" fmla="*/ 16683 h 4532507"/>
              <a:gd name="connsiteX1019" fmla="*/ 5179013 w 12146583"/>
              <a:gd name="connsiteY1019" fmla="*/ 58395 h 4532507"/>
              <a:gd name="connsiteX1020" fmla="*/ 5112180 w 12146583"/>
              <a:gd name="connsiteY1020" fmla="*/ 58395 h 4532507"/>
              <a:gd name="connsiteX1021" fmla="*/ 5085179 w 12146583"/>
              <a:gd name="connsiteY1021" fmla="*/ 47977 h 4532507"/>
              <a:gd name="connsiteX1022" fmla="*/ 5067832 w 12146583"/>
              <a:gd name="connsiteY1022" fmla="*/ 54228 h 4532507"/>
              <a:gd name="connsiteX1023" fmla="*/ 5086470 w 12146583"/>
              <a:gd name="connsiteY1023" fmla="*/ 50060 h 4532507"/>
              <a:gd name="connsiteX1024" fmla="*/ 5101894 w 12146583"/>
              <a:gd name="connsiteY1024" fmla="*/ 66743 h 4532507"/>
              <a:gd name="connsiteX1025" fmla="*/ 5045336 w 12146583"/>
              <a:gd name="connsiteY1025" fmla="*/ 50060 h 4532507"/>
              <a:gd name="connsiteX1026" fmla="*/ 4901374 w 12146583"/>
              <a:gd name="connsiteY1026" fmla="*/ 58395 h 4532507"/>
              <a:gd name="connsiteX1027" fmla="*/ 4901374 w 12146583"/>
              <a:gd name="connsiteY1027" fmla="*/ 66743 h 4532507"/>
              <a:gd name="connsiteX1028" fmla="*/ 4855102 w 12146583"/>
              <a:gd name="connsiteY1028" fmla="*/ 75091 h 4532507"/>
              <a:gd name="connsiteX1029" fmla="*/ 4849965 w 12146583"/>
              <a:gd name="connsiteY1029" fmla="*/ 66743 h 4532507"/>
              <a:gd name="connsiteX1030" fmla="*/ 4819106 w 12146583"/>
              <a:gd name="connsiteY1030" fmla="*/ 75091 h 4532507"/>
              <a:gd name="connsiteX1031" fmla="*/ 4793408 w 12146583"/>
              <a:gd name="connsiteY1031" fmla="*/ 66743 h 4532507"/>
              <a:gd name="connsiteX1032" fmla="*/ 4788259 w 12146583"/>
              <a:gd name="connsiteY1032" fmla="*/ 75091 h 4532507"/>
              <a:gd name="connsiteX1033" fmla="*/ 4757425 w 12146583"/>
              <a:gd name="connsiteY1033" fmla="*/ 75091 h 4532507"/>
              <a:gd name="connsiteX1034" fmla="*/ 4752274 w 12146583"/>
              <a:gd name="connsiteY1034" fmla="*/ 91774 h 4532507"/>
              <a:gd name="connsiteX1035" fmla="*/ 4777984 w 12146583"/>
              <a:gd name="connsiteY1035" fmla="*/ 100121 h 4532507"/>
              <a:gd name="connsiteX1036" fmla="*/ 4803695 w 12146583"/>
              <a:gd name="connsiteY1036" fmla="*/ 100121 h 4532507"/>
              <a:gd name="connsiteX1037" fmla="*/ 4788259 w 12146583"/>
              <a:gd name="connsiteY1037" fmla="*/ 116804 h 4532507"/>
              <a:gd name="connsiteX1038" fmla="*/ 4860240 w 12146583"/>
              <a:gd name="connsiteY1038" fmla="*/ 100121 h 4532507"/>
              <a:gd name="connsiteX1039" fmla="*/ 4844816 w 12146583"/>
              <a:gd name="connsiteY1039" fmla="*/ 116804 h 4532507"/>
              <a:gd name="connsiteX1040" fmla="*/ 4865072 w 12146583"/>
              <a:gd name="connsiteY1040" fmla="*/ 119023 h 4532507"/>
              <a:gd name="connsiteX1041" fmla="*/ 4840932 w 12146583"/>
              <a:gd name="connsiteY1041" fmla="*/ 131904 h 4532507"/>
              <a:gd name="connsiteX1042" fmla="*/ 4815146 w 12146583"/>
              <a:gd name="connsiteY1042" fmla="*/ 140155 h 4532507"/>
              <a:gd name="connsiteX1043" fmla="*/ 4851257 w 12146583"/>
              <a:gd name="connsiteY1043" fmla="*/ 140155 h 4532507"/>
              <a:gd name="connsiteX1044" fmla="*/ 4866034 w 12146583"/>
              <a:gd name="connsiteY1044" fmla="*/ 119117 h 4532507"/>
              <a:gd name="connsiteX1045" fmla="*/ 4902019 w 12146583"/>
              <a:gd name="connsiteY1045" fmla="*/ 123054 h 4532507"/>
              <a:gd name="connsiteX1046" fmla="*/ 4885950 w 12146583"/>
              <a:gd name="connsiteY1046" fmla="*/ 141835 h 4532507"/>
              <a:gd name="connsiteX1047" fmla="*/ 4911661 w 12146583"/>
              <a:gd name="connsiteY1047" fmla="*/ 150181 h 4532507"/>
              <a:gd name="connsiteX1048" fmla="*/ 4921948 w 12146583"/>
              <a:gd name="connsiteY1048" fmla="*/ 141835 h 4532507"/>
              <a:gd name="connsiteX1049" fmla="*/ 4927084 w 12146583"/>
              <a:gd name="connsiteY1049" fmla="*/ 116804 h 4532507"/>
              <a:gd name="connsiteX1050" fmla="*/ 4968218 w 12146583"/>
              <a:gd name="connsiteY1050" fmla="*/ 108455 h 4532507"/>
              <a:gd name="connsiteX1051" fmla="*/ 5107044 w 12146583"/>
              <a:gd name="connsiteY1051" fmla="*/ 108455 h 4532507"/>
              <a:gd name="connsiteX1052" fmla="*/ 5207317 w 12146583"/>
              <a:gd name="connsiteY1052" fmla="*/ 102652 h 4532507"/>
              <a:gd name="connsiteX1053" fmla="*/ 5179013 w 12146583"/>
              <a:gd name="connsiteY1053" fmla="*/ 116804 h 4532507"/>
              <a:gd name="connsiteX1054" fmla="*/ 5184161 w 12146583"/>
              <a:gd name="connsiteY1054" fmla="*/ 125152 h 4532507"/>
              <a:gd name="connsiteX1055" fmla="*/ 5086470 w 12146583"/>
              <a:gd name="connsiteY1055" fmla="*/ 141835 h 4532507"/>
              <a:gd name="connsiteX1056" fmla="*/ 5096757 w 12146583"/>
              <a:gd name="connsiteY1056" fmla="*/ 158516 h 4532507"/>
              <a:gd name="connsiteX1057" fmla="*/ 5134031 w 12146583"/>
              <a:gd name="connsiteY1057" fmla="*/ 141835 h 4532507"/>
              <a:gd name="connsiteX1058" fmla="*/ 5177899 w 12146583"/>
              <a:gd name="connsiteY1058" fmla="*/ 149965 h 4532507"/>
              <a:gd name="connsiteX1059" fmla="*/ 5153314 w 12146583"/>
              <a:gd name="connsiteY1059" fmla="*/ 158516 h 4532507"/>
              <a:gd name="connsiteX1060" fmla="*/ 5215008 w 12146583"/>
              <a:gd name="connsiteY1060" fmla="*/ 158516 h 4532507"/>
              <a:gd name="connsiteX1061" fmla="*/ 5194448 w 12146583"/>
              <a:gd name="connsiteY1061" fmla="*/ 175212 h 4532507"/>
              <a:gd name="connsiteX1062" fmla="*/ 5158451 w 12146583"/>
              <a:gd name="connsiteY1062" fmla="*/ 175212 h 4532507"/>
              <a:gd name="connsiteX1063" fmla="*/ 5132741 w 12146583"/>
              <a:gd name="connsiteY1063" fmla="*/ 175212 h 4532507"/>
              <a:gd name="connsiteX1064" fmla="*/ 5127604 w 12146583"/>
              <a:gd name="connsiteY1064" fmla="*/ 158516 h 4532507"/>
              <a:gd name="connsiteX1065" fmla="*/ 5071046 w 12146583"/>
              <a:gd name="connsiteY1065" fmla="*/ 183547 h 4532507"/>
              <a:gd name="connsiteX1066" fmla="*/ 5173875 w 12146583"/>
              <a:gd name="connsiteY1066" fmla="*/ 191895 h 4532507"/>
              <a:gd name="connsiteX1067" fmla="*/ 5179013 w 12146583"/>
              <a:gd name="connsiteY1067" fmla="*/ 216925 h 4532507"/>
              <a:gd name="connsiteX1068" fmla="*/ 5132741 w 12146583"/>
              <a:gd name="connsiteY1068" fmla="*/ 216925 h 4532507"/>
              <a:gd name="connsiteX1069" fmla="*/ 5071046 w 12146583"/>
              <a:gd name="connsiteY1069" fmla="*/ 191895 h 4532507"/>
              <a:gd name="connsiteX1070" fmla="*/ 5055623 w 12146583"/>
              <a:gd name="connsiteY1070" fmla="*/ 183547 h 4532507"/>
              <a:gd name="connsiteX1071" fmla="*/ 5045336 w 12146583"/>
              <a:gd name="connsiteY1071" fmla="*/ 191895 h 4532507"/>
              <a:gd name="connsiteX1072" fmla="*/ 5040199 w 12146583"/>
              <a:gd name="connsiteY1072" fmla="*/ 175212 h 4532507"/>
              <a:gd name="connsiteX1073" fmla="*/ 5014489 w 12146583"/>
              <a:gd name="connsiteY1073" fmla="*/ 175212 h 4532507"/>
              <a:gd name="connsiteX1074" fmla="*/ 5035049 w 12146583"/>
              <a:gd name="connsiteY1074" fmla="*/ 166864 h 4532507"/>
              <a:gd name="connsiteX1075" fmla="*/ 4978492 w 12146583"/>
              <a:gd name="connsiteY1075" fmla="*/ 158516 h 4532507"/>
              <a:gd name="connsiteX1076" fmla="*/ 4999065 w 12146583"/>
              <a:gd name="connsiteY1076" fmla="*/ 166864 h 4532507"/>
              <a:gd name="connsiteX1077" fmla="*/ 4983642 w 12146583"/>
              <a:gd name="connsiteY1077" fmla="*/ 175212 h 4532507"/>
              <a:gd name="connsiteX1078" fmla="*/ 4963080 w 12146583"/>
              <a:gd name="connsiteY1078" fmla="*/ 158516 h 4532507"/>
              <a:gd name="connsiteX1079" fmla="*/ 4952795 w 12146583"/>
              <a:gd name="connsiteY1079" fmla="*/ 158516 h 4532507"/>
              <a:gd name="connsiteX1080" fmla="*/ 4932221 w 12146583"/>
              <a:gd name="connsiteY1080" fmla="*/ 166864 h 4532507"/>
              <a:gd name="connsiteX1081" fmla="*/ 4788259 w 12146583"/>
              <a:gd name="connsiteY1081" fmla="*/ 175212 h 4532507"/>
              <a:gd name="connsiteX1082" fmla="*/ 4757425 w 12146583"/>
              <a:gd name="connsiteY1082" fmla="*/ 166864 h 4532507"/>
              <a:gd name="connsiteX1083" fmla="*/ 4777984 w 12146583"/>
              <a:gd name="connsiteY1083" fmla="*/ 191895 h 4532507"/>
              <a:gd name="connsiteX1084" fmla="*/ 4865389 w 12146583"/>
              <a:gd name="connsiteY1084" fmla="*/ 191895 h 4532507"/>
              <a:gd name="connsiteX1085" fmla="*/ 4819106 w 12146583"/>
              <a:gd name="connsiteY1085" fmla="*/ 191895 h 4532507"/>
              <a:gd name="connsiteX1086" fmla="*/ 4819106 w 12146583"/>
              <a:gd name="connsiteY1086" fmla="*/ 208577 h 4532507"/>
              <a:gd name="connsiteX1087" fmla="*/ 4634022 w 12146583"/>
              <a:gd name="connsiteY1087" fmla="*/ 225260 h 4532507"/>
              <a:gd name="connsiteX1088" fmla="*/ 4644310 w 12146583"/>
              <a:gd name="connsiteY1088" fmla="*/ 233608 h 4532507"/>
              <a:gd name="connsiteX1089" fmla="*/ 4711140 w 12146583"/>
              <a:gd name="connsiteY1089" fmla="*/ 233608 h 4532507"/>
              <a:gd name="connsiteX1090" fmla="*/ 4834543 w 12146583"/>
              <a:gd name="connsiteY1090" fmla="*/ 208577 h 4532507"/>
              <a:gd name="connsiteX1091" fmla="*/ 4880814 w 12146583"/>
              <a:gd name="connsiteY1091" fmla="*/ 241941 h 4532507"/>
              <a:gd name="connsiteX1092" fmla="*/ 4927084 w 12146583"/>
              <a:gd name="connsiteY1092" fmla="*/ 233608 h 4532507"/>
              <a:gd name="connsiteX1093" fmla="*/ 4906524 w 12146583"/>
              <a:gd name="connsiteY1093" fmla="*/ 250289 h 4532507"/>
              <a:gd name="connsiteX1094" fmla="*/ 4947645 w 12146583"/>
              <a:gd name="connsiteY1094" fmla="*/ 250289 h 4532507"/>
              <a:gd name="connsiteX1095" fmla="*/ 4952795 w 12146583"/>
              <a:gd name="connsiteY1095" fmla="*/ 266972 h 4532507"/>
              <a:gd name="connsiteX1096" fmla="*/ 5091607 w 12146583"/>
              <a:gd name="connsiteY1096" fmla="*/ 266972 h 4532507"/>
              <a:gd name="connsiteX1097" fmla="*/ 5029912 w 12146583"/>
              <a:gd name="connsiteY1097" fmla="*/ 283668 h 4532507"/>
              <a:gd name="connsiteX1098" fmla="*/ 5009352 w 12146583"/>
              <a:gd name="connsiteY1098" fmla="*/ 292001 h 4532507"/>
              <a:gd name="connsiteX1099" fmla="*/ 5014489 w 12146583"/>
              <a:gd name="connsiteY1099" fmla="*/ 308698 h 4532507"/>
              <a:gd name="connsiteX1100" fmla="*/ 4993929 w 12146583"/>
              <a:gd name="connsiteY1100" fmla="*/ 292001 h 4532507"/>
              <a:gd name="connsiteX1101" fmla="*/ 4973355 w 12146583"/>
              <a:gd name="connsiteY1101" fmla="*/ 308698 h 4532507"/>
              <a:gd name="connsiteX1102" fmla="*/ 4988779 w 12146583"/>
              <a:gd name="connsiteY1102" fmla="*/ 317032 h 4532507"/>
              <a:gd name="connsiteX1103" fmla="*/ 5004203 w 12146583"/>
              <a:gd name="connsiteY1103" fmla="*/ 308698 h 4532507"/>
              <a:gd name="connsiteX1104" fmla="*/ 5040199 w 12146583"/>
              <a:gd name="connsiteY1104" fmla="*/ 300349 h 4532507"/>
              <a:gd name="connsiteX1105" fmla="*/ 5137891 w 12146583"/>
              <a:gd name="connsiteY1105" fmla="*/ 300349 h 4532507"/>
              <a:gd name="connsiteX1106" fmla="*/ 5096757 w 12146583"/>
              <a:gd name="connsiteY1106" fmla="*/ 308698 h 4532507"/>
              <a:gd name="connsiteX1107" fmla="*/ 5060760 w 12146583"/>
              <a:gd name="connsiteY1107" fmla="*/ 333729 h 4532507"/>
              <a:gd name="connsiteX1108" fmla="*/ 5060760 w 12146583"/>
              <a:gd name="connsiteY1108" fmla="*/ 317032 h 4532507"/>
              <a:gd name="connsiteX1109" fmla="*/ 5039554 w 12146583"/>
              <a:gd name="connsiteY1109" fmla="*/ 330589 h 4532507"/>
              <a:gd name="connsiteX1110" fmla="*/ 5019335 w 12146583"/>
              <a:gd name="connsiteY1110" fmla="*/ 326380 h 4532507"/>
              <a:gd name="connsiteX1111" fmla="*/ 5032481 w 12146583"/>
              <a:gd name="connsiteY1111" fmla="*/ 321213 h 4532507"/>
              <a:gd name="connsiteX1112" fmla="*/ 5035049 w 12146583"/>
              <a:gd name="connsiteY1112" fmla="*/ 317032 h 4532507"/>
              <a:gd name="connsiteX1113" fmla="*/ 5014489 w 12146583"/>
              <a:gd name="connsiteY1113" fmla="*/ 325381 h 4532507"/>
              <a:gd name="connsiteX1114" fmla="*/ 4996497 w 12146583"/>
              <a:gd name="connsiteY1114" fmla="*/ 339979 h 4532507"/>
              <a:gd name="connsiteX1115" fmla="*/ 4957931 w 12146583"/>
              <a:gd name="connsiteY1115" fmla="*/ 350410 h 4532507"/>
              <a:gd name="connsiteX1116" fmla="*/ 4963080 w 12146583"/>
              <a:gd name="connsiteY1116" fmla="*/ 367093 h 4532507"/>
              <a:gd name="connsiteX1117" fmla="*/ 4844816 w 12146583"/>
              <a:gd name="connsiteY1117" fmla="*/ 383774 h 4532507"/>
              <a:gd name="connsiteX1118" fmla="*/ 4788259 w 12146583"/>
              <a:gd name="connsiteY1118" fmla="*/ 392122 h 4532507"/>
              <a:gd name="connsiteX1119" fmla="*/ 4819106 w 12146583"/>
              <a:gd name="connsiteY1119" fmla="*/ 400471 h 4532507"/>
              <a:gd name="connsiteX1120" fmla="*/ 4783121 w 12146583"/>
              <a:gd name="connsiteY1120" fmla="*/ 425502 h 4532507"/>
              <a:gd name="connsiteX1121" fmla="*/ 4736850 w 12146583"/>
              <a:gd name="connsiteY1121" fmla="*/ 425502 h 4532507"/>
              <a:gd name="connsiteX1122" fmla="*/ 4752274 w 12146583"/>
              <a:gd name="connsiteY1122" fmla="*/ 417153 h 4532507"/>
              <a:gd name="connsiteX1123" fmla="*/ 4546618 w 12146583"/>
              <a:gd name="connsiteY1123" fmla="*/ 417153 h 4532507"/>
              <a:gd name="connsiteX1124" fmla="*/ 4574252 w 12146583"/>
              <a:gd name="connsiteY1124" fmla="*/ 411945 h 4532507"/>
              <a:gd name="connsiteX1125" fmla="*/ 4592296 w 12146583"/>
              <a:gd name="connsiteY1125" fmla="*/ 403231 h 4532507"/>
              <a:gd name="connsiteX1126" fmla="*/ 4675156 w 12146583"/>
              <a:gd name="connsiteY1126" fmla="*/ 400471 h 4532507"/>
              <a:gd name="connsiteX1127" fmla="*/ 4690582 w 12146583"/>
              <a:gd name="connsiteY1127" fmla="*/ 392122 h 4532507"/>
              <a:gd name="connsiteX1128" fmla="*/ 4716127 w 12146583"/>
              <a:gd name="connsiteY1128" fmla="*/ 390553 h 4532507"/>
              <a:gd name="connsiteX1129" fmla="*/ 4844816 w 12146583"/>
              <a:gd name="connsiteY1129" fmla="*/ 367093 h 4532507"/>
              <a:gd name="connsiteX1130" fmla="*/ 4875678 w 12146583"/>
              <a:gd name="connsiteY1130" fmla="*/ 358758 h 4532507"/>
              <a:gd name="connsiteX1131" fmla="*/ 4844816 w 12146583"/>
              <a:gd name="connsiteY1131" fmla="*/ 358758 h 4532507"/>
              <a:gd name="connsiteX1132" fmla="*/ 4813968 w 12146583"/>
              <a:gd name="connsiteY1132" fmla="*/ 358758 h 4532507"/>
              <a:gd name="connsiteX1133" fmla="*/ 4829393 w 12146583"/>
              <a:gd name="connsiteY1133" fmla="*/ 350410 h 4532507"/>
              <a:gd name="connsiteX1134" fmla="*/ 4762563 w 12146583"/>
              <a:gd name="connsiteY1134" fmla="*/ 358758 h 4532507"/>
              <a:gd name="connsiteX1135" fmla="*/ 4777984 w 12146583"/>
              <a:gd name="connsiteY1135" fmla="*/ 342062 h 4532507"/>
              <a:gd name="connsiteX1136" fmla="*/ 4849965 w 12146583"/>
              <a:gd name="connsiteY1136" fmla="*/ 325381 h 4532507"/>
              <a:gd name="connsiteX1137" fmla="*/ 4803695 w 12146583"/>
              <a:gd name="connsiteY1137" fmla="*/ 308698 h 4532507"/>
              <a:gd name="connsiteX1138" fmla="*/ 4829393 w 12146583"/>
              <a:gd name="connsiteY1138" fmla="*/ 317032 h 4532507"/>
              <a:gd name="connsiteX1139" fmla="*/ 4798546 w 12146583"/>
              <a:gd name="connsiteY1139" fmla="*/ 292001 h 4532507"/>
              <a:gd name="connsiteX1140" fmla="*/ 4813968 w 12146583"/>
              <a:gd name="connsiteY1140" fmla="*/ 275320 h 4532507"/>
              <a:gd name="connsiteX1141" fmla="*/ 4783121 w 12146583"/>
              <a:gd name="connsiteY1141" fmla="*/ 266972 h 4532507"/>
              <a:gd name="connsiteX1142" fmla="*/ 4741987 w 12146583"/>
              <a:gd name="connsiteY1142" fmla="*/ 266972 h 4532507"/>
              <a:gd name="connsiteX1143" fmla="*/ 4783121 w 12146583"/>
              <a:gd name="connsiteY1143" fmla="*/ 250289 h 4532507"/>
              <a:gd name="connsiteX1144" fmla="*/ 4562041 w 12146583"/>
              <a:gd name="connsiteY1144" fmla="*/ 250289 h 4532507"/>
              <a:gd name="connsiteX1145" fmla="*/ 4541469 w 12146583"/>
              <a:gd name="connsiteY1145" fmla="*/ 241941 h 4532507"/>
              <a:gd name="connsiteX1146" fmla="*/ 4572328 w 12146583"/>
              <a:gd name="connsiteY1146" fmla="*/ 208577 h 4532507"/>
              <a:gd name="connsiteX1147" fmla="*/ 4598025 w 12146583"/>
              <a:gd name="connsiteY1147" fmla="*/ 200228 h 4532507"/>
              <a:gd name="connsiteX1148" fmla="*/ 4618599 w 12146583"/>
              <a:gd name="connsiteY1148" fmla="*/ 216925 h 4532507"/>
              <a:gd name="connsiteX1149" fmla="*/ 4608312 w 12146583"/>
              <a:gd name="connsiteY1149" fmla="*/ 200228 h 4532507"/>
              <a:gd name="connsiteX1150" fmla="*/ 4680293 w 12146583"/>
              <a:gd name="connsiteY1150" fmla="*/ 200228 h 4532507"/>
              <a:gd name="connsiteX1151" fmla="*/ 4690582 w 12146583"/>
              <a:gd name="connsiteY1151" fmla="*/ 175212 h 4532507"/>
              <a:gd name="connsiteX1152" fmla="*/ 4608312 w 12146583"/>
              <a:gd name="connsiteY1152" fmla="*/ 191895 h 4532507"/>
              <a:gd name="connsiteX1153" fmla="*/ 4577467 w 12146583"/>
              <a:gd name="connsiteY1153" fmla="*/ 183547 h 4532507"/>
              <a:gd name="connsiteX1154" fmla="*/ 4598025 w 12146583"/>
              <a:gd name="connsiteY1154" fmla="*/ 183547 h 4532507"/>
              <a:gd name="connsiteX1155" fmla="*/ 4562041 w 12146583"/>
              <a:gd name="connsiteY1155" fmla="*/ 191895 h 4532507"/>
              <a:gd name="connsiteX1156" fmla="*/ 4577467 w 12146583"/>
              <a:gd name="connsiteY1156" fmla="*/ 191895 h 4532507"/>
              <a:gd name="connsiteX1157" fmla="*/ 4562041 w 12146583"/>
              <a:gd name="connsiteY1157" fmla="*/ 183547 h 4532507"/>
              <a:gd name="connsiteX1158" fmla="*/ 4495197 w 12146583"/>
              <a:gd name="connsiteY1158" fmla="*/ 191895 h 4532507"/>
              <a:gd name="connsiteX1159" fmla="*/ 4520907 w 12146583"/>
              <a:gd name="connsiteY1159" fmla="*/ 175212 h 4532507"/>
              <a:gd name="connsiteX1160" fmla="*/ 4517693 w 12146583"/>
              <a:gd name="connsiteY1160" fmla="*/ 173114 h 4532507"/>
              <a:gd name="connsiteX1161" fmla="*/ 4498258 w 12146583"/>
              <a:gd name="connsiteY1161" fmla="*/ 182125 h 4532507"/>
              <a:gd name="connsiteX1162" fmla="*/ 4476559 w 12146583"/>
              <a:gd name="connsiteY1162" fmla="*/ 188769 h 4532507"/>
              <a:gd name="connsiteX1163" fmla="*/ 4459213 w 12146583"/>
              <a:gd name="connsiteY1163" fmla="*/ 208577 h 4532507"/>
              <a:gd name="connsiteX1164" fmla="*/ 4443790 w 12146583"/>
              <a:gd name="connsiteY1164" fmla="*/ 200228 h 4532507"/>
              <a:gd name="connsiteX1165" fmla="*/ 4402656 w 12146583"/>
              <a:gd name="connsiteY1165" fmla="*/ 225260 h 4532507"/>
              <a:gd name="connsiteX1166" fmla="*/ 4412942 w 12146583"/>
              <a:gd name="connsiteY1166" fmla="*/ 241941 h 4532507"/>
              <a:gd name="connsiteX1167" fmla="*/ 4289541 w 12146583"/>
              <a:gd name="connsiteY1167" fmla="*/ 241941 h 4532507"/>
              <a:gd name="connsiteX1168" fmla="*/ 4289541 w 12146583"/>
              <a:gd name="connsiteY1168" fmla="*/ 233608 h 4532507"/>
              <a:gd name="connsiteX1169" fmla="*/ 4232983 w 12146583"/>
              <a:gd name="connsiteY1169" fmla="*/ 241941 h 4532507"/>
              <a:gd name="connsiteX1170" fmla="*/ 4248407 w 12146583"/>
              <a:gd name="connsiteY1170" fmla="*/ 258637 h 4532507"/>
              <a:gd name="connsiteX1171" fmla="*/ 4212423 w 12146583"/>
              <a:gd name="connsiteY1171" fmla="*/ 275320 h 4532507"/>
              <a:gd name="connsiteX1172" fmla="*/ 4104445 w 12146583"/>
              <a:gd name="connsiteY1172" fmla="*/ 292001 h 4532507"/>
              <a:gd name="connsiteX1173" fmla="*/ 4140427 w 12146583"/>
              <a:gd name="connsiteY1173" fmla="*/ 292001 h 4532507"/>
              <a:gd name="connsiteX1174" fmla="*/ 4130155 w 12146583"/>
              <a:gd name="connsiteY1174" fmla="*/ 317032 h 4532507"/>
              <a:gd name="connsiteX1175" fmla="*/ 4083883 w 12146583"/>
              <a:gd name="connsiteY1175" fmla="*/ 333729 h 4532507"/>
              <a:gd name="connsiteX1176" fmla="*/ 4094158 w 12146583"/>
              <a:gd name="connsiteY1176" fmla="*/ 342062 h 4532507"/>
              <a:gd name="connsiteX1177" fmla="*/ 4207273 w 12146583"/>
              <a:gd name="connsiteY1177" fmla="*/ 325381 h 4532507"/>
              <a:gd name="connsiteX1178" fmla="*/ 4243270 w 12146583"/>
              <a:gd name="connsiteY1178" fmla="*/ 317032 h 4532507"/>
              <a:gd name="connsiteX1179" fmla="*/ 4212423 w 12146583"/>
              <a:gd name="connsiteY1179" fmla="*/ 333729 h 4532507"/>
              <a:gd name="connsiteX1180" fmla="*/ 4274117 w 12146583"/>
              <a:gd name="connsiteY1180" fmla="*/ 333729 h 4532507"/>
              <a:gd name="connsiteX1181" fmla="*/ 4299827 w 12146583"/>
              <a:gd name="connsiteY1181" fmla="*/ 325381 h 4532507"/>
              <a:gd name="connsiteX1182" fmla="*/ 4346098 w 12146583"/>
              <a:gd name="connsiteY1182" fmla="*/ 325381 h 4532507"/>
              <a:gd name="connsiteX1183" fmla="*/ 4412942 w 12146583"/>
              <a:gd name="connsiteY1183" fmla="*/ 333729 h 4532507"/>
              <a:gd name="connsiteX1184" fmla="*/ 4330675 w 12146583"/>
              <a:gd name="connsiteY1184" fmla="*/ 350410 h 4532507"/>
              <a:gd name="connsiteX1185" fmla="*/ 4356385 w 12146583"/>
              <a:gd name="connsiteY1185" fmla="*/ 350410 h 4532507"/>
              <a:gd name="connsiteX1186" fmla="*/ 4371808 w 12146583"/>
              <a:gd name="connsiteY1186" fmla="*/ 342062 h 4532507"/>
              <a:gd name="connsiteX1187" fmla="*/ 4397506 w 12146583"/>
              <a:gd name="connsiteY1187" fmla="*/ 342062 h 4532507"/>
              <a:gd name="connsiteX1188" fmla="*/ 4407792 w 12146583"/>
              <a:gd name="connsiteY1188" fmla="*/ 358758 h 4532507"/>
              <a:gd name="connsiteX1189" fmla="*/ 4335811 w 12146583"/>
              <a:gd name="connsiteY1189" fmla="*/ 358758 h 4532507"/>
              <a:gd name="connsiteX1190" fmla="*/ 4371808 w 12146583"/>
              <a:gd name="connsiteY1190" fmla="*/ 367093 h 4532507"/>
              <a:gd name="connsiteX1191" fmla="*/ 4356385 w 12146583"/>
              <a:gd name="connsiteY1191" fmla="*/ 375441 h 4532507"/>
              <a:gd name="connsiteX1192" fmla="*/ 4397506 w 12146583"/>
              <a:gd name="connsiteY1192" fmla="*/ 375441 h 4532507"/>
              <a:gd name="connsiteX1193" fmla="*/ 4361522 w 12146583"/>
              <a:gd name="connsiteY1193" fmla="*/ 392122 h 4532507"/>
              <a:gd name="connsiteX1194" fmla="*/ 4315251 w 12146583"/>
              <a:gd name="connsiteY1194" fmla="*/ 383774 h 4532507"/>
              <a:gd name="connsiteX1195" fmla="*/ 4289541 w 12146583"/>
              <a:gd name="connsiteY1195" fmla="*/ 417153 h 4532507"/>
              <a:gd name="connsiteX1196" fmla="*/ 4371808 w 12146583"/>
              <a:gd name="connsiteY1196" fmla="*/ 408805 h 4532507"/>
              <a:gd name="connsiteX1197" fmla="*/ 4454063 w 12146583"/>
              <a:gd name="connsiteY1197" fmla="*/ 400471 h 4532507"/>
              <a:gd name="connsiteX1198" fmla="*/ 4423216 w 12146583"/>
              <a:gd name="connsiteY1198" fmla="*/ 417153 h 4532507"/>
              <a:gd name="connsiteX1199" fmla="*/ 4484910 w 12146583"/>
              <a:gd name="connsiteY1199" fmla="*/ 408805 h 4532507"/>
              <a:gd name="connsiteX1200" fmla="*/ 4474637 w 12146583"/>
              <a:gd name="connsiteY1200" fmla="*/ 417153 h 4532507"/>
              <a:gd name="connsiteX1201" fmla="*/ 4495197 w 12146583"/>
              <a:gd name="connsiteY1201" fmla="*/ 400471 h 4532507"/>
              <a:gd name="connsiteX1202" fmla="*/ 4510621 w 12146583"/>
              <a:gd name="connsiteY1202" fmla="*/ 425502 h 4532507"/>
              <a:gd name="connsiteX1203" fmla="*/ 4320388 w 12146583"/>
              <a:gd name="connsiteY1203" fmla="*/ 433835 h 4532507"/>
              <a:gd name="connsiteX1204" fmla="*/ 4376364 w 12146583"/>
              <a:gd name="connsiteY1204" fmla="*/ 425231 h 4532507"/>
              <a:gd name="connsiteX1205" fmla="*/ 4423216 w 12146583"/>
              <a:gd name="connsiteY1205" fmla="*/ 408805 h 4532507"/>
              <a:gd name="connsiteX1206" fmla="*/ 4396227 w 12146583"/>
              <a:gd name="connsiteY1206" fmla="*/ 417153 h 4532507"/>
              <a:gd name="connsiteX1207" fmla="*/ 4378197 w 12146583"/>
              <a:gd name="connsiteY1207" fmla="*/ 424947 h 4532507"/>
              <a:gd name="connsiteX1208" fmla="*/ 4353805 w 12146583"/>
              <a:gd name="connsiteY1208" fmla="*/ 415069 h 4532507"/>
              <a:gd name="connsiteX1209" fmla="*/ 4338127 w 12146583"/>
              <a:gd name="connsiteY1209" fmla="*/ 416477 h 4532507"/>
              <a:gd name="connsiteX1210" fmla="*/ 4294677 w 12146583"/>
              <a:gd name="connsiteY1210" fmla="*/ 425502 h 4532507"/>
              <a:gd name="connsiteX1211" fmla="*/ 4243270 w 12146583"/>
              <a:gd name="connsiteY1211" fmla="*/ 458866 h 4532507"/>
              <a:gd name="connsiteX1212" fmla="*/ 4392370 w 12146583"/>
              <a:gd name="connsiteY1212" fmla="*/ 450531 h 4532507"/>
              <a:gd name="connsiteX1213" fmla="*/ 4397506 w 12146583"/>
              <a:gd name="connsiteY1213" fmla="*/ 433835 h 4532507"/>
              <a:gd name="connsiteX1214" fmla="*/ 4412942 w 12146583"/>
              <a:gd name="connsiteY1214" fmla="*/ 442183 h 4532507"/>
              <a:gd name="connsiteX1215" fmla="*/ 4433503 w 12146583"/>
              <a:gd name="connsiteY1215" fmla="*/ 467214 h 4532507"/>
              <a:gd name="connsiteX1216" fmla="*/ 4397506 w 12146583"/>
              <a:gd name="connsiteY1216" fmla="*/ 458866 h 4532507"/>
              <a:gd name="connsiteX1217" fmla="*/ 4356385 w 12146583"/>
              <a:gd name="connsiteY1217" fmla="*/ 475562 h 4532507"/>
              <a:gd name="connsiteX1218" fmla="*/ 4340948 w 12146583"/>
              <a:gd name="connsiteY1218" fmla="*/ 467214 h 4532507"/>
              <a:gd name="connsiteX1219" fmla="*/ 4335811 w 12146583"/>
              <a:gd name="connsiteY1219" fmla="*/ 475562 h 4532507"/>
              <a:gd name="connsiteX1220" fmla="*/ 4289541 w 12146583"/>
              <a:gd name="connsiteY1220" fmla="*/ 458866 h 4532507"/>
              <a:gd name="connsiteX1221" fmla="*/ 4222696 w 12146583"/>
              <a:gd name="connsiteY1221" fmla="*/ 458866 h 4532507"/>
              <a:gd name="connsiteX1222" fmla="*/ 4186711 w 12146583"/>
              <a:gd name="connsiteY1222" fmla="*/ 475562 h 4532507"/>
              <a:gd name="connsiteX1223" fmla="*/ 4135292 w 12146583"/>
              <a:gd name="connsiteY1223" fmla="*/ 467214 h 4532507"/>
              <a:gd name="connsiteX1224" fmla="*/ 4212423 w 12146583"/>
              <a:gd name="connsiteY1224" fmla="*/ 483895 h 4532507"/>
              <a:gd name="connsiteX1225" fmla="*/ 4207273 w 12146583"/>
              <a:gd name="connsiteY1225" fmla="*/ 492243 h 4532507"/>
              <a:gd name="connsiteX1226" fmla="*/ 4119868 w 12146583"/>
              <a:gd name="connsiteY1226" fmla="*/ 500578 h 4532507"/>
              <a:gd name="connsiteX1227" fmla="*/ 4078734 w 12146583"/>
              <a:gd name="connsiteY1227" fmla="*/ 500578 h 4532507"/>
              <a:gd name="connsiteX1228" fmla="*/ 4083883 w 12146583"/>
              <a:gd name="connsiteY1228" fmla="*/ 517275 h 4532507"/>
              <a:gd name="connsiteX1229" fmla="*/ 4125017 w 12146583"/>
              <a:gd name="connsiteY1229" fmla="*/ 508926 h 4532507"/>
              <a:gd name="connsiteX1230" fmla="*/ 4109581 w 12146583"/>
              <a:gd name="connsiteY1230" fmla="*/ 517275 h 4532507"/>
              <a:gd name="connsiteX1231" fmla="*/ 4140427 w 12146583"/>
              <a:gd name="connsiteY1231" fmla="*/ 508926 h 4532507"/>
              <a:gd name="connsiteX1232" fmla="*/ 4161002 w 12146583"/>
              <a:gd name="connsiteY1232" fmla="*/ 517275 h 4532507"/>
              <a:gd name="connsiteX1233" fmla="*/ 4176426 w 12146583"/>
              <a:gd name="connsiteY1233" fmla="*/ 508926 h 4532507"/>
              <a:gd name="connsiteX1234" fmla="*/ 4284404 w 12146583"/>
              <a:gd name="connsiteY1234" fmla="*/ 517275 h 4532507"/>
              <a:gd name="connsiteX1235" fmla="*/ 4094158 w 12146583"/>
              <a:gd name="connsiteY1235" fmla="*/ 550639 h 4532507"/>
              <a:gd name="connsiteX1236" fmla="*/ 4078734 w 12146583"/>
              <a:gd name="connsiteY1236" fmla="*/ 558987 h 4532507"/>
              <a:gd name="connsiteX1237" fmla="*/ 4068461 w 12146583"/>
              <a:gd name="connsiteY1237" fmla="*/ 542304 h 4532507"/>
              <a:gd name="connsiteX1238" fmla="*/ 4027327 w 12146583"/>
              <a:gd name="connsiteY1238" fmla="*/ 542304 h 4532507"/>
              <a:gd name="connsiteX1239" fmla="*/ 3852516 w 12146583"/>
              <a:gd name="connsiteY1239" fmla="*/ 567322 h 4532507"/>
              <a:gd name="connsiteX1240" fmla="*/ 3713691 w 12146583"/>
              <a:gd name="connsiteY1240" fmla="*/ 575670 h 4532507"/>
              <a:gd name="connsiteX1241" fmla="*/ 3646847 w 12146583"/>
              <a:gd name="connsiteY1241" fmla="*/ 592351 h 4532507"/>
              <a:gd name="connsiteX1242" fmla="*/ 3600576 w 12146583"/>
              <a:gd name="connsiteY1242" fmla="*/ 592351 h 4532507"/>
              <a:gd name="connsiteX1243" fmla="*/ 3600576 w 12146583"/>
              <a:gd name="connsiteY1243" fmla="*/ 609047 h 4532507"/>
              <a:gd name="connsiteX1244" fmla="*/ 3574878 w 12146583"/>
              <a:gd name="connsiteY1244" fmla="*/ 592351 h 4532507"/>
              <a:gd name="connsiteX1245" fmla="*/ 3532455 w 12146583"/>
              <a:gd name="connsiteY1245" fmla="*/ 608006 h 4532507"/>
              <a:gd name="connsiteX1246" fmla="*/ 3502897 w 12146583"/>
              <a:gd name="connsiteY1246" fmla="*/ 609047 h 4532507"/>
              <a:gd name="connsiteX1247" fmla="*/ 3482323 w 12146583"/>
              <a:gd name="connsiteY1247" fmla="*/ 617382 h 4532507"/>
              <a:gd name="connsiteX1248" fmla="*/ 3498392 w 12146583"/>
              <a:gd name="connsiteY1248" fmla="*/ 619465 h 4532507"/>
              <a:gd name="connsiteX1249" fmla="*/ 3526887 w 12146583"/>
              <a:gd name="connsiteY1249" fmla="*/ 609047 h 4532507"/>
              <a:gd name="connsiteX1250" fmla="*/ 3533744 w 12146583"/>
              <a:gd name="connsiteY1250" fmla="*/ 617382 h 4532507"/>
              <a:gd name="connsiteX1251" fmla="*/ 3513170 w 12146583"/>
              <a:gd name="connsiteY1251" fmla="*/ 625730 h 4532507"/>
              <a:gd name="connsiteX1252" fmla="*/ 3590301 w 12146583"/>
              <a:gd name="connsiteY1252" fmla="*/ 609047 h 4532507"/>
              <a:gd name="connsiteX1253" fmla="*/ 3636572 w 12146583"/>
              <a:gd name="connsiteY1253" fmla="*/ 625730 h 4532507"/>
              <a:gd name="connsiteX1254" fmla="*/ 3621150 w 12146583"/>
              <a:gd name="connsiteY1254" fmla="*/ 617382 h 4532507"/>
              <a:gd name="connsiteX1255" fmla="*/ 3687981 w 12146583"/>
              <a:gd name="connsiteY1255" fmla="*/ 609047 h 4532507"/>
              <a:gd name="connsiteX1256" fmla="*/ 3703416 w 12146583"/>
              <a:gd name="connsiteY1256" fmla="*/ 617382 h 4532507"/>
              <a:gd name="connsiteX1257" fmla="*/ 3739401 w 12146583"/>
              <a:gd name="connsiteY1257" fmla="*/ 600699 h 4532507"/>
              <a:gd name="connsiteX1258" fmla="*/ 3749687 w 12146583"/>
              <a:gd name="connsiteY1258" fmla="*/ 617382 h 4532507"/>
              <a:gd name="connsiteX1259" fmla="*/ 3775385 w 12146583"/>
              <a:gd name="connsiteY1259" fmla="*/ 600699 h 4532507"/>
              <a:gd name="connsiteX1260" fmla="*/ 3795959 w 12146583"/>
              <a:gd name="connsiteY1260" fmla="*/ 592351 h 4532507"/>
              <a:gd name="connsiteX1261" fmla="*/ 3801096 w 12146583"/>
              <a:gd name="connsiteY1261" fmla="*/ 600699 h 4532507"/>
              <a:gd name="connsiteX1262" fmla="*/ 3867940 w 12146583"/>
              <a:gd name="connsiteY1262" fmla="*/ 592351 h 4532507"/>
              <a:gd name="connsiteX1263" fmla="*/ 3883364 w 12146583"/>
              <a:gd name="connsiteY1263" fmla="*/ 575670 h 4532507"/>
              <a:gd name="connsiteX1264" fmla="*/ 3955345 w 12146583"/>
              <a:gd name="connsiteY1264" fmla="*/ 567322 h 4532507"/>
              <a:gd name="connsiteX1265" fmla="*/ 4063311 w 12146583"/>
              <a:gd name="connsiteY1265" fmla="*/ 592351 h 4532507"/>
              <a:gd name="connsiteX1266" fmla="*/ 4063311 w 12146583"/>
              <a:gd name="connsiteY1266" fmla="*/ 575670 h 4532507"/>
              <a:gd name="connsiteX1267" fmla="*/ 4085010 w 12146583"/>
              <a:gd name="connsiteY1267" fmla="*/ 586235 h 4532507"/>
              <a:gd name="connsiteX1268" fmla="*/ 4136468 w 12146583"/>
              <a:gd name="connsiteY1268" fmla="*/ 567362 h 4532507"/>
              <a:gd name="connsiteX1269" fmla="*/ 4102875 w 12146583"/>
              <a:gd name="connsiteY1269" fmla="*/ 576034 h 4532507"/>
              <a:gd name="connsiteX1270" fmla="*/ 4081947 w 12146583"/>
              <a:gd name="connsiteY1270" fmla="*/ 579836 h 4532507"/>
              <a:gd name="connsiteX1271" fmla="*/ 4073596 w 12146583"/>
              <a:gd name="connsiteY1271" fmla="*/ 575670 h 4532507"/>
              <a:gd name="connsiteX1272" fmla="*/ 4176426 w 12146583"/>
              <a:gd name="connsiteY1272" fmla="*/ 550639 h 4532507"/>
              <a:gd name="connsiteX1273" fmla="*/ 4155864 w 12146583"/>
              <a:gd name="connsiteY1273" fmla="*/ 567322 h 4532507"/>
              <a:gd name="connsiteX1274" fmla="*/ 4196998 w 12146583"/>
              <a:gd name="connsiteY1274" fmla="*/ 550639 h 4532507"/>
              <a:gd name="connsiteX1275" fmla="*/ 4191849 w 12146583"/>
              <a:gd name="connsiteY1275" fmla="*/ 567322 h 4532507"/>
              <a:gd name="connsiteX1276" fmla="*/ 4268979 w 12146583"/>
              <a:gd name="connsiteY1276" fmla="*/ 550639 h 4532507"/>
              <a:gd name="connsiteX1277" fmla="*/ 4145579 w 12146583"/>
              <a:gd name="connsiteY1277" fmla="*/ 584016 h 4532507"/>
              <a:gd name="connsiteX1278" fmla="*/ 4274117 w 12146583"/>
              <a:gd name="connsiteY1278" fmla="*/ 567322 h 4532507"/>
              <a:gd name="connsiteX1279" fmla="*/ 4361522 w 12146583"/>
              <a:gd name="connsiteY1279" fmla="*/ 567322 h 4532507"/>
              <a:gd name="connsiteX1280" fmla="*/ 4546618 w 12146583"/>
              <a:gd name="connsiteY1280" fmla="*/ 550639 h 4532507"/>
              <a:gd name="connsiteX1281" fmla="*/ 4561396 w 12146583"/>
              <a:gd name="connsiteY1281" fmla="*/ 550639 h 4532507"/>
              <a:gd name="connsiteX1282" fmla="*/ 4628872 w 12146583"/>
              <a:gd name="connsiteY1282" fmla="*/ 533956 h 4532507"/>
              <a:gd name="connsiteX1283" fmla="*/ 4623737 w 12146583"/>
              <a:gd name="connsiteY1283" fmla="*/ 550639 h 4532507"/>
              <a:gd name="connsiteX1284" fmla="*/ 4685431 w 12146583"/>
              <a:gd name="connsiteY1284" fmla="*/ 550639 h 4532507"/>
              <a:gd name="connsiteX1285" fmla="*/ 4685431 w 12146583"/>
              <a:gd name="connsiteY1285" fmla="*/ 533956 h 4532507"/>
              <a:gd name="connsiteX1286" fmla="*/ 4706003 w 12146583"/>
              <a:gd name="connsiteY1286" fmla="*/ 542304 h 4532507"/>
              <a:gd name="connsiteX1287" fmla="*/ 4716291 w 12146583"/>
              <a:gd name="connsiteY1287" fmla="*/ 525609 h 4532507"/>
              <a:gd name="connsiteX1288" fmla="*/ 4783121 w 12146583"/>
              <a:gd name="connsiteY1288" fmla="*/ 517275 h 4532507"/>
              <a:gd name="connsiteX1289" fmla="*/ 4798546 w 12146583"/>
              <a:gd name="connsiteY1289" fmla="*/ 533956 h 4532507"/>
              <a:gd name="connsiteX1290" fmla="*/ 4855102 w 12146583"/>
              <a:gd name="connsiteY1290" fmla="*/ 525609 h 4532507"/>
              <a:gd name="connsiteX1291" fmla="*/ 4855102 w 12146583"/>
              <a:gd name="connsiteY1291" fmla="*/ 542304 h 4532507"/>
              <a:gd name="connsiteX1292" fmla="*/ 4875678 w 12146583"/>
              <a:gd name="connsiteY1292" fmla="*/ 542304 h 4532507"/>
              <a:gd name="connsiteX1293" fmla="*/ 4875678 w 12146583"/>
              <a:gd name="connsiteY1293" fmla="*/ 517275 h 4532507"/>
              <a:gd name="connsiteX1294" fmla="*/ 5045336 w 12146583"/>
              <a:gd name="connsiteY1294" fmla="*/ 500578 h 4532507"/>
              <a:gd name="connsiteX1295" fmla="*/ 5040199 w 12146583"/>
              <a:gd name="connsiteY1295" fmla="*/ 517275 h 4532507"/>
              <a:gd name="connsiteX1296" fmla="*/ 5065910 w 12146583"/>
              <a:gd name="connsiteY1296" fmla="*/ 517275 h 4532507"/>
              <a:gd name="connsiteX1297" fmla="*/ 5081333 w 12146583"/>
              <a:gd name="connsiteY1297" fmla="*/ 500578 h 4532507"/>
              <a:gd name="connsiteX1298" fmla="*/ 5091607 w 12146583"/>
              <a:gd name="connsiteY1298" fmla="*/ 517275 h 4532507"/>
              <a:gd name="connsiteX1299" fmla="*/ 5019626 w 12146583"/>
              <a:gd name="connsiteY1299" fmla="*/ 517275 h 4532507"/>
              <a:gd name="connsiteX1300" fmla="*/ 4932221 w 12146583"/>
              <a:gd name="connsiteY1300" fmla="*/ 533956 h 4532507"/>
              <a:gd name="connsiteX1301" fmla="*/ 5050486 w 12146583"/>
              <a:gd name="connsiteY1301" fmla="*/ 533956 h 4532507"/>
              <a:gd name="connsiteX1302" fmla="*/ 5153314 w 12146583"/>
              <a:gd name="connsiteY1302" fmla="*/ 542304 h 4532507"/>
              <a:gd name="connsiteX1303" fmla="*/ 5168738 w 12146583"/>
              <a:gd name="connsiteY1303" fmla="*/ 533956 h 4532507"/>
              <a:gd name="connsiteX1304" fmla="*/ 5158451 w 12146583"/>
              <a:gd name="connsiteY1304" fmla="*/ 517275 h 4532507"/>
              <a:gd name="connsiteX1305" fmla="*/ 5137891 w 12146583"/>
              <a:gd name="connsiteY1305" fmla="*/ 525609 h 4532507"/>
              <a:gd name="connsiteX1306" fmla="*/ 5117318 w 12146583"/>
              <a:gd name="connsiteY1306" fmla="*/ 500578 h 4532507"/>
              <a:gd name="connsiteX1307" fmla="*/ 5184161 w 12146583"/>
              <a:gd name="connsiteY1307" fmla="*/ 492243 h 4532507"/>
              <a:gd name="connsiteX1308" fmla="*/ 5209873 w 12146583"/>
              <a:gd name="connsiteY1308" fmla="*/ 492243 h 4532507"/>
              <a:gd name="connsiteX1309" fmla="*/ 5199585 w 12146583"/>
              <a:gd name="connsiteY1309" fmla="*/ 508926 h 4532507"/>
              <a:gd name="connsiteX1310" fmla="*/ 5225295 w 12146583"/>
              <a:gd name="connsiteY1310" fmla="*/ 492243 h 4532507"/>
              <a:gd name="connsiteX1311" fmla="*/ 5245856 w 12146583"/>
              <a:gd name="connsiteY1311" fmla="*/ 492243 h 4532507"/>
              <a:gd name="connsiteX1312" fmla="*/ 5250994 w 12146583"/>
              <a:gd name="connsiteY1312" fmla="*/ 517275 h 4532507"/>
              <a:gd name="connsiteX1313" fmla="*/ 5286990 w 12146583"/>
              <a:gd name="connsiteY1313" fmla="*/ 508926 h 4532507"/>
              <a:gd name="connsiteX1314" fmla="*/ 5276703 w 12146583"/>
              <a:gd name="connsiteY1314" fmla="*/ 525609 h 4532507"/>
              <a:gd name="connsiteX1315" fmla="*/ 5230433 w 12146583"/>
              <a:gd name="connsiteY1315" fmla="*/ 525609 h 4532507"/>
              <a:gd name="connsiteX1316" fmla="*/ 5215008 w 12146583"/>
              <a:gd name="connsiteY1316" fmla="*/ 517275 h 4532507"/>
              <a:gd name="connsiteX1317" fmla="*/ 5179013 w 12146583"/>
              <a:gd name="connsiteY1317" fmla="*/ 517275 h 4532507"/>
              <a:gd name="connsiteX1318" fmla="*/ 5225295 w 12146583"/>
              <a:gd name="connsiteY1318" fmla="*/ 533956 h 4532507"/>
              <a:gd name="connsiteX1319" fmla="*/ 5199585 w 12146583"/>
              <a:gd name="connsiteY1319" fmla="*/ 542304 h 4532507"/>
              <a:gd name="connsiteX1320" fmla="*/ 5256142 w 12146583"/>
              <a:gd name="connsiteY1320" fmla="*/ 542304 h 4532507"/>
              <a:gd name="connsiteX1321" fmla="*/ 5276703 w 12146583"/>
              <a:gd name="connsiteY1321" fmla="*/ 533956 h 4532507"/>
              <a:gd name="connsiteX1322" fmla="*/ 5245856 w 12146583"/>
              <a:gd name="connsiteY1322" fmla="*/ 533956 h 4532507"/>
              <a:gd name="connsiteX1323" fmla="*/ 5302414 w 12146583"/>
              <a:gd name="connsiteY1323" fmla="*/ 533956 h 4532507"/>
              <a:gd name="connsiteX1324" fmla="*/ 5286990 w 12146583"/>
              <a:gd name="connsiteY1324" fmla="*/ 525609 h 4532507"/>
              <a:gd name="connsiteX1325" fmla="*/ 5353834 w 12146583"/>
              <a:gd name="connsiteY1325" fmla="*/ 525609 h 4532507"/>
              <a:gd name="connsiteX1326" fmla="*/ 5343548 w 12146583"/>
              <a:gd name="connsiteY1326" fmla="*/ 517275 h 4532507"/>
              <a:gd name="connsiteX1327" fmla="*/ 5358971 w 12146583"/>
              <a:gd name="connsiteY1327" fmla="*/ 517275 h 4532507"/>
              <a:gd name="connsiteX1328" fmla="*/ 5379532 w 12146583"/>
              <a:gd name="connsiteY1328" fmla="*/ 525609 h 4532507"/>
              <a:gd name="connsiteX1329" fmla="*/ 5364109 w 12146583"/>
              <a:gd name="connsiteY1329" fmla="*/ 542304 h 4532507"/>
              <a:gd name="connsiteX1330" fmla="*/ 5405241 w 12146583"/>
              <a:gd name="connsiteY1330" fmla="*/ 542304 h 4532507"/>
              <a:gd name="connsiteX1331" fmla="*/ 5430953 w 12146583"/>
              <a:gd name="connsiteY1331" fmla="*/ 525609 h 4532507"/>
              <a:gd name="connsiteX1332" fmla="*/ 5451513 w 12146583"/>
              <a:gd name="connsiteY1332" fmla="*/ 533956 h 4532507"/>
              <a:gd name="connsiteX1333" fmla="*/ 5513220 w 12146583"/>
              <a:gd name="connsiteY1333" fmla="*/ 525609 h 4532507"/>
              <a:gd name="connsiteX1334" fmla="*/ 5538918 w 12146583"/>
              <a:gd name="connsiteY1334" fmla="*/ 508926 h 4532507"/>
              <a:gd name="connsiteX1335" fmla="*/ 5492647 w 12146583"/>
              <a:gd name="connsiteY1335" fmla="*/ 508926 h 4532507"/>
              <a:gd name="connsiteX1336" fmla="*/ 5508071 w 12146583"/>
              <a:gd name="connsiteY1336" fmla="*/ 500578 h 4532507"/>
              <a:gd name="connsiteX1337" fmla="*/ 5482372 w 12146583"/>
              <a:gd name="connsiteY1337" fmla="*/ 508926 h 4532507"/>
              <a:gd name="connsiteX1338" fmla="*/ 5441238 w 12146583"/>
              <a:gd name="connsiteY1338" fmla="*/ 508926 h 4532507"/>
              <a:gd name="connsiteX1339" fmla="*/ 5446375 w 12146583"/>
              <a:gd name="connsiteY1339" fmla="*/ 492243 h 4532507"/>
              <a:gd name="connsiteX1340" fmla="*/ 5353834 w 12146583"/>
              <a:gd name="connsiteY1340" fmla="*/ 492243 h 4532507"/>
              <a:gd name="connsiteX1341" fmla="*/ 5317837 w 12146583"/>
              <a:gd name="connsiteY1341" fmla="*/ 492243 h 4532507"/>
              <a:gd name="connsiteX1342" fmla="*/ 5297276 w 12146583"/>
              <a:gd name="connsiteY1342" fmla="*/ 500578 h 4532507"/>
              <a:gd name="connsiteX1343" fmla="*/ 5281853 w 12146583"/>
              <a:gd name="connsiteY1343" fmla="*/ 492243 h 4532507"/>
              <a:gd name="connsiteX1344" fmla="*/ 5405241 w 12146583"/>
              <a:gd name="connsiteY1344" fmla="*/ 492243 h 4532507"/>
              <a:gd name="connsiteX1345" fmla="*/ 5472087 w 12146583"/>
              <a:gd name="connsiteY1345" fmla="*/ 483895 h 4532507"/>
              <a:gd name="connsiteX1346" fmla="*/ 5513220 w 12146583"/>
              <a:gd name="connsiteY1346" fmla="*/ 475562 h 4532507"/>
              <a:gd name="connsiteX1347" fmla="*/ 5466949 w 12146583"/>
              <a:gd name="connsiteY1347" fmla="*/ 467214 h 4532507"/>
              <a:gd name="connsiteX1348" fmla="*/ 5549205 w 12146583"/>
              <a:gd name="connsiteY1348" fmla="*/ 467214 h 4532507"/>
              <a:gd name="connsiteX1349" fmla="*/ 5559490 w 12146583"/>
              <a:gd name="connsiteY1349" fmla="*/ 483895 h 4532507"/>
              <a:gd name="connsiteX1350" fmla="*/ 5585202 w 12146583"/>
              <a:gd name="connsiteY1350" fmla="*/ 475562 h 4532507"/>
              <a:gd name="connsiteX1351" fmla="*/ 5739437 w 12146583"/>
              <a:gd name="connsiteY1351" fmla="*/ 467214 h 4532507"/>
              <a:gd name="connsiteX1352" fmla="*/ 5795995 w 12146583"/>
              <a:gd name="connsiteY1352" fmla="*/ 475562 h 4532507"/>
              <a:gd name="connsiteX1353" fmla="*/ 5821705 w 12146583"/>
              <a:gd name="connsiteY1353" fmla="*/ 492243 h 4532507"/>
              <a:gd name="connsiteX1354" fmla="*/ 5816568 w 12146583"/>
              <a:gd name="connsiteY1354" fmla="*/ 475562 h 4532507"/>
              <a:gd name="connsiteX1355" fmla="*/ 5852552 w 12146583"/>
              <a:gd name="connsiteY1355" fmla="*/ 483895 h 4532507"/>
              <a:gd name="connsiteX1356" fmla="*/ 6001652 w 12146583"/>
              <a:gd name="connsiteY1356" fmla="*/ 483895 h 4532507"/>
              <a:gd name="connsiteX1357" fmla="*/ 6109629 w 12146583"/>
              <a:gd name="connsiteY1357" fmla="*/ 467214 h 4532507"/>
              <a:gd name="connsiteX1358" fmla="*/ 6140478 w 12146583"/>
              <a:gd name="connsiteY1358" fmla="*/ 483895 h 4532507"/>
              <a:gd name="connsiteX1359" fmla="*/ 6248456 w 12146583"/>
              <a:gd name="connsiteY1359" fmla="*/ 483895 h 4532507"/>
              <a:gd name="connsiteX1360" fmla="*/ 6248456 w 12146583"/>
              <a:gd name="connsiteY1360" fmla="*/ 492243 h 4532507"/>
              <a:gd name="connsiteX1361" fmla="*/ 6274153 w 12146583"/>
              <a:gd name="connsiteY1361" fmla="*/ 492243 h 4532507"/>
              <a:gd name="connsiteX1362" fmla="*/ 6320424 w 12146583"/>
              <a:gd name="connsiteY1362" fmla="*/ 492243 h 4532507"/>
              <a:gd name="connsiteX1363" fmla="*/ 6294725 w 12146583"/>
              <a:gd name="connsiteY1363" fmla="*/ 508926 h 4532507"/>
              <a:gd name="connsiteX1364" fmla="*/ 6289576 w 12146583"/>
              <a:gd name="connsiteY1364" fmla="*/ 525609 h 4532507"/>
              <a:gd name="connsiteX1365" fmla="*/ 6402691 w 12146583"/>
              <a:gd name="connsiteY1365" fmla="*/ 533956 h 4532507"/>
              <a:gd name="connsiteX1366" fmla="*/ 6376981 w 12146583"/>
              <a:gd name="connsiteY1366" fmla="*/ 517275 h 4532507"/>
              <a:gd name="connsiteX1367" fmla="*/ 6402691 w 12146583"/>
              <a:gd name="connsiteY1367" fmla="*/ 517275 h 4532507"/>
              <a:gd name="connsiteX1368" fmla="*/ 6371844 w 12146583"/>
              <a:gd name="connsiteY1368" fmla="*/ 517275 h 4532507"/>
              <a:gd name="connsiteX1369" fmla="*/ 6351271 w 12146583"/>
              <a:gd name="connsiteY1369" fmla="*/ 508926 h 4532507"/>
              <a:gd name="connsiteX1370" fmla="*/ 6371844 w 12146583"/>
              <a:gd name="connsiteY1370" fmla="*/ 500578 h 4532507"/>
              <a:gd name="connsiteX1371" fmla="*/ 6340997 w 12146583"/>
              <a:gd name="connsiteY1371" fmla="*/ 500578 h 4532507"/>
              <a:gd name="connsiteX1372" fmla="*/ 6474672 w 12146583"/>
              <a:gd name="connsiteY1372" fmla="*/ 483895 h 4532507"/>
              <a:gd name="connsiteX1373" fmla="*/ 6587788 w 12146583"/>
              <a:gd name="connsiteY1373" fmla="*/ 483895 h 4532507"/>
              <a:gd name="connsiteX1374" fmla="*/ 6603211 w 12146583"/>
              <a:gd name="connsiteY1374" fmla="*/ 500578 h 4532507"/>
              <a:gd name="connsiteX1375" fmla="*/ 6546654 w 12146583"/>
              <a:gd name="connsiteY1375" fmla="*/ 508926 h 4532507"/>
              <a:gd name="connsiteX1376" fmla="*/ 6582651 w 12146583"/>
              <a:gd name="connsiteY1376" fmla="*/ 517275 h 4532507"/>
              <a:gd name="connsiteX1377" fmla="*/ 6608361 w 12146583"/>
              <a:gd name="connsiteY1377" fmla="*/ 508926 h 4532507"/>
              <a:gd name="connsiteX1378" fmla="*/ 6577501 w 12146583"/>
              <a:gd name="connsiteY1378" fmla="*/ 525609 h 4532507"/>
              <a:gd name="connsiteX1379" fmla="*/ 6623785 w 12146583"/>
              <a:gd name="connsiteY1379" fmla="*/ 525609 h 4532507"/>
              <a:gd name="connsiteX1380" fmla="*/ 6695766 w 12146583"/>
              <a:gd name="connsiteY1380" fmla="*/ 533956 h 4532507"/>
              <a:gd name="connsiteX1381" fmla="*/ 6639208 w 12146583"/>
              <a:gd name="connsiteY1381" fmla="*/ 542304 h 4532507"/>
              <a:gd name="connsiteX1382" fmla="*/ 6639208 w 12146583"/>
              <a:gd name="connsiteY1382" fmla="*/ 525609 h 4532507"/>
              <a:gd name="connsiteX1383" fmla="*/ 6625707 w 12146583"/>
              <a:gd name="connsiteY1383" fmla="*/ 530832 h 4532507"/>
              <a:gd name="connsiteX1384" fmla="*/ 6608993 w 12146583"/>
              <a:gd name="connsiteY1384" fmla="*/ 531873 h 4532507"/>
              <a:gd name="connsiteX1385" fmla="*/ 6623785 w 12146583"/>
              <a:gd name="connsiteY1385" fmla="*/ 542304 h 4532507"/>
              <a:gd name="connsiteX1386" fmla="*/ 6659125 w 12146583"/>
              <a:gd name="connsiteY1386" fmla="*/ 547513 h 4532507"/>
              <a:gd name="connsiteX1387" fmla="*/ 6731751 w 12146583"/>
              <a:gd name="connsiteY1387" fmla="*/ 542304 h 4532507"/>
              <a:gd name="connsiteX1388" fmla="*/ 6829441 w 12146583"/>
              <a:gd name="connsiteY1388" fmla="*/ 567322 h 4532507"/>
              <a:gd name="connsiteX1389" fmla="*/ 6875713 w 12146583"/>
              <a:gd name="connsiteY1389" fmla="*/ 575670 h 4532507"/>
              <a:gd name="connsiteX1390" fmla="*/ 6901422 w 12146583"/>
              <a:gd name="connsiteY1390" fmla="*/ 575670 h 4532507"/>
              <a:gd name="connsiteX1391" fmla="*/ 6942557 w 12146583"/>
              <a:gd name="connsiteY1391" fmla="*/ 609047 h 4532507"/>
              <a:gd name="connsiteX1392" fmla="*/ 6999102 w 12146583"/>
              <a:gd name="connsiteY1392" fmla="*/ 600699 h 4532507"/>
              <a:gd name="connsiteX1393" fmla="*/ 7029962 w 12146583"/>
              <a:gd name="connsiteY1393" fmla="*/ 609047 h 4532507"/>
              <a:gd name="connsiteX1394" fmla="*/ 7019675 w 12146583"/>
              <a:gd name="connsiteY1394" fmla="*/ 617382 h 4532507"/>
              <a:gd name="connsiteX1395" fmla="*/ 7055659 w 12146583"/>
              <a:gd name="connsiteY1395" fmla="*/ 617382 h 4532507"/>
              <a:gd name="connsiteX1396" fmla="*/ 7071082 w 12146583"/>
              <a:gd name="connsiteY1396" fmla="*/ 625730 h 4532507"/>
              <a:gd name="connsiteX1397" fmla="*/ 7168774 w 12146583"/>
              <a:gd name="connsiteY1397" fmla="*/ 642412 h 4532507"/>
              <a:gd name="connsiteX1398" fmla="*/ 7492695 w 12146583"/>
              <a:gd name="connsiteY1398" fmla="*/ 675791 h 4532507"/>
              <a:gd name="connsiteX1399" fmla="*/ 7477273 w 12146583"/>
              <a:gd name="connsiteY1399" fmla="*/ 692472 h 4532507"/>
              <a:gd name="connsiteX1400" fmla="*/ 7456699 w 12146583"/>
              <a:gd name="connsiteY1400" fmla="*/ 684124 h 4532507"/>
              <a:gd name="connsiteX1401" fmla="*/ 7425852 w 12146583"/>
              <a:gd name="connsiteY1401" fmla="*/ 692472 h 4532507"/>
              <a:gd name="connsiteX1402" fmla="*/ 7487546 w 12146583"/>
              <a:gd name="connsiteY1402" fmla="*/ 700820 h 4532507"/>
              <a:gd name="connsiteX1403" fmla="*/ 7502970 w 12146583"/>
              <a:gd name="connsiteY1403" fmla="*/ 684124 h 4532507"/>
              <a:gd name="connsiteX1404" fmla="*/ 7533817 w 12146583"/>
              <a:gd name="connsiteY1404" fmla="*/ 700820 h 4532507"/>
              <a:gd name="connsiteX1405" fmla="*/ 7538967 w 12146583"/>
              <a:gd name="connsiteY1405" fmla="*/ 709155 h 4532507"/>
              <a:gd name="connsiteX1406" fmla="*/ 7544104 w 12146583"/>
              <a:gd name="connsiteY1406" fmla="*/ 700820 h 4532507"/>
              <a:gd name="connsiteX1407" fmla="*/ 7590374 w 12146583"/>
              <a:gd name="connsiteY1407" fmla="*/ 725851 h 4532507"/>
              <a:gd name="connsiteX1408" fmla="*/ 7569814 w 12146583"/>
              <a:gd name="connsiteY1408" fmla="*/ 717503 h 4532507"/>
              <a:gd name="connsiteX1409" fmla="*/ 7621222 w 12146583"/>
              <a:gd name="connsiteY1409" fmla="*/ 717503 h 4532507"/>
              <a:gd name="connsiteX1410" fmla="*/ 7677779 w 12146583"/>
              <a:gd name="connsiteY1410" fmla="*/ 709155 h 4532507"/>
              <a:gd name="connsiteX1411" fmla="*/ 7672642 w 12146583"/>
              <a:gd name="connsiteY1411" fmla="*/ 717503 h 4532507"/>
              <a:gd name="connsiteX1412" fmla="*/ 7754910 w 12146583"/>
              <a:gd name="connsiteY1412" fmla="*/ 734185 h 4532507"/>
              <a:gd name="connsiteX1413" fmla="*/ 7727276 w 12146583"/>
              <a:gd name="connsiteY1413" fmla="*/ 734185 h 4532507"/>
              <a:gd name="connsiteX1414" fmla="*/ 7734350 w 12146583"/>
              <a:gd name="connsiteY1414" fmla="*/ 750881 h 4532507"/>
              <a:gd name="connsiteX1415" fmla="*/ 7780607 w 12146583"/>
              <a:gd name="connsiteY1415" fmla="*/ 750881 h 4532507"/>
              <a:gd name="connsiteX1416" fmla="*/ 7765184 w 12146583"/>
              <a:gd name="connsiteY1416" fmla="*/ 767564 h 4532507"/>
              <a:gd name="connsiteX1417" fmla="*/ 7811467 w 12146583"/>
              <a:gd name="connsiteY1417" fmla="*/ 792593 h 4532507"/>
              <a:gd name="connsiteX1418" fmla="*/ 7801181 w 12146583"/>
              <a:gd name="connsiteY1418" fmla="*/ 784245 h 4532507"/>
              <a:gd name="connsiteX1419" fmla="*/ 7837165 w 12146583"/>
              <a:gd name="connsiteY1419" fmla="*/ 775897 h 4532507"/>
              <a:gd name="connsiteX1420" fmla="*/ 7878299 w 12146583"/>
              <a:gd name="connsiteY1420" fmla="*/ 792593 h 4532507"/>
              <a:gd name="connsiteX1421" fmla="*/ 7821755 w 12146583"/>
              <a:gd name="connsiteY1421" fmla="*/ 792593 h 4532507"/>
              <a:gd name="connsiteX1422" fmla="*/ 7847451 w 12146583"/>
              <a:gd name="connsiteY1422" fmla="*/ 809276 h 4532507"/>
              <a:gd name="connsiteX1423" fmla="*/ 7806318 w 12146583"/>
              <a:gd name="connsiteY1423" fmla="*/ 809276 h 4532507"/>
              <a:gd name="connsiteX1424" fmla="*/ 7857738 w 12146583"/>
              <a:gd name="connsiteY1424" fmla="*/ 834306 h 4532507"/>
              <a:gd name="connsiteX1425" fmla="*/ 7919434 w 12146583"/>
              <a:gd name="connsiteY1425" fmla="*/ 834306 h 4532507"/>
              <a:gd name="connsiteX1426" fmla="*/ 7924569 w 12146583"/>
              <a:gd name="connsiteY1426" fmla="*/ 842654 h 4532507"/>
              <a:gd name="connsiteX1427" fmla="*/ 7950281 w 12146583"/>
              <a:gd name="connsiteY1427" fmla="*/ 850989 h 4532507"/>
              <a:gd name="connsiteX1428" fmla="*/ 7955430 w 12146583"/>
              <a:gd name="connsiteY1428" fmla="*/ 842654 h 4532507"/>
              <a:gd name="connsiteX1429" fmla="*/ 7986277 w 12146583"/>
              <a:gd name="connsiteY1429" fmla="*/ 850989 h 4532507"/>
              <a:gd name="connsiteX1430" fmla="*/ 7996564 w 12146583"/>
              <a:gd name="connsiteY1430" fmla="*/ 867670 h 4532507"/>
              <a:gd name="connsiteX1431" fmla="*/ 8130239 w 12146583"/>
              <a:gd name="connsiteY1431" fmla="*/ 892714 h 4532507"/>
              <a:gd name="connsiteX1432" fmla="*/ 8135377 w 12146583"/>
              <a:gd name="connsiteY1432" fmla="*/ 909397 h 4532507"/>
              <a:gd name="connsiteX1433" fmla="*/ 8176511 w 12146583"/>
              <a:gd name="connsiteY1433" fmla="*/ 901049 h 4532507"/>
              <a:gd name="connsiteX1434" fmla="*/ 8238205 w 12146583"/>
              <a:gd name="connsiteY1434" fmla="*/ 934427 h 4532507"/>
              <a:gd name="connsiteX1435" fmla="*/ 8305049 w 12146583"/>
              <a:gd name="connsiteY1435" fmla="*/ 951110 h 4532507"/>
              <a:gd name="connsiteX1436" fmla="*/ 8310186 w 12146583"/>
              <a:gd name="connsiteY1436" fmla="*/ 934427 h 4532507"/>
              <a:gd name="connsiteX1437" fmla="*/ 8479859 w 12146583"/>
              <a:gd name="connsiteY1437" fmla="*/ 976139 h 4532507"/>
              <a:gd name="connsiteX1438" fmla="*/ 8541553 w 12146583"/>
              <a:gd name="connsiteY1438" fmla="*/ 976139 h 4532507"/>
              <a:gd name="connsiteX1439" fmla="*/ 8556988 w 12146583"/>
              <a:gd name="connsiteY1439" fmla="*/ 992822 h 4532507"/>
              <a:gd name="connsiteX1440" fmla="*/ 8387316 w 12146583"/>
              <a:gd name="connsiteY1440" fmla="*/ 976139 h 4532507"/>
              <a:gd name="connsiteX1441" fmla="*/ 8413014 w 12146583"/>
              <a:gd name="connsiteY1441" fmla="*/ 1009505 h 4532507"/>
              <a:gd name="connsiteX1442" fmla="*/ 8094243 w 12146583"/>
              <a:gd name="connsiteY1442" fmla="*/ 976139 h 4532507"/>
              <a:gd name="connsiteX1443" fmla="*/ 7744623 w 12146583"/>
              <a:gd name="connsiteY1443" fmla="*/ 967791 h 4532507"/>
              <a:gd name="connsiteX1444" fmla="*/ 7502970 w 12146583"/>
              <a:gd name="connsiteY1444" fmla="*/ 942762 h 4532507"/>
              <a:gd name="connsiteX1445" fmla="*/ 7580101 w 12146583"/>
              <a:gd name="connsiteY1445" fmla="*/ 959458 h 4532507"/>
              <a:gd name="connsiteX1446" fmla="*/ 7662356 w 12146583"/>
              <a:gd name="connsiteY1446" fmla="*/ 976139 h 4532507"/>
              <a:gd name="connsiteX1447" fmla="*/ 7652082 w 12146583"/>
              <a:gd name="connsiteY1447" fmla="*/ 992822 h 4532507"/>
              <a:gd name="connsiteX1448" fmla="*/ 7729200 w 12146583"/>
              <a:gd name="connsiteY1448" fmla="*/ 1034535 h 4532507"/>
              <a:gd name="connsiteX1449" fmla="*/ 7883449 w 12146583"/>
              <a:gd name="connsiteY1449" fmla="*/ 1076247 h 4532507"/>
              <a:gd name="connsiteX1450" fmla="*/ 7909147 w 12146583"/>
              <a:gd name="connsiteY1450" fmla="*/ 1076247 h 4532507"/>
              <a:gd name="connsiteX1451" fmla="*/ 7914296 w 12146583"/>
              <a:gd name="connsiteY1451" fmla="*/ 1084595 h 4532507"/>
              <a:gd name="connsiteX1452" fmla="*/ 7955430 w 12146583"/>
              <a:gd name="connsiteY1452" fmla="*/ 1092943 h 4532507"/>
              <a:gd name="connsiteX1453" fmla="*/ 8017124 w 12146583"/>
              <a:gd name="connsiteY1453" fmla="*/ 1101278 h 4532507"/>
              <a:gd name="connsiteX1454" fmla="*/ 8166224 w 12146583"/>
              <a:gd name="connsiteY1454" fmla="*/ 1134656 h 4532507"/>
              <a:gd name="connsiteX1455" fmla="*/ 8171373 w 12146583"/>
              <a:gd name="connsiteY1455" fmla="*/ 1151339 h 4532507"/>
              <a:gd name="connsiteX1456" fmla="*/ 8233068 w 12146583"/>
              <a:gd name="connsiteY1456" fmla="*/ 1159687 h 4532507"/>
              <a:gd name="connsiteX1457" fmla="*/ 8479859 w 12146583"/>
              <a:gd name="connsiteY1457" fmla="*/ 1193051 h 4532507"/>
              <a:gd name="connsiteX1458" fmla="*/ 8495282 w 12146583"/>
              <a:gd name="connsiteY1458" fmla="*/ 1201399 h 4532507"/>
              <a:gd name="connsiteX1459" fmla="*/ 8639244 w 12146583"/>
              <a:gd name="connsiteY1459" fmla="*/ 1218080 h 4532507"/>
              <a:gd name="connsiteX1460" fmla="*/ 8659818 w 12146583"/>
              <a:gd name="connsiteY1460" fmla="*/ 1201399 h 4532507"/>
              <a:gd name="connsiteX1461" fmla="*/ 8670091 w 12146583"/>
              <a:gd name="connsiteY1461" fmla="*/ 1209747 h 4532507"/>
              <a:gd name="connsiteX1462" fmla="*/ 8670091 w 12146583"/>
              <a:gd name="connsiteY1462" fmla="*/ 1193051 h 4532507"/>
              <a:gd name="connsiteX1463" fmla="*/ 8690665 w 12146583"/>
              <a:gd name="connsiteY1463" fmla="*/ 1201399 h 4532507"/>
              <a:gd name="connsiteX1464" fmla="*/ 8731799 w 12146583"/>
              <a:gd name="connsiteY1464" fmla="*/ 1201399 h 4532507"/>
              <a:gd name="connsiteX1465" fmla="*/ 8834627 w 12146583"/>
              <a:gd name="connsiteY1465" fmla="*/ 1168020 h 4532507"/>
              <a:gd name="connsiteX1466" fmla="*/ 8973440 w 12146583"/>
              <a:gd name="connsiteY1466" fmla="*/ 1142990 h 4532507"/>
              <a:gd name="connsiteX1467" fmla="*/ 9004288 w 12146583"/>
              <a:gd name="connsiteY1467" fmla="*/ 1151339 h 4532507"/>
              <a:gd name="connsiteX1468" fmla="*/ 8983727 w 12146583"/>
              <a:gd name="connsiteY1468" fmla="*/ 1117973 h 4532507"/>
              <a:gd name="connsiteX1469" fmla="*/ 9035135 w 12146583"/>
              <a:gd name="connsiteY1469" fmla="*/ 1117973 h 4532507"/>
              <a:gd name="connsiteX1470" fmla="*/ 9065995 w 12146583"/>
              <a:gd name="connsiteY1470" fmla="*/ 1109626 h 4532507"/>
              <a:gd name="connsiteX1471" fmla="*/ 9014574 w 12146583"/>
              <a:gd name="connsiteY1471" fmla="*/ 1101278 h 4532507"/>
              <a:gd name="connsiteX1472" fmla="*/ 9117402 w 12146583"/>
              <a:gd name="connsiteY1472" fmla="*/ 1109626 h 4532507"/>
              <a:gd name="connsiteX1473" fmla="*/ 9137976 w 12146583"/>
              <a:gd name="connsiteY1473" fmla="*/ 1101278 h 4532507"/>
              <a:gd name="connsiteX1474" fmla="*/ 9137976 w 12146583"/>
              <a:gd name="connsiteY1474" fmla="*/ 1126307 h 4532507"/>
              <a:gd name="connsiteX1475" fmla="*/ 9179097 w 12146583"/>
              <a:gd name="connsiteY1475" fmla="*/ 1126307 h 4532507"/>
              <a:gd name="connsiteX1476" fmla="*/ 9204807 w 12146583"/>
              <a:gd name="connsiteY1476" fmla="*/ 1126307 h 4532507"/>
              <a:gd name="connsiteX1477" fmla="*/ 9266501 w 12146583"/>
              <a:gd name="connsiteY1477" fmla="*/ 1168020 h 4532507"/>
              <a:gd name="connsiteX1478" fmla="*/ 9194532 w 12146583"/>
              <a:gd name="connsiteY1478" fmla="*/ 1151339 h 4532507"/>
              <a:gd name="connsiteX1479" fmla="*/ 9225381 w 12146583"/>
              <a:gd name="connsiteY1479" fmla="*/ 1151339 h 4532507"/>
              <a:gd name="connsiteX1480" fmla="*/ 9168823 w 12146583"/>
              <a:gd name="connsiteY1480" fmla="*/ 1142990 h 4532507"/>
              <a:gd name="connsiteX1481" fmla="*/ 9055708 w 12146583"/>
              <a:gd name="connsiteY1481" fmla="*/ 1126307 h 4532507"/>
              <a:gd name="connsiteX1482" fmla="*/ 9148250 w 12146583"/>
              <a:gd name="connsiteY1482" fmla="*/ 1168020 h 4532507"/>
              <a:gd name="connsiteX1483" fmla="*/ 9122551 w 12146583"/>
              <a:gd name="connsiteY1483" fmla="*/ 1159687 h 4532507"/>
              <a:gd name="connsiteX1484" fmla="*/ 9143113 w 12146583"/>
              <a:gd name="connsiteY1484" fmla="*/ 1151339 h 4532507"/>
              <a:gd name="connsiteX1485" fmla="*/ 9194532 w 12146583"/>
              <a:gd name="connsiteY1485" fmla="*/ 1159687 h 4532507"/>
              <a:gd name="connsiteX1486" fmla="*/ 9194532 w 12146583"/>
              <a:gd name="connsiteY1486" fmla="*/ 1184716 h 4532507"/>
              <a:gd name="connsiteX1487" fmla="*/ 9240804 w 12146583"/>
              <a:gd name="connsiteY1487" fmla="*/ 1201399 h 4532507"/>
              <a:gd name="connsiteX1488" fmla="*/ 9204807 w 12146583"/>
              <a:gd name="connsiteY1488" fmla="*/ 1193051 h 4532507"/>
              <a:gd name="connsiteX1489" fmla="*/ 9204807 w 12146583"/>
              <a:gd name="connsiteY1489" fmla="*/ 1209747 h 4532507"/>
              <a:gd name="connsiteX1490" fmla="*/ 9261365 w 12146583"/>
              <a:gd name="connsiteY1490" fmla="*/ 1218080 h 4532507"/>
              <a:gd name="connsiteX1491" fmla="*/ 9256228 w 12146583"/>
              <a:gd name="connsiteY1491" fmla="*/ 1226428 h 4532507"/>
              <a:gd name="connsiteX1492" fmla="*/ 9281938 w 12146583"/>
              <a:gd name="connsiteY1492" fmla="*/ 1234777 h 4532507"/>
              <a:gd name="connsiteX1493" fmla="*/ 9266501 w 12146583"/>
              <a:gd name="connsiteY1493" fmla="*/ 1218080 h 4532507"/>
              <a:gd name="connsiteX1494" fmla="*/ 9364130 w 12146583"/>
              <a:gd name="connsiteY1494" fmla="*/ 1251460 h 4532507"/>
              <a:gd name="connsiteX1495" fmla="*/ 9348769 w 12146583"/>
              <a:gd name="connsiteY1495" fmla="*/ 1251460 h 4532507"/>
              <a:gd name="connsiteX1496" fmla="*/ 9405264 w 12146583"/>
              <a:gd name="connsiteY1496" fmla="*/ 1259793 h 4532507"/>
              <a:gd name="connsiteX1497" fmla="*/ 9646917 w 12146583"/>
              <a:gd name="connsiteY1497" fmla="*/ 1334884 h 4532507"/>
              <a:gd name="connsiteX1498" fmla="*/ 9636631 w 12146583"/>
              <a:gd name="connsiteY1498" fmla="*/ 1343233 h 4532507"/>
              <a:gd name="connsiteX1499" fmla="*/ 9662341 w 12146583"/>
              <a:gd name="connsiteY1499" fmla="*/ 1318201 h 4532507"/>
              <a:gd name="connsiteX1500" fmla="*/ 9688051 w 12146583"/>
              <a:gd name="connsiteY1500" fmla="*/ 1326536 h 4532507"/>
              <a:gd name="connsiteX1501" fmla="*/ 9688051 w 12146583"/>
              <a:gd name="connsiteY1501" fmla="*/ 1309853 h 4532507"/>
              <a:gd name="connsiteX1502" fmla="*/ 9718899 w 12146583"/>
              <a:gd name="connsiteY1502" fmla="*/ 1301520 h 4532507"/>
              <a:gd name="connsiteX1503" fmla="*/ 9703475 w 12146583"/>
              <a:gd name="connsiteY1503" fmla="*/ 1268141 h 4532507"/>
              <a:gd name="connsiteX1504" fmla="*/ 9682901 w 12146583"/>
              <a:gd name="connsiteY1504" fmla="*/ 1268141 h 4532507"/>
              <a:gd name="connsiteX1505" fmla="*/ 9682901 w 12146583"/>
              <a:gd name="connsiteY1505" fmla="*/ 1251460 h 4532507"/>
              <a:gd name="connsiteX1506" fmla="*/ 9616070 w 12146583"/>
              <a:gd name="connsiteY1506" fmla="*/ 1251460 h 4532507"/>
              <a:gd name="connsiteX1507" fmla="*/ 9641769 w 12146583"/>
              <a:gd name="connsiteY1507" fmla="*/ 1243111 h 4532507"/>
              <a:gd name="connsiteX1508" fmla="*/ 9472108 w 12146583"/>
              <a:gd name="connsiteY1508" fmla="*/ 1168020 h 4532507"/>
              <a:gd name="connsiteX1509" fmla="*/ 9400114 w 12146583"/>
              <a:gd name="connsiteY1509" fmla="*/ 1151339 h 4532507"/>
              <a:gd name="connsiteX1510" fmla="*/ 9420687 w 12146583"/>
              <a:gd name="connsiteY1510" fmla="*/ 1159687 h 4532507"/>
              <a:gd name="connsiteX1511" fmla="*/ 9364130 w 12146583"/>
              <a:gd name="connsiteY1511" fmla="*/ 1142990 h 4532507"/>
              <a:gd name="connsiteX1512" fmla="*/ 9333345 w 12146583"/>
              <a:gd name="connsiteY1512" fmla="*/ 1142990 h 4532507"/>
              <a:gd name="connsiteX1513" fmla="*/ 9297361 w 12146583"/>
              <a:gd name="connsiteY1513" fmla="*/ 1134656 h 4532507"/>
              <a:gd name="connsiteX1514" fmla="*/ 9323059 w 12146583"/>
              <a:gd name="connsiteY1514" fmla="*/ 1134656 h 4532507"/>
              <a:gd name="connsiteX1515" fmla="*/ 9297361 w 12146583"/>
              <a:gd name="connsiteY1515" fmla="*/ 1117973 h 4532507"/>
              <a:gd name="connsiteX1516" fmla="*/ 9276788 w 12146583"/>
              <a:gd name="connsiteY1516" fmla="*/ 1126307 h 4532507"/>
              <a:gd name="connsiteX1517" fmla="*/ 9302498 w 12146583"/>
              <a:gd name="connsiteY1517" fmla="*/ 1126307 h 4532507"/>
              <a:gd name="connsiteX1518" fmla="*/ 9271651 w 12146583"/>
              <a:gd name="connsiteY1518" fmla="*/ 1134656 h 4532507"/>
              <a:gd name="connsiteX1519" fmla="*/ 9317922 w 12146583"/>
              <a:gd name="connsiteY1519" fmla="*/ 1109626 h 4532507"/>
              <a:gd name="connsiteX1520" fmla="*/ 9358992 w 12146583"/>
              <a:gd name="connsiteY1520" fmla="*/ 1126307 h 4532507"/>
              <a:gd name="connsiteX1521" fmla="*/ 9358992 w 12146583"/>
              <a:gd name="connsiteY1521" fmla="*/ 1109626 h 4532507"/>
              <a:gd name="connsiteX1522" fmla="*/ 9389839 w 12146583"/>
              <a:gd name="connsiteY1522" fmla="*/ 1117973 h 4532507"/>
              <a:gd name="connsiteX1523" fmla="*/ 9374417 w 12146583"/>
              <a:gd name="connsiteY1523" fmla="*/ 1101278 h 4532507"/>
              <a:gd name="connsiteX1524" fmla="*/ 9436111 w 12146583"/>
              <a:gd name="connsiteY1524" fmla="*/ 1109626 h 4532507"/>
              <a:gd name="connsiteX1525" fmla="*/ 9549226 w 12146583"/>
              <a:gd name="connsiteY1525" fmla="*/ 1134656 h 4532507"/>
              <a:gd name="connsiteX1526" fmla="*/ 9564649 w 12146583"/>
              <a:gd name="connsiteY1526" fmla="*/ 1142990 h 4532507"/>
              <a:gd name="connsiteX1527" fmla="*/ 9636631 w 12146583"/>
              <a:gd name="connsiteY1527" fmla="*/ 1159687 h 4532507"/>
              <a:gd name="connsiteX1528" fmla="*/ 9492669 w 12146583"/>
              <a:gd name="connsiteY1528" fmla="*/ 1126307 h 4532507"/>
              <a:gd name="connsiteX1529" fmla="*/ 9544076 w 12146583"/>
              <a:gd name="connsiteY1529" fmla="*/ 1159687 h 4532507"/>
              <a:gd name="connsiteX1530" fmla="*/ 9569786 w 12146583"/>
              <a:gd name="connsiteY1530" fmla="*/ 1159687 h 4532507"/>
              <a:gd name="connsiteX1531" fmla="*/ 9569786 w 12146583"/>
              <a:gd name="connsiteY1531" fmla="*/ 1184716 h 4532507"/>
              <a:gd name="connsiteX1532" fmla="*/ 9597584 w 12146583"/>
              <a:gd name="connsiteY1532" fmla="*/ 1179074 h 4532507"/>
              <a:gd name="connsiteX1533" fmla="*/ 9641769 w 12146583"/>
              <a:gd name="connsiteY1533" fmla="*/ 1184716 h 4532507"/>
              <a:gd name="connsiteX1534" fmla="*/ 9616070 w 12146583"/>
              <a:gd name="connsiteY1534" fmla="*/ 1168020 h 4532507"/>
              <a:gd name="connsiteX1535" fmla="*/ 9662341 w 12146583"/>
              <a:gd name="connsiteY1535" fmla="*/ 1176368 h 4532507"/>
              <a:gd name="connsiteX1536" fmla="*/ 9657191 w 12146583"/>
              <a:gd name="connsiteY1536" fmla="*/ 1159687 h 4532507"/>
              <a:gd name="connsiteX1537" fmla="*/ 9749746 w 12146583"/>
              <a:gd name="connsiteY1537" fmla="*/ 1168020 h 4532507"/>
              <a:gd name="connsiteX1538" fmla="*/ 9724035 w 12146583"/>
              <a:gd name="connsiteY1538" fmla="*/ 1142990 h 4532507"/>
              <a:gd name="connsiteX1539" fmla="*/ 9806303 w 12146583"/>
              <a:gd name="connsiteY1539" fmla="*/ 1176368 h 4532507"/>
              <a:gd name="connsiteX1540" fmla="*/ 9765169 w 12146583"/>
              <a:gd name="connsiteY1540" fmla="*/ 1176368 h 4532507"/>
              <a:gd name="connsiteX1541" fmla="*/ 9811440 w 12146583"/>
              <a:gd name="connsiteY1541" fmla="*/ 1184716 h 4532507"/>
              <a:gd name="connsiteX1542" fmla="*/ 9821726 w 12146583"/>
              <a:gd name="connsiteY1542" fmla="*/ 1201399 h 4532507"/>
              <a:gd name="connsiteX1543" fmla="*/ 9826863 w 12146583"/>
              <a:gd name="connsiteY1543" fmla="*/ 1193051 h 4532507"/>
              <a:gd name="connsiteX1544" fmla="*/ 9842287 w 12146583"/>
              <a:gd name="connsiteY1544" fmla="*/ 1209747 h 4532507"/>
              <a:gd name="connsiteX1545" fmla="*/ 9857724 w 12146583"/>
              <a:gd name="connsiteY1545" fmla="*/ 1201399 h 4532507"/>
              <a:gd name="connsiteX1546" fmla="*/ 9837150 w 12146583"/>
              <a:gd name="connsiteY1546" fmla="*/ 1193051 h 4532507"/>
              <a:gd name="connsiteX1547" fmla="*/ 9893709 w 12146583"/>
              <a:gd name="connsiteY1547" fmla="*/ 1201399 h 4532507"/>
              <a:gd name="connsiteX1548" fmla="*/ 9903349 w 12146583"/>
              <a:gd name="connsiteY1548" fmla="*/ 1215997 h 4532507"/>
              <a:gd name="connsiteX1549" fmla="*/ 9910089 w 12146583"/>
              <a:gd name="connsiteY1549" fmla="*/ 1216659 h 4532507"/>
              <a:gd name="connsiteX1550" fmla="*/ 9910081 w 12146583"/>
              <a:gd name="connsiteY1550" fmla="*/ 1216660 h 4532507"/>
              <a:gd name="connsiteX1551" fmla="*/ 9924556 w 12146583"/>
              <a:gd name="connsiteY1551" fmla="*/ 1218080 h 4532507"/>
              <a:gd name="connsiteX1552" fmla="*/ 9910089 w 12146583"/>
              <a:gd name="connsiteY1552" fmla="*/ 1216659 h 4532507"/>
              <a:gd name="connsiteX1553" fmla="*/ 9935602 w 12146583"/>
              <a:gd name="connsiteY1553" fmla="*/ 1213736 h 4532507"/>
              <a:gd name="connsiteX1554" fmla="*/ 9965688 w 12146583"/>
              <a:gd name="connsiteY1554" fmla="*/ 1209747 h 4532507"/>
              <a:gd name="connsiteX1555" fmla="*/ 9945128 w 12146583"/>
              <a:gd name="connsiteY1555" fmla="*/ 1184716 h 4532507"/>
              <a:gd name="connsiteX1556" fmla="*/ 9950265 w 12146583"/>
              <a:gd name="connsiteY1556" fmla="*/ 1201399 h 4532507"/>
              <a:gd name="connsiteX1557" fmla="*/ 9883421 w 12146583"/>
              <a:gd name="connsiteY1557" fmla="*/ 1193051 h 4532507"/>
              <a:gd name="connsiteX1558" fmla="*/ 9862861 w 12146583"/>
              <a:gd name="connsiteY1558" fmla="*/ 1159687 h 4532507"/>
              <a:gd name="connsiteX1559" fmla="*/ 9873134 w 12146583"/>
              <a:gd name="connsiteY1559" fmla="*/ 1142990 h 4532507"/>
              <a:gd name="connsiteX1560" fmla="*/ 9862861 w 12146583"/>
              <a:gd name="connsiteY1560" fmla="*/ 1134656 h 4532507"/>
              <a:gd name="connsiteX1561" fmla="*/ 9837150 w 12146583"/>
              <a:gd name="connsiteY1561" fmla="*/ 1126307 h 4532507"/>
              <a:gd name="connsiteX1562" fmla="*/ 9796016 w 12146583"/>
              <a:gd name="connsiteY1562" fmla="*/ 1092943 h 4532507"/>
              <a:gd name="connsiteX1563" fmla="*/ 9806303 w 12146583"/>
              <a:gd name="connsiteY1563" fmla="*/ 1117973 h 4532507"/>
              <a:gd name="connsiteX1564" fmla="*/ 9780593 w 12146583"/>
              <a:gd name="connsiteY1564" fmla="*/ 1101278 h 4532507"/>
              <a:gd name="connsiteX1565" fmla="*/ 9826863 w 12146583"/>
              <a:gd name="connsiteY1565" fmla="*/ 1142990 h 4532507"/>
              <a:gd name="connsiteX1566" fmla="*/ 9785731 w 12146583"/>
              <a:gd name="connsiteY1566" fmla="*/ 1126307 h 4532507"/>
              <a:gd name="connsiteX1567" fmla="*/ 9744609 w 12146583"/>
              <a:gd name="connsiteY1567" fmla="*/ 1092943 h 4532507"/>
              <a:gd name="connsiteX1568" fmla="*/ 9770306 w 12146583"/>
              <a:gd name="connsiteY1568" fmla="*/ 1101278 h 4532507"/>
              <a:gd name="connsiteX1569" fmla="*/ 9780593 w 12146583"/>
              <a:gd name="connsiteY1569" fmla="*/ 1092943 h 4532507"/>
              <a:gd name="connsiteX1570" fmla="*/ 9775456 w 12146583"/>
              <a:gd name="connsiteY1570" fmla="*/ 1076247 h 4532507"/>
              <a:gd name="connsiteX1571" fmla="*/ 9883421 w 12146583"/>
              <a:gd name="connsiteY1571" fmla="*/ 1084595 h 4532507"/>
              <a:gd name="connsiteX1572" fmla="*/ 9790879 w 12146583"/>
              <a:gd name="connsiteY1572" fmla="*/ 1067912 h 4532507"/>
              <a:gd name="connsiteX1573" fmla="*/ 9790879 w 12146583"/>
              <a:gd name="connsiteY1573" fmla="*/ 1042883 h 4532507"/>
              <a:gd name="connsiteX1574" fmla="*/ 9760032 w 12146583"/>
              <a:gd name="connsiteY1574" fmla="*/ 1034535 h 4532507"/>
              <a:gd name="connsiteX1575" fmla="*/ 9749746 w 12146583"/>
              <a:gd name="connsiteY1575" fmla="*/ 1034535 h 4532507"/>
              <a:gd name="connsiteX1576" fmla="*/ 9816578 w 12146583"/>
              <a:gd name="connsiteY1576" fmla="*/ 1034535 h 4532507"/>
              <a:gd name="connsiteX1577" fmla="*/ 9837150 w 12146583"/>
              <a:gd name="connsiteY1577" fmla="*/ 1026200 h 4532507"/>
              <a:gd name="connsiteX1578" fmla="*/ 9929693 w 12146583"/>
              <a:gd name="connsiteY1578" fmla="*/ 1076247 h 4532507"/>
              <a:gd name="connsiteX1579" fmla="*/ 9914281 w 12146583"/>
              <a:gd name="connsiteY1579" fmla="*/ 1084595 h 4532507"/>
              <a:gd name="connsiteX1580" fmla="*/ 9955403 w 12146583"/>
              <a:gd name="connsiteY1580" fmla="*/ 1109626 h 4532507"/>
              <a:gd name="connsiteX1581" fmla="*/ 9975977 w 12146583"/>
              <a:gd name="connsiteY1581" fmla="*/ 1092943 h 4532507"/>
              <a:gd name="connsiteX1582" fmla="*/ 9986262 w 12146583"/>
              <a:gd name="connsiteY1582" fmla="*/ 1117973 h 4532507"/>
              <a:gd name="connsiteX1583" fmla="*/ 10022246 w 12146583"/>
              <a:gd name="connsiteY1583" fmla="*/ 1142990 h 4532507"/>
              <a:gd name="connsiteX1584" fmla="*/ 10032533 w 12146583"/>
              <a:gd name="connsiteY1584" fmla="*/ 1134656 h 4532507"/>
              <a:gd name="connsiteX1585" fmla="*/ 10114801 w 12146583"/>
              <a:gd name="connsiteY1585" fmla="*/ 1168020 h 4532507"/>
              <a:gd name="connsiteX1586" fmla="*/ 10140499 w 12146583"/>
              <a:gd name="connsiteY1586" fmla="*/ 1201399 h 4532507"/>
              <a:gd name="connsiteX1587" fmla="*/ 10119939 w 12146583"/>
              <a:gd name="connsiteY1587" fmla="*/ 1193051 h 4532507"/>
              <a:gd name="connsiteX1588" fmla="*/ 10130224 w 12146583"/>
              <a:gd name="connsiteY1588" fmla="*/ 1209747 h 4532507"/>
              <a:gd name="connsiteX1589" fmla="*/ 10161071 w 12146583"/>
              <a:gd name="connsiteY1589" fmla="*/ 1218080 h 4532507"/>
              <a:gd name="connsiteX1590" fmla="*/ 10222767 w 12146583"/>
              <a:gd name="connsiteY1590" fmla="*/ 1243111 h 4532507"/>
              <a:gd name="connsiteX1591" fmla="*/ 10197056 w 12146583"/>
              <a:gd name="connsiteY1591" fmla="*/ 1251460 h 4532507"/>
              <a:gd name="connsiteX1592" fmla="*/ 10212480 w 12146583"/>
              <a:gd name="connsiteY1592" fmla="*/ 1259793 h 4532507"/>
              <a:gd name="connsiteX1593" fmla="*/ 10197056 w 12146583"/>
              <a:gd name="connsiteY1593" fmla="*/ 1259793 h 4532507"/>
              <a:gd name="connsiteX1594" fmla="*/ 10227903 w 12146583"/>
              <a:gd name="connsiteY1594" fmla="*/ 1268141 h 4532507"/>
              <a:gd name="connsiteX1595" fmla="*/ 10269038 w 12146583"/>
              <a:gd name="connsiteY1595" fmla="*/ 1243111 h 4532507"/>
              <a:gd name="connsiteX1596" fmla="*/ 10310171 w 12146583"/>
              <a:gd name="connsiteY1596" fmla="*/ 1259793 h 4532507"/>
              <a:gd name="connsiteX1597" fmla="*/ 10325595 w 12146583"/>
              <a:gd name="connsiteY1597" fmla="*/ 1243111 h 4532507"/>
              <a:gd name="connsiteX1598" fmla="*/ 10351306 w 12146583"/>
              <a:gd name="connsiteY1598" fmla="*/ 1209747 h 4532507"/>
              <a:gd name="connsiteX1599" fmla="*/ 10337565 w 12146583"/>
              <a:gd name="connsiteY1599" fmla="*/ 1199409 h 4532507"/>
              <a:gd name="connsiteX1600" fmla="*/ 10346169 w 12146583"/>
              <a:gd name="connsiteY1600" fmla="*/ 1184716 h 4532507"/>
              <a:gd name="connsiteX1601" fmla="*/ 10315322 w 12146583"/>
              <a:gd name="connsiteY1601" fmla="*/ 1168020 h 4532507"/>
              <a:gd name="connsiteX1602" fmla="*/ 10243339 w 12146583"/>
              <a:gd name="connsiteY1602" fmla="*/ 1159687 h 4532507"/>
              <a:gd name="connsiteX1603" fmla="*/ 10176495 w 12146583"/>
              <a:gd name="connsiteY1603" fmla="*/ 1151339 h 4532507"/>
              <a:gd name="connsiteX1604" fmla="*/ 10191918 w 12146583"/>
              <a:gd name="connsiteY1604" fmla="*/ 1134656 h 4532507"/>
              <a:gd name="connsiteX1605" fmla="*/ 10217630 w 12146583"/>
              <a:gd name="connsiteY1605" fmla="*/ 1142990 h 4532507"/>
              <a:gd name="connsiteX1606" fmla="*/ 10227903 w 12146583"/>
              <a:gd name="connsiteY1606" fmla="*/ 1142990 h 4532507"/>
              <a:gd name="connsiteX1607" fmla="*/ 10212480 w 12146583"/>
              <a:gd name="connsiteY1607" fmla="*/ 1126307 h 4532507"/>
              <a:gd name="connsiteX1608" fmla="*/ 10171358 w 12146583"/>
              <a:gd name="connsiteY1608" fmla="*/ 1109626 h 4532507"/>
              <a:gd name="connsiteX1609" fmla="*/ 10197056 w 12146583"/>
              <a:gd name="connsiteY1609" fmla="*/ 1109626 h 4532507"/>
              <a:gd name="connsiteX1610" fmla="*/ 10211911 w 12146583"/>
              <a:gd name="connsiteY1610" fmla="*/ 1118893 h 4532507"/>
              <a:gd name="connsiteX1611" fmla="*/ 10248477 w 12146583"/>
              <a:gd name="connsiteY1611" fmla="*/ 1126307 h 4532507"/>
              <a:gd name="connsiteX1612" fmla="*/ 10243339 w 12146583"/>
              <a:gd name="connsiteY1612" fmla="*/ 1117973 h 4532507"/>
              <a:gd name="connsiteX1613" fmla="*/ 10269038 w 12146583"/>
              <a:gd name="connsiteY1613" fmla="*/ 1134656 h 4532507"/>
              <a:gd name="connsiteX1614" fmla="*/ 10279324 w 12146583"/>
              <a:gd name="connsiteY1614" fmla="*/ 1126307 h 4532507"/>
              <a:gd name="connsiteX1615" fmla="*/ 10305033 w 12146583"/>
              <a:gd name="connsiteY1615" fmla="*/ 1134656 h 4532507"/>
              <a:gd name="connsiteX1616" fmla="*/ 10325595 w 12146583"/>
              <a:gd name="connsiteY1616" fmla="*/ 1134656 h 4532507"/>
              <a:gd name="connsiteX1617" fmla="*/ 10382153 w 12146583"/>
              <a:gd name="connsiteY1617" fmla="*/ 1092943 h 4532507"/>
              <a:gd name="connsiteX1618" fmla="*/ 10413000 w 12146583"/>
              <a:gd name="connsiteY1618" fmla="*/ 1101278 h 4532507"/>
              <a:gd name="connsiteX1619" fmla="*/ 10423286 w 12146583"/>
              <a:gd name="connsiteY1619" fmla="*/ 1092943 h 4532507"/>
              <a:gd name="connsiteX1620" fmla="*/ 10433573 w 12146583"/>
              <a:gd name="connsiteY1620" fmla="*/ 1109626 h 4532507"/>
              <a:gd name="connsiteX1621" fmla="*/ 10443847 w 12146583"/>
              <a:gd name="connsiteY1621" fmla="*/ 1101278 h 4532507"/>
              <a:gd name="connsiteX1622" fmla="*/ 10469557 w 12146583"/>
              <a:gd name="connsiteY1622" fmla="*/ 1134656 h 4532507"/>
              <a:gd name="connsiteX1623" fmla="*/ 10464420 w 12146583"/>
              <a:gd name="connsiteY1623" fmla="*/ 1117973 h 4532507"/>
              <a:gd name="connsiteX1624" fmla="*/ 10541538 w 12146583"/>
              <a:gd name="connsiteY1624" fmla="*/ 1142990 h 4532507"/>
              <a:gd name="connsiteX1625" fmla="*/ 10567248 w 12146583"/>
              <a:gd name="connsiteY1625" fmla="*/ 1176368 h 4532507"/>
              <a:gd name="connsiteX1626" fmla="*/ 10572399 w 12146583"/>
              <a:gd name="connsiteY1626" fmla="*/ 1201399 h 4532507"/>
              <a:gd name="connsiteX1627" fmla="*/ 10551825 w 12146583"/>
              <a:gd name="connsiteY1627" fmla="*/ 1193051 h 4532507"/>
              <a:gd name="connsiteX1628" fmla="*/ 10567248 w 12146583"/>
              <a:gd name="connsiteY1628" fmla="*/ 1218080 h 4532507"/>
              <a:gd name="connsiteX1629" fmla="*/ 10546688 w 12146583"/>
              <a:gd name="connsiteY1629" fmla="*/ 1218080 h 4532507"/>
              <a:gd name="connsiteX1630" fmla="*/ 10577535 w 12146583"/>
              <a:gd name="connsiteY1630" fmla="*/ 1251460 h 4532507"/>
              <a:gd name="connsiteX1631" fmla="*/ 10603246 w 12146583"/>
              <a:gd name="connsiteY1631" fmla="*/ 1218080 h 4532507"/>
              <a:gd name="connsiteX1632" fmla="*/ 10587822 w 12146583"/>
              <a:gd name="connsiteY1632" fmla="*/ 1209747 h 4532507"/>
              <a:gd name="connsiteX1633" fmla="*/ 10659803 w 12146583"/>
              <a:gd name="connsiteY1633" fmla="*/ 1201399 h 4532507"/>
              <a:gd name="connsiteX1634" fmla="*/ 10670077 w 12146583"/>
              <a:gd name="connsiteY1634" fmla="*/ 1218080 h 4532507"/>
              <a:gd name="connsiteX1635" fmla="*/ 10721499 w 12146583"/>
              <a:gd name="connsiteY1635" fmla="*/ 1201399 h 4532507"/>
              <a:gd name="connsiteX1636" fmla="*/ 10747208 w 12146583"/>
              <a:gd name="connsiteY1636" fmla="*/ 1226428 h 4532507"/>
              <a:gd name="connsiteX1637" fmla="*/ 10731784 w 12146583"/>
              <a:gd name="connsiteY1637" fmla="*/ 1226428 h 4532507"/>
              <a:gd name="connsiteX1638" fmla="*/ 10752346 w 12146583"/>
              <a:gd name="connsiteY1638" fmla="*/ 1251460 h 4532507"/>
              <a:gd name="connsiteX1639" fmla="*/ 10793478 w 12146583"/>
              <a:gd name="connsiteY1639" fmla="*/ 1251460 h 4532507"/>
              <a:gd name="connsiteX1640" fmla="*/ 10808902 w 12146583"/>
              <a:gd name="connsiteY1640" fmla="*/ 1276489 h 4532507"/>
              <a:gd name="connsiteX1641" fmla="*/ 10762631 w 12146583"/>
              <a:gd name="connsiteY1641" fmla="*/ 1268141 h 4532507"/>
              <a:gd name="connsiteX1642" fmla="*/ 10690650 w 12146583"/>
              <a:gd name="connsiteY1642" fmla="*/ 1268141 h 4532507"/>
              <a:gd name="connsiteX1643" fmla="*/ 10747208 w 12146583"/>
              <a:gd name="connsiteY1643" fmla="*/ 1284837 h 4532507"/>
              <a:gd name="connsiteX1644" fmla="*/ 10757494 w 12146583"/>
              <a:gd name="connsiteY1644" fmla="*/ 1301520 h 4532507"/>
              <a:gd name="connsiteX1645" fmla="*/ 10839749 w 12146583"/>
              <a:gd name="connsiteY1645" fmla="*/ 1334884 h 4532507"/>
              <a:gd name="connsiteX1646" fmla="*/ 10844899 w 12146583"/>
              <a:gd name="connsiteY1646" fmla="*/ 1318201 h 4532507"/>
              <a:gd name="connsiteX1647" fmla="*/ 10860323 w 12146583"/>
              <a:gd name="connsiteY1647" fmla="*/ 1334884 h 4532507"/>
              <a:gd name="connsiteX1648" fmla="*/ 10844899 w 12146583"/>
              <a:gd name="connsiteY1648" fmla="*/ 1334884 h 4532507"/>
              <a:gd name="connsiteX1649" fmla="*/ 10880883 w 12146583"/>
              <a:gd name="connsiteY1649" fmla="*/ 1359914 h 4532507"/>
              <a:gd name="connsiteX1650" fmla="*/ 10906593 w 12146583"/>
              <a:gd name="connsiteY1650" fmla="*/ 1368262 h 4532507"/>
              <a:gd name="connsiteX1651" fmla="*/ 10896308 w 12146583"/>
              <a:gd name="connsiteY1651" fmla="*/ 1368262 h 4532507"/>
              <a:gd name="connsiteX1652" fmla="*/ 10839749 w 12146583"/>
              <a:gd name="connsiteY1652" fmla="*/ 1368262 h 4532507"/>
              <a:gd name="connsiteX1653" fmla="*/ 10906593 w 12146583"/>
              <a:gd name="connsiteY1653" fmla="*/ 1426658 h 4532507"/>
              <a:gd name="connsiteX1654" fmla="*/ 10875746 w 12146583"/>
              <a:gd name="connsiteY1654" fmla="*/ 1409974 h 4532507"/>
              <a:gd name="connsiteX1655" fmla="*/ 10850036 w 12146583"/>
              <a:gd name="connsiteY1655" fmla="*/ 1401628 h 4532507"/>
              <a:gd name="connsiteX1656" fmla="*/ 10886021 w 12146583"/>
              <a:gd name="connsiteY1656" fmla="*/ 1435006 h 4532507"/>
              <a:gd name="connsiteX1657" fmla="*/ 10870609 w 12146583"/>
              <a:gd name="connsiteY1657" fmla="*/ 1443354 h 4532507"/>
              <a:gd name="connsiteX1658" fmla="*/ 10916868 w 12146583"/>
              <a:gd name="connsiteY1658" fmla="*/ 1493401 h 4532507"/>
              <a:gd name="connsiteX1659" fmla="*/ 10937440 w 12146583"/>
              <a:gd name="connsiteY1659" fmla="*/ 1493401 h 4532507"/>
              <a:gd name="connsiteX1660" fmla="*/ 10937440 w 12146583"/>
              <a:gd name="connsiteY1660" fmla="*/ 1518431 h 4532507"/>
              <a:gd name="connsiteX1661" fmla="*/ 10963151 w 12146583"/>
              <a:gd name="connsiteY1661" fmla="*/ 1510096 h 4532507"/>
              <a:gd name="connsiteX1662" fmla="*/ 10947729 w 12146583"/>
              <a:gd name="connsiteY1662" fmla="*/ 1518431 h 4532507"/>
              <a:gd name="connsiteX1663" fmla="*/ 10983712 w 12146583"/>
              <a:gd name="connsiteY1663" fmla="*/ 1543462 h 4532507"/>
              <a:gd name="connsiteX1664" fmla="*/ 10988861 w 12146583"/>
              <a:gd name="connsiteY1664" fmla="*/ 1526779 h 4532507"/>
              <a:gd name="connsiteX1665" fmla="*/ 11014559 w 12146583"/>
              <a:gd name="connsiteY1665" fmla="*/ 1551808 h 4532507"/>
              <a:gd name="connsiteX1666" fmla="*/ 11019708 w 12146583"/>
              <a:gd name="connsiteY1666" fmla="*/ 1501749 h 4532507"/>
              <a:gd name="connsiteX1667" fmla="*/ 11004286 w 12146583"/>
              <a:gd name="connsiteY1667" fmla="*/ 1485066 h 4532507"/>
              <a:gd name="connsiteX1668" fmla="*/ 11029995 w 12146583"/>
              <a:gd name="connsiteY1668" fmla="*/ 1485066 h 4532507"/>
              <a:gd name="connsiteX1669" fmla="*/ 11004286 w 12146583"/>
              <a:gd name="connsiteY1669" fmla="*/ 1468383 h 4532507"/>
              <a:gd name="connsiteX1670" fmla="*/ 10958014 w 12146583"/>
              <a:gd name="connsiteY1670" fmla="*/ 1476718 h 4532507"/>
              <a:gd name="connsiteX1671" fmla="*/ 10963151 w 12146583"/>
              <a:gd name="connsiteY1671" fmla="*/ 1460035 h 4532507"/>
              <a:gd name="connsiteX1672" fmla="*/ 10942577 w 12146583"/>
              <a:gd name="connsiteY1672" fmla="*/ 1451687 h 4532507"/>
              <a:gd name="connsiteX1673" fmla="*/ 10937440 w 12146583"/>
              <a:gd name="connsiteY1673" fmla="*/ 1443354 h 4532507"/>
              <a:gd name="connsiteX1674" fmla="*/ 10937440 w 12146583"/>
              <a:gd name="connsiteY1674" fmla="*/ 1426658 h 4532507"/>
              <a:gd name="connsiteX1675" fmla="*/ 10988861 w 12146583"/>
              <a:gd name="connsiteY1675" fmla="*/ 1443354 h 4532507"/>
              <a:gd name="connsiteX1676" fmla="*/ 10968289 w 12146583"/>
              <a:gd name="connsiteY1676" fmla="*/ 1443354 h 4532507"/>
              <a:gd name="connsiteX1677" fmla="*/ 11009423 w 12146583"/>
              <a:gd name="connsiteY1677" fmla="*/ 1468383 h 4532507"/>
              <a:gd name="connsiteX1678" fmla="*/ 11024846 w 12146583"/>
              <a:gd name="connsiteY1678" fmla="*/ 1460035 h 4532507"/>
              <a:gd name="connsiteX1679" fmla="*/ 11009423 w 12146583"/>
              <a:gd name="connsiteY1679" fmla="*/ 1443354 h 4532507"/>
              <a:gd name="connsiteX1680" fmla="*/ 11024846 w 12146583"/>
              <a:gd name="connsiteY1680" fmla="*/ 1451687 h 4532507"/>
              <a:gd name="connsiteX1681" fmla="*/ 11019708 w 12146583"/>
              <a:gd name="connsiteY1681" fmla="*/ 1435006 h 4532507"/>
              <a:gd name="connsiteX1682" fmla="*/ 11009423 w 12146583"/>
              <a:gd name="connsiteY1682" fmla="*/ 1409974 h 4532507"/>
              <a:gd name="connsiteX1683" fmla="*/ 10937440 w 12146583"/>
              <a:gd name="connsiteY1683" fmla="*/ 1393293 h 4532507"/>
              <a:gd name="connsiteX1684" fmla="*/ 10947729 w 12146583"/>
              <a:gd name="connsiteY1684" fmla="*/ 1368262 h 4532507"/>
              <a:gd name="connsiteX1685" fmla="*/ 10906593 w 12146583"/>
              <a:gd name="connsiteY1685" fmla="*/ 1368262 h 4532507"/>
              <a:gd name="connsiteX1686" fmla="*/ 10922017 w 12146583"/>
              <a:gd name="connsiteY1686" fmla="*/ 1359914 h 4532507"/>
              <a:gd name="connsiteX1687" fmla="*/ 10896308 w 12146583"/>
              <a:gd name="connsiteY1687" fmla="*/ 1343233 h 4532507"/>
              <a:gd name="connsiteX1688" fmla="*/ 10922017 w 12146583"/>
              <a:gd name="connsiteY1688" fmla="*/ 1334884 h 4532507"/>
              <a:gd name="connsiteX1689" fmla="*/ 10927155 w 12146583"/>
              <a:gd name="connsiteY1689" fmla="*/ 1326536 h 4532507"/>
              <a:gd name="connsiteX1690" fmla="*/ 10896308 w 12146583"/>
              <a:gd name="connsiteY1690" fmla="*/ 1318201 h 4532507"/>
              <a:gd name="connsiteX1691" fmla="*/ 10880883 w 12146583"/>
              <a:gd name="connsiteY1691" fmla="*/ 1284837 h 4532507"/>
              <a:gd name="connsiteX1692" fmla="*/ 10922017 w 12146583"/>
              <a:gd name="connsiteY1692" fmla="*/ 1301520 h 4532507"/>
              <a:gd name="connsiteX1693" fmla="*/ 10911730 w 12146583"/>
              <a:gd name="connsiteY1693" fmla="*/ 1284837 h 4532507"/>
              <a:gd name="connsiteX1694" fmla="*/ 10958014 w 12146583"/>
              <a:gd name="connsiteY1694" fmla="*/ 1284837 h 4532507"/>
              <a:gd name="connsiteX1695" fmla="*/ 10952864 w 12146583"/>
              <a:gd name="connsiteY1695" fmla="*/ 1268141 h 4532507"/>
              <a:gd name="connsiteX1696" fmla="*/ 11014559 w 12146583"/>
              <a:gd name="connsiteY1696" fmla="*/ 1293172 h 4532507"/>
              <a:gd name="connsiteX1697" fmla="*/ 11014559 w 12146583"/>
              <a:gd name="connsiteY1697" fmla="*/ 1276489 h 4532507"/>
              <a:gd name="connsiteX1698" fmla="*/ 10988861 w 12146583"/>
              <a:gd name="connsiteY1698" fmla="*/ 1259793 h 4532507"/>
              <a:gd name="connsiteX1699" fmla="*/ 11045418 w 12146583"/>
              <a:gd name="connsiteY1699" fmla="*/ 1276489 h 4532507"/>
              <a:gd name="connsiteX1700" fmla="*/ 11055693 w 12146583"/>
              <a:gd name="connsiteY1700" fmla="*/ 1301520 h 4532507"/>
              <a:gd name="connsiteX1701" fmla="*/ 11076267 w 12146583"/>
              <a:gd name="connsiteY1701" fmla="*/ 1301520 h 4532507"/>
              <a:gd name="connsiteX1702" fmla="*/ 11071117 w 12146583"/>
              <a:gd name="connsiteY1702" fmla="*/ 1276489 h 4532507"/>
              <a:gd name="connsiteX1703" fmla="*/ 11101976 w 12146583"/>
              <a:gd name="connsiteY1703" fmla="*/ 1276489 h 4532507"/>
              <a:gd name="connsiteX1704" fmla="*/ 11101976 w 12146583"/>
              <a:gd name="connsiteY1704" fmla="*/ 1309853 h 4532507"/>
              <a:gd name="connsiteX1705" fmla="*/ 11143098 w 12146583"/>
              <a:gd name="connsiteY1705" fmla="*/ 1318201 h 4532507"/>
              <a:gd name="connsiteX1706" fmla="*/ 11179095 w 12146583"/>
              <a:gd name="connsiteY1706" fmla="*/ 1368262 h 4532507"/>
              <a:gd name="connsiteX1707" fmla="*/ 11189382 w 12146583"/>
              <a:gd name="connsiteY1707" fmla="*/ 1359914 h 4532507"/>
              <a:gd name="connsiteX1708" fmla="*/ 11209942 w 12146583"/>
              <a:gd name="connsiteY1708" fmla="*/ 1384945 h 4532507"/>
              <a:gd name="connsiteX1709" fmla="*/ 11189382 w 12146583"/>
              <a:gd name="connsiteY1709" fmla="*/ 1376597 h 4532507"/>
              <a:gd name="connsiteX1710" fmla="*/ 11245938 w 12146583"/>
              <a:gd name="connsiteY1710" fmla="*/ 1409974 h 4532507"/>
              <a:gd name="connsiteX1711" fmla="*/ 11173957 w 12146583"/>
              <a:gd name="connsiteY1711" fmla="*/ 1401628 h 4532507"/>
              <a:gd name="connsiteX1712" fmla="*/ 11184232 w 12146583"/>
              <a:gd name="connsiteY1712" fmla="*/ 1393293 h 4532507"/>
              <a:gd name="connsiteX1713" fmla="*/ 11143098 w 12146583"/>
              <a:gd name="connsiteY1713" fmla="*/ 1376597 h 4532507"/>
              <a:gd name="connsiteX1714" fmla="*/ 11153385 w 12146583"/>
              <a:gd name="connsiteY1714" fmla="*/ 1393293 h 4532507"/>
              <a:gd name="connsiteX1715" fmla="*/ 11112251 w 12146583"/>
              <a:gd name="connsiteY1715" fmla="*/ 1393293 h 4532507"/>
              <a:gd name="connsiteX1716" fmla="*/ 11132823 w 12146583"/>
              <a:gd name="connsiteY1716" fmla="*/ 1451687 h 4532507"/>
              <a:gd name="connsiteX1717" fmla="*/ 11173957 w 12146583"/>
              <a:gd name="connsiteY1717" fmla="*/ 1468383 h 4532507"/>
              <a:gd name="connsiteX1718" fmla="*/ 11194519 w 12146583"/>
              <a:gd name="connsiteY1718" fmla="*/ 1485066 h 4532507"/>
              <a:gd name="connsiteX1719" fmla="*/ 11199655 w 12146583"/>
              <a:gd name="connsiteY1719" fmla="*/ 1501749 h 4532507"/>
              <a:gd name="connsiteX1720" fmla="*/ 11179095 w 12146583"/>
              <a:gd name="connsiteY1720" fmla="*/ 1510096 h 4532507"/>
              <a:gd name="connsiteX1721" fmla="*/ 11209942 w 12146583"/>
              <a:gd name="connsiteY1721" fmla="*/ 1526779 h 4532507"/>
              <a:gd name="connsiteX1722" fmla="*/ 11215079 w 12146583"/>
              <a:gd name="connsiteY1722" fmla="*/ 1501749 h 4532507"/>
              <a:gd name="connsiteX1723" fmla="*/ 11189382 w 12146583"/>
              <a:gd name="connsiteY1723" fmla="*/ 1476718 h 4532507"/>
              <a:gd name="connsiteX1724" fmla="*/ 11209942 w 12146583"/>
              <a:gd name="connsiteY1724" fmla="*/ 1476718 h 4532507"/>
              <a:gd name="connsiteX1725" fmla="*/ 11189382 w 12146583"/>
              <a:gd name="connsiteY1725" fmla="*/ 1460035 h 4532507"/>
              <a:gd name="connsiteX1726" fmla="*/ 11184232 w 12146583"/>
              <a:gd name="connsiteY1726" fmla="*/ 1468383 h 4532507"/>
              <a:gd name="connsiteX1727" fmla="*/ 11153385 w 12146583"/>
              <a:gd name="connsiteY1727" fmla="*/ 1426658 h 4532507"/>
              <a:gd name="connsiteX1728" fmla="*/ 11215079 w 12146583"/>
              <a:gd name="connsiteY1728" fmla="*/ 1468383 h 4532507"/>
              <a:gd name="connsiteX1729" fmla="*/ 11220229 w 12146583"/>
              <a:gd name="connsiteY1729" fmla="*/ 1485066 h 4532507"/>
              <a:gd name="connsiteX1730" fmla="*/ 11245938 w 12146583"/>
              <a:gd name="connsiteY1730" fmla="*/ 1485066 h 4532507"/>
              <a:gd name="connsiteX1731" fmla="*/ 11256225 w 12146583"/>
              <a:gd name="connsiteY1731" fmla="*/ 1501749 h 4532507"/>
              <a:gd name="connsiteX1732" fmla="*/ 11261363 w 12146583"/>
              <a:gd name="connsiteY1732" fmla="*/ 1485066 h 4532507"/>
              <a:gd name="connsiteX1733" fmla="*/ 11240789 w 12146583"/>
              <a:gd name="connsiteY1733" fmla="*/ 1468383 h 4532507"/>
              <a:gd name="connsiteX1734" fmla="*/ 11292210 w 12146583"/>
              <a:gd name="connsiteY1734" fmla="*/ 1493401 h 4532507"/>
              <a:gd name="connsiteX1735" fmla="*/ 11271636 w 12146583"/>
              <a:gd name="connsiteY1735" fmla="*/ 1485066 h 4532507"/>
              <a:gd name="connsiteX1736" fmla="*/ 11276785 w 12146583"/>
              <a:gd name="connsiteY1736" fmla="*/ 1468383 h 4532507"/>
              <a:gd name="connsiteX1737" fmla="*/ 11307633 w 12146583"/>
              <a:gd name="connsiteY1737" fmla="*/ 1468383 h 4532507"/>
              <a:gd name="connsiteX1738" fmla="*/ 11276785 w 12146583"/>
              <a:gd name="connsiteY1738" fmla="*/ 1443354 h 4532507"/>
              <a:gd name="connsiteX1739" fmla="*/ 11287060 w 12146583"/>
              <a:gd name="connsiteY1739" fmla="*/ 1435006 h 4532507"/>
              <a:gd name="connsiteX1740" fmla="*/ 11307633 w 12146583"/>
              <a:gd name="connsiteY1740" fmla="*/ 1451687 h 4532507"/>
              <a:gd name="connsiteX1741" fmla="*/ 11297347 w 12146583"/>
              <a:gd name="connsiteY1741" fmla="*/ 1435006 h 4532507"/>
              <a:gd name="connsiteX1742" fmla="*/ 11271636 w 12146583"/>
              <a:gd name="connsiteY1742" fmla="*/ 1418322 h 4532507"/>
              <a:gd name="connsiteX1743" fmla="*/ 11317921 w 12146583"/>
              <a:gd name="connsiteY1743" fmla="*/ 1435006 h 4532507"/>
              <a:gd name="connsiteX1744" fmla="*/ 11297347 w 12146583"/>
              <a:gd name="connsiteY1744" fmla="*/ 1409974 h 4532507"/>
              <a:gd name="connsiteX1745" fmla="*/ 11343618 w 12146583"/>
              <a:gd name="connsiteY1745" fmla="*/ 1418322 h 4532507"/>
              <a:gd name="connsiteX1746" fmla="*/ 11374478 w 12146583"/>
              <a:gd name="connsiteY1746" fmla="*/ 1435006 h 4532507"/>
              <a:gd name="connsiteX1747" fmla="*/ 11333344 w 12146583"/>
              <a:gd name="connsiteY1747" fmla="*/ 1426658 h 4532507"/>
              <a:gd name="connsiteX1748" fmla="*/ 11333344 w 12146583"/>
              <a:gd name="connsiteY1748" fmla="*/ 1443354 h 4532507"/>
              <a:gd name="connsiteX1749" fmla="*/ 11348768 w 12146583"/>
              <a:gd name="connsiteY1749" fmla="*/ 1468383 h 4532507"/>
              <a:gd name="connsiteX1750" fmla="*/ 11441309 w 12146583"/>
              <a:gd name="connsiteY1750" fmla="*/ 1501749 h 4532507"/>
              <a:gd name="connsiteX1751" fmla="*/ 11461883 w 12146583"/>
              <a:gd name="connsiteY1751" fmla="*/ 1510096 h 4532507"/>
              <a:gd name="connsiteX1752" fmla="*/ 11461883 w 12146583"/>
              <a:gd name="connsiteY1752" fmla="*/ 1485066 h 4532507"/>
              <a:gd name="connsiteX1753" fmla="*/ 11477306 w 12146583"/>
              <a:gd name="connsiteY1753" fmla="*/ 1493401 h 4532507"/>
              <a:gd name="connsiteX1754" fmla="*/ 11494741 w 12146583"/>
              <a:gd name="connsiteY1754" fmla="*/ 1480210 h 4532507"/>
              <a:gd name="connsiteX1755" fmla="*/ 11539000 w 12146583"/>
              <a:gd name="connsiteY1755" fmla="*/ 1501749 h 4532507"/>
              <a:gd name="connsiteX1756" fmla="*/ 11554424 w 12146583"/>
              <a:gd name="connsiteY1756" fmla="*/ 1560143 h 4532507"/>
              <a:gd name="connsiteX1757" fmla="*/ 11523577 w 12146583"/>
              <a:gd name="connsiteY1757" fmla="*/ 1576839 h 4532507"/>
              <a:gd name="connsiteX1758" fmla="*/ 11549287 w 12146583"/>
              <a:gd name="connsiteY1758" fmla="*/ 1576839 h 4532507"/>
              <a:gd name="connsiteX1759" fmla="*/ 11549287 w 12146583"/>
              <a:gd name="connsiteY1759" fmla="*/ 1593522 h 4532507"/>
              <a:gd name="connsiteX1760" fmla="*/ 11574998 w 12146583"/>
              <a:gd name="connsiteY1760" fmla="*/ 1568491 h 4532507"/>
              <a:gd name="connsiteX1761" fmla="*/ 11564711 w 12146583"/>
              <a:gd name="connsiteY1761" fmla="*/ 1543462 h 4532507"/>
              <a:gd name="connsiteX1762" fmla="*/ 11590421 w 12146583"/>
              <a:gd name="connsiteY1762" fmla="*/ 1551808 h 4532507"/>
              <a:gd name="connsiteX1763" fmla="*/ 11631555 w 12146583"/>
              <a:gd name="connsiteY1763" fmla="*/ 1510096 h 4532507"/>
              <a:gd name="connsiteX1764" fmla="*/ 11600696 w 12146583"/>
              <a:gd name="connsiteY1764" fmla="*/ 1501749 h 4532507"/>
              <a:gd name="connsiteX1765" fmla="*/ 11616131 w 12146583"/>
              <a:gd name="connsiteY1765" fmla="*/ 1493401 h 4532507"/>
              <a:gd name="connsiteX1766" fmla="*/ 11636692 w 12146583"/>
              <a:gd name="connsiteY1766" fmla="*/ 1493401 h 4532507"/>
              <a:gd name="connsiteX1767" fmla="*/ 11616131 w 12146583"/>
              <a:gd name="connsiteY1767" fmla="*/ 1485066 h 4532507"/>
              <a:gd name="connsiteX1768" fmla="*/ 11595558 w 12146583"/>
              <a:gd name="connsiteY1768" fmla="*/ 1451687 h 4532507"/>
              <a:gd name="connsiteX1769" fmla="*/ 11600696 w 12146583"/>
              <a:gd name="connsiteY1769" fmla="*/ 1426658 h 4532507"/>
              <a:gd name="connsiteX1770" fmla="*/ 11636692 w 12146583"/>
              <a:gd name="connsiteY1770" fmla="*/ 1418322 h 4532507"/>
              <a:gd name="connsiteX1771" fmla="*/ 11636692 w 12146583"/>
              <a:gd name="connsiteY1771" fmla="*/ 1443354 h 4532507"/>
              <a:gd name="connsiteX1772" fmla="*/ 11646978 w 12146583"/>
              <a:gd name="connsiteY1772" fmla="*/ 1418322 h 4532507"/>
              <a:gd name="connsiteX1773" fmla="*/ 11677826 w 12146583"/>
              <a:gd name="connsiteY1773" fmla="*/ 1426658 h 4532507"/>
              <a:gd name="connsiteX1774" fmla="*/ 11693237 w 12146583"/>
              <a:gd name="connsiteY1774" fmla="*/ 1426658 h 4532507"/>
              <a:gd name="connsiteX1775" fmla="*/ 11672677 w 12146583"/>
              <a:gd name="connsiteY1775" fmla="*/ 1409974 h 4532507"/>
              <a:gd name="connsiteX1776" fmla="*/ 11698386 w 12146583"/>
              <a:gd name="connsiteY1776" fmla="*/ 1409974 h 4532507"/>
              <a:gd name="connsiteX1777" fmla="*/ 11703536 w 12146583"/>
              <a:gd name="connsiteY1777" fmla="*/ 1359914 h 4532507"/>
              <a:gd name="connsiteX1778" fmla="*/ 11672677 w 12146583"/>
              <a:gd name="connsiteY1778" fmla="*/ 1334884 h 4532507"/>
              <a:gd name="connsiteX1779" fmla="*/ 11677826 w 12146583"/>
              <a:gd name="connsiteY1779" fmla="*/ 1318201 h 4532507"/>
              <a:gd name="connsiteX1780" fmla="*/ 11698386 w 12146583"/>
              <a:gd name="connsiteY1780" fmla="*/ 1326536 h 4532507"/>
              <a:gd name="connsiteX1781" fmla="*/ 11688099 w 12146583"/>
              <a:gd name="connsiteY1781" fmla="*/ 1301520 h 4532507"/>
              <a:gd name="connsiteX1782" fmla="*/ 11729246 w 12146583"/>
              <a:gd name="connsiteY1782" fmla="*/ 1318201 h 4532507"/>
              <a:gd name="connsiteX1783" fmla="*/ 11734383 w 12146583"/>
              <a:gd name="connsiteY1783" fmla="*/ 1309853 h 4532507"/>
              <a:gd name="connsiteX1784" fmla="*/ 11698386 w 12146583"/>
              <a:gd name="connsiteY1784" fmla="*/ 1293172 h 4532507"/>
              <a:gd name="connsiteX1785" fmla="*/ 11724096 w 12146583"/>
              <a:gd name="connsiteY1785" fmla="*/ 1301520 h 4532507"/>
              <a:gd name="connsiteX1786" fmla="*/ 11754945 w 12146583"/>
              <a:gd name="connsiteY1786" fmla="*/ 1259793 h 4532507"/>
              <a:gd name="connsiteX1787" fmla="*/ 11770368 w 12146583"/>
              <a:gd name="connsiteY1787" fmla="*/ 1259793 h 4532507"/>
              <a:gd name="connsiteX1788" fmla="*/ 11760080 w 12146583"/>
              <a:gd name="connsiteY1788" fmla="*/ 1234777 h 4532507"/>
              <a:gd name="connsiteX1789" fmla="*/ 11775517 w 12146583"/>
              <a:gd name="connsiteY1789" fmla="*/ 1234777 h 4532507"/>
              <a:gd name="connsiteX1790" fmla="*/ 11801229 w 12146583"/>
              <a:gd name="connsiteY1790" fmla="*/ 1243111 h 4532507"/>
              <a:gd name="connsiteX1791" fmla="*/ 11749807 w 12146583"/>
              <a:gd name="connsiteY1791" fmla="*/ 1184716 h 4532507"/>
              <a:gd name="connsiteX1792" fmla="*/ 11765230 w 12146583"/>
              <a:gd name="connsiteY1792" fmla="*/ 1168020 h 4532507"/>
              <a:gd name="connsiteX1793" fmla="*/ 11821789 w 12146583"/>
              <a:gd name="connsiteY1793" fmla="*/ 1201399 h 4532507"/>
              <a:gd name="connsiteX1794" fmla="*/ 11832063 w 12146583"/>
              <a:gd name="connsiteY1794" fmla="*/ 1301520 h 4532507"/>
              <a:gd name="connsiteX1795" fmla="*/ 11785792 w 12146583"/>
              <a:gd name="connsiteY1795" fmla="*/ 1301520 h 4532507"/>
              <a:gd name="connsiteX1796" fmla="*/ 11832063 w 12146583"/>
              <a:gd name="connsiteY1796" fmla="*/ 1318201 h 4532507"/>
              <a:gd name="connsiteX1797" fmla="*/ 11914330 w 12146583"/>
              <a:gd name="connsiteY1797" fmla="*/ 1334884 h 4532507"/>
              <a:gd name="connsiteX1798" fmla="*/ 11934904 w 12146583"/>
              <a:gd name="connsiteY1798" fmla="*/ 1359914 h 4532507"/>
              <a:gd name="connsiteX1799" fmla="*/ 11960601 w 12146583"/>
              <a:gd name="connsiteY1799" fmla="*/ 1359914 h 4532507"/>
              <a:gd name="connsiteX1800" fmla="*/ 12053156 w 12146583"/>
              <a:gd name="connsiteY1800" fmla="*/ 1409974 h 4532507"/>
              <a:gd name="connsiteX1801" fmla="*/ 12127059 w 12146583"/>
              <a:gd name="connsiteY1801" fmla="*/ 1446478 h 4532507"/>
              <a:gd name="connsiteX1802" fmla="*/ 12146583 w 12146583"/>
              <a:gd name="connsiteY1802" fmla="*/ 1456220 h 4532507"/>
              <a:gd name="connsiteX1803" fmla="*/ 12146583 w 12146583"/>
              <a:gd name="connsiteY1803" fmla="*/ 4532507 h 4532507"/>
              <a:gd name="connsiteX1804" fmla="*/ 0 w 12146583"/>
              <a:gd name="connsiteY1804" fmla="*/ 4532507 h 4532507"/>
              <a:gd name="connsiteX1805" fmla="*/ 0 w 12146583"/>
              <a:gd name="connsiteY1805" fmla="*/ 1284593 h 4532507"/>
              <a:gd name="connsiteX1806" fmla="*/ 625903 w 12146583"/>
              <a:gd name="connsiteY1806" fmla="*/ 997124 h 4532507"/>
              <a:gd name="connsiteX1807" fmla="*/ 1235243 w 12146583"/>
              <a:gd name="connsiteY1807" fmla="*/ 767793 h 4532507"/>
              <a:gd name="connsiteX1808" fmla="*/ 1153014 w 12146583"/>
              <a:gd name="connsiteY1808" fmla="*/ 818395 h 4532507"/>
              <a:gd name="connsiteX1809" fmla="*/ 1226501 w 12146583"/>
              <a:gd name="connsiteY1809" fmla="*/ 774356 h 4532507"/>
              <a:gd name="connsiteX1810" fmla="*/ 1241444 w 12146583"/>
              <a:gd name="connsiteY1810" fmla="*/ 774356 h 4532507"/>
              <a:gd name="connsiteX1811" fmla="*/ 1261600 w 12146583"/>
              <a:gd name="connsiteY1811" fmla="*/ 761136 h 4532507"/>
              <a:gd name="connsiteX1812" fmla="*/ 1355026 w 12146583"/>
              <a:gd name="connsiteY1812" fmla="*/ 722712 h 4532507"/>
              <a:gd name="connsiteX1813" fmla="*/ 1573425 w 12146583"/>
              <a:gd name="connsiteY1813" fmla="*/ 656279 h 4532507"/>
              <a:gd name="connsiteX1814" fmla="*/ 1548764 w 12146583"/>
              <a:gd name="connsiteY1814" fmla="*/ 677469 h 4532507"/>
              <a:gd name="connsiteX1815" fmla="*/ 1579524 w 12146583"/>
              <a:gd name="connsiteY1815" fmla="*/ 668660 h 4532507"/>
              <a:gd name="connsiteX1816" fmla="*/ 1566073 w 12146583"/>
              <a:gd name="connsiteY1816" fmla="*/ 669757 h 4532507"/>
              <a:gd name="connsiteX1817" fmla="*/ 1576411 w 12146583"/>
              <a:gd name="connsiteY1817" fmla="*/ 655374 h 4532507"/>
              <a:gd name="connsiteX1818" fmla="*/ 1641092 w 12146583"/>
              <a:gd name="connsiteY1818" fmla="*/ 635688 h 4532507"/>
              <a:gd name="connsiteX1819" fmla="*/ 1630805 w 12146583"/>
              <a:gd name="connsiteY1819" fmla="*/ 659852 h 4532507"/>
              <a:gd name="connsiteX1820" fmla="*/ 1671521 w 12146583"/>
              <a:gd name="connsiteY1820" fmla="*/ 633427 h 4532507"/>
              <a:gd name="connsiteX1821" fmla="*/ 1658565 w 12146583"/>
              <a:gd name="connsiteY1821" fmla="*/ 630385 h 4532507"/>
              <a:gd name="connsiteX1822" fmla="*/ 2128499 w 12146583"/>
              <a:gd name="connsiteY1822" fmla="*/ 487413 h 4532507"/>
              <a:gd name="connsiteX1823" fmla="*/ 2286594 w 12146583"/>
              <a:gd name="connsiteY1823" fmla="*/ 449463 h 4532507"/>
              <a:gd name="connsiteX1824" fmla="*/ 2268753 w 12146583"/>
              <a:gd name="connsiteY1824" fmla="*/ 457256 h 4532507"/>
              <a:gd name="connsiteX1825" fmla="*/ 2289554 w 12146583"/>
              <a:gd name="connsiteY1825" fmla="*/ 450654 h 4532507"/>
              <a:gd name="connsiteX1826" fmla="*/ 2942471 w 12146583"/>
              <a:gd name="connsiteY1826" fmla="*/ 292001 h 4532507"/>
              <a:gd name="connsiteX1827" fmla="*/ 2957896 w 12146583"/>
              <a:gd name="connsiteY1827" fmla="*/ 292001 h 4532507"/>
              <a:gd name="connsiteX1828" fmla="*/ 3019590 w 12146583"/>
              <a:gd name="connsiteY1828" fmla="*/ 275320 h 4532507"/>
              <a:gd name="connsiteX1829" fmla="*/ 3050437 w 12146583"/>
              <a:gd name="connsiteY1829" fmla="*/ 275320 h 4532507"/>
              <a:gd name="connsiteX1830" fmla="*/ 3051534 w 12146583"/>
              <a:gd name="connsiteY1830" fmla="*/ 269103 h 4532507"/>
              <a:gd name="connsiteX1831" fmla="*/ 3057512 w 12146583"/>
              <a:gd name="connsiteY1831" fmla="*/ 271146 h 4532507"/>
              <a:gd name="connsiteX1832" fmla="*/ 3065861 w 12146583"/>
              <a:gd name="connsiteY1832" fmla="*/ 275320 h 4532507"/>
              <a:gd name="connsiteX1833" fmla="*/ 3091571 w 12146583"/>
              <a:gd name="connsiteY1833" fmla="*/ 258637 h 4532507"/>
              <a:gd name="connsiteX1834" fmla="*/ 3123886 w 12146583"/>
              <a:gd name="connsiteY1834" fmla="*/ 255485 h 4532507"/>
              <a:gd name="connsiteX1835" fmla="*/ 3168689 w 12146583"/>
              <a:gd name="connsiteY1835" fmla="*/ 250289 h 4532507"/>
              <a:gd name="connsiteX1836" fmla="*/ 3240670 w 12146583"/>
              <a:gd name="connsiteY1836" fmla="*/ 241941 h 4532507"/>
              <a:gd name="connsiteX1837" fmla="*/ 3240670 w 12146583"/>
              <a:gd name="connsiteY1837" fmla="*/ 233608 h 4532507"/>
              <a:gd name="connsiteX1838" fmla="*/ 4089021 w 12146583"/>
              <a:gd name="connsiteY1838" fmla="*/ 100121 h 4532507"/>
              <a:gd name="connsiteX1839" fmla="*/ 4094158 w 12146583"/>
              <a:gd name="connsiteY1839" fmla="*/ 108455 h 4532507"/>
              <a:gd name="connsiteX1840" fmla="*/ 4104445 w 12146583"/>
              <a:gd name="connsiteY1840" fmla="*/ 100121 h 4532507"/>
              <a:gd name="connsiteX1841" fmla="*/ 4320792 w 12146583"/>
              <a:gd name="connsiteY1841" fmla="*/ 75809 h 4532507"/>
              <a:gd name="connsiteX1842" fmla="*/ 4336052 w 12146583"/>
              <a:gd name="connsiteY1842" fmla="*/ 77392 h 4532507"/>
              <a:gd name="connsiteX1843" fmla="*/ 4633377 w 12146583"/>
              <a:gd name="connsiteY1843" fmla="*/ 40671 h 4532507"/>
              <a:gd name="connsiteX1844" fmla="*/ 5173875 w 12146583"/>
              <a:gd name="connsiteY1844" fmla="*/ 0 h 453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</a:cxnLst>
            <a:rect l="l" t="t" r="r" b="b"/>
            <a:pathLst>
              <a:path w="12146583" h="4532507">
                <a:moveTo>
                  <a:pt x="11009296" y="1903327"/>
                </a:moveTo>
                <a:cubicBezTo>
                  <a:pt x="11003623" y="1901263"/>
                  <a:pt x="11009295" y="1912824"/>
                  <a:pt x="11009295" y="1919430"/>
                </a:cubicBezTo>
                <a:cubicBezTo>
                  <a:pt x="11016861" y="1915031"/>
                  <a:pt x="11021910" y="1919430"/>
                  <a:pt x="11025680" y="1922730"/>
                </a:cubicBezTo>
                <a:lnTo>
                  <a:pt x="11030566" y="1925625"/>
                </a:lnTo>
                <a:cubicBezTo>
                  <a:pt x="11031995" y="1925491"/>
                  <a:pt x="11033248" y="1923840"/>
                  <a:pt x="11034513" y="1919430"/>
                </a:cubicBezTo>
                <a:cubicBezTo>
                  <a:pt x="11034513" y="1919430"/>
                  <a:pt x="11019380" y="1919430"/>
                  <a:pt x="11019380" y="1910622"/>
                </a:cubicBezTo>
                <a:cubicBezTo>
                  <a:pt x="11014338" y="1906218"/>
                  <a:pt x="11011187" y="1904016"/>
                  <a:pt x="11009296" y="1903327"/>
                </a:cubicBezTo>
                <a:close/>
                <a:moveTo>
                  <a:pt x="11004652" y="1853362"/>
                </a:moveTo>
                <a:lnTo>
                  <a:pt x="11004652" y="1868042"/>
                </a:lnTo>
                <a:lnTo>
                  <a:pt x="11014824" y="1869882"/>
                </a:lnTo>
                <a:cubicBezTo>
                  <a:pt x="11016861" y="1868042"/>
                  <a:pt x="11018216" y="1864376"/>
                  <a:pt x="11020936" y="1860709"/>
                </a:cubicBezTo>
                <a:cubicBezTo>
                  <a:pt x="11015508" y="1860709"/>
                  <a:pt x="11010080" y="1860709"/>
                  <a:pt x="11004652" y="1853362"/>
                </a:cubicBezTo>
                <a:close/>
                <a:moveTo>
                  <a:pt x="11004652" y="1835747"/>
                </a:moveTo>
                <a:cubicBezTo>
                  <a:pt x="11006006" y="1848966"/>
                  <a:pt x="11010750" y="1851158"/>
                  <a:pt x="11013813" y="1851847"/>
                </a:cubicBezTo>
                <a:cubicBezTo>
                  <a:pt x="11016861" y="1852537"/>
                  <a:pt x="11018216" y="1851711"/>
                  <a:pt x="11018216" y="1850062"/>
                </a:cubicBezTo>
                <a:cubicBezTo>
                  <a:pt x="11018216" y="1846760"/>
                  <a:pt x="11012787" y="1840157"/>
                  <a:pt x="11004652" y="1835747"/>
                </a:cubicBezTo>
                <a:close/>
                <a:moveTo>
                  <a:pt x="11946163" y="1725641"/>
                </a:moveTo>
                <a:cubicBezTo>
                  <a:pt x="11935789" y="1725641"/>
                  <a:pt x="11946163" y="1743257"/>
                  <a:pt x="11951338" y="1752079"/>
                </a:cubicBezTo>
                <a:cubicBezTo>
                  <a:pt x="11961714" y="1752079"/>
                  <a:pt x="11977251" y="1752079"/>
                  <a:pt x="11977251" y="1769693"/>
                </a:cubicBezTo>
                <a:cubicBezTo>
                  <a:pt x="11992801" y="1752079"/>
                  <a:pt x="11972077" y="1743257"/>
                  <a:pt x="11946163" y="1725641"/>
                </a:cubicBezTo>
                <a:close/>
                <a:moveTo>
                  <a:pt x="11889644" y="1694819"/>
                </a:moveTo>
                <a:cubicBezTo>
                  <a:pt x="11899729" y="1702153"/>
                  <a:pt x="11899729" y="1716832"/>
                  <a:pt x="11924932" y="1716832"/>
                </a:cubicBezTo>
                <a:cubicBezTo>
                  <a:pt x="11924932" y="1709499"/>
                  <a:pt x="11904765" y="1694819"/>
                  <a:pt x="11889644" y="1694819"/>
                </a:cubicBezTo>
                <a:close/>
                <a:moveTo>
                  <a:pt x="702886" y="1692617"/>
                </a:moveTo>
                <a:cubicBezTo>
                  <a:pt x="696043" y="1694819"/>
                  <a:pt x="688578" y="1699223"/>
                  <a:pt x="686092" y="1703627"/>
                </a:cubicBezTo>
                <a:cubicBezTo>
                  <a:pt x="701021" y="1694819"/>
                  <a:pt x="701021" y="1703627"/>
                  <a:pt x="715952" y="1694819"/>
                </a:cubicBezTo>
                <a:cubicBezTo>
                  <a:pt x="715952" y="1690415"/>
                  <a:pt x="709730" y="1690415"/>
                  <a:pt x="702886" y="1692617"/>
                </a:cubicBezTo>
                <a:close/>
                <a:moveTo>
                  <a:pt x="771704" y="1684773"/>
                </a:moveTo>
                <a:cubicBezTo>
                  <a:pt x="759468" y="1682709"/>
                  <a:pt x="734017" y="1699223"/>
                  <a:pt x="726187" y="1686011"/>
                </a:cubicBezTo>
                <a:cubicBezTo>
                  <a:pt x="731401" y="1694819"/>
                  <a:pt x="710524" y="1712436"/>
                  <a:pt x="731401" y="1712436"/>
                </a:cubicBezTo>
                <a:cubicBezTo>
                  <a:pt x="731401" y="1686011"/>
                  <a:pt x="762730" y="1703627"/>
                  <a:pt x="778393" y="1694819"/>
                </a:cubicBezTo>
                <a:cubicBezTo>
                  <a:pt x="778393" y="1688213"/>
                  <a:pt x="775783" y="1685461"/>
                  <a:pt x="771704" y="1684773"/>
                </a:cubicBezTo>
                <a:close/>
                <a:moveTo>
                  <a:pt x="11380120" y="1492224"/>
                </a:moveTo>
                <a:cubicBezTo>
                  <a:pt x="11385385" y="1500490"/>
                  <a:pt x="11374869" y="1508744"/>
                  <a:pt x="11359092" y="1516997"/>
                </a:cubicBezTo>
                <a:cubicBezTo>
                  <a:pt x="11369606" y="1508744"/>
                  <a:pt x="11343314" y="1492224"/>
                  <a:pt x="11338051" y="1500490"/>
                </a:cubicBezTo>
                <a:cubicBezTo>
                  <a:pt x="11343314" y="1508744"/>
                  <a:pt x="11364343" y="1516997"/>
                  <a:pt x="11348565" y="1516997"/>
                </a:cubicBezTo>
                <a:cubicBezTo>
                  <a:pt x="11338051" y="1508744"/>
                  <a:pt x="11338051" y="1500490"/>
                  <a:pt x="11327523" y="1500490"/>
                </a:cubicBezTo>
                <a:cubicBezTo>
                  <a:pt x="11322272" y="1516997"/>
                  <a:pt x="11374869" y="1541769"/>
                  <a:pt x="11359092" y="1558289"/>
                </a:cubicBezTo>
                <a:cubicBezTo>
                  <a:pt x="11364343" y="1550036"/>
                  <a:pt x="11385385" y="1558289"/>
                  <a:pt x="11401162" y="1558289"/>
                </a:cubicBezTo>
                <a:cubicBezTo>
                  <a:pt x="11380120" y="1550036"/>
                  <a:pt x="11374869" y="1550036"/>
                  <a:pt x="11369606" y="1541769"/>
                </a:cubicBezTo>
                <a:cubicBezTo>
                  <a:pt x="11390648" y="1550036"/>
                  <a:pt x="11374869" y="1533517"/>
                  <a:pt x="11374869" y="1525264"/>
                </a:cubicBezTo>
                <a:lnTo>
                  <a:pt x="11395911" y="1525264"/>
                </a:lnTo>
                <a:cubicBezTo>
                  <a:pt x="11401162" y="1516997"/>
                  <a:pt x="11380120" y="1516997"/>
                  <a:pt x="11385385" y="1508744"/>
                </a:cubicBezTo>
                <a:lnTo>
                  <a:pt x="11406427" y="1508744"/>
                </a:lnTo>
                <a:cubicBezTo>
                  <a:pt x="11395911" y="1500490"/>
                  <a:pt x="11395911" y="1492224"/>
                  <a:pt x="11380120" y="1492224"/>
                </a:cubicBezTo>
                <a:close/>
                <a:moveTo>
                  <a:pt x="10401980" y="1479005"/>
                </a:moveTo>
                <a:cubicBezTo>
                  <a:pt x="10401980" y="1479005"/>
                  <a:pt x="10423691" y="1492224"/>
                  <a:pt x="10429119" y="1485621"/>
                </a:cubicBezTo>
                <a:cubicBezTo>
                  <a:pt x="10423691" y="1485621"/>
                  <a:pt x="10418263" y="1485621"/>
                  <a:pt x="10418263" y="1479005"/>
                </a:cubicBezTo>
                <a:close/>
                <a:moveTo>
                  <a:pt x="10854945" y="1443786"/>
                </a:moveTo>
                <a:cubicBezTo>
                  <a:pt x="10849911" y="1452594"/>
                  <a:pt x="10870077" y="1461402"/>
                  <a:pt x="10880162" y="1461402"/>
                </a:cubicBezTo>
                <a:cubicBezTo>
                  <a:pt x="10885199" y="1452594"/>
                  <a:pt x="10859994" y="1452594"/>
                  <a:pt x="10854945" y="1443786"/>
                </a:cubicBezTo>
                <a:close/>
                <a:moveTo>
                  <a:pt x="11826747" y="1443773"/>
                </a:moveTo>
                <a:cubicBezTo>
                  <a:pt x="11837162" y="1467558"/>
                  <a:pt x="11821548" y="1451715"/>
                  <a:pt x="11816348" y="1459630"/>
                </a:cubicBezTo>
                <a:cubicBezTo>
                  <a:pt x="11837162" y="1459630"/>
                  <a:pt x="11847562" y="1475487"/>
                  <a:pt x="11878788" y="1483415"/>
                </a:cubicBezTo>
                <a:cubicBezTo>
                  <a:pt x="11873589" y="1475487"/>
                  <a:pt x="11852761" y="1443773"/>
                  <a:pt x="11837162" y="1451715"/>
                </a:cubicBezTo>
                <a:cubicBezTo>
                  <a:pt x="11842361" y="1451715"/>
                  <a:pt x="11847562" y="1459630"/>
                  <a:pt x="11842361" y="1459630"/>
                </a:cubicBezTo>
                <a:cubicBezTo>
                  <a:pt x="11831961" y="1451715"/>
                  <a:pt x="11831961" y="1451715"/>
                  <a:pt x="11826747" y="1443773"/>
                </a:cubicBezTo>
                <a:close/>
                <a:moveTo>
                  <a:pt x="10978170" y="1414265"/>
                </a:moveTo>
                <a:lnTo>
                  <a:pt x="10999136" y="1418322"/>
                </a:lnTo>
                <a:lnTo>
                  <a:pt x="10999136" y="1424736"/>
                </a:lnTo>
                <a:close/>
                <a:moveTo>
                  <a:pt x="10952864" y="1401628"/>
                </a:moveTo>
                <a:lnTo>
                  <a:pt x="10978170" y="1414265"/>
                </a:lnTo>
                <a:lnTo>
                  <a:pt x="10972147" y="1413100"/>
                </a:lnTo>
                <a:cubicBezTo>
                  <a:pt x="10967010" y="1412059"/>
                  <a:pt x="10963151" y="1409974"/>
                  <a:pt x="10952864" y="1401628"/>
                </a:cubicBezTo>
                <a:close/>
                <a:moveTo>
                  <a:pt x="10350419" y="1395336"/>
                </a:moveTo>
                <a:cubicBezTo>
                  <a:pt x="10355847" y="1410016"/>
                  <a:pt x="10361275" y="1410016"/>
                  <a:pt x="10372132" y="1417362"/>
                </a:cubicBezTo>
                <a:cubicBezTo>
                  <a:pt x="10372132" y="1402669"/>
                  <a:pt x="10350419" y="1395336"/>
                  <a:pt x="10350419" y="1395336"/>
                </a:cubicBezTo>
                <a:close/>
                <a:moveTo>
                  <a:pt x="10814621" y="1386528"/>
                </a:moveTo>
                <a:cubicBezTo>
                  <a:pt x="10803753" y="1386528"/>
                  <a:pt x="10798325" y="1394227"/>
                  <a:pt x="10798325" y="1401938"/>
                </a:cubicBezTo>
                <a:cubicBezTo>
                  <a:pt x="10803753" y="1409650"/>
                  <a:pt x="10809180" y="1409650"/>
                  <a:pt x="10814621" y="1409650"/>
                </a:cubicBezTo>
                <a:lnTo>
                  <a:pt x="10818013" y="1412532"/>
                </a:lnTo>
                <a:cubicBezTo>
                  <a:pt x="10820050" y="1413506"/>
                  <a:pt x="10822757" y="1413506"/>
                  <a:pt x="10825477" y="1409650"/>
                </a:cubicBezTo>
                <a:cubicBezTo>
                  <a:pt x="10809180" y="1401938"/>
                  <a:pt x="10825477" y="1386528"/>
                  <a:pt x="10814621" y="1386528"/>
                </a:cubicBezTo>
                <a:close/>
                <a:moveTo>
                  <a:pt x="10958887" y="1342488"/>
                </a:moveTo>
                <a:cubicBezTo>
                  <a:pt x="10948803" y="1342488"/>
                  <a:pt x="10938719" y="1351297"/>
                  <a:pt x="10928634" y="1360103"/>
                </a:cubicBezTo>
                <a:cubicBezTo>
                  <a:pt x="10948803" y="1368911"/>
                  <a:pt x="10938719" y="1351297"/>
                  <a:pt x="10948803" y="1351297"/>
                </a:cubicBezTo>
                <a:cubicBezTo>
                  <a:pt x="10953839" y="1360103"/>
                  <a:pt x="10948803" y="1368911"/>
                  <a:pt x="10963924" y="1368911"/>
                </a:cubicBezTo>
                <a:cubicBezTo>
                  <a:pt x="10953839" y="1351297"/>
                  <a:pt x="10958887" y="1351297"/>
                  <a:pt x="10958887" y="1342488"/>
                </a:cubicBezTo>
                <a:close/>
                <a:moveTo>
                  <a:pt x="10814633" y="1342488"/>
                </a:moveTo>
                <a:cubicBezTo>
                  <a:pt x="10825491" y="1351297"/>
                  <a:pt x="10820063" y="1351297"/>
                  <a:pt x="10820063" y="1351297"/>
                </a:cubicBezTo>
                <a:lnTo>
                  <a:pt x="10836359" y="1360103"/>
                </a:lnTo>
                <a:cubicBezTo>
                  <a:pt x="10820063" y="1351297"/>
                  <a:pt x="10830918" y="1351297"/>
                  <a:pt x="10830918" y="1342488"/>
                </a:cubicBezTo>
                <a:close/>
                <a:moveTo>
                  <a:pt x="10772994" y="1342488"/>
                </a:moveTo>
                <a:cubicBezTo>
                  <a:pt x="10777967" y="1368911"/>
                  <a:pt x="10777967" y="1351297"/>
                  <a:pt x="10763037" y="1360103"/>
                </a:cubicBezTo>
                <a:cubicBezTo>
                  <a:pt x="10774234" y="1371117"/>
                  <a:pt x="10778902" y="1371117"/>
                  <a:pt x="10782091" y="1369737"/>
                </a:cubicBezTo>
                <a:cubicBezTo>
                  <a:pt x="10791657" y="1365611"/>
                  <a:pt x="10787924" y="1349091"/>
                  <a:pt x="10772994" y="1342488"/>
                </a:cubicBezTo>
                <a:close/>
                <a:moveTo>
                  <a:pt x="10613810" y="1342488"/>
                </a:moveTo>
                <a:cubicBezTo>
                  <a:pt x="10618910" y="1367707"/>
                  <a:pt x="10578105" y="1342488"/>
                  <a:pt x="10573005" y="1350890"/>
                </a:cubicBezTo>
                <a:cubicBezTo>
                  <a:pt x="10593402" y="1367707"/>
                  <a:pt x="10608711" y="1359306"/>
                  <a:pt x="10624008" y="1367707"/>
                </a:cubicBezTo>
                <a:cubicBezTo>
                  <a:pt x="10618910" y="1376123"/>
                  <a:pt x="10608711" y="1367707"/>
                  <a:pt x="10608711" y="1376123"/>
                </a:cubicBezTo>
                <a:cubicBezTo>
                  <a:pt x="10624008" y="1384525"/>
                  <a:pt x="10634207" y="1392928"/>
                  <a:pt x="10654616" y="1401342"/>
                </a:cubicBezTo>
                <a:cubicBezTo>
                  <a:pt x="10675011" y="1409745"/>
                  <a:pt x="10654616" y="1392928"/>
                  <a:pt x="10675011" y="1392928"/>
                </a:cubicBezTo>
                <a:cubicBezTo>
                  <a:pt x="10700519" y="1401342"/>
                  <a:pt x="10695408" y="1418161"/>
                  <a:pt x="10710717" y="1434979"/>
                </a:cubicBezTo>
                <a:cubicBezTo>
                  <a:pt x="10720916" y="1418161"/>
                  <a:pt x="10705619" y="1418161"/>
                  <a:pt x="10700519" y="1409745"/>
                </a:cubicBezTo>
                <a:cubicBezTo>
                  <a:pt x="10720916" y="1401342"/>
                  <a:pt x="10726014" y="1418161"/>
                  <a:pt x="10741311" y="1409745"/>
                </a:cubicBezTo>
                <a:cubicBezTo>
                  <a:pt x="10726014" y="1401342"/>
                  <a:pt x="10710717" y="1392928"/>
                  <a:pt x="10675011" y="1384525"/>
                </a:cubicBezTo>
                <a:cubicBezTo>
                  <a:pt x="10675011" y="1367707"/>
                  <a:pt x="10664813" y="1367707"/>
                  <a:pt x="10644405" y="1359306"/>
                </a:cubicBezTo>
                <a:cubicBezTo>
                  <a:pt x="10644405" y="1367707"/>
                  <a:pt x="10675011" y="1376123"/>
                  <a:pt x="10669913" y="1384525"/>
                </a:cubicBezTo>
                <a:cubicBezTo>
                  <a:pt x="10644405" y="1376123"/>
                  <a:pt x="10634207" y="1359306"/>
                  <a:pt x="10613810" y="1342488"/>
                </a:cubicBezTo>
                <a:close/>
                <a:moveTo>
                  <a:pt x="11014948" y="1331430"/>
                </a:moveTo>
                <a:cubicBezTo>
                  <a:pt x="11012761" y="1331302"/>
                  <a:pt x="11012437" y="1332851"/>
                  <a:pt x="11015028" y="1336981"/>
                </a:cubicBezTo>
                <a:cubicBezTo>
                  <a:pt x="11035765" y="1345234"/>
                  <a:pt x="11020215" y="1345234"/>
                  <a:pt x="11030578" y="1361754"/>
                </a:cubicBezTo>
                <a:cubicBezTo>
                  <a:pt x="11009852" y="1345234"/>
                  <a:pt x="11035765" y="1370008"/>
                  <a:pt x="11004665" y="1353487"/>
                </a:cubicBezTo>
                <a:cubicBezTo>
                  <a:pt x="11009852" y="1370008"/>
                  <a:pt x="11020215" y="1370008"/>
                  <a:pt x="11040941" y="1386528"/>
                </a:cubicBezTo>
                <a:cubicBezTo>
                  <a:pt x="11040941" y="1378261"/>
                  <a:pt x="11040941" y="1370008"/>
                  <a:pt x="11051303" y="1378261"/>
                </a:cubicBezTo>
                <a:cubicBezTo>
                  <a:pt x="11035765" y="1370008"/>
                  <a:pt x="11030578" y="1345234"/>
                  <a:pt x="11056490" y="1353487"/>
                </a:cubicBezTo>
                <a:cubicBezTo>
                  <a:pt x="11044828" y="1347297"/>
                  <a:pt x="11021508" y="1331816"/>
                  <a:pt x="11014948" y="1331430"/>
                </a:cubicBezTo>
                <a:close/>
                <a:moveTo>
                  <a:pt x="10965961" y="1313305"/>
                </a:moveTo>
                <a:cubicBezTo>
                  <a:pt x="10962227" y="1313305"/>
                  <a:pt x="10960981" y="1314955"/>
                  <a:pt x="10963467" y="1318256"/>
                </a:cubicBezTo>
                <a:cubicBezTo>
                  <a:pt x="10973426" y="1324872"/>
                  <a:pt x="10983384" y="1324872"/>
                  <a:pt x="10988356" y="1324872"/>
                </a:cubicBezTo>
                <a:lnTo>
                  <a:pt x="10983384" y="1318256"/>
                </a:lnTo>
                <a:cubicBezTo>
                  <a:pt x="10975918" y="1314955"/>
                  <a:pt x="10969696" y="1313305"/>
                  <a:pt x="10965961" y="1313305"/>
                </a:cubicBezTo>
                <a:close/>
                <a:moveTo>
                  <a:pt x="10758909" y="1310921"/>
                </a:moveTo>
                <a:cubicBezTo>
                  <a:pt x="10753449" y="1315462"/>
                  <a:pt x="10757244" y="1329087"/>
                  <a:pt x="10738237" y="1310923"/>
                </a:cubicBezTo>
                <a:cubicBezTo>
                  <a:pt x="10743311" y="1319000"/>
                  <a:pt x="10733176" y="1327064"/>
                  <a:pt x="10743311" y="1327064"/>
                </a:cubicBezTo>
                <a:cubicBezTo>
                  <a:pt x="10763580" y="1319000"/>
                  <a:pt x="10788911" y="1343219"/>
                  <a:pt x="10809180" y="1351297"/>
                </a:cubicBezTo>
                <a:cubicBezTo>
                  <a:pt x="10809180" y="1335142"/>
                  <a:pt x="10748385" y="1327064"/>
                  <a:pt x="10768642" y="1310923"/>
                </a:cubicBezTo>
                <a:cubicBezTo>
                  <a:pt x="10763578" y="1308904"/>
                  <a:pt x="10760729" y="1309408"/>
                  <a:pt x="10758909" y="1310921"/>
                </a:cubicBezTo>
                <a:close/>
                <a:moveTo>
                  <a:pt x="10273540" y="1300644"/>
                </a:moveTo>
                <a:cubicBezTo>
                  <a:pt x="10262850" y="1302295"/>
                  <a:pt x="10256739" y="1313856"/>
                  <a:pt x="10268962" y="1320462"/>
                </a:cubicBezTo>
                <a:cubicBezTo>
                  <a:pt x="10263534" y="1311654"/>
                  <a:pt x="10285246" y="1311654"/>
                  <a:pt x="10285246" y="1302846"/>
                </a:cubicBezTo>
                <a:cubicBezTo>
                  <a:pt x="10281175" y="1300644"/>
                  <a:pt x="10277103" y="1300093"/>
                  <a:pt x="10273540" y="1300644"/>
                </a:cubicBezTo>
                <a:close/>
                <a:moveTo>
                  <a:pt x="10062659" y="1285229"/>
                </a:moveTo>
                <a:cubicBezTo>
                  <a:pt x="10078412" y="1293159"/>
                  <a:pt x="10104654" y="1293159"/>
                  <a:pt x="10088901" y="1309014"/>
                </a:cubicBezTo>
                <a:cubicBezTo>
                  <a:pt x="10096784" y="1312979"/>
                  <a:pt x="10109893" y="1316944"/>
                  <a:pt x="10121051" y="1317931"/>
                </a:cubicBezTo>
                <a:cubicBezTo>
                  <a:pt x="10132212" y="1318919"/>
                  <a:pt x="10141384" y="1316944"/>
                  <a:pt x="10141384" y="1309014"/>
                </a:cubicBezTo>
                <a:cubicBezTo>
                  <a:pt x="10109893" y="1293159"/>
                  <a:pt x="10104654" y="1293159"/>
                  <a:pt x="10062659" y="1285229"/>
                </a:cubicBezTo>
                <a:close/>
                <a:moveTo>
                  <a:pt x="8716173" y="1258806"/>
                </a:moveTo>
                <a:cubicBezTo>
                  <a:pt x="8727028" y="1267614"/>
                  <a:pt x="8732456" y="1267614"/>
                  <a:pt x="8743326" y="1276421"/>
                </a:cubicBezTo>
                <a:cubicBezTo>
                  <a:pt x="8743326" y="1267614"/>
                  <a:pt x="8732456" y="1258806"/>
                  <a:pt x="8716173" y="1258806"/>
                </a:cubicBezTo>
                <a:close/>
                <a:moveTo>
                  <a:pt x="8754926" y="1256604"/>
                </a:moveTo>
                <a:cubicBezTo>
                  <a:pt x="8750651" y="1254402"/>
                  <a:pt x="8748209" y="1254402"/>
                  <a:pt x="8753092" y="1258806"/>
                </a:cubicBezTo>
                <a:cubicBezTo>
                  <a:pt x="8767757" y="1267614"/>
                  <a:pt x="8748210" y="1267614"/>
                  <a:pt x="8753092" y="1276421"/>
                </a:cubicBezTo>
                <a:cubicBezTo>
                  <a:pt x="8767757" y="1276421"/>
                  <a:pt x="8767757" y="1267614"/>
                  <a:pt x="8767757" y="1267614"/>
                </a:cubicBezTo>
                <a:cubicBezTo>
                  <a:pt x="8765309" y="1263210"/>
                  <a:pt x="8759201" y="1258806"/>
                  <a:pt x="8754926" y="1256604"/>
                </a:cubicBezTo>
                <a:close/>
                <a:moveTo>
                  <a:pt x="9653982" y="1254587"/>
                </a:moveTo>
                <a:cubicBezTo>
                  <a:pt x="9663622" y="1255630"/>
                  <a:pt x="9675190" y="1259800"/>
                  <a:pt x="9682901" y="1268141"/>
                </a:cubicBezTo>
                <a:lnTo>
                  <a:pt x="9662341" y="1268141"/>
                </a:lnTo>
                <a:cubicBezTo>
                  <a:pt x="9662341" y="1274406"/>
                  <a:pt x="9668123" y="1285352"/>
                  <a:pt x="9662341" y="1286920"/>
                </a:cubicBezTo>
                <a:cubicBezTo>
                  <a:pt x="9660417" y="1287435"/>
                  <a:pt x="9657191" y="1286920"/>
                  <a:pt x="9652054" y="1284837"/>
                </a:cubicBezTo>
                <a:cubicBezTo>
                  <a:pt x="9662341" y="1268141"/>
                  <a:pt x="9652054" y="1268141"/>
                  <a:pt x="9636631" y="1259793"/>
                </a:cubicBezTo>
                <a:cubicBezTo>
                  <a:pt x="9636631" y="1255626"/>
                  <a:pt x="9644343" y="1253543"/>
                  <a:pt x="9653982" y="1254587"/>
                </a:cubicBezTo>
                <a:close/>
                <a:moveTo>
                  <a:pt x="10243617" y="1249998"/>
                </a:moveTo>
                <a:cubicBezTo>
                  <a:pt x="10233369" y="1258806"/>
                  <a:pt x="10228232" y="1267614"/>
                  <a:pt x="10228232" y="1276421"/>
                </a:cubicBezTo>
                <a:cubicBezTo>
                  <a:pt x="10238494" y="1276421"/>
                  <a:pt x="10243617" y="1285229"/>
                  <a:pt x="10253867" y="1294037"/>
                </a:cubicBezTo>
                <a:cubicBezTo>
                  <a:pt x="10243617" y="1276421"/>
                  <a:pt x="10253867" y="1285229"/>
                  <a:pt x="10269253" y="1285229"/>
                </a:cubicBezTo>
                <a:cubicBezTo>
                  <a:pt x="10264128" y="1276421"/>
                  <a:pt x="10248742" y="1267614"/>
                  <a:pt x="10274390" y="1267614"/>
                </a:cubicBezTo>
                <a:cubicBezTo>
                  <a:pt x="10274390" y="1258806"/>
                  <a:pt x="10259003" y="1258806"/>
                  <a:pt x="10243617" y="1249998"/>
                </a:cubicBezTo>
                <a:close/>
                <a:moveTo>
                  <a:pt x="2005995" y="1241190"/>
                </a:moveTo>
                <a:cubicBezTo>
                  <a:pt x="1959686" y="1258128"/>
                  <a:pt x="1913378" y="1266599"/>
                  <a:pt x="1872205" y="1275069"/>
                </a:cubicBezTo>
                <a:cubicBezTo>
                  <a:pt x="1825896" y="1292008"/>
                  <a:pt x="1784737" y="1300477"/>
                  <a:pt x="1733279" y="1325887"/>
                </a:cubicBezTo>
                <a:cubicBezTo>
                  <a:pt x="1722980" y="1325887"/>
                  <a:pt x="1671521" y="1334356"/>
                  <a:pt x="1676671" y="1342826"/>
                </a:cubicBezTo>
                <a:cubicBezTo>
                  <a:pt x="1686958" y="1342826"/>
                  <a:pt x="1693398" y="1344937"/>
                  <a:pt x="1700471" y="1346006"/>
                </a:cubicBezTo>
                <a:cubicBezTo>
                  <a:pt x="1707543" y="1347061"/>
                  <a:pt x="1715261" y="1347061"/>
                  <a:pt x="1728129" y="1342826"/>
                </a:cubicBezTo>
                <a:cubicBezTo>
                  <a:pt x="1764151" y="1325887"/>
                  <a:pt x="1815611" y="1308948"/>
                  <a:pt x="1867069" y="1292008"/>
                </a:cubicBezTo>
                <a:cubicBezTo>
                  <a:pt x="1918515" y="1275069"/>
                  <a:pt x="1975123" y="1258128"/>
                  <a:pt x="2016294" y="1249659"/>
                </a:cubicBezTo>
                <a:cubicBezTo>
                  <a:pt x="2011145" y="1241190"/>
                  <a:pt x="2000858" y="1249659"/>
                  <a:pt x="2005995" y="1241190"/>
                </a:cubicBezTo>
                <a:close/>
                <a:moveTo>
                  <a:pt x="8950349" y="1226756"/>
                </a:moveTo>
                <a:cubicBezTo>
                  <a:pt x="8945167" y="1225449"/>
                  <a:pt x="8938041" y="1225448"/>
                  <a:pt x="8927675" y="1227538"/>
                </a:cubicBezTo>
                <a:cubicBezTo>
                  <a:pt x="8938038" y="1227538"/>
                  <a:pt x="8943225" y="1227538"/>
                  <a:pt x="8943225" y="1235899"/>
                </a:cubicBezTo>
                <a:cubicBezTo>
                  <a:pt x="8927675" y="1252636"/>
                  <a:pt x="8906938" y="1227538"/>
                  <a:pt x="8886211" y="1235899"/>
                </a:cubicBezTo>
                <a:cubicBezTo>
                  <a:pt x="8881037" y="1235899"/>
                  <a:pt x="8896574" y="1227538"/>
                  <a:pt x="8881037" y="1227538"/>
                </a:cubicBezTo>
                <a:cubicBezTo>
                  <a:pt x="8870661" y="1235899"/>
                  <a:pt x="8875850" y="1235899"/>
                  <a:pt x="8881037" y="1244274"/>
                </a:cubicBezTo>
                <a:cubicBezTo>
                  <a:pt x="8860300" y="1235899"/>
                  <a:pt x="8865487" y="1252636"/>
                  <a:pt x="8875850" y="1252636"/>
                </a:cubicBezTo>
                <a:cubicBezTo>
                  <a:pt x="8855111" y="1261012"/>
                  <a:pt x="8834386" y="1252636"/>
                  <a:pt x="8808475" y="1261012"/>
                </a:cubicBezTo>
                <a:cubicBezTo>
                  <a:pt x="8829199" y="1269373"/>
                  <a:pt x="8824025" y="1277748"/>
                  <a:pt x="8860300" y="1286109"/>
                </a:cubicBezTo>
                <a:cubicBezTo>
                  <a:pt x="8865487" y="1294484"/>
                  <a:pt x="8824025" y="1286109"/>
                  <a:pt x="8844749" y="1302846"/>
                </a:cubicBezTo>
                <a:cubicBezTo>
                  <a:pt x="8855111" y="1294484"/>
                  <a:pt x="8906938" y="1294484"/>
                  <a:pt x="8865487" y="1286109"/>
                </a:cubicBezTo>
                <a:cubicBezTo>
                  <a:pt x="8922488" y="1294484"/>
                  <a:pt x="8917313" y="1277748"/>
                  <a:pt x="8953588" y="1277748"/>
                </a:cubicBezTo>
                <a:cubicBezTo>
                  <a:pt x="8932851" y="1269373"/>
                  <a:pt x="8917313" y="1269373"/>
                  <a:pt x="8912125" y="1261012"/>
                </a:cubicBezTo>
                <a:cubicBezTo>
                  <a:pt x="8912125" y="1244274"/>
                  <a:pt x="8953588" y="1269373"/>
                  <a:pt x="8963950" y="1261012"/>
                </a:cubicBezTo>
                <a:cubicBezTo>
                  <a:pt x="8958763" y="1261012"/>
                  <a:pt x="8948400" y="1244274"/>
                  <a:pt x="8979500" y="1252636"/>
                </a:cubicBezTo>
                <a:cubicBezTo>
                  <a:pt x="8963947" y="1246365"/>
                  <a:pt x="8965895" y="1230680"/>
                  <a:pt x="8950349" y="1226756"/>
                </a:cubicBezTo>
                <a:close/>
                <a:moveTo>
                  <a:pt x="10685828" y="1218431"/>
                </a:moveTo>
                <a:cubicBezTo>
                  <a:pt x="10683007" y="1216917"/>
                  <a:pt x="10681073" y="1216413"/>
                  <a:pt x="10681073" y="1218432"/>
                </a:cubicBezTo>
                <a:cubicBezTo>
                  <a:pt x="10722333" y="1234587"/>
                  <a:pt x="10670760" y="1242651"/>
                  <a:pt x="10701709" y="1258806"/>
                </a:cubicBezTo>
                <a:cubicBezTo>
                  <a:pt x="10722333" y="1258806"/>
                  <a:pt x="10681073" y="1234587"/>
                  <a:pt x="10717169" y="1242651"/>
                </a:cubicBezTo>
                <a:cubicBezTo>
                  <a:pt x="10717169" y="1234587"/>
                  <a:pt x="10717169" y="1226510"/>
                  <a:pt x="10706857" y="1218432"/>
                </a:cubicBezTo>
                <a:cubicBezTo>
                  <a:pt x="10710730" y="1236597"/>
                  <a:pt x="10694290" y="1222971"/>
                  <a:pt x="10685828" y="1218431"/>
                </a:cubicBezTo>
                <a:close/>
                <a:moveTo>
                  <a:pt x="8978146" y="1201547"/>
                </a:moveTo>
                <a:cubicBezTo>
                  <a:pt x="8978146" y="1210355"/>
                  <a:pt x="8973161" y="1210355"/>
                  <a:pt x="8963216" y="1210355"/>
                </a:cubicBezTo>
                <a:cubicBezTo>
                  <a:pt x="8963216" y="1219177"/>
                  <a:pt x="8973161" y="1210355"/>
                  <a:pt x="8963216" y="1219177"/>
                </a:cubicBezTo>
                <a:lnTo>
                  <a:pt x="8993077" y="1219177"/>
                </a:lnTo>
                <a:cubicBezTo>
                  <a:pt x="8993077" y="1210355"/>
                  <a:pt x="8983119" y="1210355"/>
                  <a:pt x="8978146" y="1201547"/>
                </a:cubicBezTo>
                <a:close/>
                <a:moveTo>
                  <a:pt x="8892044" y="1200723"/>
                </a:moveTo>
                <a:cubicBezTo>
                  <a:pt x="8890122" y="1204855"/>
                  <a:pt x="8908386" y="1221375"/>
                  <a:pt x="8912238" y="1227972"/>
                </a:cubicBezTo>
                <a:cubicBezTo>
                  <a:pt x="8922488" y="1201547"/>
                  <a:pt x="8896853" y="1219177"/>
                  <a:pt x="8901977" y="1201547"/>
                </a:cubicBezTo>
                <a:cubicBezTo>
                  <a:pt x="8895569" y="1199345"/>
                  <a:pt x="8892685" y="1199346"/>
                  <a:pt x="8892044" y="1200723"/>
                </a:cubicBezTo>
                <a:close/>
                <a:moveTo>
                  <a:pt x="9785731" y="1192739"/>
                </a:moveTo>
                <a:cubicBezTo>
                  <a:pt x="9785731" y="1192739"/>
                  <a:pt x="9785731" y="1201547"/>
                  <a:pt x="9796599" y="1210355"/>
                </a:cubicBezTo>
                <a:cubicBezTo>
                  <a:pt x="9796599" y="1201547"/>
                  <a:pt x="9802027" y="1201547"/>
                  <a:pt x="9812882" y="1210355"/>
                </a:cubicBezTo>
                <a:cubicBezTo>
                  <a:pt x="9807455" y="1201547"/>
                  <a:pt x="9796599" y="1192739"/>
                  <a:pt x="9785731" y="1192739"/>
                </a:cubicBezTo>
                <a:close/>
                <a:moveTo>
                  <a:pt x="9622877" y="1192739"/>
                </a:moveTo>
                <a:cubicBezTo>
                  <a:pt x="9601164" y="1192739"/>
                  <a:pt x="9606592" y="1201547"/>
                  <a:pt x="9595737" y="1210355"/>
                </a:cubicBezTo>
                <a:cubicBezTo>
                  <a:pt x="9612022" y="1210355"/>
                  <a:pt x="9622877" y="1210355"/>
                  <a:pt x="9622877" y="1192739"/>
                </a:cubicBezTo>
                <a:close/>
                <a:moveTo>
                  <a:pt x="10057929" y="1181735"/>
                </a:moveTo>
                <a:cubicBezTo>
                  <a:pt x="10052202" y="1183935"/>
                  <a:pt x="10050931" y="1188336"/>
                  <a:pt x="10063659" y="1192739"/>
                </a:cubicBezTo>
                <a:cubicBezTo>
                  <a:pt x="10058573" y="1183932"/>
                  <a:pt x="10078931" y="1192739"/>
                  <a:pt x="10078931" y="1183932"/>
                </a:cubicBezTo>
                <a:cubicBezTo>
                  <a:pt x="10073838" y="1179535"/>
                  <a:pt x="10063656" y="1179535"/>
                  <a:pt x="10057929" y="1181735"/>
                </a:cubicBezTo>
                <a:close/>
                <a:moveTo>
                  <a:pt x="9490422" y="1172928"/>
                </a:moveTo>
                <a:cubicBezTo>
                  <a:pt x="9485009" y="1172379"/>
                  <a:pt x="9480161" y="1172932"/>
                  <a:pt x="9476283" y="1175137"/>
                </a:cubicBezTo>
                <a:cubicBezTo>
                  <a:pt x="9512482" y="1192739"/>
                  <a:pt x="9543507" y="1201547"/>
                  <a:pt x="9574532" y="1210355"/>
                </a:cubicBezTo>
                <a:cubicBezTo>
                  <a:pt x="9584868" y="1201547"/>
                  <a:pt x="9564193" y="1201547"/>
                  <a:pt x="9559019" y="1192739"/>
                </a:cubicBezTo>
                <a:cubicBezTo>
                  <a:pt x="9569355" y="1201547"/>
                  <a:pt x="9584868" y="1192739"/>
                  <a:pt x="9569355" y="1183932"/>
                </a:cubicBezTo>
                <a:cubicBezTo>
                  <a:pt x="9564193" y="1192739"/>
                  <a:pt x="9559019" y="1192739"/>
                  <a:pt x="9543507" y="1192739"/>
                </a:cubicBezTo>
                <a:cubicBezTo>
                  <a:pt x="9527992" y="1186134"/>
                  <a:pt x="9506662" y="1174573"/>
                  <a:pt x="9490422" y="1172928"/>
                </a:cubicBezTo>
                <a:close/>
                <a:moveTo>
                  <a:pt x="10508724" y="1172653"/>
                </a:moveTo>
                <a:cubicBezTo>
                  <a:pt x="10505501" y="1172379"/>
                  <a:pt x="10502448" y="1172932"/>
                  <a:pt x="10499734" y="1175137"/>
                </a:cubicBezTo>
                <a:cubicBezTo>
                  <a:pt x="10507869" y="1179534"/>
                  <a:pt x="10517371" y="1181740"/>
                  <a:pt x="10524836" y="1181740"/>
                </a:cubicBezTo>
                <a:cubicBezTo>
                  <a:pt x="10532302" y="1181740"/>
                  <a:pt x="10537729" y="1179534"/>
                  <a:pt x="10537729" y="1175137"/>
                </a:cubicBezTo>
                <a:cubicBezTo>
                  <a:pt x="10529588" y="1181734"/>
                  <a:pt x="10518393" y="1173473"/>
                  <a:pt x="10508724" y="1172653"/>
                </a:cubicBezTo>
                <a:close/>
                <a:moveTo>
                  <a:pt x="11934890" y="1167695"/>
                </a:moveTo>
                <a:cubicBezTo>
                  <a:pt x="11932902" y="1167212"/>
                  <a:pt x="11932585" y="1167692"/>
                  <a:pt x="11935132" y="1169616"/>
                </a:cubicBezTo>
                <a:cubicBezTo>
                  <a:pt x="11940218" y="1177330"/>
                  <a:pt x="11940218" y="1169616"/>
                  <a:pt x="11950403" y="1177330"/>
                </a:cubicBezTo>
                <a:cubicBezTo>
                  <a:pt x="11940218" y="1177330"/>
                  <a:pt x="11940218" y="1177330"/>
                  <a:pt x="11950403" y="1185042"/>
                </a:cubicBezTo>
                <a:lnTo>
                  <a:pt x="11958032" y="1187923"/>
                </a:lnTo>
                <a:cubicBezTo>
                  <a:pt x="11961853" y="1188897"/>
                  <a:pt x="11965675" y="1188897"/>
                  <a:pt x="11965675" y="1185042"/>
                </a:cubicBezTo>
                <a:cubicBezTo>
                  <a:pt x="11961851" y="1179258"/>
                  <a:pt x="11940852" y="1169143"/>
                  <a:pt x="11934890" y="1167695"/>
                </a:cubicBezTo>
                <a:close/>
                <a:moveTo>
                  <a:pt x="10040125" y="1145038"/>
                </a:moveTo>
                <a:cubicBezTo>
                  <a:pt x="10038852" y="1145811"/>
                  <a:pt x="10038215" y="1147875"/>
                  <a:pt x="10038215" y="1152001"/>
                </a:cubicBezTo>
                <a:cubicBezTo>
                  <a:pt x="10068759" y="1152001"/>
                  <a:pt x="10089117" y="1185042"/>
                  <a:pt x="10089117" y="1193293"/>
                </a:cubicBezTo>
                <a:cubicBezTo>
                  <a:pt x="10094203" y="1193293"/>
                  <a:pt x="10100567" y="1195365"/>
                  <a:pt x="10106298" y="1196393"/>
                </a:cubicBezTo>
                <a:cubicBezTo>
                  <a:pt x="10112017" y="1197421"/>
                  <a:pt x="10117117" y="1197421"/>
                  <a:pt x="10119659" y="1193293"/>
                </a:cubicBezTo>
                <a:cubicBezTo>
                  <a:pt x="10114573" y="1185042"/>
                  <a:pt x="10073845" y="1176775"/>
                  <a:pt x="10089117" y="1168521"/>
                </a:cubicBezTo>
                <a:cubicBezTo>
                  <a:pt x="10078943" y="1160268"/>
                  <a:pt x="10068759" y="1160268"/>
                  <a:pt x="10068759" y="1152001"/>
                </a:cubicBezTo>
                <a:cubicBezTo>
                  <a:pt x="10053491" y="1152001"/>
                  <a:pt x="10043944" y="1142716"/>
                  <a:pt x="10040125" y="1145038"/>
                </a:cubicBezTo>
                <a:close/>
                <a:moveTo>
                  <a:pt x="10407408" y="1144303"/>
                </a:moveTo>
                <a:cubicBezTo>
                  <a:pt x="10422958" y="1149809"/>
                  <a:pt x="10438508" y="1159442"/>
                  <a:pt x="10451869" y="1160823"/>
                </a:cubicBezTo>
                <a:cubicBezTo>
                  <a:pt x="10456322" y="1161270"/>
                  <a:pt x="10460536" y="1160823"/>
                  <a:pt x="10464420" y="1158982"/>
                </a:cubicBezTo>
                <a:cubicBezTo>
                  <a:pt x="10454058" y="1151636"/>
                  <a:pt x="10412595" y="1144303"/>
                  <a:pt x="10407408" y="1144303"/>
                </a:cubicBezTo>
                <a:close/>
                <a:moveTo>
                  <a:pt x="9472412" y="1144303"/>
                </a:moveTo>
                <a:cubicBezTo>
                  <a:pt x="9482825" y="1159713"/>
                  <a:pt x="9451597" y="1144303"/>
                  <a:pt x="9446398" y="1152001"/>
                </a:cubicBezTo>
                <a:cubicBezTo>
                  <a:pt x="9456798" y="1152001"/>
                  <a:pt x="9456798" y="1159713"/>
                  <a:pt x="9462010" y="1159713"/>
                </a:cubicBezTo>
                <a:cubicBezTo>
                  <a:pt x="9467211" y="1144303"/>
                  <a:pt x="9503638" y="1175137"/>
                  <a:pt x="9508838" y="1167425"/>
                </a:cubicBezTo>
                <a:cubicBezTo>
                  <a:pt x="9493225" y="1159713"/>
                  <a:pt x="9493225" y="1152001"/>
                  <a:pt x="9472412" y="1144303"/>
                </a:cubicBezTo>
                <a:close/>
                <a:moveTo>
                  <a:pt x="11904055" y="1142990"/>
                </a:moveTo>
                <a:cubicBezTo>
                  <a:pt x="11963182" y="1168020"/>
                  <a:pt x="12023586" y="1195134"/>
                  <a:pt x="12083357" y="1223304"/>
                </a:cubicBezTo>
                <a:lnTo>
                  <a:pt x="12146583" y="1254489"/>
                </a:lnTo>
                <a:lnTo>
                  <a:pt x="12146583" y="1329757"/>
                </a:lnTo>
                <a:lnTo>
                  <a:pt x="12130273" y="1316119"/>
                </a:lnTo>
                <a:cubicBezTo>
                  <a:pt x="12100717" y="1295255"/>
                  <a:pt x="12068579" y="1276489"/>
                  <a:pt x="12032582" y="1259793"/>
                </a:cubicBezTo>
                <a:cubicBezTo>
                  <a:pt x="12027445" y="1251460"/>
                  <a:pt x="12037732" y="1251460"/>
                  <a:pt x="12027445" y="1243111"/>
                </a:cubicBezTo>
                <a:lnTo>
                  <a:pt x="11986337" y="1214523"/>
                </a:lnTo>
                <a:cubicBezTo>
                  <a:pt x="12001329" y="1221369"/>
                  <a:pt x="12006378" y="1223573"/>
                  <a:pt x="12006378" y="1219177"/>
                </a:cubicBezTo>
                <a:cubicBezTo>
                  <a:pt x="12006378" y="1219177"/>
                  <a:pt x="11997547" y="1212561"/>
                  <a:pt x="11989360" y="1208163"/>
                </a:cubicBezTo>
                <a:lnTo>
                  <a:pt x="11955464" y="1193051"/>
                </a:lnTo>
                <a:cubicBezTo>
                  <a:pt x="11955464" y="1201399"/>
                  <a:pt x="11945191" y="1184716"/>
                  <a:pt x="11934904" y="1184716"/>
                </a:cubicBezTo>
                <a:cubicBezTo>
                  <a:pt x="11945191" y="1193051"/>
                  <a:pt x="11955464" y="1209747"/>
                  <a:pt x="11960601" y="1218080"/>
                </a:cubicBezTo>
                <a:cubicBezTo>
                  <a:pt x="11909192" y="1193051"/>
                  <a:pt x="11888632" y="1209747"/>
                  <a:pt x="11842349" y="1176368"/>
                </a:cubicBezTo>
                <a:cubicBezTo>
                  <a:pt x="11857773" y="1159687"/>
                  <a:pt x="11893770" y="1168020"/>
                  <a:pt x="11904055" y="1142990"/>
                </a:cubicBezTo>
                <a:close/>
                <a:moveTo>
                  <a:pt x="9929617" y="1135494"/>
                </a:moveTo>
                <a:cubicBezTo>
                  <a:pt x="9924189" y="1135494"/>
                  <a:pt x="9918759" y="1153111"/>
                  <a:pt x="9935045" y="1161919"/>
                </a:cubicBezTo>
                <a:cubicBezTo>
                  <a:pt x="9935045" y="1144303"/>
                  <a:pt x="9945900" y="1144303"/>
                  <a:pt x="9929617" y="1135494"/>
                </a:cubicBezTo>
                <a:close/>
                <a:moveTo>
                  <a:pt x="9375846" y="1126686"/>
                </a:moveTo>
                <a:lnTo>
                  <a:pt x="9375846" y="1144303"/>
                </a:lnTo>
                <a:cubicBezTo>
                  <a:pt x="9390776" y="1144303"/>
                  <a:pt x="9405707" y="1144303"/>
                  <a:pt x="9405707" y="1135494"/>
                </a:cubicBezTo>
                <a:close/>
                <a:moveTo>
                  <a:pt x="9425982" y="1124209"/>
                </a:moveTo>
                <a:cubicBezTo>
                  <a:pt x="9420211" y="1123934"/>
                  <a:pt x="9415009" y="1124484"/>
                  <a:pt x="9411108" y="1126686"/>
                </a:cubicBezTo>
                <a:cubicBezTo>
                  <a:pt x="9431923" y="1135494"/>
                  <a:pt x="9447524" y="1135494"/>
                  <a:pt x="9473550" y="1144303"/>
                </a:cubicBezTo>
                <a:lnTo>
                  <a:pt x="9473550" y="1126686"/>
                </a:lnTo>
                <a:cubicBezTo>
                  <a:pt x="9465740" y="1133292"/>
                  <a:pt x="9443298" y="1125035"/>
                  <a:pt x="9425982" y="1124209"/>
                </a:cubicBezTo>
                <a:close/>
                <a:moveTo>
                  <a:pt x="2390310" y="1085879"/>
                </a:moveTo>
                <a:cubicBezTo>
                  <a:pt x="2379809" y="1084020"/>
                  <a:pt x="2360717" y="1091455"/>
                  <a:pt x="2375985" y="1091455"/>
                </a:cubicBezTo>
                <a:cubicBezTo>
                  <a:pt x="2375985" y="1084839"/>
                  <a:pt x="2386170" y="1091455"/>
                  <a:pt x="2396356" y="1091455"/>
                </a:cubicBezTo>
                <a:cubicBezTo>
                  <a:pt x="2396356" y="1088150"/>
                  <a:pt x="2393810" y="1086498"/>
                  <a:pt x="2390310" y="1085879"/>
                </a:cubicBezTo>
                <a:close/>
                <a:moveTo>
                  <a:pt x="9815628" y="1082647"/>
                </a:moveTo>
                <a:cubicBezTo>
                  <a:pt x="9815628" y="1100263"/>
                  <a:pt x="9842768" y="1100263"/>
                  <a:pt x="9842768" y="1100263"/>
                </a:cubicBezTo>
                <a:cubicBezTo>
                  <a:pt x="9837340" y="1091455"/>
                  <a:pt x="9831912" y="1091455"/>
                  <a:pt x="9815628" y="1082647"/>
                </a:cubicBezTo>
                <a:close/>
                <a:moveTo>
                  <a:pt x="6403249" y="1078237"/>
                </a:moveTo>
                <a:lnTo>
                  <a:pt x="6413206" y="1091455"/>
                </a:lnTo>
                <a:cubicBezTo>
                  <a:pt x="6428136" y="1091455"/>
                  <a:pt x="6433109" y="1084839"/>
                  <a:pt x="6433109" y="1078237"/>
                </a:cubicBezTo>
                <a:cubicBezTo>
                  <a:pt x="6418179" y="1084839"/>
                  <a:pt x="6418179" y="1078237"/>
                  <a:pt x="6403249" y="1078237"/>
                </a:cubicBezTo>
                <a:close/>
                <a:moveTo>
                  <a:pt x="9816365" y="1045757"/>
                </a:moveTo>
                <a:cubicBezTo>
                  <a:pt x="9811992" y="1045757"/>
                  <a:pt x="9808752" y="1047408"/>
                  <a:pt x="9807455" y="1051812"/>
                </a:cubicBezTo>
                <a:cubicBezTo>
                  <a:pt x="9812643" y="1051812"/>
                  <a:pt x="9817818" y="1051812"/>
                  <a:pt x="9823005" y="1060620"/>
                </a:cubicBezTo>
                <a:cubicBezTo>
                  <a:pt x="9833368" y="1043004"/>
                  <a:pt x="9843730" y="1060620"/>
                  <a:pt x="9843730" y="1069429"/>
                </a:cubicBezTo>
                <a:cubicBezTo>
                  <a:pt x="9848918" y="1060620"/>
                  <a:pt x="9859280" y="1069429"/>
                  <a:pt x="9864467" y="1060620"/>
                </a:cubicBezTo>
                <a:cubicBezTo>
                  <a:pt x="9852805" y="1060620"/>
                  <a:pt x="9829485" y="1045757"/>
                  <a:pt x="9816365" y="1045757"/>
                </a:cubicBezTo>
                <a:close/>
                <a:moveTo>
                  <a:pt x="3096745" y="994555"/>
                </a:moveTo>
                <a:cubicBezTo>
                  <a:pt x="3050929" y="1009234"/>
                  <a:pt x="2994941" y="1009234"/>
                  <a:pt x="2974583" y="1016581"/>
                </a:cubicBezTo>
                <a:cubicBezTo>
                  <a:pt x="3005115" y="1016581"/>
                  <a:pt x="3066201" y="1009234"/>
                  <a:pt x="3096745" y="994555"/>
                </a:cubicBezTo>
                <a:close/>
                <a:moveTo>
                  <a:pt x="3251474" y="950513"/>
                </a:moveTo>
                <a:lnTo>
                  <a:pt x="3232645" y="957424"/>
                </a:lnTo>
                <a:lnTo>
                  <a:pt x="3213303" y="962908"/>
                </a:lnTo>
                <a:cubicBezTo>
                  <a:pt x="3212656" y="963178"/>
                  <a:pt x="3216238" y="962624"/>
                  <a:pt x="3221464" y="961527"/>
                </a:cubicBezTo>
                <a:lnTo>
                  <a:pt x="3232645" y="957424"/>
                </a:lnTo>
                <a:lnTo>
                  <a:pt x="3232723" y="957402"/>
                </a:lnTo>
                <a:close/>
                <a:moveTo>
                  <a:pt x="3886022" y="944321"/>
                </a:moveTo>
                <a:cubicBezTo>
                  <a:pt x="3879680" y="943908"/>
                  <a:pt x="3866021" y="957120"/>
                  <a:pt x="3858211" y="950513"/>
                </a:cubicBezTo>
                <a:lnTo>
                  <a:pt x="3831727" y="957225"/>
                </a:lnTo>
                <a:lnTo>
                  <a:pt x="3816595" y="951623"/>
                </a:lnTo>
                <a:cubicBezTo>
                  <a:pt x="3808788" y="952719"/>
                  <a:pt x="3800981" y="954925"/>
                  <a:pt x="3795782" y="950513"/>
                </a:cubicBezTo>
                <a:cubicBezTo>
                  <a:pt x="3811382" y="959322"/>
                  <a:pt x="3780168" y="950513"/>
                  <a:pt x="3764554" y="959322"/>
                </a:cubicBezTo>
                <a:cubicBezTo>
                  <a:pt x="3772361" y="961527"/>
                  <a:pt x="3781472" y="962082"/>
                  <a:pt x="3791392" y="961664"/>
                </a:cubicBezTo>
                <a:cubicBezTo>
                  <a:pt x="3801311" y="961257"/>
                  <a:pt x="3812041" y="959876"/>
                  <a:pt x="3823098" y="958225"/>
                </a:cubicBezTo>
                <a:lnTo>
                  <a:pt x="3837409" y="959322"/>
                </a:lnTo>
                <a:lnTo>
                  <a:pt x="3889437" y="950513"/>
                </a:lnTo>
                <a:cubicBezTo>
                  <a:pt x="3889437" y="946110"/>
                  <a:pt x="3888136" y="944458"/>
                  <a:pt x="3886022" y="944321"/>
                </a:cubicBezTo>
                <a:close/>
                <a:moveTo>
                  <a:pt x="3910061" y="932899"/>
                </a:moveTo>
                <a:cubicBezTo>
                  <a:pt x="3905177" y="941707"/>
                  <a:pt x="3900293" y="941707"/>
                  <a:pt x="3900293" y="950513"/>
                </a:cubicBezTo>
                <a:cubicBezTo>
                  <a:pt x="3911288" y="943911"/>
                  <a:pt x="3908543" y="952164"/>
                  <a:pt x="3914729" y="953003"/>
                </a:cubicBezTo>
                <a:cubicBezTo>
                  <a:pt x="3916793" y="953274"/>
                  <a:pt x="3919841" y="952719"/>
                  <a:pt x="3924725" y="950513"/>
                </a:cubicBezTo>
                <a:cubicBezTo>
                  <a:pt x="3924725" y="941707"/>
                  <a:pt x="3910061" y="950513"/>
                  <a:pt x="3910061" y="932899"/>
                </a:cubicBezTo>
                <a:close/>
                <a:moveTo>
                  <a:pt x="4062930" y="924090"/>
                </a:moveTo>
                <a:cubicBezTo>
                  <a:pt x="4057743" y="924090"/>
                  <a:pt x="4073293" y="924090"/>
                  <a:pt x="4068106" y="932899"/>
                </a:cubicBezTo>
                <a:cubicBezTo>
                  <a:pt x="4114757" y="924090"/>
                  <a:pt x="4083656" y="932899"/>
                  <a:pt x="4062930" y="924090"/>
                </a:cubicBezTo>
                <a:close/>
                <a:moveTo>
                  <a:pt x="7682360" y="919694"/>
                </a:moveTo>
                <a:cubicBezTo>
                  <a:pt x="7677210" y="927391"/>
                  <a:pt x="7661761" y="935104"/>
                  <a:pt x="7656599" y="927391"/>
                </a:cubicBezTo>
                <a:cubicBezTo>
                  <a:pt x="7641150" y="942816"/>
                  <a:pt x="7682360" y="927391"/>
                  <a:pt x="7713269" y="935104"/>
                </a:cubicBezTo>
                <a:cubicBezTo>
                  <a:pt x="7702957" y="942816"/>
                  <a:pt x="7713269" y="942816"/>
                  <a:pt x="7718419" y="942816"/>
                </a:cubicBezTo>
                <a:cubicBezTo>
                  <a:pt x="7759629" y="942816"/>
                  <a:pt x="7816288" y="942816"/>
                  <a:pt x="7842037" y="950513"/>
                </a:cubicBezTo>
                <a:cubicBezTo>
                  <a:pt x="7805977" y="935104"/>
                  <a:pt x="7739018" y="950513"/>
                  <a:pt x="7723570" y="927391"/>
                </a:cubicBezTo>
                <a:cubicBezTo>
                  <a:pt x="7708121" y="935104"/>
                  <a:pt x="7702957" y="927391"/>
                  <a:pt x="7682360" y="919694"/>
                </a:cubicBezTo>
                <a:close/>
                <a:moveTo>
                  <a:pt x="2814414" y="893269"/>
                </a:moveTo>
                <a:cubicBezTo>
                  <a:pt x="2799028" y="902077"/>
                  <a:pt x="2773393" y="902077"/>
                  <a:pt x="2768270" y="910886"/>
                </a:cubicBezTo>
                <a:cubicBezTo>
                  <a:pt x="2783641" y="902077"/>
                  <a:pt x="2809289" y="910886"/>
                  <a:pt x="2814414" y="893269"/>
                </a:cubicBezTo>
                <a:close/>
                <a:moveTo>
                  <a:pt x="2838272" y="888865"/>
                </a:moveTo>
                <a:cubicBezTo>
                  <a:pt x="2828600" y="888865"/>
                  <a:pt x="2816995" y="893269"/>
                  <a:pt x="2819576" y="902077"/>
                </a:cubicBezTo>
                <a:cubicBezTo>
                  <a:pt x="2840200" y="893269"/>
                  <a:pt x="2829888" y="902077"/>
                  <a:pt x="2845362" y="902077"/>
                </a:cubicBezTo>
                <a:cubicBezTo>
                  <a:pt x="2855680" y="893269"/>
                  <a:pt x="2847943" y="888865"/>
                  <a:pt x="2838272" y="888865"/>
                </a:cubicBezTo>
                <a:close/>
                <a:moveTo>
                  <a:pt x="1267040" y="858025"/>
                </a:moveTo>
                <a:cubicBezTo>
                  <a:pt x="1251768" y="866846"/>
                  <a:pt x="1236496" y="858025"/>
                  <a:pt x="1226312" y="875653"/>
                </a:cubicBezTo>
                <a:cubicBezTo>
                  <a:pt x="1236496" y="875653"/>
                  <a:pt x="1267040" y="866846"/>
                  <a:pt x="1267040" y="858025"/>
                </a:cubicBezTo>
                <a:close/>
                <a:moveTo>
                  <a:pt x="7252979" y="856931"/>
                </a:moveTo>
                <a:cubicBezTo>
                  <a:pt x="7248360" y="855828"/>
                  <a:pt x="7244602" y="855826"/>
                  <a:pt x="7242096" y="858025"/>
                </a:cubicBezTo>
                <a:cubicBezTo>
                  <a:pt x="7257128" y="866846"/>
                  <a:pt x="7292201" y="866846"/>
                  <a:pt x="7302235" y="875653"/>
                </a:cubicBezTo>
                <a:cubicBezTo>
                  <a:pt x="7302235" y="866846"/>
                  <a:pt x="7307245" y="866846"/>
                  <a:pt x="7307245" y="866846"/>
                </a:cubicBezTo>
                <a:cubicBezTo>
                  <a:pt x="7288446" y="873451"/>
                  <a:pt x="7266836" y="860240"/>
                  <a:pt x="7252979" y="856931"/>
                </a:cubicBezTo>
                <a:close/>
                <a:moveTo>
                  <a:pt x="5010604" y="849230"/>
                </a:moveTo>
                <a:cubicBezTo>
                  <a:pt x="4999749" y="849230"/>
                  <a:pt x="4978037" y="849230"/>
                  <a:pt x="4972609" y="858025"/>
                </a:cubicBezTo>
                <a:cubicBezTo>
                  <a:pt x="4983465" y="858025"/>
                  <a:pt x="5010604" y="858025"/>
                  <a:pt x="5010604" y="849230"/>
                </a:cubicBezTo>
                <a:close/>
                <a:moveTo>
                  <a:pt x="3028876" y="849230"/>
                </a:moveTo>
                <a:cubicBezTo>
                  <a:pt x="3008607" y="858025"/>
                  <a:pt x="2968068" y="858025"/>
                  <a:pt x="2932590" y="866846"/>
                </a:cubicBezTo>
                <a:cubicBezTo>
                  <a:pt x="2912321" y="866846"/>
                  <a:pt x="2876855" y="875653"/>
                  <a:pt x="2876855" y="884461"/>
                </a:cubicBezTo>
                <a:lnTo>
                  <a:pt x="2886990" y="893269"/>
                </a:lnTo>
                <a:cubicBezTo>
                  <a:pt x="2902186" y="884461"/>
                  <a:pt x="2892051" y="875653"/>
                  <a:pt x="2912321" y="875653"/>
                </a:cubicBezTo>
                <a:cubicBezTo>
                  <a:pt x="2912321" y="884461"/>
                  <a:pt x="2902186" y="884461"/>
                  <a:pt x="2912321" y="884461"/>
                </a:cubicBezTo>
                <a:cubicBezTo>
                  <a:pt x="2942724" y="866846"/>
                  <a:pt x="2993398" y="866846"/>
                  <a:pt x="3028876" y="849230"/>
                </a:cubicBezTo>
                <a:close/>
                <a:moveTo>
                  <a:pt x="4120926" y="844087"/>
                </a:moveTo>
                <a:cubicBezTo>
                  <a:pt x="4096581" y="842070"/>
                  <a:pt x="4068391" y="844089"/>
                  <a:pt x="4037638" y="852166"/>
                </a:cubicBezTo>
                <a:cubicBezTo>
                  <a:pt x="4006880" y="852166"/>
                  <a:pt x="3965884" y="844089"/>
                  <a:pt x="3935126" y="860229"/>
                </a:cubicBezTo>
                <a:cubicBezTo>
                  <a:pt x="3930001" y="852166"/>
                  <a:pt x="3894131" y="860229"/>
                  <a:pt x="3878746" y="860229"/>
                </a:cubicBezTo>
                <a:cubicBezTo>
                  <a:pt x="3796744" y="860229"/>
                  <a:pt x="3730114" y="884461"/>
                  <a:pt x="3653237" y="884461"/>
                </a:cubicBezTo>
                <a:cubicBezTo>
                  <a:pt x="3653237" y="892525"/>
                  <a:pt x="3617354" y="892525"/>
                  <a:pt x="3607105" y="900602"/>
                </a:cubicBezTo>
                <a:lnTo>
                  <a:pt x="3658360" y="900602"/>
                </a:lnTo>
                <a:cubicBezTo>
                  <a:pt x="3668610" y="892525"/>
                  <a:pt x="3678858" y="892525"/>
                  <a:pt x="3678858" y="900602"/>
                </a:cubicBezTo>
                <a:cubicBezTo>
                  <a:pt x="3683983" y="908680"/>
                  <a:pt x="3653237" y="908680"/>
                  <a:pt x="3658360" y="916757"/>
                </a:cubicBezTo>
                <a:cubicBezTo>
                  <a:pt x="3745487" y="876384"/>
                  <a:pt x="3812117" y="932899"/>
                  <a:pt x="3894131" y="900602"/>
                </a:cubicBezTo>
                <a:cubicBezTo>
                  <a:pt x="3919752" y="884461"/>
                  <a:pt x="3960759" y="908680"/>
                  <a:pt x="3971009" y="892525"/>
                </a:cubicBezTo>
                <a:cubicBezTo>
                  <a:pt x="3971009" y="908680"/>
                  <a:pt x="4012003" y="892525"/>
                  <a:pt x="4022265" y="884461"/>
                </a:cubicBezTo>
                <a:cubicBezTo>
                  <a:pt x="4058134" y="900602"/>
                  <a:pt x="4109391" y="876384"/>
                  <a:pt x="4155523" y="884461"/>
                </a:cubicBezTo>
                <a:cubicBezTo>
                  <a:pt x="4160647" y="884461"/>
                  <a:pt x="4170896" y="876384"/>
                  <a:pt x="4176020" y="876384"/>
                </a:cubicBezTo>
                <a:cubicBezTo>
                  <a:pt x="4170896" y="884461"/>
                  <a:pt x="4191393" y="884461"/>
                  <a:pt x="4181145" y="876384"/>
                </a:cubicBezTo>
                <a:cubicBezTo>
                  <a:pt x="4186269" y="868306"/>
                  <a:pt x="4196518" y="868306"/>
                  <a:pt x="4196518" y="868306"/>
                </a:cubicBezTo>
                <a:cubicBezTo>
                  <a:pt x="4201641" y="876384"/>
                  <a:pt x="4191393" y="876384"/>
                  <a:pt x="4201641" y="884461"/>
                </a:cubicBezTo>
                <a:cubicBezTo>
                  <a:pt x="4217027" y="884461"/>
                  <a:pt x="4211904" y="868306"/>
                  <a:pt x="4217027" y="876384"/>
                </a:cubicBezTo>
                <a:cubicBezTo>
                  <a:pt x="4232401" y="876384"/>
                  <a:pt x="4247775" y="868306"/>
                  <a:pt x="4232401" y="860229"/>
                </a:cubicBezTo>
                <a:cubicBezTo>
                  <a:pt x="4222152" y="860229"/>
                  <a:pt x="4227277" y="868306"/>
                  <a:pt x="4222152" y="868306"/>
                </a:cubicBezTo>
                <a:cubicBezTo>
                  <a:pt x="4217027" y="860229"/>
                  <a:pt x="4191393" y="844089"/>
                  <a:pt x="4181145" y="860229"/>
                </a:cubicBezTo>
                <a:cubicBezTo>
                  <a:pt x="4165772" y="852159"/>
                  <a:pt x="4145271" y="846105"/>
                  <a:pt x="4120926" y="844087"/>
                </a:cubicBezTo>
                <a:close/>
                <a:moveTo>
                  <a:pt x="6031639" y="827203"/>
                </a:moveTo>
                <a:cubicBezTo>
                  <a:pt x="6005991" y="844818"/>
                  <a:pt x="5939337" y="827203"/>
                  <a:pt x="5898317" y="836012"/>
                </a:cubicBezTo>
                <a:cubicBezTo>
                  <a:pt x="5934212" y="836012"/>
                  <a:pt x="5970108" y="844818"/>
                  <a:pt x="6011129" y="844818"/>
                </a:cubicBezTo>
                <a:cubicBezTo>
                  <a:pt x="6005991" y="836012"/>
                  <a:pt x="6036762" y="836012"/>
                  <a:pt x="6031639" y="827203"/>
                </a:cubicBezTo>
                <a:close/>
                <a:moveTo>
                  <a:pt x="5534254" y="826102"/>
                </a:moveTo>
                <a:cubicBezTo>
                  <a:pt x="5526692" y="827203"/>
                  <a:pt x="5517870" y="831608"/>
                  <a:pt x="5512827" y="836012"/>
                </a:cubicBezTo>
                <a:cubicBezTo>
                  <a:pt x="5527948" y="836012"/>
                  <a:pt x="5543081" y="827203"/>
                  <a:pt x="5548116" y="836012"/>
                </a:cubicBezTo>
                <a:cubicBezTo>
                  <a:pt x="5548116" y="827203"/>
                  <a:pt x="5541815" y="825001"/>
                  <a:pt x="5534254" y="826102"/>
                </a:cubicBezTo>
                <a:close/>
                <a:moveTo>
                  <a:pt x="5944462" y="818395"/>
                </a:moveTo>
                <a:cubicBezTo>
                  <a:pt x="5923952" y="818395"/>
                  <a:pt x="5918827" y="827203"/>
                  <a:pt x="5898317" y="827203"/>
                </a:cubicBezTo>
                <a:cubicBezTo>
                  <a:pt x="5903442" y="827203"/>
                  <a:pt x="5939337" y="827203"/>
                  <a:pt x="5944462" y="818395"/>
                </a:cubicBezTo>
                <a:close/>
                <a:moveTo>
                  <a:pt x="7776116" y="800779"/>
                </a:moveTo>
                <a:cubicBezTo>
                  <a:pt x="7776116" y="809587"/>
                  <a:pt x="7766031" y="809587"/>
                  <a:pt x="7781151" y="818395"/>
                </a:cubicBezTo>
                <a:lnTo>
                  <a:pt x="7781151" y="809587"/>
                </a:lnTo>
                <a:lnTo>
                  <a:pt x="7801319" y="809587"/>
                </a:lnTo>
                <a:cubicBezTo>
                  <a:pt x="7791236" y="809587"/>
                  <a:pt x="7786200" y="800779"/>
                  <a:pt x="7776116" y="800779"/>
                </a:cubicBezTo>
                <a:close/>
                <a:moveTo>
                  <a:pt x="6115032" y="791970"/>
                </a:moveTo>
                <a:cubicBezTo>
                  <a:pt x="6120017" y="800779"/>
                  <a:pt x="6124990" y="800779"/>
                  <a:pt x="6139920" y="800779"/>
                </a:cubicBezTo>
                <a:cubicBezTo>
                  <a:pt x="6134947" y="800779"/>
                  <a:pt x="6124990" y="800779"/>
                  <a:pt x="6115032" y="791970"/>
                </a:cubicBezTo>
                <a:close/>
                <a:moveTo>
                  <a:pt x="6053048" y="765547"/>
                </a:moveTo>
                <a:cubicBezTo>
                  <a:pt x="6063917" y="774356"/>
                  <a:pt x="6063917" y="765547"/>
                  <a:pt x="6074771" y="774356"/>
                </a:cubicBezTo>
                <a:cubicBezTo>
                  <a:pt x="6074771" y="765547"/>
                  <a:pt x="6063917" y="765547"/>
                  <a:pt x="6053048" y="765547"/>
                </a:cubicBezTo>
                <a:close/>
                <a:moveTo>
                  <a:pt x="7489507" y="744441"/>
                </a:moveTo>
                <a:cubicBezTo>
                  <a:pt x="7481815" y="745361"/>
                  <a:pt x="7477969" y="747187"/>
                  <a:pt x="7483092" y="750868"/>
                </a:cubicBezTo>
                <a:cubicBezTo>
                  <a:pt x="7485661" y="747187"/>
                  <a:pt x="7490786" y="750868"/>
                  <a:pt x="7495909" y="753613"/>
                </a:cubicBezTo>
                <a:lnTo>
                  <a:pt x="7503285" y="756022"/>
                </a:lnTo>
                <a:cubicBezTo>
                  <a:pt x="7505525" y="755914"/>
                  <a:pt x="7507448" y="754533"/>
                  <a:pt x="7508726" y="750868"/>
                </a:cubicBezTo>
                <a:close/>
                <a:moveTo>
                  <a:pt x="7426688" y="734713"/>
                </a:moveTo>
                <a:cubicBezTo>
                  <a:pt x="7436771" y="734713"/>
                  <a:pt x="7441806" y="741315"/>
                  <a:pt x="7446222" y="745727"/>
                </a:cubicBezTo>
                <a:lnTo>
                  <a:pt x="7452916" y="749582"/>
                </a:lnTo>
                <a:cubicBezTo>
                  <a:pt x="7455358" y="749582"/>
                  <a:pt x="7458204" y="747931"/>
                  <a:pt x="7461988" y="743521"/>
                </a:cubicBezTo>
                <a:cubicBezTo>
                  <a:pt x="7451891" y="743521"/>
                  <a:pt x="7441820" y="743521"/>
                  <a:pt x="7441820" y="734713"/>
                </a:cubicBezTo>
                <a:close/>
                <a:moveTo>
                  <a:pt x="4049063" y="717096"/>
                </a:moveTo>
                <a:cubicBezTo>
                  <a:pt x="4053947" y="725905"/>
                  <a:pt x="4053947" y="734713"/>
                  <a:pt x="4058831" y="734713"/>
                </a:cubicBezTo>
                <a:cubicBezTo>
                  <a:pt x="4068611" y="725905"/>
                  <a:pt x="4058831" y="717096"/>
                  <a:pt x="4049063" y="717096"/>
                </a:cubicBezTo>
                <a:close/>
                <a:moveTo>
                  <a:pt x="3161667" y="668092"/>
                </a:moveTo>
                <a:lnTo>
                  <a:pt x="3161665" y="668093"/>
                </a:lnTo>
                <a:lnTo>
                  <a:pt x="3161665" y="668093"/>
                </a:lnTo>
                <a:close/>
                <a:moveTo>
                  <a:pt x="3178179" y="659852"/>
                </a:moveTo>
                <a:cubicBezTo>
                  <a:pt x="3170625" y="664249"/>
                  <a:pt x="3163058" y="662045"/>
                  <a:pt x="3156756" y="660948"/>
                </a:cubicBezTo>
                <a:lnTo>
                  <a:pt x="3142889" y="668660"/>
                </a:lnTo>
                <a:lnTo>
                  <a:pt x="3161665" y="668093"/>
                </a:lnTo>
                <a:lnTo>
                  <a:pt x="3161642" y="668104"/>
                </a:lnTo>
                <a:lnTo>
                  <a:pt x="3159958" y="668944"/>
                </a:lnTo>
                <a:lnTo>
                  <a:pt x="3142889" y="677469"/>
                </a:lnTo>
                <a:lnTo>
                  <a:pt x="3161642" y="668104"/>
                </a:lnTo>
                <a:lnTo>
                  <a:pt x="3161665" y="668093"/>
                </a:lnTo>
                <a:close/>
                <a:moveTo>
                  <a:pt x="4545758" y="659108"/>
                </a:moveTo>
                <a:cubicBezTo>
                  <a:pt x="4514910" y="667185"/>
                  <a:pt x="4478926" y="667185"/>
                  <a:pt x="4442943" y="667185"/>
                </a:cubicBezTo>
                <a:cubicBezTo>
                  <a:pt x="4453229" y="675263"/>
                  <a:pt x="4437805" y="683340"/>
                  <a:pt x="4448091" y="683340"/>
                </a:cubicBezTo>
                <a:cubicBezTo>
                  <a:pt x="4448091" y="675263"/>
                  <a:pt x="4458364" y="675263"/>
                  <a:pt x="4463502" y="675263"/>
                </a:cubicBezTo>
                <a:cubicBezTo>
                  <a:pt x="4463502" y="691404"/>
                  <a:pt x="4478926" y="683340"/>
                  <a:pt x="4484077" y="699482"/>
                </a:cubicBezTo>
                <a:cubicBezTo>
                  <a:pt x="4484077" y="683340"/>
                  <a:pt x="4540620" y="691404"/>
                  <a:pt x="4530334" y="683340"/>
                </a:cubicBezTo>
                <a:cubicBezTo>
                  <a:pt x="4540620" y="683340"/>
                  <a:pt x="4535470" y="691404"/>
                  <a:pt x="4545758" y="691404"/>
                </a:cubicBezTo>
                <a:cubicBezTo>
                  <a:pt x="4586880" y="683340"/>
                  <a:pt x="4638286" y="667185"/>
                  <a:pt x="4674271" y="675263"/>
                </a:cubicBezTo>
                <a:cubicBezTo>
                  <a:pt x="4663997" y="667185"/>
                  <a:pt x="4663997" y="675263"/>
                  <a:pt x="4679409" y="667185"/>
                </a:cubicBezTo>
                <a:cubicBezTo>
                  <a:pt x="4648573" y="675263"/>
                  <a:pt x="4602302" y="651031"/>
                  <a:pt x="4571468" y="667185"/>
                </a:cubicBezTo>
                <a:cubicBezTo>
                  <a:pt x="4566317" y="675263"/>
                  <a:pt x="4545758" y="667185"/>
                  <a:pt x="4545758" y="659108"/>
                </a:cubicBezTo>
                <a:close/>
                <a:moveTo>
                  <a:pt x="5072010" y="652415"/>
                </a:moveTo>
                <a:cubicBezTo>
                  <a:pt x="5052473" y="653241"/>
                  <a:pt x="5034316" y="655445"/>
                  <a:pt x="5018754" y="659852"/>
                </a:cubicBezTo>
                <a:lnTo>
                  <a:pt x="5000002" y="665345"/>
                </a:lnTo>
                <a:cubicBezTo>
                  <a:pt x="4991094" y="668660"/>
                  <a:pt x="4983465" y="673057"/>
                  <a:pt x="4983465" y="677469"/>
                </a:cubicBezTo>
                <a:lnTo>
                  <a:pt x="5022802" y="660433"/>
                </a:lnTo>
                <a:lnTo>
                  <a:pt x="5086192" y="669757"/>
                </a:lnTo>
                <a:cubicBezTo>
                  <a:pt x="5112130" y="670851"/>
                  <a:pt x="5140674" y="668660"/>
                  <a:pt x="5169206" y="659852"/>
                </a:cubicBezTo>
                <a:cubicBezTo>
                  <a:pt x="5184768" y="668660"/>
                  <a:pt x="5148456" y="668660"/>
                  <a:pt x="5169206" y="677469"/>
                </a:cubicBezTo>
                <a:cubicBezTo>
                  <a:pt x="5195144" y="659852"/>
                  <a:pt x="5247033" y="668660"/>
                  <a:pt x="5252220" y="659852"/>
                </a:cubicBezTo>
                <a:cubicBezTo>
                  <a:pt x="5201631" y="659852"/>
                  <a:pt x="5130617" y="649935"/>
                  <a:pt x="5072010" y="652415"/>
                </a:cubicBezTo>
                <a:close/>
                <a:moveTo>
                  <a:pt x="6790899" y="613597"/>
                </a:moveTo>
                <a:cubicBezTo>
                  <a:pt x="6782627" y="615799"/>
                  <a:pt x="6774991" y="620203"/>
                  <a:pt x="6772442" y="624606"/>
                </a:cubicBezTo>
                <a:cubicBezTo>
                  <a:pt x="6787712" y="615799"/>
                  <a:pt x="6802986" y="624606"/>
                  <a:pt x="6813170" y="615799"/>
                </a:cubicBezTo>
                <a:cubicBezTo>
                  <a:pt x="6808078" y="611395"/>
                  <a:pt x="6799171" y="611395"/>
                  <a:pt x="6790899" y="613597"/>
                </a:cubicBezTo>
                <a:close/>
                <a:moveTo>
                  <a:pt x="6962420" y="606991"/>
                </a:moveTo>
                <a:cubicBezTo>
                  <a:pt x="6956815" y="611401"/>
                  <a:pt x="6961802" y="613607"/>
                  <a:pt x="6967393" y="613607"/>
                </a:cubicBezTo>
                <a:cubicBezTo>
                  <a:pt x="6972998" y="613607"/>
                  <a:pt x="6979212" y="611401"/>
                  <a:pt x="6979212" y="606991"/>
                </a:cubicBezTo>
                <a:close/>
                <a:moveTo>
                  <a:pt x="5130052" y="605069"/>
                </a:moveTo>
                <a:cubicBezTo>
                  <a:pt x="5121911" y="605895"/>
                  <a:pt x="5113769" y="609196"/>
                  <a:pt x="5116483" y="615799"/>
                </a:cubicBezTo>
                <a:cubicBezTo>
                  <a:pt x="5127338" y="609197"/>
                  <a:pt x="5132766" y="609197"/>
                  <a:pt x="5143622" y="609197"/>
                </a:cubicBezTo>
                <a:cubicBezTo>
                  <a:pt x="5146336" y="605895"/>
                  <a:pt x="5138194" y="604244"/>
                  <a:pt x="5130052" y="605069"/>
                </a:cubicBezTo>
                <a:close/>
                <a:moveTo>
                  <a:pt x="1890060" y="604244"/>
                </a:moveTo>
                <a:cubicBezTo>
                  <a:pt x="1885987" y="604244"/>
                  <a:pt x="1880557" y="605895"/>
                  <a:pt x="1872409" y="609197"/>
                </a:cubicBezTo>
                <a:lnTo>
                  <a:pt x="1866981" y="615799"/>
                </a:lnTo>
                <a:cubicBezTo>
                  <a:pt x="1883277" y="609197"/>
                  <a:pt x="1883277" y="609197"/>
                  <a:pt x="1899560" y="609197"/>
                </a:cubicBezTo>
                <a:cubicBezTo>
                  <a:pt x="1896846" y="605895"/>
                  <a:pt x="1894132" y="604244"/>
                  <a:pt x="1890060" y="604244"/>
                </a:cubicBezTo>
                <a:close/>
                <a:moveTo>
                  <a:pt x="6887366" y="584978"/>
                </a:moveTo>
                <a:cubicBezTo>
                  <a:pt x="6882241" y="584978"/>
                  <a:pt x="6861732" y="584978"/>
                  <a:pt x="6856607" y="592677"/>
                </a:cubicBezTo>
                <a:cubicBezTo>
                  <a:pt x="6869424" y="592677"/>
                  <a:pt x="6875826" y="592677"/>
                  <a:pt x="6880963" y="593650"/>
                </a:cubicBezTo>
                <a:lnTo>
                  <a:pt x="6893651" y="598776"/>
                </a:lnTo>
                <a:lnTo>
                  <a:pt x="6893653" y="598780"/>
                </a:lnTo>
                <a:lnTo>
                  <a:pt x="6884953" y="611505"/>
                </a:lnTo>
                <a:cubicBezTo>
                  <a:pt x="6882886" y="614355"/>
                  <a:pt x="6880963" y="615799"/>
                  <a:pt x="6877117" y="615799"/>
                </a:cubicBezTo>
                <a:lnTo>
                  <a:pt x="6892490" y="615799"/>
                </a:lnTo>
                <a:cubicBezTo>
                  <a:pt x="6892490" y="611956"/>
                  <a:pt x="6895059" y="608101"/>
                  <a:pt x="6895704" y="603284"/>
                </a:cubicBezTo>
                <a:lnTo>
                  <a:pt x="6893653" y="598780"/>
                </a:lnTo>
                <a:lnTo>
                  <a:pt x="6893654" y="598778"/>
                </a:lnTo>
                <a:lnTo>
                  <a:pt x="6893651" y="598776"/>
                </a:lnTo>
                <a:close/>
                <a:moveTo>
                  <a:pt x="2021722" y="567362"/>
                </a:moveTo>
                <a:cubicBezTo>
                  <a:pt x="2001212" y="576170"/>
                  <a:pt x="1996075" y="567362"/>
                  <a:pt x="1980702" y="576170"/>
                </a:cubicBezTo>
                <a:lnTo>
                  <a:pt x="1984941" y="583462"/>
                </a:lnTo>
                <a:cubicBezTo>
                  <a:pt x="1988547" y="584153"/>
                  <a:pt x="1993836" y="583327"/>
                  <a:pt x="1999290" y="581676"/>
                </a:cubicBezTo>
                <a:cubicBezTo>
                  <a:pt x="2010183" y="578376"/>
                  <a:pt x="2021722" y="571758"/>
                  <a:pt x="2021722" y="567362"/>
                </a:cubicBezTo>
                <a:close/>
                <a:moveTo>
                  <a:pt x="6655708" y="558553"/>
                </a:moveTo>
                <a:lnTo>
                  <a:pt x="6666905" y="569567"/>
                </a:lnTo>
                <a:cubicBezTo>
                  <a:pt x="6670638" y="571758"/>
                  <a:pt x="6675623" y="571758"/>
                  <a:pt x="6685580" y="567362"/>
                </a:cubicBezTo>
                <a:cubicBezTo>
                  <a:pt x="6685580" y="558553"/>
                  <a:pt x="6660693" y="558553"/>
                  <a:pt x="6655708" y="558553"/>
                </a:cubicBezTo>
                <a:close/>
                <a:moveTo>
                  <a:pt x="5143179" y="549745"/>
                </a:moveTo>
                <a:cubicBezTo>
                  <a:pt x="5143179" y="558553"/>
                  <a:pt x="5113306" y="576170"/>
                  <a:pt x="5128249" y="558553"/>
                </a:cubicBezTo>
                <a:cubicBezTo>
                  <a:pt x="5108334" y="558553"/>
                  <a:pt x="5118291" y="576170"/>
                  <a:pt x="5108334" y="584978"/>
                </a:cubicBezTo>
                <a:cubicBezTo>
                  <a:pt x="5123264" y="576170"/>
                  <a:pt x="5128249" y="576170"/>
                  <a:pt x="5143179" y="567362"/>
                </a:cubicBezTo>
                <a:cubicBezTo>
                  <a:pt x="5123264" y="567362"/>
                  <a:pt x="5168054" y="558553"/>
                  <a:pt x="5143179" y="549745"/>
                </a:cubicBezTo>
                <a:close/>
                <a:moveTo>
                  <a:pt x="3615899" y="543684"/>
                </a:moveTo>
                <a:lnTo>
                  <a:pt x="3631359" y="543684"/>
                </a:lnTo>
                <a:lnTo>
                  <a:pt x="3621694" y="546784"/>
                </a:lnTo>
                <a:cubicBezTo>
                  <a:pt x="3618468" y="547812"/>
                  <a:pt x="3615899" y="547812"/>
                  <a:pt x="3615899" y="543684"/>
                </a:cubicBezTo>
                <a:close/>
                <a:moveTo>
                  <a:pt x="4771709" y="540939"/>
                </a:moveTo>
                <a:cubicBezTo>
                  <a:pt x="4756437" y="540939"/>
                  <a:pt x="4741165" y="540939"/>
                  <a:pt x="4730992" y="549745"/>
                </a:cubicBezTo>
                <a:lnTo>
                  <a:pt x="4756437" y="549745"/>
                </a:lnTo>
                <a:cubicBezTo>
                  <a:pt x="4756437" y="540939"/>
                  <a:pt x="4771709" y="549745"/>
                  <a:pt x="4771709" y="540939"/>
                </a:cubicBezTo>
                <a:close/>
                <a:moveTo>
                  <a:pt x="5173495" y="532117"/>
                </a:moveTo>
                <a:lnTo>
                  <a:pt x="5195208" y="540939"/>
                </a:lnTo>
                <a:cubicBezTo>
                  <a:pt x="5195208" y="532117"/>
                  <a:pt x="5184352" y="532117"/>
                  <a:pt x="5173495" y="532117"/>
                </a:cubicBezTo>
                <a:close/>
                <a:moveTo>
                  <a:pt x="3698343" y="527164"/>
                </a:moveTo>
                <a:cubicBezTo>
                  <a:pt x="3641659" y="518911"/>
                  <a:pt x="3569513" y="551938"/>
                  <a:pt x="3507680" y="551938"/>
                </a:cubicBezTo>
                <a:cubicBezTo>
                  <a:pt x="3497368" y="560204"/>
                  <a:pt x="3507680" y="560204"/>
                  <a:pt x="3497368" y="560204"/>
                </a:cubicBezTo>
                <a:cubicBezTo>
                  <a:pt x="3487056" y="551938"/>
                  <a:pt x="3481907" y="568458"/>
                  <a:pt x="3461295" y="568458"/>
                </a:cubicBezTo>
                <a:cubicBezTo>
                  <a:pt x="3461295" y="568458"/>
                  <a:pt x="3456146" y="576711"/>
                  <a:pt x="3445834" y="576711"/>
                </a:cubicBezTo>
                <a:cubicBezTo>
                  <a:pt x="3435534" y="568458"/>
                  <a:pt x="3461295" y="568458"/>
                  <a:pt x="3461295" y="560204"/>
                </a:cubicBezTo>
                <a:cubicBezTo>
                  <a:pt x="3450996" y="560204"/>
                  <a:pt x="3430372" y="551938"/>
                  <a:pt x="3430372" y="560204"/>
                </a:cubicBezTo>
                <a:cubicBezTo>
                  <a:pt x="3435534" y="568458"/>
                  <a:pt x="3435534" y="576711"/>
                  <a:pt x="3425223" y="584978"/>
                </a:cubicBezTo>
                <a:cubicBezTo>
                  <a:pt x="3461295" y="584978"/>
                  <a:pt x="3492219" y="576711"/>
                  <a:pt x="3512830" y="560204"/>
                </a:cubicBezTo>
                <a:lnTo>
                  <a:pt x="3533441" y="560204"/>
                </a:lnTo>
                <a:cubicBezTo>
                  <a:pt x="3528292" y="568458"/>
                  <a:pt x="3507680" y="568458"/>
                  <a:pt x="3502518" y="576711"/>
                </a:cubicBezTo>
                <a:lnTo>
                  <a:pt x="3502518" y="584978"/>
                </a:lnTo>
                <a:cubicBezTo>
                  <a:pt x="3559215" y="560204"/>
                  <a:pt x="3595288" y="568458"/>
                  <a:pt x="3631359" y="543684"/>
                </a:cubicBezTo>
                <a:lnTo>
                  <a:pt x="3646822" y="543684"/>
                </a:lnTo>
                <a:cubicBezTo>
                  <a:pt x="3646822" y="551938"/>
                  <a:pt x="3631359" y="568458"/>
                  <a:pt x="3641659" y="576711"/>
                </a:cubicBezTo>
                <a:cubicBezTo>
                  <a:pt x="3646822" y="560204"/>
                  <a:pt x="3672582" y="543684"/>
                  <a:pt x="3698343" y="551938"/>
                </a:cubicBezTo>
                <a:cubicBezTo>
                  <a:pt x="3698343" y="543684"/>
                  <a:pt x="3677731" y="551938"/>
                  <a:pt x="3682894" y="543684"/>
                </a:cubicBezTo>
                <a:lnTo>
                  <a:pt x="3703505" y="543684"/>
                </a:lnTo>
                <a:cubicBezTo>
                  <a:pt x="3703505" y="543684"/>
                  <a:pt x="3698343" y="543684"/>
                  <a:pt x="3708654" y="551938"/>
                </a:cubicBezTo>
                <a:cubicBezTo>
                  <a:pt x="3724118" y="543684"/>
                  <a:pt x="3718966" y="551938"/>
                  <a:pt x="3729266" y="551938"/>
                </a:cubicBezTo>
                <a:cubicBezTo>
                  <a:pt x="3729266" y="535431"/>
                  <a:pt x="3693195" y="551938"/>
                  <a:pt x="3698343" y="527164"/>
                </a:cubicBezTo>
                <a:close/>
                <a:moveTo>
                  <a:pt x="3957221" y="521387"/>
                </a:moveTo>
                <a:cubicBezTo>
                  <a:pt x="3948313" y="520562"/>
                  <a:pt x="3938131" y="522213"/>
                  <a:pt x="3935581" y="525515"/>
                </a:cubicBezTo>
                <a:cubicBezTo>
                  <a:pt x="3945767" y="525515"/>
                  <a:pt x="3955939" y="525515"/>
                  <a:pt x="3971211" y="532117"/>
                </a:cubicBezTo>
                <a:cubicBezTo>
                  <a:pt x="3973760" y="525514"/>
                  <a:pt x="3966128" y="522212"/>
                  <a:pt x="3957221" y="521387"/>
                </a:cubicBezTo>
                <a:close/>
                <a:moveTo>
                  <a:pt x="5637027" y="518911"/>
                </a:moveTo>
                <a:cubicBezTo>
                  <a:pt x="5637027" y="525515"/>
                  <a:pt x="5626841" y="525515"/>
                  <a:pt x="5637027" y="532117"/>
                </a:cubicBezTo>
                <a:cubicBezTo>
                  <a:pt x="5652299" y="525515"/>
                  <a:pt x="5652299" y="525515"/>
                  <a:pt x="5667571" y="532117"/>
                </a:cubicBezTo>
                <a:lnTo>
                  <a:pt x="5667571" y="525515"/>
                </a:lnTo>
                <a:cubicBezTo>
                  <a:pt x="5657385" y="532117"/>
                  <a:pt x="5637027" y="525515"/>
                  <a:pt x="5637027" y="518911"/>
                </a:cubicBezTo>
                <a:close/>
                <a:moveTo>
                  <a:pt x="5553545" y="518911"/>
                </a:moveTo>
                <a:cubicBezTo>
                  <a:pt x="5543461" y="518911"/>
                  <a:pt x="5518255" y="532117"/>
                  <a:pt x="5518255" y="532117"/>
                </a:cubicBezTo>
                <a:cubicBezTo>
                  <a:pt x="5533375" y="525515"/>
                  <a:pt x="5553545" y="525515"/>
                  <a:pt x="5553545" y="518911"/>
                </a:cubicBezTo>
                <a:close/>
                <a:moveTo>
                  <a:pt x="3753698" y="518911"/>
                </a:moveTo>
                <a:cubicBezTo>
                  <a:pt x="3769984" y="518911"/>
                  <a:pt x="3759128" y="532117"/>
                  <a:pt x="3775424" y="525515"/>
                </a:cubicBezTo>
                <a:cubicBezTo>
                  <a:pt x="3775424" y="518911"/>
                  <a:pt x="3775424" y="518911"/>
                  <a:pt x="3769984" y="518911"/>
                </a:cubicBezTo>
                <a:close/>
                <a:moveTo>
                  <a:pt x="2485937" y="518911"/>
                </a:moveTo>
                <a:cubicBezTo>
                  <a:pt x="2480509" y="518911"/>
                  <a:pt x="2447928" y="525515"/>
                  <a:pt x="2447928" y="532117"/>
                </a:cubicBezTo>
                <a:cubicBezTo>
                  <a:pt x="2453355" y="532117"/>
                  <a:pt x="2485937" y="525515"/>
                  <a:pt x="2485937" y="518911"/>
                </a:cubicBezTo>
                <a:close/>
                <a:moveTo>
                  <a:pt x="5578547" y="515612"/>
                </a:moveTo>
                <a:cubicBezTo>
                  <a:pt x="5571495" y="513777"/>
                  <a:pt x="5561237" y="513777"/>
                  <a:pt x="5558668" y="517451"/>
                </a:cubicBezTo>
                <a:cubicBezTo>
                  <a:pt x="5566362" y="517451"/>
                  <a:pt x="5559630" y="525704"/>
                  <a:pt x="5560110" y="526732"/>
                </a:cubicBezTo>
                <a:cubicBezTo>
                  <a:pt x="5560275" y="527083"/>
                  <a:pt x="5561237" y="526623"/>
                  <a:pt x="5563806" y="524784"/>
                </a:cubicBezTo>
                <a:cubicBezTo>
                  <a:pt x="5579179" y="517451"/>
                  <a:pt x="5574055" y="524784"/>
                  <a:pt x="5579179" y="524784"/>
                </a:cubicBezTo>
                <a:cubicBezTo>
                  <a:pt x="5589440" y="521117"/>
                  <a:pt x="5585597" y="517447"/>
                  <a:pt x="5578547" y="515612"/>
                </a:cubicBezTo>
                <a:close/>
                <a:moveTo>
                  <a:pt x="3722738" y="515497"/>
                </a:moveTo>
                <a:cubicBezTo>
                  <a:pt x="3719090" y="515154"/>
                  <a:pt x="3715696" y="515614"/>
                  <a:pt x="3712982" y="517451"/>
                </a:cubicBezTo>
                <a:cubicBezTo>
                  <a:pt x="3729266" y="517451"/>
                  <a:pt x="3727229" y="525704"/>
                  <a:pt x="3736656" y="526732"/>
                </a:cubicBezTo>
                <a:cubicBezTo>
                  <a:pt x="3739794" y="527083"/>
                  <a:pt x="3744196" y="526623"/>
                  <a:pt x="3750991" y="524784"/>
                </a:cubicBezTo>
                <a:cubicBezTo>
                  <a:pt x="3746921" y="524784"/>
                  <a:pt x="3733682" y="516527"/>
                  <a:pt x="3722738" y="515497"/>
                </a:cubicBezTo>
                <a:close/>
                <a:moveTo>
                  <a:pt x="6248670" y="510104"/>
                </a:moveTo>
                <a:cubicBezTo>
                  <a:pt x="6253782" y="527719"/>
                  <a:pt x="6207789" y="510104"/>
                  <a:pt x="6207789" y="518911"/>
                </a:cubicBezTo>
                <a:cubicBezTo>
                  <a:pt x="6223113" y="518911"/>
                  <a:pt x="6228223" y="518911"/>
                  <a:pt x="6223113" y="527719"/>
                </a:cubicBezTo>
                <a:cubicBezTo>
                  <a:pt x="6248670" y="527719"/>
                  <a:pt x="6248670" y="527719"/>
                  <a:pt x="6248670" y="518911"/>
                </a:cubicBezTo>
                <a:cubicBezTo>
                  <a:pt x="6274217" y="518911"/>
                  <a:pt x="6263992" y="527719"/>
                  <a:pt x="6279327" y="527719"/>
                </a:cubicBezTo>
                <a:cubicBezTo>
                  <a:pt x="6274217" y="527719"/>
                  <a:pt x="6294663" y="510104"/>
                  <a:pt x="6284440" y="518911"/>
                </a:cubicBezTo>
                <a:cubicBezTo>
                  <a:pt x="6274217" y="527719"/>
                  <a:pt x="6258881" y="510104"/>
                  <a:pt x="6248670" y="510104"/>
                </a:cubicBezTo>
                <a:close/>
                <a:moveTo>
                  <a:pt x="6068611" y="501296"/>
                </a:moveTo>
                <a:cubicBezTo>
                  <a:pt x="6068611" y="510104"/>
                  <a:pt x="6047620" y="492488"/>
                  <a:pt x="6047620" y="510104"/>
                </a:cubicBezTo>
                <a:cubicBezTo>
                  <a:pt x="6058121" y="510104"/>
                  <a:pt x="6052870" y="518911"/>
                  <a:pt x="6063359" y="518911"/>
                </a:cubicBezTo>
                <a:cubicBezTo>
                  <a:pt x="6068611" y="510104"/>
                  <a:pt x="6068611" y="518911"/>
                  <a:pt x="6073861" y="518911"/>
                </a:cubicBezTo>
                <a:lnTo>
                  <a:pt x="6084362" y="518911"/>
                </a:lnTo>
                <a:lnTo>
                  <a:pt x="6098787" y="518911"/>
                </a:lnTo>
                <a:cubicBezTo>
                  <a:pt x="6107973" y="521116"/>
                  <a:pt x="6115856" y="523322"/>
                  <a:pt x="6115856" y="518911"/>
                </a:cubicBezTo>
                <a:lnTo>
                  <a:pt x="6121094" y="522213"/>
                </a:lnTo>
                <a:cubicBezTo>
                  <a:pt x="6123725" y="523322"/>
                  <a:pt x="6126343" y="523322"/>
                  <a:pt x="6126343" y="518911"/>
                </a:cubicBezTo>
                <a:cubicBezTo>
                  <a:pt x="6105353" y="510104"/>
                  <a:pt x="6100102" y="518911"/>
                  <a:pt x="6084362" y="518911"/>
                </a:cubicBezTo>
                <a:cubicBezTo>
                  <a:pt x="6079112" y="510104"/>
                  <a:pt x="6073861" y="510104"/>
                  <a:pt x="6068611" y="501296"/>
                </a:cubicBezTo>
                <a:close/>
                <a:moveTo>
                  <a:pt x="5960746" y="501296"/>
                </a:moveTo>
                <a:cubicBezTo>
                  <a:pt x="5981028" y="510104"/>
                  <a:pt x="5991162" y="510104"/>
                  <a:pt x="6011432" y="518911"/>
                </a:cubicBezTo>
                <a:cubicBezTo>
                  <a:pt x="5991162" y="501296"/>
                  <a:pt x="6036762" y="527719"/>
                  <a:pt x="6036762" y="501296"/>
                </a:cubicBezTo>
                <a:close/>
                <a:moveTo>
                  <a:pt x="5920030" y="501296"/>
                </a:moveTo>
                <a:cubicBezTo>
                  <a:pt x="5909172" y="501296"/>
                  <a:pt x="5887449" y="501296"/>
                  <a:pt x="5887449" y="510104"/>
                </a:cubicBezTo>
                <a:cubicBezTo>
                  <a:pt x="5892890" y="510104"/>
                  <a:pt x="5920030" y="510104"/>
                  <a:pt x="5920030" y="501296"/>
                </a:cubicBezTo>
                <a:close/>
                <a:moveTo>
                  <a:pt x="5846732" y="501296"/>
                </a:moveTo>
                <a:lnTo>
                  <a:pt x="5852160" y="510104"/>
                </a:lnTo>
                <a:cubicBezTo>
                  <a:pt x="5868456" y="501296"/>
                  <a:pt x="5873884" y="518911"/>
                  <a:pt x="5884742" y="501296"/>
                </a:cubicBezTo>
                <a:close/>
                <a:moveTo>
                  <a:pt x="5816872" y="501296"/>
                </a:moveTo>
                <a:lnTo>
                  <a:pt x="5829094" y="511214"/>
                </a:lnTo>
                <a:cubicBezTo>
                  <a:pt x="5835193" y="512308"/>
                  <a:pt x="5841305" y="510104"/>
                  <a:pt x="5841305" y="501296"/>
                </a:cubicBezTo>
                <a:close/>
                <a:moveTo>
                  <a:pt x="2193029" y="498625"/>
                </a:moveTo>
                <a:cubicBezTo>
                  <a:pt x="2191743" y="496580"/>
                  <a:pt x="2190459" y="496580"/>
                  <a:pt x="2187890" y="500673"/>
                </a:cubicBezTo>
                <a:cubicBezTo>
                  <a:pt x="2090084" y="517030"/>
                  <a:pt x="2028314" y="525202"/>
                  <a:pt x="1904774" y="557917"/>
                </a:cubicBezTo>
                <a:cubicBezTo>
                  <a:pt x="1899624" y="566104"/>
                  <a:pt x="1899624" y="574276"/>
                  <a:pt x="1889337" y="582462"/>
                </a:cubicBezTo>
                <a:cubicBezTo>
                  <a:pt x="1894487" y="566104"/>
                  <a:pt x="1843016" y="590634"/>
                  <a:pt x="1863602" y="574276"/>
                </a:cubicBezTo>
                <a:cubicBezTo>
                  <a:pt x="1837866" y="574276"/>
                  <a:pt x="1817267" y="582462"/>
                  <a:pt x="1801831" y="590634"/>
                </a:cubicBezTo>
                <a:cubicBezTo>
                  <a:pt x="1827567" y="582462"/>
                  <a:pt x="1812130" y="598819"/>
                  <a:pt x="1806980" y="606991"/>
                </a:cubicBezTo>
                <a:cubicBezTo>
                  <a:pt x="1817267" y="598819"/>
                  <a:pt x="1827567" y="598819"/>
                  <a:pt x="1832717" y="598819"/>
                </a:cubicBezTo>
                <a:cubicBezTo>
                  <a:pt x="1843016" y="590634"/>
                  <a:pt x="1832717" y="582462"/>
                  <a:pt x="1837866" y="582462"/>
                </a:cubicBezTo>
                <a:cubicBezTo>
                  <a:pt x="1858453" y="582462"/>
                  <a:pt x="1853303" y="590634"/>
                  <a:pt x="1873888" y="590634"/>
                </a:cubicBezTo>
                <a:cubicBezTo>
                  <a:pt x="1889337" y="582462"/>
                  <a:pt x="1894487" y="582462"/>
                  <a:pt x="1915073" y="582462"/>
                </a:cubicBezTo>
                <a:cubicBezTo>
                  <a:pt x="1909923" y="566104"/>
                  <a:pt x="1951107" y="566104"/>
                  <a:pt x="1966544" y="557917"/>
                </a:cubicBezTo>
                <a:cubicBezTo>
                  <a:pt x="1987130" y="557917"/>
                  <a:pt x="2007728" y="549745"/>
                  <a:pt x="2023164" y="549745"/>
                </a:cubicBezTo>
                <a:cubicBezTo>
                  <a:pt x="2095234" y="533388"/>
                  <a:pt x="2151856" y="508845"/>
                  <a:pt x="2198177" y="508845"/>
                </a:cubicBezTo>
                <a:cubicBezTo>
                  <a:pt x="2195602" y="504759"/>
                  <a:pt x="2194315" y="500670"/>
                  <a:pt x="2193029" y="498625"/>
                </a:cubicBezTo>
                <a:close/>
                <a:moveTo>
                  <a:pt x="3592690" y="497993"/>
                </a:moveTo>
                <a:cubicBezTo>
                  <a:pt x="3579626" y="499094"/>
                  <a:pt x="3565939" y="501296"/>
                  <a:pt x="3560960" y="501296"/>
                </a:cubicBezTo>
                <a:lnTo>
                  <a:pt x="3560960" y="510104"/>
                </a:lnTo>
                <a:cubicBezTo>
                  <a:pt x="3590820" y="510104"/>
                  <a:pt x="3600765" y="501296"/>
                  <a:pt x="3620680" y="501296"/>
                </a:cubicBezTo>
                <a:cubicBezTo>
                  <a:pt x="3618194" y="496892"/>
                  <a:pt x="3605754" y="496892"/>
                  <a:pt x="3592690" y="497993"/>
                </a:cubicBezTo>
                <a:close/>
                <a:moveTo>
                  <a:pt x="5645845" y="492488"/>
                </a:moveTo>
                <a:cubicBezTo>
                  <a:pt x="5666761" y="510104"/>
                  <a:pt x="5708590" y="492488"/>
                  <a:pt x="5729506" y="510104"/>
                </a:cubicBezTo>
                <a:cubicBezTo>
                  <a:pt x="5739956" y="492488"/>
                  <a:pt x="5771334" y="518911"/>
                  <a:pt x="5787012" y="501296"/>
                </a:cubicBezTo>
                <a:cubicBezTo>
                  <a:pt x="5745183" y="501296"/>
                  <a:pt x="5698126" y="492488"/>
                  <a:pt x="5645845" y="492488"/>
                </a:cubicBezTo>
                <a:close/>
                <a:moveTo>
                  <a:pt x="5523723" y="489185"/>
                </a:moveTo>
                <a:cubicBezTo>
                  <a:pt x="5517955" y="488084"/>
                  <a:pt x="5512827" y="488084"/>
                  <a:pt x="5512827" y="492488"/>
                </a:cubicBezTo>
                <a:cubicBezTo>
                  <a:pt x="5533338" y="492488"/>
                  <a:pt x="5538463" y="492488"/>
                  <a:pt x="5533338" y="501296"/>
                </a:cubicBezTo>
                <a:cubicBezTo>
                  <a:pt x="5538463" y="501296"/>
                  <a:pt x="5558973" y="501296"/>
                  <a:pt x="5558973" y="492488"/>
                </a:cubicBezTo>
                <a:cubicBezTo>
                  <a:pt x="5543598" y="501296"/>
                  <a:pt x="5538463" y="492488"/>
                  <a:pt x="5538463" y="492488"/>
                </a:cubicBezTo>
                <a:cubicBezTo>
                  <a:pt x="5535900" y="492488"/>
                  <a:pt x="5529492" y="490286"/>
                  <a:pt x="5523723" y="489185"/>
                </a:cubicBezTo>
                <a:close/>
                <a:moveTo>
                  <a:pt x="2229394" y="486983"/>
                </a:moveTo>
                <a:cubicBezTo>
                  <a:pt x="2217735" y="485882"/>
                  <a:pt x="2203484" y="488084"/>
                  <a:pt x="2200896" y="492488"/>
                </a:cubicBezTo>
                <a:cubicBezTo>
                  <a:pt x="2221623" y="492488"/>
                  <a:pt x="2237173" y="492488"/>
                  <a:pt x="2242347" y="501296"/>
                </a:cubicBezTo>
                <a:cubicBezTo>
                  <a:pt x="2250122" y="492488"/>
                  <a:pt x="2241054" y="488084"/>
                  <a:pt x="2229394" y="486983"/>
                </a:cubicBezTo>
                <a:close/>
                <a:moveTo>
                  <a:pt x="3996807" y="483679"/>
                </a:moveTo>
                <a:cubicBezTo>
                  <a:pt x="3999382" y="483679"/>
                  <a:pt x="4007104" y="485695"/>
                  <a:pt x="4017400" y="487711"/>
                </a:cubicBezTo>
                <a:lnTo>
                  <a:pt x="4019520" y="487949"/>
                </a:lnTo>
                <a:lnTo>
                  <a:pt x="4043142" y="491743"/>
                </a:lnTo>
                <a:cubicBezTo>
                  <a:pt x="4027693" y="507898"/>
                  <a:pt x="3976209" y="515976"/>
                  <a:pt x="3960759" y="507898"/>
                </a:cubicBezTo>
                <a:cubicBezTo>
                  <a:pt x="3976209" y="499821"/>
                  <a:pt x="3976209" y="507898"/>
                  <a:pt x="3986508" y="499821"/>
                </a:cubicBezTo>
                <a:cubicBezTo>
                  <a:pt x="3981358" y="491743"/>
                  <a:pt x="3924725" y="499821"/>
                  <a:pt x="3924725" y="515976"/>
                </a:cubicBezTo>
                <a:cubicBezTo>
                  <a:pt x="3960759" y="507898"/>
                  <a:pt x="3976209" y="515976"/>
                  <a:pt x="3996807" y="524053"/>
                </a:cubicBezTo>
                <a:cubicBezTo>
                  <a:pt x="4001957" y="532117"/>
                  <a:pt x="4017394" y="515976"/>
                  <a:pt x="4027693" y="524053"/>
                </a:cubicBezTo>
                <a:cubicBezTo>
                  <a:pt x="4012257" y="515976"/>
                  <a:pt x="4017394" y="532117"/>
                  <a:pt x="4022544" y="532117"/>
                </a:cubicBezTo>
                <a:cubicBezTo>
                  <a:pt x="4027693" y="524053"/>
                  <a:pt x="4037993" y="524053"/>
                  <a:pt x="4043142" y="515976"/>
                </a:cubicBezTo>
                <a:cubicBezTo>
                  <a:pt x="4027693" y="524053"/>
                  <a:pt x="4032843" y="507898"/>
                  <a:pt x="4027693" y="507898"/>
                </a:cubicBezTo>
                <a:cubicBezTo>
                  <a:pt x="4037993" y="507898"/>
                  <a:pt x="4037993" y="507898"/>
                  <a:pt x="4043142" y="499821"/>
                </a:cubicBezTo>
                <a:cubicBezTo>
                  <a:pt x="4053442" y="507898"/>
                  <a:pt x="4053442" y="515976"/>
                  <a:pt x="4068889" y="515976"/>
                </a:cubicBezTo>
                <a:cubicBezTo>
                  <a:pt x="4074039" y="507898"/>
                  <a:pt x="4058592" y="507898"/>
                  <a:pt x="4068889" y="499821"/>
                </a:cubicBezTo>
                <a:cubicBezTo>
                  <a:pt x="4058592" y="503865"/>
                  <a:pt x="4054732" y="501851"/>
                  <a:pt x="4051506" y="499821"/>
                </a:cubicBezTo>
                <a:lnTo>
                  <a:pt x="4043142" y="499821"/>
                </a:lnTo>
                <a:lnTo>
                  <a:pt x="4037993" y="499821"/>
                </a:lnTo>
                <a:lnTo>
                  <a:pt x="4053442" y="491743"/>
                </a:lnTo>
                <a:lnTo>
                  <a:pt x="4019520" y="487949"/>
                </a:lnTo>
                <a:lnTo>
                  <a:pt x="4018044" y="487711"/>
                </a:lnTo>
                <a:cubicBezTo>
                  <a:pt x="4008391" y="487711"/>
                  <a:pt x="3999382" y="487711"/>
                  <a:pt x="3996807" y="483679"/>
                </a:cubicBezTo>
                <a:close/>
                <a:moveTo>
                  <a:pt x="4114757" y="474871"/>
                </a:moveTo>
                <a:cubicBezTo>
                  <a:pt x="4109784" y="483679"/>
                  <a:pt x="4084895" y="466063"/>
                  <a:pt x="4089867" y="483679"/>
                </a:cubicBezTo>
                <a:cubicBezTo>
                  <a:pt x="4104798" y="474871"/>
                  <a:pt x="4104798" y="483679"/>
                  <a:pt x="4114757" y="483679"/>
                </a:cubicBezTo>
                <a:close/>
                <a:moveTo>
                  <a:pt x="2689531" y="466063"/>
                </a:moveTo>
                <a:cubicBezTo>
                  <a:pt x="2679586" y="474871"/>
                  <a:pt x="2659670" y="474871"/>
                  <a:pt x="2664657" y="483679"/>
                </a:cubicBezTo>
                <a:cubicBezTo>
                  <a:pt x="2669628" y="483679"/>
                  <a:pt x="2689531" y="483679"/>
                  <a:pt x="2689531" y="466063"/>
                </a:cubicBezTo>
                <a:close/>
                <a:moveTo>
                  <a:pt x="2309420" y="456160"/>
                </a:moveTo>
                <a:lnTo>
                  <a:pt x="2296729" y="457133"/>
                </a:lnTo>
                <a:cubicBezTo>
                  <a:pt x="2289985" y="466063"/>
                  <a:pt x="2284797" y="466063"/>
                  <a:pt x="2279621" y="466063"/>
                </a:cubicBezTo>
                <a:lnTo>
                  <a:pt x="2284722" y="477211"/>
                </a:lnTo>
                <a:cubicBezTo>
                  <a:pt x="2285772" y="477632"/>
                  <a:pt x="2287391" y="477077"/>
                  <a:pt x="2289985" y="474871"/>
                </a:cubicBezTo>
                <a:cubicBezTo>
                  <a:pt x="2300348" y="466063"/>
                  <a:pt x="2331448" y="474871"/>
                  <a:pt x="2336623" y="457256"/>
                </a:cubicBezTo>
                <a:cubicBezTo>
                  <a:pt x="2328853" y="457256"/>
                  <a:pt x="2319781" y="459461"/>
                  <a:pt x="2312013" y="460557"/>
                </a:cubicBezTo>
                <a:lnTo>
                  <a:pt x="2296576" y="457527"/>
                </a:lnTo>
                <a:close/>
                <a:moveTo>
                  <a:pt x="4341943" y="448998"/>
                </a:moveTo>
                <a:cubicBezTo>
                  <a:pt x="4339569" y="447345"/>
                  <a:pt x="4336008" y="447345"/>
                  <a:pt x="4331256" y="450654"/>
                </a:cubicBezTo>
                <a:lnTo>
                  <a:pt x="4345503" y="457256"/>
                </a:lnTo>
                <a:cubicBezTo>
                  <a:pt x="4345503" y="453955"/>
                  <a:pt x="4344318" y="450650"/>
                  <a:pt x="4341943" y="448998"/>
                </a:cubicBezTo>
                <a:close/>
                <a:moveTo>
                  <a:pt x="4167074" y="448448"/>
                </a:moveTo>
                <a:cubicBezTo>
                  <a:pt x="4156713" y="448448"/>
                  <a:pt x="4125613" y="457256"/>
                  <a:pt x="4146350" y="457256"/>
                </a:cubicBezTo>
                <a:cubicBezTo>
                  <a:pt x="4154119" y="452845"/>
                  <a:pt x="4159294" y="457256"/>
                  <a:pt x="4164481" y="460557"/>
                </a:cubicBezTo>
                <a:lnTo>
                  <a:pt x="4172578" y="463452"/>
                </a:lnTo>
                <a:cubicBezTo>
                  <a:pt x="4175501" y="463317"/>
                  <a:pt x="4178741" y="461653"/>
                  <a:pt x="4182625" y="457256"/>
                </a:cubicBezTo>
                <a:cubicBezTo>
                  <a:pt x="4172263" y="457256"/>
                  <a:pt x="4167074" y="457256"/>
                  <a:pt x="4167074" y="448448"/>
                </a:cubicBezTo>
                <a:close/>
                <a:moveTo>
                  <a:pt x="2530727" y="448448"/>
                </a:moveTo>
                <a:lnTo>
                  <a:pt x="2535700" y="457256"/>
                </a:lnTo>
                <a:cubicBezTo>
                  <a:pt x="2535700" y="457256"/>
                  <a:pt x="2545657" y="448448"/>
                  <a:pt x="2530727" y="448448"/>
                </a:cubicBezTo>
                <a:close/>
                <a:moveTo>
                  <a:pt x="3615253" y="444037"/>
                </a:moveTo>
                <a:cubicBezTo>
                  <a:pt x="3604992" y="444037"/>
                  <a:pt x="3569096" y="444037"/>
                  <a:pt x="3574221" y="448448"/>
                </a:cubicBezTo>
                <a:cubicBezTo>
                  <a:pt x="3584481" y="444037"/>
                  <a:pt x="3610129" y="444037"/>
                  <a:pt x="3615253" y="444037"/>
                </a:cubicBezTo>
                <a:close/>
                <a:moveTo>
                  <a:pt x="2403768" y="441287"/>
                </a:moveTo>
                <a:cubicBezTo>
                  <a:pt x="2403134" y="440782"/>
                  <a:pt x="2401233" y="441287"/>
                  <a:pt x="2397431" y="443306"/>
                </a:cubicBezTo>
                <a:cubicBezTo>
                  <a:pt x="2387296" y="451383"/>
                  <a:pt x="2361966" y="451383"/>
                  <a:pt x="2351831" y="451383"/>
                </a:cubicBezTo>
                <a:cubicBezTo>
                  <a:pt x="2351831" y="459461"/>
                  <a:pt x="2341696" y="459461"/>
                  <a:pt x="2341696" y="467538"/>
                </a:cubicBezTo>
                <a:cubicBezTo>
                  <a:pt x="2356892" y="461477"/>
                  <a:pt x="2346440" y="473586"/>
                  <a:pt x="2355234" y="476617"/>
                </a:cubicBezTo>
                <a:cubicBezTo>
                  <a:pt x="2358157" y="477618"/>
                  <a:pt x="2363231" y="477618"/>
                  <a:pt x="2372101" y="475602"/>
                </a:cubicBezTo>
                <a:cubicBezTo>
                  <a:pt x="2372101" y="467538"/>
                  <a:pt x="2356892" y="475602"/>
                  <a:pt x="2356892" y="459461"/>
                </a:cubicBezTo>
                <a:lnTo>
                  <a:pt x="2392370" y="459461"/>
                </a:lnTo>
                <a:cubicBezTo>
                  <a:pt x="2396166" y="453403"/>
                  <a:pt x="2405669" y="442801"/>
                  <a:pt x="2403768" y="441287"/>
                </a:cubicBezTo>
                <a:close/>
                <a:moveTo>
                  <a:pt x="2803551" y="436879"/>
                </a:moveTo>
                <a:cubicBezTo>
                  <a:pt x="2795406" y="436879"/>
                  <a:pt x="2787260" y="438530"/>
                  <a:pt x="2787260" y="441832"/>
                </a:cubicBezTo>
                <a:cubicBezTo>
                  <a:pt x="2792688" y="441832"/>
                  <a:pt x="2796762" y="443495"/>
                  <a:pt x="2801521" y="444321"/>
                </a:cubicBezTo>
                <a:cubicBezTo>
                  <a:pt x="2806265" y="445146"/>
                  <a:pt x="2811705" y="445146"/>
                  <a:pt x="2819842" y="441832"/>
                </a:cubicBezTo>
                <a:cubicBezTo>
                  <a:pt x="2819842" y="438530"/>
                  <a:pt x="2811696" y="436879"/>
                  <a:pt x="2803551" y="436879"/>
                </a:cubicBezTo>
                <a:close/>
                <a:moveTo>
                  <a:pt x="3883616" y="435228"/>
                </a:moveTo>
                <a:cubicBezTo>
                  <a:pt x="3888665" y="444037"/>
                  <a:pt x="3878581" y="444037"/>
                  <a:pt x="3883616" y="444037"/>
                </a:cubicBezTo>
                <a:cubicBezTo>
                  <a:pt x="3888665" y="435228"/>
                  <a:pt x="3913870" y="444037"/>
                  <a:pt x="3908821" y="435228"/>
                </a:cubicBezTo>
                <a:close/>
                <a:moveTo>
                  <a:pt x="2855130" y="435228"/>
                </a:moveTo>
                <a:cubicBezTo>
                  <a:pt x="2835227" y="435228"/>
                  <a:pt x="2830255" y="435228"/>
                  <a:pt x="2825270" y="444037"/>
                </a:cubicBezTo>
                <a:cubicBezTo>
                  <a:pt x="2835227" y="444037"/>
                  <a:pt x="2850157" y="435228"/>
                  <a:pt x="2855130" y="435228"/>
                </a:cubicBezTo>
                <a:close/>
                <a:moveTo>
                  <a:pt x="4227840" y="431377"/>
                </a:moveTo>
                <a:cubicBezTo>
                  <a:pt x="4219385" y="430386"/>
                  <a:pt x="4214181" y="430386"/>
                  <a:pt x="4221988" y="434350"/>
                </a:cubicBezTo>
                <a:lnTo>
                  <a:pt x="4239818" y="441151"/>
                </a:lnTo>
                <a:lnTo>
                  <a:pt x="4239797" y="441162"/>
                </a:lnTo>
                <a:lnTo>
                  <a:pt x="4216788" y="446242"/>
                </a:lnTo>
                <a:cubicBezTo>
                  <a:pt x="4210284" y="448231"/>
                  <a:pt x="4203780" y="450207"/>
                  <a:pt x="4190761" y="450207"/>
                </a:cubicBezTo>
                <a:lnTo>
                  <a:pt x="4201250" y="455537"/>
                </a:lnTo>
                <a:cubicBezTo>
                  <a:pt x="4206540" y="455416"/>
                  <a:pt x="4213207" y="453670"/>
                  <a:pt x="4220038" y="451194"/>
                </a:cubicBezTo>
                <a:lnTo>
                  <a:pt x="4235362" y="443415"/>
                </a:lnTo>
                <a:lnTo>
                  <a:pt x="4239797" y="441162"/>
                </a:lnTo>
                <a:lnTo>
                  <a:pt x="4239829" y="441155"/>
                </a:lnTo>
                <a:lnTo>
                  <a:pt x="4239818" y="441151"/>
                </a:lnTo>
                <a:lnTo>
                  <a:pt x="4253202" y="434350"/>
                </a:lnTo>
                <a:cubicBezTo>
                  <a:pt x="4248002" y="434350"/>
                  <a:pt x="4236295" y="432368"/>
                  <a:pt x="4227840" y="431377"/>
                </a:cubicBezTo>
                <a:close/>
                <a:moveTo>
                  <a:pt x="2462396" y="428020"/>
                </a:moveTo>
                <a:cubicBezTo>
                  <a:pt x="2448735" y="428020"/>
                  <a:pt x="2432150" y="441399"/>
                  <a:pt x="2412639" y="441399"/>
                </a:cubicBezTo>
                <a:lnTo>
                  <a:pt x="2418739" y="446852"/>
                </a:lnTo>
                <a:cubicBezTo>
                  <a:pt x="2422560" y="446852"/>
                  <a:pt x="2427924" y="445364"/>
                  <a:pt x="2434099" y="443387"/>
                </a:cubicBezTo>
                <a:cubicBezTo>
                  <a:pt x="2446461" y="439409"/>
                  <a:pt x="2462075" y="433471"/>
                  <a:pt x="2475081" y="433471"/>
                </a:cubicBezTo>
                <a:cubicBezTo>
                  <a:pt x="2471177" y="429507"/>
                  <a:pt x="2466949" y="428020"/>
                  <a:pt x="2462396" y="428020"/>
                </a:cubicBezTo>
                <a:close/>
                <a:moveTo>
                  <a:pt x="4141124" y="408805"/>
                </a:moveTo>
                <a:cubicBezTo>
                  <a:pt x="4138606" y="417614"/>
                  <a:pt x="4147425" y="419819"/>
                  <a:pt x="4154359" y="419819"/>
                </a:cubicBezTo>
                <a:cubicBezTo>
                  <a:pt x="4161292" y="419819"/>
                  <a:pt x="4166341" y="417614"/>
                  <a:pt x="4166341" y="408805"/>
                </a:cubicBezTo>
                <a:cubicBezTo>
                  <a:pt x="4151209" y="417614"/>
                  <a:pt x="4151209" y="408805"/>
                  <a:pt x="4141124" y="408805"/>
                </a:cubicBezTo>
                <a:close/>
                <a:moveTo>
                  <a:pt x="4777529" y="391189"/>
                </a:moveTo>
                <a:cubicBezTo>
                  <a:pt x="4754843" y="391189"/>
                  <a:pt x="4766179" y="401093"/>
                  <a:pt x="4775405" y="402337"/>
                </a:cubicBezTo>
                <a:cubicBezTo>
                  <a:pt x="4778478" y="402758"/>
                  <a:pt x="4781313" y="402203"/>
                  <a:pt x="4782578" y="399997"/>
                </a:cubicBezTo>
                <a:cubicBezTo>
                  <a:pt x="4777529" y="399997"/>
                  <a:pt x="4772494" y="391189"/>
                  <a:pt x="4777529" y="391189"/>
                </a:cubicBezTo>
                <a:close/>
                <a:moveTo>
                  <a:pt x="3843281" y="391189"/>
                </a:moveTo>
                <a:cubicBezTo>
                  <a:pt x="3843281" y="399997"/>
                  <a:pt x="3863448" y="391189"/>
                  <a:pt x="3858413" y="408805"/>
                </a:cubicBezTo>
                <a:lnTo>
                  <a:pt x="3878581" y="408805"/>
                </a:lnTo>
                <a:cubicBezTo>
                  <a:pt x="3876050" y="404409"/>
                  <a:pt x="3873533" y="402203"/>
                  <a:pt x="3870383" y="402203"/>
                </a:cubicBezTo>
                <a:cubicBezTo>
                  <a:pt x="3857146" y="393395"/>
                  <a:pt x="3850847" y="391189"/>
                  <a:pt x="3843281" y="391189"/>
                </a:cubicBezTo>
                <a:close/>
                <a:moveTo>
                  <a:pt x="3683122" y="391189"/>
                </a:moveTo>
                <a:cubicBezTo>
                  <a:pt x="3657095" y="399997"/>
                  <a:pt x="3641495" y="408805"/>
                  <a:pt x="3620680" y="417614"/>
                </a:cubicBezTo>
                <a:cubicBezTo>
                  <a:pt x="3636294" y="408805"/>
                  <a:pt x="3636294" y="417614"/>
                  <a:pt x="3646695" y="408805"/>
                </a:cubicBezTo>
                <a:cubicBezTo>
                  <a:pt x="3657095" y="399997"/>
                  <a:pt x="3677908" y="399997"/>
                  <a:pt x="3683122" y="391189"/>
                </a:cubicBezTo>
                <a:close/>
                <a:moveTo>
                  <a:pt x="2921646" y="391189"/>
                </a:moveTo>
                <a:cubicBezTo>
                  <a:pt x="2906716" y="391189"/>
                  <a:pt x="2906716" y="399997"/>
                  <a:pt x="2906716" y="408805"/>
                </a:cubicBezTo>
                <a:cubicBezTo>
                  <a:pt x="2921646" y="408805"/>
                  <a:pt x="2936576" y="399997"/>
                  <a:pt x="2921646" y="391189"/>
                </a:cubicBezTo>
                <a:close/>
                <a:moveTo>
                  <a:pt x="2706208" y="391189"/>
                </a:moveTo>
                <a:cubicBezTo>
                  <a:pt x="2696137" y="399997"/>
                  <a:pt x="2681003" y="399997"/>
                  <a:pt x="2675968" y="408805"/>
                </a:cubicBezTo>
                <a:cubicBezTo>
                  <a:pt x="2686039" y="408805"/>
                  <a:pt x="2711256" y="399997"/>
                  <a:pt x="2706208" y="391189"/>
                </a:cubicBezTo>
                <a:close/>
                <a:moveTo>
                  <a:pt x="2577643" y="391189"/>
                </a:moveTo>
                <a:cubicBezTo>
                  <a:pt x="2551680" y="408805"/>
                  <a:pt x="2541292" y="417614"/>
                  <a:pt x="2504941" y="417614"/>
                </a:cubicBezTo>
                <a:lnTo>
                  <a:pt x="2509242" y="425055"/>
                </a:lnTo>
                <a:cubicBezTo>
                  <a:pt x="2511913" y="425880"/>
                  <a:pt x="2515646" y="425326"/>
                  <a:pt x="2519871" y="424216"/>
                </a:cubicBezTo>
                <a:cubicBezTo>
                  <a:pt x="2528310" y="422024"/>
                  <a:pt x="2538698" y="417614"/>
                  <a:pt x="2546479" y="417614"/>
                </a:cubicBezTo>
                <a:cubicBezTo>
                  <a:pt x="2556867" y="399997"/>
                  <a:pt x="2588031" y="417614"/>
                  <a:pt x="2624382" y="399997"/>
                </a:cubicBezTo>
                <a:cubicBezTo>
                  <a:pt x="2621789" y="395600"/>
                  <a:pt x="2606214" y="399997"/>
                  <a:pt x="2593232" y="402203"/>
                </a:cubicBezTo>
                <a:close/>
                <a:moveTo>
                  <a:pt x="4546618" y="383774"/>
                </a:moveTo>
                <a:cubicBezTo>
                  <a:pt x="4549187" y="392122"/>
                  <a:pt x="4567178" y="392122"/>
                  <a:pt x="4581956" y="393165"/>
                </a:cubicBezTo>
                <a:lnTo>
                  <a:pt x="4563966" y="403596"/>
                </a:lnTo>
                <a:cubicBezTo>
                  <a:pt x="4551754" y="404638"/>
                  <a:pt x="4538901" y="404638"/>
                  <a:pt x="4526044" y="400471"/>
                </a:cubicBezTo>
                <a:cubicBezTo>
                  <a:pt x="4520907" y="392122"/>
                  <a:pt x="4531195" y="392122"/>
                  <a:pt x="4546618" y="383774"/>
                </a:cubicBezTo>
                <a:close/>
                <a:moveTo>
                  <a:pt x="3013604" y="373574"/>
                </a:moveTo>
                <a:cubicBezTo>
                  <a:pt x="2998333" y="391189"/>
                  <a:pt x="2952530" y="399997"/>
                  <a:pt x="2952530" y="417614"/>
                </a:cubicBezTo>
                <a:cubicBezTo>
                  <a:pt x="2957616" y="417614"/>
                  <a:pt x="2962704" y="419819"/>
                  <a:pt x="2967157" y="420914"/>
                </a:cubicBezTo>
                <a:cubicBezTo>
                  <a:pt x="2971611" y="422024"/>
                  <a:pt x="2975432" y="422024"/>
                  <a:pt x="2977976" y="417614"/>
                </a:cubicBezTo>
                <a:cubicBezTo>
                  <a:pt x="2947432" y="408805"/>
                  <a:pt x="3028876" y="382381"/>
                  <a:pt x="3013604" y="373574"/>
                </a:cubicBezTo>
                <a:close/>
                <a:moveTo>
                  <a:pt x="4285327" y="360368"/>
                </a:moveTo>
                <a:cubicBezTo>
                  <a:pt x="4280354" y="369176"/>
                  <a:pt x="4300257" y="360368"/>
                  <a:pt x="4295284" y="369176"/>
                </a:cubicBezTo>
                <a:lnTo>
                  <a:pt x="4310214" y="369176"/>
                </a:lnTo>
                <a:cubicBezTo>
                  <a:pt x="4305242" y="360368"/>
                  <a:pt x="4290312" y="360368"/>
                  <a:pt x="4285327" y="360368"/>
                </a:cubicBezTo>
                <a:close/>
                <a:moveTo>
                  <a:pt x="4905605" y="350319"/>
                </a:moveTo>
                <a:cubicBezTo>
                  <a:pt x="4900238" y="349355"/>
                  <a:pt x="4890480" y="349355"/>
                  <a:pt x="4874867" y="351561"/>
                </a:cubicBezTo>
                <a:cubicBezTo>
                  <a:pt x="4882672" y="355958"/>
                  <a:pt x="4890479" y="357609"/>
                  <a:pt x="4896819" y="357743"/>
                </a:cubicBezTo>
                <a:cubicBezTo>
                  <a:pt x="4903158" y="357893"/>
                  <a:pt x="4908043" y="356512"/>
                  <a:pt x="4909992" y="354861"/>
                </a:cubicBezTo>
                <a:cubicBezTo>
                  <a:pt x="4911945" y="353211"/>
                  <a:pt x="4910971" y="351283"/>
                  <a:pt x="4905605" y="350319"/>
                </a:cubicBezTo>
                <a:close/>
                <a:moveTo>
                  <a:pt x="4198010" y="342753"/>
                </a:moveTo>
                <a:cubicBezTo>
                  <a:pt x="4192874" y="351561"/>
                  <a:pt x="4198010" y="351561"/>
                  <a:pt x="4203135" y="360368"/>
                </a:cubicBezTo>
                <a:cubicBezTo>
                  <a:pt x="4192874" y="360368"/>
                  <a:pt x="4182625" y="360368"/>
                  <a:pt x="4187749" y="369176"/>
                </a:cubicBezTo>
                <a:cubicBezTo>
                  <a:pt x="4198010" y="360368"/>
                  <a:pt x="4203135" y="360368"/>
                  <a:pt x="4213383" y="360368"/>
                </a:cubicBezTo>
                <a:cubicBezTo>
                  <a:pt x="4208260" y="351561"/>
                  <a:pt x="4228770" y="351561"/>
                  <a:pt x="4228770" y="342753"/>
                </a:cubicBezTo>
                <a:close/>
                <a:moveTo>
                  <a:pt x="3101478" y="301465"/>
                </a:moveTo>
                <a:cubicBezTo>
                  <a:pt x="3090742" y="301465"/>
                  <a:pt x="3070703" y="316328"/>
                  <a:pt x="3082157" y="316328"/>
                </a:cubicBezTo>
                <a:cubicBezTo>
                  <a:pt x="3082157" y="316328"/>
                  <a:pt x="3102515" y="316328"/>
                  <a:pt x="3107601" y="307520"/>
                </a:cubicBezTo>
                <a:cubicBezTo>
                  <a:pt x="3107601" y="303116"/>
                  <a:pt x="3105056" y="301465"/>
                  <a:pt x="3101478" y="301465"/>
                </a:cubicBezTo>
                <a:close/>
                <a:moveTo>
                  <a:pt x="4084895" y="298713"/>
                </a:moveTo>
                <a:cubicBezTo>
                  <a:pt x="4064209" y="298713"/>
                  <a:pt x="3976310" y="298713"/>
                  <a:pt x="4002159" y="316328"/>
                </a:cubicBezTo>
                <a:cubicBezTo>
                  <a:pt x="4033183" y="316328"/>
                  <a:pt x="4053871" y="316328"/>
                  <a:pt x="4084895" y="298713"/>
                </a:cubicBezTo>
                <a:close/>
                <a:moveTo>
                  <a:pt x="4983465" y="285494"/>
                </a:moveTo>
                <a:cubicBezTo>
                  <a:pt x="4953388" y="292840"/>
                  <a:pt x="4918304" y="300173"/>
                  <a:pt x="4918304" y="307520"/>
                </a:cubicBezTo>
                <a:cubicBezTo>
                  <a:pt x="4933348" y="300173"/>
                  <a:pt x="4973431" y="300173"/>
                  <a:pt x="4983465" y="285494"/>
                </a:cubicBezTo>
                <a:close/>
                <a:moveTo>
                  <a:pt x="3107601" y="284034"/>
                </a:moveTo>
                <a:cubicBezTo>
                  <a:pt x="3096150" y="289526"/>
                  <a:pt x="3081828" y="282653"/>
                  <a:pt x="3073238" y="288159"/>
                </a:cubicBezTo>
                <a:lnTo>
                  <a:pt x="3043213" y="297738"/>
                </a:lnTo>
                <a:cubicBezTo>
                  <a:pt x="3010910" y="301459"/>
                  <a:pt x="2979329" y="316328"/>
                  <a:pt x="2967853" y="316328"/>
                </a:cubicBezTo>
                <a:cubicBezTo>
                  <a:pt x="2967853" y="316328"/>
                  <a:pt x="2947432" y="333945"/>
                  <a:pt x="2967853" y="333945"/>
                </a:cubicBezTo>
                <a:cubicBezTo>
                  <a:pt x="2972952" y="316328"/>
                  <a:pt x="3039303" y="307520"/>
                  <a:pt x="3059711" y="307520"/>
                </a:cubicBezTo>
                <a:cubicBezTo>
                  <a:pt x="3054612" y="298713"/>
                  <a:pt x="3075022" y="307520"/>
                  <a:pt x="3075022" y="298713"/>
                </a:cubicBezTo>
                <a:lnTo>
                  <a:pt x="3092963" y="291365"/>
                </a:lnTo>
                <a:cubicBezTo>
                  <a:pt x="3099971" y="291365"/>
                  <a:pt x="3105059" y="291365"/>
                  <a:pt x="3107601" y="284034"/>
                </a:cubicBezTo>
                <a:close/>
                <a:moveTo>
                  <a:pt x="3279984" y="273383"/>
                </a:moveTo>
                <a:cubicBezTo>
                  <a:pt x="3277540" y="272282"/>
                  <a:pt x="3275098" y="272282"/>
                  <a:pt x="3267772" y="276685"/>
                </a:cubicBezTo>
                <a:lnTo>
                  <a:pt x="3267772" y="285494"/>
                </a:lnTo>
                <a:cubicBezTo>
                  <a:pt x="3282424" y="276685"/>
                  <a:pt x="3287308" y="285494"/>
                  <a:pt x="3292205" y="276685"/>
                </a:cubicBezTo>
                <a:cubicBezTo>
                  <a:pt x="3284873" y="276685"/>
                  <a:pt x="3282427" y="274484"/>
                  <a:pt x="3279984" y="273383"/>
                </a:cubicBezTo>
                <a:close/>
                <a:moveTo>
                  <a:pt x="4116535" y="269305"/>
                </a:moveTo>
                <a:cubicBezTo>
                  <a:pt x="4108799" y="269669"/>
                  <a:pt x="4080756" y="284121"/>
                  <a:pt x="4084617" y="289905"/>
                </a:cubicBezTo>
                <a:cubicBezTo>
                  <a:pt x="4105254" y="289905"/>
                  <a:pt x="4100092" y="274481"/>
                  <a:pt x="4115566" y="274481"/>
                </a:cubicBezTo>
                <a:cubicBezTo>
                  <a:pt x="4119435" y="270629"/>
                  <a:pt x="4119113" y="269184"/>
                  <a:pt x="4116535" y="269305"/>
                </a:cubicBezTo>
                <a:close/>
                <a:moveTo>
                  <a:pt x="3550104" y="267879"/>
                </a:moveTo>
                <a:cubicBezTo>
                  <a:pt x="3529367" y="267879"/>
                  <a:pt x="3503453" y="267879"/>
                  <a:pt x="3493092" y="285494"/>
                </a:cubicBezTo>
                <a:cubicBezTo>
                  <a:pt x="3513817" y="276685"/>
                  <a:pt x="3544917" y="276685"/>
                  <a:pt x="3550104" y="267879"/>
                </a:cubicBezTo>
                <a:close/>
                <a:moveTo>
                  <a:pt x="3045300" y="266972"/>
                </a:moveTo>
                <a:cubicBezTo>
                  <a:pt x="3047868" y="266972"/>
                  <a:pt x="3050440" y="266972"/>
                  <a:pt x="3051726" y="268015"/>
                </a:cubicBezTo>
                <a:lnTo>
                  <a:pt x="3051534" y="269103"/>
                </a:lnTo>
                <a:close/>
                <a:moveTo>
                  <a:pt x="4020421" y="261273"/>
                </a:moveTo>
                <a:cubicBezTo>
                  <a:pt x="4011599" y="261273"/>
                  <a:pt x="4003457" y="263475"/>
                  <a:pt x="4000742" y="267879"/>
                </a:cubicBezTo>
                <a:lnTo>
                  <a:pt x="4011599" y="276685"/>
                </a:lnTo>
                <a:cubicBezTo>
                  <a:pt x="4027883" y="259071"/>
                  <a:pt x="4027883" y="276685"/>
                  <a:pt x="4044179" y="267879"/>
                </a:cubicBezTo>
                <a:cubicBezTo>
                  <a:pt x="4038745" y="263475"/>
                  <a:pt x="4029243" y="261273"/>
                  <a:pt x="4020421" y="261273"/>
                </a:cubicBezTo>
                <a:close/>
                <a:moveTo>
                  <a:pt x="4022455" y="232646"/>
                </a:moveTo>
                <a:cubicBezTo>
                  <a:pt x="4022455" y="232646"/>
                  <a:pt x="3954586" y="232646"/>
                  <a:pt x="3965023" y="241454"/>
                </a:cubicBezTo>
                <a:cubicBezTo>
                  <a:pt x="3975475" y="232646"/>
                  <a:pt x="4001578" y="241454"/>
                  <a:pt x="4022455" y="232646"/>
                </a:cubicBezTo>
                <a:close/>
                <a:moveTo>
                  <a:pt x="3642406" y="232646"/>
                </a:moveTo>
                <a:cubicBezTo>
                  <a:pt x="3632082" y="232646"/>
                  <a:pt x="3606296" y="232646"/>
                  <a:pt x="3590820" y="250262"/>
                </a:cubicBezTo>
                <a:cubicBezTo>
                  <a:pt x="3601134" y="241454"/>
                  <a:pt x="3626932" y="241454"/>
                  <a:pt x="3642406" y="232646"/>
                </a:cubicBezTo>
                <a:close/>
                <a:moveTo>
                  <a:pt x="4766623" y="223838"/>
                </a:moveTo>
                <a:cubicBezTo>
                  <a:pt x="4751351" y="232646"/>
                  <a:pt x="4741165" y="232646"/>
                  <a:pt x="4730992" y="241454"/>
                </a:cubicBezTo>
                <a:cubicBezTo>
                  <a:pt x="4741165" y="241454"/>
                  <a:pt x="4771709" y="241454"/>
                  <a:pt x="4766623" y="223838"/>
                </a:cubicBezTo>
                <a:close/>
                <a:moveTo>
                  <a:pt x="3576017" y="222737"/>
                </a:moveTo>
                <a:cubicBezTo>
                  <a:pt x="3575456" y="221636"/>
                  <a:pt x="3573853" y="221636"/>
                  <a:pt x="3570007" y="223838"/>
                </a:cubicBezTo>
                <a:cubicBezTo>
                  <a:pt x="3570007" y="232646"/>
                  <a:pt x="3544361" y="232646"/>
                  <a:pt x="3539236" y="241454"/>
                </a:cubicBezTo>
                <a:cubicBezTo>
                  <a:pt x="3559746" y="232646"/>
                  <a:pt x="3575131" y="250262"/>
                  <a:pt x="3585392" y="232646"/>
                </a:cubicBezTo>
                <a:cubicBezTo>
                  <a:pt x="3570009" y="239252"/>
                  <a:pt x="3577701" y="226041"/>
                  <a:pt x="3576017" y="222737"/>
                </a:cubicBezTo>
                <a:close/>
                <a:moveTo>
                  <a:pt x="3377376" y="217233"/>
                </a:moveTo>
                <a:cubicBezTo>
                  <a:pt x="3372840" y="217233"/>
                  <a:pt x="3366362" y="219434"/>
                  <a:pt x="3358593" y="223838"/>
                </a:cubicBezTo>
                <a:cubicBezTo>
                  <a:pt x="3332680" y="232646"/>
                  <a:pt x="3275668" y="223838"/>
                  <a:pt x="3270479" y="241454"/>
                </a:cubicBezTo>
                <a:cubicBezTo>
                  <a:pt x="3322318" y="232646"/>
                  <a:pt x="3327493" y="232646"/>
                  <a:pt x="3384507" y="223838"/>
                </a:cubicBezTo>
                <a:cubicBezTo>
                  <a:pt x="3384507" y="219434"/>
                  <a:pt x="3381913" y="217233"/>
                  <a:pt x="3377376" y="217233"/>
                </a:cubicBezTo>
                <a:close/>
                <a:moveTo>
                  <a:pt x="3422320" y="215211"/>
                </a:moveTo>
                <a:cubicBezTo>
                  <a:pt x="3411956" y="216130"/>
                  <a:pt x="3400297" y="217966"/>
                  <a:pt x="3389934" y="217966"/>
                </a:cubicBezTo>
                <a:cubicBezTo>
                  <a:pt x="3392515" y="225299"/>
                  <a:pt x="3400296" y="227140"/>
                  <a:pt x="3410659" y="226220"/>
                </a:cubicBezTo>
                <a:cubicBezTo>
                  <a:pt x="3421021" y="225299"/>
                  <a:pt x="3433977" y="221634"/>
                  <a:pt x="3446934" y="217966"/>
                </a:cubicBezTo>
                <a:cubicBezTo>
                  <a:pt x="3441752" y="214293"/>
                  <a:pt x="3432684" y="214293"/>
                  <a:pt x="3422320" y="215211"/>
                </a:cubicBezTo>
                <a:close/>
                <a:moveTo>
                  <a:pt x="3775753" y="215031"/>
                </a:moveTo>
                <a:cubicBezTo>
                  <a:pt x="3765579" y="215031"/>
                  <a:pt x="3755394" y="215031"/>
                  <a:pt x="3755394" y="223838"/>
                </a:cubicBezTo>
                <a:cubicBezTo>
                  <a:pt x="3742665" y="228791"/>
                  <a:pt x="3740123" y="230442"/>
                  <a:pt x="3740123" y="232646"/>
                </a:cubicBezTo>
                <a:lnTo>
                  <a:pt x="3754294" y="225638"/>
                </a:lnTo>
                <a:close/>
                <a:moveTo>
                  <a:pt x="4996481" y="214746"/>
                </a:moveTo>
                <a:cubicBezTo>
                  <a:pt x="4989481" y="213921"/>
                  <a:pt x="4983117" y="213921"/>
                  <a:pt x="4978024" y="217222"/>
                </a:cubicBezTo>
                <a:cubicBezTo>
                  <a:pt x="4983123" y="220537"/>
                  <a:pt x="4993296" y="220537"/>
                  <a:pt x="5002204" y="219699"/>
                </a:cubicBezTo>
                <a:cubicBezTo>
                  <a:pt x="5011111" y="218886"/>
                  <a:pt x="5018754" y="217222"/>
                  <a:pt x="5018754" y="217222"/>
                </a:cubicBezTo>
                <a:cubicBezTo>
                  <a:pt x="5011117" y="217222"/>
                  <a:pt x="5003481" y="215571"/>
                  <a:pt x="4996481" y="214746"/>
                </a:cubicBezTo>
                <a:close/>
                <a:moveTo>
                  <a:pt x="3634821" y="214746"/>
                </a:moveTo>
                <a:cubicBezTo>
                  <a:pt x="3631088" y="215571"/>
                  <a:pt x="3626109" y="217222"/>
                  <a:pt x="3616151" y="217222"/>
                </a:cubicBezTo>
                <a:cubicBezTo>
                  <a:pt x="3616151" y="217222"/>
                  <a:pt x="3596248" y="217222"/>
                  <a:pt x="3596248" y="223838"/>
                </a:cubicBezTo>
                <a:cubicBezTo>
                  <a:pt x="3621137" y="223838"/>
                  <a:pt x="3626110" y="217222"/>
                  <a:pt x="3646013" y="217222"/>
                </a:cubicBezTo>
                <a:cubicBezTo>
                  <a:pt x="3641040" y="213921"/>
                  <a:pt x="3638554" y="213921"/>
                  <a:pt x="3634821" y="214746"/>
                </a:cubicBezTo>
                <a:close/>
                <a:moveTo>
                  <a:pt x="3467298" y="214746"/>
                </a:moveTo>
                <a:cubicBezTo>
                  <a:pt x="3458391" y="215571"/>
                  <a:pt x="3449483" y="217222"/>
                  <a:pt x="3452033" y="217222"/>
                </a:cubicBezTo>
                <a:lnTo>
                  <a:pt x="3463483" y="219699"/>
                </a:lnTo>
                <a:cubicBezTo>
                  <a:pt x="3467305" y="220537"/>
                  <a:pt x="3472392" y="220537"/>
                  <a:pt x="3482564" y="217222"/>
                </a:cubicBezTo>
                <a:cubicBezTo>
                  <a:pt x="3485113" y="213921"/>
                  <a:pt x="3476206" y="213921"/>
                  <a:pt x="3467298" y="214746"/>
                </a:cubicBezTo>
                <a:close/>
                <a:moveTo>
                  <a:pt x="4674764" y="201811"/>
                </a:moveTo>
                <a:lnTo>
                  <a:pt x="4654596" y="215031"/>
                </a:lnTo>
                <a:lnTo>
                  <a:pt x="4664679" y="215031"/>
                </a:lnTo>
                <a:lnTo>
                  <a:pt x="4663921" y="213055"/>
                </a:lnTo>
                <a:cubicBezTo>
                  <a:pt x="4678534" y="208414"/>
                  <a:pt x="4679799" y="205113"/>
                  <a:pt x="4674764" y="201811"/>
                </a:cubicBezTo>
                <a:close/>
                <a:moveTo>
                  <a:pt x="4021674" y="199941"/>
                </a:moveTo>
                <a:cubicBezTo>
                  <a:pt x="4003169" y="202914"/>
                  <a:pt x="3981058" y="214808"/>
                  <a:pt x="3961824" y="208861"/>
                </a:cubicBezTo>
                <a:cubicBezTo>
                  <a:pt x="3961824" y="200933"/>
                  <a:pt x="3982333" y="216790"/>
                  <a:pt x="3977209" y="200933"/>
                </a:cubicBezTo>
                <a:cubicBezTo>
                  <a:pt x="3966960" y="208861"/>
                  <a:pt x="3946451" y="208861"/>
                  <a:pt x="3946451" y="208861"/>
                </a:cubicBezTo>
                <a:cubicBezTo>
                  <a:pt x="3951574" y="214814"/>
                  <a:pt x="3958305" y="217277"/>
                  <a:pt x="3965910" y="217656"/>
                </a:cubicBezTo>
                <a:cubicBezTo>
                  <a:pt x="3988747" y="218765"/>
                  <a:pt x="4019520" y="200933"/>
                  <a:pt x="4038739" y="200933"/>
                </a:cubicBezTo>
                <a:cubicBezTo>
                  <a:pt x="4033611" y="198950"/>
                  <a:pt x="4027843" y="198950"/>
                  <a:pt x="4021674" y="199941"/>
                </a:cubicBezTo>
                <a:close/>
                <a:moveTo>
                  <a:pt x="5071046" y="191895"/>
                </a:moveTo>
                <a:cubicBezTo>
                  <a:pt x="5060760" y="200228"/>
                  <a:pt x="5060760" y="208577"/>
                  <a:pt x="5045336" y="208577"/>
                </a:cubicBezTo>
                <a:cubicBezTo>
                  <a:pt x="5060760" y="208577"/>
                  <a:pt x="5050486" y="225260"/>
                  <a:pt x="5045336" y="225260"/>
                </a:cubicBezTo>
                <a:cubicBezTo>
                  <a:pt x="5035049" y="225260"/>
                  <a:pt x="5024776" y="216925"/>
                  <a:pt x="5035049" y="233608"/>
                </a:cubicBezTo>
                <a:cubicBezTo>
                  <a:pt x="5014489" y="225260"/>
                  <a:pt x="4973355" y="233608"/>
                  <a:pt x="4957931" y="225260"/>
                </a:cubicBezTo>
                <a:cubicBezTo>
                  <a:pt x="4957931" y="216925"/>
                  <a:pt x="4968218" y="216925"/>
                  <a:pt x="4963080" y="208577"/>
                </a:cubicBezTo>
                <a:cubicBezTo>
                  <a:pt x="4988779" y="191895"/>
                  <a:pt x="5035049" y="191895"/>
                  <a:pt x="5071046" y="191895"/>
                </a:cubicBezTo>
                <a:close/>
                <a:moveTo>
                  <a:pt x="3661398" y="184197"/>
                </a:moveTo>
                <a:cubicBezTo>
                  <a:pt x="3631145" y="193003"/>
                  <a:pt x="3610989" y="184197"/>
                  <a:pt x="3590820" y="201811"/>
                </a:cubicBezTo>
                <a:cubicBezTo>
                  <a:pt x="3610989" y="193003"/>
                  <a:pt x="3646277" y="193003"/>
                  <a:pt x="3661398" y="184197"/>
                </a:cubicBezTo>
                <a:close/>
                <a:moveTo>
                  <a:pt x="3686496" y="181194"/>
                </a:moveTo>
                <a:cubicBezTo>
                  <a:pt x="3684036" y="180942"/>
                  <a:pt x="3681085" y="181446"/>
                  <a:pt x="3677150" y="183466"/>
                </a:cubicBezTo>
                <a:cubicBezTo>
                  <a:pt x="3671900" y="199607"/>
                  <a:pt x="3698141" y="183466"/>
                  <a:pt x="3692890" y="199607"/>
                </a:cubicBezTo>
                <a:cubicBezTo>
                  <a:pt x="3682401" y="207685"/>
                  <a:pt x="3671900" y="199607"/>
                  <a:pt x="3661398" y="207685"/>
                </a:cubicBezTo>
                <a:cubicBezTo>
                  <a:pt x="3677150" y="201635"/>
                  <a:pt x="3684033" y="213746"/>
                  <a:pt x="3688715" y="216775"/>
                </a:cubicBezTo>
                <a:cubicBezTo>
                  <a:pt x="3690272" y="217777"/>
                  <a:pt x="3691574" y="217777"/>
                  <a:pt x="3692890" y="215760"/>
                </a:cubicBezTo>
                <a:cubicBezTo>
                  <a:pt x="3687639" y="207685"/>
                  <a:pt x="3692890" y="199607"/>
                  <a:pt x="3703392" y="199607"/>
                </a:cubicBezTo>
                <a:cubicBezTo>
                  <a:pt x="3719131" y="199607"/>
                  <a:pt x="3729633" y="199607"/>
                  <a:pt x="3740123" y="191543"/>
                </a:cubicBezTo>
                <a:cubicBezTo>
                  <a:pt x="3729633" y="191543"/>
                  <a:pt x="3692890" y="199607"/>
                  <a:pt x="3708642" y="183466"/>
                </a:cubicBezTo>
                <a:cubicBezTo>
                  <a:pt x="3696828" y="189524"/>
                  <a:pt x="3693875" y="181951"/>
                  <a:pt x="3686496" y="181194"/>
                </a:cubicBezTo>
                <a:close/>
                <a:moveTo>
                  <a:pt x="4737622" y="166580"/>
                </a:moveTo>
                <a:cubicBezTo>
                  <a:pt x="4727374" y="175388"/>
                  <a:pt x="4717114" y="175388"/>
                  <a:pt x="4711989" y="175388"/>
                </a:cubicBezTo>
                <a:cubicBezTo>
                  <a:pt x="4727374" y="175388"/>
                  <a:pt x="4731221" y="185306"/>
                  <a:pt x="4743001" y="186537"/>
                </a:cubicBezTo>
                <a:cubicBezTo>
                  <a:pt x="4746923" y="186955"/>
                  <a:pt x="4751730" y="186401"/>
                  <a:pt x="4758147" y="184197"/>
                </a:cubicBezTo>
                <a:cubicBezTo>
                  <a:pt x="4753009" y="175388"/>
                  <a:pt x="4742760" y="175388"/>
                  <a:pt x="4737622" y="166580"/>
                </a:cubicBezTo>
                <a:close/>
                <a:moveTo>
                  <a:pt x="4678059" y="159974"/>
                </a:moveTo>
                <a:cubicBezTo>
                  <a:pt x="4667802" y="159974"/>
                  <a:pt x="4657544" y="162176"/>
                  <a:pt x="4654975" y="166580"/>
                </a:cubicBezTo>
                <a:lnTo>
                  <a:pt x="4701133" y="166580"/>
                </a:lnTo>
                <a:cubicBezTo>
                  <a:pt x="4698572" y="162176"/>
                  <a:pt x="4688317" y="159974"/>
                  <a:pt x="4678059" y="159974"/>
                </a:cubicBezTo>
                <a:close/>
                <a:moveTo>
                  <a:pt x="4770362" y="146762"/>
                </a:moveTo>
                <a:cubicBezTo>
                  <a:pt x="4764254" y="144560"/>
                  <a:pt x="4758147" y="144560"/>
                  <a:pt x="4758147" y="148964"/>
                </a:cubicBezTo>
                <a:cubicBezTo>
                  <a:pt x="4767913" y="157772"/>
                  <a:pt x="4767913" y="157772"/>
                  <a:pt x="4782578" y="157772"/>
                </a:cubicBezTo>
                <a:cubicBezTo>
                  <a:pt x="4782578" y="153368"/>
                  <a:pt x="4776470" y="148964"/>
                  <a:pt x="4770362" y="146762"/>
                </a:cubicBezTo>
                <a:close/>
                <a:moveTo>
                  <a:pt x="4858875" y="145661"/>
                </a:moveTo>
                <a:cubicBezTo>
                  <a:pt x="4852573" y="144560"/>
                  <a:pt x="4847530" y="144560"/>
                  <a:pt x="4845007" y="148964"/>
                </a:cubicBezTo>
                <a:lnTo>
                  <a:pt x="4880307" y="148964"/>
                </a:lnTo>
                <a:cubicBezTo>
                  <a:pt x="4872741" y="148964"/>
                  <a:pt x="4865178" y="146762"/>
                  <a:pt x="4858875" y="145661"/>
                </a:cubicBezTo>
                <a:close/>
                <a:moveTo>
                  <a:pt x="5010604" y="140155"/>
                </a:moveTo>
                <a:cubicBezTo>
                  <a:pt x="4994320" y="140155"/>
                  <a:pt x="4988894" y="140155"/>
                  <a:pt x="4983465" y="148964"/>
                </a:cubicBezTo>
                <a:cubicBezTo>
                  <a:pt x="4988894" y="148964"/>
                  <a:pt x="5010604" y="148964"/>
                  <a:pt x="5010604" y="140155"/>
                </a:cubicBezTo>
                <a:close/>
                <a:moveTo>
                  <a:pt x="4545504" y="134652"/>
                </a:moveTo>
                <a:cubicBezTo>
                  <a:pt x="4537234" y="133551"/>
                  <a:pt x="4527050" y="135752"/>
                  <a:pt x="4521957" y="140155"/>
                </a:cubicBezTo>
                <a:cubicBezTo>
                  <a:pt x="4537229" y="131349"/>
                  <a:pt x="4542315" y="140155"/>
                  <a:pt x="4557587" y="148964"/>
                </a:cubicBezTo>
                <a:cubicBezTo>
                  <a:pt x="4560137" y="140156"/>
                  <a:pt x="4553776" y="135753"/>
                  <a:pt x="4545504" y="134652"/>
                </a:cubicBezTo>
                <a:close/>
                <a:moveTo>
                  <a:pt x="5184161" y="133487"/>
                </a:moveTo>
                <a:cubicBezTo>
                  <a:pt x="5194448" y="141835"/>
                  <a:pt x="5189299" y="146000"/>
                  <a:pt x="5180302" y="149126"/>
                </a:cubicBezTo>
                <a:lnTo>
                  <a:pt x="5179228" y="149505"/>
                </a:lnTo>
                <a:close/>
                <a:moveTo>
                  <a:pt x="5060925" y="131349"/>
                </a:moveTo>
                <a:cubicBezTo>
                  <a:pt x="5019120" y="131349"/>
                  <a:pt x="5040022" y="156121"/>
                  <a:pt x="5061635" y="157367"/>
                </a:cubicBezTo>
                <a:cubicBezTo>
                  <a:pt x="5068845" y="157772"/>
                  <a:pt x="5076121" y="155566"/>
                  <a:pt x="5081194" y="148964"/>
                </a:cubicBezTo>
                <a:cubicBezTo>
                  <a:pt x="5076121" y="148964"/>
                  <a:pt x="5055850" y="157772"/>
                  <a:pt x="5050790" y="148964"/>
                </a:cubicBezTo>
                <a:cubicBezTo>
                  <a:pt x="5050790" y="140155"/>
                  <a:pt x="5060925" y="140155"/>
                  <a:pt x="5060925" y="131349"/>
                </a:cubicBezTo>
                <a:close/>
                <a:moveTo>
                  <a:pt x="4969078" y="126937"/>
                </a:moveTo>
                <a:cubicBezTo>
                  <a:pt x="4979390" y="142361"/>
                  <a:pt x="4953604" y="134649"/>
                  <a:pt x="4958755" y="150073"/>
                </a:cubicBezTo>
                <a:cubicBezTo>
                  <a:pt x="4974228" y="144283"/>
                  <a:pt x="4966498" y="151508"/>
                  <a:pt x="4970356" y="152239"/>
                </a:cubicBezTo>
                <a:cubicBezTo>
                  <a:pt x="4971647" y="152482"/>
                  <a:pt x="4974228" y="151995"/>
                  <a:pt x="4979390" y="150073"/>
                </a:cubicBezTo>
                <a:cubicBezTo>
                  <a:pt x="4984541" y="142361"/>
                  <a:pt x="4974228" y="142361"/>
                  <a:pt x="4974228" y="134649"/>
                </a:cubicBezTo>
                <a:cubicBezTo>
                  <a:pt x="4984541" y="134649"/>
                  <a:pt x="5000014" y="142361"/>
                  <a:pt x="5005176" y="126937"/>
                </a:cubicBezTo>
                <a:cubicBezTo>
                  <a:pt x="4994864" y="126937"/>
                  <a:pt x="4979390" y="134649"/>
                  <a:pt x="4969078" y="126937"/>
                </a:cubicBezTo>
                <a:close/>
                <a:moveTo>
                  <a:pt x="4931879" y="125841"/>
                </a:moveTo>
                <a:cubicBezTo>
                  <a:pt x="4937307" y="133553"/>
                  <a:pt x="4937307" y="133553"/>
                  <a:pt x="4937307" y="141252"/>
                </a:cubicBezTo>
                <a:lnTo>
                  <a:pt x="4949101" y="142104"/>
                </a:lnTo>
                <a:cubicBezTo>
                  <a:pt x="4953934" y="138843"/>
                  <a:pt x="4942735" y="125841"/>
                  <a:pt x="4959032" y="125841"/>
                </a:cubicBezTo>
                <a:cubicBezTo>
                  <a:pt x="4944102" y="127776"/>
                  <a:pt x="4940029" y="129698"/>
                  <a:pt x="4931879" y="125841"/>
                </a:cubicBezTo>
                <a:close/>
                <a:moveTo>
                  <a:pt x="4131040" y="118142"/>
                </a:moveTo>
                <a:cubicBezTo>
                  <a:pt x="4138821" y="121444"/>
                  <a:pt x="4143997" y="123095"/>
                  <a:pt x="4149829" y="124746"/>
                </a:cubicBezTo>
                <a:cubicBezTo>
                  <a:pt x="4155662" y="126396"/>
                  <a:pt x="4162141" y="128047"/>
                  <a:pt x="4167328" y="124746"/>
                </a:cubicBezTo>
                <a:cubicBezTo>
                  <a:pt x="4156952" y="118142"/>
                  <a:pt x="4188054" y="124746"/>
                  <a:pt x="4182865" y="118142"/>
                </a:cubicBezTo>
                <a:cubicBezTo>
                  <a:pt x="4156952" y="124746"/>
                  <a:pt x="4146590" y="118142"/>
                  <a:pt x="4131040" y="118142"/>
                </a:cubicBezTo>
                <a:close/>
                <a:moveTo>
                  <a:pt x="4752705" y="100514"/>
                </a:moveTo>
                <a:cubicBezTo>
                  <a:pt x="4737231" y="100514"/>
                  <a:pt x="4701133" y="100514"/>
                  <a:pt x="4701133" y="118142"/>
                </a:cubicBezTo>
                <a:cubicBezTo>
                  <a:pt x="4716609" y="109321"/>
                  <a:pt x="4737231" y="109321"/>
                  <a:pt x="4752705" y="100514"/>
                </a:cubicBezTo>
                <a:close/>
                <a:moveTo>
                  <a:pt x="5209873" y="100121"/>
                </a:moveTo>
                <a:lnTo>
                  <a:pt x="5250994" y="100121"/>
                </a:lnTo>
                <a:lnTo>
                  <a:pt x="5207317" y="102652"/>
                </a:lnTo>
                <a:close/>
                <a:moveTo>
                  <a:pt x="4599164" y="90786"/>
                </a:moveTo>
                <a:cubicBezTo>
                  <a:pt x="4599164" y="99134"/>
                  <a:pt x="4568266" y="107469"/>
                  <a:pt x="4594015" y="107469"/>
                </a:cubicBezTo>
                <a:lnTo>
                  <a:pt x="4501309" y="107469"/>
                </a:lnTo>
                <a:cubicBezTo>
                  <a:pt x="4537369" y="99134"/>
                  <a:pt x="4557967" y="99134"/>
                  <a:pt x="4599164" y="90786"/>
                </a:cubicBezTo>
                <a:close/>
                <a:moveTo>
                  <a:pt x="4695704" y="74090"/>
                </a:moveTo>
                <a:cubicBezTo>
                  <a:pt x="4695704" y="82898"/>
                  <a:pt x="4706106" y="82898"/>
                  <a:pt x="4695704" y="82898"/>
                </a:cubicBezTo>
                <a:cubicBezTo>
                  <a:pt x="4711305" y="82898"/>
                  <a:pt x="4732120" y="91706"/>
                  <a:pt x="4742531" y="91706"/>
                </a:cubicBezTo>
                <a:cubicBezTo>
                  <a:pt x="4721718" y="82898"/>
                  <a:pt x="4758147" y="82898"/>
                  <a:pt x="4747734" y="82898"/>
                </a:cubicBezTo>
                <a:cubicBezTo>
                  <a:pt x="4732120" y="82898"/>
                  <a:pt x="4711305" y="82898"/>
                  <a:pt x="4695704" y="74090"/>
                </a:cubicBezTo>
                <a:close/>
                <a:moveTo>
                  <a:pt x="4583715" y="74090"/>
                </a:moveTo>
                <a:cubicBezTo>
                  <a:pt x="4583715" y="90786"/>
                  <a:pt x="4537369" y="82438"/>
                  <a:pt x="4511609" y="99134"/>
                </a:cubicBezTo>
                <a:cubicBezTo>
                  <a:pt x="4506458" y="82438"/>
                  <a:pt x="4496159" y="90786"/>
                  <a:pt x="4475560" y="99134"/>
                </a:cubicBezTo>
                <a:cubicBezTo>
                  <a:pt x="4480710" y="82438"/>
                  <a:pt x="4449812" y="90786"/>
                  <a:pt x="4444662" y="82438"/>
                </a:cubicBezTo>
                <a:cubicBezTo>
                  <a:pt x="4418915" y="115815"/>
                  <a:pt x="4351956" y="99134"/>
                  <a:pt x="4331357" y="99134"/>
                </a:cubicBezTo>
                <a:cubicBezTo>
                  <a:pt x="4305609" y="107469"/>
                  <a:pt x="4300460" y="90786"/>
                  <a:pt x="4285012" y="99134"/>
                </a:cubicBezTo>
                <a:cubicBezTo>
                  <a:pt x="4295309" y="107469"/>
                  <a:pt x="4305609" y="99134"/>
                  <a:pt x="4305609" y="107469"/>
                </a:cubicBezTo>
                <a:cubicBezTo>
                  <a:pt x="4285012" y="107469"/>
                  <a:pt x="4269562" y="115815"/>
                  <a:pt x="4259250" y="107469"/>
                </a:cubicBezTo>
                <a:cubicBezTo>
                  <a:pt x="4259250" y="115815"/>
                  <a:pt x="4254100" y="115815"/>
                  <a:pt x="4243801" y="124163"/>
                </a:cubicBezTo>
                <a:cubicBezTo>
                  <a:pt x="4228353" y="124163"/>
                  <a:pt x="4218052" y="115815"/>
                  <a:pt x="4212903" y="115815"/>
                </a:cubicBezTo>
                <a:lnTo>
                  <a:pt x="4196809" y="115815"/>
                </a:lnTo>
                <a:cubicBezTo>
                  <a:pt x="4254100" y="132512"/>
                  <a:pt x="4078999" y="149195"/>
                  <a:pt x="4094448" y="124163"/>
                </a:cubicBezTo>
                <a:cubicBezTo>
                  <a:pt x="4078999" y="132512"/>
                  <a:pt x="4078999" y="140846"/>
                  <a:pt x="4063550" y="140846"/>
                </a:cubicBezTo>
                <a:cubicBezTo>
                  <a:pt x="4053251" y="140846"/>
                  <a:pt x="4027491" y="140846"/>
                  <a:pt x="4022354" y="132512"/>
                </a:cubicBezTo>
                <a:cubicBezTo>
                  <a:pt x="3991443" y="140846"/>
                  <a:pt x="3975994" y="149195"/>
                  <a:pt x="3960545" y="140846"/>
                </a:cubicBezTo>
                <a:cubicBezTo>
                  <a:pt x="3950245" y="149195"/>
                  <a:pt x="3965695" y="149195"/>
                  <a:pt x="3965695" y="157543"/>
                </a:cubicBezTo>
                <a:cubicBezTo>
                  <a:pt x="3955395" y="157543"/>
                  <a:pt x="3939946" y="165891"/>
                  <a:pt x="3929647" y="157543"/>
                </a:cubicBezTo>
                <a:cubicBezTo>
                  <a:pt x="3945096" y="157543"/>
                  <a:pt x="3960545" y="149195"/>
                  <a:pt x="3939946" y="140846"/>
                </a:cubicBezTo>
                <a:cubicBezTo>
                  <a:pt x="3929647" y="157543"/>
                  <a:pt x="3883288" y="157543"/>
                  <a:pt x="3883288" y="149195"/>
                </a:cubicBezTo>
                <a:cubicBezTo>
                  <a:pt x="3867839" y="157543"/>
                  <a:pt x="3883288" y="157543"/>
                  <a:pt x="3883288" y="165891"/>
                </a:cubicBezTo>
                <a:cubicBezTo>
                  <a:pt x="3867839" y="174224"/>
                  <a:pt x="3862689" y="182572"/>
                  <a:pt x="3852390" y="182572"/>
                </a:cubicBezTo>
                <a:lnTo>
                  <a:pt x="3831791" y="182572"/>
                </a:lnTo>
                <a:cubicBezTo>
                  <a:pt x="3842091" y="174224"/>
                  <a:pt x="3852390" y="165891"/>
                  <a:pt x="3862689" y="165891"/>
                </a:cubicBezTo>
                <a:cubicBezTo>
                  <a:pt x="3842091" y="174224"/>
                  <a:pt x="3831791" y="157543"/>
                  <a:pt x="3816342" y="174224"/>
                </a:cubicBezTo>
                <a:cubicBezTo>
                  <a:pt x="3806042" y="182572"/>
                  <a:pt x="3831791" y="182572"/>
                  <a:pt x="3816342" y="182572"/>
                </a:cubicBezTo>
                <a:lnTo>
                  <a:pt x="3769984" y="182572"/>
                </a:lnTo>
                <a:lnTo>
                  <a:pt x="3769984" y="199268"/>
                </a:lnTo>
                <a:cubicBezTo>
                  <a:pt x="3795743" y="190920"/>
                  <a:pt x="3806042" y="190920"/>
                  <a:pt x="3821492" y="190920"/>
                </a:cubicBezTo>
                <a:cubicBezTo>
                  <a:pt x="3826641" y="190920"/>
                  <a:pt x="3821492" y="199268"/>
                  <a:pt x="3831791" y="199268"/>
                </a:cubicBezTo>
                <a:cubicBezTo>
                  <a:pt x="3842091" y="190920"/>
                  <a:pt x="3883288" y="182572"/>
                  <a:pt x="3888438" y="199268"/>
                </a:cubicBezTo>
                <a:cubicBezTo>
                  <a:pt x="3875570" y="203436"/>
                  <a:pt x="3866548" y="205519"/>
                  <a:pt x="3856248" y="207603"/>
                </a:cubicBezTo>
                <a:lnTo>
                  <a:pt x="3816342" y="215951"/>
                </a:lnTo>
                <a:cubicBezTo>
                  <a:pt x="3812471" y="215951"/>
                  <a:pt x="3805715" y="225341"/>
                  <a:pt x="3813445" y="226517"/>
                </a:cubicBezTo>
                <a:cubicBezTo>
                  <a:pt x="3816012" y="226911"/>
                  <a:pt x="3820202" y="226382"/>
                  <a:pt x="3826641" y="224298"/>
                </a:cubicBezTo>
                <a:lnTo>
                  <a:pt x="3844103" y="210146"/>
                </a:lnTo>
                <a:lnTo>
                  <a:pt x="3889728" y="209699"/>
                </a:lnTo>
                <a:cubicBezTo>
                  <a:pt x="3906468" y="207603"/>
                  <a:pt x="3924497" y="203436"/>
                  <a:pt x="3939946" y="199268"/>
                </a:cubicBezTo>
                <a:lnTo>
                  <a:pt x="3919349" y="199268"/>
                </a:lnTo>
                <a:cubicBezTo>
                  <a:pt x="3929647" y="182572"/>
                  <a:pt x="3955395" y="182572"/>
                  <a:pt x="3981144" y="165891"/>
                </a:cubicBezTo>
                <a:cubicBezTo>
                  <a:pt x="4012042" y="165891"/>
                  <a:pt x="3996593" y="182572"/>
                  <a:pt x="4032639" y="174224"/>
                </a:cubicBezTo>
                <a:cubicBezTo>
                  <a:pt x="4032639" y="157543"/>
                  <a:pt x="4063550" y="157543"/>
                  <a:pt x="4089299" y="149195"/>
                </a:cubicBezTo>
                <a:cubicBezTo>
                  <a:pt x="4115047" y="149195"/>
                  <a:pt x="4125347" y="157543"/>
                  <a:pt x="4151108" y="140846"/>
                </a:cubicBezTo>
                <a:cubicBezTo>
                  <a:pt x="4145958" y="157543"/>
                  <a:pt x="4063550" y="174224"/>
                  <a:pt x="4073849" y="165891"/>
                </a:cubicBezTo>
                <a:cubicBezTo>
                  <a:pt x="4037803" y="182572"/>
                  <a:pt x="4012042" y="190920"/>
                  <a:pt x="3970844" y="190920"/>
                </a:cubicBezTo>
                <a:cubicBezTo>
                  <a:pt x="3975994" y="190920"/>
                  <a:pt x="3955395" y="199268"/>
                  <a:pt x="3970844" y="199268"/>
                </a:cubicBezTo>
                <a:cubicBezTo>
                  <a:pt x="3991443" y="190920"/>
                  <a:pt x="4022354" y="182572"/>
                  <a:pt x="4037803" y="190920"/>
                </a:cubicBezTo>
                <a:cubicBezTo>
                  <a:pt x="4042951" y="182572"/>
                  <a:pt x="4057111" y="178405"/>
                  <a:pt x="4071913" y="177363"/>
                </a:cubicBezTo>
                <a:lnTo>
                  <a:pt x="4108163" y="182343"/>
                </a:lnTo>
                <a:lnTo>
                  <a:pt x="4091235" y="183614"/>
                </a:lnTo>
                <a:cubicBezTo>
                  <a:pt x="4099598" y="195088"/>
                  <a:pt x="4109898" y="197171"/>
                  <a:pt x="4119552" y="196129"/>
                </a:cubicBezTo>
                <a:cubicBezTo>
                  <a:pt x="4129218" y="195088"/>
                  <a:pt x="4138227" y="190920"/>
                  <a:pt x="4151108" y="182572"/>
                </a:cubicBezTo>
                <a:cubicBezTo>
                  <a:pt x="4130496" y="182572"/>
                  <a:pt x="4115047" y="190920"/>
                  <a:pt x="4104748" y="190920"/>
                </a:cubicBezTo>
                <a:lnTo>
                  <a:pt x="4115047" y="174224"/>
                </a:lnTo>
                <a:cubicBezTo>
                  <a:pt x="4130496" y="182572"/>
                  <a:pt x="4135646" y="174224"/>
                  <a:pt x="4156243" y="174224"/>
                </a:cubicBezTo>
                <a:cubicBezTo>
                  <a:pt x="4151108" y="190920"/>
                  <a:pt x="4176855" y="182572"/>
                  <a:pt x="4182005" y="182572"/>
                </a:cubicBezTo>
                <a:cubicBezTo>
                  <a:pt x="4197454" y="174224"/>
                  <a:pt x="4171707" y="174224"/>
                  <a:pt x="4192304" y="165891"/>
                </a:cubicBezTo>
                <a:cubicBezTo>
                  <a:pt x="4212903" y="165891"/>
                  <a:pt x="4228353" y="157543"/>
                  <a:pt x="4248951" y="165891"/>
                </a:cubicBezTo>
                <a:cubicBezTo>
                  <a:pt x="4243801" y="174224"/>
                  <a:pt x="4228353" y="174224"/>
                  <a:pt x="4223202" y="182572"/>
                </a:cubicBezTo>
                <a:cubicBezTo>
                  <a:pt x="4243801" y="182572"/>
                  <a:pt x="4238651" y="165891"/>
                  <a:pt x="4254100" y="165891"/>
                </a:cubicBezTo>
                <a:cubicBezTo>
                  <a:pt x="4254100" y="174224"/>
                  <a:pt x="4269562" y="174224"/>
                  <a:pt x="4279849" y="174224"/>
                </a:cubicBezTo>
                <a:cubicBezTo>
                  <a:pt x="4300460" y="157543"/>
                  <a:pt x="4351956" y="157543"/>
                  <a:pt x="4367406" y="140846"/>
                </a:cubicBezTo>
                <a:cubicBezTo>
                  <a:pt x="4377706" y="149195"/>
                  <a:pt x="4393154" y="140846"/>
                  <a:pt x="4403466" y="149195"/>
                </a:cubicBezTo>
                <a:cubicBezTo>
                  <a:pt x="4393154" y="149195"/>
                  <a:pt x="4382854" y="149195"/>
                  <a:pt x="4382854" y="157543"/>
                </a:cubicBezTo>
                <a:cubicBezTo>
                  <a:pt x="4408615" y="140846"/>
                  <a:pt x="4460111" y="149195"/>
                  <a:pt x="4454962" y="132512"/>
                </a:cubicBezTo>
                <a:cubicBezTo>
                  <a:pt x="4465261" y="128331"/>
                  <a:pt x="4474282" y="130415"/>
                  <a:pt x="4482646" y="132512"/>
                </a:cubicBezTo>
                <a:lnTo>
                  <a:pt x="4496159" y="132512"/>
                </a:lnTo>
                <a:cubicBezTo>
                  <a:pt x="4506458" y="132512"/>
                  <a:pt x="4506458" y="124163"/>
                  <a:pt x="4516758" y="124163"/>
                </a:cubicBezTo>
                <a:cubicBezTo>
                  <a:pt x="4527070" y="140846"/>
                  <a:pt x="4568266" y="115815"/>
                  <a:pt x="4588865" y="124163"/>
                </a:cubicBezTo>
                <a:cubicBezTo>
                  <a:pt x="4578565" y="115815"/>
                  <a:pt x="4609464" y="115815"/>
                  <a:pt x="4609464" y="107469"/>
                </a:cubicBezTo>
                <a:lnTo>
                  <a:pt x="4594015" y="107469"/>
                </a:lnTo>
                <a:cubicBezTo>
                  <a:pt x="4609464" y="82438"/>
                  <a:pt x="4650674" y="99134"/>
                  <a:pt x="4671271" y="82438"/>
                </a:cubicBezTo>
                <a:cubicBezTo>
                  <a:pt x="4645524" y="82438"/>
                  <a:pt x="4614614" y="90786"/>
                  <a:pt x="4609464" y="74090"/>
                </a:cubicBezTo>
                <a:cubicBezTo>
                  <a:pt x="4609464" y="90786"/>
                  <a:pt x="4594015" y="74090"/>
                  <a:pt x="4583715" y="74090"/>
                </a:cubicBezTo>
                <a:close/>
                <a:moveTo>
                  <a:pt x="4758147" y="65281"/>
                </a:moveTo>
                <a:cubicBezTo>
                  <a:pt x="4747277" y="65281"/>
                  <a:pt x="4725564" y="65281"/>
                  <a:pt x="4725564" y="74090"/>
                </a:cubicBezTo>
                <a:cubicBezTo>
                  <a:pt x="4736421" y="65281"/>
                  <a:pt x="4758147" y="82898"/>
                  <a:pt x="4758147" y="65281"/>
                </a:cubicBezTo>
                <a:close/>
                <a:moveTo>
                  <a:pt x="5195208" y="25654"/>
                </a:moveTo>
                <a:cubicBezTo>
                  <a:pt x="5195208" y="34460"/>
                  <a:pt x="5162626" y="25654"/>
                  <a:pt x="5168054" y="34460"/>
                </a:cubicBezTo>
                <a:cubicBezTo>
                  <a:pt x="5184352" y="34460"/>
                  <a:pt x="5178922" y="52077"/>
                  <a:pt x="5195208" y="52077"/>
                </a:cubicBezTo>
                <a:cubicBezTo>
                  <a:pt x="5189781" y="43268"/>
                  <a:pt x="5200636" y="43268"/>
                  <a:pt x="5200636" y="43268"/>
                </a:cubicBezTo>
                <a:cubicBezTo>
                  <a:pt x="5189781" y="43268"/>
                  <a:pt x="5184352" y="43268"/>
                  <a:pt x="5178922" y="34460"/>
                </a:cubicBezTo>
                <a:cubicBezTo>
                  <a:pt x="5189781" y="34460"/>
                  <a:pt x="5206063" y="25654"/>
                  <a:pt x="5195208" y="25654"/>
                </a:cubicBezTo>
                <a:close/>
                <a:moveTo>
                  <a:pt x="5102222" y="16845"/>
                </a:moveTo>
                <a:cubicBezTo>
                  <a:pt x="5107322" y="16845"/>
                  <a:pt x="5097137" y="25654"/>
                  <a:pt x="5092050" y="25654"/>
                </a:cubicBezTo>
                <a:cubicBezTo>
                  <a:pt x="5103501" y="25654"/>
                  <a:pt x="5103501" y="35556"/>
                  <a:pt x="5111370" y="36802"/>
                </a:cubicBezTo>
                <a:cubicBezTo>
                  <a:pt x="5114002" y="37207"/>
                  <a:pt x="5117494" y="36666"/>
                  <a:pt x="5122595" y="34460"/>
                </a:cubicBezTo>
                <a:cubicBezTo>
                  <a:pt x="5122595" y="25654"/>
                  <a:pt x="5132766" y="16845"/>
                  <a:pt x="5117494" y="16845"/>
                </a:cubicBezTo>
                <a:close/>
                <a:moveTo>
                  <a:pt x="5060822" y="16845"/>
                </a:moveTo>
                <a:cubicBezTo>
                  <a:pt x="5065807" y="16845"/>
                  <a:pt x="5045892" y="52077"/>
                  <a:pt x="5075766" y="43268"/>
                </a:cubicBezTo>
                <a:cubicBezTo>
                  <a:pt x="5065807" y="34460"/>
                  <a:pt x="5075766" y="16845"/>
                  <a:pt x="5060822" y="16845"/>
                </a:cubicBezTo>
                <a:close/>
                <a:moveTo>
                  <a:pt x="5209873" y="0"/>
                </a:moveTo>
                <a:lnTo>
                  <a:pt x="5245856" y="0"/>
                </a:lnTo>
                <a:cubicBezTo>
                  <a:pt x="5240719" y="0"/>
                  <a:pt x="5245856" y="8348"/>
                  <a:pt x="5240719" y="8348"/>
                </a:cubicBezTo>
                <a:cubicBezTo>
                  <a:pt x="5225295" y="8348"/>
                  <a:pt x="5220145" y="0"/>
                  <a:pt x="5209873" y="0"/>
                </a:cubicBezTo>
                <a:close/>
                <a:moveTo>
                  <a:pt x="5173875" y="0"/>
                </a:moveTo>
                <a:cubicBezTo>
                  <a:pt x="5173875" y="8348"/>
                  <a:pt x="5184161" y="8348"/>
                  <a:pt x="5184161" y="16683"/>
                </a:cubicBezTo>
                <a:lnTo>
                  <a:pt x="5199585" y="16683"/>
                </a:lnTo>
                <a:cubicBezTo>
                  <a:pt x="5184161" y="8348"/>
                  <a:pt x="5189299" y="8348"/>
                  <a:pt x="5199585" y="0"/>
                </a:cubicBezTo>
                <a:cubicBezTo>
                  <a:pt x="5209873" y="8348"/>
                  <a:pt x="5215008" y="8348"/>
                  <a:pt x="5209873" y="8348"/>
                </a:cubicBezTo>
                <a:cubicBezTo>
                  <a:pt x="5204722" y="16683"/>
                  <a:pt x="5225295" y="0"/>
                  <a:pt x="5225295" y="16683"/>
                </a:cubicBezTo>
                <a:cubicBezTo>
                  <a:pt x="5204722" y="41714"/>
                  <a:pt x="5225295" y="58395"/>
                  <a:pt x="5179013" y="58395"/>
                </a:cubicBezTo>
                <a:cubicBezTo>
                  <a:pt x="5163588" y="41714"/>
                  <a:pt x="5143027" y="50060"/>
                  <a:pt x="5112180" y="58395"/>
                </a:cubicBezTo>
                <a:cubicBezTo>
                  <a:pt x="5112180" y="50060"/>
                  <a:pt x="5098035" y="47977"/>
                  <a:pt x="5085179" y="47977"/>
                </a:cubicBezTo>
                <a:lnTo>
                  <a:pt x="5067832" y="54228"/>
                </a:lnTo>
                <a:lnTo>
                  <a:pt x="5086470" y="50060"/>
                </a:lnTo>
                <a:cubicBezTo>
                  <a:pt x="5081333" y="58395"/>
                  <a:pt x="5107044" y="58395"/>
                  <a:pt x="5101894" y="66743"/>
                </a:cubicBezTo>
                <a:cubicBezTo>
                  <a:pt x="5060760" y="66743"/>
                  <a:pt x="5050486" y="66743"/>
                  <a:pt x="5045336" y="50060"/>
                </a:cubicBezTo>
                <a:cubicBezTo>
                  <a:pt x="4993929" y="58395"/>
                  <a:pt x="4968218" y="50060"/>
                  <a:pt x="4901374" y="58395"/>
                </a:cubicBezTo>
                <a:cubicBezTo>
                  <a:pt x="4896236" y="66743"/>
                  <a:pt x="4916797" y="66743"/>
                  <a:pt x="4901374" y="66743"/>
                </a:cubicBezTo>
                <a:cubicBezTo>
                  <a:pt x="4885950" y="66743"/>
                  <a:pt x="4880814" y="75091"/>
                  <a:pt x="4855102" y="75091"/>
                </a:cubicBezTo>
                <a:cubicBezTo>
                  <a:pt x="4860240" y="66743"/>
                  <a:pt x="4860240" y="66743"/>
                  <a:pt x="4849965" y="66743"/>
                </a:cubicBezTo>
                <a:cubicBezTo>
                  <a:pt x="4834543" y="75091"/>
                  <a:pt x="4819106" y="58395"/>
                  <a:pt x="4819106" y="75091"/>
                </a:cubicBezTo>
                <a:cubicBezTo>
                  <a:pt x="4803695" y="75091"/>
                  <a:pt x="4803695" y="66743"/>
                  <a:pt x="4793408" y="66743"/>
                </a:cubicBezTo>
                <a:cubicBezTo>
                  <a:pt x="4788259" y="66743"/>
                  <a:pt x="4793408" y="75091"/>
                  <a:pt x="4788259" y="75091"/>
                </a:cubicBezTo>
                <a:cubicBezTo>
                  <a:pt x="4772835" y="83426"/>
                  <a:pt x="4767699" y="83426"/>
                  <a:pt x="4757425" y="75091"/>
                </a:cubicBezTo>
                <a:cubicBezTo>
                  <a:pt x="4757425" y="83426"/>
                  <a:pt x="4757425" y="91774"/>
                  <a:pt x="4752274" y="91774"/>
                </a:cubicBezTo>
                <a:cubicBezTo>
                  <a:pt x="4772835" y="91774"/>
                  <a:pt x="4772835" y="100121"/>
                  <a:pt x="4777984" y="100121"/>
                </a:cubicBezTo>
                <a:lnTo>
                  <a:pt x="4803695" y="100121"/>
                </a:lnTo>
                <a:cubicBezTo>
                  <a:pt x="4798546" y="108455"/>
                  <a:pt x="4788259" y="108455"/>
                  <a:pt x="4788259" y="116804"/>
                </a:cubicBezTo>
                <a:cubicBezTo>
                  <a:pt x="4808833" y="125152"/>
                  <a:pt x="4819106" y="91774"/>
                  <a:pt x="4860240" y="100121"/>
                </a:cubicBezTo>
                <a:cubicBezTo>
                  <a:pt x="4829393" y="100121"/>
                  <a:pt x="4855102" y="108455"/>
                  <a:pt x="4844816" y="116804"/>
                </a:cubicBezTo>
                <a:lnTo>
                  <a:pt x="4865072" y="119023"/>
                </a:lnTo>
                <a:lnTo>
                  <a:pt x="4840932" y="131904"/>
                </a:lnTo>
                <a:cubicBezTo>
                  <a:pt x="4831911" y="134649"/>
                  <a:pt x="4822890" y="136490"/>
                  <a:pt x="4815146" y="140155"/>
                </a:cubicBezTo>
                <a:lnTo>
                  <a:pt x="4851257" y="140155"/>
                </a:lnTo>
                <a:lnTo>
                  <a:pt x="4866034" y="119117"/>
                </a:lnTo>
                <a:lnTo>
                  <a:pt x="4902019" y="123054"/>
                </a:lnTo>
                <a:cubicBezTo>
                  <a:pt x="4916797" y="129319"/>
                  <a:pt x="4919379" y="137667"/>
                  <a:pt x="4885950" y="141835"/>
                </a:cubicBezTo>
                <a:cubicBezTo>
                  <a:pt x="4885950" y="150181"/>
                  <a:pt x="4896236" y="150181"/>
                  <a:pt x="4911661" y="150181"/>
                </a:cubicBezTo>
                <a:cubicBezTo>
                  <a:pt x="4906524" y="141835"/>
                  <a:pt x="4911661" y="141835"/>
                  <a:pt x="4921948" y="141835"/>
                </a:cubicBezTo>
                <a:cubicBezTo>
                  <a:pt x="4927084" y="133487"/>
                  <a:pt x="4916797" y="125152"/>
                  <a:pt x="4927084" y="116804"/>
                </a:cubicBezTo>
                <a:cubicBezTo>
                  <a:pt x="4942508" y="116804"/>
                  <a:pt x="4957931" y="125152"/>
                  <a:pt x="4968218" y="108455"/>
                </a:cubicBezTo>
                <a:cubicBezTo>
                  <a:pt x="5014489" y="116804"/>
                  <a:pt x="5060760" y="108455"/>
                  <a:pt x="5107044" y="108455"/>
                </a:cubicBezTo>
                <a:lnTo>
                  <a:pt x="5207317" y="102652"/>
                </a:lnTo>
                <a:cubicBezTo>
                  <a:pt x="5190589" y="112636"/>
                  <a:pt x="5181593" y="112636"/>
                  <a:pt x="5179013" y="116804"/>
                </a:cubicBezTo>
                <a:cubicBezTo>
                  <a:pt x="5194448" y="116804"/>
                  <a:pt x="5163588" y="116804"/>
                  <a:pt x="5184161" y="125152"/>
                </a:cubicBezTo>
                <a:cubicBezTo>
                  <a:pt x="5143027" y="125152"/>
                  <a:pt x="5107044" y="125152"/>
                  <a:pt x="5086470" y="141835"/>
                </a:cubicBezTo>
                <a:cubicBezTo>
                  <a:pt x="5122467" y="133487"/>
                  <a:pt x="5071046" y="158516"/>
                  <a:pt x="5096757" y="158516"/>
                </a:cubicBezTo>
                <a:cubicBezTo>
                  <a:pt x="5104462" y="146000"/>
                  <a:pt x="5118609" y="141835"/>
                  <a:pt x="5134031" y="141835"/>
                </a:cubicBezTo>
                <a:lnTo>
                  <a:pt x="5177899" y="149965"/>
                </a:lnTo>
                <a:lnTo>
                  <a:pt x="5153314" y="158516"/>
                </a:lnTo>
                <a:lnTo>
                  <a:pt x="5215008" y="158516"/>
                </a:lnTo>
                <a:cubicBezTo>
                  <a:pt x="5209873" y="166864"/>
                  <a:pt x="5209873" y="175212"/>
                  <a:pt x="5194448" y="175212"/>
                </a:cubicBezTo>
                <a:cubicBezTo>
                  <a:pt x="5173875" y="175212"/>
                  <a:pt x="5179013" y="166864"/>
                  <a:pt x="5158451" y="175212"/>
                </a:cubicBezTo>
                <a:cubicBezTo>
                  <a:pt x="5144307" y="173114"/>
                  <a:pt x="5140458" y="175212"/>
                  <a:pt x="5132741" y="175212"/>
                </a:cubicBezTo>
                <a:lnTo>
                  <a:pt x="5127604" y="158516"/>
                </a:lnTo>
                <a:cubicBezTo>
                  <a:pt x="5117318" y="166864"/>
                  <a:pt x="5096757" y="175212"/>
                  <a:pt x="5071046" y="183547"/>
                </a:cubicBezTo>
                <a:cubicBezTo>
                  <a:pt x="5101894" y="183547"/>
                  <a:pt x="5143027" y="208577"/>
                  <a:pt x="5173875" y="191895"/>
                </a:cubicBezTo>
                <a:cubicBezTo>
                  <a:pt x="5173875" y="200228"/>
                  <a:pt x="5189299" y="208577"/>
                  <a:pt x="5179013" y="216925"/>
                </a:cubicBezTo>
                <a:cubicBezTo>
                  <a:pt x="5158451" y="208577"/>
                  <a:pt x="5158451" y="208577"/>
                  <a:pt x="5132741" y="216925"/>
                </a:cubicBezTo>
                <a:cubicBezTo>
                  <a:pt x="5096757" y="208577"/>
                  <a:pt x="5117318" y="191895"/>
                  <a:pt x="5071046" y="191895"/>
                </a:cubicBezTo>
                <a:cubicBezTo>
                  <a:pt x="5071046" y="183547"/>
                  <a:pt x="5065910" y="183547"/>
                  <a:pt x="5055623" y="183547"/>
                </a:cubicBezTo>
                <a:cubicBezTo>
                  <a:pt x="5060760" y="183547"/>
                  <a:pt x="5055623" y="191895"/>
                  <a:pt x="5045336" y="191895"/>
                </a:cubicBezTo>
                <a:cubicBezTo>
                  <a:pt x="5040199" y="183547"/>
                  <a:pt x="5040199" y="183547"/>
                  <a:pt x="5040199" y="175212"/>
                </a:cubicBezTo>
                <a:lnTo>
                  <a:pt x="5014489" y="175212"/>
                </a:lnTo>
                <a:lnTo>
                  <a:pt x="5035049" y="166864"/>
                </a:lnTo>
                <a:cubicBezTo>
                  <a:pt x="5035049" y="158516"/>
                  <a:pt x="4993929" y="150181"/>
                  <a:pt x="4978492" y="158516"/>
                </a:cubicBezTo>
                <a:cubicBezTo>
                  <a:pt x="4988779" y="158516"/>
                  <a:pt x="4993929" y="158516"/>
                  <a:pt x="4999065" y="166864"/>
                </a:cubicBezTo>
                <a:cubicBezTo>
                  <a:pt x="4988779" y="166864"/>
                  <a:pt x="4988779" y="175212"/>
                  <a:pt x="4983642" y="175212"/>
                </a:cubicBezTo>
                <a:cubicBezTo>
                  <a:pt x="4963080" y="175212"/>
                  <a:pt x="4973355" y="166864"/>
                  <a:pt x="4963080" y="158516"/>
                </a:cubicBezTo>
                <a:cubicBezTo>
                  <a:pt x="4952795" y="166864"/>
                  <a:pt x="4957931" y="150181"/>
                  <a:pt x="4952795" y="158516"/>
                </a:cubicBezTo>
                <a:cubicBezTo>
                  <a:pt x="4947645" y="158516"/>
                  <a:pt x="4947645" y="166864"/>
                  <a:pt x="4932221" y="166864"/>
                </a:cubicBezTo>
                <a:cubicBezTo>
                  <a:pt x="4880814" y="183547"/>
                  <a:pt x="4839680" y="150181"/>
                  <a:pt x="4788259" y="175212"/>
                </a:cubicBezTo>
                <a:cubicBezTo>
                  <a:pt x="4783121" y="166864"/>
                  <a:pt x="4767699" y="166864"/>
                  <a:pt x="4757425" y="166864"/>
                </a:cubicBezTo>
                <a:cubicBezTo>
                  <a:pt x="4762563" y="175212"/>
                  <a:pt x="4772835" y="183547"/>
                  <a:pt x="4777984" y="191895"/>
                </a:cubicBezTo>
                <a:cubicBezTo>
                  <a:pt x="4798546" y="191895"/>
                  <a:pt x="4849965" y="183547"/>
                  <a:pt x="4865389" y="191895"/>
                </a:cubicBezTo>
                <a:cubicBezTo>
                  <a:pt x="4849965" y="191895"/>
                  <a:pt x="4829393" y="200228"/>
                  <a:pt x="4819106" y="191895"/>
                </a:cubicBezTo>
                <a:cubicBezTo>
                  <a:pt x="4819106" y="200228"/>
                  <a:pt x="4824255" y="208577"/>
                  <a:pt x="4819106" y="208577"/>
                </a:cubicBezTo>
                <a:cubicBezTo>
                  <a:pt x="4757425" y="208577"/>
                  <a:pt x="4685431" y="233608"/>
                  <a:pt x="4634022" y="225260"/>
                </a:cubicBezTo>
                <a:cubicBezTo>
                  <a:pt x="4644310" y="225260"/>
                  <a:pt x="4639159" y="233608"/>
                  <a:pt x="4644310" y="233608"/>
                </a:cubicBezTo>
                <a:cubicBezTo>
                  <a:pt x="4664869" y="225260"/>
                  <a:pt x="4690582" y="225260"/>
                  <a:pt x="4711140" y="233608"/>
                </a:cubicBezTo>
                <a:cubicBezTo>
                  <a:pt x="4741987" y="216925"/>
                  <a:pt x="4798546" y="216925"/>
                  <a:pt x="4834543" y="208577"/>
                </a:cubicBezTo>
                <a:cubicBezTo>
                  <a:pt x="4839680" y="225260"/>
                  <a:pt x="4885950" y="225260"/>
                  <a:pt x="4880814" y="241941"/>
                </a:cubicBezTo>
                <a:cubicBezTo>
                  <a:pt x="4896236" y="241941"/>
                  <a:pt x="4921948" y="233608"/>
                  <a:pt x="4927084" y="233608"/>
                </a:cubicBezTo>
                <a:cubicBezTo>
                  <a:pt x="4911661" y="241941"/>
                  <a:pt x="4916797" y="250289"/>
                  <a:pt x="4906524" y="250289"/>
                </a:cubicBezTo>
                <a:cubicBezTo>
                  <a:pt x="4916797" y="250289"/>
                  <a:pt x="4927084" y="258637"/>
                  <a:pt x="4947645" y="250289"/>
                </a:cubicBezTo>
                <a:cubicBezTo>
                  <a:pt x="4947645" y="258637"/>
                  <a:pt x="4937371" y="266972"/>
                  <a:pt x="4952795" y="266972"/>
                </a:cubicBezTo>
                <a:cubicBezTo>
                  <a:pt x="4999065" y="258637"/>
                  <a:pt x="5045336" y="250289"/>
                  <a:pt x="5091607" y="266972"/>
                </a:cubicBezTo>
                <a:cubicBezTo>
                  <a:pt x="5086470" y="283668"/>
                  <a:pt x="5050486" y="275320"/>
                  <a:pt x="5029912" y="283668"/>
                </a:cubicBezTo>
                <a:cubicBezTo>
                  <a:pt x="5050486" y="283668"/>
                  <a:pt x="5004203" y="283668"/>
                  <a:pt x="5009352" y="292001"/>
                </a:cubicBezTo>
                <a:cubicBezTo>
                  <a:pt x="5024776" y="292001"/>
                  <a:pt x="5024776" y="308698"/>
                  <a:pt x="5014489" y="308698"/>
                </a:cubicBezTo>
                <a:cubicBezTo>
                  <a:pt x="5004203" y="308698"/>
                  <a:pt x="4993929" y="308698"/>
                  <a:pt x="4993929" y="292001"/>
                </a:cubicBezTo>
                <a:cubicBezTo>
                  <a:pt x="4983642" y="300349"/>
                  <a:pt x="4968218" y="300349"/>
                  <a:pt x="4973355" y="308698"/>
                </a:cubicBezTo>
                <a:cubicBezTo>
                  <a:pt x="4999065" y="300349"/>
                  <a:pt x="4978492" y="325381"/>
                  <a:pt x="4988779" y="317032"/>
                </a:cubicBezTo>
                <a:cubicBezTo>
                  <a:pt x="4988779" y="317032"/>
                  <a:pt x="4993929" y="308698"/>
                  <a:pt x="5004203" y="308698"/>
                </a:cubicBezTo>
                <a:cubicBezTo>
                  <a:pt x="5009352" y="325381"/>
                  <a:pt x="5029912" y="308698"/>
                  <a:pt x="5040199" y="300349"/>
                </a:cubicBezTo>
                <a:cubicBezTo>
                  <a:pt x="5055623" y="308698"/>
                  <a:pt x="5112180" y="283668"/>
                  <a:pt x="5137891" y="300349"/>
                </a:cubicBezTo>
                <a:cubicBezTo>
                  <a:pt x="5127604" y="308698"/>
                  <a:pt x="5112180" y="308698"/>
                  <a:pt x="5096757" y="308698"/>
                </a:cubicBezTo>
                <a:cubicBezTo>
                  <a:pt x="5096757" y="317032"/>
                  <a:pt x="5081333" y="325381"/>
                  <a:pt x="5060760" y="333729"/>
                </a:cubicBezTo>
                <a:cubicBezTo>
                  <a:pt x="5050486" y="325381"/>
                  <a:pt x="5060760" y="325381"/>
                  <a:pt x="5060760" y="317032"/>
                </a:cubicBezTo>
                <a:cubicBezTo>
                  <a:pt x="5055623" y="321213"/>
                  <a:pt x="5047917" y="327463"/>
                  <a:pt x="5039554" y="330589"/>
                </a:cubicBezTo>
                <a:lnTo>
                  <a:pt x="5019335" y="326380"/>
                </a:lnTo>
                <a:lnTo>
                  <a:pt x="5032481" y="321213"/>
                </a:lnTo>
                <a:cubicBezTo>
                  <a:pt x="5037630" y="319129"/>
                  <a:pt x="5040199" y="317032"/>
                  <a:pt x="5035049" y="317032"/>
                </a:cubicBezTo>
                <a:lnTo>
                  <a:pt x="5014489" y="325381"/>
                </a:lnTo>
                <a:lnTo>
                  <a:pt x="4996497" y="339979"/>
                </a:lnTo>
                <a:cubicBezTo>
                  <a:pt x="4983642" y="346229"/>
                  <a:pt x="4970786" y="350410"/>
                  <a:pt x="4957931" y="350410"/>
                </a:cubicBezTo>
                <a:cubicBezTo>
                  <a:pt x="4957931" y="358758"/>
                  <a:pt x="4957931" y="367093"/>
                  <a:pt x="4963080" y="367093"/>
                </a:cubicBezTo>
                <a:cubicBezTo>
                  <a:pt x="4916797" y="375441"/>
                  <a:pt x="4870527" y="400471"/>
                  <a:pt x="4844816" y="383774"/>
                </a:cubicBezTo>
                <a:cubicBezTo>
                  <a:pt x="4829393" y="383774"/>
                  <a:pt x="4793408" y="383774"/>
                  <a:pt x="4788259" y="392122"/>
                </a:cubicBezTo>
                <a:cubicBezTo>
                  <a:pt x="4808833" y="392122"/>
                  <a:pt x="4808833" y="408805"/>
                  <a:pt x="4819106" y="400471"/>
                </a:cubicBezTo>
                <a:cubicBezTo>
                  <a:pt x="4803695" y="408805"/>
                  <a:pt x="4793408" y="417153"/>
                  <a:pt x="4783121" y="425502"/>
                </a:cubicBezTo>
                <a:cubicBezTo>
                  <a:pt x="4777984" y="417153"/>
                  <a:pt x="4747137" y="425502"/>
                  <a:pt x="4736850" y="425502"/>
                </a:cubicBezTo>
                <a:cubicBezTo>
                  <a:pt x="4731714" y="417153"/>
                  <a:pt x="4757425" y="425502"/>
                  <a:pt x="4752274" y="417153"/>
                </a:cubicBezTo>
                <a:cubicBezTo>
                  <a:pt x="4695718" y="400471"/>
                  <a:pt x="4603176" y="425502"/>
                  <a:pt x="4546618" y="417153"/>
                </a:cubicBezTo>
                <a:cubicBezTo>
                  <a:pt x="4551754" y="412986"/>
                  <a:pt x="4563320" y="412986"/>
                  <a:pt x="4574252" y="411945"/>
                </a:cubicBezTo>
                <a:lnTo>
                  <a:pt x="4592296" y="403231"/>
                </a:lnTo>
                <a:cubicBezTo>
                  <a:pt x="4623737" y="400471"/>
                  <a:pt x="4654584" y="392122"/>
                  <a:pt x="4675156" y="400471"/>
                </a:cubicBezTo>
                <a:cubicBezTo>
                  <a:pt x="4685431" y="400471"/>
                  <a:pt x="4675156" y="392122"/>
                  <a:pt x="4690582" y="392122"/>
                </a:cubicBezTo>
                <a:lnTo>
                  <a:pt x="4716127" y="390553"/>
                </a:lnTo>
                <a:cubicBezTo>
                  <a:pt x="4756133" y="382733"/>
                  <a:pt x="4817828" y="379609"/>
                  <a:pt x="4844816" y="367093"/>
                </a:cubicBezTo>
                <a:cubicBezTo>
                  <a:pt x="4855102" y="375441"/>
                  <a:pt x="4870527" y="367093"/>
                  <a:pt x="4875678" y="358758"/>
                </a:cubicBezTo>
                <a:cubicBezTo>
                  <a:pt x="4855102" y="367093"/>
                  <a:pt x="4855102" y="358758"/>
                  <a:pt x="4844816" y="358758"/>
                </a:cubicBezTo>
                <a:cubicBezTo>
                  <a:pt x="4844816" y="358758"/>
                  <a:pt x="4819106" y="367093"/>
                  <a:pt x="4813968" y="358758"/>
                </a:cubicBezTo>
                <a:cubicBezTo>
                  <a:pt x="4813968" y="358758"/>
                  <a:pt x="4829393" y="358758"/>
                  <a:pt x="4829393" y="350410"/>
                </a:cubicBezTo>
                <a:cubicBezTo>
                  <a:pt x="4803695" y="350410"/>
                  <a:pt x="4777984" y="367093"/>
                  <a:pt x="4762563" y="358758"/>
                </a:cubicBezTo>
                <a:cubicBezTo>
                  <a:pt x="4783121" y="358758"/>
                  <a:pt x="4767699" y="342062"/>
                  <a:pt x="4777984" y="342062"/>
                </a:cubicBezTo>
                <a:cubicBezTo>
                  <a:pt x="4803695" y="350410"/>
                  <a:pt x="4844816" y="333729"/>
                  <a:pt x="4849965" y="325381"/>
                </a:cubicBezTo>
                <a:cubicBezTo>
                  <a:pt x="4819106" y="333729"/>
                  <a:pt x="4824255" y="317032"/>
                  <a:pt x="4803695" y="308698"/>
                </a:cubicBezTo>
                <a:cubicBezTo>
                  <a:pt x="4819106" y="308698"/>
                  <a:pt x="4813968" y="317032"/>
                  <a:pt x="4829393" y="317032"/>
                </a:cubicBezTo>
                <a:cubicBezTo>
                  <a:pt x="4829393" y="300349"/>
                  <a:pt x="4813968" y="292001"/>
                  <a:pt x="4798546" y="292001"/>
                </a:cubicBezTo>
                <a:cubicBezTo>
                  <a:pt x="4813968" y="292001"/>
                  <a:pt x="4808833" y="283668"/>
                  <a:pt x="4813968" y="275320"/>
                </a:cubicBezTo>
                <a:cubicBezTo>
                  <a:pt x="4798546" y="275320"/>
                  <a:pt x="4767699" y="283668"/>
                  <a:pt x="4783121" y="266972"/>
                </a:cubicBezTo>
                <a:cubicBezTo>
                  <a:pt x="4767699" y="266972"/>
                  <a:pt x="4741987" y="275320"/>
                  <a:pt x="4741987" y="266972"/>
                </a:cubicBezTo>
                <a:cubicBezTo>
                  <a:pt x="4752274" y="258637"/>
                  <a:pt x="4783121" y="258637"/>
                  <a:pt x="4783121" y="250289"/>
                </a:cubicBezTo>
                <a:cubicBezTo>
                  <a:pt x="4695718" y="292001"/>
                  <a:pt x="4649448" y="216925"/>
                  <a:pt x="4562041" y="250289"/>
                </a:cubicBezTo>
                <a:cubicBezTo>
                  <a:pt x="4567178" y="241941"/>
                  <a:pt x="4551754" y="241941"/>
                  <a:pt x="4541469" y="241941"/>
                </a:cubicBezTo>
                <a:cubicBezTo>
                  <a:pt x="4546618" y="225260"/>
                  <a:pt x="4562041" y="216925"/>
                  <a:pt x="4572328" y="208577"/>
                </a:cubicBezTo>
                <a:cubicBezTo>
                  <a:pt x="4582602" y="208577"/>
                  <a:pt x="4587752" y="208577"/>
                  <a:pt x="4598025" y="200228"/>
                </a:cubicBezTo>
                <a:cubicBezTo>
                  <a:pt x="4613450" y="208577"/>
                  <a:pt x="4598025" y="216925"/>
                  <a:pt x="4618599" y="216925"/>
                </a:cubicBezTo>
                <a:cubicBezTo>
                  <a:pt x="4613450" y="208577"/>
                  <a:pt x="4613450" y="208577"/>
                  <a:pt x="4608312" y="200228"/>
                </a:cubicBezTo>
                <a:lnTo>
                  <a:pt x="4680293" y="200228"/>
                </a:lnTo>
                <a:cubicBezTo>
                  <a:pt x="4685431" y="191895"/>
                  <a:pt x="4700853" y="191895"/>
                  <a:pt x="4690582" y="175212"/>
                </a:cubicBezTo>
                <a:cubicBezTo>
                  <a:pt x="4654584" y="183547"/>
                  <a:pt x="4639159" y="175212"/>
                  <a:pt x="4608312" y="191895"/>
                </a:cubicBezTo>
                <a:cubicBezTo>
                  <a:pt x="4618599" y="183547"/>
                  <a:pt x="4587752" y="166864"/>
                  <a:pt x="4577467" y="183547"/>
                </a:cubicBezTo>
                <a:cubicBezTo>
                  <a:pt x="4587752" y="183547"/>
                  <a:pt x="4598025" y="175212"/>
                  <a:pt x="4598025" y="183547"/>
                </a:cubicBezTo>
                <a:cubicBezTo>
                  <a:pt x="4577467" y="191895"/>
                  <a:pt x="4562041" y="208577"/>
                  <a:pt x="4562041" y="191895"/>
                </a:cubicBezTo>
                <a:cubicBezTo>
                  <a:pt x="4567178" y="200228"/>
                  <a:pt x="4577467" y="191895"/>
                  <a:pt x="4577467" y="191895"/>
                </a:cubicBezTo>
                <a:cubicBezTo>
                  <a:pt x="4562041" y="191895"/>
                  <a:pt x="4577467" y="183547"/>
                  <a:pt x="4562041" y="183547"/>
                </a:cubicBezTo>
                <a:cubicBezTo>
                  <a:pt x="4551754" y="191895"/>
                  <a:pt x="4510621" y="200228"/>
                  <a:pt x="4495197" y="191895"/>
                </a:cubicBezTo>
                <a:lnTo>
                  <a:pt x="4520907" y="175212"/>
                </a:lnTo>
                <a:cubicBezTo>
                  <a:pt x="4523476" y="166864"/>
                  <a:pt x="4522198" y="168947"/>
                  <a:pt x="4517693" y="173114"/>
                </a:cubicBezTo>
                <a:lnTo>
                  <a:pt x="4498258" y="182125"/>
                </a:lnTo>
                <a:lnTo>
                  <a:pt x="4476559" y="188769"/>
                </a:lnTo>
                <a:cubicBezTo>
                  <a:pt x="4466920" y="196061"/>
                  <a:pt x="4461781" y="204409"/>
                  <a:pt x="4459213" y="208577"/>
                </a:cubicBezTo>
                <a:cubicBezTo>
                  <a:pt x="4443790" y="216925"/>
                  <a:pt x="4454063" y="200228"/>
                  <a:pt x="4443790" y="200228"/>
                </a:cubicBezTo>
                <a:cubicBezTo>
                  <a:pt x="4443790" y="216925"/>
                  <a:pt x="4418080" y="216925"/>
                  <a:pt x="4402656" y="225260"/>
                </a:cubicBezTo>
                <a:cubicBezTo>
                  <a:pt x="4412942" y="225260"/>
                  <a:pt x="4423216" y="233608"/>
                  <a:pt x="4412942" y="241941"/>
                </a:cubicBezTo>
                <a:cubicBezTo>
                  <a:pt x="4376946" y="233608"/>
                  <a:pt x="4315251" y="250289"/>
                  <a:pt x="4289541" y="241941"/>
                </a:cubicBezTo>
                <a:cubicBezTo>
                  <a:pt x="4294677" y="241941"/>
                  <a:pt x="4304965" y="233608"/>
                  <a:pt x="4289541" y="233608"/>
                </a:cubicBezTo>
                <a:cubicBezTo>
                  <a:pt x="4289541" y="250289"/>
                  <a:pt x="4243270" y="233608"/>
                  <a:pt x="4232983" y="241941"/>
                </a:cubicBezTo>
                <a:cubicBezTo>
                  <a:pt x="4227845" y="258637"/>
                  <a:pt x="4253543" y="241941"/>
                  <a:pt x="4248407" y="258637"/>
                </a:cubicBezTo>
                <a:cubicBezTo>
                  <a:pt x="4222696" y="258637"/>
                  <a:pt x="4232983" y="275320"/>
                  <a:pt x="4212423" y="275320"/>
                </a:cubicBezTo>
                <a:cubicBezTo>
                  <a:pt x="4191849" y="266972"/>
                  <a:pt x="4125017" y="283668"/>
                  <a:pt x="4104445" y="292001"/>
                </a:cubicBezTo>
                <a:cubicBezTo>
                  <a:pt x="4114730" y="300349"/>
                  <a:pt x="4135292" y="283668"/>
                  <a:pt x="4140427" y="292001"/>
                </a:cubicBezTo>
                <a:cubicBezTo>
                  <a:pt x="4135292" y="300349"/>
                  <a:pt x="4140427" y="317032"/>
                  <a:pt x="4130155" y="317032"/>
                </a:cubicBezTo>
                <a:cubicBezTo>
                  <a:pt x="4119868" y="317032"/>
                  <a:pt x="4094158" y="325381"/>
                  <a:pt x="4083883" y="333729"/>
                </a:cubicBezTo>
                <a:cubicBezTo>
                  <a:pt x="4104445" y="333729"/>
                  <a:pt x="4114730" y="333729"/>
                  <a:pt x="4094158" y="342062"/>
                </a:cubicBezTo>
                <a:cubicBezTo>
                  <a:pt x="4135292" y="342062"/>
                  <a:pt x="4161002" y="325381"/>
                  <a:pt x="4207273" y="325381"/>
                </a:cubicBezTo>
                <a:cubicBezTo>
                  <a:pt x="4217560" y="317032"/>
                  <a:pt x="4238120" y="308698"/>
                  <a:pt x="4243270" y="317032"/>
                </a:cubicBezTo>
                <a:cubicBezTo>
                  <a:pt x="4243270" y="325381"/>
                  <a:pt x="4212423" y="325381"/>
                  <a:pt x="4212423" y="333729"/>
                </a:cubicBezTo>
                <a:cubicBezTo>
                  <a:pt x="4227845" y="333729"/>
                  <a:pt x="4274117" y="317032"/>
                  <a:pt x="4274117" y="333729"/>
                </a:cubicBezTo>
                <a:lnTo>
                  <a:pt x="4299827" y="325381"/>
                </a:lnTo>
                <a:cubicBezTo>
                  <a:pt x="4294677" y="308698"/>
                  <a:pt x="4361522" y="308698"/>
                  <a:pt x="4346098" y="325381"/>
                </a:cubicBezTo>
                <a:cubicBezTo>
                  <a:pt x="4371808" y="325381"/>
                  <a:pt x="4407792" y="317032"/>
                  <a:pt x="4412942" y="333729"/>
                </a:cubicBezTo>
                <a:cubicBezTo>
                  <a:pt x="4376946" y="333729"/>
                  <a:pt x="4351235" y="333729"/>
                  <a:pt x="4330675" y="350410"/>
                </a:cubicBezTo>
                <a:cubicBezTo>
                  <a:pt x="4340948" y="350410"/>
                  <a:pt x="4340948" y="358758"/>
                  <a:pt x="4356385" y="350410"/>
                </a:cubicBezTo>
                <a:cubicBezTo>
                  <a:pt x="4351235" y="342062"/>
                  <a:pt x="4366658" y="342062"/>
                  <a:pt x="4371808" y="342062"/>
                </a:cubicBezTo>
                <a:cubicBezTo>
                  <a:pt x="4371808" y="342062"/>
                  <a:pt x="4392370" y="333729"/>
                  <a:pt x="4397506" y="342062"/>
                </a:cubicBezTo>
                <a:cubicBezTo>
                  <a:pt x="4392370" y="350410"/>
                  <a:pt x="4407792" y="350410"/>
                  <a:pt x="4407792" y="358758"/>
                </a:cubicBezTo>
                <a:cubicBezTo>
                  <a:pt x="4387232" y="367093"/>
                  <a:pt x="4356385" y="358758"/>
                  <a:pt x="4335811" y="358758"/>
                </a:cubicBezTo>
                <a:cubicBezTo>
                  <a:pt x="4335811" y="375441"/>
                  <a:pt x="4366658" y="358758"/>
                  <a:pt x="4371808" y="367093"/>
                </a:cubicBezTo>
                <a:cubicBezTo>
                  <a:pt x="4371808" y="375441"/>
                  <a:pt x="4356385" y="375441"/>
                  <a:pt x="4356385" y="375441"/>
                </a:cubicBezTo>
                <a:cubicBezTo>
                  <a:pt x="4361522" y="383774"/>
                  <a:pt x="4392370" y="367093"/>
                  <a:pt x="4397506" y="375441"/>
                </a:cubicBezTo>
                <a:cubicBezTo>
                  <a:pt x="4387232" y="383774"/>
                  <a:pt x="4361522" y="383774"/>
                  <a:pt x="4361522" y="392122"/>
                </a:cubicBezTo>
                <a:cubicBezTo>
                  <a:pt x="4346098" y="392122"/>
                  <a:pt x="4330675" y="392122"/>
                  <a:pt x="4315251" y="383774"/>
                </a:cubicBezTo>
                <a:cubicBezTo>
                  <a:pt x="4325525" y="392122"/>
                  <a:pt x="4289541" y="400471"/>
                  <a:pt x="4289541" y="417153"/>
                </a:cubicBezTo>
                <a:cubicBezTo>
                  <a:pt x="4310101" y="408805"/>
                  <a:pt x="4346098" y="383774"/>
                  <a:pt x="4371808" y="408805"/>
                </a:cubicBezTo>
                <a:cubicBezTo>
                  <a:pt x="4397506" y="400471"/>
                  <a:pt x="4438639" y="392122"/>
                  <a:pt x="4454063" y="400471"/>
                </a:cubicBezTo>
                <a:cubicBezTo>
                  <a:pt x="4443790" y="400471"/>
                  <a:pt x="4428366" y="408805"/>
                  <a:pt x="4423216" y="417153"/>
                </a:cubicBezTo>
                <a:cubicBezTo>
                  <a:pt x="4438639" y="425502"/>
                  <a:pt x="4464352" y="400471"/>
                  <a:pt x="4484910" y="408805"/>
                </a:cubicBezTo>
                <a:cubicBezTo>
                  <a:pt x="4474637" y="408805"/>
                  <a:pt x="4469487" y="408805"/>
                  <a:pt x="4474637" y="417153"/>
                </a:cubicBezTo>
                <a:cubicBezTo>
                  <a:pt x="4490061" y="417153"/>
                  <a:pt x="4490061" y="408805"/>
                  <a:pt x="4495197" y="400471"/>
                </a:cubicBezTo>
                <a:cubicBezTo>
                  <a:pt x="4505485" y="400471"/>
                  <a:pt x="4526044" y="417153"/>
                  <a:pt x="4510621" y="425502"/>
                </a:cubicBezTo>
                <a:cubicBezTo>
                  <a:pt x="4443790" y="417153"/>
                  <a:pt x="4387232" y="442183"/>
                  <a:pt x="4320388" y="433835"/>
                </a:cubicBezTo>
                <a:lnTo>
                  <a:pt x="4376364" y="425231"/>
                </a:lnTo>
                <a:cubicBezTo>
                  <a:pt x="4400074" y="423404"/>
                  <a:pt x="4415510" y="421321"/>
                  <a:pt x="4423216" y="408805"/>
                </a:cubicBezTo>
                <a:cubicBezTo>
                  <a:pt x="4412942" y="417153"/>
                  <a:pt x="4403933" y="417153"/>
                  <a:pt x="4396227" y="417153"/>
                </a:cubicBezTo>
                <a:lnTo>
                  <a:pt x="4378197" y="424947"/>
                </a:lnTo>
                <a:lnTo>
                  <a:pt x="4353805" y="415069"/>
                </a:lnTo>
                <a:lnTo>
                  <a:pt x="4338127" y="416477"/>
                </a:lnTo>
                <a:cubicBezTo>
                  <a:pt x="4315251" y="425502"/>
                  <a:pt x="4315251" y="425502"/>
                  <a:pt x="4294677" y="425502"/>
                </a:cubicBezTo>
                <a:cubicBezTo>
                  <a:pt x="4294677" y="442183"/>
                  <a:pt x="4243270" y="442183"/>
                  <a:pt x="4243270" y="458866"/>
                </a:cubicBezTo>
                <a:cubicBezTo>
                  <a:pt x="4294677" y="433835"/>
                  <a:pt x="4351235" y="442183"/>
                  <a:pt x="4392370" y="450531"/>
                </a:cubicBezTo>
                <a:cubicBezTo>
                  <a:pt x="4407792" y="442183"/>
                  <a:pt x="4382082" y="442183"/>
                  <a:pt x="4397506" y="433835"/>
                </a:cubicBezTo>
                <a:cubicBezTo>
                  <a:pt x="4402656" y="433835"/>
                  <a:pt x="4407792" y="442183"/>
                  <a:pt x="4412942" y="442183"/>
                </a:cubicBezTo>
                <a:cubicBezTo>
                  <a:pt x="4402656" y="458866"/>
                  <a:pt x="4418080" y="450531"/>
                  <a:pt x="4433503" y="467214"/>
                </a:cubicBezTo>
                <a:cubicBezTo>
                  <a:pt x="4407792" y="475562"/>
                  <a:pt x="4412942" y="458866"/>
                  <a:pt x="4397506" y="458866"/>
                </a:cubicBezTo>
                <a:cubicBezTo>
                  <a:pt x="4382082" y="458866"/>
                  <a:pt x="4361522" y="475562"/>
                  <a:pt x="4356385" y="475562"/>
                </a:cubicBezTo>
                <a:cubicBezTo>
                  <a:pt x="4356385" y="467214"/>
                  <a:pt x="4351235" y="467214"/>
                  <a:pt x="4340948" y="467214"/>
                </a:cubicBezTo>
                <a:cubicBezTo>
                  <a:pt x="4346098" y="467214"/>
                  <a:pt x="4340948" y="475562"/>
                  <a:pt x="4335811" y="475562"/>
                </a:cubicBezTo>
                <a:cubicBezTo>
                  <a:pt x="4330675" y="458866"/>
                  <a:pt x="4315251" y="450531"/>
                  <a:pt x="4289541" y="458866"/>
                </a:cubicBezTo>
                <a:cubicBezTo>
                  <a:pt x="4268979" y="458866"/>
                  <a:pt x="4243270" y="467214"/>
                  <a:pt x="4222696" y="458866"/>
                </a:cubicBezTo>
                <a:cubicBezTo>
                  <a:pt x="4217560" y="467214"/>
                  <a:pt x="4202136" y="467214"/>
                  <a:pt x="4186711" y="475562"/>
                </a:cubicBezTo>
                <a:cubicBezTo>
                  <a:pt x="4181562" y="458866"/>
                  <a:pt x="4140427" y="483895"/>
                  <a:pt x="4135292" y="467214"/>
                </a:cubicBezTo>
                <a:cubicBezTo>
                  <a:pt x="4125017" y="500578"/>
                  <a:pt x="4196998" y="475562"/>
                  <a:pt x="4212423" y="483895"/>
                </a:cubicBezTo>
                <a:cubicBezTo>
                  <a:pt x="4181562" y="492243"/>
                  <a:pt x="4196998" y="492243"/>
                  <a:pt x="4207273" y="492243"/>
                </a:cubicBezTo>
                <a:cubicBezTo>
                  <a:pt x="4171289" y="517275"/>
                  <a:pt x="4119868" y="483895"/>
                  <a:pt x="4119868" y="500578"/>
                </a:cubicBezTo>
                <a:cubicBezTo>
                  <a:pt x="4109581" y="500578"/>
                  <a:pt x="4073596" y="492243"/>
                  <a:pt x="4078734" y="500578"/>
                </a:cubicBezTo>
                <a:cubicBezTo>
                  <a:pt x="4104445" y="500578"/>
                  <a:pt x="4083883" y="500578"/>
                  <a:pt x="4083883" y="517275"/>
                </a:cubicBezTo>
                <a:cubicBezTo>
                  <a:pt x="4089021" y="517275"/>
                  <a:pt x="4114730" y="500578"/>
                  <a:pt x="4125017" y="508926"/>
                </a:cubicBezTo>
                <a:cubicBezTo>
                  <a:pt x="4125017" y="517275"/>
                  <a:pt x="4089021" y="517275"/>
                  <a:pt x="4109581" y="517275"/>
                </a:cubicBezTo>
                <a:cubicBezTo>
                  <a:pt x="4130155" y="517275"/>
                  <a:pt x="4130155" y="517275"/>
                  <a:pt x="4140427" y="508926"/>
                </a:cubicBezTo>
                <a:cubicBezTo>
                  <a:pt x="4150715" y="508926"/>
                  <a:pt x="4150715" y="517275"/>
                  <a:pt x="4161002" y="517275"/>
                </a:cubicBezTo>
                <a:cubicBezTo>
                  <a:pt x="4171289" y="517275"/>
                  <a:pt x="4155864" y="508926"/>
                  <a:pt x="4176426" y="508926"/>
                </a:cubicBezTo>
                <a:cubicBezTo>
                  <a:pt x="4186711" y="533956"/>
                  <a:pt x="4253543" y="508926"/>
                  <a:pt x="4284404" y="517275"/>
                </a:cubicBezTo>
                <a:cubicBezTo>
                  <a:pt x="4212423" y="542304"/>
                  <a:pt x="4140427" y="542304"/>
                  <a:pt x="4094158" y="550639"/>
                </a:cubicBezTo>
                <a:lnTo>
                  <a:pt x="4078734" y="558987"/>
                </a:lnTo>
                <a:cubicBezTo>
                  <a:pt x="4078734" y="550639"/>
                  <a:pt x="4073596" y="550639"/>
                  <a:pt x="4068461" y="542304"/>
                </a:cubicBezTo>
                <a:cubicBezTo>
                  <a:pt x="4047887" y="558987"/>
                  <a:pt x="4047887" y="542304"/>
                  <a:pt x="4027327" y="542304"/>
                </a:cubicBezTo>
                <a:cubicBezTo>
                  <a:pt x="3986192" y="558987"/>
                  <a:pt x="3888500" y="567322"/>
                  <a:pt x="3852516" y="567322"/>
                </a:cubicBezTo>
                <a:cubicBezTo>
                  <a:pt x="3826806" y="567322"/>
                  <a:pt x="3739401" y="592351"/>
                  <a:pt x="3713691" y="575670"/>
                </a:cubicBezTo>
                <a:cubicBezTo>
                  <a:pt x="3693131" y="584016"/>
                  <a:pt x="3667420" y="592351"/>
                  <a:pt x="3646847" y="592351"/>
                </a:cubicBezTo>
                <a:lnTo>
                  <a:pt x="3600576" y="592351"/>
                </a:lnTo>
                <a:cubicBezTo>
                  <a:pt x="3600576" y="600699"/>
                  <a:pt x="3605725" y="600699"/>
                  <a:pt x="3600576" y="609047"/>
                </a:cubicBezTo>
                <a:cubicBezTo>
                  <a:pt x="3590301" y="609047"/>
                  <a:pt x="3585153" y="600699"/>
                  <a:pt x="3574878" y="592351"/>
                </a:cubicBezTo>
                <a:cubicBezTo>
                  <a:pt x="3564591" y="604867"/>
                  <a:pt x="3549169" y="606963"/>
                  <a:pt x="3532455" y="608006"/>
                </a:cubicBezTo>
                <a:lnTo>
                  <a:pt x="3502897" y="609047"/>
                </a:lnTo>
                <a:lnTo>
                  <a:pt x="3482323" y="617382"/>
                </a:lnTo>
                <a:cubicBezTo>
                  <a:pt x="3487473" y="621563"/>
                  <a:pt x="3493888" y="621563"/>
                  <a:pt x="3498392" y="619465"/>
                </a:cubicBezTo>
                <a:lnTo>
                  <a:pt x="3526887" y="609047"/>
                </a:lnTo>
                <a:cubicBezTo>
                  <a:pt x="3508035" y="617382"/>
                  <a:pt x="3533744" y="617382"/>
                  <a:pt x="3533744" y="617382"/>
                </a:cubicBezTo>
                <a:cubicBezTo>
                  <a:pt x="3523457" y="625730"/>
                  <a:pt x="3518320" y="625730"/>
                  <a:pt x="3513170" y="625730"/>
                </a:cubicBezTo>
                <a:cubicBezTo>
                  <a:pt x="3513170" y="650760"/>
                  <a:pt x="3564591" y="617382"/>
                  <a:pt x="3590301" y="609047"/>
                </a:cubicBezTo>
                <a:cubicBezTo>
                  <a:pt x="3616000" y="609047"/>
                  <a:pt x="3605725" y="634077"/>
                  <a:pt x="3636572" y="625730"/>
                </a:cubicBezTo>
                <a:cubicBezTo>
                  <a:pt x="3636572" y="617382"/>
                  <a:pt x="3626286" y="617382"/>
                  <a:pt x="3621150" y="617382"/>
                </a:cubicBezTo>
                <a:cubicBezTo>
                  <a:pt x="3646847" y="609047"/>
                  <a:pt x="3672557" y="600699"/>
                  <a:pt x="3687981" y="609047"/>
                </a:cubicBezTo>
                <a:cubicBezTo>
                  <a:pt x="3672557" y="609047"/>
                  <a:pt x="3687981" y="617382"/>
                  <a:pt x="3703416" y="617382"/>
                </a:cubicBezTo>
                <a:cubicBezTo>
                  <a:pt x="3713691" y="609047"/>
                  <a:pt x="3718828" y="609047"/>
                  <a:pt x="3739401" y="600699"/>
                </a:cubicBezTo>
                <a:cubicBezTo>
                  <a:pt x="3723978" y="617382"/>
                  <a:pt x="3770249" y="600699"/>
                  <a:pt x="3749687" y="617382"/>
                </a:cubicBezTo>
                <a:cubicBezTo>
                  <a:pt x="3775385" y="609047"/>
                  <a:pt x="3759962" y="609047"/>
                  <a:pt x="3775385" y="600699"/>
                </a:cubicBezTo>
                <a:cubicBezTo>
                  <a:pt x="3790822" y="609047"/>
                  <a:pt x="3775385" y="600699"/>
                  <a:pt x="3795959" y="592351"/>
                </a:cubicBezTo>
                <a:cubicBezTo>
                  <a:pt x="3801096" y="600699"/>
                  <a:pt x="3811382" y="592351"/>
                  <a:pt x="3801096" y="600699"/>
                </a:cubicBezTo>
                <a:cubicBezTo>
                  <a:pt x="3831943" y="600699"/>
                  <a:pt x="3847368" y="592351"/>
                  <a:pt x="3867940" y="592351"/>
                </a:cubicBezTo>
                <a:cubicBezTo>
                  <a:pt x="3873077" y="584016"/>
                  <a:pt x="3878214" y="584016"/>
                  <a:pt x="3883364" y="575670"/>
                </a:cubicBezTo>
                <a:cubicBezTo>
                  <a:pt x="3903924" y="575670"/>
                  <a:pt x="3924497" y="575670"/>
                  <a:pt x="3955345" y="567322"/>
                </a:cubicBezTo>
                <a:cubicBezTo>
                  <a:pt x="3955345" y="592351"/>
                  <a:pt x="4032464" y="575670"/>
                  <a:pt x="4063311" y="592351"/>
                </a:cubicBezTo>
                <a:cubicBezTo>
                  <a:pt x="4063311" y="584016"/>
                  <a:pt x="4058174" y="584016"/>
                  <a:pt x="4063311" y="575670"/>
                </a:cubicBezTo>
                <a:cubicBezTo>
                  <a:pt x="4074875" y="575670"/>
                  <a:pt x="4077772" y="585059"/>
                  <a:pt x="4085010" y="586235"/>
                </a:cubicBezTo>
                <a:cubicBezTo>
                  <a:pt x="4109327" y="584978"/>
                  <a:pt x="4136468" y="584978"/>
                  <a:pt x="4136468" y="567362"/>
                </a:cubicBezTo>
                <a:cubicBezTo>
                  <a:pt x="4128332" y="573964"/>
                  <a:pt x="4114073" y="570664"/>
                  <a:pt x="4102875" y="576034"/>
                </a:cubicBezTo>
                <a:lnTo>
                  <a:pt x="4081947" y="579836"/>
                </a:lnTo>
                <a:cubicBezTo>
                  <a:pt x="4076165" y="579836"/>
                  <a:pt x="4071029" y="579836"/>
                  <a:pt x="4073596" y="575670"/>
                </a:cubicBezTo>
                <a:cubicBezTo>
                  <a:pt x="4099308" y="567322"/>
                  <a:pt x="4145579" y="550639"/>
                  <a:pt x="4176426" y="550639"/>
                </a:cubicBezTo>
                <a:cubicBezTo>
                  <a:pt x="4161002" y="550639"/>
                  <a:pt x="4150715" y="567322"/>
                  <a:pt x="4155864" y="567322"/>
                </a:cubicBezTo>
                <a:cubicBezTo>
                  <a:pt x="4171289" y="558987"/>
                  <a:pt x="4176426" y="550639"/>
                  <a:pt x="4196998" y="550639"/>
                </a:cubicBezTo>
                <a:cubicBezTo>
                  <a:pt x="4191849" y="550639"/>
                  <a:pt x="4196998" y="558987"/>
                  <a:pt x="4191849" y="567322"/>
                </a:cubicBezTo>
                <a:cubicBezTo>
                  <a:pt x="4217560" y="567322"/>
                  <a:pt x="4248407" y="550639"/>
                  <a:pt x="4268979" y="550639"/>
                </a:cubicBezTo>
                <a:cubicBezTo>
                  <a:pt x="4222696" y="567322"/>
                  <a:pt x="4161002" y="567322"/>
                  <a:pt x="4145579" y="584016"/>
                </a:cubicBezTo>
                <a:cubicBezTo>
                  <a:pt x="4181562" y="567322"/>
                  <a:pt x="4227845" y="575670"/>
                  <a:pt x="4274117" y="567322"/>
                </a:cubicBezTo>
                <a:cubicBezTo>
                  <a:pt x="4274117" y="584016"/>
                  <a:pt x="4340948" y="550639"/>
                  <a:pt x="4361522" y="567322"/>
                </a:cubicBezTo>
                <a:cubicBezTo>
                  <a:pt x="4412942" y="542304"/>
                  <a:pt x="4505485" y="542304"/>
                  <a:pt x="4546618" y="550639"/>
                </a:cubicBezTo>
                <a:cubicBezTo>
                  <a:pt x="4551754" y="554820"/>
                  <a:pt x="4556905" y="552722"/>
                  <a:pt x="4561396" y="550639"/>
                </a:cubicBezTo>
                <a:cubicBezTo>
                  <a:pt x="4598025" y="533956"/>
                  <a:pt x="4608312" y="542304"/>
                  <a:pt x="4628872" y="533956"/>
                </a:cubicBezTo>
                <a:cubicBezTo>
                  <a:pt x="4628872" y="542304"/>
                  <a:pt x="4623737" y="542304"/>
                  <a:pt x="4623737" y="550639"/>
                </a:cubicBezTo>
                <a:cubicBezTo>
                  <a:pt x="4654584" y="542304"/>
                  <a:pt x="4654584" y="550639"/>
                  <a:pt x="4685431" y="550639"/>
                </a:cubicBezTo>
                <a:cubicBezTo>
                  <a:pt x="4680293" y="542304"/>
                  <a:pt x="4664869" y="542304"/>
                  <a:pt x="4685431" y="533956"/>
                </a:cubicBezTo>
                <a:cubicBezTo>
                  <a:pt x="4685431" y="542304"/>
                  <a:pt x="4700853" y="533956"/>
                  <a:pt x="4706003" y="542304"/>
                </a:cubicBezTo>
                <a:cubicBezTo>
                  <a:pt x="4716291" y="533956"/>
                  <a:pt x="4695718" y="533956"/>
                  <a:pt x="4716291" y="525609"/>
                </a:cubicBezTo>
                <a:cubicBezTo>
                  <a:pt x="4747137" y="525609"/>
                  <a:pt x="4747137" y="517275"/>
                  <a:pt x="4783121" y="517275"/>
                </a:cubicBezTo>
                <a:cubicBezTo>
                  <a:pt x="4777984" y="525609"/>
                  <a:pt x="4813968" y="525609"/>
                  <a:pt x="4798546" y="533956"/>
                </a:cubicBezTo>
                <a:cubicBezTo>
                  <a:pt x="4829393" y="533956"/>
                  <a:pt x="4839680" y="533956"/>
                  <a:pt x="4855102" y="525609"/>
                </a:cubicBezTo>
                <a:cubicBezTo>
                  <a:pt x="4849965" y="533956"/>
                  <a:pt x="4870527" y="533956"/>
                  <a:pt x="4855102" y="542304"/>
                </a:cubicBezTo>
                <a:lnTo>
                  <a:pt x="4875678" y="542304"/>
                </a:lnTo>
                <a:cubicBezTo>
                  <a:pt x="4870527" y="533956"/>
                  <a:pt x="4860240" y="525609"/>
                  <a:pt x="4875678" y="517275"/>
                </a:cubicBezTo>
                <a:cubicBezTo>
                  <a:pt x="4932221" y="517275"/>
                  <a:pt x="5004203" y="525609"/>
                  <a:pt x="5045336" y="500578"/>
                </a:cubicBezTo>
                <a:cubicBezTo>
                  <a:pt x="5045336" y="508926"/>
                  <a:pt x="5045336" y="517275"/>
                  <a:pt x="5040199" y="517275"/>
                </a:cubicBezTo>
                <a:lnTo>
                  <a:pt x="5065910" y="517275"/>
                </a:lnTo>
                <a:cubicBezTo>
                  <a:pt x="5060760" y="508926"/>
                  <a:pt x="5065910" y="500578"/>
                  <a:pt x="5081333" y="500578"/>
                </a:cubicBezTo>
                <a:cubicBezTo>
                  <a:pt x="5071046" y="517275"/>
                  <a:pt x="5091607" y="508926"/>
                  <a:pt x="5091607" y="517275"/>
                </a:cubicBezTo>
                <a:cubicBezTo>
                  <a:pt x="5071046" y="525609"/>
                  <a:pt x="5050486" y="517275"/>
                  <a:pt x="5019626" y="517275"/>
                </a:cubicBezTo>
                <a:cubicBezTo>
                  <a:pt x="5009352" y="533956"/>
                  <a:pt x="4947645" y="533956"/>
                  <a:pt x="4932221" y="533956"/>
                </a:cubicBezTo>
                <a:cubicBezTo>
                  <a:pt x="4957931" y="542304"/>
                  <a:pt x="5029912" y="533956"/>
                  <a:pt x="5050486" y="533956"/>
                </a:cubicBezTo>
                <a:cubicBezTo>
                  <a:pt x="5086470" y="533956"/>
                  <a:pt x="5112180" y="542304"/>
                  <a:pt x="5153314" y="542304"/>
                </a:cubicBezTo>
                <a:cubicBezTo>
                  <a:pt x="5148164" y="533956"/>
                  <a:pt x="5163588" y="533956"/>
                  <a:pt x="5168738" y="533956"/>
                </a:cubicBezTo>
                <a:cubicBezTo>
                  <a:pt x="5168738" y="517275"/>
                  <a:pt x="5158451" y="525609"/>
                  <a:pt x="5158451" y="517275"/>
                </a:cubicBezTo>
                <a:cubicBezTo>
                  <a:pt x="5137891" y="508926"/>
                  <a:pt x="5153314" y="525609"/>
                  <a:pt x="5137891" y="525609"/>
                </a:cubicBezTo>
                <a:cubicBezTo>
                  <a:pt x="5143027" y="508926"/>
                  <a:pt x="5112180" y="517275"/>
                  <a:pt x="5117318" y="500578"/>
                </a:cubicBezTo>
                <a:cubicBezTo>
                  <a:pt x="5143027" y="500578"/>
                  <a:pt x="5179013" y="508926"/>
                  <a:pt x="5184161" y="492243"/>
                </a:cubicBezTo>
                <a:lnTo>
                  <a:pt x="5209873" y="492243"/>
                </a:lnTo>
                <a:cubicBezTo>
                  <a:pt x="5204722" y="500578"/>
                  <a:pt x="5204722" y="508926"/>
                  <a:pt x="5199585" y="508926"/>
                </a:cubicBezTo>
                <a:cubicBezTo>
                  <a:pt x="5230433" y="508926"/>
                  <a:pt x="5194448" y="492243"/>
                  <a:pt x="5225295" y="492243"/>
                </a:cubicBezTo>
                <a:cubicBezTo>
                  <a:pt x="5235569" y="500578"/>
                  <a:pt x="5240719" y="500578"/>
                  <a:pt x="5245856" y="492243"/>
                </a:cubicBezTo>
                <a:cubicBezTo>
                  <a:pt x="5266417" y="500578"/>
                  <a:pt x="5240719" y="508926"/>
                  <a:pt x="5250994" y="517275"/>
                </a:cubicBezTo>
                <a:cubicBezTo>
                  <a:pt x="5250994" y="508926"/>
                  <a:pt x="5286990" y="508926"/>
                  <a:pt x="5286990" y="508926"/>
                </a:cubicBezTo>
                <a:cubicBezTo>
                  <a:pt x="5286990" y="517275"/>
                  <a:pt x="5286990" y="525609"/>
                  <a:pt x="5276703" y="525609"/>
                </a:cubicBezTo>
                <a:cubicBezTo>
                  <a:pt x="5281853" y="508926"/>
                  <a:pt x="5245856" y="525609"/>
                  <a:pt x="5230433" y="525609"/>
                </a:cubicBezTo>
                <a:cubicBezTo>
                  <a:pt x="5225295" y="525609"/>
                  <a:pt x="5225295" y="517275"/>
                  <a:pt x="5215008" y="517275"/>
                </a:cubicBezTo>
                <a:cubicBezTo>
                  <a:pt x="5215008" y="525609"/>
                  <a:pt x="5184161" y="517275"/>
                  <a:pt x="5179013" y="517275"/>
                </a:cubicBezTo>
                <a:cubicBezTo>
                  <a:pt x="5184161" y="533956"/>
                  <a:pt x="5215008" y="533956"/>
                  <a:pt x="5225295" y="533956"/>
                </a:cubicBezTo>
                <a:cubicBezTo>
                  <a:pt x="5225295" y="542304"/>
                  <a:pt x="5209873" y="533956"/>
                  <a:pt x="5199585" y="542304"/>
                </a:cubicBezTo>
                <a:cubicBezTo>
                  <a:pt x="5225295" y="542304"/>
                  <a:pt x="5245856" y="533956"/>
                  <a:pt x="5256142" y="542304"/>
                </a:cubicBezTo>
                <a:cubicBezTo>
                  <a:pt x="5256142" y="533956"/>
                  <a:pt x="5292126" y="542304"/>
                  <a:pt x="5276703" y="533956"/>
                </a:cubicBezTo>
                <a:cubicBezTo>
                  <a:pt x="5261279" y="525609"/>
                  <a:pt x="5250994" y="542304"/>
                  <a:pt x="5245856" y="533956"/>
                </a:cubicBezTo>
                <a:cubicBezTo>
                  <a:pt x="5266417" y="517275"/>
                  <a:pt x="5281853" y="533956"/>
                  <a:pt x="5302414" y="533956"/>
                </a:cubicBezTo>
                <a:cubicBezTo>
                  <a:pt x="5307550" y="525609"/>
                  <a:pt x="5281853" y="533956"/>
                  <a:pt x="5286990" y="525609"/>
                </a:cubicBezTo>
                <a:cubicBezTo>
                  <a:pt x="5328123" y="517275"/>
                  <a:pt x="5333260" y="525609"/>
                  <a:pt x="5353834" y="525609"/>
                </a:cubicBezTo>
                <a:cubicBezTo>
                  <a:pt x="5369257" y="525609"/>
                  <a:pt x="5343548" y="525609"/>
                  <a:pt x="5343548" y="517275"/>
                </a:cubicBezTo>
                <a:lnTo>
                  <a:pt x="5358971" y="517275"/>
                </a:lnTo>
                <a:cubicBezTo>
                  <a:pt x="5369257" y="517275"/>
                  <a:pt x="5379532" y="517275"/>
                  <a:pt x="5379532" y="525609"/>
                </a:cubicBezTo>
                <a:cubicBezTo>
                  <a:pt x="5379532" y="533956"/>
                  <a:pt x="5358971" y="533956"/>
                  <a:pt x="5364109" y="542304"/>
                </a:cubicBezTo>
                <a:cubicBezTo>
                  <a:pt x="5384681" y="533956"/>
                  <a:pt x="5389819" y="533956"/>
                  <a:pt x="5405241" y="542304"/>
                </a:cubicBezTo>
                <a:cubicBezTo>
                  <a:pt x="5415529" y="533956"/>
                  <a:pt x="5415529" y="525609"/>
                  <a:pt x="5430953" y="525609"/>
                </a:cubicBezTo>
                <a:cubicBezTo>
                  <a:pt x="5441238" y="525609"/>
                  <a:pt x="5441238" y="533956"/>
                  <a:pt x="5451513" y="533956"/>
                </a:cubicBezTo>
                <a:cubicBezTo>
                  <a:pt x="5461801" y="525609"/>
                  <a:pt x="5487509" y="525609"/>
                  <a:pt x="5513220" y="525609"/>
                </a:cubicBezTo>
                <a:cubicBezTo>
                  <a:pt x="5518356" y="517275"/>
                  <a:pt x="5528644" y="517275"/>
                  <a:pt x="5538918" y="508926"/>
                </a:cubicBezTo>
                <a:cubicBezTo>
                  <a:pt x="5513220" y="508926"/>
                  <a:pt x="5502934" y="517275"/>
                  <a:pt x="5492647" y="508926"/>
                </a:cubicBezTo>
                <a:cubicBezTo>
                  <a:pt x="5497796" y="508926"/>
                  <a:pt x="5502934" y="508926"/>
                  <a:pt x="5508071" y="500578"/>
                </a:cubicBezTo>
                <a:cubicBezTo>
                  <a:pt x="5492647" y="500578"/>
                  <a:pt x="5492647" y="508926"/>
                  <a:pt x="5482372" y="508926"/>
                </a:cubicBezTo>
                <a:cubicBezTo>
                  <a:pt x="5482372" y="492243"/>
                  <a:pt x="5446375" y="508926"/>
                  <a:pt x="5441238" y="508926"/>
                </a:cubicBezTo>
                <a:cubicBezTo>
                  <a:pt x="5446375" y="500578"/>
                  <a:pt x="5451513" y="500578"/>
                  <a:pt x="5446375" y="492243"/>
                </a:cubicBezTo>
                <a:cubicBezTo>
                  <a:pt x="5415529" y="500578"/>
                  <a:pt x="5374394" y="508926"/>
                  <a:pt x="5353834" y="492243"/>
                </a:cubicBezTo>
                <a:cubicBezTo>
                  <a:pt x="5358971" y="517275"/>
                  <a:pt x="5297276" y="500578"/>
                  <a:pt x="5317837" y="492243"/>
                </a:cubicBezTo>
                <a:cubicBezTo>
                  <a:pt x="5292126" y="492243"/>
                  <a:pt x="5312700" y="500578"/>
                  <a:pt x="5297276" y="500578"/>
                </a:cubicBezTo>
                <a:cubicBezTo>
                  <a:pt x="5292126" y="500578"/>
                  <a:pt x="5281853" y="500578"/>
                  <a:pt x="5281853" y="492243"/>
                </a:cubicBezTo>
                <a:cubicBezTo>
                  <a:pt x="5328123" y="467214"/>
                  <a:pt x="5358971" y="483895"/>
                  <a:pt x="5405241" y="492243"/>
                </a:cubicBezTo>
                <a:cubicBezTo>
                  <a:pt x="5436090" y="483895"/>
                  <a:pt x="5451513" y="483895"/>
                  <a:pt x="5472087" y="483895"/>
                </a:cubicBezTo>
                <a:cubicBezTo>
                  <a:pt x="5477224" y="483895"/>
                  <a:pt x="5528644" y="483895"/>
                  <a:pt x="5513220" y="475562"/>
                </a:cubicBezTo>
                <a:cubicBezTo>
                  <a:pt x="5502934" y="483895"/>
                  <a:pt x="5466949" y="475562"/>
                  <a:pt x="5466949" y="467214"/>
                </a:cubicBezTo>
                <a:cubicBezTo>
                  <a:pt x="5497796" y="467214"/>
                  <a:pt x="5513220" y="475562"/>
                  <a:pt x="5549205" y="467214"/>
                </a:cubicBezTo>
                <a:cubicBezTo>
                  <a:pt x="5544068" y="475562"/>
                  <a:pt x="5549205" y="475562"/>
                  <a:pt x="5559490" y="483895"/>
                </a:cubicBezTo>
                <a:cubicBezTo>
                  <a:pt x="5554341" y="467214"/>
                  <a:pt x="5590337" y="467214"/>
                  <a:pt x="5585202" y="475562"/>
                </a:cubicBezTo>
                <a:cubicBezTo>
                  <a:pt x="5631471" y="467214"/>
                  <a:pt x="5682893" y="483895"/>
                  <a:pt x="5739437" y="467214"/>
                </a:cubicBezTo>
                <a:cubicBezTo>
                  <a:pt x="5749724" y="483895"/>
                  <a:pt x="5780571" y="483895"/>
                  <a:pt x="5795995" y="475562"/>
                </a:cubicBezTo>
                <a:cubicBezTo>
                  <a:pt x="5811418" y="475562"/>
                  <a:pt x="5816568" y="483895"/>
                  <a:pt x="5821705" y="492243"/>
                </a:cubicBezTo>
                <a:cubicBezTo>
                  <a:pt x="5842279" y="483895"/>
                  <a:pt x="5801146" y="475562"/>
                  <a:pt x="5816568" y="475562"/>
                </a:cubicBezTo>
                <a:cubicBezTo>
                  <a:pt x="5831992" y="475562"/>
                  <a:pt x="5847416" y="475562"/>
                  <a:pt x="5852552" y="483895"/>
                </a:cubicBezTo>
                <a:cubicBezTo>
                  <a:pt x="5888549" y="483895"/>
                  <a:pt x="5970805" y="475562"/>
                  <a:pt x="6001652" y="483895"/>
                </a:cubicBezTo>
                <a:cubicBezTo>
                  <a:pt x="6017088" y="475562"/>
                  <a:pt x="6068497" y="475562"/>
                  <a:pt x="6109629" y="467214"/>
                </a:cubicBezTo>
                <a:cubicBezTo>
                  <a:pt x="6145613" y="467214"/>
                  <a:pt x="6176461" y="475562"/>
                  <a:pt x="6140478" y="483895"/>
                </a:cubicBezTo>
                <a:lnTo>
                  <a:pt x="6248456" y="483895"/>
                </a:lnTo>
                <a:cubicBezTo>
                  <a:pt x="6222744" y="483895"/>
                  <a:pt x="6258729" y="483895"/>
                  <a:pt x="6248456" y="492243"/>
                </a:cubicBezTo>
                <a:lnTo>
                  <a:pt x="6274153" y="492243"/>
                </a:lnTo>
                <a:cubicBezTo>
                  <a:pt x="6274153" y="483895"/>
                  <a:pt x="6310150" y="500578"/>
                  <a:pt x="6320424" y="492243"/>
                </a:cubicBezTo>
                <a:cubicBezTo>
                  <a:pt x="6320424" y="508926"/>
                  <a:pt x="6315287" y="508926"/>
                  <a:pt x="6294725" y="508926"/>
                </a:cubicBezTo>
                <a:cubicBezTo>
                  <a:pt x="6310150" y="517275"/>
                  <a:pt x="6294725" y="517275"/>
                  <a:pt x="6289576" y="525609"/>
                </a:cubicBezTo>
                <a:cubicBezTo>
                  <a:pt x="6356421" y="525609"/>
                  <a:pt x="6346134" y="525609"/>
                  <a:pt x="6402691" y="533956"/>
                </a:cubicBezTo>
                <a:cubicBezTo>
                  <a:pt x="6407828" y="517275"/>
                  <a:pt x="6376981" y="525609"/>
                  <a:pt x="6376981" y="517275"/>
                </a:cubicBezTo>
                <a:lnTo>
                  <a:pt x="6402691" y="517275"/>
                </a:lnTo>
                <a:cubicBezTo>
                  <a:pt x="6392405" y="517275"/>
                  <a:pt x="6371844" y="508926"/>
                  <a:pt x="6371844" y="517275"/>
                </a:cubicBezTo>
                <a:cubicBezTo>
                  <a:pt x="6361557" y="517275"/>
                  <a:pt x="6351271" y="517275"/>
                  <a:pt x="6351271" y="508926"/>
                </a:cubicBezTo>
                <a:cubicBezTo>
                  <a:pt x="6361557" y="508926"/>
                  <a:pt x="6382131" y="508926"/>
                  <a:pt x="6371844" y="500578"/>
                </a:cubicBezTo>
                <a:lnTo>
                  <a:pt x="6340997" y="500578"/>
                </a:lnTo>
                <a:cubicBezTo>
                  <a:pt x="6371844" y="483895"/>
                  <a:pt x="6438689" y="500578"/>
                  <a:pt x="6474672" y="483895"/>
                </a:cubicBezTo>
                <a:cubicBezTo>
                  <a:pt x="6495246" y="500578"/>
                  <a:pt x="6592924" y="500578"/>
                  <a:pt x="6587788" y="483895"/>
                </a:cubicBezTo>
                <a:cubicBezTo>
                  <a:pt x="6598074" y="492243"/>
                  <a:pt x="6592924" y="492243"/>
                  <a:pt x="6603211" y="500578"/>
                </a:cubicBezTo>
                <a:cubicBezTo>
                  <a:pt x="6587788" y="500578"/>
                  <a:pt x="6546654" y="492243"/>
                  <a:pt x="6546654" y="508926"/>
                </a:cubicBezTo>
                <a:cubicBezTo>
                  <a:pt x="6572364" y="500578"/>
                  <a:pt x="6603211" y="500578"/>
                  <a:pt x="6582651" y="517275"/>
                </a:cubicBezTo>
                <a:cubicBezTo>
                  <a:pt x="6598074" y="517275"/>
                  <a:pt x="6592924" y="508926"/>
                  <a:pt x="6608361" y="508926"/>
                </a:cubicBezTo>
                <a:cubicBezTo>
                  <a:pt x="6598074" y="517275"/>
                  <a:pt x="6562077" y="517275"/>
                  <a:pt x="6577501" y="525609"/>
                </a:cubicBezTo>
                <a:cubicBezTo>
                  <a:pt x="6587788" y="517275"/>
                  <a:pt x="6613498" y="525609"/>
                  <a:pt x="6623785" y="525609"/>
                </a:cubicBezTo>
                <a:cubicBezTo>
                  <a:pt x="6628922" y="517275"/>
                  <a:pt x="6685479" y="517275"/>
                  <a:pt x="6695766" y="533956"/>
                </a:cubicBezTo>
                <a:cubicBezTo>
                  <a:pt x="6670055" y="542304"/>
                  <a:pt x="6644345" y="533956"/>
                  <a:pt x="6639208" y="542304"/>
                </a:cubicBezTo>
                <a:cubicBezTo>
                  <a:pt x="6634058" y="533956"/>
                  <a:pt x="6628922" y="533956"/>
                  <a:pt x="6639208" y="525609"/>
                </a:cubicBezTo>
                <a:cubicBezTo>
                  <a:pt x="6626354" y="525609"/>
                  <a:pt x="6625063" y="527692"/>
                  <a:pt x="6625707" y="530832"/>
                </a:cubicBezTo>
                <a:lnTo>
                  <a:pt x="6608993" y="531873"/>
                </a:lnTo>
                <a:lnTo>
                  <a:pt x="6623785" y="542304"/>
                </a:lnTo>
                <a:lnTo>
                  <a:pt x="6659125" y="547513"/>
                </a:lnTo>
                <a:cubicBezTo>
                  <a:pt x="6686757" y="550639"/>
                  <a:pt x="6716326" y="550639"/>
                  <a:pt x="6731751" y="542304"/>
                </a:cubicBezTo>
                <a:cubicBezTo>
                  <a:pt x="6752311" y="558987"/>
                  <a:pt x="6819154" y="542304"/>
                  <a:pt x="6829441" y="567322"/>
                </a:cubicBezTo>
                <a:cubicBezTo>
                  <a:pt x="6844866" y="567322"/>
                  <a:pt x="6870563" y="567322"/>
                  <a:pt x="6875713" y="575670"/>
                </a:cubicBezTo>
                <a:cubicBezTo>
                  <a:pt x="6891135" y="584016"/>
                  <a:pt x="6886000" y="567322"/>
                  <a:pt x="6901422" y="575670"/>
                </a:cubicBezTo>
                <a:cubicBezTo>
                  <a:pt x="6932269" y="584016"/>
                  <a:pt x="6927120" y="592351"/>
                  <a:pt x="6942557" y="609047"/>
                </a:cubicBezTo>
                <a:cubicBezTo>
                  <a:pt x="6937407" y="592351"/>
                  <a:pt x="6983678" y="600699"/>
                  <a:pt x="6999102" y="600699"/>
                </a:cubicBezTo>
                <a:cubicBezTo>
                  <a:pt x="7009388" y="617382"/>
                  <a:pt x="7014538" y="592351"/>
                  <a:pt x="7029962" y="609047"/>
                </a:cubicBezTo>
                <a:cubicBezTo>
                  <a:pt x="7040235" y="617382"/>
                  <a:pt x="6999102" y="617382"/>
                  <a:pt x="7019675" y="617382"/>
                </a:cubicBezTo>
                <a:cubicBezTo>
                  <a:pt x="7040235" y="609047"/>
                  <a:pt x="7045385" y="625730"/>
                  <a:pt x="7055659" y="617382"/>
                </a:cubicBezTo>
                <a:cubicBezTo>
                  <a:pt x="7065946" y="617382"/>
                  <a:pt x="7065946" y="625730"/>
                  <a:pt x="7071082" y="625730"/>
                </a:cubicBezTo>
                <a:cubicBezTo>
                  <a:pt x="7086506" y="617382"/>
                  <a:pt x="7179061" y="625730"/>
                  <a:pt x="7168774" y="642412"/>
                </a:cubicBezTo>
                <a:cubicBezTo>
                  <a:pt x="7266465" y="634077"/>
                  <a:pt x="7400142" y="675791"/>
                  <a:pt x="7492695" y="675791"/>
                </a:cubicBezTo>
                <a:cubicBezTo>
                  <a:pt x="7487546" y="684124"/>
                  <a:pt x="7492695" y="692472"/>
                  <a:pt x="7477273" y="692472"/>
                </a:cubicBezTo>
                <a:cubicBezTo>
                  <a:pt x="7477273" y="684124"/>
                  <a:pt x="7466986" y="675791"/>
                  <a:pt x="7456699" y="684124"/>
                </a:cubicBezTo>
                <a:cubicBezTo>
                  <a:pt x="7451563" y="700820"/>
                  <a:pt x="7436139" y="684124"/>
                  <a:pt x="7425852" y="692472"/>
                </a:cubicBezTo>
                <a:cubicBezTo>
                  <a:pt x="7441274" y="692472"/>
                  <a:pt x="7477273" y="700820"/>
                  <a:pt x="7487546" y="700820"/>
                </a:cubicBezTo>
                <a:cubicBezTo>
                  <a:pt x="7492695" y="700820"/>
                  <a:pt x="7487546" y="692472"/>
                  <a:pt x="7502970" y="684124"/>
                </a:cubicBezTo>
                <a:cubicBezTo>
                  <a:pt x="7497833" y="709155"/>
                  <a:pt x="7523542" y="692472"/>
                  <a:pt x="7533817" y="700820"/>
                </a:cubicBezTo>
                <a:cubicBezTo>
                  <a:pt x="7518394" y="700820"/>
                  <a:pt x="7533817" y="717503"/>
                  <a:pt x="7538967" y="709155"/>
                </a:cubicBezTo>
                <a:cubicBezTo>
                  <a:pt x="7528680" y="709155"/>
                  <a:pt x="7538967" y="700820"/>
                  <a:pt x="7544104" y="700820"/>
                </a:cubicBezTo>
                <a:cubicBezTo>
                  <a:pt x="7564676" y="709155"/>
                  <a:pt x="7569814" y="734185"/>
                  <a:pt x="7590374" y="725851"/>
                </a:cubicBezTo>
                <a:cubicBezTo>
                  <a:pt x="7590374" y="717503"/>
                  <a:pt x="7564676" y="725851"/>
                  <a:pt x="7569814" y="717503"/>
                </a:cubicBezTo>
                <a:cubicBezTo>
                  <a:pt x="7574951" y="700820"/>
                  <a:pt x="7605798" y="717503"/>
                  <a:pt x="7621222" y="717503"/>
                </a:cubicBezTo>
                <a:cubicBezTo>
                  <a:pt x="7626372" y="700820"/>
                  <a:pt x="7652082" y="700820"/>
                  <a:pt x="7677779" y="709155"/>
                </a:cubicBezTo>
                <a:cubicBezTo>
                  <a:pt x="7657219" y="709155"/>
                  <a:pt x="7672642" y="709155"/>
                  <a:pt x="7672642" y="717503"/>
                </a:cubicBezTo>
                <a:cubicBezTo>
                  <a:pt x="7703489" y="725851"/>
                  <a:pt x="7724063" y="725851"/>
                  <a:pt x="7754910" y="734185"/>
                </a:cubicBezTo>
                <a:lnTo>
                  <a:pt x="7727276" y="734185"/>
                </a:lnTo>
                <a:cubicBezTo>
                  <a:pt x="7744623" y="734185"/>
                  <a:pt x="7749760" y="750881"/>
                  <a:pt x="7734350" y="750881"/>
                </a:cubicBezTo>
                <a:cubicBezTo>
                  <a:pt x="7760047" y="750881"/>
                  <a:pt x="7760047" y="759216"/>
                  <a:pt x="7780607" y="750881"/>
                </a:cubicBezTo>
                <a:cubicBezTo>
                  <a:pt x="7785757" y="767564"/>
                  <a:pt x="7780607" y="767564"/>
                  <a:pt x="7765184" y="767564"/>
                </a:cubicBezTo>
                <a:cubicBezTo>
                  <a:pt x="7785757" y="784245"/>
                  <a:pt x="7790894" y="784245"/>
                  <a:pt x="7811467" y="792593"/>
                </a:cubicBezTo>
                <a:cubicBezTo>
                  <a:pt x="7816604" y="784245"/>
                  <a:pt x="7790894" y="784245"/>
                  <a:pt x="7801181" y="784245"/>
                </a:cubicBezTo>
                <a:cubicBezTo>
                  <a:pt x="7826891" y="784245"/>
                  <a:pt x="7821755" y="775897"/>
                  <a:pt x="7837165" y="775897"/>
                </a:cubicBezTo>
                <a:cubicBezTo>
                  <a:pt x="7837165" y="792593"/>
                  <a:pt x="7868025" y="792593"/>
                  <a:pt x="7878299" y="792593"/>
                </a:cubicBezTo>
                <a:cubicBezTo>
                  <a:pt x="7852588" y="809276"/>
                  <a:pt x="7832028" y="784245"/>
                  <a:pt x="7821755" y="792593"/>
                </a:cubicBezTo>
                <a:cubicBezTo>
                  <a:pt x="7832028" y="792593"/>
                  <a:pt x="7852588" y="800928"/>
                  <a:pt x="7847451" y="809276"/>
                </a:cubicBezTo>
                <a:lnTo>
                  <a:pt x="7806318" y="809276"/>
                </a:lnTo>
                <a:cubicBezTo>
                  <a:pt x="7832028" y="817609"/>
                  <a:pt x="7852588" y="817609"/>
                  <a:pt x="7857738" y="834306"/>
                </a:cubicBezTo>
                <a:cubicBezTo>
                  <a:pt x="7868025" y="825958"/>
                  <a:pt x="7898872" y="842654"/>
                  <a:pt x="7919434" y="834306"/>
                </a:cubicBezTo>
                <a:cubicBezTo>
                  <a:pt x="7929719" y="842654"/>
                  <a:pt x="7919434" y="834306"/>
                  <a:pt x="7924569" y="842654"/>
                </a:cubicBezTo>
                <a:cubicBezTo>
                  <a:pt x="7940006" y="842654"/>
                  <a:pt x="7950281" y="859337"/>
                  <a:pt x="7950281" y="850989"/>
                </a:cubicBezTo>
                <a:cubicBezTo>
                  <a:pt x="7940006" y="850989"/>
                  <a:pt x="7950281" y="842654"/>
                  <a:pt x="7955430" y="842654"/>
                </a:cubicBezTo>
                <a:cubicBezTo>
                  <a:pt x="7960566" y="850989"/>
                  <a:pt x="7975990" y="850989"/>
                  <a:pt x="7986277" y="850989"/>
                </a:cubicBezTo>
                <a:cubicBezTo>
                  <a:pt x="7986277" y="859337"/>
                  <a:pt x="7996564" y="859337"/>
                  <a:pt x="7996564" y="867670"/>
                </a:cubicBezTo>
                <a:cubicBezTo>
                  <a:pt x="8047971" y="859337"/>
                  <a:pt x="8083956" y="884366"/>
                  <a:pt x="8130239" y="892714"/>
                </a:cubicBezTo>
                <a:cubicBezTo>
                  <a:pt x="8135377" y="892714"/>
                  <a:pt x="8125102" y="909397"/>
                  <a:pt x="8135377" y="909397"/>
                </a:cubicBezTo>
                <a:cubicBezTo>
                  <a:pt x="8145664" y="901049"/>
                  <a:pt x="8161086" y="901049"/>
                  <a:pt x="8176511" y="901049"/>
                </a:cubicBezTo>
                <a:cubicBezTo>
                  <a:pt x="8191933" y="917731"/>
                  <a:pt x="8269052" y="917731"/>
                  <a:pt x="8238205" y="934427"/>
                </a:cubicBezTo>
                <a:cubicBezTo>
                  <a:pt x="8258779" y="934427"/>
                  <a:pt x="8305049" y="926079"/>
                  <a:pt x="8305049" y="951110"/>
                </a:cubicBezTo>
                <a:cubicBezTo>
                  <a:pt x="8320473" y="942762"/>
                  <a:pt x="8305049" y="934427"/>
                  <a:pt x="8310186" y="934427"/>
                </a:cubicBezTo>
                <a:cubicBezTo>
                  <a:pt x="8366744" y="967791"/>
                  <a:pt x="8428450" y="951110"/>
                  <a:pt x="8479859" y="976139"/>
                </a:cubicBezTo>
                <a:cubicBezTo>
                  <a:pt x="8479859" y="967791"/>
                  <a:pt x="8526129" y="1001170"/>
                  <a:pt x="8541553" y="976139"/>
                </a:cubicBezTo>
                <a:cubicBezTo>
                  <a:pt x="8546703" y="984487"/>
                  <a:pt x="8551839" y="984487"/>
                  <a:pt x="8556988" y="992822"/>
                </a:cubicBezTo>
                <a:cubicBezTo>
                  <a:pt x="8484995" y="992822"/>
                  <a:pt x="8454148" y="984487"/>
                  <a:pt x="8387316" y="976139"/>
                </a:cubicBezTo>
                <a:cubicBezTo>
                  <a:pt x="8382167" y="992822"/>
                  <a:pt x="8413014" y="992822"/>
                  <a:pt x="8413014" y="1009505"/>
                </a:cubicBezTo>
                <a:cubicBezTo>
                  <a:pt x="8299911" y="1017852"/>
                  <a:pt x="8197071" y="1009505"/>
                  <a:pt x="8094243" y="976139"/>
                </a:cubicBezTo>
                <a:cubicBezTo>
                  <a:pt x="7975990" y="976139"/>
                  <a:pt x="7857738" y="942762"/>
                  <a:pt x="7744623" y="967791"/>
                </a:cubicBezTo>
                <a:cubicBezTo>
                  <a:pt x="7677779" y="959458"/>
                  <a:pt x="7585236" y="959458"/>
                  <a:pt x="7502970" y="942762"/>
                </a:cubicBezTo>
                <a:cubicBezTo>
                  <a:pt x="7523542" y="959458"/>
                  <a:pt x="7549241" y="959458"/>
                  <a:pt x="7580101" y="959458"/>
                </a:cubicBezTo>
                <a:cubicBezTo>
                  <a:pt x="7610948" y="959458"/>
                  <a:pt x="7641795" y="959458"/>
                  <a:pt x="7662356" y="976139"/>
                </a:cubicBezTo>
                <a:cubicBezTo>
                  <a:pt x="7657219" y="984487"/>
                  <a:pt x="7657219" y="992822"/>
                  <a:pt x="7652082" y="992822"/>
                </a:cubicBezTo>
                <a:cubicBezTo>
                  <a:pt x="7682929" y="1001170"/>
                  <a:pt x="7713776" y="1017852"/>
                  <a:pt x="7729200" y="1034535"/>
                </a:cubicBezTo>
                <a:cubicBezTo>
                  <a:pt x="7785757" y="1034535"/>
                  <a:pt x="7847451" y="1051231"/>
                  <a:pt x="7883449" y="1076247"/>
                </a:cubicBezTo>
                <a:cubicBezTo>
                  <a:pt x="7898872" y="1076247"/>
                  <a:pt x="7893722" y="1067912"/>
                  <a:pt x="7909147" y="1076247"/>
                </a:cubicBezTo>
                <a:cubicBezTo>
                  <a:pt x="7909147" y="1076247"/>
                  <a:pt x="7919434" y="1076247"/>
                  <a:pt x="7914296" y="1084595"/>
                </a:cubicBezTo>
                <a:cubicBezTo>
                  <a:pt x="7929719" y="1084595"/>
                  <a:pt x="7950281" y="1084595"/>
                  <a:pt x="7955430" y="1092943"/>
                </a:cubicBezTo>
                <a:cubicBezTo>
                  <a:pt x="7986277" y="1084595"/>
                  <a:pt x="7986277" y="1109626"/>
                  <a:pt x="8017124" y="1101278"/>
                </a:cubicBezTo>
                <a:cubicBezTo>
                  <a:pt x="8073681" y="1109626"/>
                  <a:pt x="8114817" y="1142990"/>
                  <a:pt x="8166224" y="1134656"/>
                </a:cubicBezTo>
                <a:cubicBezTo>
                  <a:pt x="8166224" y="1142990"/>
                  <a:pt x="8176511" y="1142990"/>
                  <a:pt x="8171373" y="1151339"/>
                </a:cubicBezTo>
                <a:cubicBezTo>
                  <a:pt x="8202221" y="1151339"/>
                  <a:pt x="8217645" y="1151339"/>
                  <a:pt x="8233068" y="1159687"/>
                </a:cubicBezTo>
                <a:cubicBezTo>
                  <a:pt x="8315336" y="1168020"/>
                  <a:pt x="8387316" y="1201399"/>
                  <a:pt x="8479859" y="1193051"/>
                </a:cubicBezTo>
                <a:cubicBezTo>
                  <a:pt x="8484995" y="1201399"/>
                  <a:pt x="8490145" y="1201399"/>
                  <a:pt x="8495282" y="1201399"/>
                </a:cubicBezTo>
                <a:cubicBezTo>
                  <a:pt x="8531279" y="1201399"/>
                  <a:pt x="8603260" y="1218080"/>
                  <a:pt x="8639244" y="1218080"/>
                </a:cubicBezTo>
                <a:cubicBezTo>
                  <a:pt x="8649531" y="1209747"/>
                  <a:pt x="8654668" y="1201399"/>
                  <a:pt x="8659818" y="1201399"/>
                </a:cubicBezTo>
                <a:cubicBezTo>
                  <a:pt x="8675241" y="1201399"/>
                  <a:pt x="8649531" y="1201399"/>
                  <a:pt x="8670091" y="1209747"/>
                </a:cubicBezTo>
                <a:cubicBezTo>
                  <a:pt x="8690665" y="1209747"/>
                  <a:pt x="8654668" y="1193051"/>
                  <a:pt x="8670091" y="1193051"/>
                </a:cubicBezTo>
                <a:cubicBezTo>
                  <a:pt x="8670091" y="1201399"/>
                  <a:pt x="8680378" y="1201399"/>
                  <a:pt x="8690665" y="1201399"/>
                </a:cubicBezTo>
                <a:cubicBezTo>
                  <a:pt x="8685515" y="1193051"/>
                  <a:pt x="8711225" y="1201399"/>
                  <a:pt x="8731799" y="1201399"/>
                </a:cubicBezTo>
                <a:cubicBezTo>
                  <a:pt x="8752359" y="1184716"/>
                  <a:pt x="8808917" y="1184716"/>
                  <a:pt x="8834627" y="1168020"/>
                </a:cubicBezTo>
                <a:cubicBezTo>
                  <a:pt x="8906608" y="1184716"/>
                  <a:pt x="8942592" y="1159687"/>
                  <a:pt x="8973440" y="1142990"/>
                </a:cubicBezTo>
                <a:cubicBezTo>
                  <a:pt x="8983727" y="1151339"/>
                  <a:pt x="8994014" y="1142990"/>
                  <a:pt x="9004288" y="1151339"/>
                </a:cubicBezTo>
                <a:cubicBezTo>
                  <a:pt x="8988864" y="1134656"/>
                  <a:pt x="8983727" y="1134656"/>
                  <a:pt x="8983727" y="1117973"/>
                </a:cubicBezTo>
                <a:lnTo>
                  <a:pt x="9035135" y="1117973"/>
                </a:lnTo>
                <a:cubicBezTo>
                  <a:pt x="9004288" y="1109626"/>
                  <a:pt x="9060845" y="1109626"/>
                  <a:pt x="9065995" y="1109626"/>
                </a:cubicBezTo>
                <a:cubicBezTo>
                  <a:pt x="9055708" y="1101278"/>
                  <a:pt x="9029998" y="1101278"/>
                  <a:pt x="9014574" y="1101278"/>
                </a:cubicBezTo>
                <a:cubicBezTo>
                  <a:pt x="9050570" y="1092943"/>
                  <a:pt x="9076268" y="1109626"/>
                  <a:pt x="9117402" y="1109626"/>
                </a:cubicBezTo>
                <a:cubicBezTo>
                  <a:pt x="9127689" y="1109626"/>
                  <a:pt x="9107115" y="1092943"/>
                  <a:pt x="9137976" y="1101278"/>
                </a:cubicBezTo>
                <a:cubicBezTo>
                  <a:pt x="9132826" y="1109626"/>
                  <a:pt x="9158536" y="1117973"/>
                  <a:pt x="9137976" y="1126307"/>
                </a:cubicBezTo>
                <a:cubicBezTo>
                  <a:pt x="9158536" y="1126307"/>
                  <a:pt x="9158536" y="1117973"/>
                  <a:pt x="9179097" y="1126307"/>
                </a:cubicBezTo>
                <a:cubicBezTo>
                  <a:pt x="9194532" y="1134656"/>
                  <a:pt x="9189383" y="1126307"/>
                  <a:pt x="9204807" y="1126307"/>
                </a:cubicBezTo>
                <a:cubicBezTo>
                  <a:pt x="9225381" y="1142990"/>
                  <a:pt x="9245941" y="1159687"/>
                  <a:pt x="9266501" y="1168020"/>
                </a:cubicBezTo>
                <a:cubicBezTo>
                  <a:pt x="9240804" y="1159687"/>
                  <a:pt x="9209957" y="1168020"/>
                  <a:pt x="9194532" y="1151339"/>
                </a:cubicBezTo>
                <a:cubicBezTo>
                  <a:pt x="9204807" y="1151339"/>
                  <a:pt x="9220230" y="1159687"/>
                  <a:pt x="9225381" y="1151339"/>
                </a:cubicBezTo>
                <a:cubicBezTo>
                  <a:pt x="9199670" y="1134656"/>
                  <a:pt x="9189383" y="1159687"/>
                  <a:pt x="9168823" y="1142990"/>
                </a:cubicBezTo>
                <a:cubicBezTo>
                  <a:pt x="9127689" y="1151339"/>
                  <a:pt x="9081417" y="1109626"/>
                  <a:pt x="9055708" y="1126307"/>
                </a:cubicBezTo>
                <a:cubicBezTo>
                  <a:pt x="9096842" y="1142990"/>
                  <a:pt x="9127689" y="1176368"/>
                  <a:pt x="9148250" y="1168020"/>
                </a:cubicBezTo>
                <a:cubicBezTo>
                  <a:pt x="9137976" y="1168020"/>
                  <a:pt x="9122551" y="1159687"/>
                  <a:pt x="9122551" y="1159687"/>
                </a:cubicBezTo>
                <a:cubicBezTo>
                  <a:pt x="9127689" y="1151339"/>
                  <a:pt x="9132826" y="1151339"/>
                  <a:pt x="9143113" y="1151339"/>
                </a:cubicBezTo>
                <a:cubicBezTo>
                  <a:pt x="9163673" y="1168020"/>
                  <a:pt x="9163673" y="1159687"/>
                  <a:pt x="9194532" y="1159687"/>
                </a:cubicBezTo>
                <a:cubicBezTo>
                  <a:pt x="9179097" y="1168020"/>
                  <a:pt x="9220230" y="1176368"/>
                  <a:pt x="9194532" y="1184716"/>
                </a:cubicBezTo>
                <a:cubicBezTo>
                  <a:pt x="9204807" y="1184716"/>
                  <a:pt x="9240804" y="1176368"/>
                  <a:pt x="9240804" y="1201399"/>
                </a:cubicBezTo>
                <a:cubicBezTo>
                  <a:pt x="9230517" y="1201399"/>
                  <a:pt x="9209957" y="1184716"/>
                  <a:pt x="9204807" y="1193051"/>
                </a:cubicBezTo>
                <a:cubicBezTo>
                  <a:pt x="9225381" y="1201399"/>
                  <a:pt x="9189383" y="1201399"/>
                  <a:pt x="9204807" y="1209747"/>
                </a:cubicBezTo>
                <a:cubicBezTo>
                  <a:pt x="9230517" y="1201399"/>
                  <a:pt x="9240804" y="1226428"/>
                  <a:pt x="9261365" y="1218080"/>
                </a:cubicBezTo>
                <a:cubicBezTo>
                  <a:pt x="9261365" y="1226428"/>
                  <a:pt x="9256228" y="1218080"/>
                  <a:pt x="9256228" y="1226428"/>
                </a:cubicBezTo>
                <a:cubicBezTo>
                  <a:pt x="9271651" y="1226428"/>
                  <a:pt x="9271651" y="1226428"/>
                  <a:pt x="9281938" y="1234777"/>
                </a:cubicBezTo>
                <a:cubicBezTo>
                  <a:pt x="9287075" y="1226428"/>
                  <a:pt x="9266501" y="1226428"/>
                  <a:pt x="9266501" y="1218080"/>
                </a:cubicBezTo>
                <a:cubicBezTo>
                  <a:pt x="9323059" y="1226428"/>
                  <a:pt x="9338496" y="1226428"/>
                  <a:pt x="9364130" y="1251460"/>
                </a:cubicBezTo>
                <a:cubicBezTo>
                  <a:pt x="9358992" y="1251460"/>
                  <a:pt x="9348769" y="1243111"/>
                  <a:pt x="9348769" y="1251460"/>
                </a:cubicBezTo>
                <a:cubicBezTo>
                  <a:pt x="9384690" y="1268141"/>
                  <a:pt x="9394977" y="1259793"/>
                  <a:pt x="9405264" y="1259793"/>
                </a:cubicBezTo>
                <a:cubicBezTo>
                  <a:pt x="9466958" y="1284837"/>
                  <a:pt x="9549226" y="1326536"/>
                  <a:pt x="9646917" y="1334884"/>
                </a:cubicBezTo>
                <a:cubicBezTo>
                  <a:pt x="9646917" y="1334884"/>
                  <a:pt x="9631494" y="1334884"/>
                  <a:pt x="9636631" y="1343233"/>
                </a:cubicBezTo>
                <a:cubicBezTo>
                  <a:pt x="9662341" y="1343233"/>
                  <a:pt x="9682901" y="1334884"/>
                  <a:pt x="9662341" y="1318201"/>
                </a:cubicBezTo>
                <a:cubicBezTo>
                  <a:pt x="9672628" y="1318201"/>
                  <a:pt x="9672628" y="1326536"/>
                  <a:pt x="9688051" y="1326536"/>
                </a:cubicBezTo>
                <a:lnTo>
                  <a:pt x="9688051" y="1309853"/>
                </a:lnTo>
                <a:cubicBezTo>
                  <a:pt x="9708611" y="1318201"/>
                  <a:pt x="9718899" y="1309853"/>
                  <a:pt x="9718899" y="1301520"/>
                </a:cubicBezTo>
                <a:cubicBezTo>
                  <a:pt x="9708611" y="1293172"/>
                  <a:pt x="9718899" y="1276489"/>
                  <a:pt x="9703475" y="1268141"/>
                </a:cubicBezTo>
                <a:lnTo>
                  <a:pt x="9682901" y="1268141"/>
                </a:lnTo>
                <a:lnTo>
                  <a:pt x="9682901" y="1251460"/>
                </a:lnTo>
                <a:cubicBezTo>
                  <a:pt x="9652054" y="1251460"/>
                  <a:pt x="9641769" y="1243111"/>
                  <a:pt x="9616070" y="1251460"/>
                </a:cubicBezTo>
                <a:cubicBezTo>
                  <a:pt x="9621207" y="1243111"/>
                  <a:pt x="9636631" y="1243111"/>
                  <a:pt x="9641769" y="1243111"/>
                </a:cubicBezTo>
                <a:cubicBezTo>
                  <a:pt x="9595496" y="1226428"/>
                  <a:pt x="9461821" y="1209747"/>
                  <a:pt x="9472108" y="1168020"/>
                </a:cubicBezTo>
                <a:cubicBezTo>
                  <a:pt x="9451534" y="1159687"/>
                  <a:pt x="9430974" y="1151339"/>
                  <a:pt x="9400114" y="1151339"/>
                </a:cubicBezTo>
                <a:cubicBezTo>
                  <a:pt x="9400114" y="1159687"/>
                  <a:pt x="9415549" y="1159687"/>
                  <a:pt x="9420687" y="1159687"/>
                </a:cubicBezTo>
                <a:cubicBezTo>
                  <a:pt x="9394977" y="1168020"/>
                  <a:pt x="9374417" y="1159687"/>
                  <a:pt x="9364130" y="1142990"/>
                </a:cubicBezTo>
                <a:cubicBezTo>
                  <a:pt x="9369265" y="1151339"/>
                  <a:pt x="9333345" y="1151339"/>
                  <a:pt x="9333345" y="1142990"/>
                </a:cubicBezTo>
                <a:cubicBezTo>
                  <a:pt x="9328208" y="1151339"/>
                  <a:pt x="9302498" y="1142990"/>
                  <a:pt x="9297361" y="1134656"/>
                </a:cubicBezTo>
                <a:lnTo>
                  <a:pt x="9323059" y="1134656"/>
                </a:lnTo>
                <a:cubicBezTo>
                  <a:pt x="9307635" y="1126307"/>
                  <a:pt x="9302498" y="1126307"/>
                  <a:pt x="9297361" y="1117973"/>
                </a:cubicBezTo>
                <a:cubicBezTo>
                  <a:pt x="9292212" y="1117973"/>
                  <a:pt x="9281938" y="1117973"/>
                  <a:pt x="9276788" y="1126307"/>
                </a:cubicBezTo>
                <a:cubicBezTo>
                  <a:pt x="9281938" y="1126307"/>
                  <a:pt x="9297361" y="1117973"/>
                  <a:pt x="9302498" y="1126307"/>
                </a:cubicBezTo>
                <a:cubicBezTo>
                  <a:pt x="9292212" y="1134656"/>
                  <a:pt x="9287075" y="1142990"/>
                  <a:pt x="9271651" y="1134656"/>
                </a:cubicBezTo>
                <a:cubicBezTo>
                  <a:pt x="9240804" y="1109626"/>
                  <a:pt x="9261365" y="1109626"/>
                  <a:pt x="9317922" y="1109626"/>
                </a:cubicBezTo>
                <a:cubicBezTo>
                  <a:pt x="9333345" y="1117973"/>
                  <a:pt x="9338496" y="1126307"/>
                  <a:pt x="9358992" y="1126307"/>
                </a:cubicBezTo>
                <a:cubicBezTo>
                  <a:pt x="9369265" y="1117973"/>
                  <a:pt x="9343632" y="1109626"/>
                  <a:pt x="9358992" y="1109626"/>
                </a:cubicBezTo>
                <a:cubicBezTo>
                  <a:pt x="9374417" y="1109626"/>
                  <a:pt x="9379554" y="1126307"/>
                  <a:pt x="9389839" y="1117973"/>
                </a:cubicBezTo>
                <a:cubicBezTo>
                  <a:pt x="9400114" y="1109626"/>
                  <a:pt x="9369265" y="1117973"/>
                  <a:pt x="9374417" y="1101278"/>
                </a:cubicBezTo>
                <a:cubicBezTo>
                  <a:pt x="9394977" y="1092943"/>
                  <a:pt x="9410401" y="1109626"/>
                  <a:pt x="9436111" y="1109626"/>
                </a:cubicBezTo>
                <a:cubicBezTo>
                  <a:pt x="9466958" y="1109626"/>
                  <a:pt x="9497805" y="1126307"/>
                  <a:pt x="9549226" y="1134656"/>
                </a:cubicBezTo>
                <a:cubicBezTo>
                  <a:pt x="9544076" y="1142990"/>
                  <a:pt x="9564649" y="1134656"/>
                  <a:pt x="9564649" y="1142990"/>
                </a:cubicBezTo>
                <a:cubicBezTo>
                  <a:pt x="9590360" y="1142990"/>
                  <a:pt x="9626344" y="1159687"/>
                  <a:pt x="9636631" y="1159687"/>
                </a:cubicBezTo>
                <a:cubicBezTo>
                  <a:pt x="9595496" y="1168020"/>
                  <a:pt x="9528653" y="1151339"/>
                  <a:pt x="9492669" y="1126307"/>
                </a:cubicBezTo>
                <a:cubicBezTo>
                  <a:pt x="9502955" y="1142990"/>
                  <a:pt x="9533802" y="1151339"/>
                  <a:pt x="9544076" y="1159687"/>
                </a:cubicBezTo>
                <a:cubicBezTo>
                  <a:pt x="9559500" y="1168020"/>
                  <a:pt x="9554363" y="1151339"/>
                  <a:pt x="9569786" y="1159687"/>
                </a:cubicBezTo>
                <a:cubicBezTo>
                  <a:pt x="9580073" y="1168020"/>
                  <a:pt x="9590360" y="1176368"/>
                  <a:pt x="9569786" y="1184716"/>
                </a:cubicBezTo>
                <a:lnTo>
                  <a:pt x="9597584" y="1179074"/>
                </a:lnTo>
                <a:cubicBezTo>
                  <a:pt x="9600647" y="1159687"/>
                  <a:pt x="9626344" y="1184716"/>
                  <a:pt x="9641769" y="1184716"/>
                </a:cubicBezTo>
                <a:cubicBezTo>
                  <a:pt x="9641769" y="1176368"/>
                  <a:pt x="9621207" y="1176368"/>
                  <a:pt x="9616070" y="1168020"/>
                </a:cubicBezTo>
                <a:cubicBezTo>
                  <a:pt x="9636631" y="1176368"/>
                  <a:pt x="9636631" y="1168020"/>
                  <a:pt x="9662341" y="1176368"/>
                </a:cubicBezTo>
                <a:cubicBezTo>
                  <a:pt x="9662341" y="1168020"/>
                  <a:pt x="9662341" y="1168020"/>
                  <a:pt x="9657191" y="1159687"/>
                </a:cubicBezTo>
                <a:cubicBezTo>
                  <a:pt x="9688051" y="1159687"/>
                  <a:pt x="9734322" y="1176368"/>
                  <a:pt x="9749746" y="1168020"/>
                </a:cubicBezTo>
                <a:cubicBezTo>
                  <a:pt x="9744609" y="1159687"/>
                  <a:pt x="9729172" y="1151339"/>
                  <a:pt x="9724035" y="1142990"/>
                </a:cubicBezTo>
                <a:cubicBezTo>
                  <a:pt x="9744609" y="1151339"/>
                  <a:pt x="9775456" y="1176368"/>
                  <a:pt x="9806303" y="1176368"/>
                </a:cubicBezTo>
                <a:cubicBezTo>
                  <a:pt x="9796016" y="1184716"/>
                  <a:pt x="9780593" y="1176368"/>
                  <a:pt x="9765169" y="1176368"/>
                </a:cubicBezTo>
                <a:cubicBezTo>
                  <a:pt x="9780593" y="1193051"/>
                  <a:pt x="9796016" y="1184716"/>
                  <a:pt x="9811440" y="1184716"/>
                </a:cubicBezTo>
                <a:cubicBezTo>
                  <a:pt x="9816578" y="1193051"/>
                  <a:pt x="9816578" y="1201399"/>
                  <a:pt x="9821726" y="1201399"/>
                </a:cubicBezTo>
                <a:cubicBezTo>
                  <a:pt x="9837150" y="1201399"/>
                  <a:pt x="9806303" y="1184716"/>
                  <a:pt x="9826863" y="1193051"/>
                </a:cubicBezTo>
                <a:cubicBezTo>
                  <a:pt x="9826863" y="1193051"/>
                  <a:pt x="9832013" y="1209747"/>
                  <a:pt x="9842287" y="1209747"/>
                </a:cubicBezTo>
                <a:cubicBezTo>
                  <a:pt x="9842287" y="1209747"/>
                  <a:pt x="9852573" y="1209747"/>
                  <a:pt x="9857724" y="1201399"/>
                </a:cubicBezTo>
                <a:cubicBezTo>
                  <a:pt x="9842287" y="1201399"/>
                  <a:pt x="9842287" y="1201399"/>
                  <a:pt x="9837150" y="1193051"/>
                </a:cubicBezTo>
                <a:cubicBezTo>
                  <a:pt x="9857724" y="1193051"/>
                  <a:pt x="9867997" y="1201399"/>
                  <a:pt x="9893709" y="1201399"/>
                </a:cubicBezTo>
                <a:cubicBezTo>
                  <a:pt x="9891140" y="1205566"/>
                  <a:pt x="9896277" y="1211830"/>
                  <a:pt x="9903349" y="1215997"/>
                </a:cubicBezTo>
                <a:lnTo>
                  <a:pt x="9910089" y="1216659"/>
                </a:lnTo>
                <a:lnTo>
                  <a:pt x="9910081" y="1216660"/>
                </a:lnTo>
                <a:lnTo>
                  <a:pt x="9924556" y="1218080"/>
                </a:lnTo>
                <a:lnTo>
                  <a:pt x="9910089" y="1216659"/>
                </a:lnTo>
                <a:lnTo>
                  <a:pt x="9935602" y="1213736"/>
                </a:lnTo>
                <a:cubicBezTo>
                  <a:pt x="9946409" y="1211831"/>
                  <a:pt x="9957976" y="1209747"/>
                  <a:pt x="9965688" y="1209747"/>
                </a:cubicBezTo>
                <a:cubicBezTo>
                  <a:pt x="9970825" y="1201399"/>
                  <a:pt x="9955403" y="1193051"/>
                  <a:pt x="9945128" y="1184716"/>
                </a:cubicBezTo>
                <a:cubicBezTo>
                  <a:pt x="9945128" y="1193051"/>
                  <a:pt x="9965688" y="1201399"/>
                  <a:pt x="9950265" y="1201399"/>
                </a:cubicBezTo>
                <a:cubicBezTo>
                  <a:pt x="9924556" y="1193051"/>
                  <a:pt x="9909131" y="1184716"/>
                  <a:pt x="9883421" y="1193051"/>
                </a:cubicBezTo>
                <a:cubicBezTo>
                  <a:pt x="9873134" y="1184716"/>
                  <a:pt x="9878284" y="1159687"/>
                  <a:pt x="9862861" y="1159687"/>
                </a:cubicBezTo>
                <a:cubicBezTo>
                  <a:pt x="9873134" y="1159687"/>
                  <a:pt x="9867997" y="1142990"/>
                  <a:pt x="9873134" y="1142990"/>
                </a:cubicBezTo>
                <a:cubicBezTo>
                  <a:pt x="9857724" y="1142990"/>
                  <a:pt x="9857724" y="1134656"/>
                  <a:pt x="9862861" y="1134656"/>
                </a:cubicBezTo>
                <a:cubicBezTo>
                  <a:pt x="9847437" y="1134656"/>
                  <a:pt x="9852573" y="1126307"/>
                  <a:pt x="9837150" y="1126307"/>
                </a:cubicBezTo>
                <a:cubicBezTo>
                  <a:pt x="9832013" y="1117973"/>
                  <a:pt x="9821726" y="1101278"/>
                  <a:pt x="9796016" y="1092943"/>
                </a:cubicBezTo>
                <a:cubicBezTo>
                  <a:pt x="9796016" y="1101278"/>
                  <a:pt x="9816578" y="1109626"/>
                  <a:pt x="9806303" y="1117973"/>
                </a:cubicBezTo>
                <a:cubicBezTo>
                  <a:pt x="9796016" y="1109626"/>
                  <a:pt x="9796016" y="1101278"/>
                  <a:pt x="9780593" y="1101278"/>
                </a:cubicBezTo>
                <a:cubicBezTo>
                  <a:pt x="9775456" y="1117973"/>
                  <a:pt x="9837150" y="1126307"/>
                  <a:pt x="9826863" y="1142990"/>
                </a:cubicBezTo>
                <a:cubicBezTo>
                  <a:pt x="9811440" y="1134656"/>
                  <a:pt x="9811440" y="1126307"/>
                  <a:pt x="9785731" y="1126307"/>
                </a:cubicBezTo>
                <a:cubicBezTo>
                  <a:pt x="9790879" y="1109626"/>
                  <a:pt x="9760032" y="1109626"/>
                  <a:pt x="9744609" y="1092943"/>
                </a:cubicBezTo>
                <a:cubicBezTo>
                  <a:pt x="9754884" y="1092943"/>
                  <a:pt x="9765169" y="1109626"/>
                  <a:pt x="9770306" y="1101278"/>
                </a:cubicBezTo>
                <a:cubicBezTo>
                  <a:pt x="9749746" y="1084595"/>
                  <a:pt x="9780593" y="1092943"/>
                  <a:pt x="9780593" y="1092943"/>
                </a:cubicBezTo>
                <a:cubicBezTo>
                  <a:pt x="9780593" y="1084595"/>
                  <a:pt x="9770306" y="1076247"/>
                  <a:pt x="9775456" y="1076247"/>
                </a:cubicBezTo>
                <a:cubicBezTo>
                  <a:pt x="9811440" y="1084595"/>
                  <a:pt x="9857724" y="1084595"/>
                  <a:pt x="9883421" y="1084595"/>
                </a:cubicBezTo>
                <a:cubicBezTo>
                  <a:pt x="9862861" y="1076247"/>
                  <a:pt x="9806303" y="1084595"/>
                  <a:pt x="9790879" y="1067912"/>
                </a:cubicBezTo>
                <a:cubicBezTo>
                  <a:pt x="9785731" y="1067912"/>
                  <a:pt x="9790879" y="1042883"/>
                  <a:pt x="9790879" y="1042883"/>
                </a:cubicBezTo>
                <a:cubicBezTo>
                  <a:pt x="9775456" y="1051231"/>
                  <a:pt x="9775456" y="1034535"/>
                  <a:pt x="9760032" y="1034535"/>
                </a:cubicBezTo>
                <a:cubicBezTo>
                  <a:pt x="9760032" y="1034535"/>
                  <a:pt x="9760032" y="1042883"/>
                  <a:pt x="9749746" y="1034535"/>
                </a:cubicBezTo>
                <a:cubicBezTo>
                  <a:pt x="9775456" y="1026200"/>
                  <a:pt x="9801166" y="1034535"/>
                  <a:pt x="9816578" y="1034535"/>
                </a:cubicBezTo>
                <a:cubicBezTo>
                  <a:pt x="9821726" y="1026200"/>
                  <a:pt x="9821726" y="1034535"/>
                  <a:pt x="9837150" y="1026200"/>
                </a:cubicBezTo>
                <a:cubicBezTo>
                  <a:pt x="9847437" y="1059566"/>
                  <a:pt x="9903994" y="1051231"/>
                  <a:pt x="9929693" y="1076247"/>
                </a:cubicBezTo>
                <a:cubicBezTo>
                  <a:pt x="9903994" y="1076247"/>
                  <a:pt x="9914281" y="1092943"/>
                  <a:pt x="9914281" y="1084595"/>
                </a:cubicBezTo>
                <a:lnTo>
                  <a:pt x="9955403" y="1109626"/>
                </a:lnTo>
                <a:cubicBezTo>
                  <a:pt x="9950265" y="1092943"/>
                  <a:pt x="9960552" y="1092943"/>
                  <a:pt x="9975977" y="1092943"/>
                </a:cubicBezTo>
                <a:cubicBezTo>
                  <a:pt x="9975977" y="1101278"/>
                  <a:pt x="9991399" y="1109626"/>
                  <a:pt x="9986262" y="1117973"/>
                </a:cubicBezTo>
                <a:cubicBezTo>
                  <a:pt x="10022246" y="1126307"/>
                  <a:pt x="10011961" y="1134656"/>
                  <a:pt x="10022246" y="1142990"/>
                </a:cubicBezTo>
                <a:cubicBezTo>
                  <a:pt x="10047956" y="1151339"/>
                  <a:pt x="10017109" y="1134656"/>
                  <a:pt x="10032533" y="1134656"/>
                </a:cubicBezTo>
                <a:cubicBezTo>
                  <a:pt x="10068518" y="1142990"/>
                  <a:pt x="10083940" y="1168020"/>
                  <a:pt x="10114801" y="1168020"/>
                </a:cubicBezTo>
                <a:cubicBezTo>
                  <a:pt x="10125076" y="1184716"/>
                  <a:pt x="10145648" y="1201399"/>
                  <a:pt x="10140499" y="1201399"/>
                </a:cubicBezTo>
                <a:cubicBezTo>
                  <a:pt x="10125076" y="1201399"/>
                  <a:pt x="10125076" y="1184716"/>
                  <a:pt x="10119939" y="1193051"/>
                </a:cubicBezTo>
                <a:cubicBezTo>
                  <a:pt x="10125076" y="1193051"/>
                  <a:pt x="10130224" y="1201399"/>
                  <a:pt x="10130224" y="1209747"/>
                </a:cubicBezTo>
                <a:cubicBezTo>
                  <a:pt x="10145648" y="1201399"/>
                  <a:pt x="10155923" y="1209747"/>
                  <a:pt x="10161071" y="1218080"/>
                </a:cubicBezTo>
                <a:cubicBezTo>
                  <a:pt x="10166208" y="1209747"/>
                  <a:pt x="10207343" y="1226428"/>
                  <a:pt x="10222767" y="1243111"/>
                </a:cubicBezTo>
                <a:cubicBezTo>
                  <a:pt x="10222767" y="1251460"/>
                  <a:pt x="10197056" y="1243111"/>
                  <a:pt x="10197056" y="1251460"/>
                </a:cubicBezTo>
                <a:cubicBezTo>
                  <a:pt x="10207343" y="1251460"/>
                  <a:pt x="10212480" y="1251460"/>
                  <a:pt x="10212480" y="1259793"/>
                </a:cubicBezTo>
                <a:lnTo>
                  <a:pt x="10197056" y="1259793"/>
                </a:lnTo>
                <a:cubicBezTo>
                  <a:pt x="10207343" y="1268141"/>
                  <a:pt x="10222767" y="1268141"/>
                  <a:pt x="10227903" y="1268141"/>
                </a:cubicBezTo>
                <a:cubicBezTo>
                  <a:pt x="10207343" y="1234777"/>
                  <a:pt x="10258764" y="1251460"/>
                  <a:pt x="10269038" y="1243111"/>
                </a:cubicBezTo>
                <a:cubicBezTo>
                  <a:pt x="10279324" y="1251460"/>
                  <a:pt x="10289611" y="1251460"/>
                  <a:pt x="10310171" y="1259793"/>
                </a:cubicBezTo>
                <a:cubicBezTo>
                  <a:pt x="10299885" y="1243111"/>
                  <a:pt x="10310171" y="1243111"/>
                  <a:pt x="10325595" y="1243111"/>
                </a:cubicBezTo>
                <a:cubicBezTo>
                  <a:pt x="10320458" y="1218080"/>
                  <a:pt x="10330745" y="1201399"/>
                  <a:pt x="10351306" y="1209747"/>
                </a:cubicBezTo>
                <a:lnTo>
                  <a:pt x="10337565" y="1199409"/>
                </a:lnTo>
                <a:cubicBezTo>
                  <a:pt x="10347446" y="1193051"/>
                  <a:pt x="10351306" y="1193051"/>
                  <a:pt x="10346169" y="1184716"/>
                </a:cubicBezTo>
                <a:cubicBezTo>
                  <a:pt x="10330745" y="1184716"/>
                  <a:pt x="10315322" y="1176368"/>
                  <a:pt x="10315322" y="1168020"/>
                </a:cubicBezTo>
                <a:cubicBezTo>
                  <a:pt x="10284461" y="1168020"/>
                  <a:pt x="10279324" y="1176368"/>
                  <a:pt x="10243339" y="1159687"/>
                </a:cubicBezTo>
                <a:cubicBezTo>
                  <a:pt x="10227903" y="1159687"/>
                  <a:pt x="10202207" y="1142990"/>
                  <a:pt x="10176495" y="1151339"/>
                </a:cubicBezTo>
                <a:cubicBezTo>
                  <a:pt x="10176495" y="1134656"/>
                  <a:pt x="10181633" y="1142990"/>
                  <a:pt x="10191918" y="1134656"/>
                </a:cubicBezTo>
                <a:cubicBezTo>
                  <a:pt x="10202207" y="1142990"/>
                  <a:pt x="10207343" y="1126307"/>
                  <a:pt x="10217630" y="1142990"/>
                </a:cubicBezTo>
                <a:cubicBezTo>
                  <a:pt x="10217630" y="1142990"/>
                  <a:pt x="10233054" y="1151339"/>
                  <a:pt x="10227903" y="1142990"/>
                </a:cubicBezTo>
                <a:cubicBezTo>
                  <a:pt x="10222767" y="1134656"/>
                  <a:pt x="10202207" y="1126307"/>
                  <a:pt x="10212480" y="1126307"/>
                </a:cubicBezTo>
                <a:cubicBezTo>
                  <a:pt x="10191918" y="1117973"/>
                  <a:pt x="10181633" y="1126307"/>
                  <a:pt x="10171358" y="1109626"/>
                </a:cubicBezTo>
                <a:cubicBezTo>
                  <a:pt x="10191918" y="1117973"/>
                  <a:pt x="10191918" y="1117973"/>
                  <a:pt x="10197056" y="1109626"/>
                </a:cubicBezTo>
                <a:lnTo>
                  <a:pt x="10211911" y="1118893"/>
                </a:lnTo>
                <a:lnTo>
                  <a:pt x="10248477" y="1126307"/>
                </a:lnTo>
                <a:cubicBezTo>
                  <a:pt x="10243339" y="1126307"/>
                  <a:pt x="10233054" y="1109626"/>
                  <a:pt x="10243339" y="1117973"/>
                </a:cubicBezTo>
                <a:cubicBezTo>
                  <a:pt x="10258764" y="1117973"/>
                  <a:pt x="10258764" y="1126307"/>
                  <a:pt x="10269038" y="1134656"/>
                </a:cubicBezTo>
                <a:cubicBezTo>
                  <a:pt x="10279324" y="1134656"/>
                  <a:pt x="10263901" y="1126307"/>
                  <a:pt x="10279324" y="1126307"/>
                </a:cubicBezTo>
                <a:cubicBezTo>
                  <a:pt x="10263901" y="1134656"/>
                  <a:pt x="10294748" y="1134656"/>
                  <a:pt x="10305033" y="1134656"/>
                </a:cubicBezTo>
                <a:cubicBezTo>
                  <a:pt x="10305033" y="1126307"/>
                  <a:pt x="10315322" y="1134656"/>
                  <a:pt x="10325595" y="1134656"/>
                </a:cubicBezTo>
                <a:cubicBezTo>
                  <a:pt x="10335882" y="1117973"/>
                  <a:pt x="10351306" y="1092943"/>
                  <a:pt x="10382153" y="1092943"/>
                </a:cubicBezTo>
                <a:cubicBezTo>
                  <a:pt x="10397576" y="1101278"/>
                  <a:pt x="10392439" y="1092943"/>
                  <a:pt x="10413000" y="1101278"/>
                </a:cubicBezTo>
                <a:cubicBezTo>
                  <a:pt x="10423286" y="1101278"/>
                  <a:pt x="10413000" y="1084595"/>
                  <a:pt x="10423286" y="1092943"/>
                </a:cubicBezTo>
                <a:cubicBezTo>
                  <a:pt x="10423286" y="1101278"/>
                  <a:pt x="10428435" y="1101278"/>
                  <a:pt x="10433573" y="1109626"/>
                </a:cubicBezTo>
                <a:cubicBezTo>
                  <a:pt x="10438710" y="1109626"/>
                  <a:pt x="10433573" y="1092943"/>
                  <a:pt x="10443847" y="1101278"/>
                </a:cubicBezTo>
                <a:cubicBezTo>
                  <a:pt x="10464420" y="1109626"/>
                  <a:pt x="10443847" y="1117973"/>
                  <a:pt x="10469557" y="1134656"/>
                </a:cubicBezTo>
                <a:cubicBezTo>
                  <a:pt x="10469557" y="1126307"/>
                  <a:pt x="10459284" y="1126307"/>
                  <a:pt x="10464420" y="1117973"/>
                </a:cubicBezTo>
                <a:cubicBezTo>
                  <a:pt x="10495268" y="1126307"/>
                  <a:pt x="10515841" y="1126307"/>
                  <a:pt x="10541538" y="1142990"/>
                </a:cubicBezTo>
                <a:cubicBezTo>
                  <a:pt x="10536401" y="1159687"/>
                  <a:pt x="10551825" y="1168020"/>
                  <a:pt x="10567248" y="1176368"/>
                </a:cubicBezTo>
                <a:cubicBezTo>
                  <a:pt x="10556962" y="1193051"/>
                  <a:pt x="10551825" y="1176368"/>
                  <a:pt x="10572399" y="1201399"/>
                </a:cubicBezTo>
                <a:cubicBezTo>
                  <a:pt x="10562111" y="1193051"/>
                  <a:pt x="10551825" y="1193051"/>
                  <a:pt x="10551825" y="1193051"/>
                </a:cubicBezTo>
                <a:cubicBezTo>
                  <a:pt x="10562111" y="1201399"/>
                  <a:pt x="10567248" y="1209747"/>
                  <a:pt x="10567248" y="1218080"/>
                </a:cubicBezTo>
                <a:cubicBezTo>
                  <a:pt x="10556962" y="1218080"/>
                  <a:pt x="10546688" y="1209747"/>
                  <a:pt x="10546688" y="1218080"/>
                </a:cubicBezTo>
                <a:cubicBezTo>
                  <a:pt x="10572399" y="1218080"/>
                  <a:pt x="10551825" y="1243111"/>
                  <a:pt x="10577535" y="1251460"/>
                </a:cubicBezTo>
                <a:cubicBezTo>
                  <a:pt x="10567248" y="1234777"/>
                  <a:pt x="10582672" y="1218080"/>
                  <a:pt x="10603246" y="1218080"/>
                </a:cubicBezTo>
                <a:cubicBezTo>
                  <a:pt x="10598096" y="1209747"/>
                  <a:pt x="10587822" y="1209747"/>
                  <a:pt x="10587822" y="1209747"/>
                </a:cubicBezTo>
                <a:cubicBezTo>
                  <a:pt x="10618669" y="1218080"/>
                  <a:pt x="10613519" y="1193051"/>
                  <a:pt x="10659803" y="1201399"/>
                </a:cubicBezTo>
                <a:cubicBezTo>
                  <a:pt x="10664940" y="1209747"/>
                  <a:pt x="10659803" y="1218080"/>
                  <a:pt x="10670077" y="1218080"/>
                </a:cubicBezTo>
                <a:cubicBezTo>
                  <a:pt x="10675226" y="1201399"/>
                  <a:pt x="10695787" y="1201399"/>
                  <a:pt x="10721499" y="1201399"/>
                </a:cubicBezTo>
                <a:cubicBezTo>
                  <a:pt x="10731784" y="1209747"/>
                  <a:pt x="10736921" y="1218080"/>
                  <a:pt x="10747208" y="1226428"/>
                </a:cubicBezTo>
                <a:lnTo>
                  <a:pt x="10731784" y="1226428"/>
                </a:lnTo>
                <a:cubicBezTo>
                  <a:pt x="10757494" y="1234777"/>
                  <a:pt x="10767768" y="1251460"/>
                  <a:pt x="10752346" y="1251460"/>
                </a:cubicBezTo>
                <a:cubicBezTo>
                  <a:pt x="10772906" y="1259793"/>
                  <a:pt x="10778055" y="1251460"/>
                  <a:pt x="10793478" y="1251460"/>
                </a:cubicBezTo>
                <a:cubicBezTo>
                  <a:pt x="10793478" y="1268141"/>
                  <a:pt x="10808902" y="1268141"/>
                  <a:pt x="10808902" y="1276489"/>
                </a:cubicBezTo>
                <a:cubicBezTo>
                  <a:pt x="10803765" y="1284837"/>
                  <a:pt x="10772906" y="1268141"/>
                  <a:pt x="10762631" y="1268141"/>
                </a:cubicBezTo>
                <a:cubicBezTo>
                  <a:pt x="10778055" y="1293172"/>
                  <a:pt x="10700937" y="1259793"/>
                  <a:pt x="10690650" y="1268141"/>
                </a:cubicBezTo>
                <a:cubicBezTo>
                  <a:pt x="10695787" y="1293172"/>
                  <a:pt x="10721499" y="1276489"/>
                  <a:pt x="10747208" y="1284837"/>
                </a:cubicBezTo>
                <a:cubicBezTo>
                  <a:pt x="10762631" y="1293172"/>
                  <a:pt x="10772906" y="1301520"/>
                  <a:pt x="10757494" y="1301520"/>
                </a:cubicBezTo>
                <a:cubicBezTo>
                  <a:pt x="10788341" y="1309853"/>
                  <a:pt x="10814040" y="1309853"/>
                  <a:pt x="10839749" y="1334884"/>
                </a:cubicBezTo>
                <a:cubicBezTo>
                  <a:pt x="10855174" y="1334884"/>
                  <a:pt x="10829462" y="1318201"/>
                  <a:pt x="10844899" y="1318201"/>
                </a:cubicBezTo>
                <a:cubicBezTo>
                  <a:pt x="10850036" y="1326536"/>
                  <a:pt x="10855174" y="1326536"/>
                  <a:pt x="10860323" y="1334884"/>
                </a:cubicBezTo>
                <a:cubicBezTo>
                  <a:pt x="10850036" y="1326536"/>
                  <a:pt x="10850036" y="1326536"/>
                  <a:pt x="10844899" y="1334884"/>
                </a:cubicBezTo>
                <a:cubicBezTo>
                  <a:pt x="10860323" y="1334884"/>
                  <a:pt x="10875746" y="1343233"/>
                  <a:pt x="10880883" y="1359914"/>
                </a:cubicBezTo>
                <a:cubicBezTo>
                  <a:pt x="10880883" y="1351581"/>
                  <a:pt x="10906593" y="1359914"/>
                  <a:pt x="10906593" y="1368262"/>
                </a:cubicBezTo>
                <a:cubicBezTo>
                  <a:pt x="10901456" y="1359914"/>
                  <a:pt x="10901456" y="1368262"/>
                  <a:pt x="10896308" y="1368262"/>
                </a:cubicBezTo>
                <a:cubicBezTo>
                  <a:pt x="10865461" y="1359914"/>
                  <a:pt x="10844899" y="1351581"/>
                  <a:pt x="10839749" y="1368262"/>
                </a:cubicBezTo>
                <a:cubicBezTo>
                  <a:pt x="10860323" y="1384945"/>
                  <a:pt x="10880883" y="1409974"/>
                  <a:pt x="10906593" y="1426658"/>
                </a:cubicBezTo>
                <a:cubicBezTo>
                  <a:pt x="10880883" y="1418322"/>
                  <a:pt x="10875746" y="1409974"/>
                  <a:pt x="10875746" y="1409974"/>
                </a:cubicBezTo>
                <a:cubicBezTo>
                  <a:pt x="10870609" y="1418322"/>
                  <a:pt x="10850036" y="1393293"/>
                  <a:pt x="10850036" y="1401628"/>
                </a:cubicBezTo>
                <a:cubicBezTo>
                  <a:pt x="10860323" y="1418322"/>
                  <a:pt x="10880883" y="1426658"/>
                  <a:pt x="10886021" y="1435006"/>
                </a:cubicBezTo>
                <a:cubicBezTo>
                  <a:pt x="10891170" y="1451687"/>
                  <a:pt x="10870609" y="1443354"/>
                  <a:pt x="10870609" y="1443354"/>
                </a:cubicBezTo>
                <a:cubicBezTo>
                  <a:pt x="10891170" y="1460035"/>
                  <a:pt x="10922017" y="1476718"/>
                  <a:pt x="10916868" y="1493401"/>
                </a:cubicBezTo>
                <a:cubicBezTo>
                  <a:pt x="10932304" y="1501749"/>
                  <a:pt x="10922017" y="1485066"/>
                  <a:pt x="10937440" y="1493401"/>
                </a:cubicBezTo>
                <a:cubicBezTo>
                  <a:pt x="10947729" y="1510096"/>
                  <a:pt x="10927155" y="1510096"/>
                  <a:pt x="10937440" y="1518431"/>
                </a:cubicBezTo>
                <a:cubicBezTo>
                  <a:pt x="10947729" y="1518431"/>
                  <a:pt x="10952864" y="1510096"/>
                  <a:pt x="10963151" y="1510096"/>
                </a:cubicBezTo>
                <a:cubicBezTo>
                  <a:pt x="10973438" y="1526779"/>
                  <a:pt x="10942577" y="1510096"/>
                  <a:pt x="10947729" y="1518431"/>
                </a:cubicBezTo>
                <a:cubicBezTo>
                  <a:pt x="10963151" y="1526779"/>
                  <a:pt x="10968289" y="1535127"/>
                  <a:pt x="10983712" y="1543462"/>
                </a:cubicBezTo>
                <a:cubicBezTo>
                  <a:pt x="10983712" y="1535127"/>
                  <a:pt x="10968289" y="1518431"/>
                  <a:pt x="10988861" y="1526779"/>
                </a:cubicBezTo>
                <a:cubicBezTo>
                  <a:pt x="10999136" y="1535127"/>
                  <a:pt x="11004286" y="1543462"/>
                  <a:pt x="11014559" y="1551808"/>
                </a:cubicBezTo>
                <a:cubicBezTo>
                  <a:pt x="11004286" y="1526779"/>
                  <a:pt x="11004286" y="1518431"/>
                  <a:pt x="11019708" y="1501749"/>
                </a:cubicBezTo>
                <a:cubicBezTo>
                  <a:pt x="11004286" y="1501749"/>
                  <a:pt x="11009423" y="1493401"/>
                  <a:pt x="11004286" y="1485066"/>
                </a:cubicBezTo>
                <a:cubicBezTo>
                  <a:pt x="11014559" y="1485066"/>
                  <a:pt x="11035133" y="1501749"/>
                  <a:pt x="11029995" y="1485066"/>
                </a:cubicBezTo>
                <a:cubicBezTo>
                  <a:pt x="11014559" y="1476718"/>
                  <a:pt x="11019708" y="1485066"/>
                  <a:pt x="11004286" y="1468383"/>
                </a:cubicBezTo>
                <a:cubicBezTo>
                  <a:pt x="11009423" y="1485066"/>
                  <a:pt x="10978576" y="1493401"/>
                  <a:pt x="10958014" y="1476718"/>
                </a:cubicBezTo>
                <a:cubicBezTo>
                  <a:pt x="10968289" y="1476718"/>
                  <a:pt x="10973438" y="1468383"/>
                  <a:pt x="10963151" y="1460035"/>
                </a:cubicBezTo>
                <a:cubicBezTo>
                  <a:pt x="10952864" y="1460035"/>
                  <a:pt x="10947729" y="1468383"/>
                  <a:pt x="10942577" y="1451687"/>
                </a:cubicBezTo>
                <a:cubicBezTo>
                  <a:pt x="10963151" y="1460035"/>
                  <a:pt x="10937440" y="1443354"/>
                  <a:pt x="10937440" y="1443354"/>
                </a:cubicBezTo>
                <a:lnTo>
                  <a:pt x="10937440" y="1426658"/>
                </a:lnTo>
                <a:cubicBezTo>
                  <a:pt x="10952864" y="1435006"/>
                  <a:pt x="10978576" y="1426658"/>
                  <a:pt x="10988861" y="1443354"/>
                </a:cubicBezTo>
                <a:cubicBezTo>
                  <a:pt x="10988861" y="1443354"/>
                  <a:pt x="10963151" y="1435006"/>
                  <a:pt x="10968289" y="1443354"/>
                </a:cubicBezTo>
                <a:cubicBezTo>
                  <a:pt x="10983712" y="1451687"/>
                  <a:pt x="10993999" y="1451687"/>
                  <a:pt x="11009423" y="1468383"/>
                </a:cubicBezTo>
                <a:cubicBezTo>
                  <a:pt x="11019708" y="1468383"/>
                  <a:pt x="11024846" y="1468383"/>
                  <a:pt x="11024846" y="1460035"/>
                </a:cubicBezTo>
                <a:cubicBezTo>
                  <a:pt x="11024846" y="1451687"/>
                  <a:pt x="11009423" y="1451687"/>
                  <a:pt x="11009423" y="1443354"/>
                </a:cubicBezTo>
                <a:cubicBezTo>
                  <a:pt x="11019708" y="1443354"/>
                  <a:pt x="11019708" y="1451687"/>
                  <a:pt x="11024846" y="1451687"/>
                </a:cubicBezTo>
                <a:cubicBezTo>
                  <a:pt x="11024846" y="1443354"/>
                  <a:pt x="11024846" y="1443354"/>
                  <a:pt x="11019708" y="1435006"/>
                </a:cubicBezTo>
                <a:cubicBezTo>
                  <a:pt x="11014559" y="1426658"/>
                  <a:pt x="11004286" y="1418322"/>
                  <a:pt x="11009423" y="1409974"/>
                </a:cubicBezTo>
                <a:cubicBezTo>
                  <a:pt x="10988861" y="1409974"/>
                  <a:pt x="10958014" y="1401628"/>
                  <a:pt x="10937440" y="1393293"/>
                </a:cubicBezTo>
                <a:cubicBezTo>
                  <a:pt x="10963151" y="1401628"/>
                  <a:pt x="10947729" y="1368262"/>
                  <a:pt x="10947729" y="1368262"/>
                </a:cubicBezTo>
                <a:cubicBezTo>
                  <a:pt x="10922017" y="1368262"/>
                  <a:pt x="10932304" y="1393293"/>
                  <a:pt x="10906593" y="1368262"/>
                </a:cubicBezTo>
                <a:cubicBezTo>
                  <a:pt x="10916868" y="1376597"/>
                  <a:pt x="10922017" y="1368262"/>
                  <a:pt x="10922017" y="1359914"/>
                </a:cubicBezTo>
                <a:cubicBezTo>
                  <a:pt x="10906593" y="1351581"/>
                  <a:pt x="10906593" y="1343233"/>
                  <a:pt x="10896308" y="1343233"/>
                </a:cubicBezTo>
                <a:cubicBezTo>
                  <a:pt x="10911730" y="1343233"/>
                  <a:pt x="10911730" y="1343233"/>
                  <a:pt x="10922017" y="1334884"/>
                </a:cubicBezTo>
                <a:cubicBezTo>
                  <a:pt x="10901456" y="1326536"/>
                  <a:pt x="10947729" y="1334884"/>
                  <a:pt x="10927155" y="1326536"/>
                </a:cubicBezTo>
                <a:cubicBezTo>
                  <a:pt x="10911730" y="1326536"/>
                  <a:pt x="10911730" y="1326536"/>
                  <a:pt x="10896308" y="1318201"/>
                </a:cubicBezTo>
                <a:cubicBezTo>
                  <a:pt x="10896308" y="1309853"/>
                  <a:pt x="10860323" y="1284837"/>
                  <a:pt x="10880883" y="1284837"/>
                </a:cubicBezTo>
                <a:cubicBezTo>
                  <a:pt x="10896308" y="1293172"/>
                  <a:pt x="10901456" y="1293172"/>
                  <a:pt x="10922017" y="1301520"/>
                </a:cubicBezTo>
                <a:cubicBezTo>
                  <a:pt x="10927155" y="1293172"/>
                  <a:pt x="10911730" y="1293172"/>
                  <a:pt x="10911730" y="1284837"/>
                </a:cubicBezTo>
                <a:cubicBezTo>
                  <a:pt x="10927155" y="1284837"/>
                  <a:pt x="10947729" y="1293172"/>
                  <a:pt x="10958014" y="1284837"/>
                </a:cubicBezTo>
                <a:cubicBezTo>
                  <a:pt x="10952864" y="1284837"/>
                  <a:pt x="10947729" y="1268141"/>
                  <a:pt x="10952864" y="1268141"/>
                </a:cubicBezTo>
                <a:cubicBezTo>
                  <a:pt x="10963151" y="1284837"/>
                  <a:pt x="10999136" y="1284837"/>
                  <a:pt x="11014559" y="1293172"/>
                </a:cubicBezTo>
                <a:cubicBezTo>
                  <a:pt x="10999136" y="1284837"/>
                  <a:pt x="11004286" y="1276489"/>
                  <a:pt x="11014559" y="1276489"/>
                </a:cubicBezTo>
                <a:cubicBezTo>
                  <a:pt x="10999136" y="1276489"/>
                  <a:pt x="10983712" y="1268141"/>
                  <a:pt x="10988861" y="1259793"/>
                </a:cubicBezTo>
                <a:cubicBezTo>
                  <a:pt x="11009423" y="1276489"/>
                  <a:pt x="11029995" y="1276489"/>
                  <a:pt x="11045418" y="1276489"/>
                </a:cubicBezTo>
                <a:cubicBezTo>
                  <a:pt x="11050555" y="1284837"/>
                  <a:pt x="11055693" y="1293172"/>
                  <a:pt x="11055693" y="1301520"/>
                </a:cubicBezTo>
                <a:cubicBezTo>
                  <a:pt x="11065980" y="1309853"/>
                  <a:pt x="11071117" y="1309853"/>
                  <a:pt x="11076267" y="1301520"/>
                </a:cubicBezTo>
                <a:cubicBezTo>
                  <a:pt x="11055693" y="1293172"/>
                  <a:pt x="11076267" y="1293172"/>
                  <a:pt x="11071117" y="1276489"/>
                </a:cubicBezTo>
                <a:cubicBezTo>
                  <a:pt x="11086554" y="1284837"/>
                  <a:pt x="11086554" y="1268141"/>
                  <a:pt x="11101976" y="1276489"/>
                </a:cubicBezTo>
                <a:cubicBezTo>
                  <a:pt x="11101976" y="1284837"/>
                  <a:pt x="11117401" y="1301520"/>
                  <a:pt x="11101976" y="1309853"/>
                </a:cubicBezTo>
                <a:cubicBezTo>
                  <a:pt x="11117401" y="1309853"/>
                  <a:pt x="11122538" y="1318201"/>
                  <a:pt x="11143098" y="1318201"/>
                </a:cubicBezTo>
                <a:cubicBezTo>
                  <a:pt x="11148248" y="1334884"/>
                  <a:pt x="11158533" y="1351581"/>
                  <a:pt x="11179095" y="1368262"/>
                </a:cubicBezTo>
                <a:cubicBezTo>
                  <a:pt x="11189382" y="1368262"/>
                  <a:pt x="11173957" y="1359914"/>
                  <a:pt x="11189382" y="1359914"/>
                </a:cubicBezTo>
                <a:cubicBezTo>
                  <a:pt x="11194519" y="1368262"/>
                  <a:pt x="11215079" y="1376597"/>
                  <a:pt x="11209942" y="1384945"/>
                </a:cubicBezTo>
                <a:cubicBezTo>
                  <a:pt x="11199655" y="1384945"/>
                  <a:pt x="11189382" y="1368262"/>
                  <a:pt x="11189382" y="1376597"/>
                </a:cubicBezTo>
                <a:cubicBezTo>
                  <a:pt x="11220229" y="1393293"/>
                  <a:pt x="11230516" y="1401628"/>
                  <a:pt x="11245938" y="1409974"/>
                </a:cubicBezTo>
                <a:cubicBezTo>
                  <a:pt x="11230516" y="1409974"/>
                  <a:pt x="11194519" y="1418322"/>
                  <a:pt x="11173957" y="1401628"/>
                </a:cubicBezTo>
                <a:cubicBezTo>
                  <a:pt x="11173957" y="1393293"/>
                  <a:pt x="11189382" y="1401628"/>
                  <a:pt x="11184232" y="1393293"/>
                </a:cubicBezTo>
                <a:cubicBezTo>
                  <a:pt x="11168808" y="1376597"/>
                  <a:pt x="11163670" y="1384945"/>
                  <a:pt x="11143098" y="1376597"/>
                </a:cubicBezTo>
                <a:cubicBezTo>
                  <a:pt x="11143098" y="1384945"/>
                  <a:pt x="11153385" y="1393293"/>
                  <a:pt x="11153385" y="1393293"/>
                </a:cubicBezTo>
                <a:cubicBezTo>
                  <a:pt x="11153385" y="1409974"/>
                  <a:pt x="11132823" y="1401628"/>
                  <a:pt x="11112251" y="1393293"/>
                </a:cubicBezTo>
                <a:cubicBezTo>
                  <a:pt x="11143098" y="1418322"/>
                  <a:pt x="11137961" y="1435006"/>
                  <a:pt x="11132823" y="1451687"/>
                </a:cubicBezTo>
                <a:cubicBezTo>
                  <a:pt x="11143098" y="1460035"/>
                  <a:pt x="11158533" y="1460035"/>
                  <a:pt x="11173957" y="1468383"/>
                </a:cubicBezTo>
                <a:cubicBezTo>
                  <a:pt x="11153385" y="1476718"/>
                  <a:pt x="11189382" y="1476718"/>
                  <a:pt x="11194519" y="1485066"/>
                </a:cubicBezTo>
                <a:cubicBezTo>
                  <a:pt x="11179095" y="1485066"/>
                  <a:pt x="11189382" y="1493401"/>
                  <a:pt x="11199655" y="1501749"/>
                </a:cubicBezTo>
                <a:cubicBezTo>
                  <a:pt x="11199655" y="1510096"/>
                  <a:pt x="11179095" y="1501749"/>
                  <a:pt x="11179095" y="1510096"/>
                </a:cubicBezTo>
                <a:cubicBezTo>
                  <a:pt x="11184232" y="1518431"/>
                  <a:pt x="11199655" y="1518431"/>
                  <a:pt x="11209942" y="1526779"/>
                </a:cubicBezTo>
                <a:cubicBezTo>
                  <a:pt x="11204806" y="1510096"/>
                  <a:pt x="11204806" y="1510096"/>
                  <a:pt x="11215079" y="1501749"/>
                </a:cubicBezTo>
                <a:cubicBezTo>
                  <a:pt x="11194519" y="1493401"/>
                  <a:pt x="11199655" y="1476718"/>
                  <a:pt x="11189382" y="1476718"/>
                </a:cubicBezTo>
                <a:cubicBezTo>
                  <a:pt x="11184232" y="1468383"/>
                  <a:pt x="11204806" y="1476718"/>
                  <a:pt x="11209942" y="1476718"/>
                </a:cubicBezTo>
                <a:cubicBezTo>
                  <a:pt x="11199655" y="1468383"/>
                  <a:pt x="11194519" y="1468383"/>
                  <a:pt x="11189382" y="1460035"/>
                </a:cubicBezTo>
                <a:cubicBezTo>
                  <a:pt x="11189382" y="1468383"/>
                  <a:pt x="11189382" y="1476718"/>
                  <a:pt x="11184232" y="1468383"/>
                </a:cubicBezTo>
                <a:cubicBezTo>
                  <a:pt x="11173957" y="1460035"/>
                  <a:pt x="11158533" y="1443354"/>
                  <a:pt x="11153385" y="1426658"/>
                </a:cubicBezTo>
                <a:cubicBezTo>
                  <a:pt x="11189382" y="1435006"/>
                  <a:pt x="11179095" y="1460035"/>
                  <a:pt x="11215079" y="1468383"/>
                </a:cubicBezTo>
                <a:cubicBezTo>
                  <a:pt x="11204806" y="1468383"/>
                  <a:pt x="11215079" y="1476718"/>
                  <a:pt x="11220229" y="1485066"/>
                </a:cubicBezTo>
                <a:cubicBezTo>
                  <a:pt x="11235653" y="1493401"/>
                  <a:pt x="11225366" y="1476718"/>
                  <a:pt x="11245938" y="1485066"/>
                </a:cubicBezTo>
                <a:cubicBezTo>
                  <a:pt x="11256225" y="1493401"/>
                  <a:pt x="11245938" y="1493401"/>
                  <a:pt x="11256225" y="1501749"/>
                </a:cubicBezTo>
                <a:cubicBezTo>
                  <a:pt x="11266500" y="1501749"/>
                  <a:pt x="11251076" y="1485066"/>
                  <a:pt x="11261363" y="1485066"/>
                </a:cubicBezTo>
                <a:cubicBezTo>
                  <a:pt x="11245938" y="1485066"/>
                  <a:pt x="11235653" y="1476718"/>
                  <a:pt x="11240789" y="1468383"/>
                </a:cubicBezTo>
                <a:cubicBezTo>
                  <a:pt x="11261363" y="1468383"/>
                  <a:pt x="11276785" y="1510096"/>
                  <a:pt x="11292210" y="1493401"/>
                </a:cubicBezTo>
                <a:cubicBezTo>
                  <a:pt x="11287060" y="1493401"/>
                  <a:pt x="11276785" y="1485066"/>
                  <a:pt x="11271636" y="1485066"/>
                </a:cubicBezTo>
                <a:cubicBezTo>
                  <a:pt x="11271636" y="1476718"/>
                  <a:pt x="11256225" y="1468383"/>
                  <a:pt x="11276785" y="1468383"/>
                </a:cubicBezTo>
                <a:cubicBezTo>
                  <a:pt x="11281923" y="1485066"/>
                  <a:pt x="11292210" y="1468383"/>
                  <a:pt x="11307633" y="1468383"/>
                </a:cubicBezTo>
                <a:cubicBezTo>
                  <a:pt x="11292210" y="1460035"/>
                  <a:pt x="11287060" y="1460035"/>
                  <a:pt x="11276785" y="1443354"/>
                </a:cubicBezTo>
                <a:cubicBezTo>
                  <a:pt x="11287060" y="1451687"/>
                  <a:pt x="11271636" y="1426658"/>
                  <a:pt x="11287060" y="1435006"/>
                </a:cubicBezTo>
                <a:cubicBezTo>
                  <a:pt x="11292210" y="1435006"/>
                  <a:pt x="11292210" y="1460035"/>
                  <a:pt x="11307633" y="1451687"/>
                </a:cubicBezTo>
                <a:cubicBezTo>
                  <a:pt x="11292210" y="1443354"/>
                  <a:pt x="11302497" y="1443354"/>
                  <a:pt x="11297347" y="1435006"/>
                </a:cubicBezTo>
                <a:cubicBezTo>
                  <a:pt x="11281923" y="1426658"/>
                  <a:pt x="11276785" y="1435006"/>
                  <a:pt x="11271636" y="1418322"/>
                </a:cubicBezTo>
                <a:cubicBezTo>
                  <a:pt x="11281923" y="1418322"/>
                  <a:pt x="11312770" y="1443354"/>
                  <a:pt x="11317921" y="1435006"/>
                </a:cubicBezTo>
                <a:cubicBezTo>
                  <a:pt x="11307633" y="1426658"/>
                  <a:pt x="11297347" y="1418322"/>
                  <a:pt x="11297347" y="1409974"/>
                </a:cubicBezTo>
                <a:cubicBezTo>
                  <a:pt x="11317921" y="1409974"/>
                  <a:pt x="11323057" y="1409974"/>
                  <a:pt x="11343618" y="1418322"/>
                </a:cubicBezTo>
                <a:cubicBezTo>
                  <a:pt x="11333344" y="1426658"/>
                  <a:pt x="11369328" y="1426658"/>
                  <a:pt x="11374478" y="1435006"/>
                </a:cubicBezTo>
                <a:cubicBezTo>
                  <a:pt x="11364191" y="1451687"/>
                  <a:pt x="11353904" y="1426658"/>
                  <a:pt x="11333344" y="1426658"/>
                </a:cubicBezTo>
                <a:cubicBezTo>
                  <a:pt x="11338481" y="1435006"/>
                  <a:pt x="11343618" y="1435006"/>
                  <a:pt x="11333344" y="1443354"/>
                </a:cubicBezTo>
                <a:cubicBezTo>
                  <a:pt x="11353904" y="1443354"/>
                  <a:pt x="11364191" y="1460035"/>
                  <a:pt x="11348768" y="1468383"/>
                </a:cubicBezTo>
                <a:cubicBezTo>
                  <a:pt x="11379615" y="1460035"/>
                  <a:pt x="11400188" y="1493401"/>
                  <a:pt x="11441309" y="1501749"/>
                </a:cubicBezTo>
                <a:cubicBezTo>
                  <a:pt x="11441309" y="1485066"/>
                  <a:pt x="11456733" y="1501749"/>
                  <a:pt x="11461883" y="1510096"/>
                </a:cubicBezTo>
                <a:cubicBezTo>
                  <a:pt x="11461883" y="1501749"/>
                  <a:pt x="11446459" y="1485066"/>
                  <a:pt x="11461883" y="1485066"/>
                </a:cubicBezTo>
                <a:cubicBezTo>
                  <a:pt x="11467019" y="1493401"/>
                  <a:pt x="11467019" y="1493401"/>
                  <a:pt x="11477306" y="1493401"/>
                </a:cubicBezTo>
                <a:lnTo>
                  <a:pt x="11494741" y="1480210"/>
                </a:lnTo>
                <a:lnTo>
                  <a:pt x="11539000" y="1501749"/>
                </a:lnTo>
                <a:cubicBezTo>
                  <a:pt x="11528715" y="1510096"/>
                  <a:pt x="11533863" y="1543462"/>
                  <a:pt x="11554424" y="1560143"/>
                </a:cubicBezTo>
                <a:cubicBezTo>
                  <a:pt x="11549287" y="1560143"/>
                  <a:pt x="11513290" y="1560143"/>
                  <a:pt x="11523577" y="1576839"/>
                </a:cubicBezTo>
                <a:cubicBezTo>
                  <a:pt x="11528715" y="1568491"/>
                  <a:pt x="11533863" y="1568491"/>
                  <a:pt x="11549287" y="1576839"/>
                </a:cubicBezTo>
                <a:cubicBezTo>
                  <a:pt x="11554424" y="1576839"/>
                  <a:pt x="11533863" y="1585174"/>
                  <a:pt x="11549287" y="1593522"/>
                </a:cubicBezTo>
                <a:cubicBezTo>
                  <a:pt x="11574998" y="1593522"/>
                  <a:pt x="11559574" y="1568491"/>
                  <a:pt x="11574998" y="1568491"/>
                </a:cubicBezTo>
                <a:cubicBezTo>
                  <a:pt x="11569849" y="1560143"/>
                  <a:pt x="11559574" y="1551808"/>
                  <a:pt x="11564711" y="1543462"/>
                </a:cubicBezTo>
                <a:cubicBezTo>
                  <a:pt x="11574998" y="1551808"/>
                  <a:pt x="11580134" y="1551808"/>
                  <a:pt x="11590421" y="1551808"/>
                </a:cubicBezTo>
                <a:cubicBezTo>
                  <a:pt x="11605845" y="1543462"/>
                  <a:pt x="11605845" y="1510096"/>
                  <a:pt x="11631555" y="1510096"/>
                </a:cubicBezTo>
                <a:cubicBezTo>
                  <a:pt x="11610981" y="1501749"/>
                  <a:pt x="11610981" y="1518431"/>
                  <a:pt x="11600696" y="1501749"/>
                </a:cubicBezTo>
                <a:cubicBezTo>
                  <a:pt x="11600696" y="1493401"/>
                  <a:pt x="11616131" y="1501749"/>
                  <a:pt x="11616131" y="1493401"/>
                </a:cubicBezTo>
                <a:cubicBezTo>
                  <a:pt x="11626405" y="1493401"/>
                  <a:pt x="11636692" y="1501749"/>
                  <a:pt x="11636692" y="1493401"/>
                </a:cubicBezTo>
                <a:cubicBezTo>
                  <a:pt x="11621268" y="1493401"/>
                  <a:pt x="11616131" y="1476718"/>
                  <a:pt x="11616131" y="1485066"/>
                </a:cubicBezTo>
                <a:cubicBezTo>
                  <a:pt x="11610981" y="1476718"/>
                  <a:pt x="11600696" y="1468383"/>
                  <a:pt x="11595558" y="1451687"/>
                </a:cubicBezTo>
                <a:cubicBezTo>
                  <a:pt x="11631555" y="1468383"/>
                  <a:pt x="11626405" y="1443354"/>
                  <a:pt x="11600696" y="1426658"/>
                </a:cubicBezTo>
                <a:cubicBezTo>
                  <a:pt x="11610981" y="1418322"/>
                  <a:pt x="11621268" y="1418322"/>
                  <a:pt x="11636692" y="1418322"/>
                </a:cubicBezTo>
                <a:cubicBezTo>
                  <a:pt x="11657252" y="1435006"/>
                  <a:pt x="11636692" y="1435006"/>
                  <a:pt x="11636692" y="1443354"/>
                </a:cubicBezTo>
                <a:cubicBezTo>
                  <a:pt x="11672677" y="1468383"/>
                  <a:pt x="11667539" y="1418322"/>
                  <a:pt x="11646978" y="1418322"/>
                </a:cubicBezTo>
                <a:cubicBezTo>
                  <a:pt x="11657252" y="1418322"/>
                  <a:pt x="11667539" y="1418322"/>
                  <a:pt x="11677826" y="1426658"/>
                </a:cubicBezTo>
                <a:cubicBezTo>
                  <a:pt x="11672677" y="1418322"/>
                  <a:pt x="11693237" y="1435006"/>
                  <a:pt x="11693237" y="1426658"/>
                </a:cubicBezTo>
                <a:cubicBezTo>
                  <a:pt x="11682962" y="1418322"/>
                  <a:pt x="11677826" y="1418322"/>
                  <a:pt x="11672677" y="1409974"/>
                </a:cubicBezTo>
                <a:lnTo>
                  <a:pt x="11698386" y="1409974"/>
                </a:lnTo>
                <a:cubicBezTo>
                  <a:pt x="11693237" y="1384945"/>
                  <a:pt x="11698386" y="1384945"/>
                  <a:pt x="11703536" y="1359914"/>
                </a:cubicBezTo>
                <a:cubicBezTo>
                  <a:pt x="11693237" y="1351581"/>
                  <a:pt x="11677826" y="1343233"/>
                  <a:pt x="11672677" y="1334884"/>
                </a:cubicBezTo>
                <a:cubicBezTo>
                  <a:pt x="11682962" y="1334884"/>
                  <a:pt x="11682962" y="1334884"/>
                  <a:pt x="11677826" y="1318201"/>
                </a:cubicBezTo>
                <a:cubicBezTo>
                  <a:pt x="11688099" y="1326536"/>
                  <a:pt x="11693237" y="1326536"/>
                  <a:pt x="11698386" y="1326536"/>
                </a:cubicBezTo>
                <a:cubicBezTo>
                  <a:pt x="11703536" y="1318201"/>
                  <a:pt x="11688099" y="1309853"/>
                  <a:pt x="11688099" y="1301520"/>
                </a:cubicBezTo>
                <a:cubicBezTo>
                  <a:pt x="11703536" y="1309853"/>
                  <a:pt x="11724096" y="1309853"/>
                  <a:pt x="11729246" y="1318201"/>
                </a:cubicBezTo>
                <a:cubicBezTo>
                  <a:pt x="11729246" y="1309853"/>
                  <a:pt x="11734383" y="1318201"/>
                  <a:pt x="11734383" y="1309853"/>
                </a:cubicBezTo>
                <a:cubicBezTo>
                  <a:pt x="11718960" y="1301520"/>
                  <a:pt x="11708673" y="1309853"/>
                  <a:pt x="11698386" y="1293172"/>
                </a:cubicBezTo>
                <a:cubicBezTo>
                  <a:pt x="11698386" y="1284837"/>
                  <a:pt x="11718960" y="1293172"/>
                  <a:pt x="11724096" y="1301520"/>
                </a:cubicBezTo>
                <a:cubicBezTo>
                  <a:pt x="11734383" y="1284837"/>
                  <a:pt x="11806364" y="1293172"/>
                  <a:pt x="11754945" y="1259793"/>
                </a:cubicBezTo>
                <a:lnTo>
                  <a:pt x="11770368" y="1259793"/>
                </a:lnTo>
                <a:cubicBezTo>
                  <a:pt x="11765230" y="1243111"/>
                  <a:pt x="11770368" y="1243111"/>
                  <a:pt x="11760080" y="1234777"/>
                </a:cubicBezTo>
                <a:cubicBezTo>
                  <a:pt x="11765230" y="1234777"/>
                  <a:pt x="11765230" y="1226428"/>
                  <a:pt x="11775517" y="1234777"/>
                </a:cubicBezTo>
                <a:cubicBezTo>
                  <a:pt x="11790942" y="1234777"/>
                  <a:pt x="11785792" y="1243111"/>
                  <a:pt x="11801229" y="1243111"/>
                </a:cubicBezTo>
                <a:cubicBezTo>
                  <a:pt x="11826926" y="1234777"/>
                  <a:pt x="11801229" y="1176368"/>
                  <a:pt x="11749807" y="1184716"/>
                </a:cubicBezTo>
                <a:cubicBezTo>
                  <a:pt x="11749807" y="1176368"/>
                  <a:pt x="11754945" y="1168020"/>
                  <a:pt x="11765230" y="1168020"/>
                </a:cubicBezTo>
                <a:cubicBezTo>
                  <a:pt x="11785792" y="1184716"/>
                  <a:pt x="11801229" y="1193051"/>
                  <a:pt x="11821789" y="1201399"/>
                </a:cubicBezTo>
                <a:cubicBezTo>
                  <a:pt x="11857773" y="1243111"/>
                  <a:pt x="11888632" y="1293172"/>
                  <a:pt x="11832063" y="1301520"/>
                </a:cubicBezTo>
                <a:cubicBezTo>
                  <a:pt x="11811502" y="1301520"/>
                  <a:pt x="11796077" y="1284837"/>
                  <a:pt x="11785792" y="1301520"/>
                </a:cubicBezTo>
                <a:cubicBezTo>
                  <a:pt x="11811502" y="1309853"/>
                  <a:pt x="11816651" y="1309853"/>
                  <a:pt x="11832063" y="1318201"/>
                </a:cubicBezTo>
                <a:cubicBezTo>
                  <a:pt x="11826926" y="1293172"/>
                  <a:pt x="11893770" y="1343233"/>
                  <a:pt x="11914330" y="1334884"/>
                </a:cubicBezTo>
                <a:cubicBezTo>
                  <a:pt x="11919479" y="1343233"/>
                  <a:pt x="11919479" y="1351581"/>
                  <a:pt x="11934904" y="1359914"/>
                </a:cubicBezTo>
                <a:lnTo>
                  <a:pt x="11960601" y="1359914"/>
                </a:lnTo>
                <a:cubicBezTo>
                  <a:pt x="11976038" y="1376597"/>
                  <a:pt x="12012022" y="1384945"/>
                  <a:pt x="12053156" y="1409974"/>
                </a:cubicBezTo>
                <a:cubicBezTo>
                  <a:pt x="12076285" y="1418322"/>
                  <a:pt x="12101994" y="1432921"/>
                  <a:pt x="12127059" y="1446478"/>
                </a:cubicBezTo>
                <a:lnTo>
                  <a:pt x="12146583" y="1456220"/>
                </a:lnTo>
                <a:lnTo>
                  <a:pt x="12146583" y="4532507"/>
                </a:lnTo>
                <a:lnTo>
                  <a:pt x="0" y="4532507"/>
                </a:lnTo>
                <a:lnTo>
                  <a:pt x="0" y="1284593"/>
                </a:lnTo>
                <a:lnTo>
                  <a:pt x="625903" y="997124"/>
                </a:lnTo>
                <a:lnTo>
                  <a:pt x="1235243" y="767793"/>
                </a:lnTo>
                <a:cubicBezTo>
                  <a:pt x="1189757" y="791970"/>
                  <a:pt x="1163516" y="800779"/>
                  <a:pt x="1153014" y="818395"/>
                </a:cubicBezTo>
                <a:cubicBezTo>
                  <a:pt x="1179255" y="800779"/>
                  <a:pt x="1231739" y="800779"/>
                  <a:pt x="1226501" y="774356"/>
                </a:cubicBezTo>
                <a:lnTo>
                  <a:pt x="1241444" y="774356"/>
                </a:lnTo>
                <a:cubicBezTo>
                  <a:pt x="1246480" y="767740"/>
                  <a:pt x="1256563" y="767740"/>
                  <a:pt x="1261600" y="761136"/>
                </a:cubicBezTo>
                <a:lnTo>
                  <a:pt x="1355026" y="722712"/>
                </a:lnTo>
                <a:lnTo>
                  <a:pt x="1573425" y="656279"/>
                </a:lnTo>
                <a:lnTo>
                  <a:pt x="1548764" y="677469"/>
                </a:lnTo>
                <a:cubicBezTo>
                  <a:pt x="1564137" y="677469"/>
                  <a:pt x="1579524" y="677469"/>
                  <a:pt x="1579524" y="668660"/>
                </a:cubicBezTo>
                <a:cubicBezTo>
                  <a:pt x="1559014" y="677469"/>
                  <a:pt x="1560304" y="675263"/>
                  <a:pt x="1566073" y="669757"/>
                </a:cubicBezTo>
                <a:lnTo>
                  <a:pt x="1576411" y="655374"/>
                </a:lnTo>
                <a:lnTo>
                  <a:pt x="1641092" y="635688"/>
                </a:lnTo>
                <a:cubicBezTo>
                  <a:pt x="1638435" y="651031"/>
                  <a:pt x="1633348" y="655441"/>
                  <a:pt x="1630805" y="659852"/>
                </a:cubicBezTo>
                <a:cubicBezTo>
                  <a:pt x="1646077" y="642222"/>
                  <a:pt x="1656262" y="642222"/>
                  <a:pt x="1671521" y="633427"/>
                </a:cubicBezTo>
                <a:lnTo>
                  <a:pt x="1658565" y="630385"/>
                </a:lnTo>
                <a:lnTo>
                  <a:pt x="2128499" y="487413"/>
                </a:lnTo>
                <a:lnTo>
                  <a:pt x="2286594" y="449463"/>
                </a:lnTo>
                <a:lnTo>
                  <a:pt x="2268753" y="457256"/>
                </a:lnTo>
                <a:cubicBezTo>
                  <a:pt x="2273802" y="453954"/>
                  <a:pt x="2282621" y="452303"/>
                  <a:pt x="2289554" y="450654"/>
                </a:cubicBezTo>
                <a:lnTo>
                  <a:pt x="2942471" y="292001"/>
                </a:lnTo>
                <a:lnTo>
                  <a:pt x="2957896" y="292001"/>
                </a:lnTo>
                <a:cubicBezTo>
                  <a:pt x="2978456" y="283668"/>
                  <a:pt x="2999028" y="283668"/>
                  <a:pt x="3019590" y="275320"/>
                </a:cubicBezTo>
                <a:lnTo>
                  <a:pt x="3050437" y="275320"/>
                </a:lnTo>
                <a:lnTo>
                  <a:pt x="3051534" y="269103"/>
                </a:lnTo>
                <a:lnTo>
                  <a:pt x="3057512" y="271146"/>
                </a:lnTo>
                <a:cubicBezTo>
                  <a:pt x="3060724" y="273233"/>
                  <a:pt x="3063292" y="275320"/>
                  <a:pt x="3065861" y="275320"/>
                </a:cubicBezTo>
                <a:cubicBezTo>
                  <a:pt x="3065861" y="258637"/>
                  <a:pt x="3086434" y="266972"/>
                  <a:pt x="3091571" y="258637"/>
                </a:cubicBezTo>
                <a:lnTo>
                  <a:pt x="3123886" y="255485"/>
                </a:lnTo>
                <a:lnTo>
                  <a:pt x="3168689" y="250289"/>
                </a:lnTo>
                <a:cubicBezTo>
                  <a:pt x="3191830" y="246122"/>
                  <a:pt x="3214973" y="241941"/>
                  <a:pt x="3240670" y="241941"/>
                </a:cubicBezTo>
                <a:cubicBezTo>
                  <a:pt x="3230396" y="233608"/>
                  <a:pt x="3250956" y="233608"/>
                  <a:pt x="3240670" y="233608"/>
                </a:cubicBezTo>
                <a:cubicBezTo>
                  <a:pt x="3518320" y="183547"/>
                  <a:pt x="3801096" y="133487"/>
                  <a:pt x="4089021" y="100121"/>
                </a:cubicBezTo>
                <a:cubicBezTo>
                  <a:pt x="4094158" y="100121"/>
                  <a:pt x="4099308" y="100121"/>
                  <a:pt x="4094158" y="108455"/>
                </a:cubicBezTo>
                <a:cubicBezTo>
                  <a:pt x="4114730" y="100121"/>
                  <a:pt x="4104445" y="100121"/>
                  <a:pt x="4104445" y="100121"/>
                </a:cubicBezTo>
                <a:lnTo>
                  <a:pt x="4320792" y="75809"/>
                </a:lnTo>
                <a:cubicBezTo>
                  <a:pt x="4325334" y="78501"/>
                  <a:pt x="4331635" y="78501"/>
                  <a:pt x="4336052" y="77392"/>
                </a:cubicBezTo>
                <a:lnTo>
                  <a:pt x="4633377" y="40671"/>
                </a:lnTo>
                <a:cubicBezTo>
                  <a:pt x="4811400" y="25031"/>
                  <a:pt x="4991361" y="12515"/>
                  <a:pt x="5173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4FB8F75-9CB5-4FD1-903F-2F0A8B1B79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86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45E0F959-3092-0B33-5D50-D71CB3B42D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941" y="463982"/>
            <a:ext cx="7496481" cy="599616"/>
          </a:xfrm>
        </p:spPr>
        <p:txBody>
          <a:bodyPr/>
          <a:lstStyle>
            <a:lvl1pPr algn="ctr"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Extra Slide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C93AF0-2299-F02B-C3FB-9ABBA56C71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42943" y="1316681"/>
            <a:ext cx="9604655" cy="417547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479E91-0AC5-C324-BAC6-D11EB5A2061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42944" y="1916297"/>
            <a:ext cx="9604656" cy="74716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666FEEB-149D-FE65-9F53-28FFB71B90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42943" y="2916540"/>
            <a:ext cx="9604655" cy="417547"/>
          </a:xfrm>
        </p:spPr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F992D0F-DC89-7EA2-EA68-E72EE99A21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42944" y="3516156"/>
            <a:ext cx="9604656" cy="74716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421C18D-B5BC-9240-6A7E-F081449567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42943" y="4501761"/>
            <a:ext cx="9604655" cy="417547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B4FA8F8-630A-9A07-83A6-BAD94B469F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42944" y="5101377"/>
            <a:ext cx="9604656" cy="747160"/>
          </a:xfr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B9507E-F9C2-20C4-7C38-9A4F420F77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717EF6-8956-449F-A362-6B630825D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340BC02C-95C6-4D25-8F04-975EC22A1C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20" name="Oval 6">
            <a:extLst>
              <a:ext uri="{FF2B5EF4-FFF2-40B4-BE49-F238E27FC236}">
                <a16:creationId xmlns:a16="http://schemas.microsoft.com/office/drawing/2014/main" id="{AE4C8655-FC99-46E5-A993-AFE68186B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81C21835-3FAC-40C0-BD0F-CB976B944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498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2461A2C-52BF-4F6E-AC6D-0086E64568D6}"/>
              </a:ext>
            </a:extLst>
          </p:cNvPr>
          <p:cNvCxnSpPr/>
          <p:nvPr userDrawn="1"/>
        </p:nvCxnSpPr>
        <p:spPr>
          <a:xfrm>
            <a:off x="609758" y="1140812"/>
            <a:ext cx="1158224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9525657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 lang="en-US" sz="3200" b="1" i="0" kern="1200" dirty="0">
                <a:solidFill>
                  <a:schemeClr val="accent1"/>
                </a:solidFill>
                <a:latin typeface="+mj-lt"/>
                <a:ea typeface="+mj-ea"/>
                <a:cs typeface="Poppins" pitchFamily="2" charset="77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1"/>
            <a:ext cx="11225625" cy="4680000"/>
          </a:xfrm>
        </p:spPr>
        <p:txBody>
          <a:bodyPr/>
          <a:lstStyle>
            <a:lvl1pPr>
              <a:defRPr lang="he-IL" sz="20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1pPr>
            <a:lvl2pPr>
              <a:defRPr lang="he-IL" sz="18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2pPr>
            <a:lvl3pPr>
              <a:defRPr lang="he-IL" sz="16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3pPr>
            <a:lvl4pPr>
              <a:defRPr lang="he-IL" sz="14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4pPr>
            <a:lvl5pPr>
              <a:def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5pPr>
            <a:lvl6pPr>
              <a:def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Poppins Medium" pitchFamily="2" charset="77"/>
              </a:defRPr>
            </a:lvl6pPr>
            <a:lvl7pPr marL="2514600" indent="174625">
              <a:buNone/>
              <a:defRPr>
                <a:latin typeface="+mn-lt"/>
              </a:defRPr>
            </a:lvl7pPr>
            <a:lvl8pPr marL="3429000" indent="-825500">
              <a:tabLst>
                <a:tab pos="3676650" algn="l"/>
              </a:tabLst>
              <a:defRPr sz="1200">
                <a:latin typeface="+mn-lt"/>
              </a:defRPr>
            </a:lvl8pPr>
            <a:lvl9pPr>
              <a:defRPr sz="1200">
                <a:latin typeface="+mn-lt"/>
              </a:defRPr>
            </a:lvl9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marL="3429000" lvl="7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7th level</a:t>
            </a:r>
          </a:p>
          <a:p>
            <a:pPr lvl="8"/>
            <a:r>
              <a:rPr lang="en-US" dirty="0"/>
              <a:t>8th level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9A40441-B7FA-4C56-A9F6-81667400F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890" y="354365"/>
            <a:ext cx="1512000" cy="483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B85ED7-A3EC-4840-B6B7-F3AAEA6A7EC6}"/>
              </a:ext>
            </a:extLst>
          </p:cNvPr>
          <p:cNvSpPr txBox="1"/>
          <p:nvPr userDrawn="1"/>
        </p:nvSpPr>
        <p:spPr>
          <a:xfrm>
            <a:off x="622779" y="6418428"/>
            <a:ext cx="122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© ETSI 2021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5198F5C-2171-4B1F-A434-2CDEB837F2F1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400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מציין מיקום של כותרת תחתונה 4">
            <a:extLst>
              <a:ext uri="{FF2B5EF4-FFF2-40B4-BE49-F238E27FC236}">
                <a16:creationId xmlns:a16="http://schemas.microsoft.com/office/drawing/2014/main" id="{DC49BE82-A312-486A-93E3-F95DCDD2EC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88995"/>
            <a:ext cx="4114800" cy="365125"/>
          </a:xfrm>
          <a:prstGeom prst="rect">
            <a:avLst/>
          </a:prstGeom>
        </p:spPr>
        <p:txBody>
          <a:bodyPr vert="horz" lIns="108878" tIns="54439" rIns="108878" bIns="54439" rtlCol="0" anchor="ctr">
            <a:noAutofit/>
          </a:bodyPr>
          <a:lstStyle>
            <a:lvl1pPr>
              <a:defRPr lang="en-US" sz="14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ctr">
              <a:buFont typeface="Wingdings" panose="05000000000000000000" pitchFamily="2" charset="2"/>
              <a:buNone/>
            </a:pPr>
            <a:r>
              <a:rPr lang="en-US"/>
              <a:t>ADD SECTION NAME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125D17-C013-59ED-A29E-83D1077D2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1194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010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s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C7DDB9"/>
              </a:gs>
              <a:gs pos="13000">
                <a:srgbClr val="6FB8AA"/>
              </a:gs>
              <a:gs pos="62000">
                <a:srgbClr val="04087C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8" name="コンテンツ プレースホルダー"/>
          <p:cNvSpPr>
            <a:spLocks noGrp="1"/>
          </p:cNvSpPr>
          <p:nvPr>
            <p:ph sz="quarter" idx="12" hasCustomPrompt="1"/>
          </p:nvPr>
        </p:nvSpPr>
        <p:spPr bwMode="gray">
          <a:xfrm>
            <a:off x="263525" y="1016000"/>
            <a:ext cx="11664950" cy="5149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US" altLang="ja-JP" dirty="0" smtClean="0"/>
            </a:lvl1pPr>
            <a:lvl2pPr>
              <a:defRPr lang="en-US" altLang="ja-JP" dirty="0" smtClean="0"/>
            </a:lvl2pPr>
            <a:lvl3pPr>
              <a:defRPr lang="en-US" altLang="ja-JP" dirty="0" smtClean="0"/>
            </a:lvl3pPr>
            <a:lvl4pPr>
              <a:defRPr lang="en-US" altLang="ja-JP" dirty="0" smtClean="0"/>
            </a:lvl4pPr>
            <a:lvl5pPr>
              <a:defRPr lang="en-US" altLang="ja-JP" dirty="0" smtClean="0"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Enter the text.</a:t>
            </a:r>
          </a:p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63529" y="178171"/>
            <a:ext cx="11664951" cy="6155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marR="0" indent="0" algn="l" defTabSz="121902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95988" indent="0">
              <a:buNone/>
              <a:defRPr>
                <a:solidFill>
                  <a:schemeClr val="bg1"/>
                </a:solidFill>
              </a:defRPr>
            </a:lvl2pPr>
            <a:lvl3pPr marL="297235" indent="0">
              <a:buNone/>
              <a:defRPr>
                <a:solidFill>
                  <a:schemeClr val="bg1"/>
                </a:solidFill>
              </a:defRPr>
            </a:lvl3pPr>
            <a:lvl4pPr marL="436985" indent="0">
              <a:buNone/>
              <a:defRPr>
                <a:solidFill>
                  <a:schemeClr val="bg1"/>
                </a:solidFill>
              </a:defRPr>
            </a:lvl4pPr>
            <a:lvl5pPr marL="41514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9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66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orient="horz" pos="3884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(white)">
    <p:bg bwMode="ltGray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C7DDB9"/>
              </a:gs>
              <a:gs pos="13000">
                <a:srgbClr val="6FB8AA"/>
              </a:gs>
              <a:gs pos="62000">
                <a:srgbClr val="04087C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11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63529" y="178171"/>
            <a:ext cx="11664951" cy="6155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marR="0" indent="0" algn="l" defTabSz="121902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95988" indent="0">
              <a:buNone/>
              <a:defRPr>
                <a:solidFill>
                  <a:schemeClr val="bg1"/>
                </a:solidFill>
              </a:defRPr>
            </a:lvl2pPr>
            <a:lvl3pPr marL="297235" indent="0">
              <a:buNone/>
              <a:defRPr>
                <a:solidFill>
                  <a:schemeClr val="bg1"/>
                </a:solidFill>
              </a:defRPr>
            </a:lvl3pPr>
            <a:lvl4pPr marL="436985" indent="0">
              <a:buNone/>
              <a:defRPr>
                <a:solidFill>
                  <a:schemeClr val="bg1"/>
                </a:solidFill>
              </a:defRPr>
            </a:lvl4pPr>
            <a:lvl5pPr marL="41514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9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892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A4A3A4"/>
          </p15:clr>
        </p15:guide>
        <p15:guide id="2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line Only(white)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 bwMode="gray">
          <a:xfrm>
            <a:off x="0" y="6795600"/>
            <a:ext cx="12192000" cy="62400"/>
          </a:xfrm>
          <a:prstGeom prst="rect">
            <a:avLst/>
          </a:prstGeom>
          <a:gradFill flip="none" rotWithShape="1">
            <a:gsLst>
              <a:gs pos="0">
                <a:srgbClr val="C7DDB9"/>
              </a:gs>
              <a:gs pos="13000">
                <a:srgbClr val="6FB8AA"/>
              </a:gs>
              <a:gs pos="62000">
                <a:srgbClr val="04087C"/>
              </a:gs>
            </a:gsLst>
            <a:lin ang="10800000" scaled="0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b="1" dirty="0">
              <a:latin typeface="+mj-ea"/>
              <a:ea typeface="+mj-ea"/>
            </a:endParaRPr>
          </a:p>
        </p:txBody>
      </p:sp>
      <p:sp>
        <p:nvSpPr>
          <p:cNvPr id="9" name="テキスト プレースホルダー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63529" y="178171"/>
            <a:ext cx="11664951" cy="615553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marL="0" marR="0" indent="0" algn="l" defTabSz="121902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  <a:lvl2pPr marL="95988" indent="0">
              <a:buNone/>
              <a:defRPr>
                <a:solidFill>
                  <a:schemeClr val="bg1"/>
                </a:solidFill>
              </a:defRPr>
            </a:lvl2pPr>
            <a:lvl3pPr marL="297235" indent="0">
              <a:buNone/>
              <a:defRPr>
                <a:solidFill>
                  <a:schemeClr val="bg1"/>
                </a:solidFill>
              </a:defRPr>
            </a:lvl3pPr>
            <a:lvl4pPr marL="436985" indent="0">
              <a:buNone/>
              <a:defRPr>
                <a:solidFill>
                  <a:schemeClr val="bg1"/>
                </a:solidFill>
              </a:defRPr>
            </a:lvl4pPr>
            <a:lvl5pPr marL="41514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defTabSz="1219020" latinLnBrk="0">
              <a:lnSpc>
                <a:spcPct val="100000"/>
              </a:lnSpc>
              <a:buClr>
                <a:schemeClr val="accent6"/>
              </a:buClr>
              <a:buSzTx/>
              <a:buFont typeface="Arial" panose="020B0604020202020204" pitchFamily="34" charset="0"/>
              <a:buNone/>
              <a:tabLst/>
            </a:pPr>
            <a:r>
              <a:rPr kumimoji="1" lang="en-US" altLang="ja-JP" dirty="0"/>
              <a:t>Enter the title.</a:t>
            </a:r>
          </a:p>
        </p:txBody>
      </p:sp>
      <p:sp>
        <p:nvSpPr>
          <p:cNvPr id="6" name="PageNumber"/>
          <p:cNvSpPr txBox="1"/>
          <p:nvPr userDrawn="1"/>
        </p:nvSpPr>
        <p:spPr bwMode="gray">
          <a:xfrm>
            <a:off x="185576" y="6462234"/>
            <a:ext cx="460725" cy="307200"/>
          </a:xfrm>
          <a:prstGeom prst="rect">
            <a:avLst/>
          </a:prstGeom>
          <a:noFill/>
        </p:spPr>
        <p:txBody>
          <a:bodyPr wrap="square" lIns="120000" tIns="0" rIns="0" bIns="0" rtlCol="0" anchor="ctr" anchorCtr="0"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B99341-3773-4AA0-9F9D-94F83AE5E06F}" type="slidenum">
              <a:rPr lang="en-US" altLang="ja-JP" sz="1067" b="0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ja-JP" sz="1067" b="0" baseline="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9616302" y="6517511"/>
            <a:ext cx="2311647" cy="18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0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1180B1A-1614-EEC2-2373-CA6E32983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908" y="2533960"/>
            <a:ext cx="5455692" cy="2086166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Presentation title</a:t>
            </a:r>
            <a:br>
              <a:rPr lang="en-GB" noProof="0"/>
            </a:br>
            <a:r>
              <a:rPr lang="en-GB" noProof="0"/>
              <a:t>1 or 2 lines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75596C-4998-B144-B01A-8C58055AA0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14" y="4957129"/>
            <a:ext cx="5322886" cy="400110"/>
          </a:xfrm>
        </p:spPr>
        <p:txBody>
          <a:bodyPr/>
          <a:lstStyle>
            <a:lvl1pPr marL="0" indent="0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D6807D9-2F3B-2349-9CF7-CEA45317E5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712" y="5384247"/>
            <a:ext cx="3735547" cy="400110"/>
          </a:xfrm>
        </p:spPr>
        <p:txBody>
          <a:bodyPr/>
          <a:lstStyle>
            <a:lvl1pPr marL="0" indent="0" algn="l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45D2B8A-99D4-BE4A-9E4D-126919EAD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713" y="6211476"/>
            <a:ext cx="3592512" cy="369332"/>
          </a:xfrm>
        </p:spPr>
        <p:txBody>
          <a:bodyPr/>
          <a:lstStyle>
            <a:lvl1pPr marL="0" indent="0">
              <a:buNone/>
              <a:defRPr sz="1400" b="0" i="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noProof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DD/MM/YYYY</a:t>
            </a:r>
          </a:p>
        </p:txBody>
      </p:sp>
      <p:sp>
        <p:nvSpPr>
          <p:cNvPr id="213" name="Picture Placeholder  212" descr="Picture placeholder 50.">
            <a:extLst>
              <a:ext uri="{FF2B5EF4-FFF2-40B4-BE49-F238E27FC236}">
                <a16:creationId xmlns:a16="http://schemas.microsoft.com/office/drawing/2014/main" id="{A057584B-BDDE-FA4E-9A8D-E58DAD1C954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446293" y="2"/>
            <a:ext cx="5745708" cy="6858003"/>
          </a:xfrm>
          <a:custGeom>
            <a:avLst/>
            <a:gdLst>
              <a:gd name="connsiteX0" fmla="*/ 392327 w 5745708"/>
              <a:gd name="connsiteY0" fmla="*/ 5096358 h 6825345"/>
              <a:gd name="connsiteX1" fmla="*/ 627227 w 5745708"/>
              <a:gd name="connsiteY1" fmla="*/ 5598436 h 6825345"/>
              <a:gd name="connsiteX2" fmla="*/ 607858 w 5745708"/>
              <a:gd name="connsiteY2" fmla="*/ 5556609 h 6825345"/>
              <a:gd name="connsiteX3" fmla="*/ 595251 w 5745708"/>
              <a:gd name="connsiteY3" fmla="*/ 5527499 h 6825345"/>
              <a:gd name="connsiteX4" fmla="*/ 589787 w 5745708"/>
              <a:gd name="connsiteY4" fmla="*/ 5514123 h 6825345"/>
              <a:gd name="connsiteX5" fmla="*/ 598291 w 5745708"/>
              <a:gd name="connsiteY5" fmla="*/ 5528774 h 6825345"/>
              <a:gd name="connsiteX6" fmla="*/ 617957 w 5745708"/>
              <a:gd name="connsiteY6" fmla="*/ 5560438 h 6825345"/>
              <a:gd name="connsiteX7" fmla="*/ 647380 w 5745708"/>
              <a:gd name="connsiteY7" fmla="*/ 5606071 h 6825345"/>
              <a:gd name="connsiteX8" fmla="*/ 628460 w 5745708"/>
              <a:gd name="connsiteY8" fmla="*/ 5556015 h 6825345"/>
              <a:gd name="connsiteX9" fmla="*/ 610793 w 5745708"/>
              <a:gd name="connsiteY9" fmla="*/ 5505575 h 6825345"/>
              <a:gd name="connsiteX10" fmla="*/ 687369 w 5745708"/>
              <a:gd name="connsiteY10" fmla="*/ 5628889 h 6825345"/>
              <a:gd name="connsiteX11" fmla="*/ 725595 w 5745708"/>
              <a:gd name="connsiteY11" fmla="*/ 5686281 h 6825345"/>
              <a:gd name="connsiteX12" fmla="*/ 765244 w 5745708"/>
              <a:gd name="connsiteY12" fmla="*/ 5742463 h 6825345"/>
              <a:gd name="connsiteX13" fmla="*/ 729464 w 5745708"/>
              <a:gd name="connsiteY13" fmla="*/ 5684432 h 6825345"/>
              <a:gd name="connsiteX14" fmla="*/ 715646 w 5745708"/>
              <a:gd name="connsiteY14" fmla="*/ 5645857 h 6825345"/>
              <a:gd name="connsiteX15" fmla="*/ 734418 w 5745708"/>
              <a:gd name="connsiteY15" fmla="*/ 5656043 h 6825345"/>
              <a:gd name="connsiteX16" fmla="*/ 868417 w 5745708"/>
              <a:gd name="connsiteY16" fmla="*/ 5825800 h 6825345"/>
              <a:gd name="connsiteX17" fmla="*/ 836783 w 5745708"/>
              <a:gd name="connsiteY17" fmla="*/ 5757092 h 6825345"/>
              <a:gd name="connsiteX18" fmla="*/ 945165 w 5745708"/>
              <a:gd name="connsiteY18" fmla="*/ 5928274 h 6825345"/>
              <a:gd name="connsiteX19" fmla="*/ 1053589 w 5745708"/>
              <a:gd name="connsiteY19" fmla="*/ 6085973 h 6825345"/>
              <a:gd name="connsiteX20" fmla="*/ 1080888 w 5745708"/>
              <a:gd name="connsiteY20" fmla="*/ 6093606 h 6825345"/>
              <a:gd name="connsiteX21" fmla="*/ 1132571 w 5745708"/>
              <a:gd name="connsiteY21" fmla="*/ 6146597 h 6825345"/>
              <a:gd name="connsiteX22" fmla="*/ 1232873 w 5745708"/>
              <a:gd name="connsiteY22" fmla="*/ 6232146 h 6825345"/>
              <a:gd name="connsiteX23" fmla="*/ 1182701 w 5745708"/>
              <a:gd name="connsiteY23" fmla="*/ 6175325 h 6825345"/>
              <a:gd name="connsiteX24" fmla="*/ 1245523 w 5745708"/>
              <a:gd name="connsiteY24" fmla="*/ 6226085 h 6825345"/>
              <a:gd name="connsiteX25" fmla="*/ 1289765 w 5745708"/>
              <a:gd name="connsiteY25" fmla="*/ 6259514 h 6825345"/>
              <a:gd name="connsiteX26" fmla="*/ 1291530 w 5745708"/>
              <a:gd name="connsiteY26" fmla="*/ 6260896 h 6825345"/>
              <a:gd name="connsiteX27" fmla="*/ 565658 w 5745708"/>
              <a:gd name="connsiteY27" fmla="*/ 5311450 h 6825345"/>
              <a:gd name="connsiteX28" fmla="*/ 474304 w 5745708"/>
              <a:gd name="connsiteY28" fmla="*/ 5177801 h 6825345"/>
              <a:gd name="connsiteX29" fmla="*/ 503749 w 5745708"/>
              <a:gd name="connsiteY29" fmla="*/ 5264603 h 6825345"/>
              <a:gd name="connsiteX30" fmla="*/ 569973 w 5745708"/>
              <a:gd name="connsiteY30" fmla="*/ 5374690 h 6825345"/>
              <a:gd name="connsiteX31" fmla="*/ 614620 w 5745708"/>
              <a:gd name="connsiteY31" fmla="*/ 5411287 h 6825345"/>
              <a:gd name="connsiteX32" fmla="*/ 655969 w 5745708"/>
              <a:gd name="connsiteY32" fmla="*/ 5503872 h 6825345"/>
              <a:gd name="connsiteX33" fmla="*/ 709566 w 5745708"/>
              <a:gd name="connsiteY33" fmla="*/ 5578449 h 6825345"/>
              <a:gd name="connsiteX34" fmla="*/ 635157 w 5745708"/>
              <a:gd name="connsiteY34" fmla="*/ 5497707 h 6825345"/>
              <a:gd name="connsiteX35" fmla="*/ 550776 w 5745708"/>
              <a:gd name="connsiteY35" fmla="*/ 5371480 h 6825345"/>
              <a:gd name="connsiteX36" fmla="*/ 392327 w 5745708"/>
              <a:gd name="connsiteY36" fmla="*/ 5096358 h 6825345"/>
              <a:gd name="connsiteX37" fmla="*/ 142610 w 5745708"/>
              <a:gd name="connsiteY37" fmla="*/ 4032592 h 6825345"/>
              <a:gd name="connsiteX38" fmla="*/ 143696 w 5745708"/>
              <a:gd name="connsiteY38" fmla="*/ 4076568 h 6825345"/>
              <a:gd name="connsiteX39" fmla="*/ 150795 w 5745708"/>
              <a:gd name="connsiteY39" fmla="*/ 4087371 h 6825345"/>
              <a:gd name="connsiteX40" fmla="*/ 142610 w 5745708"/>
              <a:gd name="connsiteY40" fmla="*/ 4032592 h 6825345"/>
              <a:gd name="connsiteX41" fmla="*/ 2002178 w 5745708"/>
              <a:gd name="connsiteY41" fmla="*/ 0 h 6825345"/>
              <a:gd name="connsiteX42" fmla="*/ 2095742 w 5745708"/>
              <a:gd name="connsiteY42" fmla="*/ 0 h 6825345"/>
              <a:gd name="connsiteX43" fmla="*/ 2079755 w 5745708"/>
              <a:gd name="connsiteY43" fmla="*/ 10531 h 6825345"/>
              <a:gd name="connsiteX44" fmla="*/ 1955810 w 5745708"/>
              <a:gd name="connsiteY44" fmla="*/ 72433 h 6825345"/>
              <a:gd name="connsiteX45" fmla="*/ 1890225 w 5745708"/>
              <a:gd name="connsiteY45" fmla="*/ 87511 h 6825345"/>
              <a:gd name="connsiteX46" fmla="*/ 1798488 w 5745708"/>
              <a:gd name="connsiteY46" fmla="*/ 152111 h 6825345"/>
              <a:gd name="connsiteX47" fmla="*/ 1776336 w 5745708"/>
              <a:gd name="connsiteY47" fmla="*/ 191175 h 6825345"/>
              <a:gd name="connsiteX48" fmla="*/ 1846068 w 5745708"/>
              <a:gd name="connsiteY48" fmla="*/ 160023 h 6825345"/>
              <a:gd name="connsiteX49" fmla="*/ 1881975 w 5745708"/>
              <a:gd name="connsiteY49" fmla="*/ 155173 h 6825345"/>
              <a:gd name="connsiteX50" fmla="*/ 2066616 w 5745708"/>
              <a:gd name="connsiteY50" fmla="*/ 35987 h 6825345"/>
              <a:gd name="connsiteX51" fmla="*/ 1869942 w 5745708"/>
              <a:gd name="connsiteY51" fmla="*/ 164870 h 6825345"/>
              <a:gd name="connsiteX52" fmla="*/ 1808480 w 5745708"/>
              <a:gd name="connsiteY52" fmla="*/ 230876 h 6825345"/>
              <a:gd name="connsiteX53" fmla="*/ 1797148 w 5745708"/>
              <a:gd name="connsiteY53" fmla="*/ 269196 h 6825345"/>
              <a:gd name="connsiteX54" fmla="*/ 1822001 w 5745708"/>
              <a:gd name="connsiteY54" fmla="*/ 278870 h 6825345"/>
              <a:gd name="connsiteX55" fmla="*/ 1869136 w 5745708"/>
              <a:gd name="connsiteY55" fmla="*/ 247845 h 6825345"/>
              <a:gd name="connsiteX56" fmla="*/ 1906169 w 5745708"/>
              <a:gd name="connsiteY56" fmla="*/ 182818 h 6825345"/>
              <a:gd name="connsiteX57" fmla="*/ 2051585 w 5745708"/>
              <a:gd name="connsiteY57" fmla="*/ 68946 h 6825345"/>
              <a:gd name="connsiteX58" fmla="*/ 2140600 w 5745708"/>
              <a:gd name="connsiteY58" fmla="*/ 10511 h 6825345"/>
              <a:gd name="connsiteX59" fmla="*/ 2157277 w 5745708"/>
              <a:gd name="connsiteY59" fmla="*/ 0 h 6825345"/>
              <a:gd name="connsiteX60" fmla="*/ 5745708 w 5745708"/>
              <a:gd name="connsiteY60" fmla="*/ 0 h 6825345"/>
              <a:gd name="connsiteX61" fmla="*/ 5745708 w 5745708"/>
              <a:gd name="connsiteY61" fmla="*/ 6825345 h 6825345"/>
              <a:gd name="connsiteX62" fmla="*/ 5555148 w 5745708"/>
              <a:gd name="connsiteY62" fmla="*/ 6825345 h 6825345"/>
              <a:gd name="connsiteX63" fmla="*/ 2217305 w 5745708"/>
              <a:gd name="connsiteY63" fmla="*/ 6825345 h 6825345"/>
              <a:gd name="connsiteX64" fmla="*/ 1967292 w 5745708"/>
              <a:gd name="connsiteY64" fmla="*/ 6825345 h 6825345"/>
              <a:gd name="connsiteX65" fmla="*/ 1887077 w 5745708"/>
              <a:gd name="connsiteY65" fmla="*/ 6823856 h 6825345"/>
              <a:gd name="connsiteX66" fmla="*/ 1891947 w 5745708"/>
              <a:gd name="connsiteY66" fmla="*/ 6825345 h 6825345"/>
              <a:gd name="connsiteX67" fmla="*/ 1823192 w 5745708"/>
              <a:gd name="connsiteY67" fmla="*/ 6825345 h 6825345"/>
              <a:gd name="connsiteX68" fmla="*/ 1818749 w 5745708"/>
              <a:gd name="connsiteY68" fmla="*/ 6822346 h 6825345"/>
              <a:gd name="connsiteX69" fmla="*/ 1741597 w 5745708"/>
              <a:gd name="connsiteY69" fmla="*/ 6773203 h 6825345"/>
              <a:gd name="connsiteX70" fmla="*/ 1723356 w 5745708"/>
              <a:gd name="connsiteY70" fmla="*/ 6783454 h 6825345"/>
              <a:gd name="connsiteX71" fmla="*/ 1637298 w 5745708"/>
              <a:gd name="connsiteY71" fmla="*/ 6710068 h 6825345"/>
              <a:gd name="connsiteX72" fmla="*/ 1528639 w 5745708"/>
              <a:gd name="connsiteY72" fmla="*/ 6620820 h 6825345"/>
              <a:gd name="connsiteX73" fmla="*/ 1525174 w 5745708"/>
              <a:gd name="connsiteY73" fmla="*/ 6604257 h 6825345"/>
              <a:gd name="connsiteX74" fmla="*/ 1513373 w 5745708"/>
              <a:gd name="connsiteY74" fmla="*/ 6594984 h 6825345"/>
              <a:gd name="connsiteX75" fmla="*/ 1531020 w 5745708"/>
              <a:gd name="connsiteY75" fmla="*/ 6604362 h 6825345"/>
              <a:gd name="connsiteX76" fmla="*/ 1550941 w 5745708"/>
              <a:gd name="connsiteY76" fmla="*/ 6615079 h 6825345"/>
              <a:gd name="connsiteX77" fmla="*/ 1588528 w 5745708"/>
              <a:gd name="connsiteY77" fmla="*/ 6606446 h 6825345"/>
              <a:gd name="connsiteX78" fmla="*/ 1666379 w 5745708"/>
              <a:gd name="connsiteY78" fmla="*/ 6666668 h 6825345"/>
              <a:gd name="connsiteX79" fmla="*/ 1743893 w 5745708"/>
              <a:gd name="connsiteY79" fmla="*/ 6722445 h 6825345"/>
              <a:gd name="connsiteX80" fmla="*/ 1804059 w 5745708"/>
              <a:gd name="connsiteY80" fmla="*/ 6760446 h 6825345"/>
              <a:gd name="connsiteX81" fmla="*/ 1832334 w 5745708"/>
              <a:gd name="connsiteY81" fmla="*/ 6763633 h 6825345"/>
              <a:gd name="connsiteX82" fmla="*/ 1747230 w 5745708"/>
              <a:gd name="connsiteY82" fmla="*/ 6680064 h 6825345"/>
              <a:gd name="connsiteX83" fmla="*/ 1845154 w 5745708"/>
              <a:gd name="connsiteY83" fmla="*/ 6744240 h 6825345"/>
              <a:gd name="connsiteX84" fmla="*/ 1925855 w 5745708"/>
              <a:gd name="connsiteY84" fmla="*/ 6787110 h 6825345"/>
              <a:gd name="connsiteX85" fmla="*/ 1997671 w 5745708"/>
              <a:gd name="connsiteY85" fmla="*/ 6825323 h 6825345"/>
              <a:gd name="connsiteX86" fmla="*/ 2050671 w 5745708"/>
              <a:gd name="connsiteY86" fmla="*/ 6825323 h 6825345"/>
              <a:gd name="connsiteX87" fmla="*/ 1317636 w 5745708"/>
              <a:gd name="connsiteY87" fmla="*/ 6285242 h 6825345"/>
              <a:gd name="connsiteX88" fmla="*/ 1344870 w 5745708"/>
              <a:gd name="connsiteY88" fmla="*/ 6374832 h 6825345"/>
              <a:gd name="connsiteX89" fmla="*/ 1648458 w 5745708"/>
              <a:gd name="connsiteY89" fmla="*/ 6583735 h 6825345"/>
              <a:gd name="connsiteX90" fmla="*/ 1530808 w 5745708"/>
              <a:gd name="connsiteY90" fmla="*/ 6525130 h 6825345"/>
              <a:gd name="connsiteX91" fmla="*/ 1381054 w 5745708"/>
              <a:gd name="connsiteY91" fmla="*/ 6410748 h 6825345"/>
              <a:gd name="connsiteX92" fmla="*/ 1435393 w 5745708"/>
              <a:gd name="connsiteY92" fmla="*/ 6470968 h 6825345"/>
              <a:gd name="connsiteX93" fmla="*/ 1389643 w 5745708"/>
              <a:gd name="connsiteY93" fmla="*/ 6439816 h 6825345"/>
              <a:gd name="connsiteX94" fmla="*/ 1357881 w 5745708"/>
              <a:gd name="connsiteY94" fmla="*/ 6414447 h 6825345"/>
              <a:gd name="connsiteX95" fmla="*/ 1324098 w 5745708"/>
              <a:gd name="connsiteY95" fmla="*/ 6383762 h 6825345"/>
              <a:gd name="connsiteX96" fmla="*/ 1196604 w 5745708"/>
              <a:gd name="connsiteY96" fmla="*/ 6259129 h 6825345"/>
              <a:gd name="connsiteX97" fmla="*/ 1241250 w 5745708"/>
              <a:gd name="connsiteY97" fmla="*/ 6287923 h 6825345"/>
              <a:gd name="connsiteX98" fmla="*/ 1215930 w 5745708"/>
              <a:gd name="connsiteY98" fmla="*/ 6258024 h 6825345"/>
              <a:gd name="connsiteX99" fmla="*/ 1118518 w 5745708"/>
              <a:gd name="connsiteY99" fmla="*/ 6140028 h 6825345"/>
              <a:gd name="connsiteX100" fmla="*/ 1073787 w 5745708"/>
              <a:gd name="connsiteY100" fmla="*/ 6139771 h 6825345"/>
              <a:gd name="connsiteX101" fmla="*/ 1156360 w 5745708"/>
              <a:gd name="connsiteY101" fmla="*/ 6226787 h 6825345"/>
              <a:gd name="connsiteX102" fmla="*/ 1252517 w 5745708"/>
              <a:gd name="connsiteY102" fmla="*/ 6331579 h 6825345"/>
              <a:gd name="connsiteX103" fmla="*/ 1127000 w 5745708"/>
              <a:gd name="connsiteY103" fmla="*/ 6213880 h 6825345"/>
              <a:gd name="connsiteX104" fmla="*/ 1037602 w 5745708"/>
              <a:gd name="connsiteY104" fmla="*/ 6150531 h 6825345"/>
              <a:gd name="connsiteX105" fmla="*/ 956072 w 5745708"/>
              <a:gd name="connsiteY105" fmla="*/ 6088227 h 6825345"/>
              <a:gd name="connsiteX106" fmla="*/ 909364 w 5745708"/>
              <a:gd name="connsiteY106" fmla="*/ 6041126 h 6825345"/>
              <a:gd name="connsiteX107" fmla="*/ 857532 w 5745708"/>
              <a:gd name="connsiteY107" fmla="*/ 5971973 h 6825345"/>
              <a:gd name="connsiteX108" fmla="*/ 852600 w 5745708"/>
              <a:gd name="connsiteY108" fmla="*/ 5903818 h 6825345"/>
              <a:gd name="connsiteX109" fmla="*/ 819096 w 5745708"/>
              <a:gd name="connsiteY109" fmla="*/ 5864607 h 6825345"/>
              <a:gd name="connsiteX110" fmla="*/ 780997 w 5745708"/>
              <a:gd name="connsiteY110" fmla="*/ 5816188 h 6825345"/>
              <a:gd name="connsiteX111" fmla="*/ 713796 w 5745708"/>
              <a:gd name="connsiteY111" fmla="*/ 5733659 h 6825345"/>
              <a:gd name="connsiteX112" fmla="*/ 715177 w 5745708"/>
              <a:gd name="connsiteY112" fmla="*/ 5785121 h 6825345"/>
              <a:gd name="connsiteX113" fmla="*/ 626673 w 5745708"/>
              <a:gd name="connsiteY113" fmla="*/ 5624040 h 6825345"/>
              <a:gd name="connsiteX114" fmla="*/ 588916 w 5745708"/>
              <a:gd name="connsiteY114" fmla="*/ 5544596 h 6825345"/>
              <a:gd name="connsiteX115" fmla="*/ 525901 w 5745708"/>
              <a:gd name="connsiteY115" fmla="*/ 5450796 h 6825345"/>
              <a:gd name="connsiteX116" fmla="*/ 580072 w 5745708"/>
              <a:gd name="connsiteY116" fmla="*/ 5562607 h 6825345"/>
              <a:gd name="connsiteX117" fmla="*/ 451238 w 5745708"/>
              <a:gd name="connsiteY117" fmla="*/ 5311215 h 6825345"/>
              <a:gd name="connsiteX118" fmla="*/ 415118 w 5745708"/>
              <a:gd name="connsiteY118" fmla="*/ 5195323 h 6825345"/>
              <a:gd name="connsiteX119" fmla="*/ 374810 w 5745708"/>
              <a:gd name="connsiteY119" fmla="*/ 5059251 h 6825345"/>
              <a:gd name="connsiteX120" fmla="*/ 350212 w 5745708"/>
              <a:gd name="connsiteY120" fmla="*/ 5049659 h 6825345"/>
              <a:gd name="connsiteX121" fmla="*/ 303142 w 5745708"/>
              <a:gd name="connsiteY121" fmla="*/ 4998073 h 6825345"/>
              <a:gd name="connsiteX122" fmla="*/ 358653 w 5745708"/>
              <a:gd name="connsiteY122" fmla="*/ 5031436 h 6825345"/>
              <a:gd name="connsiteX123" fmla="*/ 266894 w 5745708"/>
              <a:gd name="connsiteY123" fmla="*/ 4832676 h 6825345"/>
              <a:gd name="connsiteX124" fmla="*/ 258263 w 5745708"/>
              <a:gd name="connsiteY124" fmla="*/ 4859213 h 6825345"/>
              <a:gd name="connsiteX125" fmla="*/ 205433 w 5745708"/>
              <a:gd name="connsiteY125" fmla="*/ 4760419 h 6825345"/>
              <a:gd name="connsiteX126" fmla="*/ 249228 w 5745708"/>
              <a:gd name="connsiteY126" fmla="*/ 4820576 h 6825345"/>
              <a:gd name="connsiteX127" fmla="*/ 198503 w 5745708"/>
              <a:gd name="connsiteY127" fmla="*/ 4657456 h 6825345"/>
              <a:gd name="connsiteX128" fmla="*/ 260008 w 5745708"/>
              <a:gd name="connsiteY128" fmla="*/ 4742151 h 6825345"/>
              <a:gd name="connsiteX129" fmla="*/ 302717 w 5745708"/>
              <a:gd name="connsiteY129" fmla="*/ 4826000 h 6825345"/>
              <a:gd name="connsiteX130" fmla="*/ 343707 w 5745708"/>
              <a:gd name="connsiteY130" fmla="*/ 4909527 h 6825345"/>
              <a:gd name="connsiteX131" fmla="*/ 318472 w 5745708"/>
              <a:gd name="connsiteY131" fmla="*/ 4837419 h 6825345"/>
              <a:gd name="connsiteX132" fmla="*/ 372641 w 5745708"/>
              <a:gd name="connsiteY132" fmla="*/ 4964560 h 6825345"/>
              <a:gd name="connsiteX133" fmla="*/ 373108 w 5745708"/>
              <a:gd name="connsiteY133" fmla="*/ 4899405 h 6825345"/>
              <a:gd name="connsiteX134" fmla="*/ 277780 w 5745708"/>
              <a:gd name="connsiteY134" fmla="*/ 4630427 h 6825345"/>
              <a:gd name="connsiteX135" fmla="*/ 231391 w 5745708"/>
              <a:gd name="connsiteY135" fmla="*/ 4550237 h 6825345"/>
              <a:gd name="connsiteX136" fmla="*/ 206750 w 5745708"/>
              <a:gd name="connsiteY136" fmla="*/ 4506965 h 6825345"/>
              <a:gd name="connsiteX137" fmla="*/ 224802 w 5745708"/>
              <a:gd name="connsiteY137" fmla="*/ 4555811 h 6825345"/>
              <a:gd name="connsiteX138" fmla="*/ 266131 w 5745708"/>
              <a:gd name="connsiteY138" fmla="*/ 4635998 h 6825345"/>
              <a:gd name="connsiteX139" fmla="*/ 301442 w 5745708"/>
              <a:gd name="connsiteY139" fmla="*/ 4758272 h 6825345"/>
              <a:gd name="connsiteX140" fmla="*/ 174245 w 5745708"/>
              <a:gd name="connsiteY140" fmla="*/ 4567335 h 6825345"/>
              <a:gd name="connsiteX141" fmla="*/ 186321 w 5745708"/>
              <a:gd name="connsiteY141" fmla="*/ 4607462 h 6825345"/>
              <a:gd name="connsiteX142" fmla="*/ 156940 w 5745708"/>
              <a:gd name="connsiteY142" fmla="*/ 4544030 h 6825345"/>
              <a:gd name="connsiteX143" fmla="*/ 167570 w 5745708"/>
              <a:gd name="connsiteY143" fmla="*/ 4511622 h 6825345"/>
              <a:gd name="connsiteX144" fmla="*/ 131578 w 5745708"/>
              <a:gd name="connsiteY144" fmla="*/ 4414974 h 6825345"/>
              <a:gd name="connsiteX145" fmla="*/ 97944 w 5745708"/>
              <a:gd name="connsiteY145" fmla="*/ 4317155 h 6825345"/>
              <a:gd name="connsiteX146" fmla="*/ 125136 w 5745708"/>
              <a:gd name="connsiteY146" fmla="*/ 4351328 h 6825345"/>
              <a:gd name="connsiteX147" fmla="*/ 164550 w 5745708"/>
              <a:gd name="connsiteY147" fmla="*/ 4429371 h 6825345"/>
              <a:gd name="connsiteX148" fmla="*/ 192890 w 5745708"/>
              <a:gd name="connsiteY148" fmla="*/ 4482128 h 6825345"/>
              <a:gd name="connsiteX149" fmla="*/ 205730 w 5745708"/>
              <a:gd name="connsiteY149" fmla="*/ 4504711 h 6825345"/>
              <a:gd name="connsiteX150" fmla="*/ 169824 w 5745708"/>
              <a:gd name="connsiteY150" fmla="*/ 4348118 h 6825345"/>
              <a:gd name="connsiteX151" fmla="*/ 159618 w 5745708"/>
              <a:gd name="connsiteY151" fmla="*/ 4211195 h 6825345"/>
              <a:gd name="connsiteX152" fmla="*/ 134171 w 5745708"/>
              <a:gd name="connsiteY152" fmla="*/ 4187613 h 6825345"/>
              <a:gd name="connsiteX153" fmla="*/ 117545 w 5745708"/>
              <a:gd name="connsiteY153" fmla="*/ 4039079 h 6825345"/>
              <a:gd name="connsiteX154" fmla="*/ 142079 w 5745708"/>
              <a:gd name="connsiteY154" fmla="*/ 4028553 h 6825345"/>
              <a:gd name="connsiteX155" fmla="*/ 138699 w 5745708"/>
              <a:gd name="connsiteY155" fmla="*/ 4004353 h 6825345"/>
              <a:gd name="connsiteX156" fmla="*/ 128727 w 5745708"/>
              <a:gd name="connsiteY156" fmla="*/ 3950128 h 6825345"/>
              <a:gd name="connsiteX157" fmla="*/ 117353 w 5745708"/>
              <a:gd name="connsiteY157" fmla="*/ 3889908 h 6825345"/>
              <a:gd name="connsiteX158" fmla="*/ 129579 w 5745708"/>
              <a:gd name="connsiteY158" fmla="*/ 3931840 h 6825345"/>
              <a:gd name="connsiteX159" fmla="*/ 103216 w 5745708"/>
              <a:gd name="connsiteY159" fmla="*/ 3481881 h 6825345"/>
              <a:gd name="connsiteX160" fmla="*/ 124859 w 5745708"/>
              <a:gd name="connsiteY160" fmla="*/ 3073238 h 6825345"/>
              <a:gd name="connsiteX161" fmla="*/ 106660 w 5745708"/>
              <a:gd name="connsiteY161" fmla="*/ 2993688 h 6825345"/>
              <a:gd name="connsiteX162" fmla="*/ 84296 w 5745708"/>
              <a:gd name="connsiteY162" fmla="*/ 3080192 h 6825345"/>
              <a:gd name="connsiteX163" fmla="*/ 69115 w 5745708"/>
              <a:gd name="connsiteY163" fmla="*/ 3063307 h 6825345"/>
              <a:gd name="connsiteX164" fmla="*/ 73241 w 5745708"/>
              <a:gd name="connsiteY164" fmla="*/ 3016461 h 6825345"/>
              <a:gd name="connsiteX165" fmla="*/ 54319 w 5745708"/>
              <a:gd name="connsiteY165" fmla="*/ 3048337 h 6825345"/>
              <a:gd name="connsiteX166" fmla="*/ 51471 w 5745708"/>
              <a:gd name="connsiteY166" fmla="*/ 3168589 h 6825345"/>
              <a:gd name="connsiteX167" fmla="*/ 51321 w 5745708"/>
              <a:gd name="connsiteY167" fmla="*/ 3280590 h 6825345"/>
              <a:gd name="connsiteX168" fmla="*/ 75303 w 5745708"/>
              <a:gd name="connsiteY168" fmla="*/ 3440692 h 6825345"/>
              <a:gd name="connsiteX169" fmla="*/ 74963 w 5745708"/>
              <a:gd name="connsiteY169" fmla="*/ 3302300 h 6825345"/>
              <a:gd name="connsiteX170" fmla="*/ 86634 w 5745708"/>
              <a:gd name="connsiteY170" fmla="*/ 3439182 h 6825345"/>
              <a:gd name="connsiteX171" fmla="*/ 90034 w 5745708"/>
              <a:gd name="connsiteY171" fmla="*/ 3615424 h 6825345"/>
              <a:gd name="connsiteX172" fmla="*/ 73750 w 5745708"/>
              <a:gd name="connsiteY172" fmla="*/ 3659570 h 6825345"/>
              <a:gd name="connsiteX173" fmla="*/ 76556 w 5745708"/>
              <a:gd name="connsiteY173" fmla="*/ 3680366 h 6825345"/>
              <a:gd name="connsiteX174" fmla="*/ 83232 w 5745708"/>
              <a:gd name="connsiteY174" fmla="*/ 3725957 h 6825345"/>
              <a:gd name="connsiteX175" fmla="*/ 92989 w 5745708"/>
              <a:gd name="connsiteY175" fmla="*/ 3792112 h 6825345"/>
              <a:gd name="connsiteX176" fmla="*/ 71666 w 5745708"/>
              <a:gd name="connsiteY176" fmla="*/ 3744053 h 6825345"/>
              <a:gd name="connsiteX177" fmla="*/ 60611 w 5745708"/>
              <a:gd name="connsiteY177" fmla="*/ 3708371 h 6825345"/>
              <a:gd name="connsiteX178" fmla="*/ 51471 w 5745708"/>
              <a:gd name="connsiteY178" fmla="*/ 3631732 h 6825345"/>
              <a:gd name="connsiteX179" fmla="*/ 65184 w 5745708"/>
              <a:gd name="connsiteY179" fmla="*/ 3857436 h 6825345"/>
              <a:gd name="connsiteX180" fmla="*/ 78959 w 5745708"/>
              <a:gd name="connsiteY180" fmla="*/ 3878232 h 6825345"/>
              <a:gd name="connsiteX181" fmla="*/ 93204 w 5745708"/>
              <a:gd name="connsiteY181" fmla="*/ 3898796 h 6825345"/>
              <a:gd name="connsiteX182" fmla="*/ 64992 w 5745708"/>
              <a:gd name="connsiteY182" fmla="*/ 3938752 h 6825345"/>
              <a:gd name="connsiteX183" fmla="*/ 57870 w 5745708"/>
              <a:gd name="connsiteY183" fmla="*/ 3905855 h 6825345"/>
              <a:gd name="connsiteX184" fmla="*/ 50577 w 5745708"/>
              <a:gd name="connsiteY184" fmla="*/ 3872087 h 6825345"/>
              <a:gd name="connsiteX185" fmla="*/ 43945 w 5745708"/>
              <a:gd name="connsiteY185" fmla="*/ 3833131 h 6825345"/>
              <a:gd name="connsiteX186" fmla="*/ 26341 w 5745708"/>
              <a:gd name="connsiteY186" fmla="*/ 3726723 h 6825345"/>
              <a:gd name="connsiteX187" fmla="*/ 15136 w 5745708"/>
              <a:gd name="connsiteY187" fmla="*/ 3787624 h 6825345"/>
              <a:gd name="connsiteX188" fmla="*/ 6016 w 5745708"/>
              <a:gd name="connsiteY188" fmla="*/ 3696697 h 6825345"/>
              <a:gd name="connsiteX189" fmla="*/ 1425 w 5745708"/>
              <a:gd name="connsiteY189" fmla="*/ 3634094 h 6825345"/>
              <a:gd name="connsiteX190" fmla="*/ 0 w 5745708"/>
              <a:gd name="connsiteY190" fmla="*/ 3605577 h 6825345"/>
              <a:gd name="connsiteX191" fmla="*/ 13097 w 5745708"/>
              <a:gd name="connsiteY191" fmla="*/ 3648106 h 6825345"/>
              <a:gd name="connsiteX192" fmla="*/ 31954 w 5745708"/>
              <a:gd name="connsiteY192" fmla="*/ 3268257 h 6825345"/>
              <a:gd name="connsiteX193" fmla="*/ 17625 w 5745708"/>
              <a:gd name="connsiteY193" fmla="*/ 3114322 h 6825345"/>
              <a:gd name="connsiteX194" fmla="*/ 42924 w 5745708"/>
              <a:gd name="connsiteY194" fmla="*/ 2896211 h 6825345"/>
              <a:gd name="connsiteX195" fmla="*/ 70732 w 5745708"/>
              <a:gd name="connsiteY195" fmla="*/ 2962895 h 6825345"/>
              <a:gd name="connsiteX196" fmla="*/ 86400 w 5745708"/>
              <a:gd name="connsiteY196" fmla="*/ 2715906 h 6825345"/>
              <a:gd name="connsiteX197" fmla="*/ 100133 w 5745708"/>
              <a:gd name="connsiteY197" fmla="*/ 2780084 h 6825345"/>
              <a:gd name="connsiteX198" fmla="*/ 157279 w 5745708"/>
              <a:gd name="connsiteY198" fmla="*/ 2622321 h 6825345"/>
              <a:gd name="connsiteX199" fmla="*/ 194420 w 5745708"/>
              <a:gd name="connsiteY199" fmla="*/ 2404486 h 6825345"/>
              <a:gd name="connsiteX200" fmla="*/ 203116 w 5745708"/>
              <a:gd name="connsiteY200" fmla="*/ 2261331 h 6825345"/>
              <a:gd name="connsiteX201" fmla="*/ 230031 w 5745708"/>
              <a:gd name="connsiteY201" fmla="*/ 2108694 h 6825345"/>
              <a:gd name="connsiteX202" fmla="*/ 267469 w 5745708"/>
              <a:gd name="connsiteY202" fmla="*/ 2003796 h 6825345"/>
              <a:gd name="connsiteX203" fmla="*/ 331801 w 5745708"/>
              <a:gd name="connsiteY203" fmla="*/ 1867937 h 6825345"/>
              <a:gd name="connsiteX204" fmla="*/ 336541 w 5745708"/>
              <a:gd name="connsiteY204" fmla="*/ 1888753 h 6825345"/>
              <a:gd name="connsiteX205" fmla="*/ 412991 w 5745708"/>
              <a:gd name="connsiteY205" fmla="*/ 1703943 h 6825345"/>
              <a:gd name="connsiteX206" fmla="*/ 492143 w 5745708"/>
              <a:gd name="connsiteY206" fmla="*/ 1548093 h 6825345"/>
              <a:gd name="connsiteX207" fmla="*/ 577267 w 5745708"/>
              <a:gd name="connsiteY207" fmla="*/ 1400136 h 6825345"/>
              <a:gd name="connsiteX208" fmla="*/ 623867 w 5745708"/>
              <a:gd name="connsiteY208" fmla="*/ 1322647 h 6825345"/>
              <a:gd name="connsiteX209" fmla="*/ 674167 w 5745708"/>
              <a:gd name="connsiteY209" fmla="*/ 1239162 h 6825345"/>
              <a:gd name="connsiteX210" fmla="*/ 696489 w 5745708"/>
              <a:gd name="connsiteY210" fmla="*/ 1213920 h 6825345"/>
              <a:gd name="connsiteX211" fmla="*/ 747960 w 5745708"/>
              <a:gd name="connsiteY211" fmla="*/ 1160397 h 6825345"/>
              <a:gd name="connsiteX212" fmla="*/ 822837 w 5745708"/>
              <a:gd name="connsiteY212" fmla="*/ 1083420 h 6825345"/>
              <a:gd name="connsiteX213" fmla="*/ 793095 w 5745708"/>
              <a:gd name="connsiteY213" fmla="*/ 1203350 h 6825345"/>
              <a:gd name="connsiteX214" fmla="*/ 684628 w 5745708"/>
              <a:gd name="connsiteY214" fmla="*/ 1320308 h 6825345"/>
              <a:gd name="connsiteX215" fmla="*/ 636475 w 5745708"/>
              <a:gd name="connsiteY215" fmla="*/ 1386376 h 6825345"/>
              <a:gd name="connsiteX216" fmla="*/ 587046 w 5745708"/>
              <a:gd name="connsiteY216" fmla="*/ 1453232 h 6825345"/>
              <a:gd name="connsiteX217" fmla="*/ 631031 w 5745708"/>
              <a:gd name="connsiteY217" fmla="*/ 1417231 h 6825345"/>
              <a:gd name="connsiteX218" fmla="*/ 529665 w 5745708"/>
              <a:gd name="connsiteY218" fmla="*/ 1576185 h 6825345"/>
              <a:gd name="connsiteX219" fmla="*/ 559705 w 5745708"/>
              <a:gd name="connsiteY219" fmla="*/ 1560748 h 6825345"/>
              <a:gd name="connsiteX220" fmla="*/ 547841 w 5745708"/>
              <a:gd name="connsiteY220" fmla="*/ 1575546 h 6825345"/>
              <a:gd name="connsiteX221" fmla="*/ 522884 w 5745708"/>
              <a:gd name="connsiteY221" fmla="*/ 1608827 h 6825345"/>
              <a:gd name="connsiteX222" fmla="*/ 486487 w 5745708"/>
              <a:gd name="connsiteY222" fmla="*/ 1657501 h 6825345"/>
              <a:gd name="connsiteX223" fmla="*/ 459125 w 5745708"/>
              <a:gd name="connsiteY223" fmla="*/ 1736520 h 6825345"/>
              <a:gd name="connsiteX224" fmla="*/ 456277 w 5745708"/>
              <a:gd name="connsiteY224" fmla="*/ 1779580 h 6825345"/>
              <a:gd name="connsiteX225" fmla="*/ 408803 w 5745708"/>
              <a:gd name="connsiteY225" fmla="*/ 1915250 h 6825345"/>
              <a:gd name="connsiteX226" fmla="*/ 438056 w 5745708"/>
              <a:gd name="connsiteY226" fmla="*/ 1731843 h 6825345"/>
              <a:gd name="connsiteX227" fmla="*/ 437462 w 5745708"/>
              <a:gd name="connsiteY227" fmla="*/ 1714491 h 6825345"/>
              <a:gd name="connsiteX228" fmla="*/ 434869 w 5745708"/>
              <a:gd name="connsiteY228" fmla="*/ 1689759 h 6825345"/>
              <a:gd name="connsiteX229" fmla="*/ 409909 w 5745708"/>
              <a:gd name="connsiteY229" fmla="*/ 1771246 h 6825345"/>
              <a:gd name="connsiteX230" fmla="*/ 380953 w 5745708"/>
              <a:gd name="connsiteY230" fmla="*/ 1841440 h 6825345"/>
              <a:gd name="connsiteX231" fmla="*/ 347810 w 5745708"/>
              <a:gd name="connsiteY231" fmla="*/ 1918163 h 6825345"/>
              <a:gd name="connsiteX232" fmla="*/ 314815 w 5745708"/>
              <a:gd name="connsiteY232" fmla="*/ 2020382 h 6825345"/>
              <a:gd name="connsiteX233" fmla="*/ 328868 w 5745708"/>
              <a:gd name="connsiteY233" fmla="*/ 1955589 h 6825345"/>
              <a:gd name="connsiteX234" fmla="*/ 279417 w 5745708"/>
              <a:gd name="connsiteY234" fmla="*/ 2065676 h 6825345"/>
              <a:gd name="connsiteX235" fmla="*/ 248272 w 5745708"/>
              <a:gd name="connsiteY235" fmla="*/ 2142633 h 6825345"/>
              <a:gd name="connsiteX236" fmla="*/ 234496 w 5745708"/>
              <a:gd name="connsiteY236" fmla="*/ 2177804 h 6825345"/>
              <a:gd name="connsiteX237" fmla="*/ 227330 w 5745708"/>
              <a:gd name="connsiteY237" fmla="*/ 2253718 h 6825345"/>
              <a:gd name="connsiteX238" fmla="*/ 220803 w 5745708"/>
              <a:gd name="connsiteY238" fmla="*/ 2358044 h 6825345"/>
              <a:gd name="connsiteX239" fmla="*/ 245613 w 5745708"/>
              <a:gd name="connsiteY239" fmla="*/ 2280512 h 6825345"/>
              <a:gd name="connsiteX240" fmla="*/ 265257 w 5745708"/>
              <a:gd name="connsiteY240" fmla="*/ 2225225 h 6825345"/>
              <a:gd name="connsiteX241" fmla="*/ 290919 w 5745708"/>
              <a:gd name="connsiteY241" fmla="*/ 2147758 h 6825345"/>
              <a:gd name="connsiteX242" fmla="*/ 384801 w 5745708"/>
              <a:gd name="connsiteY242" fmla="*/ 1918098 h 6825345"/>
              <a:gd name="connsiteX243" fmla="*/ 354762 w 5745708"/>
              <a:gd name="connsiteY243" fmla="*/ 2046707 h 6825345"/>
              <a:gd name="connsiteX244" fmla="*/ 347256 w 5745708"/>
              <a:gd name="connsiteY244" fmla="*/ 2107568 h 6825345"/>
              <a:gd name="connsiteX245" fmla="*/ 346789 w 5745708"/>
              <a:gd name="connsiteY245" fmla="*/ 2132914 h 6825345"/>
              <a:gd name="connsiteX246" fmla="*/ 748980 w 5745708"/>
              <a:gd name="connsiteY246" fmla="*/ 1348994 h 6825345"/>
              <a:gd name="connsiteX247" fmla="*/ 798941 w 5745708"/>
              <a:gd name="connsiteY247" fmla="*/ 1252962 h 6825345"/>
              <a:gd name="connsiteX248" fmla="*/ 855683 w 5745708"/>
              <a:gd name="connsiteY248" fmla="*/ 1151594 h 6825345"/>
              <a:gd name="connsiteX249" fmla="*/ 801514 w 5745708"/>
              <a:gd name="connsiteY249" fmla="*/ 1210923 h 6825345"/>
              <a:gd name="connsiteX250" fmla="*/ 865804 w 5745708"/>
              <a:gd name="connsiteY250" fmla="*/ 1121376 h 6825345"/>
              <a:gd name="connsiteX251" fmla="*/ 951799 w 5745708"/>
              <a:gd name="connsiteY251" fmla="*/ 1020517 h 6825345"/>
              <a:gd name="connsiteX252" fmla="*/ 993787 w 5745708"/>
              <a:gd name="connsiteY252" fmla="*/ 940562 h 6825345"/>
              <a:gd name="connsiteX253" fmla="*/ 884831 w 5745708"/>
              <a:gd name="connsiteY253" fmla="*/ 1066385 h 6825345"/>
              <a:gd name="connsiteX254" fmla="*/ 835869 w 5745708"/>
              <a:gd name="connsiteY254" fmla="*/ 1122993 h 6825345"/>
              <a:gd name="connsiteX255" fmla="*/ 815162 w 5745708"/>
              <a:gd name="connsiteY255" fmla="*/ 1119164 h 6825345"/>
              <a:gd name="connsiteX256" fmla="*/ 945207 w 5745708"/>
              <a:gd name="connsiteY256" fmla="*/ 968249 h 6825345"/>
              <a:gd name="connsiteX257" fmla="*/ 1026697 w 5745708"/>
              <a:gd name="connsiteY257" fmla="*/ 883339 h 6825345"/>
              <a:gd name="connsiteX258" fmla="*/ 1084418 w 5745708"/>
              <a:gd name="connsiteY258" fmla="*/ 797302 h 6825345"/>
              <a:gd name="connsiteX259" fmla="*/ 1083864 w 5745708"/>
              <a:gd name="connsiteY259" fmla="*/ 804597 h 6825345"/>
              <a:gd name="connsiteX260" fmla="*/ 1209296 w 5745708"/>
              <a:gd name="connsiteY260" fmla="*/ 659487 h 6825345"/>
              <a:gd name="connsiteX261" fmla="*/ 1272268 w 5745708"/>
              <a:gd name="connsiteY261" fmla="*/ 567113 h 6825345"/>
              <a:gd name="connsiteX262" fmla="*/ 1268844 w 5745708"/>
              <a:gd name="connsiteY262" fmla="*/ 569558 h 6825345"/>
              <a:gd name="connsiteX263" fmla="*/ 1278411 w 5745708"/>
              <a:gd name="connsiteY263" fmla="*/ 558289 h 6825345"/>
              <a:gd name="connsiteX264" fmla="*/ 1273097 w 5745708"/>
              <a:gd name="connsiteY264" fmla="*/ 566284 h 6825345"/>
              <a:gd name="connsiteX265" fmla="*/ 1366810 w 5745708"/>
              <a:gd name="connsiteY265" fmla="*/ 481352 h 6825345"/>
              <a:gd name="connsiteX266" fmla="*/ 1461032 w 5745708"/>
              <a:gd name="connsiteY266" fmla="*/ 388510 h 6825345"/>
              <a:gd name="connsiteX267" fmla="*/ 1466795 w 5745708"/>
              <a:gd name="connsiteY267" fmla="*/ 398421 h 6825345"/>
              <a:gd name="connsiteX268" fmla="*/ 1479804 w 5745708"/>
              <a:gd name="connsiteY268" fmla="*/ 386171 h 6825345"/>
              <a:gd name="connsiteX269" fmla="*/ 1509123 w 5745708"/>
              <a:gd name="connsiteY269" fmla="*/ 359996 h 6825345"/>
              <a:gd name="connsiteX270" fmla="*/ 1552556 w 5745708"/>
              <a:gd name="connsiteY270" fmla="*/ 322781 h 6825345"/>
              <a:gd name="connsiteX271" fmla="*/ 1479784 w 5745708"/>
              <a:gd name="connsiteY271" fmla="*/ 391190 h 6825345"/>
              <a:gd name="connsiteX272" fmla="*/ 1376207 w 5745708"/>
              <a:gd name="connsiteY272" fmla="*/ 473824 h 6825345"/>
              <a:gd name="connsiteX273" fmla="*/ 1399253 w 5745708"/>
              <a:gd name="connsiteY273" fmla="*/ 481437 h 6825345"/>
              <a:gd name="connsiteX274" fmla="*/ 1290806 w 5745708"/>
              <a:gd name="connsiteY274" fmla="*/ 580658 h 6825345"/>
              <a:gd name="connsiteX275" fmla="*/ 1221711 w 5745708"/>
              <a:gd name="connsiteY275" fmla="*/ 692254 h 6825345"/>
              <a:gd name="connsiteX276" fmla="*/ 1294527 w 5745708"/>
              <a:gd name="connsiteY276" fmla="*/ 610302 h 6825345"/>
              <a:gd name="connsiteX277" fmla="*/ 1380353 w 5745708"/>
              <a:gd name="connsiteY277" fmla="*/ 526391 h 6825345"/>
              <a:gd name="connsiteX278" fmla="*/ 1482143 w 5745708"/>
              <a:gd name="connsiteY278" fmla="*/ 403291 h 6825345"/>
              <a:gd name="connsiteX279" fmla="*/ 1493560 w 5745708"/>
              <a:gd name="connsiteY279" fmla="*/ 397782 h 6825345"/>
              <a:gd name="connsiteX280" fmla="*/ 1518987 w 5745708"/>
              <a:gd name="connsiteY280" fmla="*/ 386171 h 6825345"/>
              <a:gd name="connsiteX281" fmla="*/ 1556447 w 5745708"/>
              <a:gd name="connsiteY281" fmla="*/ 370095 h 6825345"/>
              <a:gd name="connsiteX282" fmla="*/ 1581193 w 5745708"/>
              <a:gd name="connsiteY282" fmla="*/ 340942 h 6825345"/>
              <a:gd name="connsiteX283" fmla="*/ 1520964 w 5745708"/>
              <a:gd name="connsiteY283" fmla="*/ 447479 h 6825345"/>
              <a:gd name="connsiteX284" fmla="*/ 1495432 w 5745708"/>
              <a:gd name="connsiteY284" fmla="*/ 453389 h 6825345"/>
              <a:gd name="connsiteX285" fmla="*/ 1441261 w 5745708"/>
              <a:gd name="connsiteY285" fmla="*/ 521032 h 6825345"/>
              <a:gd name="connsiteX286" fmla="*/ 1399997 w 5745708"/>
              <a:gd name="connsiteY286" fmla="*/ 563945 h 6825345"/>
              <a:gd name="connsiteX287" fmla="*/ 1341363 w 5745708"/>
              <a:gd name="connsiteY287" fmla="*/ 619657 h 6825345"/>
              <a:gd name="connsiteX288" fmla="*/ 1382415 w 5745708"/>
              <a:gd name="connsiteY288" fmla="*/ 565283 h 6825345"/>
              <a:gd name="connsiteX289" fmla="*/ 1300543 w 5745708"/>
              <a:gd name="connsiteY289" fmla="*/ 644305 h 6825345"/>
              <a:gd name="connsiteX290" fmla="*/ 1263722 w 5745708"/>
              <a:gd name="connsiteY290" fmla="*/ 681964 h 6825345"/>
              <a:gd name="connsiteX291" fmla="*/ 1231937 w 5745708"/>
              <a:gd name="connsiteY291" fmla="*/ 719006 h 6825345"/>
              <a:gd name="connsiteX292" fmla="*/ 1153425 w 5745708"/>
              <a:gd name="connsiteY292" fmla="*/ 832666 h 6825345"/>
              <a:gd name="connsiteX293" fmla="*/ 1133272 w 5745708"/>
              <a:gd name="connsiteY293" fmla="*/ 831029 h 6825345"/>
              <a:gd name="connsiteX294" fmla="*/ 1046873 w 5745708"/>
              <a:gd name="connsiteY294" fmla="*/ 870538 h 6825345"/>
              <a:gd name="connsiteX295" fmla="*/ 991873 w 5745708"/>
              <a:gd name="connsiteY295" fmla="*/ 1023964 h 6825345"/>
              <a:gd name="connsiteX296" fmla="*/ 1031437 w 5745708"/>
              <a:gd name="connsiteY296" fmla="*/ 977137 h 6825345"/>
              <a:gd name="connsiteX297" fmla="*/ 1032308 w 5745708"/>
              <a:gd name="connsiteY297" fmla="*/ 975096 h 6825345"/>
              <a:gd name="connsiteX298" fmla="*/ 1032905 w 5745708"/>
              <a:gd name="connsiteY298" fmla="*/ 975415 h 6825345"/>
              <a:gd name="connsiteX299" fmla="*/ 1159208 w 5745708"/>
              <a:gd name="connsiteY299" fmla="*/ 835707 h 6825345"/>
              <a:gd name="connsiteX300" fmla="*/ 1153745 w 5745708"/>
              <a:gd name="connsiteY300" fmla="*/ 832709 h 6825345"/>
              <a:gd name="connsiteX301" fmla="*/ 1640740 w 5745708"/>
              <a:gd name="connsiteY301" fmla="*/ 395189 h 6825345"/>
              <a:gd name="connsiteX302" fmla="*/ 1680050 w 5745708"/>
              <a:gd name="connsiteY302" fmla="*/ 288652 h 6825345"/>
              <a:gd name="connsiteX303" fmla="*/ 1706413 w 5745708"/>
              <a:gd name="connsiteY303" fmla="*/ 199277 h 6825345"/>
              <a:gd name="connsiteX304" fmla="*/ 1974794 w 5745708"/>
              <a:gd name="connsiteY304" fmla="*/ 14279 h 6825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</a:cxnLst>
            <a:rect l="l" t="t" r="r" b="b"/>
            <a:pathLst>
              <a:path w="5745708" h="6825345">
                <a:moveTo>
                  <a:pt x="392327" y="5096358"/>
                </a:moveTo>
                <a:cubicBezTo>
                  <a:pt x="407103" y="5208911"/>
                  <a:pt x="513613" y="5424259"/>
                  <a:pt x="627227" y="5598436"/>
                </a:cubicBezTo>
                <a:cubicBezTo>
                  <a:pt x="627227" y="5598436"/>
                  <a:pt x="617532" y="5577513"/>
                  <a:pt x="607858" y="5556609"/>
                </a:cubicBezTo>
                <a:cubicBezTo>
                  <a:pt x="602841" y="5546254"/>
                  <a:pt x="598440" y="5535578"/>
                  <a:pt x="595251" y="5527499"/>
                </a:cubicBezTo>
                <a:cubicBezTo>
                  <a:pt x="591978" y="5519482"/>
                  <a:pt x="589787" y="5514123"/>
                  <a:pt x="589787" y="5514123"/>
                </a:cubicBezTo>
                <a:cubicBezTo>
                  <a:pt x="589787" y="5514123"/>
                  <a:pt x="593211" y="5519971"/>
                  <a:pt x="598291" y="5528774"/>
                </a:cubicBezTo>
                <a:cubicBezTo>
                  <a:pt x="603245" y="5537663"/>
                  <a:pt x="610536" y="5549082"/>
                  <a:pt x="617957" y="5560438"/>
                </a:cubicBezTo>
                <a:cubicBezTo>
                  <a:pt x="632668" y="5583233"/>
                  <a:pt x="647380" y="5606071"/>
                  <a:pt x="647380" y="5606071"/>
                </a:cubicBezTo>
                <a:cubicBezTo>
                  <a:pt x="647380" y="5606071"/>
                  <a:pt x="637920" y="5581042"/>
                  <a:pt x="628460" y="5556015"/>
                </a:cubicBezTo>
                <a:cubicBezTo>
                  <a:pt x="618638" y="5531325"/>
                  <a:pt x="610793" y="5505575"/>
                  <a:pt x="610793" y="5505575"/>
                </a:cubicBezTo>
                <a:cubicBezTo>
                  <a:pt x="634540" y="5550953"/>
                  <a:pt x="662114" y="5589953"/>
                  <a:pt x="687369" y="5628889"/>
                </a:cubicBezTo>
                <a:cubicBezTo>
                  <a:pt x="700233" y="5648196"/>
                  <a:pt x="712923" y="5667230"/>
                  <a:pt x="725595" y="5686281"/>
                </a:cubicBezTo>
                <a:cubicBezTo>
                  <a:pt x="738777" y="5704951"/>
                  <a:pt x="751936" y="5723601"/>
                  <a:pt x="765244" y="5742463"/>
                </a:cubicBezTo>
                <a:cubicBezTo>
                  <a:pt x="749577" y="5720433"/>
                  <a:pt x="737479" y="5700955"/>
                  <a:pt x="729464" y="5684432"/>
                </a:cubicBezTo>
                <a:cubicBezTo>
                  <a:pt x="721769" y="5667717"/>
                  <a:pt x="717326" y="5654533"/>
                  <a:pt x="715646" y="5645857"/>
                </a:cubicBezTo>
                <a:cubicBezTo>
                  <a:pt x="712286" y="5628527"/>
                  <a:pt x="719877" y="5629229"/>
                  <a:pt x="734418" y="5656043"/>
                </a:cubicBezTo>
                <a:cubicBezTo>
                  <a:pt x="785058" y="5766661"/>
                  <a:pt x="817054" y="5750672"/>
                  <a:pt x="868417" y="5825800"/>
                </a:cubicBezTo>
                <a:cubicBezTo>
                  <a:pt x="840439" y="5783311"/>
                  <a:pt x="802512" y="5729364"/>
                  <a:pt x="836783" y="5757092"/>
                </a:cubicBezTo>
                <a:cubicBezTo>
                  <a:pt x="877603" y="5838282"/>
                  <a:pt x="913553" y="5883042"/>
                  <a:pt x="945165" y="5928274"/>
                </a:cubicBezTo>
                <a:cubicBezTo>
                  <a:pt x="976607" y="5973800"/>
                  <a:pt x="1009752" y="6015075"/>
                  <a:pt x="1053589" y="6085973"/>
                </a:cubicBezTo>
                <a:cubicBezTo>
                  <a:pt x="1056757" y="6076403"/>
                  <a:pt x="1066898" y="6081146"/>
                  <a:pt x="1080888" y="6093606"/>
                </a:cubicBezTo>
                <a:cubicBezTo>
                  <a:pt x="1094771" y="6106237"/>
                  <a:pt x="1112650" y="6126375"/>
                  <a:pt x="1132571" y="6146597"/>
                </a:cubicBezTo>
                <a:cubicBezTo>
                  <a:pt x="1171751" y="6187660"/>
                  <a:pt x="1214378" y="6233271"/>
                  <a:pt x="1232873" y="6232146"/>
                </a:cubicBezTo>
                <a:lnTo>
                  <a:pt x="1182701" y="6175325"/>
                </a:lnTo>
                <a:cubicBezTo>
                  <a:pt x="1182701" y="6175325"/>
                  <a:pt x="1214101" y="6200717"/>
                  <a:pt x="1245523" y="6226085"/>
                </a:cubicBezTo>
                <a:cubicBezTo>
                  <a:pt x="1260914" y="6238950"/>
                  <a:pt x="1277689" y="6250411"/>
                  <a:pt x="1289765" y="6259514"/>
                </a:cubicBezTo>
                <a:cubicBezTo>
                  <a:pt x="1290424" y="6259981"/>
                  <a:pt x="1290933" y="6260365"/>
                  <a:pt x="1291530" y="6260896"/>
                </a:cubicBezTo>
                <a:cubicBezTo>
                  <a:pt x="1003055" y="5985241"/>
                  <a:pt x="757420" y="5665081"/>
                  <a:pt x="565658" y="5311450"/>
                </a:cubicBezTo>
                <a:cubicBezTo>
                  <a:pt x="541294" y="5279701"/>
                  <a:pt x="512700" y="5239064"/>
                  <a:pt x="474304" y="5177801"/>
                </a:cubicBezTo>
                <a:cubicBezTo>
                  <a:pt x="467821" y="5187880"/>
                  <a:pt x="482788" y="5224264"/>
                  <a:pt x="503749" y="5264603"/>
                </a:cubicBezTo>
                <a:cubicBezTo>
                  <a:pt x="525052" y="5304793"/>
                  <a:pt x="550712" y="5349705"/>
                  <a:pt x="569973" y="5374690"/>
                </a:cubicBezTo>
                <a:lnTo>
                  <a:pt x="614620" y="5411287"/>
                </a:lnTo>
                <a:cubicBezTo>
                  <a:pt x="613791" y="5441271"/>
                  <a:pt x="634199" y="5474038"/>
                  <a:pt x="655969" y="5503872"/>
                </a:cubicBezTo>
                <a:cubicBezTo>
                  <a:pt x="678760" y="5533155"/>
                  <a:pt x="703590" y="5559140"/>
                  <a:pt x="709566" y="5578449"/>
                </a:cubicBezTo>
                <a:cubicBezTo>
                  <a:pt x="688454" y="5561713"/>
                  <a:pt x="661625" y="5534111"/>
                  <a:pt x="635157" y="5497707"/>
                </a:cubicBezTo>
                <a:cubicBezTo>
                  <a:pt x="608752" y="5461237"/>
                  <a:pt x="580137" y="5417540"/>
                  <a:pt x="550776" y="5371480"/>
                </a:cubicBezTo>
                <a:cubicBezTo>
                  <a:pt x="494948" y="5277744"/>
                  <a:pt x="437759" y="5173783"/>
                  <a:pt x="392327" y="5096358"/>
                </a:cubicBezTo>
                <a:close/>
                <a:moveTo>
                  <a:pt x="142610" y="4032592"/>
                </a:moveTo>
                <a:cubicBezTo>
                  <a:pt x="138018" y="4038654"/>
                  <a:pt x="140144" y="4053134"/>
                  <a:pt x="143696" y="4076568"/>
                </a:cubicBezTo>
                <a:cubicBezTo>
                  <a:pt x="146267" y="4078717"/>
                  <a:pt x="148563" y="4082713"/>
                  <a:pt x="150795" y="4087371"/>
                </a:cubicBezTo>
                <a:cubicBezTo>
                  <a:pt x="147927" y="4069168"/>
                  <a:pt x="145246" y="4050880"/>
                  <a:pt x="142610" y="4032592"/>
                </a:cubicBezTo>
                <a:close/>
                <a:moveTo>
                  <a:pt x="2002178" y="0"/>
                </a:moveTo>
                <a:lnTo>
                  <a:pt x="2095742" y="0"/>
                </a:lnTo>
                <a:lnTo>
                  <a:pt x="2079755" y="10531"/>
                </a:lnTo>
                <a:cubicBezTo>
                  <a:pt x="2028157" y="45065"/>
                  <a:pt x="1980536" y="72475"/>
                  <a:pt x="1955810" y="72433"/>
                </a:cubicBezTo>
                <a:cubicBezTo>
                  <a:pt x="1918819" y="102055"/>
                  <a:pt x="2025267" y="2876"/>
                  <a:pt x="1890225" y="87511"/>
                </a:cubicBezTo>
                <a:cubicBezTo>
                  <a:pt x="1842411" y="111879"/>
                  <a:pt x="1814391" y="133910"/>
                  <a:pt x="1798488" y="152111"/>
                </a:cubicBezTo>
                <a:cubicBezTo>
                  <a:pt x="1782841" y="170761"/>
                  <a:pt x="1778420" y="184433"/>
                  <a:pt x="1776336" y="191175"/>
                </a:cubicBezTo>
                <a:cubicBezTo>
                  <a:pt x="1779077" y="196641"/>
                  <a:pt x="1814371" y="174524"/>
                  <a:pt x="1846068" y="160023"/>
                </a:cubicBezTo>
                <a:cubicBezTo>
                  <a:pt x="1877340" y="144840"/>
                  <a:pt x="1902725" y="133825"/>
                  <a:pt x="1881975" y="155173"/>
                </a:cubicBezTo>
                <a:cubicBezTo>
                  <a:pt x="1950326" y="110072"/>
                  <a:pt x="1969416" y="78176"/>
                  <a:pt x="2066616" y="35987"/>
                </a:cubicBezTo>
                <a:cubicBezTo>
                  <a:pt x="1995417" y="76239"/>
                  <a:pt x="1915926" y="156364"/>
                  <a:pt x="1869942" y="164870"/>
                </a:cubicBezTo>
                <a:cubicBezTo>
                  <a:pt x="1838689" y="190516"/>
                  <a:pt x="1819493" y="213142"/>
                  <a:pt x="1808480" y="230876"/>
                </a:cubicBezTo>
                <a:cubicBezTo>
                  <a:pt x="1797405" y="248504"/>
                  <a:pt x="1794427" y="261199"/>
                  <a:pt x="1797148" y="269196"/>
                </a:cubicBezTo>
                <a:cubicBezTo>
                  <a:pt x="1800041" y="277702"/>
                  <a:pt x="1809331" y="280762"/>
                  <a:pt x="1822001" y="278870"/>
                </a:cubicBezTo>
                <a:cubicBezTo>
                  <a:pt x="1837671" y="268472"/>
                  <a:pt x="1853296" y="258031"/>
                  <a:pt x="1869136" y="247845"/>
                </a:cubicBezTo>
                <a:cubicBezTo>
                  <a:pt x="1909846" y="207995"/>
                  <a:pt x="2061876" y="104585"/>
                  <a:pt x="1906169" y="182818"/>
                </a:cubicBezTo>
                <a:cubicBezTo>
                  <a:pt x="1940205" y="149178"/>
                  <a:pt x="1992122" y="106562"/>
                  <a:pt x="2051585" y="68946"/>
                </a:cubicBezTo>
                <a:cubicBezTo>
                  <a:pt x="2081053" y="49595"/>
                  <a:pt x="2111262" y="29754"/>
                  <a:pt x="2140600" y="10511"/>
                </a:cubicBezTo>
                <a:lnTo>
                  <a:pt x="2157277" y="0"/>
                </a:lnTo>
                <a:lnTo>
                  <a:pt x="5745708" y="0"/>
                </a:lnTo>
                <a:lnTo>
                  <a:pt x="5745708" y="6825345"/>
                </a:lnTo>
                <a:lnTo>
                  <a:pt x="5555148" y="6825345"/>
                </a:lnTo>
                <a:lnTo>
                  <a:pt x="2217305" y="6825345"/>
                </a:lnTo>
                <a:lnTo>
                  <a:pt x="1967292" y="6825345"/>
                </a:lnTo>
                <a:cubicBezTo>
                  <a:pt x="1879998" y="6785515"/>
                  <a:pt x="1803782" y="6753088"/>
                  <a:pt x="1887077" y="6823856"/>
                </a:cubicBezTo>
                <a:cubicBezTo>
                  <a:pt x="1887077" y="6823856"/>
                  <a:pt x="1888927" y="6824410"/>
                  <a:pt x="1891947" y="6825345"/>
                </a:cubicBezTo>
                <a:lnTo>
                  <a:pt x="1823192" y="6825345"/>
                </a:lnTo>
                <a:cubicBezTo>
                  <a:pt x="1821746" y="6824365"/>
                  <a:pt x="1820194" y="6823304"/>
                  <a:pt x="1818749" y="6822346"/>
                </a:cubicBezTo>
                <a:cubicBezTo>
                  <a:pt x="1786583" y="6801699"/>
                  <a:pt x="1759433" y="6782178"/>
                  <a:pt x="1741597" y="6773203"/>
                </a:cubicBezTo>
                <a:cubicBezTo>
                  <a:pt x="1723803" y="6764230"/>
                  <a:pt x="1715576" y="6765335"/>
                  <a:pt x="1723356" y="6783454"/>
                </a:cubicBezTo>
                <a:cubicBezTo>
                  <a:pt x="1695782" y="6763676"/>
                  <a:pt x="1668656" y="6737818"/>
                  <a:pt x="1637298" y="6710068"/>
                </a:cubicBezTo>
                <a:cubicBezTo>
                  <a:pt x="1605896" y="6682403"/>
                  <a:pt x="1572454" y="6650060"/>
                  <a:pt x="1528639" y="6620820"/>
                </a:cubicBezTo>
                <a:cubicBezTo>
                  <a:pt x="1523026" y="6610487"/>
                  <a:pt x="1522579" y="6605787"/>
                  <a:pt x="1525174" y="6604257"/>
                </a:cubicBezTo>
                <a:lnTo>
                  <a:pt x="1513373" y="6594984"/>
                </a:lnTo>
                <a:cubicBezTo>
                  <a:pt x="1519264" y="6598089"/>
                  <a:pt x="1524960" y="6601172"/>
                  <a:pt x="1531020" y="6604362"/>
                </a:cubicBezTo>
                <a:cubicBezTo>
                  <a:pt x="1535952" y="6606106"/>
                  <a:pt x="1542287" y="6609274"/>
                  <a:pt x="1550941" y="6615079"/>
                </a:cubicBezTo>
                <a:cubicBezTo>
                  <a:pt x="1602559" y="6643084"/>
                  <a:pt x="1643845" y="6663711"/>
                  <a:pt x="1588528" y="6606446"/>
                </a:cubicBezTo>
                <a:cubicBezTo>
                  <a:pt x="1613381" y="6624839"/>
                  <a:pt x="1639190" y="6647105"/>
                  <a:pt x="1666379" y="6666668"/>
                </a:cubicBezTo>
                <a:cubicBezTo>
                  <a:pt x="1693444" y="6686444"/>
                  <a:pt x="1720126" y="6705922"/>
                  <a:pt x="1743893" y="6722445"/>
                </a:cubicBezTo>
                <a:cubicBezTo>
                  <a:pt x="1767683" y="6738968"/>
                  <a:pt x="1788559" y="6752556"/>
                  <a:pt x="1804059" y="6760446"/>
                </a:cubicBezTo>
                <a:cubicBezTo>
                  <a:pt x="1819705" y="6768121"/>
                  <a:pt x="1830230" y="6769609"/>
                  <a:pt x="1832334" y="6763633"/>
                </a:cubicBezTo>
                <a:cubicBezTo>
                  <a:pt x="1812094" y="6742071"/>
                  <a:pt x="1789792" y="6713789"/>
                  <a:pt x="1747230" y="6680064"/>
                </a:cubicBezTo>
                <a:cubicBezTo>
                  <a:pt x="1784925" y="6706496"/>
                  <a:pt x="1815793" y="6728121"/>
                  <a:pt x="1845154" y="6744240"/>
                </a:cubicBezTo>
                <a:cubicBezTo>
                  <a:pt x="1874385" y="6760531"/>
                  <a:pt x="1900323" y="6773904"/>
                  <a:pt x="1925855" y="6787110"/>
                </a:cubicBezTo>
                <a:cubicBezTo>
                  <a:pt x="1949390" y="6799146"/>
                  <a:pt x="1972351" y="6811650"/>
                  <a:pt x="1997671" y="6825323"/>
                </a:cubicBezTo>
                <a:lnTo>
                  <a:pt x="2050671" y="6825323"/>
                </a:lnTo>
                <a:cubicBezTo>
                  <a:pt x="1784988" y="6674428"/>
                  <a:pt x="1538970" y="6492872"/>
                  <a:pt x="1317636" y="6285242"/>
                </a:cubicBezTo>
                <a:cubicBezTo>
                  <a:pt x="1384986" y="6384868"/>
                  <a:pt x="1199624" y="6209670"/>
                  <a:pt x="1344870" y="6374832"/>
                </a:cubicBezTo>
                <a:cubicBezTo>
                  <a:pt x="1498939" y="6517028"/>
                  <a:pt x="1518583" y="6485345"/>
                  <a:pt x="1648458" y="6583735"/>
                </a:cubicBezTo>
                <a:cubicBezTo>
                  <a:pt x="1621097" y="6575294"/>
                  <a:pt x="1579088" y="6554410"/>
                  <a:pt x="1530808" y="6525130"/>
                </a:cubicBezTo>
                <a:cubicBezTo>
                  <a:pt x="1483206" y="6495062"/>
                  <a:pt x="1431247" y="6454318"/>
                  <a:pt x="1381054" y="6410748"/>
                </a:cubicBezTo>
                <a:lnTo>
                  <a:pt x="1435393" y="6470968"/>
                </a:lnTo>
                <a:cubicBezTo>
                  <a:pt x="1425401" y="6466226"/>
                  <a:pt x="1409287" y="6454977"/>
                  <a:pt x="1389643" y="6439816"/>
                </a:cubicBezTo>
                <a:cubicBezTo>
                  <a:pt x="1379821" y="6432226"/>
                  <a:pt x="1369106" y="6423677"/>
                  <a:pt x="1357881" y="6414447"/>
                </a:cubicBezTo>
                <a:cubicBezTo>
                  <a:pt x="1346826" y="6405028"/>
                  <a:pt x="1335684" y="6394437"/>
                  <a:pt x="1324098" y="6383762"/>
                </a:cubicBezTo>
                <a:cubicBezTo>
                  <a:pt x="1278348" y="6340403"/>
                  <a:pt x="1227602" y="6293239"/>
                  <a:pt x="1196604" y="6259129"/>
                </a:cubicBezTo>
                <a:cubicBezTo>
                  <a:pt x="1226793" y="6282818"/>
                  <a:pt x="1240441" y="6289623"/>
                  <a:pt x="1241250" y="6287923"/>
                </a:cubicBezTo>
                <a:cubicBezTo>
                  <a:pt x="1242461" y="6285818"/>
                  <a:pt x="1230917" y="6275101"/>
                  <a:pt x="1215930" y="6258024"/>
                </a:cubicBezTo>
                <a:cubicBezTo>
                  <a:pt x="1185422" y="6224426"/>
                  <a:pt x="1135461" y="6171222"/>
                  <a:pt x="1118518" y="6140028"/>
                </a:cubicBezTo>
                <a:cubicBezTo>
                  <a:pt x="1095195" y="6144046"/>
                  <a:pt x="1164522" y="6213241"/>
                  <a:pt x="1073787" y="6139771"/>
                </a:cubicBezTo>
                <a:cubicBezTo>
                  <a:pt x="1111077" y="6179069"/>
                  <a:pt x="1132441" y="6201568"/>
                  <a:pt x="1156360" y="6226787"/>
                </a:cubicBezTo>
                <a:cubicBezTo>
                  <a:pt x="1180235" y="6252048"/>
                  <a:pt x="1204598" y="6281905"/>
                  <a:pt x="1252517" y="6331579"/>
                </a:cubicBezTo>
                <a:cubicBezTo>
                  <a:pt x="1199304" y="6279332"/>
                  <a:pt x="1161525" y="6240799"/>
                  <a:pt x="1127000" y="6213880"/>
                </a:cubicBezTo>
                <a:cubicBezTo>
                  <a:pt x="1093281" y="6186255"/>
                  <a:pt x="1063708" y="6169308"/>
                  <a:pt x="1037602" y="6150531"/>
                </a:cubicBezTo>
                <a:cubicBezTo>
                  <a:pt x="1010985" y="6132243"/>
                  <a:pt x="985198" y="6114594"/>
                  <a:pt x="956072" y="6088227"/>
                </a:cubicBezTo>
                <a:cubicBezTo>
                  <a:pt x="941531" y="6075063"/>
                  <a:pt x="926095" y="6059731"/>
                  <a:pt x="909364" y="6041126"/>
                </a:cubicBezTo>
                <a:cubicBezTo>
                  <a:pt x="893335" y="6021944"/>
                  <a:pt x="876327" y="5999126"/>
                  <a:pt x="857532" y="5971973"/>
                </a:cubicBezTo>
                <a:cubicBezTo>
                  <a:pt x="939574" y="6061772"/>
                  <a:pt x="853663" y="5920853"/>
                  <a:pt x="852600" y="5903818"/>
                </a:cubicBezTo>
                <a:cubicBezTo>
                  <a:pt x="843395" y="5893016"/>
                  <a:pt x="831808" y="5879428"/>
                  <a:pt x="819096" y="5864607"/>
                </a:cubicBezTo>
                <a:cubicBezTo>
                  <a:pt x="807040" y="5849274"/>
                  <a:pt x="793901" y="5832604"/>
                  <a:pt x="780997" y="5816188"/>
                </a:cubicBezTo>
                <a:cubicBezTo>
                  <a:pt x="755061" y="5783376"/>
                  <a:pt x="729549" y="5751628"/>
                  <a:pt x="713796" y="5733659"/>
                </a:cubicBezTo>
                <a:lnTo>
                  <a:pt x="715177" y="5785121"/>
                </a:lnTo>
                <a:cubicBezTo>
                  <a:pt x="664600" y="5726556"/>
                  <a:pt x="648019" y="5675054"/>
                  <a:pt x="626673" y="5624040"/>
                </a:cubicBezTo>
                <a:cubicBezTo>
                  <a:pt x="616235" y="5598352"/>
                  <a:pt x="604628" y="5572643"/>
                  <a:pt x="588916" y="5544596"/>
                </a:cubicBezTo>
                <a:cubicBezTo>
                  <a:pt x="573970" y="5516015"/>
                  <a:pt x="554348" y="5485480"/>
                  <a:pt x="525901" y="5450796"/>
                </a:cubicBezTo>
                <a:cubicBezTo>
                  <a:pt x="499583" y="5439335"/>
                  <a:pt x="598398" y="5588825"/>
                  <a:pt x="580072" y="5562607"/>
                </a:cubicBezTo>
                <a:cubicBezTo>
                  <a:pt x="511594" y="5462342"/>
                  <a:pt x="475197" y="5387576"/>
                  <a:pt x="451238" y="5311215"/>
                </a:cubicBezTo>
                <a:cubicBezTo>
                  <a:pt x="438695" y="5273344"/>
                  <a:pt x="427279" y="5236002"/>
                  <a:pt x="415118" y="5195323"/>
                </a:cubicBezTo>
                <a:cubicBezTo>
                  <a:pt x="404148" y="5154112"/>
                  <a:pt x="391733" y="5109839"/>
                  <a:pt x="374810" y="5059251"/>
                </a:cubicBezTo>
                <a:cubicBezTo>
                  <a:pt x="368390" y="5055487"/>
                  <a:pt x="361289" y="5056019"/>
                  <a:pt x="350212" y="5049659"/>
                </a:cubicBezTo>
                <a:cubicBezTo>
                  <a:pt x="339137" y="5043260"/>
                  <a:pt x="323616" y="5030266"/>
                  <a:pt x="303142" y="4998073"/>
                </a:cubicBezTo>
                <a:cubicBezTo>
                  <a:pt x="327995" y="5013191"/>
                  <a:pt x="314815" y="4958944"/>
                  <a:pt x="358653" y="5031436"/>
                </a:cubicBezTo>
                <a:cubicBezTo>
                  <a:pt x="337924" y="4963050"/>
                  <a:pt x="295893" y="4889197"/>
                  <a:pt x="266894" y="4832676"/>
                </a:cubicBezTo>
                <a:cubicBezTo>
                  <a:pt x="288730" y="4903828"/>
                  <a:pt x="277887" y="4891813"/>
                  <a:pt x="258263" y="4859213"/>
                </a:cubicBezTo>
                <a:cubicBezTo>
                  <a:pt x="239151" y="4826509"/>
                  <a:pt x="215000" y="4771753"/>
                  <a:pt x="205433" y="4760419"/>
                </a:cubicBezTo>
                <a:cubicBezTo>
                  <a:pt x="183365" y="4685970"/>
                  <a:pt x="229287" y="4777431"/>
                  <a:pt x="249228" y="4820576"/>
                </a:cubicBezTo>
                <a:cubicBezTo>
                  <a:pt x="233495" y="4760099"/>
                  <a:pt x="234239" y="4682972"/>
                  <a:pt x="198503" y="4657456"/>
                </a:cubicBezTo>
                <a:cubicBezTo>
                  <a:pt x="206773" y="4653607"/>
                  <a:pt x="231923" y="4691054"/>
                  <a:pt x="260008" y="4742151"/>
                </a:cubicBezTo>
                <a:cubicBezTo>
                  <a:pt x="274060" y="4767777"/>
                  <a:pt x="288899" y="4796780"/>
                  <a:pt x="302717" y="4826000"/>
                </a:cubicBezTo>
                <a:cubicBezTo>
                  <a:pt x="317898" y="4854748"/>
                  <a:pt x="332248" y="4883584"/>
                  <a:pt x="343707" y="4909527"/>
                </a:cubicBezTo>
                <a:lnTo>
                  <a:pt x="318472" y="4837419"/>
                </a:lnTo>
                <a:cubicBezTo>
                  <a:pt x="346385" y="4883117"/>
                  <a:pt x="347448" y="4893068"/>
                  <a:pt x="372641" y="4964560"/>
                </a:cubicBezTo>
                <a:cubicBezTo>
                  <a:pt x="364648" y="4922795"/>
                  <a:pt x="366603" y="4904997"/>
                  <a:pt x="373108" y="4899405"/>
                </a:cubicBezTo>
                <a:cubicBezTo>
                  <a:pt x="338136" y="4811304"/>
                  <a:pt x="306289" y="4721589"/>
                  <a:pt x="277780" y="4630427"/>
                </a:cubicBezTo>
                <a:cubicBezTo>
                  <a:pt x="260178" y="4601337"/>
                  <a:pt x="244465" y="4572546"/>
                  <a:pt x="231391" y="4550237"/>
                </a:cubicBezTo>
                <a:cubicBezTo>
                  <a:pt x="218359" y="4527357"/>
                  <a:pt x="209112" y="4511111"/>
                  <a:pt x="206750" y="4506965"/>
                </a:cubicBezTo>
                <a:cubicBezTo>
                  <a:pt x="212257" y="4522425"/>
                  <a:pt x="217573" y="4537800"/>
                  <a:pt x="224802" y="4555811"/>
                </a:cubicBezTo>
                <a:cubicBezTo>
                  <a:pt x="239279" y="4581966"/>
                  <a:pt x="253566" y="4605420"/>
                  <a:pt x="266131" y="4635998"/>
                </a:cubicBezTo>
                <a:cubicBezTo>
                  <a:pt x="280011" y="4666194"/>
                  <a:pt x="292194" y="4703451"/>
                  <a:pt x="301442" y="4758272"/>
                </a:cubicBezTo>
                <a:cubicBezTo>
                  <a:pt x="223184" y="4597830"/>
                  <a:pt x="232816" y="4662580"/>
                  <a:pt x="174245" y="4567335"/>
                </a:cubicBezTo>
                <a:lnTo>
                  <a:pt x="186321" y="4607462"/>
                </a:lnTo>
                <a:cubicBezTo>
                  <a:pt x="186787" y="4628258"/>
                  <a:pt x="162786" y="4558701"/>
                  <a:pt x="156940" y="4544030"/>
                </a:cubicBezTo>
                <a:cubicBezTo>
                  <a:pt x="180220" y="4582497"/>
                  <a:pt x="150263" y="4487953"/>
                  <a:pt x="167570" y="4511622"/>
                </a:cubicBezTo>
                <a:cubicBezTo>
                  <a:pt x="167570" y="4511622"/>
                  <a:pt x="147480" y="4464032"/>
                  <a:pt x="131578" y="4414974"/>
                </a:cubicBezTo>
                <a:cubicBezTo>
                  <a:pt x="114760" y="4366066"/>
                  <a:pt x="97944" y="4317155"/>
                  <a:pt x="97944" y="4317155"/>
                </a:cubicBezTo>
                <a:lnTo>
                  <a:pt x="125136" y="4351328"/>
                </a:lnTo>
                <a:cubicBezTo>
                  <a:pt x="125136" y="4351328"/>
                  <a:pt x="144842" y="4390329"/>
                  <a:pt x="164550" y="4429371"/>
                </a:cubicBezTo>
                <a:cubicBezTo>
                  <a:pt x="174033" y="4448849"/>
                  <a:pt x="184578" y="4467923"/>
                  <a:pt x="192890" y="4482128"/>
                </a:cubicBezTo>
                <a:cubicBezTo>
                  <a:pt x="199672" y="4494058"/>
                  <a:pt x="204349" y="4502265"/>
                  <a:pt x="205730" y="4504711"/>
                </a:cubicBezTo>
                <a:cubicBezTo>
                  <a:pt x="182090" y="4441491"/>
                  <a:pt x="175648" y="4392540"/>
                  <a:pt x="169824" y="4348118"/>
                </a:cubicBezTo>
                <a:cubicBezTo>
                  <a:pt x="164997" y="4303165"/>
                  <a:pt x="161830" y="4262314"/>
                  <a:pt x="159618" y="4211195"/>
                </a:cubicBezTo>
                <a:lnTo>
                  <a:pt x="134171" y="4187613"/>
                </a:lnTo>
                <a:cubicBezTo>
                  <a:pt x="125325" y="4129283"/>
                  <a:pt x="115865" y="4072719"/>
                  <a:pt x="117545" y="4039079"/>
                </a:cubicBezTo>
                <a:cubicBezTo>
                  <a:pt x="118481" y="4006459"/>
                  <a:pt x="125283" y="3996655"/>
                  <a:pt x="142079" y="4028553"/>
                </a:cubicBezTo>
                <a:cubicBezTo>
                  <a:pt x="140930" y="4020494"/>
                  <a:pt x="139782" y="4012435"/>
                  <a:pt x="138699" y="4004353"/>
                </a:cubicBezTo>
                <a:cubicBezTo>
                  <a:pt x="134915" y="3983769"/>
                  <a:pt x="131555" y="3965503"/>
                  <a:pt x="128727" y="3950128"/>
                </a:cubicBezTo>
                <a:cubicBezTo>
                  <a:pt x="122011" y="3914531"/>
                  <a:pt x="118034" y="3893480"/>
                  <a:pt x="117353" y="3889908"/>
                </a:cubicBezTo>
                <a:cubicBezTo>
                  <a:pt x="121903" y="3906494"/>
                  <a:pt x="125922" y="3920167"/>
                  <a:pt x="129579" y="3931840"/>
                </a:cubicBezTo>
                <a:cubicBezTo>
                  <a:pt x="112358" y="3784222"/>
                  <a:pt x="103216" y="3634114"/>
                  <a:pt x="103216" y="3481881"/>
                </a:cubicBezTo>
                <a:cubicBezTo>
                  <a:pt x="103216" y="3343830"/>
                  <a:pt x="110679" y="3207524"/>
                  <a:pt x="124859" y="3073238"/>
                </a:cubicBezTo>
                <a:cubicBezTo>
                  <a:pt x="117842" y="3044828"/>
                  <a:pt x="111103" y="3015058"/>
                  <a:pt x="106660" y="2993688"/>
                </a:cubicBezTo>
                <a:cubicBezTo>
                  <a:pt x="92757" y="3067625"/>
                  <a:pt x="89058" y="3082659"/>
                  <a:pt x="84296" y="3080192"/>
                </a:cubicBezTo>
                <a:cubicBezTo>
                  <a:pt x="79810" y="3077766"/>
                  <a:pt x="75982" y="3057906"/>
                  <a:pt x="69115" y="3063307"/>
                </a:cubicBezTo>
                <a:cubicBezTo>
                  <a:pt x="71221" y="3047827"/>
                  <a:pt x="75685" y="3020035"/>
                  <a:pt x="73241" y="3016461"/>
                </a:cubicBezTo>
                <a:cubicBezTo>
                  <a:pt x="70051" y="2994304"/>
                  <a:pt x="61717" y="3044765"/>
                  <a:pt x="54319" y="3048337"/>
                </a:cubicBezTo>
                <a:cubicBezTo>
                  <a:pt x="53363" y="3088676"/>
                  <a:pt x="52407" y="3129313"/>
                  <a:pt x="51471" y="3168589"/>
                </a:cubicBezTo>
                <a:cubicBezTo>
                  <a:pt x="51086" y="3207885"/>
                  <a:pt x="48728" y="3245632"/>
                  <a:pt x="51321" y="3280590"/>
                </a:cubicBezTo>
                <a:cubicBezTo>
                  <a:pt x="55000" y="3350359"/>
                  <a:pt x="61547" y="3408113"/>
                  <a:pt x="75303" y="3440692"/>
                </a:cubicBezTo>
                <a:cubicBezTo>
                  <a:pt x="89610" y="3391974"/>
                  <a:pt x="64757" y="3356973"/>
                  <a:pt x="74963" y="3302300"/>
                </a:cubicBezTo>
                <a:cubicBezTo>
                  <a:pt x="83699" y="3342215"/>
                  <a:pt x="86485" y="3387401"/>
                  <a:pt x="86634" y="3439182"/>
                </a:cubicBezTo>
                <a:cubicBezTo>
                  <a:pt x="87653" y="3490938"/>
                  <a:pt x="88759" y="3549396"/>
                  <a:pt x="90034" y="3615424"/>
                </a:cubicBezTo>
                <a:lnTo>
                  <a:pt x="73750" y="3659570"/>
                </a:lnTo>
                <a:cubicBezTo>
                  <a:pt x="73750" y="3659570"/>
                  <a:pt x="74644" y="3667926"/>
                  <a:pt x="76556" y="3680366"/>
                </a:cubicBezTo>
                <a:cubicBezTo>
                  <a:pt x="78363" y="3692783"/>
                  <a:pt x="80809" y="3709369"/>
                  <a:pt x="83232" y="3725957"/>
                </a:cubicBezTo>
                <a:cubicBezTo>
                  <a:pt x="88122" y="3759043"/>
                  <a:pt x="92989" y="3792112"/>
                  <a:pt x="92989" y="3792112"/>
                </a:cubicBezTo>
                <a:cubicBezTo>
                  <a:pt x="86273" y="3764744"/>
                  <a:pt x="79022" y="3759702"/>
                  <a:pt x="71666" y="3744053"/>
                </a:cubicBezTo>
                <a:cubicBezTo>
                  <a:pt x="67967" y="3736228"/>
                  <a:pt x="64268" y="3725722"/>
                  <a:pt x="60611" y="3708371"/>
                </a:cubicBezTo>
                <a:cubicBezTo>
                  <a:pt x="57082" y="3691061"/>
                  <a:pt x="52724" y="3666925"/>
                  <a:pt x="51471" y="3631732"/>
                </a:cubicBezTo>
                <a:cubicBezTo>
                  <a:pt x="33507" y="3650617"/>
                  <a:pt x="64525" y="3771059"/>
                  <a:pt x="65184" y="3857436"/>
                </a:cubicBezTo>
                <a:cubicBezTo>
                  <a:pt x="65184" y="3857436"/>
                  <a:pt x="71624" y="3867899"/>
                  <a:pt x="78959" y="3878232"/>
                </a:cubicBezTo>
                <a:cubicBezTo>
                  <a:pt x="86080" y="3888503"/>
                  <a:pt x="93204" y="3898796"/>
                  <a:pt x="93204" y="3898796"/>
                </a:cubicBezTo>
                <a:cubicBezTo>
                  <a:pt x="78193" y="3883187"/>
                  <a:pt x="98985" y="4066914"/>
                  <a:pt x="64992" y="3938752"/>
                </a:cubicBezTo>
                <a:cubicBezTo>
                  <a:pt x="64992" y="3938752"/>
                  <a:pt x="62143" y="3925588"/>
                  <a:pt x="57870" y="3905855"/>
                </a:cubicBezTo>
                <a:cubicBezTo>
                  <a:pt x="55721" y="3895966"/>
                  <a:pt x="53235" y="3884420"/>
                  <a:pt x="50577" y="3872087"/>
                </a:cubicBezTo>
                <a:cubicBezTo>
                  <a:pt x="48451" y="3859625"/>
                  <a:pt x="46197" y="3846379"/>
                  <a:pt x="43945" y="3833131"/>
                </a:cubicBezTo>
                <a:cubicBezTo>
                  <a:pt x="35142" y="3779927"/>
                  <a:pt x="26341" y="3726723"/>
                  <a:pt x="26341" y="3726723"/>
                </a:cubicBezTo>
                <a:lnTo>
                  <a:pt x="15136" y="3787624"/>
                </a:lnTo>
                <a:cubicBezTo>
                  <a:pt x="15136" y="3787624"/>
                  <a:pt x="10588" y="3742161"/>
                  <a:pt x="6016" y="3696697"/>
                </a:cubicBezTo>
                <a:cubicBezTo>
                  <a:pt x="3360" y="3673986"/>
                  <a:pt x="2147" y="3651191"/>
                  <a:pt x="1425" y="3634094"/>
                </a:cubicBezTo>
                <a:cubicBezTo>
                  <a:pt x="552" y="3616954"/>
                  <a:pt x="0" y="3605577"/>
                  <a:pt x="0" y="3605577"/>
                </a:cubicBezTo>
                <a:lnTo>
                  <a:pt x="13097" y="3648106"/>
                </a:lnTo>
                <a:cubicBezTo>
                  <a:pt x="-9312" y="3355548"/>
                  <a:pt x="52958" y="3561686"/>
                  <a:pt x="31954" y="3268257"/>
                </a:cubicBezTo>
                <a:cubicBezTo>
                  <a:pt x="19983" y="3221728"/>
                  <a:pt x="16796" y="3173458"/>
                  <a:pt x="17625" y="3114322"/>
                </a:cubicBezTo>
                <a:cubicBezTo>
                  <a:pt x="17370" y="3055098"/>
                  <a:pt x="28190" y="2985521"/>
                  <a:pt x="42924" y="2896211"/>
                </a:cubicBezTo>
                <a:cubicBezTo>
                  <a:pt x="32613" y="3026859"/>
                  <a:pt x="60781" y="2912158"/>
                  <a:pt x="70732" y="2962895"/>
                </a:cubicBezTo>
                <a:cubicBezTo>
                  <a:pt x="97582" y="2833053"/>
                  <a:pt x="85571" y="2786187"/>
                  <a:pt x="86400" y="2715906"/>
                </a:cubicBezTo>
                <a:cubicBezTo>
                  <a:pt x="106980" y="2685263"/>
                  <a:pt x="123009" y="2664127"/>
                  <a:pt x="100133" y="2780084"/>
                </a:cubicBezTo>
                <a:cubicBezTo>
                  <a:pt x="128388" y="2800157"/>
                  <a:pt x="121117" y="2625787"/>
                  <a:pt x="157279" y="2622321"/>
                </a:cubicBezTo>
                <a:cubicBezTo>
                  <a:pt x="178965" y="2527502"/>
                  <a:pt x="186937" y="2459307"/>
                  <a:pt x="194420" y="2404486"/>
                </a:cubicBezTo>
                <a:cubicBezTo>
                  <a:pt x="200693" y="2349368"/>
                  <a:pt x="200565" y="2306201"/>
                  <a:pt x="203116" y="2261331"/>
                </a:cubicBezTo>
                <a:cubicBezTo>
                  <a:pt x="207177" y="2216931"/>
                  <a:pt x="213215" y="2170576"/>
                  <a:pt x="230031" y="2108694"/>
                </a:cubicBezTo>
                <a:cubicBezTo>
                  <a:pt x="237811" y="2077542"/>
                  <a:pt x="250695" y="2043370"/>
                  <a:pt x="267469" y="2003796"/>
                </a:cubicBezTo>
                <a:cubicBezTo>
                  <a:pt x="284584" y="1964393"/>
                  <a:pt x="303845" y="1918779"/>
                  <a:pt x="331801" y="1867937"/>
                </a:cubicBezTo>
                <a:lnTo>
                  <a:pt x="336541" y="1888753"/>
                </a:lnTo>
                <a:cubicBezTo>
                  <a:pt x="363074" y="1820579"/>
                  <a:pt x="387544" y="1759700"/>
                  <a:pt x="412991" y="1703943"/>
                </a:cubicBezTo>
                <a:cubicBezTo>
                  <a:pt x="439971" y="1648910"/>
                  <a:pt x="466099" y="1598130"/>
                  <a:pt x="492143" y="1548093"/>
                </a:cubicBezTo>
                <a:cubicBezTo>
                  <a:pt x="520268" y="1499208"/>
                  <a:pt x="548056" y="1450914"/>
                  <a:pt x="577267" y="1400136"/>
                </a:cubicBezTo>
                <a:cubicBezTo>
                  <a:pt x="591319" y="1374405"/>
                  <a:pt x="607603" y="1349206"/>
                  <a:pt x="623867" y="1322647"/>
                </a:cubicBezTo>
                <a:cubicBezTo>
                  <a:pt x="639962" y="1295937"/>
                  <a:pt x="656650" y="1268230"/>
                  <a:pt x="674167" y="1239162"/>
                </a:cubicBezTo>
                <a:cubicBezTo>
                  <a:pt x="674167" y="1239162"/>
                  <a:pt x="683096" y="1229061"/>
                  <a:pt x="696489" y="1213920"/>
                </a:cubicBezTo>
                <a:cubicBezTo>
                  <a:pt x="710225" y="1199035"/>
                  <a:pt x="729272" y="1179811"/>
                  <a:pt x="747960" y="1160397"/>
                </a:cubicBezTo>
                <a:cubicBezTo>
                  <a:pt x="785377" y="1121907"/>
                  <a:pt x="822837" y="1083420"/>
                  <a:pt x="822837" y="1083420"/>
                </a:cubicBezTo>
                <a:cubicBezTo>
                  <a:pt x="799133" y="1125247"/>
                  <a:pt x="745898" y="1242522"/>
                  <a:pt x="793095" y="1203350"/>
                </a:cubicBezTo>
                <a:cubicBezTo>
                  <a:pt x="749150" y="1234909"/>
                  <a:pt x="716624" y="1276863"/>
                  <a:pt x="684628" y="1320308"/>
                </a:cubicBezTo>
                <a:cubicBezTo>
                  <a:pt x="668703" y="1342145"/>
                  <a:pt x="652654" y="1364177"/>
                  <a:pt x="636475" y="1386376"/>
                </a:cubicBezTo>
                <a:cubicBezTo>
                  <a:pt x="620360" y="1408620"/>
                  <a:pt x="604925" y="1431522"/>
                  <a:pt x="587046" y="1453232"/>
                </a:cubicBezTo>
                <a:cubicBezTo>
                  <a:pt x="588853" y="1467352"/>
                  <a:pt x="616724" y="1431437"/>
                  <a:pt x="631031" y="1417231"/>
                </a:cubicBezTo>
                <a:cubicBezTo>
                  <a:pt x="597824" y="1474860"/>
                  <a:pt x="567295" y="1496145"/>
                  <a:pt x="529665" y="1576185"/>
                </a:cubicBezTo>
                <a:cubicBezTo>
                  <a:pt x="536597" y="1574952"/>
                  <a:pt x="592338" y="1496272"/>
                  <a:pt x="559705" y="1560748"/>
                </a:cubicBezTo>
                <a:cubicBezTo>
                  <a:pt x="559705" y="1560748"/>
                  <a:pt x="554623" y="1566466"/>
                  <a:pt x="547841" y="1575546"/>
                </a:cubicBezTo>
                <a:cubicBezTo>
                  <a:pt x="541040" y="1584627"/>
                  <a:pt x="531939" y="1596727"/>
                  <a:pt x="522884" y="1608827"/>
                </a:cubicBezTo>
                <a:cubicBezTo>
                  <a:pt x="504663" y="1633175"/>
                  <a:pt x="486487" y="1657501"/>
                  <a:pt x="486487" y="1657501"/>
                </a:cubicBezTo>
                <a:cubicBezTo>
                  <a:pt x="470372" y="1694353"/>
                  <a:pt x="462847" y="1718509"/>
                  <a:pt x="459125" y="1736520"/>
                </a:cubicBezTo>
                <a:cubicBezTo>
                  <a:pt x="455935" y="1754786"/>
                  <a:pt x="456659" y="1766993"/>
                  <a:pt x="456277" y="1779580"/>
                </a:cubicBezTo>
                <a:cubicBezTo>
                  <a:pt x="455618" y="1804864"/>
                  <a:pt x="451450" y="1831978"/>
                  <a:pt x="408803" y="1915250"/>
                </a:cubicBezTo>
                <a:cubicBezTo>
                  <a:pt x="406252" y="1876570"/>
                  <a:pt x="411653" y="1800569"/>
                  <a:pt x="438056" y="1731843"/>
                </a:cubicBezTo>
                <a:cubicBezTo>
                  <a:pt x="418667" y="1770458"/>
                  <a:pt x="427299" y="1742708"/>
                  <a:pt x="437462" y="1714491"/>
                </a:cubicBezTo>
                <a:cubicBezTo>
                  <a:pt x="447731" y="1686379"/>
                  <a:pt x="457765" y="1656884"/>
                  <a:pt x="434869" y="1689759"/>
                </a:cubicBezTo>
                <a:cubicBezTo>
                  <a:pt x="426215" y="1720359"/>
                  <a:pt x="418690" y="1746898"/>
                  <a:pt x="409909" y="1771246"/>
                </a:cubicBezTo>
                <a:cubicBezTo>
                  <a:pt x="401150" y="1795594"/>
                  <a:pt x="391456" y="1817985"/>
                  <a:pt x="380953" y="1841440"/>
                </a:cubicBezTo>
                <a:cubicBezTo>
                  <a:pt x="370706" y="1865002"/>
                  <a:pt x="358481" y="1889115"/>
                  <a:pt x="347810" y="1918163"/>
                </a:cubicBezTo>
                <a:cubicBezTo>
                  <a:pt x="337157" y="1947211"/>
                  <a:pt x="326040" y="1980342"/>
                  <a:pt x="314815" y="2020382"/>
                </a:cubicBezTo>
                <a:cubicBezTo>
                  <a:pt x="318427" y="2000926"/>
                  <a:pt x="315389" y="1994205"/>
                  <a:pt x="328868" y="1955589"/>
                </a:cubicBezTo>
                <a:cubicBezTo>
                  <a:pt x="328868" y="1955589"/>
                  <a:pt x="304142" y="2010623"/>
                  <a:pt x="279417" y="2065676"/>
                </a:cubicBezTo>
                <a:cubicBezTo>
                  <a:pt x="266832" y="2093149"/>
                  <a:pt x="256883" y="2121665"/>
                  <a:pt x="248272" y="2142633"/>
                </a:cubicBezTo>
                <a:cubicBezTo>
                  <a:pt x="240022" y="2163727"/>
                  <a:pt x="234496" y="2177804"/>
                  <a:pt x="234496" y="2177804"/>
                </a:cubicBezTo>
                <a:cubicBezTo>
                  <a:pt x="251546" y="2152053"/>
                  <a:pt x="239618" y="2200684"/>
                  <a:pt x="227330" y="2253718"/>
                </a:cubicBezTo>
                <a:cubicBezTo>
                  <a:pt x="215701" y="2307009"/>
                  <a:pt x="206900" y="2365677"/>
                  <a:pt x="220803" y="2358044"/>
                </a:cubicBezTo>
                <a:cubicBezTo>
                  <a:pt x="230520" y="2327741"/>
                  <a:pt x="238642" y="2302309"/>
                  <a:pt x="245613" y="2280512"/>
                </a:cubicBezTo>
                <a:cubicBezTo>
                  <a:pt x="253311" y="2258930"/>
                  <a:pt x="259688" y="2240939"/>
                  <a:pt x="265257" y="2225225"/>
                </a:cubicBezTo>
                <a:cubicBezTo>
                  <a:pt x="276165" y="2193731"/>
                  <a:pt x="283328" y="2171255"/>
                  <a:pt x="290919" y="2147758"/>
                </a:cubicBezTo>
                <a:cubicBezTo>
                  <a:pt x="305078" y="2100422"/>
                  <a:pt x="325486" y="2050323"/>
                  <a:pt x="384801" y="1918098"/>
                </a:cubicBezTo>
                <a:cubicBezTo>
                  <a:pt x="372131" y="1957269"/>
                  <a:pt x="361651" y="2003647"/>
                  <a:pt x="354762" y="2046707"/>
                </a:cubicBezTo>
                <a:cubicBezTo>
                  <a:pt x="351297" y="2068249"/>
                  <a:pt x="348744" y="2088961"/>
                  <a:pt x="347256" y="2107568"/>
                </a:cubicBezTo>
                <a:cubicBezTo>
                  <a:pt x="346832" y="2116541"/>
                  <a:pt x="346705" y="2125005"/>
                  <a:pt x="346789" y="2132914"/>
                </a:cubicBezTo>
                <a:cubicBezTo>
                  <a:pt x="451026" y="1854900"/>
                  <a:pt x="586450" y="1592154"/>
                  <a:pt x="748980" y="1348994"/>
                </a:cubicBezTo>
                <a:cubicBezTo>
                  <a:pt x="759526" y="1319414"/>
                  <a:pt x="777979" y="1285517"/>
                  <a:pt x="798941" y="1252962"/>
                </a:cubicBezTo>
                <a:cubicBezTo>
                  <a:pt x="821774" y="1217727"/>
                  <a:pt x="844608" y="1182554"/>
                  <a:pt x="855683" y="1151594"/>
                </a:cubicBezTo>
                <a:lnTo>
                  <a:pt x="801514" y="1210923"/>
                </a:lnTo>
                <a:cubicBezTo>
                  <a:pt x="831574" y="1145893"/>
                  <a:pt x="847328" y="1134709"/>
                  <a:pt x="865804" y="1121376"/>
                </a:cubicBezTo>
                <a:cubicBezTo>
                  <a:pt x="883915" y="1107618"/>
                  <a:pt x="906579" y="1093137"/>
                  <a:pt x="951799" y="1020517"/>
                </a:cubicBezTo>
                <a:cubicBezTo>
                  <a:pt x="895417" y="1055882"/>
                  <a:pt x="959687" y="1007186"/>
                  <a:pt x="993787" y="940562"/>
                </a:cubicBezTo>
                <a:cubicBezTo>
                  <a:pt x="968870" y="958106"/>
                  <a:pt x="923906" y="1018774"/>
                  <a:pt x="884831" y="1066385"/>
                </a:cubicBezTo>
                <a:cubicBezTo>
                  <a:pt x="864888" y="1089927"/>
                  <a:pt x="848369" y="1111721"/>
                  <a:pt x="835869" y="1122993"/>
                </a:cubicBezTo>
                <a:cubicBezTo>
                  <a:pt x="823432" y="1134285"/>
                  <a:pt x="815482" y="1135390"/>
                  <a:pt x="815162" y="1119164"/>
                </a:cubicBezTo>
                <a:cubicBezTo>
                  <a:pt x="833276" y="1076828"/>
                  <a:pt x="889995" y="1024835"/>
                  <a:pt x="945207" y="968249"/>
                </a:cubicBezTo>
                <a:cubicBezTo>
                  <a:pt x="972336" y="939501"/>
                  <a:pt x="1001887" y="911813"/>
                  <a:pt x="1026697" y="883339"/>
                </a:cubicBezTo>
                <a:cubicBezTo>
                  <a:pt x="1051528" y="854888"/>
                  <a:pt x="1072130" y="826075"/>
                  <a:pt x="1084418" y="797302"/>
                </a:cubicBezTo>
                <a:lnTo>
                  <a:pt x="1083864" y="804597"/>
                </a:lnTo>
                <a:cubicBezTo>
                  <a:pt x="1144454" y="741866"/>
                  <a:pt x="1182933" y="697254"/>
                  <a:pt x="1209296" y="659487"/>
                </a:cubicBezTo>
                <a:cubicBezTo>
                  <a:pt x="1236063" y="622443"/>
                  <a:pt x="1253623" y="594970"/>
                  <a:pt x="1272268" y="567113"/>
                </a:cubicBezTo>
                <a:cubicBezTo>
                  <a:pt x="1271182" y="567879"/>
                  <a:pt x="1270291" y="568517"/>
                  <a:pt x="1268844" y="569558"/>
                </a:cubicBezTo>
                <a:lnTo>
                  <a:pt x="1278411" y="558289"/>
                </a:lnTo>
                <a:cubicBezTo>
                  <a:pt x="1276604" y="560990"/>
                  <a:pt x="1274797" y="563733"/>
                  <a:pt x="1273097" y="566284"/>
                </a:cubicBezTo>
                <a:cubicBezTo>
                  <a:pt x="1304624" y="545360"/>
                  <a:pt x="1334559" y="512845"/>
                  <a:pt x="1366810" y="481352"/>
                </a:cubicBezTo>
                <a:cubicBezTo>
                  <a:pt x="1398976" y="449433"/>
                  <a:pt x="1430738" y="415603"/>
                  <a:pt x="1461032" y="388510"/>
                </a:cubicBezTo>
                <a:lnTo>
                  <a:pt x="1466795" y="398421"/>
                </a:lnTo>
                <a:cubicBezTo>
                  <a:pt x="1466795" y="398421"/>
                  <a:pt x="1471982" y="393529"/>
                  <a:pt x="1479804" y="386171"/>
                </a:cubicBezTo>
                <a:cubicBezTo>
                  <a:pt x="1487480" y="378666"/>
                  <a:pt x="1498173" y="369161"/>
                  <a:pt x="1509123" y="359996"/>
                </a:cubicBezTo>
                <a:cubicBezTo>
                  <a:pt x="1530850" y="341389"/>
                  <a:pt x="1552556" y="322781"/>
                  <a:pt x="1552556" y="322781"/>
                </a:cubicBezTo>
                <a:cubicBezTo>
                  <a:pt x="1537802" y="347958"/>
                  <a:pt x="1510653" y="367459"/>
                  <a:pt x="1479784" y="391190"/>
                </a:cubicBezTo>
                <a:cubicBezTo>
                  <a:pt x="1448871" y="414837"/>
                  <a:pt x="1412305" y="440525"/>
                  <a:pt x="1376207" y="473824"/>
                </a:cubicBezTo>
                <a:lnTo>
                  <a:pt x="1399253" y="481437"/>
                </a:lnTo>
                <a:cubicBezTo>
                  <a:pt x="1347803" y="508358"/>
                  <a:pt x="1316827" y="544552"/>
                  <a:pt x="1290806" y="580658"/>
                </a:cubicBezTo>
                <a:cubicBezTo>
                  <a:pt x="1265444" y="617488"/>
                  <a:pt x="1244567" y="653979"/>
                  <a:pt x="1221711" y="692254"/>
                </a:cubicBezTo>
                <a:cubicBezTo>
                  <a:pt x="1239762" y="665780"/>
                  <a:pt x="1266507" y="638646"/>
                  <a:pt x="1294527" y="610302"/>
                </a:cubicBezTo>
                <a:cubicBezTo>
                  <a:pt x="1322738" y="582168"/>
                  <a:pt x="1352545" y="553120"/>
                  <a:pt x="1380353" y="526391"/>
                </a:cubicBezTo>
                <a:cubicBezTo>
                  <a:pt x="1437542" y="474633"/>
                  <a:pt x="1483888" y="428744"/>
                  <a:pt x="1482143" y="403291"/>
                </a:cubicBezTo>
                <a:cubicBezTo>
                  <a:pt x="1482143" y="403291"/>
                  <a:pt x="1486693" y="401079"/>
                  <a:pt x="1493560" y="397782"/>
                </a:cubicBezTo>
                <a:cubicBezTo>
                  <a:pt x="1500342" y="394423"/>
                  <a:pt x="1509505" y="390085"/>
                  <a:pt x="1518987" y="386171"/>
                </a:cubicBezTo>
                <a:cubicBezTo>
                  <a:pt x="1537717" y="378134"/>
                  <a:pt x="1556447" y="370095"/>
                  <a:pt x="1556447" y="370095"/>
                </a:cubicBezTo>
                <a:lnTo>
                  <a:pt x="1581193" y="340942"/>
                </a:lnTo>
                <a:cubicBezTo>
                  <a:pt x="1637171" y="317722"/>
                  <a:pt x="1604323" y="372925"/>
                  <a:pt x="1520964" y="447479"/>
                </a:cubicBezTo>
                <a:cubicBezTo>
                  <a:pt x="1502850" y="456175"/>
                  <a:pt x="1493772" y="460578"/>
                  <a:pt x="1495432" y="453389"/>
                </a:cubicBezTo>
                <a:cubicBezTo>
                  <a:pt x="1478699" y="474016"/>
                  <a:pt x="1463967" y="495197"/>
                  <a:pt x="1441261" y="521032"/>
                </a:cubicBezTo>
                <a:cubicBezTo>
                  <a:pt x="1429951" y="534004"/>
                  <a:pt x="1416388" y="547889"/>
                  <a:pt x="1399997" y="563945"/>
                </a:cubicBezTo>
                <a:cubicBezTo>
                  <a:pt x="1384052" y="580488"/>
                  <a:pt x="1364918" y="598861"/>
                  <a:pt x="1341363" y="619657"/>
                </a:cubicBezTo>
                <a:lnTo>
                  <a:pt x="1382415" y="565283"/>
                </a:lnTo>
                <a:cubicBezTo>
                  <a:pt x="1353756" y="592035"/>
                  <a:pt x="1326162" y="618636"/>
                  <a:pt x="1300543" y="644305"/>
                </a:cubicBezTo>
                <a:cubicBezTo>
                  <a:pt x="1287893" y="657254"/>
                  <a:pt x="1275585" y="669843"/>
                  <a:pt x="1263722" y="681964"/>
                </a:cubicBezTo>
                <a:cubicBezTo>
                  <a:pt x="1252305" y="694508"/>
                  <a:pt x="1241929" y="707120"/>
                  <a:pt x="1231937" y="719006"/>
                </a:cubicBezTo>
                <a:cubicBezTo>
                  <a:pt x="1192715" y="766449"/>
                  <a:pt x="1164438" y="806424"/>
                  <a:pt x="1153425" y="832666"/>
                </a:cubicBezTo>
                <a:cubicBezTo>
                  <a:pt x="1148026" y="830645"/>
                  <a:pt x="1141244" y="830093"/>
                  <a:pt x="1133272" y="831029"/>
                </a:cubicBezTo>
                <a:cubicBezTo>
                  <a:pt x="1111332" y="833815"/>
                  <a:pt x="1080546" y="847742"/>
                  <a:pt x="1046873" y="870538"/>
                </a:cubicBezTo>
                <a:cubicBezTo>
                  <a:pt x="966830" y="998552"/>
                  <a:pt x="1008796" y="951386"/>
                  <a:pt x="991873" y="1023964"/>
                </a:cubicBezTo>
                <a:cubicBezTo>
                  <a:pt x="1004947" y="1008249"/>
                  <a:pt x="1018128" y="992640"/>
                  <a:pt x="1031437" y="977137"/>
                </a:cubicBezTo>
                <a:cubicBezTo>
                  <a:pt x="1031714" y="976478"/>
                  <a:pt x="1032054" y="975712"/>
                  <a:pt x="1032308" y="975096"/>
                </a:cubicBezTo>
                <a:cubicBezTo>
                  <a:pt x="1032478" y="975268"/>
                  <a:pt x="1032735" y="975268"/>
                  <a:pt x="1032905" y="975415"/>
                </a:cubicBezTo>
                <a:cubicBezTo>
                  <a:pt x="1073872" y="927825"/>
                  <a:pt x="1115965" y="881235"/>
                  <a:pt x="1159208" y="835707"/>
                </a:cubicBezTo>
                <a:cubicBezTo>
                  <a:pt x="1157613" y="834474"/>
                  <a:pt x="1155786" y="833495"/>
                  <a:pt x="1153745" y="832709"/>
                </a:cubicBezTo>
                <a:cubicBezTo>
                  <a:pt x="1311448" y="672606"/>
                  <a:pt x="1475681" y="525520"/>
                  <a:pt x="1640740" y="395189"/>
                </a:cubicBezTo>
                <a:cubicBezTo>
                  <a:pt x="1650754" y="357570"/>
                  <a:pt x="1666210" y="321271"/>
                  <a:pt x="1680050" y="288652"/>
                </a:cubicBezTo>
                <a:cubicBezTo>
                  <a:pt x="1694230" y="256436"/>
                  <a:pt x="1705881" y="226580"/>
                  <a:pt x="1706413" y="199277"/>
                </a:cubicBezTo>
                <a:cubicBezTo>
                  <a:pt x="1781290" y="136328"/>
                  <a:pt x="1881376" y="67339"/>
                  <a:pt x="1974794" y="142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51040F6-116D-4FE0-9AA6-7E309BC7D0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844" y="240145"/>
            <a:ext cx="1611176" cy="6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832CBF8-9B6A-C9EB-E9C8-E6DEF363DF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0712" y="2522109"/>
            <a:ext cx="5322886" cy="2435019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Presentation title</a:t>
            </a:r>
            <a:br>
              <a:rPr lang="en-GB" noProof="0"/>
            </a:br>
            <a:r>
              <a:rPr lang="en-GB" noProof="0"/>
              <a:t>1 or 2 lines</a:t>
            </a:r>
            <a:endParaRPr lang="en-US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896C775-A6B6-1B46-AB4D-1E5856D193B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0714" y="4957129"/>
            <a:ext cx="5322886" cy="40011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+mn-lt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A00BA71B-8662-5144-8BEA-BACC7E9D42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0712" y="5384247"/>
            <a:ext cx="3735547" cy="400110"/>
          </a:xfrm>
        </p:spPr>
        <p:txBody>
          <a:bodyPr/>
          <a:lstStyle>
            <a:lvl1pPr marL="0" indent="0" algn="l">
              <a:buNone/>
              <a:defRPr sz="1800" b="0" i="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sz="2000" noProof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A44373F-F219-1440-9999-C4F84CBC0D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713" y="6211476"/>
            <a:ext cx="3592512" cy="369332"/>
          </a:xfrm>
        </p:spPr>
        <p:txBody>
          <a:bodyPr/>
          <a:lstStyle>
            <a:lvl1pPr marL="0" indent="0">
              <a:buNone/>
              <a:defRPr sz="1400" b="0" i="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noProof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DD/MM/YYYY</a:t>
            </a:r>
          </a:p>
        </p:txBody>
      </p:sp>
      <p:pic>
        <p:nvPicPr>
          <p:cNvPr id="13" name="Chart 5" descr="Decorative globe image.">
            <a:extLst>
              <a:ext uri="{FF2B5EF4-FFF2-40B4-BE49-F238E27FC236}">
                <a16:creationId xmlns:a16="http://schemas.microsoft.com/office/drawing/2014/main" id="{FCEB2C13-F88D-A8B1-026F-4018489C1C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844" y="2035495"/>
            <a:ext cx="4998156" cy="4824886"/>
          </a:xfrm>
          <a:prstGeom prst="rect">
            <a:avLst/>
          </a:prstGeom>
          <a:noFill/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C9D1E7F-5FD7-4910-8B8D-FC5A0CDC3D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844" y="240145"/>
            <a:ext cx="1611176" cy="65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">
            <a:extLst>
              <a:ext uri="{FF2B5EF4-FFF2-40B4-BE49-F238E27FC236}">
                <a16:creationId xmlns:a16="http://schemas.microsoft.com/office/drawing/2014/main" id="{E8C4F842-1F09-BB31-8B51-68050612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358" name="Freeform 357">
            <a:extLst>
              <a:ext uri="{FF2B5EF4-FFF2-40B4-BE49-F238E27FC236}">
                <a16:creationId xmlns:a16="http://schemas.microsoft.com/office/drawing/2014/main" id="{070764BE-12F6-4743-81A1-93D394A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87782" y="-5790"/>
            <a:ext cx="35319" cy="28694"/>
          </a:xfrm>
          <a:custGeom>
            <a:avLst/>
            <a:gdLst>
              <a:gd name="connsiteX0" fmla="*/ 8497 w 35319"/>
              <a:gd name="connsiteY0" fmla="*/ 6508 h 28694"/>
              <a:gd name="connsiteX1" fmla="*/ 19675 w 35319"/>
              <a:gd name="connsiteY1" fmla="*/ 15703 h 28694"/>
              <a:gd name="connsiteX2" fmla="*/ 33516 w 35319"/>
              <a:gd name="connsiteY2" fmla="*/ 28694 h 28694"/>
              <a:gd name="connsiteX3" fmla="*/ 23666 w 35319"/>
              <a:gd name="connsiteY3" fmla="*/ 0 h 28694"/>
              <a:gd name="connsiteX4" fmla="*/ 0 w 35319"/>
              <a:gd name="connsiteY4" fmla="*/ 0 h 28694"/>
              <a:gd name="connsiteX5" fmla="*/ 8497 w 35319"/>
              <a:gd name="connsiteY5" fmla="*/ 6508 h 2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319" h="28694">
                <a:moveTo>
                  <a:pt x="8497" y="6508"/>
                </a:moveTo>
                <a:cubicBezTo>
                  <a:pt x="11691" y="9130"/>
                  <a:pt x="15389" y="12177"/>
                  <a:pt x="19675" y="15703"/>
                </a:cubicBezTo>
                <a:cubicBezTo>
                  <a:pt x="23797" y="19401"/>
                  <a:pt x="28327" y="23750"/>
                  <a:pt x="33516" y="28694"/>
                </a:cubicBezTo>
                <a:cubicBezTo>
                  <a:pt x="37850" y="24565"/>
                  <a:pt x="34298" y="13838"/>
                  <a:pt x="23666" y="0"/>
                </a:cubicBezTo>
                <a:lnTo>
                  <a:pt x="0" y="0"/>
                </a:lnTo>
                <a:cubicBezTo>
                  <a:pt x="2403" y="1743"/>
                  <a:pt x="5198" y="3877"/>
                  <a:pt x="8497" y="6508"/>
                </a:cubicBezTo>
                <a:close/>
              </a:path>
            </a:pathLst>
          </a:custGeom>
          <a:solidFill>
            <a:srgbClr val="1A171B"/>
          </a:solidFill>
          <a:ln w="8132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B691401-D886-684B-85A8-FFD30BEEE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6703" y="406411"/>
            <a:ext cx="5322886" cy="5467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b="1" i="0">
                <a:cs typeface="Poppins" pitchFamily="2" charset="77"/>
              </a:defRPr>
            </a:lvl1pPr>
          </a:lstStyle>
          <a:p>
            <a:r>
              <a:rPr lang="en-GB" noProof="0"/>
              <a:t>Agenda</a:t>
            </a:r>
          </a:p>
        </p:txBody>
      </p:sp>
      <p:sp>
        <p:nvSpPr>
          <p:cNvPr id="138" name="Text Placeholder 137">
            <a:extLst>
              <a:ext uri="{FF2B5EF4-FFF2-40B4-BE49-F238E27FC236}">
                <a16:creationId xmlns:a16="http://schemas.microsoft.com/office/drawing/2014/main" id="{A91E26E5-A684-2945-A4F5-2EB6506B17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06703" y="1666875"/>
            <a:ext cx="7176656" cy="4290580"/>
          </a:xfrm>
        </p:spPr>
        <p:txBody>
          <a:bodyPr/>
          <a:lstStyle>
            <a:lvl1pPr marL="342900" indent="-342900">
              <a:lnSpc>
                <a:spcPct val="100000"/>
              </a:lnSpc>
              <a:buFontTx/>
              <a:buBlip>
                <a:blip r:embed="rId2"/>
              </a:buBlip>
              <a:defRPr lang="fr-FR" sz="2000" dirty="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400"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r>
              <a:rPr lang="en-GB" noProof="0" dirty="0"/>
              <a:t>Subject 1</a:t>
            </a:r>
            <a:endParaRPr lang="en-GB" sz="2000" noProof="0" dirty="0"/>
          </a:p>
          <a:p>
            <a:r>
              <a:rPr lang="en-GB" noProof="0" dirty="0"/>
              <a:t>Subject 2</a:t>
            </a:r>
          </a:p>
          <a:p>
            <a:r>
              <a:rPr lang="en-GB" noProof="0" dirty="0"/>
              <a:t>Subject 3</a:t>
            </a:r>
          </a:p>
          <a:p>
            <a:endParaRPr lang="en-GB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78787C-5C16-9F04-32FF-D9939028D00C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362" name="Picture Placeholder  361" descr="Picture Placeholder 361.">
            <a:extLst>
              <a:ext uri="{FF2B5EF4-FFF2-40B4-BE49-F238E27FC236}">
                <a16:creationId xmlns:a16="http://schemas.microsoft.com/office/drawing/2014/main" id="{813E1E05-AE4A-3B41-9469-29EAC6943D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75"/>
            <a:ext cx="3344919" cy="3406096"/>
          </a:xfrm>
          <a:custGeom>
            <a:avLst/>
            <a:gdLst>
              <a:gd name="connsiteX0" fmla="*/ 1157129 w 2794389"/>
              <a:gd name="connsiteY0" fmla="*/ 2837350 h 2845497"/>
              <a:gd name="connsiteX1" fmla="*/ 1108275 w 2794389"/>
              <a:gd name="connsiteY1" fmla="*/ 2844990 h 2845497"/>
              <a:gd name="connsiteX2" fmla="*/ 1758834 w 2794389"/>
              <a:gd name="connsiteY2" fmla="*/ 2666231 h 2845497"/>
              <a:gd name="connsiteX3" fmla="*/ 1764330 w 2794389"/>
              <a:gd name="connsiteY3" fmla="*/ 2678051 h 2845497"/>
              <a:gd name="connsiteX4" fmla="*/ 1776055 w 2794389"/>
              <a:gd name="connsiteY4" fmla="*/ 2678621 h 2845497"/>
              <a:gd name="connsiteX5" fmla="*/ 1756049 w 2794389"/>
              <a:gd name="connsiteY5" fmla="*/ 2691491 h 2845497"/>
              <a:gd name="connsiteX6" fmla="*/ 1702049 w 2794389"/>
              <a:gd name="connsiteY6" fmla="*/ 2713175 h 2845497"/>
              <a:gd name="connsiteX7" fmla="*/ 1675619 w 2794389"/>
              <a:gd name="connsiteY7" fmla="*/ 2722990 h 2845497"/>
              <a:gd name="connsiteX8" fmla="*/ 1645875 w 2794389"/>
              <a:gd name="connsiteY8" fmla="*/ 2733303 h 2845497"/>
              <a:gd name="connsiteX9" fmla="*/ 1580752 w 2794389"/>
              <a:gd name="connsiteY9" fmla="*/ 2754416 h 2845497"/>
              <a:gd name="connsiteX10" fmla="*/ 1514872 w 2794389"/>
              <a:gd name="connsiteY10" fmla="*/ 2773257 h 2845497"/>
              <a:gd name="connsiteX11" fmla="*/ 1456703 w 2794389"/>
              <a:gd name="connsiteY11" fmla="*/ 2787194 h 2845497"/>
              <a:gd name="connsiteX12" fmla="*/ 1433432 w 2794389"/>
              <a:gd name="connsiteY12" fmla="*/ 2792652 h 2845497"/>
              <a:gd name="connsiteX13" fmla="*/ 1415331 w 2794389"/>
              <a:gd name="connsiteY13" fmla="*/ 2796065 h 2845497"/>
              <a:gd name="connsiteX14" fmla="*/ 1399551 w 2794389"/>
              <a:gd name="connsiteY14" fmla="*/ 2799030 h 2845497"/>
              <a:gd name="connsiteX15" fmla="*/ 1383502 w 2794389"/>
              <a:gd name="connsiteY15" fmla="*/ 2804023 h 2845497"/>
              <a:gd name="connsiteX16" fmla="*/ 1391987 w 2794389"/>
              <a:gd name="connsiteY16" fmla="*/ 2800431 h 2845497"/>
              <a:gd name="connsiteX17" fmla="*/ 1374961 w 2794389"/>
              <a:gd name="connsiteY17" fmla="*/ 2803632 h 2845497"/>
              <a:gd name="connsiteX18" fmla="*/ 1337392 w 2794389"/>
              <a:gd name="connsiteY18" fmla="*/ 2810173 h 2845497"/>
              <a:gd name="connsiteX19" fmla="*/ 1282423 w 2794389"/>
              <a:gd name="connsiteY19" fmla="*/ 2817692 h 2845497"/>
              <a:gd name="connsiteX20" fmla="*/ 1239529 w 2794389"/>
              <a:gd name="connsiteY20" fmla="*/ 2811509 h 2845497"/>
              <a:gd name="connsiteX21" fmla="*/ 1177744 w 2794389"/>
              <a:gd name="connsiteY21" fmla="*/ 2809945 h 2845497"/>
              <a:gd name="connsiteX22" fmla="*/ 1201846 w 2794389"/>
              <a:gd name="connsiteY22" fmla="*/ 2822025 h 2845497"/>
              <a:gd name="connsiteX23" fmla="*/ 1164863 w 2794389"/>
              <a:gd name="connsiteY23" fmla="*/ 2825357 h 2845497"/>
              <a:gd name="connsiteX24" fmla="*/ 1127791 w 2794389"/>
              <a:gd name="connsiteY24" fmla="*/ 2826945 h 2845497"/>
              <a:gd name="connsiteX25" fmla="*/ 1132839 w 2794389"/>
              <a:gd name="connsiteY25" fmla="*/ 2822995 h 2845497"/>
              <a:gd name="connsiteX26" fmla="*/ 1072121 w 2794389"/>
              <a:gd name="connsiteY26" fmla="*/ 2829145 h 2845497"/>
              <a:gd name="connsiteX27" fmla="*/ 1109788 w 2794389"/>
              <a:gd name="connsiteY27" fmla="*/ 2804781 h 2845497"/>
              <a:gd name="connsiteX28" fmla="*/ 1161427 w 2794389"/>
              <a:gd name="connsiteY28" fmla="*/ 2799853 h 2845497"/>
              <a:gd name="connsiteX29" fmla="*/ 1211462 w 2794389"/>
              <a:gd name="connsiteY29" fmla="*/ 2794012 h 2845497"/>
              <a:gd name="connsiteX30" fmla="*/ 1260438 w 2794389"/>
              <a:gd name="connsiteY30" fmla="*/ 2788742 h 2845497"/>
              <a:gd name="connsiteX31" fmla="*/ 1308633 w 2794389"/>
              <a:gd name="connsiteY31" fmla="*/ 2782185 h 2845497"/>
              <a:gd name="connsiteX32" fmla="*/ 1500834 w 2794389"/>
              <a:gd name="connsiteY32" fmla="*/ 2744495 h 2845497"/>
              <a:gd name="connsiteX33" fmla="*/ 1503977 w 2794389"/>
              <a:gd name="connsiteY33" fmla="*/ 2755565 h 2845497"/>
              <a:gd name="connsiteX34" fmla="*/ 1415339 w 2794389"/>
              <a:gd name="connsiteY34" fmla="*/ 2775733 h 2845497"/>
              <a:gd name="connsiteX35" fmla="*/ 1351381 w 2794389"/>
              <a:gd name="connsiteY35" fmla="*/ 2796318 h 2845497"/>
              <a:gd name="connsiteX36" fmla="*/ 1390619 w 2794389"/>
              <a:gd name="connsiteY36" fmla="*/ 2793768 h 2845497"/>
              <a:gd name="connsiteX37" fmla="*/ 1453421 w 2794389"/>
              <a:gd name="connsiteY37" fmla="*/ 2783447 h 2845497"/>
              <a:gd name="connsiteX38" fmla="*/ 1518520 w 2794389"/>
              <a:gd name="connsiteY38" fmla="*/ 2766863 h 2845497"/>
              <a:gd name="connsiteX39" fmla="*/ 1564866 w 2794389"/>
              <a:gd name="connsiteY39" fmla="*/ 2747818 h 2845497"/>
              <a:gd name="connsiteX40" fmla="*/ 1522395 w 2794389"/>
              <a:gd name="connsiteY40" fmla="*/ 2755915 h 2845497"/>
              <a:gd name="connsiteX41" fmla="*/ 1562717 w 2794389"/>
              <a:gd name="connsiteY41" fmla="*/ 2732952 h 2845497"/>
              <a:gd name="connsiteX42" fmla="*/ 1572479 w 2794389"/>
              <a:gd name="connsiteY42" fmla="*/ 2737815 h 2845497"/>
              <a:gd name="connsiteX43" fmla="*/ 1758834 w 2794389"/>
              <a:gd name="connsiteY43" fmla="*/ 2666231 h 2845497"/>
              <a:gd name="connsiteX44" fmla="*/ 1456407 w 2794389"/>
              <a:gd name="connsiteY44" fmla="*/ 2648535 h 2845497"/>
              <a:gd name="connsiteX45" fmla="*/ 1421810 w 2794389"/>
              <a:gd name="connsiteY45" fmla="*/ 2657427 h 2845497"/>
              <a:gd name="connsiteX46" fmla="*/ 1405587 w 2794389"/>
              <a:gd name="connsiteY46" fmla="*/ 2667623 h 2845497"/>
              <a:gd name="connsiteX47" fmla="*/ 1453938 w 2794389"/>
              <a:gd name="connsiteY47" fmla="*/ 2652135 h 2845497"/>
              <a:gd name="connsiteX48" fmla="*/ 1512570 w 2794389"/>
              <a:gd name="connsiteY48" fmla="*/ 2634100 h 2845497"/>
              <a:gd name="connsiteX49" fmla="*/ 1464365 w 2794389"/>
              <a:gd name="connsiteY49" fmla="*/ 2646490 h 2845497"/>
              <a:gd name="connsiteX50" fmla="*/ 1466083 w 2794389"/>
              <a:gd name="connsiteY50" fmla="*/ 2646314 h 2845497"/>
              <a:gd name="connsiteX51" fmla="*/ 1484243 w 2794389"/>
              <a:gd name="connsiteY51" fmla="*/ 2646794 h 2845497"/>
              <a:gd name="connsiteX52" fmla="*/ 1871963 w 2794389"/>
              <a:gd name="connsiteY52" fmla="*/ 2612650 h 2845497"/>
              <a:gd name="connsiteX53" fmla="*/ 1860988 w 2794389"/>
              <a:gd name="connsiteY53" fmla="*/ 2624123 h 2845497"/>
              <a:gd name="connsiteX54" fmla="*/ 1850191 w 2794389"/>
              <a:gd name="connsiteY54" fmla="*/ 2626573 h 2845497"/>
              <a:gd name="connsiteX55" fmla="*/ 1839392 w 2794389"/>
              <a:gd name="connsiteY55" fmla="*/ 2628931 h 2845497"/>
              <a:gd name="connsiteX56" fmla="*/ 1892697 w 2794389"/>
              <a:gd name="connsiteY56" fmla="*/ 2601079 h 2845497"/>
              <a:gd name="connsiteX57" fmla="*/ 1906523 w 2794389"/>
              <a:gd name="connsiteY57" fmla="*/ 2603775 h 2845497"/>
              <a:gd name="connsiteX58" fmla="*/ 1873954 w 2794389"/>
              <a:gd name="connsiteY58" fmla="*/ 2617264 h 2845497"/>
              <a:gd name="connsiteX59" fmla="*/ 1956398 w 2794389"/>
              <a:gd name="connsiteY59" fmla="*/ 2576516 h 2845497"/>
              <a:gd name="connsiteX60" fmla="*/ 1971682 w 2794389"/>
              <a:gd name="connsiteY60" fmla="*/ 2582544 h 2845497"/>
              <a:gd name="connsiteX61" fmla="*/ 1925474 w 2794389"/>
              <a:gd name="connsiteY61" fmla="*/ 2608301 h 2845497"/>
              <a:gd name="connsiteX62" fmla="*/ 1906543 w 2794389"/>
              <a:gd name="connsiteY62" fmla="*/ 2605555 h 2845497"/>
              <a:gd name="connsiteX63" fmla="*/ 1931621 w 2794389"/>
              <a:gd name="connsiteY63" fmla="*/ 2591374 h 2845497"/>
              <a:gd name="connsiteX64" fmla="*/ 1956398 w 2794389"/>
              <a:gd name="connsiteY64" fmla="*/ 2576516 h 2845497"/>
              <a:gd name="connsiteX65" fmla="*/ 1987978 w 2794389"/>
              <a:gd name="connsiteY65" fmla="*/ 2560211 h 2845497"/>
              <a:gd name="connsiteX66" fmla="*/ 1956964 w 2794389"/>
              <a:gd name="connsiteY66" fmla="*/ 2576503 h 2845497"/>
              <a:gd name="connsiteX67" fmla="*/ 1955408 w 2794389"/>
              <a:gd name="connsiteY67" fmla="*/ 2575949 h 2845497"/>
              <a:gd name="connsiteX68" fmla="*/ 1987978 w 2794389"/>
              <a:gd name="connsiteY68" fmla="*/ 2560211 h 2845497"/>
              <a:gd name="connsiteX69" fmla="*/ 2037984 w 2794389"/>
              <a:gd name="connsiteY69" fmla="*/ 2533949 h 2845497"/>
              <a:gd name="connsiteX70" fmla="*/ 2013584 w 2794389"/>
              <a:gd name="connsiteY70" fmla="*/ 2546239 h 2845497"/>
              <a:gd name="connsiteX71" fmla="*/ 1996820 w 2794389"/>
              <a:gd name="connsiteY71" fmla="*/ 2554676 h 2845497"/>
              <a:gd name="connsiteX72" fmla="*/ 1989112 w 2794389"/>
              <a:gd name="connsiteY72" fmla="*/ 2558383 h 2845497"/>
              <a:gd name="connsiteX73" fmla="*/ 2037984 w 2794389"/>
              <a:gd name="connsiteY73" fmla="*/ 2533949 h 2845497"/>
              <a:gd name="connsiteX74" fmla="*/ 0 w 2794389"/>
              <a:gd name="connsiteY74" fmla="*/ 2462589 h 2845497"/>
              <a:gd name="connsiteX75" fmla="*/ 19940 w 2794389"/>
              <a:gd name="connsiteY75" fmla="*/ 2477880 h 2845497"/>
              <a:gd name="connsiteX76" fmla="*/ 54447 w 2794389"/>
              <a:gd name="connsiteY76" fmla="*/ 2502521 h 2845497"/>
              <a:gd name="connsiteX77" fmla="*/ 81236 w 2794389"/>
              <a:gd name="connsiteY77" fmla="*/ 2519293 h 2845497"/>
              <a:gd name="connsiteX78" fmla="*/ 93832 w 2794389"/>
              <a:gd name="connsiteY78" fmla="*/ 2520718 h 2845497"/>
              <a:gd name="connsiteX79" fmla="*/ 55937 w 2794389"/>
              <a:gd name="connsiteY79" fmla="*/ 2483810 h 2845497"/>
              <a:gd name="connsiteX80" fmla="*/ 99540 w 2794389"/>
              <a:gd name="connsiteY80" fmla="*/ 2512149 h 2845497"/>
              <a:gd name="connsiteX81" fmla="*/ 135472 w 2794389"/>
              <a:gd name="connsiteY81" fmla="*/ 2531080 h 2845497"/>
              <a:gd name="connsiteX82" fmla="*/ 170428 w 2794389"/>
              <a:gd name="connsiteY82" fmla="*/ 2549554 h 2845497"/>
              <a:gd name="connsiteX83" fmla="*/ 213248 w 2794389"/>
              <a:gd name="connsiteY83" fmla="*/ 2573510 h 2845497"/>
              <a:gd name="connsiteX84" fmla="*/ 118186 w 2794389"/>
              <a:gd name="connsiteY84" fmla="*/ 2547298 h 2845497"/>
              <a:gd name="connsiteX85" fmla="*/ 146546 w 2794389"/>
              <a:gd name="connsiteY85" fmla="*/ 2555957 h 2845497"/>
              <a:gd name="connsiteX86" fmla="*/ 166071 w 2794389"/>
              <a:gd name="connsiteY86" fmla="*/ 2561569 h 2845497"/>
              <a:gd name="connsiteX87" fmla="*/ 175069 w 2794389"/>
              <a:gd name="connsiteY87" fmla="*/ 2563858 h 2845497"/>
              <a:gd name="connsiteX88" fmla="*/ 149542 w 2794389"/>
              <a:gd name="connsiteY88" fmla="*/ 2559264 h 2845497"/>
              <a:gd name="connsiteX89" fmla="*/ 226480 w 2794389"/>
              <a:gd name="connsiteY89" fmla="*/ 2607559 h 2845497"/>
              <a:gd name="connsiteX90" fmla="*/ 219673 w 2794389"/>
              <a:gd name="connsiteY90" fmla="*/ 2590421 h 2845497"/>
              <a:gd name="connsiteX91" fmla="*/ 226227 w 2794389"/>
              <a:gd name="connsiteY91" fmla="*/ 2593280 h 2845497"/>
              <a:gd name="connsiteX92" fmla="*/ 243701 w 2794389"/>
              <a:gd name="connsiteY92" fmla="*/ 2600481 h 2845497"/>
              <a:gd name="connsiteX93" fmla="*/ 297213 w 2794389"/>
              <a:gd name="connsiteY93" fmla="*/ 2620894 h 2845497"/>
              <a:gd name="connsiteX94" fmla="*/ 351164 w 2794389"/>
              <a:gd name="connsiteY94" fmla="*/ 2639499 h 2845497"/>
              <a:gd name="connsiteX95" fmla="*/ 375762 w 2794389"/>
              <a:gd name="connsiteY95" fmla="*/ 2647498 h 2845497"/>
              <a:gd name="connsiteX96" fmla="*/ 347158 w 2794389"/>
              <a:gd name="connsiteY96" fmla="*/ 2646707 h 2845497"/>
              <a:gd name="connsiteX97" fmla="*/ 433810 w 2794389"/>
              <a:gd name="connsiteY97" fmla="*/ 2676179 h 2845497"/>
              <a:gd name="connsiteX98" fmla="*/ 402453 w 2794389"/>
              <a:gd name="connsiteY98" fmla="*/ 2670102 h 2845497"/>
              <a:gd name="connsiteX99" fmla="*/ 380982 w 2794389"/>
              <a:gd name="connsiteY99" fmla="*/ 2665434 h 2845497"/>
              <a:gd name="connsiteX100" fmla="*/ 371284 w 2794389"/>
              <a:gd name="connsiteY100" fmla="*/ 2663080 h 2845497"/>
              <a:gd name="connsiteX101" fmla="*/ 411507 w 2794389"/>
              <a:gd name="connsiteY101" fmla="*/ 2678565 h 2845497"/>
              <a:gd name="connsiteX102" fmla="*/ 439127 w 2794389"/>
              <a:gd name="connsiteY102" fmla="*/ 2689032 h 2845497"/>
              <a:gd name="connsiteX103" fmla="*/ 472136 w 2794389"/>
              <a:gd name="connsiteY103" fmla="*/ 2702245 h 2845497"/>
              <a:gd name="connsiteX104" fmla="*/ 503451 w 2794389"/>
              <a:gd name="connsiteY104" fmla="*/ 2711930 h 2845497"/>
              <a:gd name="connsiteX105" fmla="*/ 528701 w 2794389"/>
              <a:gd name="connsiteY105" fmla="*/ 2718422 h 2845497"/>
              <a:gd name="connsiteX106" fmla="*/ 566018 w 2794389"/>
              <a:gd name="connsiteY106" fmla="*/ 2726731 h 2845497"/>
              <a:gd name="connsiteX107" fmla="*/ 562972 w 2794389"/>
              <a:gd name="connsiteY107" fmla="*/ 2727847 h 2845497"/>
              <a:gd name="connsiteX108" fmla="*/ 641823 w 2794389"/>
              <a:gd name="connsiteY108" fmla="*/ 2747567 h 2845497"/>
              <a:gd name="connsiteX109" fmla="*/ 719567 w 2794389"/>
              <a:gd name="connsiteY109" fmla="*/ 2758474 h 2845497"/>
              <a:gd name="connsiteX110" fmla="*/ 716139 w 2794389"/>
              <a:gd name="connsiteY110" fmla="*/ 2767842 h 2845497"/>
              <a:gd name="connsiteX111" fmla="*/ 765645 w 2794389"/>
              <a:gd name="connsiteY111" fmla="*/ 2770986 h 2845497"/>
              <a:gd name="connsiteX112" fmla="*/ 789852 w 2794389"/>
              <a:gd name="connsiteY112" fmla="*/ 2778961 h 2845497"/>
              <a:gd name="connsiteX113" fmla="*/ 809654 w 2794389"/>
              <a:gd name="connsiteY113" fmla="*/ 2782838 h 2845497"/>
              <a:gd name="connsiteX114" fmla="*/ 837664 w 2794389"/>
              <a:gd name="connsiteY114" fmla="*/ 2784817 h 2845497"/>
              <a:gd name="connsiteX115" fmla="*/ 823757 w 2794389"/>
              <a:gd name="connsiteY115" fmla="*/ 2784532 h 2845497"/>
              <a:gd name="connsiteX116" fmla="*/ 847435 w 2794389"/>
              <a:gd name="connsiteY116" fmla="*/ 2799561 h 2845497"/>
              <a:gd name="connsiteX117" fmla="*/ 898968 w 2794389"/>
              <a:gd name="connsiteY117" fmla="*/ 2804057 h 2845497"/>
              <a:gd name="connsiteX118" fmla="*/ 938068 w 2794389"/>
              <a:gd name="connsiteY118" fmla="*/ 2799618 h 2845497"/>
              <a:gd name="connsiteX119" fmla="*/ 977176 w 2794389"/>
              <a:gd name="connsiteY119" fmla="*/ 2795700 h 2845497"/>
              <a:gd name="connsiteX120" fmla="*/ 1029442 w 2794389"/>
              <a:gd name="connsiteY120" fmla="*/ 2797386 h 2845497"/>
              <a:gd name="connsiteX121" fmla="*/ 1047005 w 2794389"/>
              <a:gd name="connsiteY121" fmla="*/ 2815461 h 2845497"/>
              <a:gd name="connsiteX122" fmla="*/ 1009403 w 2794389"/>
              <a:gd name="connsiteY122" fmla="*/ 2811975 h 2845497"/>
              <a:gd name="connsiteX123" fmla="*/ 969400 w 2794389"/>
              <a:gd name="connsiteY123" fmla="*/ 2812830 h 2845497"/>
              <a:gd name="connsiteX124" fmla="*/ 1003516 w 2794389"/>
              <a:gd name="connsiteY124" fmla="*/ 2820935 h 2845497"/>
              <a:gd name="connsiteX125" fmla="*/ 1010258 w 2794389"/>
              <a:gd name="connsiteY125" fmla="*/ 2828112 h 2845497"/>
              <a:gd name="connsiteX126" fmla="*/ 1108040 w 2794389"/>
              <a:gd name="connsiteY126" fmla="*/ 2836453 h 2845497"/>
              <a:gd name="connsiteX127" fmla="*/ 1078557 w 2794389"/>
              <a:gd name="connsiteY127" fmla="*/ 2837210 h 2845497"/>
              <a:gd name="connsiteX128" fmla="*/ 1000813 w 2794389"/>
              <a:gd name="connsiteY128" fmla="*/ 2835581 h 2845497"/>
              <a:gd name="connsiteX129" fmla="*/ 948930 w 2794389"/>
              <a:gd name="connsiteY129" fmla="*/ 2832657 h 2845497"/>
              <a:gd name="connsiteX130" fmla="*/ 891054 w 2794389"/>
              <a:gd name="connsiteY130" fmla="*/ 2828291 h 2845497"/>
              <a:gd name="connsiteX131" fmla="*/ 829432 w 2794389"/>
              <a:gd name="connsiteY131" fmla="*/ 2820658 h 2845497"/>
              <a:gd name="connsiteX132" fmla="*/ 797782 w 2794389"/>
              <a:gd name="connsiteY132" fmla="*/ 2816455 h 2845497"/>
              <a:gd name="connsiteX133" fmla="*/ 766076 w 2794389"/>
              <a:gd name="connsiteY133" fmla="*/ 2810924 h 2845497"/>
              <a:gd name="connsiteX134" fmla="*/ 703021 w 2794389"/>
              <a:gd name="connsiteY134" fmla="*/ 2799252 h 2845497"/>
              <a:gd name="connsiteX135" fmla="*/ 642450 w 2794389"/>
              <a:gd name="connsiteY135" fmla="*/ 2785493 h 2845497"/>
              <a:gd name="connsiteX136" fmla="*/ 627843 w 2794389"/>
              <a:gd name="connsiteY136" fmla="*/ 2782146 h 2845497"/>
              <a:gd name="connsiteX137" fmla="*/ 613683 w 2794389"/>
              <a:gd name="connsiteY137" fmla="*/ 2778211 h 2845497"/>
              <a:gd name="connsiteX138" fmla="*/ 586316 w 2794389"/>
              <a:gd name="connsiteY138" fmla="*/ 2770579 h 2845497"/>
              <a:gd name="connsiteX139" fmla="*/ 536298 w 2794389"/>
              <a:gd name="connsiteY139" fmla="*/ 2756210 h 2845497"/>
              <a:gd name="connsiteX140" fmla="*/ 462414 w 2794389"/>
              <a:gd name="connsiteY140" fmla="*/ 2731537 h 2845497"/>
              <a:gd name="connsiteX141" fmla="*/ 434819 w 2794389"/>
              <a:gd name="connsiteY141" fmla="*/ 2720988 h 2845497"/>
              <a:gd name="connsiteX142" fmla="*/ 428460 w 2794389"/>
              <a:gd name="connsiteY142" fmla="*/ 2721713 h 2845497"/>
              <a:gd name="connsiteX143" fmla="*/ 416995 w 2794389"/>
              <a:gd name="connsiteY143" fmla="*/ 2714056 h 2845497"/>
              <a:gd name="connsiteX144" fmla="*/ 394026 w 2794389"/>
              <a:gd name="connsiteY144" fmla="*/ 2705104 h 2845497"/>
              <a:gd name="connsiteX145" fmla="*/ 344178 w 2794389"/>
              <a:gd name="connsiteY145" fmla="*/ 2683778 h 2845497"/>
              <a:gd name="connsiteX146" fmla="*/ 294770 w 2794389"/>
              <a:gd name="connsiteY146" fmla="*/ 2661451 h 2845497"/>
              <a:gd name="connsiteX147" fmla="*/ 272777 w 2794389"/>
              <a:gd name="connsiteY147" fmla="*/ 2650357 h 2845497"/>
              <a:gd name="connsiteX148" fmla="*/ 194993 w 2794389"/>
              <a:gd name="connsiteY148" fmla="*/ 2618532 h 2845497"/>
              <a:gd name="connsiteX149" fmla="*/ 221725 w 2794389"/>
              <a:gd name="connsiteY149" fmla="*/ 2624445 h 2845497"/>
              <a:gd name="connsiteX150" fmla="*/ 207541 w 2794389"/>
              <a:gd name="connsiteY150" fmla="*/ 2616446 h 2845497"/>
              <a:gd name="connsiteX151" fmla="*/ 168848 w 2794389"/>
              <a:gd name="connsiteY151" fmla="*/ 2596449 h 2845497"/>
              <a:gd name="connsiteX152" fmla="*/ 87790 w 2794389"/>
              <a:gd name="connsiteY152" fmla="*/ 2546630 h 2845497"/>
              <a:gd name="connsiteX153" fmla="*/ 53438 w 2794389"/>
              <a:gd name="connsiteY153" fmla="*/ 2524938 h 2845497"/>
              <a:gd name="connsiteX154" fmla="*/ 45320 w 2794389"/>
              <a:gd name="connsiteY154" fmla="*/ 2529459 h 2845497"/>
              <a:gd name="connsiteX155" fmla="*/ 7002 w 2794389"/>
              <a:gd name="connsiteY155" fmla="*/ 2497055 h 2845497"/>
              <a:gd name="connsiteX156" fmla="*/ 0 w 2794389"/>
              <a:gd name="connsiteY156" fmla="*/ 2491350 h 2845497"/>
              <a:gd name="connsiteX157" fmla="*/ 2150890 w 2794389"/>
              <a:gd name="connsiteY157" fmla="*/ 2454268 h 2845497"/>
              <a:gd name="connsiteX158" fmla="*/ 2118320 w 2794389"/>
              <a:gd name="connsiteY158" fmla="*/ 2478013 h 2845497"/>
              <a:gd name="connsiteX159" fmla="*/ 2135102 w 2794389"/>
              <a:gd name="connsiteY159" fmla="*/ 2465412 h 2845497"/>
              <a:gd name="connsiteX160" fmla="*/ 2150890 w 2794389"/>
              <a:gd name="connsiteY160" fmla="*/ 2454268 h 2845497"/>
              <a:gd name="connsiteX161" fmla="*/ 0 w 2794389"/>
              <a:gd name="connsiteY161" fmla="*/ 2428083 h 2845497"/>
              <a:gd name="connsiteX162" fmla="*/ 10772 w 2794389"/>
              <a:gd name="connsiteY162" fmla="*/ 2435332 h 2845497"/>
              <a:gd name="connsiteX163" fmla="*/ 0 w 2794389"/>
              <a:gd name="connsiteY163" fmla="*/ 2430785 h 2845497"/>
              <a:gd name="connsiteX164" fmla="*/ 2240486 w 2794389"/>
              <a:gd name="connsiteY164" fmla="*/ 2356921 h 2845497"/>
              <a:gd name="connsiteX165" fmla="*/ 2196412 w 2794389"/>
              <a:gd name="connsiteY165" fmla="*/ 2393724 h 2845497"/>
              <a:gd name="connsiteX166" fmla="*/ 2218110 w 2794389"/>
              <a:gd name="connsiteY166" fmla="*/ 2388901 h 2845497"/>
              <a:gd name="connsiteX167" fmla="*/ 2213022 w 2794389"/>
              <a:gd name="connsiteY167" fmla="*/ 2400289 h 2845497"/>
              <a:gd name="connsiteX168" fmla="*/ 2192910 w 2794389"/>
              <a:gd name="connsiteY168" fmla="*/ 2421631 h 2845497"/>
              <a:gd name="connsiteX169" fmla="*/ 2183490 w 2794389"/>
              <a:gd name="connsiteY169" fmla="*/ 2401975 h 2845497"/>
              <a:gd name="connsiteX170" fmla="*/ 2240486 w 2794389"/>
              <a:gd name="connsiteY170" fmla="*/ 2356921 h 2845497"/>
              <a:gd name="connsiteX171" fmla="*/ 2160656 w 2794389"/>
              <a:gd name="connsiteY171" fmla="*/ 2356458 h 2845497"/>
              <a:gd name="connsiteX172" fmla="*/ 2159044 w 2794389"/>
              <a:gd name="connsiteY172" fmla="*/ 2364603 h 2845497"/>
              <a:gd name="connsiteX173" fmla="*/ 2159040 w 2794389"/>
              <a:gd name="connsiteY173" fmla="*/ 2356441 h 2845497"/>
              <a:gd name="connsiteX174" fmla="*/ 2158796 w 2794389"/>
              <a:gd name="connsiteY174" fmla="*/ 2360897 h 2845497"/>
              <a:gd name="connsiteX175" fmla="*/ 2159040 w 2794389"/>
              <a:gd name="connsiteY175" fmla="*/ 2356441 h 2845497"/>
              <a:gd name="connsiteX176" fmla="*/ 2330100 w 2794389"/>
              <a:gd name="connsiteY176" fmla="*/ 2283638 h 2845497"/>
              <a:gd name="connsiteX177" fmla="*/ 2323070 w 2794389"/>
              <a:gd name="connsiteY177" fmla="*/ 2291229 h 2845497"/>
              <a:gd name="connsiteX178" fmla="*/ 2321954 w 2794389"/>
              <a:gd name="connsiteY178" fmla="*/ 2285584 h 2845497"/>
              <a:gd name="connsiteX179" fmla="*/ 2330100 w 2794389"/>
              <a:gd name="connsiteY179" fmla="*/ 2283638 h 2845497"/>
              <a:gd name="connsiteX180" fmla="*/ 2320554 w 2794389"/>
              <a:gd name="connsiteY180" fmla="*/ 2283103 h 2845497"/>
              <a:gd name="connsiteX181" fmla="*/ 2321938 w 2794389"/>
              <a:gd name="connsiteY181" fmla="*/ 2294850 h 2845497"/>
              <a:gd name="connsiteX182" fmla="*/ 2285688 w 2794389"/>
              <a:gd name="connsiteY182" fmla="*/ 2330104 h 2845497"/>
              <a:gd name="connsiteX183" fmla="*/ 2248656 w 2794389"/>
              <a:gd name="connsiteY183" fmla="*/ 2364560 h 2845497"/>
              <a:gd name="connsiteX184" fmla="*/ 2254934 w 2794389"/>
              <a:gd name="connsiteY184" fmla="*/ 2356366 h 2845497"/>
              <a:gd name="connsiteX185" fmla="*/ 2268378 w 2794389"/>
              <a:gd name="connsiteY185" fmla="*/ 2338071 h 2845497"/>
              <a:gd name="connsiteX186" fmla="*/ 2287202 w 2794389"/>
              <a:gd name="connsiteY186" fmla="*/ 2310978 h 2845497"/>
              <a:gd name="connsiteX187" fmla="*/ 2281104 w 2794389"/>
              <a:gd name="connsiteY187" fmla="*/ 2325567 h 2845497"/>
              <a:gd name="connsiteX188" fmla="*/ 2320554 w 2794389"/>
              <a:gd name="connsiteY188" fmla="*/ 2283103 h 2845497"/>
              <a:gd name="connsiteX189" fmla="*/ 2533698 w 2794389"/>
              <a:gd name="connsiteY189" fmla="*/ 2030479 h 2845497"/>
              <a:gd name="connsiteX190" fmla="*/ 2526126 w 2794389"/>
              <a:gd name="connsiteY190" fmla="*/ 2041549 h 2845497"/>
              <a:gd name="connsiteX191" fmla="*/ 2505892 w 2794389"/>
              <a:gd name="connsiteY191" fmla="*/ 2070605 h 2845497"/>
              <a:gd name="connsiteX192" fmla="*/ 2492344 w 2794389"/>
              <a:gd name="connsiteY192" fmla="*/ 2090008 h 2845497"/>
              <a:gd name="connsiteX193" fmla="*/ 2476726 w 2794389"/>
              <a:gd name="connsiteY193" fmla="*/ 2111325 h 2845497"/>
              <a:gd name="connsiteX194" fmla="*/ 2441616 w 2794389"/>
              <a:gd name="connsiteY194" fmla="*/ 2156843 h 2845497"/>
              <a:gd name="connsiteX195" fmla="*/ 2423174 w 2794389"/>
              <a:gd name="connsiteY195" fmla="*/ 2179512 h 2845497"/>
              <a:gd name="connsiteX196" fmla="*/ 2404820 w 2794389"/>
              <a:gd name="connsiteY196" fmla="*/ 2201090 h 2845497"/>
              <a:gd name="connsiteX197" fmla="*/ 2371844 w 2794389"/>
              <a:gd name="connsiteY197" fmla="*/ 2239016 h 2845497"/>
              <a:gd name="connsiteX198" fmla="*/ 2338282 w 2794389"/>
              <a:gd name="connsiteY198" fmla="*/ 2274849 h 2845497"/>
              <a:gd name="connsiteX199" fmla="*/ 2372324 w 2794389"/>
              <a:gd name="connsiteY199" fmla="*/ 2238112 h 2845497"/>
              <a:gd name="connsiteX200" fmla="*/ 2402028 w 2794389"/>
              <a:gd name="connsiteY200" fmla="*/ 2203737 h 2845497"/>
              <a:gd name="connsiteX201" fmla="*/ 2428922 w 2794389"/>
              <a:gd name="connsiteY201" fmla="*/ 2172043 h 2845497"/>
              <a:gd name="connsiteX202" fmla="*/ 2452706 w 2794389"/>
              <a:gd name="connsiteY202" fmla="*/ 2141830 h 2845497"/>
              <a:gd name="connsiteX203" fmla="*/ 2533698 w 2794389"/>
              <a:gd name="connsiteY203" fmla="*/ 2030479 h 2845497"/>
              <a:gd name="connsiteX204" fmla="*/ 2480086 w 2794389"/>
              <a:gd name="connsiteY204" fmla="*/ 2000859 h 2845497"/>
              <a:gd name="connsiteX205" fmla="*/ 2480220 w 2794389"/>
              <a:gd name="connsiteY205" fmla="*/ 2002194 h 2845497"/>
              <a:gd name="connsiteX206" fmla="*/ 2470342 w 2794389"/>
              <a:gd name="connsiteY206" fmla="*/ 2016702 h 2845497"/>
              <a:gd name="connsiteX207" fmla="*/ 2737374 w 2794389"/>
              <a:gd name="connsiteY207" fmla="*/ 1622882 h 2845497"/>
              <a:gd name="connsiteX208" fmla="*/ 2721088 w 2794389"/>
              <a:gd name="connsiteY208" fmla="*/ 1647319 h 2845497"/>
              <a:gd name="connsiteX209" fmla="*/ 2737374 w 2794389"/>
              <a:gd name="connsiteY209" fmla="*/ 1622882 h 2845497"/>
              <a:gd name="connsiteX210" fmla="*/ 2740196 w 2794389"/>
              <a:gd name="connsiteY210" fmla="*/ 1130721 h 2845497"/>
              <a:gd name="connsiteX211" fmla="*/ 2741196 w 2794389"/>
              <a:gd name="connsiteY211" fmla="*/ 1139733 h 2845497"/>
              <a:gd name="connsiteX212" fmla="*/ 2741222 w 2794389"/>
              <a:gd name="connsiteY212" fmla="*/ 1142177 h 2845497"/>
              <a:gd name="connsiteX213" fmla="*/ 2738008 w 2794389"/>
              <a:gd name="connsiteY213" fmla="*/ 1106284 h 2845497"/>
              <a:gd name="connsiteX214" fmla="*/ 2740196 w 2794389"/>
              <a:gd name="connsiteY214" fmla="*/ 1130721 h 2845497"/>
              <a:gd name="connsiteX215" fmla="*/ 2739568 w 2794389"/>
              <a:gd name="connsiteY215" fmla="*/ 1125065 h 2845497"/>
              <a:gd name="connsiteX216" fmla="*/ 2738008 w 2794389"/>
              <a:gd name="connsiteY216" fmla="*/ 1106284 h 2845497"/>
              <a:gd name="connsiteX217" fmla="*/ 2753676 w 2794389"/>
              <a:gd name="connsiteY217" fmla="*/ 758971 h 2845497"/>
              <a:gd name="connsiteX218" fmla="*/ 2760776 w 2794389"/>
              <a:gd name="connsiteY218" fmla="*/ 787220 h 2845497"/>
              <a:gd name="connsiteX219" fmla="*/ 2766060 w 2794389"/>
              <a:gd name="connsiteY219" fmla="*/ 802868 h 2845497"/>
              <a:gd name="connsiteX220" fmla="*/ 2775700 w 2794389"/>
              <a:gd name="connsiteY220" fmla="*/ 814109 h 2845497"/>
              <a:gd name="connsiteX221" fmla="*/ 2784984 w 2794389"/>
              <a:gd name="connsiteY221" fmla="*/ 829382 h 2845497"/>
              <a:gd name="connsiteX222" fmla="*/ 2789804 w 2794389"/>
              <a:gd name="connsiteY222" fmla="*/ 850186 h 2845497"/>
              <a:gd name="connsiteX223" fmla="*/ 2794062 w 2794389"/>
              <a:gd name="connsiteY223" fmla="*/ 886052 h 2845497"/>
              <a:gd name="connsiteX224" fmla="*/ 2787394 w 2794389"/>
              <a:gd name="connsiteY224" fmla="*/ 868188 h 2845497"/>
              <a:gd name="connsiteX225" fmla="*/ 2794372 w 2794389"/>
              <a:gd name="connsiteY225" fmla="*/ 949759 h 2845497"/>
              <a:gd name="connsiteX226" fmla="*/ 2790234 w 2794389"/>
              <a:gd name="connsiteY226" fmla="*/ 945026 h 2845497"/>
              <a:gd name="connsiteX227" fmla="*/ 2790602 w 2794389"/>
              <a:gd name="connsiteY227" fmla="*/ 949270 h 2845497"/>
              <a:gd name="connsiteX228" fmla="*/ 2791350 w 2794389"/>
              <a:gd name="connsiteY228" fmla="*/ 960470 h 2845497"/>
              <a:gd name="connsiteX229" fmla="*/ 2792604 w 2794389"/>
              <a:gd name="connsiteY229" fmla="*/ 994511 h 2845497"/>
              <a:gd name="connsiteX230" fmla="*/ 2794389 w 2794389"/>
              <a:gd name="connsiteY230" fmla="*/ 1044070 h 2845497"/>
              <a:gd name="connsiteX231" fmla="*/ 2787434 w 2794389"/>
              <a:gd name="connsiteY231" fmla="*/ 990903 h 2845497"/>
              <a:gd name="connsiteX232" fmla="*/ 2786880 w 2794389"/>
              <a:gd name="connsiteY232" fmla="*/ 959705 h 2845497"/>
              <a:gd name="connsiteX233" fmla="*/ 2781082 w 2794389"/>
              <a:gd name="connsiteY233" fmla="*/ 939854 h 2845497"/>
              <a:gd name="connsiteX234" fmla="*/ 2781384 w 2794389"/>
              <a:gd name="connsiteY234" fmla="*/ 948358 h 2845497"/>
              <a:gd name="connsiteX235" fmla="*/ 2781538 w 2794389"/>
              <a:gd name="connsiteY235" fmla="*/ 967077 h 2845497"/>
              <a:gd name="connsiteX236" fmla="*/ 2781180 w 2794389"/>
              <a:gd name="connsiteY236" fmla="*/ 994316 h 2845497"/>
              <a:gd name="connsiteX237" fmla="*/ 2779512 w 2794389"/>
              <a:gd name="connsiteY237" fmla="*/ 980150 h 2845497"/>
              <a:gd name="connsiteX238" fmla="*/ 2775440 w 2794389"/>
              <a:gd name="connsiteY238" fmla="*/ 949091 h 2845497"/>
              <a:gd name="connsiteX239" fmla="*/ 2767860 w 2794389"/>
              <a:gd name="connsiteY239" fmla="*/ 904176 h 2845497"/>
              <a:gd name="connsiteX240" fmla="*/ 2773738 w 2794389"/>
              <a:gd name="connsiteY240" fmla="*/ 874273 h 2845497"/>
              <a:gd name="connsiteX241" fmla="*/ 2754278 w 2794389"/>
              <a:gd name="connsiteY241" fmla="*/ 819787 h 2845497"/>
              <a:gd name="connsiteX242" fmla="*/ 2756908 w 2794389"/>
              <a:gd name="connsiteY242" fmla="*/ 783115 h 2845497"/>
              <a:gd name="connsiteX243" fmla="*/ 2753676 w 2794389"/>
              <a:gd name="connsiteY243" fmla="*/ 758971 h 2845497"/>
              <a:gd name="connsiteX244" fmla="*/ 2682736 w 2794389"/>
              <a:gd name="connsiteY244" fmla="*/ 514436 h 2845497"/>
              <a:gd name="connsiteX245" fmla="*/ 2697112 w 2794389"/>
              <a:gd name="connsiteY245" fmla="*/ 540277 h 2845497"/>
              <a:gd name="connsiteX246" fmla="*/ 2718968 w 2794389"/>
              <a:gd name="connsiteY246" fmla="*/ 583318 h 2845497"/>
              <a:gd name="connsiteX247" fmla="*/ 2708154 w 2794389"/>
              <a:gd name="connsiteY247" fmla="*/ 553929 h 2845497"/>
              <a:gd name="connsiteX248" fmla="*/ 2726858 w 2794389"/>
              <a:gd name="connsiteY248" fmla="*/ 566913 h 2845497"/>
              <a:gd name="connsiteX249" fmla="*/ 2735162 w 2794389"/>
              <a:gd name="connsiteY249" fmla="*/ 601548 h 2845497"/>
              <a:gd name="connsiteX250" fmla="*/ 2740226 w 2794389"/>
              <a:gd name="connsiteY250" fmla="*/ 625464 h 2845497"/>
              <a:gd name="connsiteX251" fmla="*/ 2742254 w 2794389"/>
              <a:gd name="connsiteY251" fmla="*/ 636388 h 2845497"/>
              <a:gd name="connsiteX252" fmla="*/ 2767268 w 2794389"/>
              <a:gd name="connsiteY252" fmla="*/ 674452 h 2845497"/>
              <a:gd name="connsiteX253" fmla="*/ 2774670 w 2794389"/>
              <a:gd name="connsiteY253" fmla="*/ 624454 h 2845497"/>
              <a:gd name="connsiteX254" fmla="*/ 2788788 w 2794389"/>
              <a:gd name="connsiteY254" fmla="*/ 697146 h 2845497"/>
              <a:gd name="connsiteX255" fmla="*/ 2791598 w 2794389"/>
              <a:gd name="connsiteY255" fmla="*/ 766946 h 2845497"/>
              <a:gd name="connsiteX256" fmla="*/ 2773928 w 2794389"/>
              <a:gd name="connsiteY256" fmla="*/ 727399 h 2845497"/>
              <a:gd name="connsiteX257" fmla="*/ 2761812 w 2794389"/>
              <a:gd name="connsiteY257" fmla="*/ 700469 h 2845497"/>
              <a:gd name="connsiteX258" fmla="*/ 2757586 w 2794389"/>
              <a:gd name="connsiteY258" fmla="*/ 691705 h 2845497"/>
              <a:gd name="connsiteX259" fmla="*/ 2755892 w 2794389"/>
              <a:gd name="connsiteY259" fmla="*/ 688397 h 2845497"/>
              <a:gd name="connsiteX260" fmla="*/ 2767756 w 2794389"/>
              <a:gd name="connsiteY260" fmla="*/ 736522 h 2845497"/>
              <a:gd name="connsiteX261" fmla="*/ 2751194 w 2794389"/>
              <a:gd name="connsiteY261" fmla="*/ 741450 h 2845497"/>
              <a:gd name="connsiteX262" fmla="*/ 2754036 w 2794389"/>
              <a:gd name="connsiteY262" fmla="*/ 754223 h 2845497"/>
              <a:gd name="connsiteX263" fmla="*/ 2737296 w 2794389"/>
              <a:gd name="connsiteY263" fmla="*/ 720133 h 2845497"/>
              <a:gd name="connsiteX264" fmla="*/ 2736254 w 2794389"/>
              <a:gd name="connsiteY264" fmla="*/ 699688 h 2845497"/>
              <a:gd name="connsiteX265" fmla="*/ 2732476 w 2794389"/>
              <a:gd name="connsiteY265" fmla="*/ 674583 h 2845497"/>
              <a:gd name="connsiteX266" fmla="*/ 2719106 w 2794389"/>
              <a:gd name="connsiteY266" fmla="*/ 609743 h 2845497"/>
              <a:gd name="connsiteX267" fmla="*/ 2700296 w 2794389"/>
              <a:gd name="connsiteY267" fmla="*/ 572102 h 2845497"/>
              <a:gd name="connsiteX268" fmla="*/ 2680380 w 2794389"/>
              <a:gd name="connsiteY268" fmla="*/ 518430 h 2845497"/>
              <a:gd name="connsiteX269" fmla="*/ 2682736 w 2794389"/>
              <a:gd name="connsiteY269" fmla="*/ 514436 h 2845497"/>
              <a:gd name="connsiteX270" fmla="*/ 2615198 w 2794389"/>
              <a:gd name="connsiteY270" fmla="*/ 392112 h 2845497"/>
              <a:gd name="connsiteX271" fmla="*/ 2639626 w 2794389"/>
              <a:gd name="connsiteY271" fmla="*/ 432834 h 2845497"/>
              <a:gd name="connsiteX272" fmla="*/ 2625034 w 2794389"/>
              <a:gd name="connsiteY272" fmla="*/ 418895 h 2845497"/>
              <a:gd name="connsiteX273" fmla="*/ 2615808 w 2794389"/>
              <a:gd name="connsiteY273" fmla="*/ 367832 h 2845497"/>
              <a:gd name="connsiteX274" fmla="*/ 2625312 w 2794389"/>
              <a:gd name="connsiteY274" fmla="*/ 385725 h 2845497"/>
              <a:gd name="connsiteX275" fmla="*/ 2639626 w 2794389"/>
              <a:gd name="connsiteY275" fmla="*/ 414788 h 2845497"/>
              <a:gd name="connsiteX276" fmla="*/ 2629342 w 2794389"/>
              <a:gd name="connsiteY276" fmla="*/ 402928 h 2845497"/>
              <a:gd name="connsiteX277" fmla="*/ 2622364 w 2794389"/>
              <a:gd name="connsiteY277" fmla="*/ 386758 h 2845497"/>
              <a:gd name="connsiteX278" fmla="*/ 2615232 w 2794389"/>
              <a:gd name="connsiteY278" fmla="*/ 373165 h 2845497"/>
              <a:gd name="connsiteX279" fmla="*/ 2615808 w 2794389"/>
              <a:gd name="connsiteY279" fmla="*/ 367832 h 2845497"/>
              <a:gd name="connsiteX280" fmla="*/ 2648554 w 2794389"/>
              <a:gd name="connsiteY280" fmla="*/ 326972 h 2845497"/>
              <a:gd name="connsiteX281" fmla="*/ 2680824 w 2794389"/>
              <a:gd name="connsiteY281" fmla="*/ 371765 h 2845497"/>
              <a:gd name="connsiteX282" fmla="*/ 2708834 w 2794389"/>
              <a:gd name="connsiteY282" fmla="*/ 422073 h 2845497"/>
              <a:gd name="connsiteX283" fmla="*/ 2734734 w 2794389"/>
              <a:gd name="connsiteY283" fmla="*/ 479632 h 2845497"/>
              <a:gd name="connsiteX284" fmla="*/ 2760008 w 2794389"/>
              <a:gd name="connsiteY284" fmla="*/ 546646 h 2845497"/>
              <a:gd name="connsiteX285" fmla="*/ 2747184 w 2794389"/>
              <a:gd name="connsiteY285" fmla="*/ 555492 h 2845497"/>
              <a:gd name="connsiteX286" fmla="*/ 2724938 w 2794389"/>
              <a:gd name="connsiteY286" fmla="*/ 508516 h 2845497"/>
              <a:gd name="connsiteX287" fmla="*/ 2744626 w 2794389"/>
              <a:gd name="connsiteY287" fmla="*/ 558180 h 2845497"/>
              <a:gd name="connsiteX288" fmla="*/ 2731696 w 2794389"/>
              <a:gd name="connsiteY288" fmla="*/ 557822 h 2845497"/>
              <a:gd name="connsiteX289" fmla="*/ 2723628 w 2794389"/>
              <a:gd name="connsiteY289" fmla="*/ 533173 h 2845497"/>
              <a:gd name="connsiteX290" fmla="*/ 2713978 w 2794389"/>
              <a:gd name="connsiteY290" fmla="*/ 504476 h 2845497"/>
              <a:gd name="connsiteX291" fmla="*/ 2694112 w 2794389"/>
              <a:gd name="connsiteY291" fmla="*/ 470736 h 2845497"/>
              <a:gd name="connsiteX292" fmla="*/ 2672184 w 2794389"/>
              <a:gd name="connsiteY292" fmla="*/ 452449 h 2845497"/>
              <a:gd name="connsiteX293" fmla="*/ 2666224 w 2794389"/>
              <a:gd name="connsiteY293" fmla="*/ 430375 h 2845497"/>
              <a:gd name="connsiteX294" fmla="*/ 2678576 w 2794389"/>
              <a:gd name="connsiteY294" fmla="*/ 457410 h 2845497"/>
              <a:gd name="connsiteX295" fmla="*/ 2686954 w 2794389"/>
              <a:gd name="connsiteY295" fmla="*/ 474932 h 2845497"/>
              <a:gd name="connsiteX296" fmla="*/ 2687524 w 2794389"/>
              <a:gd name="connsiteY296" fmla="*/ 449101 h 2845497"/>
              <a:gd name="connsiteX297" fmla="*/ 2668464 w 2794389"/>
              <a:gd name="connsiteY297" fmla="*/ 393718 h 2845497"/>
              <a:gd name="connsiteX298" fmla="*/ 2654612 w 2794389"/>
              <a:gd name="connsiteY298" fmla="*/ 355824 h 2845497"/>
              <a:gd name="connsiteX299" fmla="*/ 2647798 w 2794389"/>
              <a:gd name="connsiteY299" fmla="*/ 338792 h 2845497"/>
              <a:gd name="connsiteX300" fmla="*/ 2663072 w 2794389"/>
              <a:gd name="connsiteY300" fmla="*/ 371603 h 2845497"/>
              <a:gd name="connsiteX301" fmla="*/ 2676198 w 2794389"/>
              <a:gd name="connsiteY301" fmla="*/ 401481 h 2845497"/>
              <a:gd name="connsiteX302" fmla="*/ 2687890 w 2794389"/>
              <a:gd name="connsiteY302" fmla="*/ 432101 h 2845497"/>
              <a:gd name="connsiteX303" fmla="*/ 2692964 w 2794389"/>
              <a:gd name="connsiteY303" fmla="*/ 448996 h 2845497"/>
              <a:gd name="connsiteX304" fmla="*/ 2696530 w 2794389"/>
              <a:gd name="connsiteY304" fmla="*/ 467910 h 2845497"/>
              <a:gd name="connsiteX305" fmla="*/ 2713050 w 2794389"/>
              <a:gd name="connsiteY305" fmla="*/ 483151 h 2845497"/>
              <a:gd name="connsiteX306" fmla="*/ 2702734 w 2794389"/>
              <a:gd name="connsiteY306" fmla="*/ 446218 h 2845497"/>
              <a:gd name="connsiteX307" fmla="*/ 2686898 w 2794389"/>
              <a:gd name="connsiteY307" fmla="*/ 406800 h 2845497"/>
              <a:gd name="connsiteX308" fmla="*/ 2668910 w 2794389"/>
              <a:gd name="connsiteY308" fmla="*/ 366168 h 2845497"/>
              <a:gd name="connsiteX309" fmla="*/ 2648554 w 2794389"/>
              <a:gd name="connsiteY309" fmla="*/ 326972 h 2845497"/>
              <a:gd name="connsiteX310" fmla="*/ 0 w 2794389"/>
              <a:gd name="connsiteY310" fmla="*/ 0 h 2845497"/>
              <a:gd name="connsiteX311" fmla="*/ 2438814 w 2794389"/>
              <a:gd name="connsiteY311" fmla="*/ 0 h 2845497"/>
              <a:gd name="connsiteX312" fmla="*/ 2445200 w 2794389"/>
              <a:gd name="connsiteY312" fmla="*/ 10043 h 2845497"/>
              <a:gd name="connsiteX313" fmla="*/ 2458382 w 2794389"/>
              <a:gd name="connsiteY313" fmla="*/ 13676 h 2845497"/>
              <a:gd name="connsiteX314" fmla="*/ 2487516 w 2794389"/>
              <a:gd name="connsiteY314" fmla="*/ 44940 h 2845497"/>
              <a:gd name="connsiteX315" fmla="*/ 2465440 w 2794389"/>
              <a:gd name="connsiteY315" fmla="*/ 0 h 2845497"/>
              <a:gd name="connsiteX316" fmla="*/ 2473336 w 2794389"/>
              <a:gd name="connsiteY316" fmla="*/ 0 h 2845497"/>
              <a:gd name="connsiteX317" fmla="*/ 2494576 w 2794389"/>
              <a:gd name="connsiteY317" fmla="*/ 41374 h 2845497"/>
              <a:gd name="connsiteX318" fmla="*/ 2550572 w 2794389"/>
              <a:gd name="connsiteY318" fmla="*/ 147634 h 2845497"/>
              <a:gd name="connsiteX319" fmla="*/ 2533814 w 2794389"/>
              <a:gd name="connsiteY319" fmla="*/ 120475 h 2845497"/>
              <a:gd name="connsiteX320" fmla="*/ 2542412 w 2794389"/>
              <a:gd name="connsiteY320" fmla="*/ 157596 h 2845497"/>
              <a:gd name="connsiteX321" fmla="*/ 2565308 w 2794389"/>
              <a:gd name="connsiteY321" fmla="*/ 186139 h 2845497"/>
              <a:gd name="connsiteX322" fmla="*/ 2560586 w 2794389"/>
              <a:gd name="connsiteY322" fmla="*/ 187931 h 2845497"/>
              <a:gd name="connsiteX323" fmla="*/ 2619342 w 2794389"/>
              <a:gd name="connsiteY323" fmla="*/ 264647 h 2845497"/>
              <a:gd name="connsiteX324" fmla="*/ 2599206 w 2794389"/>
              <a:gd name="connsiteY324" fmla="*/ 266682 h 2845497"/>
              <a:gd name="connsiteX325" fmla="*/ 2604530 w 2794389"/>
              <a:gd name="connsiteY325" fmla="*/ 301782 h 2845497"/>
              <a:gd name="connsiteX326" fmla="*/ 2632362 w 2794389"/>
              <a:gd name="connsiteY326" fmla="*/ 370566 h 2845497"/>
              <a:gd name="connsiteX327" fmla="*/ 2640928 w 2794389"/>
              <a:gd name="connsiteY327" fmla="*/ 382939 h 2845497"/>
              <a:gd name="connsiteX328" fmla="*/ 2652140 w 2794389"/>
              <a:gd name="connsiteY328" fmla="*/ 406292 h 2845497"/>
              <a:gd name="connsiteX329" fmla="*/ 2657872 w 2794389"/>
              <a:gd name="connsiteY329" fmla="*/ 442119 h 2845497"/>
              <a:gd name="connsiteX330" fmla="*/ 2635178 w 2794389"/>
              <a:gd name="connsiteY330" fmla="*/ 392102 h 2845497"/>
              <a:gd name="connsiteX331" fmla="*/ 2610426 w 2794389"/>
              <a:gd name="connsiteY331" fmla="*/ 343016 h 2845497"/>
              <a:gd name="connsiteX332" fmla="*/ 2604850 w 2794389"/>
              <a:gd name="connsiteY332" fmla="*/ 343744 h 2845497"/>
              <a:gd name="connsiteX333" fmla="*/ 2607046 w 2794389"/>
              <a:gd name="connsiteY333" fmla="*/ 351346 h 2845497"/>
              <a:gd name="connsiteX334" fmla="*/ 2598904 w 2794389"/>
              <a:gd name="connsiteY334" fmla="*/ 343519 h 2845497"/>
              <a:gd name="connsiteX335" fmla="*/ 2599524 w 2794389"/>
              <a:gd name="connsiteY335" fmla="*/ 343484 h 2845497"/>
              <a:gd name="connsiteX336" fmla="*/ 2577964 w 2794389"/>
              <a:gd name="connsiteY336" fmla="*/ 304063 h 2845497"/>
              <a:gd name="connsiteX337" fmla="*/ 2554756 w 2794389"/>
              <a:gd name="connsiteY337" fmla="*/ 273379 h 2845497"/>
              <a:gd name="connsiteX338" fmla="*/ 2576594 w 2794389"/>
              <a:gd name="connsiteY338" fmla="*/ 315875 h 2845497"/>
              <a:gd name="connsiteX339" fmla="*/ 2600598 w 2794389"/>
              <a:gd name="connsiteY339" fmla="*/ 361629 h 2845497"/>
              <a:gd name="connsiteX340" fmla="*/ 2576870 w 2794389"/>
              <a:gd name="connsiteY340" fmla="*/ 337624 h 2845497"/>
              <a:gd name="connsiteX341" fmla="*/ 2551678 w 2794389"/>
              <a:gd name="connsiteY341" fmla="*/ 277197 h 2845497"/>
              <a:gd name="connsiteX342" fmla="*/ 2530590 w 2794389"/>
              <a:gd name="connsiteY342" fmla="*/ 246773 h 2845497"/>
              <a:gd name="connsiteX343" fmla="*/ 2506316 w 2794389"/>
              <a:gd name="connsiteY343" fmla="*/ 207707 h 2845497"/>
              <a:gd name="connsiteX344" fmla="*/ 2508084 w 2794389"/>
              <a:gd name="connsiteY344" fmla="*/ 204628 h 2845497"/>
              <a:gd name="connsiteX345" fmla="*/ 2460606 w 2794389"/>
              <a:gd name="connsiteY345" fmla="*/ 134357 h 2845497"/>
              <a:gd name="connsiteX346" fmla="*/ 2449484 w 2794389"/>
              <a:gd name="connsiteY346" fmla="*/ 116583 h 2845497"/>
              <a:gd name="connsiteX347" fmla="*/ 2437050 w 2794389"/>
              <a:gd name="connsiteY347" fmla="*/ 99770 h 2845497"/>
              <a:gd name="connsiteX348" fmla="*/ 2408518 w 2794389"/>
              <a:gd name="connsiteY348" fmla="*/ 69092 h 2845497"/>
              <a:gd name="connsiteX349" fmla="*/ 2423248 w 2794389"/>
              <a:gd name="connsiteY349" fmla="*/ 80676 h 2845497"/>
              <a:gd name="connsiteX350" fmla="*/ 2399962 w 2794389"/>
              <a:gd name="connsiteY350" fmla="*/ 55090 h 2845497"/>
              <a:gd name="connsiteX351" fmla="*/ 2391346 w 2794389"/>
              <a:gd name="connsiteY351" fmla="*/ 46548 h 2845497"/>
              <a:gd name="connsiteX352" fmla="*/ 2444666 w 2794389"/>
              <a:gd name="connsiteY352" fmla="*/ 117824 h 2845497"/>
              <a:gd name="connsiteX353" fmla="*/ 2727070 w 2794389"/>
              <a:gd name="connsiteY353" fmla="*/ 1041974 h 2845497"/>
              <a:gd name="connsiteX354" fmla="*/ 2720932 w 2794389"/>
              <a:gd name="connsiteY354" fmla="*/ 1163462 h 2845497"/>
              <a:gd name="connsiteX355" fmla="*/ 2721528 w 2794389"/>
              <a:gd name="connsiteY355" fmla="*/ 1161479 h 2845497"/>
              <a:gd name="connsiteX356" fmla="*/ 2724476 w 2794389"/>
              <a:gd name="connsiteY356" fmla="*/ 1196856 h 2845497"/>
              <a:gd name="connsiteX357" fmla="*/ 2726014 w 2794389"/>
              <a:gd name="connsiteY357" fmla="*/ 1221260 h 2845497"/>
              <a:gd name="connsiteX358" fmla="*/ 2726372 w 2794389"/>
              <a:gd name="connsiteY358" fmla="*/ 1232363 h 2845497"/>
              <a:gd name="connsiteX359" fmla="*/ 2730884 w 2794389"/>
              <a:gd name="connsiteY359" fmla="*/ 1176867 h 2845497"/>
              <a:gd name="connsiteX360" fmla="*/ 2734142 w 2794389"/>
              <a:gd name="connsiteY360" fmla="*/ 1149073 h 2845497"/>
              <a:gd name="connsiteX361" fmla="*/ 2738570 w 2794389"/>
              <a:gd name="connsiteY361" fmla="*/ 1180499 h 2845497"/>
              <a:gd name="connsiteX362" fmla="*/ 2741370 w 2794389"/>
              <a:gd name="connsiteY362" fmla="*/ 1156230 h 2845497"/>
              <a:gd name="connsiteX363" fmla="*/ 2741222 w 2794389"/>
              <a:gd name="connsiteY363" fmla="*/ 1142177 h 2845497"/>
              <a:gd name="connsiteX364" fmla="*/ 2744530 w 2794389"/>
              <a:gd name="connsiteY364" fmla="*/ 1179123 h 2845497"/>
              <a:gd name="connsiteX365" fmla="*/ 2744328 w 2794389"/>
              <a:gd name="connsiteY365" fmla="*/ 1222091 h 2845497"/>
              <a:gd name="connsiteX366" fmla="*/ 2741192 w 2794389"/>
              <a:gd name="connsiteY366" fmla="*/ 1266909 h 2845497"/>
              <a:gd name="connsiteX367" fmla="*/ 2730476 w 2794389"/>
              <a:gd name="connsiteY367" fmla="*/ 1355037 h 2845497"/>
              <a:gd name="connsiteX368" fmla="*/ 2717708 w 2794389"/>
              <a:gd name="connsiteY368" fmla="*/ 1429562 h 2845497"/>
              <a:gd name="connsiteX369" fmla="*/ 2714526 w 2794389"/>
              <a:gd name="connsiteY369" fmla="*/ 1414565 h 2845497"/>
              <a:gd name="connsiteX370" fmla="*/ 2702174 w 2794389"/>
              <a:gd name="connsiteY370" fmla="*/ 1459269 h 2845497"/>
              <a:gd name="connsiteX371" fmla="*/ 2687834 w 2794389"/>
              <a:gd name="connsiteY371" fmla="*/ 1510375 h 2845497"/>
              <a:gd name="connsiteX372" fmla="*/ 2705854 w 2794389"/>
              <a:gd name="connsiteY372" fmla="*/ 1471373 h 2845497"/>
              <a:gd name="connsiteX373" fmla="*/ 2702768 w 2794389"/>
              <a:gd name="connsiteY373" fmla="*/ 1510008 h 2845497"/>
              <a:gd name="connsiteX374" fmla="*/ 2636440 w 2794389"/>
              <a:gd name="connsiteY374" fmla="*/ 1660035 h 2845497"/>
              <a:gd name="connsiteX375" fmla="*/ 2624878 w 2794389"/>
              <a:gd name="connsiteY375" fmla="*/ 1694435 h 2845497"/>
              <a:gd name="connsiteX376" fmla="*/ 2620944 w 2794389"/>
              <a:gd name="connsiteY376" fmla="*/ 1710921 h 2845497"/>
              <a:gd name="connsiteX377" fmla="*/ 2627712 w 2794389"/>
              <a:gd name="connsiteY377" fmla="*/ 1714554 h 2845497"/>
              <a:gd name="connsiteX378" fmla="*/ 2613152 w 2794389"/>
              <a:gd name="connsiteY378" fmla="*/ 1764724 h 2845497"/>
              <a:gd name="connsiteX379" fmla="*/ 2600474 w 2794389"/>
              <a:gd name="connsiteY379" fmla="*/ 1779606 h 2845497"/>
              <a:gd name="connsiteX380" fmla="*/ 2587154 w 2794389"/>
              <a:gd name="connsiteY380" fmla="*/ 1794048 h 2845497"/>
              <a:gd name="connsiteX381" fmla="*/ 2538256 w 2794389"/>
              <a:gd name="connsiteY381" fmla="*/ 1906267 h 2845497"/>
              <a:gd name="connsiteX382" fmla="*/ 2480086 w 2794389"/>
              <a:gd name="connsiteY382" fmla="*/ 2000859 h 2845497"/>
              <a:gd name="connsiteX383" fmla="*/ 2479750 w 2794389"/>
              <a:gd name="connsiteY383" fmla="*/ 1997513 h 2845497"/>
              <a:gd name="connsiteX384" fmla="*/ 2462950 w 2794389"/>
              <a:gd name="connsiteY384" fmla="*/ 2009876 h 2845497"/>
              <a:gd name="connsiteX385" fmla="*/ 2435926 w 2794389"/>
              <a:gd name="connsiteY385" fmla="*/ 2046588 h 2845497"/>
              <a:gd name="connsiteX386" fmla="*/ 2411880 w 2794389"/>
              <a:gd name="connsiteY386" fmla="*/ 2081150 h 2845497"/>
              <a:gd name="connsiteX387" fmla="*/ 2365844 w 2794389"/>
              <a:gd name="connsiteY387" fmla="*/ 2132794 h 2845497"/>
              <a:gd name="connsiteX388" fmla="*/ 2331718 w 2794389"/>
              <a:gd name="connsiteY388" fmla="*/ 2184291 h 2845497"/>
              <a:gd name="connsiteX389" fmla="*/ 2287456 w 2794389"/>
              <a:gd name="connsiteY389" fmla="*/ 2240749 h 2845497"/>
              <a:gd name="connsiteX390" fmla="*/ 2191328 w 2794389"/>
              <a:gd name="connsiteY390" fmla="*/ 2344818 h 2845497"/>
              <a:gd name="connsiteX391" fmla="*/ 2220714 w 2794389"/>
              <a:gd name="connsiteY391" fmla="*/ 2302998 h 2845497"/>
              <a:gd name="connsiteX392" fmla="*/ 2280828 w 2794389"/>
              <a:gd name="connsiteY392" fmla="*/ 2233368 h 2845497"/>
              <a:gd name="connsiteX393" fmla="*/ 2272800 w 2794389"/>
              <a:gd name="connsiteY393" fmla="*/ 2241791 h 2845497"/>
              <a:gd name="connsiteX394" fmla="*/ 2254318 w 2794389"/>
              <a:gd name="connsiteY394" fmla="*/ 2259476 h 2845497"/>
              <a:gd name="connsiteX395" fmla="*/ 2227414 w 2794389"/>
              <a:gd name="connsiteY395" fmla="*/ 2285183 h 2845497"/>
              <a:gd name="connsiteX396" fmla="*/ 2283158 w 2794389"/>
              <a:gd name="connsiteY396" fmla="*/ 2211514 h 2845497"/>
              <a:gd name="connsiteX397" fmla="*/ 2232862 w 2794389"/>
              <a:gd name="connsiteY397" fmla="*/ 2267328 h 2845497"/>
              <a:gd name="connsiteX398" fmla="*/ 2212546 w 2794389"/>
              <a:gd name="connsiteY398" fmla="*/ 2293573 h 2845497"/>
              <a:gd name="connsiteX399" fmla="*/ 2184952 w 2794389"/>
              <a:gd name="connsiteY399" fmla="*/ 2322824 h 2845497"/>
              <a:gd name="connsiteX400" fmla="*/ 2156804 w 2794389"/>
              <a:gd name="connsiteY400" fmla="*/ 2338969 h 2845497"/>
              <a:gd name="connsiteX401" fmla="*/ 2156608 w 2794389"/>
              <a:gd name="connsiteY401" fmla="*/ 2351399 h 2845497"/>
              <a:gd name="connsiteX402" fmla="*/ 2145584 w 2794389"/>
              <a:gd name="connsiteY402" fmla="*/ 2357655 h 2845497"/>
              <a:gd name="connsiteX403" fmla="*/ 2104050 w 2794389"/>
              <a:gd name="connsiteY403" fmla="*/ 2393936 h 2845497"/>
              <a:gd name="connsiteX404" fmla="*/ 2074818 w 2794389"/>
              <a:gd name="connsiteY404" fmla="*/ 2418145 h 2845497"/>
              <a:gd name="connsiteX405" fmla="*/ 2061294 w 2794389"/>
              <a:gd name="connsiteY405" fmla="*/ 2428873 h 2845497"/>
              <a:gd name="connsiteX406" fmla="*/ 2085810 w 2794389"/>
              <a:gd name="connsiteY406" fmla="*/ 2420646 h 2845497"/>
              <a:gd name="connsiteX407" fmla="*/ 2111450 w 2794389"/>
              <a:gd name="connsiteY407" fmla="*/ 2407181 h 2845497"/>
              <a:gd name="connsiteX408" fmla="*/ 2141186 w 2794389"/>
              <a:gd name="connsiteY408" fmla="*/ 2375731 h 2845497"/>
              <a:gd name="connsiteX409" fmla="*/ 2169010 w 2794389"/>
              <a:gd name="connsiteY409" fmla="*/ 2366518 h 2845497"/>
              <a:gd name="connsiteX410" fmla="*/ 2098056 w 2794389"/>
              <a:gd name="connsiteY410" fmla="*/ 2423122 h 2845497"/>
              <a:gd name="connsiteX411" fmla="*/ 2037828 w 2794389"/>
              <a:gd name="connsiteY411" fmla="*/ 2469463 h 2845497"/>
              <a:gd name="connsiteX412" fmla="*/ 2022764 w 2794389"/>
              <a:gd name="connsiteY412" fmla="*/ 2469080 h 2845497"/>
              <a:gd name="connsiteX413" fmla="*/ 1953880 w 2794389"/>
              <a:gd name="connsiteY413" fmla="*/ 2512936 h 2845497"/>
              <a:gd name="connsiteX414" fmla="*/ 1894546 w 2794389"/>
              <a:gd name="connsiteY414" fmla="*/ 2547026 h 2845497"/>
              <a:gd name="connsiteX415" fmla="*/ 1902526 w 2794389"/>
              <a:gd name="connsiteY415" fmla="*/ 2537202 h 2845497"/>
              <a:gd name="connsiteX416" fmla="*/ 1816241 w 2794389"/>
              <a:gd name="connsiteY416" fmla="*/ 2581669 h 2845497"/>
              <a:gd name="connsiteX417" fmla="*/ 1730868 w 2794389"/>
              <a:gd name="connsiteY417" fmla="*/ 2614700 h 2845497"/>
              <a:gd name="connsiteX418" fmla="*/ 1690636 w 2794389"/>
              <a:gd name="connsiteY418" fmla="*/ 2638209 h 2845497"/>
              <a:gd name="connsiteX419" fmla="*/ 1647929 w 2794389"/>
              <a:gd name="connsiteY419" fmla="*/ 2661448 h 2845497"/>
              <a:gd name="connsiteX420" fmla="*/ 1606289 w 2794389"/>
              <a:gd name="connsiteY420" fmla="*/ 2682839 h 2845497"/>
              <a:gd name="connsiteX421" fmla="*/ 1587228 w 2794389"/>
              <a:gd name="connsiteY421" fmla="*/ 2693013 h 2845497"/>
              <a:gd name="connsiteX422" fmla="*/ 1569730 w 2794389"/>
              <a:gd name="connsiteY422" fmla="*/ 2701908 h 2845497"/>
              <a:gd name="connsiteX423" fmla="*/ 1532723 w 2794389"/>
              <a:gd name="connsiteY423" fmla="*/ 2715258 h 2845497"/>
              <a:gd name="connsiteX424" fmla="*/ 1502588 w 2794389"/>
              <a:gd name="connsiteY424" fmla="*/ 2722060 h 2845497"/>
              <a:gd name="connsiteX425" fmla="*/ 1467852 w 2794389"/>
              <a:gd name="connsiteY425" fmla="*/ 2727925 h 2845497"/>
              <a:gd name="connsiteX426" fmla="*/ 1395336 w 2794389"/>
              <a:gd name="connsiteY426" fmla="*/ 2740445 h 2845497"/>
              <a:gd name="connsiteX427" fmla="*/ 1334936 w 2794389"/>
              <a:gd name="connsiteY427" fmla="*/ 2756402 h 2845497"/>
              <a:gd name="connsiteX428" fmla="*/ 1400409 w 2794389"/>
              <a:gd name="connsiteY428" fmla="*/ 2732218 h 2845497"/>
              <a:gd name="connsiteX429" fmla="*/ 1343893 w 2794389"/>
              <a:gd name="connsiteY429" fmla="*/ 2746277 h 2845497"/>
              <a:gd name="connsiteX430" fmla="*/ 1308432 w 2794389"/>
              <a:gd name="connsiteY430" fmla="*/ 2747630 h 2845497"/>
              <a:gd name="connsiteX431" fmla="*/ 1336662 w 2794389"/>
              <a:gd name="connsiteY431" fmla="*/ 2744721 h 2845497"/>
              <a:gd name="connsiteX432" fmla="*/ 1349763 w 2794389"/>
              <a:gd name="connsiteY432" fmla="*/ 2741822 h 2845497"/>
              <a:gd name="connsiteX433" fmla="*/ 1347606 w 2794389"/>
              <a:gd name="connsiteY433" fmla="*/ 2738417 h 2845497"/>
              <a:gd name="connsiteX434" fmla="*/ 1345440 w 2794389"/>
              <a:gd name="connsiteY434" fmla="*/ 2729685 h 2845497"/>
              <a:gd name="connsiteX435" fmla="*/ 1278737 w 2794389"/>
              <a:gd name="connsiteY435" fmla="*/ 2740510 h 2845497"/>
              <a:gd name="connsiteX436" fmla="*/ 1250646 w 2794389"/>
              <a:gd name="connsiteY436" fmla="*/ 2746057 h 2845497"/>
              <a:gd name="connsiteX437" fmla="*/ 1229508 w 2794389"/>
              <a:gd name="connsiteY437" fmla="*/ 2750472 h 2845497"/>
              <a:gd name="connsiteX438" fmla="*/ 1250035 w 2794389"/>
              <a:gd name="connsiteY438" fmla="*/ 2749544 h 2845497"/>
              <a:gd name="connsiteX439" fmla="*/ 1258292 w 2794389"/>
              <a:gd name="connsiteY439" fmla="*/ 2750244 h 2845497"/>
              <a:gd name="connsiteX440" fmla="*/ 1254465 w 2794389"/>
              <a:gd name="connsiteY440" fmla="*/ 2755734 h 2845497"/>
              <a:gd name="connsiteX441" fmla="*/ 1279779 w 2794389"/>
              <a:gd name="connsiteY441" fmla="*/ 2756191 h 2845497"/>
              <a:gd name="connsiteX442" fmla="*/ 1179864 w 2794389"/>
              <a:gd name="connsiteY442" fmla="*/ 2775317 h 2845497"/>
              <a:gd name="connsiteX443" fmla="*/ 1124496 w 2794389"/>
              <a:gd name="connsiteY443" fmla="*/ 2778827 h 2845497"/>
              <a:gd name="connsiteX444" fmla="*/ 1069893 w 2794389"/>
              <a:gd name="connsiteY444" fmla="*/ 2778534 h 2845497"/>
              <a:gd name="connsiteX445" fmla="*/ 1035671 w 2794389"/>
              <a:gd name="connsiteY445" fmla="*/ 2768271 h 2845497"/>
              <a:gd name="connsiteX446" fmla="*/ 1014232 w 2794389"/>
              <a:gd name="connsiteY446" fmla="*/ 2774982 h 2845497"/>
              <a:gd name="connsiteX447" fmla="*/ 1012001 w 2794389"/>
              <a:gd name="connsiteY447" fmla="*/ 2763733 h 2845497"/>
              <a:gd name="connsiteX448" fmla="*/ 983396 w 2794389"/>
              <a:gd name="connsiteY448" fmla="*/ 2766169 h 2845497"/>
              <a:gd name="connsiteX449" fmla="*/ 950477 w 2794389"/>
              <a:gd name="connsiteY449" fmla="*/ 2764874 h 2845497"/>
              <a:gd name="connsiteX450" fmla="*/ 915302 w 2794389"/>
              <a:gd name="connsiteY450" fmla="*/ 2762129 h 2845497"/>
              <a:gd name="connsiteX451" fmla="*/ 897510 w 2794389"/>
              <a:gd name="connsiteY451" fmla="*/ 2760500 h 2845497"/>
              <a:gd name="connsiteX452" fmla="*/ 879980 w 2794389"/>
              <a:gd name="connsiteY452" fmla="*/ 2758072 h 2845497"/>
              <a:gd name="connsiteX453" fmla="*/ 816632 w 2794389"/>
              <a:gd name="connsiteY453" fmla="*/ 2751499 h 2845497"/>
              <a:gd name="connsiteX454" fmla="*/ 775529 w 2794389"/>
              <a:gd name="connsiteY454" fmla="*/ 2755017 h 2845497"/>
              <a:gd name="connsiteX455" fmla="*/ 797074 w 2794389"/>
              <a:gd name="connsiteY455" fmla="*/ 2749316 h 2845497"/>
              <a:gd name="connsiteX456" fmla="*/ 811820 w 2794389"/>
              <a:gd name="connsiteY456" fmla="*/ 2749902 h 2845497"/>
              <a:gd name="connsiteX457" fmla="*/ 820435 w 2794389"/>
              <a:gd name="connsiteY457" fmla="*/ 2748664 h 2845497"/>
              <a:gd name="connsiteX458" fmla="*/ 799199 w 2794389"/>
              <a:gd name="connsiteY458" fmla="*/ 2738604 h 2845497"/>
              <a:gd name="connsiteX459" fmla="*/ 835612 w 2794389"/>
              <a:gd name="connsiteY459" fmla="*/ 2740437 h 2845497"/>
              <a:gd name="connsiteX460" fmla="*/ 871984 w 2794389"/>
              <a:gd name="connsiteY460" fmla="*/ 2744607 h 2845497"/>
              <a:gd name="connsiteX461" fmla="*/ 902770 w 2794389"/>
              <a:gd name="connsiteY461" fmla="*/ 2747304 h 2845497"/>
              <a:gd name="connsiteX462" fmla="*/ 922296 w 2794389"/>
              <a:gd name="connsiteY462" fmla="*/ 2743508 h 2845497"/>
              <a:gd name="connsiteX463" fmla="*/ 894530 w 2794389"/>
              <a:gd name="connsiteY463" fmla="*/ 2737431 h 2845497"/>
              <a:gd name="connsiteX464" fmla="*/ 878930 w 2794389"/>
              <a:gd name="connsiteY464" fmla="*/ 2729236 h 2845497"/>
              <a:gd name="connsiteX465" fmla="*/ 829196 w 2794389"/>
              <a:gd name="connsiteY465" fmla="*/ 2730027 h 2845497"/>
              <a:gd name="connsiteX466" fmla="*/ 839960 w 2794389"/>
              <a:gd name="connsiteY466" fmla="*/ 2731843 h 2845497"/>
              <a:gd name="connsiteX467" fmla="*/ 769870 w 2794389"/>
              <a:gd name="connsiteY467" fmla="*/ 2726149 h 2845497"/>
              <a:gd name="connsiteX468" fmla="*/ 730486 w 2794389"/>
              <a:gd name="connsiteY468" fmla="*/ 2720268 h 2845497"/>
              <a:gd name="connsiteX469" fmla="*/ 689684 w 2794389"/>
              <a:gd name="connsiteY469" fmla="*/ 2711373 h 2845497"/>
              <a:gd name="connsiteX470" fmla="*/ 647922 w 2794389"/>
              <a:gd name="connsiteY470" fmla="*/ 2701745 h 2845497"/>
              <a:gd name="connsiteX471" fmla="*/ 606501 w 2794389"/>
              <a:gd name="connsiteY471" fmla="*/ 2689934 h 2845497"/>
              <a:gd name="connsiteX472" fmla="*/ 565716 w 2794389"/>
              <a:gd name="connsiteY472" fmla="*/ 2678326 h 2845497"/>
              <a:gd name="connsiteX473" fmla="*/ 526853 w 2794389"/>
              <a:gd name="connsiteY473" fmla="*/ 2665603 h 2845497"/>
              <a:gd name="connsiteX474" fmla="*/ 404448 w 2794389"/>
              <a:gd name="connsiteY474" fmla="*/ 2639210 h 2845497"/>
              <a:gd name="connsiteX475" fmla="*/ 275611 w 2794389"/>
              <a:gd name="connsiteY475" fmla="*/ 2587909 h 2845497"/>
              <a:gd name="connsiteX476" fmla="*/ 257063 w 2794389"/>
              <a:gd name="connsiteY476" fmla="*/ 2570119 h 2845497"/>
              <a:gd name="connsiteX477" fmla="*/ 243082 w 2794389"/>
              <a:gd name="connsiteY477" fmla="*/ 2557542 h 2845497"/>
              <a:gd name="connsiteX478" fmla="*/ 264936 w 2794389"/>
              <a:gd name="connsiteY478" fmla="*/ 2561134 h 2845497"/>
              <a:gd name="connsiteX479" fmla="*/ 205586 w 2794389"/>
              <a:gd name="connsiteY479" fmla="*/ 2526377 h 2845497"/>
              <a:gd name="connsiteX480" fmla="*/ 174377 w 2794389"/>
              <a:gd name="connsiteY480" fmla="*/ 2516317 h 2845497"/>
              <a:gd name="connsiteX481" fmla="*/ 218036 w 2794389"/>
              <a:gd name="connsiteY481" fmla="*/ 2546513 h 2845497"/>
              <a:gd name="connsiteX482" fmla="*/ 168823 w 2794389"/>
              <a:gd name="connsiteY482" fmla="*/ 2523151 h 2845497"/>
              <a:gd name="connsiteX483" fmla="*/ 125514 w 2794389"/>
              <a:gd name="connsiteY483" fmla="*/ 2491986 h 2845497"/>
              <a:gd name="connsiteX484" fmla="*/ 134788 w 2794389"/>
              <a:gd name="connsiteY484" fmla="*/ 2494820 h 2845497"/>
              <a:gd name="connsiteX485" fmla="*/ 77116 w 2794389"/>
              <a:gd name="connsiteY485" fmla="*/ 2466164 h 2845497"/>
              <a:gd name="connsiteX486" fmla="*/ 38122 w 2794389"/>
              <a:gd name="connsiteY486" fmla="*/ 2432392 h 2845497"/>
              <a:gd name="connsiteX487" fmla="*/ 9331 w 2794389"/>
              <a:gd name="connsiteY487" fmla="*/ 2409666 h 2845497"/>
              <a:gd name="connsiteX488" fmla="*/ 0 w 2794389"/>
              <a:gd name="connsiteY488" fmla="*/ 2401470 h 28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</a:cxnLst>
            <a:rect l="l" t="t" r="r" b="b"/>
            <a:pathLst>
              <a:path w="2794389" h="2845497">
                <a:moveTo>
                  <a:pt x="1157129" y="2837350"/>
                </a:moveTo>
                <a:cubicBezTo>
                  <a:pt x="1139224" y="2845153"/>
                  <a:pt x="1123412" y="2846408"/>
                  <a:pt x="1108275" y="2844990"/>
                </a:cubicBezTo>
                <a:close/>
                <a:moveTo>
                  <a:pt x="1758834" y="2666231"/>
                </a:moveTo>
                <a:cubicBezTo>
                  <a:pt x="1737819" y="2679851"/>
                  <a:pt x="1752125" y="2678857"/>
                  <a:pt x="1764330" y="2678051"/>
                </a:cubicBezTo>
                <a:cubicBezTo>
                  <a:pt x="1770453" y="2677692"/>
                  <a:pt x="1775811" y="2676926"/>
                  <a:pt x="1776055" y="2678621"/>
                </a:cubicBezTo>
                <a:cubicBezTo>
                  <a:pt x="1776283" y="2680258"/>
                  <a:pt x="1771357" y="2684225"/>
                  <a:pt x="1756049" y="2691491"/>
                </a:cubicBezTo>
                <a:cubicBezTo>
                  <a:pt x="1756049" y="2691491"/>
                  <a:pt x="1734448" y="2700166"/>
                  <a:pt x="1702049" y="2713175"/>
                </a:cubicBezTo>
                <a:cubicBezTo>
                  <a:pt x="1693988" y="2716555"/>
                  <a:pt x="1685121" y="2719822"/>
                  <a:pt x="1675619" y="2722990"/>
                </a:cubicBezTo>
                <a:cubicBezTo>
                  <a:pt x="1666158" y="2726265"/>
                  <a:pt x="1656191" y="2729727"/>
                  <a:pt x="1645875" y="2733303"/>
                </a:cubicBezTo>
                <a:cubicBezTo>
                  <a:pt x="1625242" y="2740487"/>
                  <a:pt x="1603258" y="2748274"/>
                  <a:pt x="1580752" y="2754416"/>
                </a:cubicBezTo>
                <a:cubicBezTo>
                  <a:pt x="1558336" y="2760827"/>
                  <a:pt x="1536050" y="2767808"/>
                  <a:pt x="1514872" y="2773257"/>
                </a:cubicBezTo>
                <a:cubicBezTo>
                  <a:pt x="1493596" y="2778356"/>
                  <a:pt x="1473728" y="2783105"/>
                  <a:pt x="1456703" y="2787194"/>
                </a:cubicBezTo>
                <a:cubicBezTo>
                  <a:pt x="1448177" y="2789190"/>
                  <a:pt x="1440393" y="2791161"/>
                  <a:pt x="1433432" y="2792652"/>
                </a:cubicBezTo>
                <a:cubicBezTo>
                  <a:pt x="1426446" y="2793963"/>
                  <a:pt x="1420347" y="2795112"/>
                  <a:pt x="1415331" y="2796065"/>
                </a:cubicBezTo>
                <a:cubicBezTo>
                  <a:pt x="1405291" y="2797963"/>
                  <a:pt x="1399551" y="2799030"/>
                  <a:pt x="1399551" y="2799030"/>
                </a:cubicBezTo>
                <a:cubicBezTo>
                  <a:pt x="1396604" y="2800684"/>
                  <a:pt x="1392687" y="2802256"/>
                  <a:pt x="1383502" y="2804023"/>
                </a:cubicBezTo>
                <a:lnTo>
                  <a:pt x="1391987" y="2800431"/>
                </a:lnTo>
                <a:cubicBezTo>
                  <a:pt x="1391987" y="2800431"/>
                  <a:pt x="1385172" y="2801710"/>
                  <a:pt x="1374961" y="2803632"/>
                </a:cubicBezTo>
                <a:cubicBezTo>
                  <a:pt x="1364702" y="2805343"/>
                  <a:pt x="1351161" y="2808504"/>
                  <a:pt x="1337392" y="2810173"/>
                </a:cubicBezTo>
                <a:cubicBezTo>
                  <a:pt x="1309903" y="2813937"/>
                  <a:pt x="1282423" y="2817692"/>
                  <a:pt x="1282423" y="2817692"/>
                </a:cubicBezTo>
                <a:cubicBezTo>
                  <a:pt x="1245823" y="2818107"/>
                  <a:pt x="1244268" y="2813668"/>
                  <a:pt x="1239529" y="2811509"/>
                </a:cubicBezTo>
                <a:cubicBezTo>
                  <a:pt x="1234798" y="2809057"/>
                  <a:pt x="1226851" y="2807656"/>
                  <a:pt x="1177744" y="2809945"/>
                </a:cubicBezTo>
                <a:cubicBezTo>
                  <a:pt x="1174870" y="2817056"/>
                  <a:pt x="1186204" y="2816625"/>
                  <a:pt x="1201846" y="2822025"/>
                </a:cubicBezTo>
                <a:cubicBezTo>
                  <a:pt x="1201846" y="2822025"/>
                  <a:pt x="1183354" y="2823695"/>
                  <a:pt x="1164863" y="2825357"/>
                </a:cubicBezTo>
                <a:cubicBezTo>
                  <a:pt x="1146323" y="2826147"/>
                  <a:pt x="1127791" y="2826945"/>
                  <a:pt x="1127791" y="2826945"/>
                </a:cubicBezTo>
                <a:lnTo>
                  <a:pt x="1132839" y="2822995"/>
                </a:lnTo>
                <a:lnTo>
                  <a:pt x="1072121" y="2829145"/>
                </a:lnTo>
                <a:cubicBezTo>
                  <a:pt x="1037410" y="2815867"/>
                  <a:pt x="1220875" y="2813122"/>
                  <a:pt x="1109788" y="2804781"/>
                </a:cubicBezTo>
                <a:cubicBezTo>
                  <a:pt x="1127294" y="2802875"/>
                  <a:pt x="1144466" y="2801262"/>
                  <a:pt x="1161427" y="2799853"/>
                </a:cubicBezTo>
                <a:cubicBezTo>
                  <a:pt x="1178314" y="2797873"/>
                  <a:pt x="1194974" y="2795927"/>
                  <a:pt x="1211462" y="2794012"/>
                </a:cubicBezTo>
                <a:cubicBezTo>
                  <a:pt x="1227934" y="2792066"/>
                  <a:pt x="1244284" y="2790893"/>
                  <a:pt x="1260438" y="2788742"/>
                </a:cubicBezTo>
                <a:cubicBezTo>
                  <a:pt x="1276585" y="2786551"/>
                  <a:pt x="1292625" y="2784360"/>
                  <a:pt x="1308633" y="2782185"/>
                </a:cubicBezTo>
                <a:cubicBezTo>
                  <a:pt x="1372657" y="2773827"/>
                  <a:pt x="1435720" y="2761984"/>
                  <a:pt x="1500834" y="2744495"/>
                </a:cubicBezTo>
                <a:cubicBezTo>
                  <a:pt x="1476024" y="2752103"/>
                  <a:pt x="1498017" y="2753374"/>
                  <a:pt x="1503977" y="2755565"/>
                </a:cubicBezTo>
                <a:cubicBezTo>
                  <a:pt x="1446630" y="2764786"/>
                  <a:pt x="1429108" y="2770724"/>
                  <a:pt x="1415339" y="2775733"/>
                </a:cubicBezTo>
                <a:cubicBezTo>
                  <a:pt x="1401684" y="2781134"/>
                  <a:pt x="1392280" y="2787227"/>
                  <a:pt x="1351381" y="2796318"/>
                </a:cubicBezTo>
                <a:cubicBezTo>
                  <a:pt x="1358196" y="2796896"/>
                  <a:pt x="1372421" y="2795910"/>
                  <a:pt x="1390619" y="2793768"/>
                </a:cubicBezTo>
                <a:cubicBezTo>
                  <a:pt x="1408768" y="2791381"/>
                  <a:pt x="1431095" y="2788946"/>
                  <a:pt x="1453421" y="2783447"/>
                </a:cubicBezTo>
                <a:cubicBezTo>
                  <a:pt x="1475821" y="2778413"/>
                  <a:pt x="1498693" y="2772671"/>
                  <a:pt x="1518520" y="2766863"/>
                </a:cubicBezTo>
                <a:cubicBezTo>
                  <a:pt x="1538151" y="2760330"/>
                  <a:pt x="1554696" y="2753537"/>
                  <a:pt x="1564866" y="2747818"/>
                </a:cubicBezTo>
                <a:lnTo>
                  <a:pt x="1522395" y="2755915"/>
                </a:lnTo>
                <a:lnTo>
                  <a:pt x="1562717" y="2732952"/>
                </a:lnTo>
                <a:cubicBezTo>
                  <a:pt x="1578301" y="2730281"/>
                  <a:pt x="1574466" y="2735274"/>
                  <a:pt x="1572479" y="2737815"/>
                </a:cubicBezTo>
                <a:cubicBezTo>
                  <a:pt x="1575305" y="2724114"/>
                  <a:pt x="1687108" y="2696256"/>
                  <a:pt x="1758834" y="2666231"/>
                </a:cubicBezTo>
                <a:close/>
                <a:moveTo>
                  <a:pt x="1456407" y="2648535"/>
                </a:moveTo>
                <a:lnTo>
                  <a:pt x="1421810" y="2657427"/>
                </a:lnTo>
                <a:lnTo>
                  <a:pt x="1405587" y="2667623"/>
                </a:lnTo>
                <a:cubicBezTo>
                  <a:pt x="1449654" y="2662524"/>
                  <a:pt x="1453300" y="2656484"/>
                  <a:pt x="1453938" y="2652135"/>
                </a:cubicBezTo>
                <a:close/>
                <a:moveTo>
                  <a:pt x="1512570" y="2634100"/>
                </a:moveTo>
                <a:lnTo>
                  <a:pt x="1464365" y="2646490"/>
                </a:lnTo>
                <a:lnTo>
                  <a:pt x="1466083" y="2646314"/>
                </a:lnTo>
                <a:cubicBezTo>
                  <a:pt x="1470376" y="2646231"/>
                  <a:pt x="1476234" y="2646378"/>
                  <a:pt x="1484243" y="2646794"/>
                </a:cubicBezTo>
                <a:close/>
                <a:moveTo>
                  <a:pt x="1871963" y="2612650"/>
                </a:moveTo>
                <a:lnTo>
                  <a:pt x="1860988" y="2624123"/>
                </a:lnTo>
                <a:cubicBezTo>
                  <a:pt x="1860988" y="2624123"/>
                  <a:pt x="1855590" y="2625349"/>
                  <a:pt x="1850191" y="2626573"/>
                </a:cubicBezTo>
                <a:cubicBezTo>
                  <a:pt x="1844792" y="2627786"/>
                  <a:pt x="1839392" y="2628931"/>
                  <a:pt x="1839392" y="2628931"/>
                </a:cubicBezTo>
                <a:close/>
                <a:moveTo>
                  <a:pt x="1892697" y="2601079"/>
                </a:moveTo>
                <a:cubicBezTo>
                  <a:pt x="1898967" y="2600541"/>
                  <a:pt x="1902713" y="2602130"/>
                  <a:pt x="1906523" y="2603775"/>
                </a:cubicBezTo>
                <a:lnTo>
                  <a:pt x="1873954" y="2617264"/>
                </a:lnTo>
                <a:close/>
                <a:moveTo>
                  <a:pt x="1956398" y="2576516"/>
                </a:moveTo>
                <a:lnTo>
                  <a:pt x="1971682" y="2582544"/>
                </a:lnTo>
                <a:cubicBezTo>
                  <a:pt x="1948858" y="2598819"/>
                  <a:pt x="1934846" y="2605881"/>
                  <a:pt x="1925474" y="2608301"/>
                </a:cubicBezTo>
                <a:cubicBezTo>
                  <a:pt x="1915963" y="2610410"/>
                  <a:pt x="1911078" y="2607950"/>
                  <a:pt x="1906543" y="2605555"/>
                </a:cubicBezTo>
                <a:cubicBezTo>
                  <a:pt x="1906543" y="2605555"/>
                  <a:pt x="1919359" y="2599055"/>
                  <a:pt x="1931621" y="2591374"/>
                </a:cubicBezTo>
                <a:cubicBezTo>
                  <a:pt x="1944014" y="2583953"/>
                  <a:pt x="1956398" y="2576516"/>
                  <a:pt x="1956398" y="2576516"/>
                </a:cubicBezTo>
                <a:close/>
                <a:moveTo>
                  <a:pt x="1987978" y="2560211"/>
                </a:moveTo>
                <a:lnTo>
                  <a:pt x="1956964" y="2576503"/>
                </a:lnTo>
                <a:lnTo>
                  <a:pt x="1955408" y="2575949"/>
                </a:lnTo>
                <a:cubicBezTo>
                  <a:pt x="1965912" y="2570980"/>
                  <a:pt x="1976376" y="2565962"/>
                  <a:pt x="1987978" y="2560211"/>
                </a:cubicBezTo>
                <a:close/>
                <a:moveTo>
                  <a:pt x="2037984" y="2533949"/>
                </a:moveTo>
                <a:cubicBezTo>
                  <a:pt x="2037984" y="2533949"/>
                  <a:pt x="2025776" y="2540098"/>
                  <a:pt x="2013584" y="2546239"/>
                </a:cubicBezTo>
                <a:cubicBezTo>
                  <a:pt x="2007494" y="2549307"/>
                  <a:pt x="2001390" y="2552380"/>
                  <a:pt x="1996820" y="2554676"/>
                </a:cubicBezTo>
                <a:cubicBezTo>
                  <a:pt x="1992288" y="2557034"/>
                  <a:pt x="1989112" y="2558383"/>
                  <a:pt x="1989112" y="2558383"/>
                </a:cubicBezTo>
                <a:cubicBezTo>
                  <a:pt x="2003592" y="2551797"/>
                  <a:pt x="2019128" y="2543778"/>
                  <a:pt x="2037984" y="2533949"/>
                </a:cubicBezTo>
                <a:close/>
                <a:moveTo>
                  <a:pt x="0" y="2462589"/>
                </a:moveTo>
                <a:lnTo>
                  <a:pt x="19940" y="2477880"/>
                </a:lnTo>
                <a:cubicBezTo>
                  <a:pt x="31983" y="2486612"/>
                  <a:pt x="43854" y="2495222"/>
                  <a:pt x="54447" y="2502521"/>
                </a:cubicBezTo>
                <a:cubicBezTo>
                  <a:pt x="65041" y="2509819"/>
                  <a:pt x="74339" y="2515823"/>
                  <a:pt x="81236" y="2519293"/>
                </a:cubicBezTo>
                <a:cubicBezTo>
                  <a:pt x="88206" y="2522681"/>
                  <a:pt x="92896" y="2523358"/>
                  <a:pt x="93832" y="2520718"/>
                </a:cubicBezTo>
                <a:cubicBezTo>
                  <a:pt x="84818" y="2511188"/>
                  <a:pt x="74885" y="2498709"/>
                  <a:pt x="55937" y="2483810"/>
                </a:cubicBezTo>
                <a:cubicBezTo>
                  <a:pt x="72719" y="2495467"/>
                  <a:pt x="86463" y="2505030"/>
                  <a:pt x="99540" y="2512149"/>
                </a:cubicBezTo>
                <a:cubicBezTo>
                  <a:pt x="112551" y="2519342"/>
                  <a:pt x="124097" y="2525239"/>
                  <a:pt x="135472" y="2531080"/>
                </a:cubicBezTo>
                <a:cubicBezTo>
                  <a:pt x="146880" y="2536847"/>
                  <a:pt x="157921" y="2542866"/>
                  <a:pt x="170428" y="2549554"/>
                </a:cubicBezTo>
                <a:cubicBezTo>
                  <a:pt x="183073" y="2556005"/>
                  <a:pt x="196882" y="2563581"/>
                  <a:pt x="213248" y="2573510"/>
                </a:cubicBezTo>
                <a:cubicBezTo>
                  <a:pt x="177544" y="2561895"/>
                  <a:pt x="59764" y="2498049"/>
                  <a:pt x="118186" y="2547298"/>
                </a:cubicBezTo>
                <a:cubicBezTo>
                  <a:pt x="118186" y="2547298"/>
                  <a:pt x="132362" y="2551631"/>
                  <a:pt x="146546" y="2555957"/>
                </a:cubicBezTo>
                <a:cubicBezTo>
                  <a:pt x="153605" y="2558107"/>
                  <a:pt x="160616" y="2560290"/>
                  <a:pt x="166071" y="2561569"/>
                </a:cubicBezTo>
                <a:cubicBezTo>
                  <a:pt x="171470" y="2562937"/>
                  <a:pt x="175069" y="2563858"/>
                  <a:pt x="175069" y="2563858"/>
                </a:cubicBezTo>
                <a:cubicBezTo>
                  <a:pt x="194415" y="2579204"/>
                  <a:pt x="158971" y="2562530"/>
                  <a:pt x="149542" y="2559264"/>
                </a:cubicBezTo>
                <a:cubicBezTo>
                  <a:pt x="149094" y="2567002"/>
                  <a:pt x="210594" y="2605775"/>
                  <a:pt x="226480" y="2607559"/>
                </a:cubicBezTo>
                <a:cubicBezTo>
                  <a:pt x="223068" y="2600774"/>
                  <a:pt x="181509" y="2577306"/>
                  <a:pt x="219673" y="2590421"/>
                </a:cubicBezTo>
                <a:cubicBezTo>
                  <a:pt x="219673" y="2590421"/>
                  <a:pt x="222058" y="2591447"/>
                  <a:pt x="226227" y="2593280"/>
                </a:cubicBezTo>
                <a:cubicBezTo>
                  <a:pt x="230404" y="2595113"/>
                  <a:pt x="236324" y="2597801"/>
                  <a:pt x="243701" y="2600481"/>
                </a:cubicBezTo>
                <a:cubicBezTo>
                  <a:pt x="258292" y="2606052"/>
                  <a:pt x="277752" y="2613473"/>
                  <a:pt x="297213" y="2620894"/>
                </a:cubicBezTo>
                <a:cubicBezTo>
                  <a:pt x="316437" y="2628632"/>
                  <a:pt x="336443" y="2634554"/>
                  <a:pt x="351164" y="2639499"/>
                </a:cubicBezTo>
                <a:cubicBezTo>
                  <a:pt x="365918" y="2644296"/>
                  <a:pt x="375762" y="2647498"/>
                  <a:pt x="375762" y="2647498"/>
                </a:cubicBezTo>
                <a:cubicBezTo>
                  <a:pt x="346108" y="2636191"/>
                  <a:pt x="350146" y="2645950"/>
                  <a:pt x="347158" y="2646707"/>
                </a:cubicBezTo>
                <a:cubicBezTo>
                  <a:pt x="377554" y="2661679"/>
                  <a:pt x="391876" y="2655049"/>
                  <a:pt x="433810" y="2676179"/>
                </a:cubicBezTo>
                <a:cubicBezTo>
                  <a:pt x="433810" y="2676179"/>
                  <a:pt x="418135" y="2673148"/>
                  <a:pt x="402453" y="2670102"/>
                </a:cubicBezTo>
                <a:cubicBezTo>
                  <a:pt x="394547" y="2668693"/>
                  <a:pt x="386755" y="2666941"/>
                  <a:pt x="380982" y="2665434"/>
                </a:cubicBezTo>
                <a:cubicBezTo>
                  <a:pt x="375168" y="2664025"/>
                  <a:pt x="371284" y="2663080"/>
                  <a:pt x="371284" y="2663080"/>
                </a:cubicBezTo>
                <a:cubicBezTo>
                  <a:pt x="387040" y="2669760"/>
                  <a:pt x="400344" y="2674517"/>
                  <a:pt x="411507" y="2678565"/>
                </a:cubicBezTo>
                <a:cubicBezTo>
                  <a:pt x="422597" y="2682768"/>
                  <a:pt x="431595" y="2686173"/>
                  <a:pt x="439127" y="2689032"/>
                </a:cubicBezTo>
                <a:cubicBezTo>
                  <a:pt x="454092" y="2695019"/>
                  <a:pt x="463334" y="2698718"/>
                  <a:pt x="472136" y="2702245"/>
                </a:cubicBezTo>
                <a:cubicBezTo>
                  <a:pt x="481092" y="2705381"/>
                  <a:pt x="489666" y="2708175"/>
                  <a:pt x="503451" y="2711930"/>
                </a:cubicBezTo>
                <a:cubicBezTo>
                  <a:pt x="510364" y="2713698"/>
                  <a:pt x="518555" y="2715815"/>
                  <a:pt x="528701" y="2718422"/>
                </a:cubicBezTo>
                <a:cubicBezTo>
                  <a:pt x="538920" y="2720801"/>
                  <a:pt x="550913" y="2724222"/>
                  <a:pt x="566018" y="2726731"/>
                </a:cubicBezTo>
                <a:lnTo>
                  <a:pt x="562972" y="2727847"/>
                </a:lnTo>
                <a:cubicBezTo>
                  <a:pt x="584045" y="2733003"/>
                  <a:pt x="612983" y="2741124"/>
                  <a:pt x="641823" y="2747567"/>
                </a:cubicBezTo>
                <a:cubicBezTo>
                  <a:pt x="670883" y="2753114"/>
                  <a:pt x="699642" y="2757757"/>
                  <a:pt x="719567" y="2758474"/>
                </a:cubicBezTo>
                <a:lnTo>
                  <a:pt x="716139" y="2767842"/>
                </a:lnTo>
                <a:cubicBezTo>
                  <a:pt x="744938" y="2763924"/>
                  <a:pt x="753382" y="2766172"/>
                  <a:pt x="765645" y="2770986"/>
                </a:cubicBezTo>
                <a:cubicBezTo>
                  <a:pt x="771784" y="2773340"/>
                  <a:pt x="778851" y="2776216"/>
                  <a:pt x="789852" y="2778961"/>
                </a:cubicBezTo>
                <a:cubicBezTo>
                  <a:pt x="795348" y="2780297"/>
                  <a:pt x="801821" y="2781763"/>
                  <a:pt x="809654" y="2782838"/>
                </a:cubicBezTo>
                <a:cubicBezTo>
                  <a:pt x="817520" y="2783710"/>
                  <a:pt x="826753" y="2784402"/>
                  <a:pt x="837664" y="2784817"/>
                </a:cubicBezTo>
                <a:lnTo>
                  <a:pt x="823757" y="2784532"/>
                </a:lnTo>
                <a:cubicBezTo>
                  <a:pt x="877806" y="2790446"/>
                  <a:pt x="851636" y="2793175"/>
                  <a:pt x="847435" y="2799561"/>
                </a:cubicBezTo>
                <a:cubicBezTo>
                  <a:pt x="868059" y="2803129"/>
                  <a:pt x="884548" y="2804538"/>
                  <a:pt x="898968" y="2804057"/>
                </a:cubicBezTo>
                <a:cubicBezTo>
                  <a:pt x="913421" y="2803284"/>
                  <a:pt x="925756" y="2801410"/>
                  <a:pt x="938068" y="2799618"/>
                </a:cubicBezTo>
                <a:cubicBezTo>
                  <a:pt x="950387" y="2797834"/>
                  <a:pt x="962698" y="2796124"/>
                  <a:pt x="977176" y="2795700"/>
                </a:cubicBezTo>
                <a:cubicBezTo>
                  <a:pt x="991645" y="2795350"/>
                  <a:pt x="1008328" y="2794885"/>
                  <a:pt x="1029442" y="2797386"/>
                </a:cubicBezTo>
                <a:cubicBezTo>
                  <a:pt x="1025908" y="2804139"/>
                  <a:pt x="1054610" y="2809930"/>
                  <a:pt x="1047005" y="2815461"/>
                </a:cubicBezTo>
                <a:cubicBezTo>
                  <a:pt x="1036876" y="2813832"/>
                  <a:pt x="1023343" y="2812488"/>
                  <a:pt x="1009403" y="2811975"/>
                </a:cubicBezTo>
                <a:cubicBezTo>
                  <a:pt x="995472" y="2811503"/>
                  <a:pt x="981133" y="2811894"/>
                  <a:pt x="969400" y="2812830"/>
                </a:cubicBezTo>
                <a:cubicBezTo>
                  <a:pt x="961461" y="2817832"/>
                  <a:pt x="984724" y="2820398"/>
                  <a:pt x="1003516" y="2820935"/>
                </a:cubicBezTo>
                <a:cubicBezTo>
                  <a:pt x="1022260" y="2821880"/>
                  <a:pt x="1036517" y="2822784"/>
                  <a:pt x="1010258" y="2828112"/>
                </a:cubicBezTo>
                <a:cubicBezTo>
                  <a:pt x="1044928" y="2830824"/>
                  <a:pt x="1074135" y="2836485"/>
                  <a:pt x="1108040" y="2836453"/>
                </a:cubicBezTo>
                <a:cubicBezTo>
                  <a:pt x="1108040" y="2836453"/>
                  <a:pt x="1097317" y="2836722"/>
                  <a:pt x="1078557" y="2837210"/>
                </a:cubicBezTo>
                <a:cubicBezTo>
                  <a:pt x="1059788" y="2837129"/>
                  <a:pt x="1032976" y="2836298"/>
                  <a:pt x="1000813" y="2835581"/>
                </a:cubicBezTo>
                <a:cubicBezTo>
                  <a:pt x="984716" y="2835532"/>
                  <a:pt x="967331" y="2833977"/>
                  <a:pt x="948930" y="2832657"/>
                </a:cubicBezTo>
                <a:cubicBezTo>
                  <a:pt x="930528" y="2831264"/>
                  <a:pt x="911133" y="2829798"/>
                  <a:pt x="891054" y="2828291"/>
                </a:cubicBezTo>
                <a:cubicBezTo>
                  <a:pt x="871064" y="2825815"/>
                  <a:pt x="850415" y="2823257"/>
                  <a:pt x="829432" y="2820658"/>
                </a:cubicBezTo>
                <a:cubicBezTo>
                  <a:pt x="818961" y="2819257"/>
                  <a:pt x="808343" y="2818239"/>
                  <a:pt x="797782" y="2816455"/>
                </a:cubicBezTo>
                <a:cubicBezTo>
                  <a:pt x="787238" y="2814614"/>
                  <a:pt x="776653" y="2812765"/>
                  <a:pt x="766076" y="2810924"/>
                </a:cubicBezTo>
                <a:cubicBezTo>
                  <a:pt x="744955" y="2806982"/>
                  <a:pt x="723638" y="2804009"/>
                  <a:pt x="703021" y="2799252"/>
                </a:cubicBezTo>
                <a:cubicBezTo>
                  <a:pt x="682397" y="2794560"/>
                  <a:pt x="662090" y="2789949"/>
                  <a:pt x="642450" y="2785493"/>
                </a:cubicBezTo>
                <a:cubicBezTo>
                  <a:pt x="637532" y="2784361"/>
                  <a:pt x="632671" y="2783253"/>
                  <a:pt x="627843" y="2782146"/>
                </a:cubicBezTo>
                <a:cubicBezTo>
                  <a:pt x="623071" y="2780826"/>
                  <a:pt x="618357" y="2779515"/>
                  <a:pt x="613683" y="2778211"/>
                </a:cubicBezTo>
                <a:cubicBezTo>
                  <a:pt x="604344" y="2775613"/>
                  <a:pt x="595200" y="2773063"/>
                  <a:pt x="586316" y="2770579"/>
                </a:cubicBezTo>
                <a:cubicBezTo>
                  <a:pt x="568566" y="2765463"/>
                  <a:pt x="551630" y="2761162"/>
                  <a:pt x="536298" y="2756210"/>
                </a:cubicBezTo>
                <a:cubicBezTo>
                  <a:pt x="505731" y="2745995"/>
                  <a:pt x="480246" y="2737491"/>
                  <a:pt x="462414" y="2731537"/>
                </a:cubicBezTo>
                <a:cubicBezTo>
                  <a:pt x="444777" y="2725028"/>
                  <a:pt x="434819" y="2720996"/>
                  <a:pt x="434819" y="2720988"/>
                </a:cubicBezTo>
                <a:cubicBezTo>
                  <a:pt x="435161" y="2722104"/>
                  <a:pt x="433980" y="2722650"/>
                  <a:pt x="428460" y="2721713"/>
                </a:cubicBezTo>
                <a:cubicBezTo>
                  <a:pt x="425537" y="2719188"/>
                  <a:pt x="421303" y="2716540"/>
                  <a:pt x="416995" y="2714056"/>
                </a:cubicBezTo>
                <a:cubicBezTo>
                  <a:pt x="416995" y="2714056"/>
                  <a:pt x="407803" y="2710480"/>
                  <a:pt x="394026" y="2705104"/>
                </a:cubicBezTo>
                <a:cubicBezTo>
                  <a:pt x="380102" y="2700045"/>
                  <a:pt x="362189" y="2691794"/>
                  <a:pt x="344178" y="2683778"/>
                </a:cubicBezTo>
                <a:cubicBezTo>
                  <a:pt x="326208" y="2675673"/>
                  <a:pt x="308091" y="2667862"/>
                  <a:pt x="294770" y="2661451"/>
                </a:cubicBezTo>
                <a:cubicBezTo>
                  <a:pt x="281571" y="2654796"/>
                  <a:pt x="272777" y="2650357"/>
                  <a:pt x="272777" y="2650357"/>
                </a:cubicBezTo>
                <a:cubicBezTo>
                  <a:pt x="276010" y="2658160"/>
                  <a:pt x="214291" y="2626685"/>
                  <a:pt x="194993" y="2618532"/>
                </a:cubicBezTo>
                <a:cubicBezTo>
                  <a:pt x="218370" y="2627801"/>
                  <a:pt x="223646" y="2627736"/>
                  <a:pt x="221725" y="2624445"/>
                </a:cubicBezTo>
                <a:lnTo>
                  <a:pt x="207541" y="2616446"/>
                </a:lnTo>
                <a:lnTo>
                  <a:pt x="168848" y="2596449"/>
                </a:lnTo>
                <a:cubicBezTo>
                  <a:pt x="150690" y="2590062"/>
                  <a:pt x="116093" y="2565316"/>
                  <a:pt x="87790" y="2546630"/>
                </a:cubicBezTo>
                <a:cubicBezTo>
                  <a:pt x="73468" y="2537523"/>
                  <a:pt x="61377" y="2528905"/>
                  <a:pt x="53438" y="2524938"/>
                </a:cubicBezTo>
                <a:cubicBezTo>
                  <a:pt x="45515" y="2520971"/>
                  <a:pt x="41843" y="2521476"/>
                  <a:pt x="45320" y="2529459"/>
                </a:cubicBezTo>
                <a:cubicBezTo>
                  <a:pt x="33041" y="2520735"/>
                  <a:pt x="20950" y="2509298"/>
                  <a:pt x="7002" y="2497055"/>
                </a:cubicBezTo>
                <a:lnTo>
                  <a:pt x="0" y="2491350"/>
                </a:lnTo>
                <a:close/>
                <a:moveTo>
                  <a:pt x="2150890" y="2454268"/>
                </a:moveTo>
                <a:cubicBezTo>
                  <a:pt x="2141240" y="2464296"/>
                  <a:pt x="2120462" y="2482477"/>
                  <a:pt x="2118320" y="2478013"/>
                </a:cubicBezTo>
                <a:cubicBezTo>
                  <a:pt x="2123328" y="2473500"/>
                  <a:pt x="2129248" y="2469281"/>
                  <a:pt x="2135102" y="2465412"/>
                </a:cubicBezTo>
                <a:cubicBezTo>
                  <a:pt x="2140818" y="2461371"/>
                  <a:pt x="2146314" y="2457494"/>
                  <a:pt x="2150890" y="2454268"/>
                </a:cubicBezTo>
                <a:close/>
                <a:moveTo>
                  <a:pt x="0" y="2428083"/>
                </a:moveTo>
                <a:lnTo>
                  <a:pt x="10772" y="2435332"/>
                </a:lnTo>
                <a:lnTo>
                  <a:pt x="0" y="2430785"/>
                </a:lnTo>
                <a:close/>
                <a:moveTo>
                  <a:pt x="2240486" y="2356921"/>
                </a:moveTo>
                <a:cubicBezTo>
                  <a:pt x="2223290" y="2386417"/>
                  <a:pt x="2229184" y="2359593"/>
                  <a:pt x="2196412" y="2393724"/>
                </a:cubicBezTo>
                <a:cubicBezTo>
                  <a:pt x="2208764" y="2386596"/>
                  <a:pt x="2217296" y="2384584"/>
                  <a:pt x="2218110" y="2388901"/>
                </a:cubicBezTo>
                <a:cubicBezTo>
                  <a:pt x="2218518" y="2391060"/>
                  <a:pt x="2216986" y="2394807"/>
                  <a:pt x="2213022" y="2400289"/>
                </a:cubicBezTo>
                <a:cubicBezTo>
                  <a:pt x="2209080" y="2405812"/>
                  <a:pt x="2202730" y="2413094"/>
                  <a:pt x="2192910" y="2421631"/>
                </a:cubicBezTo>
                <a:lnTo>
                  <a:pt x="2183490" y="2401975"/>
                </a:lnTo>
                <a:cubicBezTo>
                  <a:pt x="2193366" y="2392860"/>
                  <a:pt x="2234264" y="2351692"/>
                  <a:pt x="2240486" y="2356921"/>
                </a:cubicBezTo>
                <a:close/>
                <a:moveTo>
                  <a:pt x="2160656" y="2356458"/>
                </a:moveTo>
                <a:cubicBezTo>
                  <a:pt x="2168162" y="2357614"/>
                  <a:pt x="2171118" y="2359757"/>
                  <a:pt x="2159044" y="2364603"/>
                </a:cubicBezTo>
                <a:close/>
                <a:moveTo>
                  <a:pt x="2159040" y="2356441"/>
                </a:moveTo>
                <a:lnTo>
                  <a:pt x="2158796" y="2360897"/>
                </a:lnTo>
                <a:cubicBezTo>
                  <a:pt x="2142160" y="2369882"/>
                  <a:pt x="2156588" y="2360091"/>
                  <a:pt x="2159040" y="2356441"/>
                </a:cubicBezTo>
                <a:close/>
                <a:moveTo>
                  <a:pt x="2330100" y="2283638"/>
                </a:moveTo>
                <a:cubicBezTo>
                  <a:pt x="2330064" y="2284741"/>
                  <a:pt x="2327500" y="2287433"/>
                  <a:pt x="2323070" y="2291229"/>
                </a:cubicBezTo>
                <a:lnTo>
                  <a:pt x="2321954" y="2285584"/>
                </a:lnTo>
                <a:cubicBezTo>
                  <a:pt x="2327642" y="2283022"/>
                  <a:pt x="2330136" y="2282536"/>
                  <a:pt x="2330100" y="2283638"/>
                </a:cubicBezTo>
                <a:close/>
                <a:moveTo>
                  <a:pt x="2320554" y="2283103"/>
                </a:moveTo>
                <a:lnTo>
                  <a:pt x="2321938" y="2294850"/>
                </a:lnTo>
                <a:cubicBezTo>
                  <a:pt x="2321938" y="2294850"/>
                  <a:pt x="2303814" y="2312477"/>
                  <a:pt x="2285688" y="2330104"/>
                </a:cubicBezTo>
                <a:cubicBezTo>
                  <a:pt x="2267840" y="2348041"/>
                  <a:pt x="2248656" y="2364560"/>
                  <a:pt x="2248656" y="2364560"/>
                </a:cubicBezTo>
                <a:cubicBezTo>
                  <a:pt x="2248656" y="2364560"/>
                  <a:pt x="2251172" y="2361286"/>
                  <a:pt x="2254934" y="2356366"/>
                </a:cubicBezTo>
                <a:cubicBezTo>
                  <a:pt x="2258720" y="2351478"/>
                  <a:pt x="2263744" y="2344970"/>
                  <a:pt x="2268378" y="2338071"/>
                </a:cubicBezTo>
                <a:cubicBezTo>
                  <a:pt x="2277798" y="2324524"/>
                  <a:pt x="2287202" y="2310978"/>
                  <a:pt x="2287202" y="2310978"/>
                </a:cubicBezTo>
                <a:lnTo>
                  <a:pt x="2281104" y="2325567"/>
                </a:lnTo>
                <a:cubicBezTo>
                  <a:pt x="2293538" y="2318749"/>
                  <a:pt x="2315986" y="2291029"/>
                  <a:pt x="2320554" y="2283103"/>
                </a:cubicBezTo>
                <a:close/>
                <a:moveTo>
                  <a:pt x="2533698" y="2030479"/>
                </a:moveTo>
                <a:cubicBezTo>
                  <a:pt x="2533690" y="2030479"/>
                  <a:pt x="2531044" y="2034568"/>
                  <a:pt x="2526126" y="2041549"/>
                </a:cubicBezTo>
                <a:cubicBezTo>
                  <a:pt x="2521240" y="2048571"/>
                  <a:pt x="2514270" y="2058582"/>
                  <a:pt x="2505892" y="2070605"/>
                </a:cubicBezTo>
                <a:cubicBezTo>
                  <a:pt x="2501690" y="2076616"/>
                  <a:pt x="2497156" y="2083124"/>
                  <a:pt x="2492344" y="2090008"/>
                </a:cubicBezTo>
                <a:cubicBezTo>
                  <a:pt x="2487612" y="2096964"/>
                  <a:pt x="2482442" y="2104148"/>
                  <a:pt x="2476726" y="2111325"/>
                </a:cubicBezTo>
                <a:cubicBezTo>
                  <a:pt x="2465522" y="2125857"/>
                  <a:pt x="2453570" y="2141358"/>
                  <a:pt x="2441616" y="2156843"/>
                </a:cubicBezTo>
                <a:cubicBezTo>
                  <a:pt x="2435754" y="2164687"/>
                  <a:pt x="2429492" y="2172222"/>
                  <a:pt x="2423174" y="2179512"/>
                </a:cubicBezTo>
                <a:cubicBezTo>
                  <a:pt x="2416920" y="2186851"/>
                  <a:pt x="2410772" y="2194085"/>
                  <a:pt x="2404820" y="2201090"/>
                </a:cubicBezTo>
                <a:cubicBezTo>
                  <a:pt x="2392746" y="2214938"/>
                  <a:pt x="2382120" y="2228468"/>
                  <a:pt x="2371844" y="2239016"/>
                </a:cubicBezTo>
                <a:cubicBezTo>
                  <a:pt x="2351708" y="2260513"/>
                  <a:pt x="2338282" y="2274849"/>
                  <a:pt x="2338282" y="2274849"/>
                </a:cubicBezTo>
                <a:cubicBezTo>
                  <a:pt x="2350210" y="2261971"/>
                  <a:pt x="2361520" y="2249769"/>
                  <a:pt x="2372324" y="2238112"/>
                </a:cubicBezTo>
                <a:cubicBezTo>
                  <a:pt x="2383244" y="2226578"/>
                  <a:pt x="2392526" y="2214645"/>
                  <a:pt x="2402028" y="2203737"/>
                </a:cubicBezTo>
                <a:cubicBezTo>
                  <a:pt x="2411384" y="2192716"/>
                  <a:pt x="2420324" y="2182184"/>
                  <a:pt x="2428922" y="2172043"/>
                </a:cubicBezTo>
                <a:cubicBezTo>
                  <a:pt x="2437520" y="2161893"/>
                  <a:pt x="2445020" y="2151532"/>
                  <a:pt x="2452706" y="2141830"/>
                </a:cubicBezTo>
                <a:cubicBezTo>
                  <a:pt x="2483712" y="2103155"/>
                  <a:pt x="2508098" y="2067395"/>
                  <a:pt x="2533698" y="2030479"/>
                </a:cubicBezTo>
                <a:close/>
                <a:moveTo>
                  <a:pt x="2480086" y="2000859"/>
                </a:moveTo>
                <a:lnTo>
                  <a:pt x="2480220" y="2002194"/>
                </a:lnTo>
                <a:lnTo>
                  <a:pt x="2470342" y="2016702"/>
                </a:lnTo>
                <a:close/>
                <a:moveTo>
                  <a:pt x="2737374" y="1622882"/>
                </a:moveTo>
                <a:lnTo>
                  <a:pt x="2721088" y="1647319"/>
                </a:lnTo>
                <a:cubicBezTo>
                  <a:pt x="2726902" y="1635459"/>
                  <a:pt x="2730338" y="1631182"/>
                  <a:pt x="2737374" y="1622882"/>
                </a:cubicBezTo>
                <a:close/>
                <a:moveTo>
                  <a:pt x="2740196" y="1130721"/>
                </a:moveTo>
                <a:lnTo>
                  <a:pt x="2741196" y="1139733"/>
                </a:lnTo>
                <a:lnTo>
                  <a:pt x="2741222" y="1142177"/>
                </a:lnTo>
                <a:close/>
                <a:moveTo>
                  <a:pt x="2738008" y="1106284"/>
                </a:moveTo>
                <a:lnTo>
                  <a:pt x="2740196" y="1130721"/>
                </a:lnTo>
                <a:lnTo>
                  <a:pt x="2739568" y="1125065"/>
                </a:lnTo>
                <a:cubicBezTo>
                  <a:pt x="2738952" y="1119820"/>
                  <a:pt x="2738348" y="1113890"/>
                  <a:pt x="2738008" y="1106284"/>
                </a:cubicBezTo>
                <a:close/>
                <a:moveTo>
                  <a:pt x="2753676" y="758971"/>
                </a:moveTo>
                <a:cubicBezTo>
                  <a:pt x="2756274" y="771010"/>
                  <a:pt x="2758716" y="780158"/>
                  <a:pt x="2760776" y="787220"/>
                </a:cubicBezTo>
                <a:cubicBezTo>
                  <a:pt x="2762616" y="794315"/>
                  <a:pt x="2764358" y="799268"/>
                  <a:pt x="2766060" y="802868"/>
                </a:cubicBezTo>
                <a:cubicBezTo>
                  <a:pt x="2769448" y="810044"/>
                  <a:pt x="2772614" y="811755"/>
                  <a:pt x="2775700" y="814109"/>
                </a:cubicBezTo>
                <a:cubicBezTo>
                  <a:pt x="2778794" y="816471"/>
                  <a:pt x="2781832" y="819485"/>
                  <a:pt x="2784984" y="829382"/>
                </a:cubicBezTo>
                <a:cubicBezTo>
                  <a:pt x="2786554" y="834343"/>
                  <a:pt x="2788158" y="841014"/>
                  <a:pt x="2789804" y="850186"/>
                </a:cubicBezTo>
                <a:cubicBezTo>
                  <a:pt x="2791522" y="859358"/>
                  <a:pt x="2793256" y="871023"/>
                  <a:pt x="2794062" y="886052"/>
                </a:cubicBezTo>
                <a:cubicBezTo>
                  <a:pt x="2792360" y="868546"/>
                  <a:pt x="2789526" y="870396"/>
                  <a:pt x="2787394" y="868188"/>
                </a:cubicBezTo>
                <a:cubicBezTo>
                  <a:pt x="2787068" y="883640"/>
                  <a:pt x="2788614" y="927440"/>
                  <a:pt x="2794372" y="949759"/>
                </a:cubicBezTo>
                <a:lnTo>
                  <a:pt x="2790234" y="945026"/>
                </a:lnTo>
                <a:cubicBezTo>
                  <a:pt x="2790234" y="945026"/>
                  <a:pt x="2790382" y="946574"/>
                  <a:pt x="2790602" y="949270"/>
                </a:cubicBezTo>
                <a:cubicBezTo>
                  <a:pt x="2790796" y="951975"/>
                  <a:pt x="2791270" y="955827"/>
                  <a:pt x="2791350" y="960470"/>
                </a:cubicBezTo>
                <a:cubicBezTo>
                  <a:pt x="2791700" y="969757"/>
                  <a:pt x="2792156" y="982130"/>
                  <a:pt x="2792604" y="994511"/>
                </a:cubicBezTo>
                <a:cubicBezTo>
                  <a:pt x="2793492" y="1019299"/>
                  <a:pt x="2794389" y="1044070"/>
                  <a:pt x="2794389" y="1044070"/>
                </a:cubicBezTo>
                <a:cubicBezTo>
                  <a:pt x="2787548" y="1035386"/>
                  <a:pt x="2787378" y="1013043"/>
                  <a:pt x="2787434" y="990903"/>
                </a:cubicBezTo>
                <a:cubicBezTo>
                  <a:pt x="2787466" y="979841"/>
                  <a:pt x="2787540" y="968836"/>
                  <a:pt x="2786880" y="959705"/>
                </a:cubicBezTo>
                <a:cubicBezTo>
                  <a:pt x="2786106" y="950590"/>
                  <a:pt x="2784120" y="943381"/>
                  <a:pt x="2781082" y="939854"/>
                </a:cubicBezTo>
                <a:cubicBezTo>
                  <a:pt x="2781082" y="939854"/>
                  <a:pt x="2781196" y="943251"/>
                  <a:pt x="2781384" y="948358"/>
                </a:cubicBezTo>
                <a:cubicBezTo>
                  <a:pt x="2781686" y="953449"/>
                  <a:pt x="2781726" y="960259"/>
                  <a:pt x="2781538" y="967077"/>
                </a:cubicBezTo>
                <a:cubicBezTo>
                  <a:pt x="2781360" y="980696"/>
                  <a:pt x="2781180" y="994316"/>
                  <a:pt x="2781180" y="994316"/>
                </a:cubicBezTo>
                <a:cubicBezTo>
                  <a:pt x="2781180" y="994316"/>
                  <a:pt x="2780504" y="988646"/>
                  <a:pt x="2779512" y="980150"/>
                </a:cubicBezTo>
                <a:cubicBezTo>
                  <a:pt x="2778338" y="971671"/>
                  <a:pt x="2777550" y="960332"/>
                  <a:pt x="2775440" y="949091"/>
                </a:cubicBezTo>
                <a:cubicBezTo>
                  <a:pt x="2771646" y="926633"/>
                  <a:pt x="2767860" y="904176"/>
                  <a:pt x="2767860" y="904176"/>
                </a:cubicBezTo>
                <a:cubicBezTo>
                  <a:pt x="2776092" y="939455"/>
                  <a:pt x="2782834" y="905202"/>
                  <a:pt x="2773738" y="874273"/>
                </a:cubicBezTo>
                <a:cubicBezTo>
                  <a:pt x="2759710" y="869337"/>
                  <a:pt x="2767322" y="867406"/>
                  <a:pt x="2754278" y="819787"/>
                </a:cubicBezTo>
                <a:cubicBezTo>
                  <a:pt x="2757918" y="828421"/>
                  <a:pt x="2761314" y="806819"/>
                  <a:pt x="2756908" y="783115"/>
                </a:cubicBezTo>
                <a:cubicBezTo>
                  <a:pt x="2756184" y="772542"/>
                  <a:pt x="2755002" y="764991"/>
                  <a:pt x="2753676" y="758971"/>
                </a:cubicBezTo>
                <a:close/>
                <a:moveTo>
                  <a:pt x="2682736" y="514436"/>
                </a:moveTo>
                <a:cubicBezTo>
                  <a:pt x="2685926" y="514649"/>
                  <a:pt x="2691390" y="526427"/>
                  <a:pt x="2697112" y="540277"/>
                </a:cubicBezTo>
                <a:cubicBezTo>
                  <a:pt x="2704204" y="558890"/>
                  <a:pt x="2712314" y="580972"/>
                  <a:pt x="2718968" y="583318"/>
                </a:cubicBezTo>
                <a:cubicBezTo>
                  <a:pt x="2716312" y="572745"/>
                  <a:pt x="2710906" y="560234"/>
                  <a:pt x="2708154" y="553929"/>
                </a:cubicBezTo>
                <a:cubicBezTo>
                  <a:pt x="2702576" y="519179"/>
                  <a:pt x="2721516" y="567451"/>
                  <a:pt x="2726858" y="566913"/>
                </a:cubicBezTo>
                <a:cubicBezTo>
                  <a:pt x="2726858" y="566913"/>
                  <a:pt x="2731010" y="584231"/>
                  <a:pt x="2735162" y="601548"/>
                </a:cubicBezTo>
                <a:cubicBezTo>
                  <a:pt x="2737402" y="610158"/>
                  <a:pt x="2739086" y="618891"/>
                  <a:pt x="2740226" y="625464"/>
                </a:cubicBezTo>
                <a:cubicBezTo>
                  <a:pt x="2741448" y="632021"/>
                  <a:pt x="2742254" y="636388"/>
                  <a:pt x="2742254" y="636388"/>
                </a:cubicBezTo>
                <a:lnTo>
                  <a:pt x="2767268" y="674452"/>
                </a:lnTo>
                <a:cubicBezTo>
                  <a:pt x="2759948" y="594486"/>
                  <a:pt x="2770280" y="667561"/>
                  <a:pt x="2774670" y="624454"/>
                </a:cubicBezTo>
                <a:cubicBezTo>
                  <a:pt x="2775214" y="641389"/>
                  <a:pt x="2783218" y="669386"/>
                  <a:pt x="2788788" y="697146"/>
                </a:cubicBezTo>
                <a:cubicBezTo>
                  <a:pt x="2793592" y="725037"/>
                  <a:pt x="2797053" y="752439"/>
                  <a:pt x="2791598" y="766946"/>
                </a:cubicBezTo>
                <a:cubicBezTo>
                  <a:pt x="2791598" y="766946"/>
                  <a:pt x="2782754" y="747177"/>
                  <a:pt x="2773928" y="727399"/>
                </a:cubicBezTo>
                <a:cubicBezTo>
                  <a:pt x="2769532" y="717600"/>
                  <a:pt x="2765126" y="707817"/>
                  <a:pt x="2761812" y="700469"/>
                </a:cubicBezTo>
                <a:cubicBezTo>
                  <a:pt x="2760232" y="696812"/>
                  <a:pt x="2758670" y="693806"/>
                  <a:pt x="2757586" y="691705"/>
                </a:cubicBezTo>
                <a:cubicBezTo>
                  <a:pt x="2756520" y="689587"/>
                  <a:pt x="2755892" y="688397"/>
                  <a:pt x="2755892" y="688397"/>
                </a:cubicBezTo>
                <a:cubicBezTo>
                  <a:pt x="2760444" y="705821"/>
                  <a:pt x="2760990" y="721249"/>
                  <a:pt x="2767756" y="736522"/>
                </a:cubicBezTo>
                <a:lnTo>
                  <a:pt x="2751194" y="741450"/>
                </a:lnTo>
                <a:cubicBezTo>
                  <a:pt x="2752254" y="746232"/>
                  <a:pt x="2753108" y="750060"/>
                  <a:pt x="2754036" y="754223"/>
                </a:cubicBezTo>
                <a:cubicBezTo>
                  <a:pt x="2749094" y="735520"/>
                  <a:pt x="2741790" y="734624"/>
                  <a:pt x="2737296" y="720133"/>
                </a:cubicBezTo>
                <a:cubicBezTo>
                  <a:pt x="2737190" y="714138"/>
                  <a:pt x="2736938" y="707296"/>
                  <a:pt x="2736254" y="699688"/>
                </a:cubicBezTo>
                <a:cubicBezTo>
                  <a:pt x="2735284" y="692128"/>
                  <a:pt x="2734022" y="683763"/>
                  <a:pt x="2732476" y="674583"/>
                </a:cubicBezTo>
                <a:cubicBezTo>
                  <a:pt x="2729186" y="656255"/>
                  <a:pt x="2725400" y="634490"/>
                  <a:pt x="2719106" y="609743"/>
                </a:cubicBezTo>
                <a:cubicBezTo>
                  <a:pt x="2709702" y="594429"/>
                  <a:pt x="2705002" y="584646"/>
                  <a:pt x="2700296" y="572102"/>
                </a:cubicBezTo>
                <a:cubicBezTo>
                  <a:pt x="2695280" y="559639"/>
                  <a:pt x="2691608" y="544024"/>
                  <a:pt x="2680380" y="518430"/>
                </a:cubicBezTo>
                <a:cubicBezTo>
                  <a:pt x="2680862" y="515579"/>
                  <a:pt x="2681672" y="514365"/>
                  <a:pt x="2682736" y="514436"/>
                </a:cubicBezTo>
                <a:close/>
                <a:moveTo>
                  <a:pt x="2615198" y="392112"/>
                </a:moveTo>
                <a:lnTo>
                  <a:pt x="2639626" y="432834"/>
                </a:lnTo>
                <a:cubicBezTo>
                  <a:pt x="2631280" y="417868"/>
                  <a:pt x="2628552" y="420582"/>
                  <a:pt x="2625034" y="418895"/>
                </a:cubicBezTo>
                <a:close/>
                <a:moveTo>
                  <a:pt x="2615808" y="367832"/>
                </a:moveTo>
                <a:cubicBezTo>
                  <a:pt x="2617248" y="366310"/>
                  <a:pt x="2621068" y="375241"/>
                  <a:pt x="2625312" y="385725"/>
                </a:cubicBezTo>
                <a:cubicBezTo>
                  <a:pt x="2630474" y="399924"/>
                  <a:pt x="2636418" y="416824"/>
                  <a:pt x="2639626" y="414788"/>
                </a:cubicBezTo>
                <a:cubicBezTo>
                  <a:pt x="2637834" y="419968"/>
                  <a:pt x="2633844" y="412947"/>
                  <a:pt x="2629342" y="402928"/>
                </a:cubicBezTo>
                <a:cubicBezTo>
                  <a:pt x="2627160" y="397878"/>
                  <a:pt x="2624692" y="392161"/>
                  <a:pt x="2622364" y="386758"/>
                </a:cubicBezTo>
                <a:cubicBezTo>
                  <a:pt x="2619872" y="381448"/>
                  <a:pt x="2617356" y="376576"/>
                  <a:pt x="2615232" y="373165"/>
                </a:cubicBezTo>
                <a:cubicBezTo>
                  <a:pt x="2615110" y="370005"/>
                  <a:pt x="2615328" y="368338"/>
                  <a:pt x="2615808" y="367832"/>
                </a:cubicBezTo>
                <a:close/>
                <a:moveTo>
                  <a:pt x="2648554" y="326972"/>
                </a:moveTo>
                <a:cubicBezTo>
                  <a:pt x="2659864" y="341341"/>
                  <a:pt x="2671232" y="355865"/>
                  <a:pt x="2680824" y="371765"/>
                </a:cubicBezTo>
                <a:cubicBezTo>
                  <a:pt x="2690432" y="387650"/>
                  <a:pt x="2699648" y="404315"/>
                  <a:pt x="2708834" y="422073"/>
                </a:cubicBezTo>
                <a:cubicBezTo>
                  <a:pt x="2718442" y="439669"/>
                  <a:pt x="2726192" y="459031"/>
                  <a:pt x="2734734" y="479632"/>
                </a:cubicBezTo>
                <a:cubicBezTo>
                  <a:pt x="2743120" y="500297"/>
                  <a:pt x="2752354" y="522217"/>
                  <a:pt x="2760008" y="546646"/>
                </a:cubicBezTo>
                <a:cubicBezTo>
                  <a:pt x="2768428" y="593907"/>
                  <a:pt x="2744122" y="521321"/>
                  <a:pt x="2747184" y="555492"/>
                </a:cubicBezTo>
                <a:cubicBezTo>
                  <a:pt x="2742234" y="528530"/>
                  <a:pt x="2726852" y="496803"/>
                  <a:pt x="2724938" y="508516"/>
                </a:cubicBezTo>
                <a:cubicBezTo>
                  <a:pt x="2731876" y="530322"/>
                  <a:pt x="2739196" y="545294"/>
                  <a:pt x="2744626" y="558180"/>
                </a:cubicBezTo>
                <a:cubicBezTo>
                  <a:pt x="2742094" y="565283"/>
                  <a:pt x="2728880" y="537588"/>
                  <a:pt x="2731696" y="557822"/>
                </a:cubicBezTo>
                <a:cubicBezTo>
                  <a:pt x="2729050" y="551371"/>
                  <a:pt x="2726364" y="542638"/>
                  <a:pt x="2723628" y="533173"/>
                </a:cubicBezTo>
                <a:cubicBezTo>
                  <a:pt x="2720696" y="523773"/>
                  <a:pt x="2717244" y="513762"/>
                  <a:pt x="2713978" y="504476"/>
                </a:cubicBezTo>
                <a:cubicBezTo>
                  <a:pt x="2707360" y="485944"/>
                  <a:pt x="2700568" y="470590"/>
                  <a:pt x="2694112" y="470736"/>
                </a:cubicBezTo>
                <a:cubicBezTo>
                  <a:pt x="2725704" y="569421"/>
                  <a:pt x="2677876" y="455488"/>
                  <a:pt x="2672184" y="452449"/>
                </a:cubicBezTo>
                <a:cubicBezTo>
                  <a:pt x="2672966" y="449321"/>
                  <a:pt x="2670042" y="440231"/>
                  <a:pt x="2666224" y="430375"/>
                </a:cubicBezTo>
                <a:cubicBezTo>
                  <a:pt x="2670686" y="440166"/>
                  <a:pt x="2674994" y="449574"/>
                  <a:pt x="2678576" y="457410"/>
                </a:cubicBezTo>
                <a:cubicBezTo>
                  <a:pt x="2681922" y="465336"/>
                  <a:pt x="2684838" y="471608"/>
                  <a:pt x="2686954" y="474932"/>
                </a:cubicBezTo>
                <a:cubicBezTo>
                  <a:pt x="2691156" y="481586"/>
                  <a:pt x="2692450" y="476430"/>
                  <a:pt x="2687524" y="449101"/>
                </a:cubicBezTo>
                <a:cubicBezTo>
                  <a:pt x="2687524" y="449101"/>
                  <a:pt x="2678006" y="421413"/>
                  <a:pt x="2668464" y="393718"/>
                </a:cubicBezTo>
                <a:cubicBezTo>
                  <a:pt x="2663756" y="379821"/>
                  <a:pt x="2658928" y="365942"/>
                  <a:pt x="2654612" y="355824"/>
                </a:cubicBezTo>
                <a:cubicBezTo>
                  <a:pt x="2650518" y="345601"/>
                  <a:pt x="2647798" y="338792"/>
                  <a:pt x="2647798" y="338792"/>
                </a:cubicBezTo>
                <a:cubicBezTo>
                  <a:pt x="2652960" y="350798"/>
                  <a:pt x="2658286" y="361412"/>
                  <a:pt x="2663072" y="371603"/>
                </a:cubicBezTo>
                <a:cubicBezTo>
                  <a:pt x="2667608" y="381915"/>
                  <a:pt x="2671900" y="391690"/>
                  <a:pt x="2676198" y="401481"/>
                </a:cubicBezTo>
                <a:cubicBezTo>
                  <a:pt x="2680368" y="411337"/>
                  <a:pt x="2684316" y="421316"/>
                  <a:pt x="2687890" y="432101"/>
                </a:cubicBezTo>
                <a:cubicBezTo>
                  <a:pt x="2689682" y="437502"/>
                  <a:pt x="2691384" y="443098"/>
                  <a:pt x="2692964" y="448996"/>
                </a:cubicBezTo>
                <a:cubicBezTo>
                  <a:pt x="2694308" y="454966"/>
                  <a:pt x="2695480" y="461255"/>
                  <a:pt x="2696530" y="467910"/>
                </a:cubicBezTo>
                <a:lnTo>
                  <a:pt x="2713050" y="483151"/>
                </a:lnTo>
                <a:cubicBezTo>
                  <a:pt x="2710388" y="471592"/>
                  <a:pt x="2706862" y="459170"/>
                  <a:pt x="2702734" y="446218"/>
                </a:cubicBezTo>
                <a:cubicBezTo>
                  <a:pt x="2698020" y="433486"/>
                  <a:pt x="2692630" y="420248"/>
                  <a:pt x="2686898" y="406800"/>
                </a:cubicBezTo>
                <a:cubicBezTo>
                  <a:pt x="2681166" y="393360"/>
                  <a:pt x="2675090" y="379692"/>
                  <a:pt x="2668910" y="366168"/>
                </a:cubicBezTo>
                <a:cubicBezTo>
                  <a:pt x="2662038" y="352949"/>
                  <a:pt x="2655200" y="339769"/>
                  <a:pt x="2648554" y="326972"/>
                </a:cubicBezTo>
                <a:close/>
                <a:moveTo>
                  <a:pt x="0" y="0"/>
                </a:moveTo>
                <a:lnTo>
                  <a:pt x="2438814" y="0"/>
                </a:lnTo>
                <a:lnTo>
                  <a:pt x="2445200" y="10043"/>
                </a:lnTo>
                <a:cubicBezTo>
                  <a:pt x="2443930" y="726"/>
                  <a:pt x="2450028" y="4733"/>
                  <a:pt x="2458382" y="13676"/>
                </a:cubicBezTo>
                <a:cubicBezTo>
                  <a:pt x="2466664" y="22670"/>
                  <a:pt x="2477640" y="36240"/>
                  <a:pt x="2487516" y="44940"/>
                </a:cubicBezTo>
                <a:lnTo>
                  <a:pt x="2465440" y="0"/>
                </a:lnTo>
                <a:lnTo>
                  <a:pt x="2473336" y="0"/>
                </a:lnTo>
                <a:lnTo>
                  <a:pt x="2494576" y="41374"/>
                </a:lnTo>
                <a:cubicBezTo>
                  <a:pt x="2512824" y="75142"/>
                  <a:pt x="2535964" y="116350"/>
                  <a:pt x="2550572" y="147634"/>
                </a:cubicBezTo>
                <a:cubicBezTo>
                  <a:pt x="2545320" y="138332"/>
                  <a:pt x="2537568" y="126920"/>
                  <a:pt x="2533814" y="120475"/>
                </a:cubicBezTo>
                <a:cubicBezTo>
                  <a:pt x="2500854" y="82394"/>
                  <a:pt x="2544602" y="154239"/>
                  <a:pt x="2542412" y="157596"/>
                </a:cubicBezTo>
                <a:lnTo>
                  <a:pt x="2565308" y="186139"/>
                </a:lnTo>
                <a:cubicBezTo>
                  <a:pt x="2561230" y="180600"/>
                  <a:pt x="2554276" y="173757"/>
                  <a:pt x="2560586" y="187931"/>
                </a:cubicBezTo>
                <a:cubicBezTo>
                  <a:pt x="2586984" y="229228"/>
                  <a:pt x="2594946" y="221693"/>
                  <a:pt x="2619342" y="264647"/>
                </a:cubicBezTo>
                <a:cubicBezTo>
                  <a:pt x="2615458" y="270642"/>
                  <a:pt x="2588246" y="238131"/>
                  <a:pt x="2599206" y="266682"/>
                </a:cubicBezTo>
                <a:cubicBezTo>
                  <a:pt x="2599180" y="272563"/>
                  <a:pt x="2599734" y="284519"/>
                  <a:pt x="2604530" y="301782"/>
                </a:cubicBezTo>
                <a:cubicBezTo>
                  <a:pt x="2608830" y="319288"/>
                  <a:pt x="2616590" y="342389"/>
                  <a:pt x="2632362" y="370566"/>
                </a:cubicBezTo>
                <a:cubicBezTo>
                  <a:pt x="2634332" y="372194"/>
                  <a:pt x="2637572" y="376576"/>
                  <a:pt x="2640928" y="382939"/>
                </a:cubicBezTo>
                <a:cubicBezTo>
                  <a:pt x="2644250" y="389308"/>
                  <a:pt x="2648108" y="397470"/>
                  <a:pt x="2652140" y="406292"/>
                </a:cubicBezTo>
                <a:lnTo>
                  <a:pt x="2657872" y="442119"/>
                </a:lnTo>
                <a:cubicBezTo>
                  <a:pt x="2646292" y="427098"/>
                  <a:pt x="2640756" y="409672"/>
                  <a:pt x="2635178" y="392102"/>
                </a:cubicBezTo>
                <a:cubicBezTo>
                  <a:pt x="2629618" y="374556"/>
                  <a:pt x="2622558" y="357483"/>
                  <a:pt x="2610426" y="343016"/>
                </a:cubicBezTo>
                <a:lnTo>
                  <a:pt x="2604850" y="343744"/>
                </a:lnTo>
                <a:lnTo>
                  <a:pt x="2607046" y="351346"/>
                </a:lnTo>
                <a:lnTo>
                  <a:pt x="2598904" y="343519"/>
                </a:lnTo>
                <a:lnTo>
                  <a:pt x="2599524" y="343484"/>
                </a:lnTo>
                <a:lnTo>
                  <a:pt x="2577964" y="304063"/>
                </a:lnTo>
                <a:cubicBezTo>
                  <a:pt x="2569594" y="291198"/>
                  <a:pt x="2561030" y="279939"/>
                  <a:pt x="2554756" y="273379"/>
                </a:cubicBezTo>
                <a:cubicBezTo>
                  <a:pt x="2563712" y="292756"/>
                  <a:pt x="2569778" y="304129"/>
                  <a:pt x="2576594" y="315875"/>
                </a:cubicBezTo>
                <a:cubicBezTo>
                  <a:pt x="2583018" y="327800"/>
                  <a:pt x="2589768" y="340296"/>
                  <a:pt x="2600598" y="361629"/>
                </a:cubicBezTo>
                <a:cubicBezTo>
                  <a:pt x="2597528" y="370271"/>
                  <a:pt x="2579452" y="341689"/>
                  <a:pt x="2576870" y="337624"/>
                </a:cubicBezTo>
                <a:cubicBezTo>
                  <a:pt x="2577514" y="313790"/>
                  <a:pt x="2564764" y="296243"/>
                  <a:pt x="2551678" y="277197"/>
                </a:cubicBezTo>
                <a:cubicBezTo>
                  <a:pt x="2544952" y="267775"/>
                  <a:pt x="2538202" y="257902"/>
                  <a:pt x="2530590" y="246773"/>
                </a:cubicBezTo>
                <a:cubicBezTo>
                  <a:pt x="2522780" y="235760"/>
                  <a:pt x="2514680" y="223200"/>
                  <a:pt x="2506316" y="207707"/>
                </a:cubicBezTo>
                <a:cubicBezTo>
                  <a:pt x="2501382" y="198292"/>
                  <a:pt x="2505250" y="203537"/>
                  <a:pt x="2508084" y="204628"/>
                </a:cubicBezTo>
                <a:cubicBezTo>
                  <a:pt x="2490196" y="182049"/>
                  <a:pt x="2475140" y="158329"/>
                  <a:pt x="2460606" y="134357"/>
                </a:cubicBezTo>
                <a:lnTo>
                  <a:pt x="2449484" y="116583"/>
                </a:lnTo>
                <a:cubicBezTo>
                  <a:pt x="2445616" y="110774"/>
                  <a:pt x="2441332" y="105260"/>
                  <a:pt x="2437050" y="99770"/>
                </a:cubicBezTo>
                <a:cubicBezTo>
                  <a:pt x="2428418" y="88837"/>
                  <a:pt x="2419088" y="78436"/>
                  <a:pt x="2408518" y="69092"/>
                </a:cubicBezTo>
                <a:lnTo>
                  <a:pt x="2423248" y="80676"/>
                </a:lnTo>
                <a:cubicBezTo>
                  <a:pt x="2416882" y="73686"/>
                  <a:pt x="2408992" y="65011"/>
                  <a:pt x="2399962" y="55090"/>
                </a:cubicBezTo>
                <a:lnTo>
                  <a:pt x="2391346" y="46548"/>
                </a:lnTo>
                <a:lnTo>
                  <a:pt x="2444666" y="117824"/>
                </a:lnTo>
                <a:cubicBezTo>
                  <a:pt x="2622962" y="381630"/>
                  <a:pt x="2727070" y="699646"/>
                  <a:pt x="2727070" y="1041974"/>
                </a:cubicBezTo>
                <a:lnTo>
                  <a:pt x="2720932" y="1163462"/>
                </a:lnTo>
                <a:lnTo>
                  <a:pt x="2721528" y="1161479"/>
                </a:lnTo>
                <a:cubicBezTo>
                  <a:pt x="2721528" y="1161479"/>
                  <a:pt x="2722994" y="1179164"/>
                  <a:pt x="2724476" y="1196856"/>
                </a:cubicBezTo>
                <a:cubicBezTo>
                  <a:pt x="2725264" y="1205743"/>
                  <a:pt x="2725956" y="1214630"/>
                  <a:pt x="2726014" y="1221260"/>
                </a:cubicBezTo>
                <a:cubicBezTo>
                  <a:pt x="2726226" y="1227924"/>
                  <a:pt x="2726372" y="1232363"/>
                  <a:pt x="2726372" y="1232363"/>
                </a:cubicBezTo>
                <a:cubicBezTo>
                  <a:pt x="2732830" y="1211917"/>
                  <a:pt x="2731520" y="1191969"/>
                  <a:pt x="2730884" y="1176867"/>
                </a:cubicBezTo>
                <a:cubicBezTo>
                  <a:pt x="2730118" y="1161740"/>
                  <a:pt x="2729312" y="1151314"/>
                  <a:pt x="2734142" y="1149073"/>
                </a:cubicBezTo>
                <a:cubicBezTo>
                  <a:pt x="2736080" y="1158107"/>
                  <a:pt x="2733628" y="1179408"/>
                  <a:pt x="2738570" y="1180499"/>
                </a:cubicBezTo>
                <a:cubicBezTo>
                  <a:pt x="2740168" y="1170454"/>
                  <a:pt x="2741018" y="1162694"/>
                  <a:pt x="2741370" y="1156230"/>
                </a:cubicBezTo>
                <a:lnTo>
                  <a:pt x="2741222" y="1142177"/>
                </a:lnTo>
                <a:lnTo>
                  <a:pt x="2744530" y="1179123"/>
                </a:lnTo>
                <a:cubicBezTo>
                  <a:pt x="2744654" y="1192905"/>
                  <a:pt x="2745288" y="1207397"/>
                  <a:pt x="2744328" y="1222091"/>
                </a:cubicBezTo>
                <a:cubicBezTo>
                  <a:pt x="2743456" y="1236794"/>
                  <a:pt x="2742390" y="1251823"/>
                  <a:pt x="2741192" y="1266909"/>
                </a:cubicBezTo>
                <a:cubicBezTo>
                  <a:pt x="2739442" y="1297145"/>
                  <a:pt x="2734442" y="1327122"/>
                  <a:pt x="2730476" y="1355037"/>
                </a:cubicBezTo>
                <a:cubicBezTo>
                  <a:pt x="2726992" y="1383066"/>
                  <a:pt x="2721242" y="1408407"/>
                  <a:pt x="2717708" y="1429562"/>
                </a:cubicBezTo>
                <a:cubicBezTo>
                  <a:pt x="2716130" y="1443018"/>
                  <a:pt x="2715868" y="1417278"/>
                  <a:pt x="2714526" y="1414565"/>
                </a:cubicBezTo>
                <a:cubicBezTo>
                  <a:pt x="2710918" y="1431598"/>
                  <a:pt x="2706496" y="1444859"/>
                  <a:pt x="2702174" y="1459269"/>
                </a:cubicBezTo>
                <a:cubicBezTo>
                  <a:pt x="2697410" y="1473565"/>
                  <a:pt x="2692174" y="1488846"/>
                  <a:pt x="2687834" y="1510375"/>
                </a:cubicBezTo>
                <a:cubicBezTo>
                  <a:pt x="2688054" y="1538811"/>
                  <a:pt x="2699160" y="1491998"/>
                  <a:pt x="2705854" y="1471373"/>
                </a:cubicBezTo>
                <a:cubicBezTo>
                  <a:pt x="2711756" y="1476000"/>
                  <a:pt x="2708378" y="1486427"/>
                  <a:pt x="2702768" y="1510008"/>
                </a:cubicBezTo>
                <a:cubicBezTo>
                  <a:pt x="2693722" y="1512810"/>
                  <a:pt x="2660420" y="1636071"/>
                  <a:pt x="2636440" y="1660035"/>
                </a:cubicBezTo>
                <a:cubicBezTo>
                  <a:pt x="2630902" y="1675089"/>
                  <a:pt x="2627198" y="1686240"/>
                  <a:pt x="2624878" y="1694435"/>
                </a:cubicBezTo>
                <a:cubicBezTo>
                  <a:pt x="2622442" y="1702588"/>
                  <a:pt x="2621066" y="1707679"/>
                  <a:pt x="2620944" y="1710921"/>
                </a:cubicBezTo>
                <a:cubicBezTo>
                  <a:pt x="2620578" y="1717381"/>
                  <a:pt x="2624226" y="1716061"/>
                  <a:pt x="2627712" y="1714554"/>
                </a:cubicBezTo>
                <a:cubicBezTo>
                  <a:pt x="2634690" y="1711508"/>
                  <a:pt x="2641080" y="1707769"/>
                  <a:pt x="2613152" y="1764724"/>
                </a:cubicBezTo>
                <a:cubicBezTo>
                  <a:pt x="2613152" y="1764724"/>
                  <a:pt x="2606964" y="1772275"/>
                  <a:pt x="2600474" y="1779606"/>
                </a:cubicBezTo>
                <a:cubicBezTo>
                  <a:pt x="2593814" y="1786839"/>
                  <a:pt x="2587154" y="1794048"/>
                  <a:pt x="2587154" y="1794048"/>
                </a:cubicBezTo>
                <a:cubicBezTo>
                  <a:pt x="2575112" y="1828842"/>
                  <a:pt x="2558268" y="1867703"/>
                  <a:pt x="2538256" y="1906267"/>
                </a:cubicBezTo>
                <a:lnTo>
                  <a:pt x="2480086" y="2000859"/>
                </a:lnTo>
                <a:lnTo>
                  <a:pt x="2479750" y="1997513"/>
                </a:lnTo>
                <a:cubicBezTo>
                  <a:pt x="2476914" y="1996665"/>
                  <a:pt x="2468060" y="2005685"/>
                  <a:pt x="2462950" y="2009876"/>
                </a:cubicBezTo>
                <a:cubicBezTo>
                  <a:pt x="2452960" y="2021988"/>
                  <a:pt x="2444108" y="2034386"/>
                  <a:pt x="2435926" y="2046588"/>
                </a:cubicBezTo>
                <a:cubicBezTo>
                  <a:pt x="2427986" y="2058953"/>
                  <a:pt x="2419412" y="2070121"/>
                  <a:pt x="2411880" y="2081150"/>
                </a:cubicBezTo>
                <a:cubicBezTo>
                  <a:pt x="2396370" y="2102834"/>
                  <a:pt x="2382634" y="2122188"/>
                  <a:pt x="2365844" y="2132794"/>
                </a:cubicBezTo>
                <a:cubicBezTo>
                  <a:pt x="2356326" y="2148091"/>
                  <a:pt x="2344666" y="2165597"/>
                  <a:pt x="2331718" y="2184291"/>
                </a:cubicBezTo>
                <a:cubicBezTo>
                  <a:pt x="2318048" y="2202333"/>
                  <a:pt x="2302936" y="2221435"/>
                  <a:pt x="2287456" y="2240749"/>
                </a:cubicBezTo>
                <a:cubicBezTo>
                  <a:pt x="2255580" y="2278463"/>
                  <a:pt x="2221162" y="2316047"/>
                  <a:pt x="2191328" y="2344818"/>
                </a:cubicBezTo>
                <a:cubicBezTo>
                  <a:pt x="2178348" y="2346781"/>
                  <a:pt x="2196832" y="2326979"/>
                  <a:pt x="2220714" y="2302998"/>
                </a:cubicBezTo>
                <a:cubicBezTo>
                  <a:pt x="2243488" y="2277787"/>
                  <a:pt x="2272394" y="2248943"/>
                  <a:pt x="2280828" y="2233368"/>
                </a:cubicBezTo>
                <a:cubicBezTo>
                  <a:pt x="2280828" y="2233368"/>
                  <a:pt x="2277612" y="2236741"/>
                  <a:pt x="2272800" y="2241791"/>
                </a:cubicBezTo>
                <a:cubicBezTo>
                  <a:pt x="2267760" y="2246613"/>
                  <a:pt x="2261034" y="2253057"/>
                  <a:pt x="2254318" y="2259476"/>
                </a:cubicBezTo>
                <a:cubicBezTo>
                  <a:pt x="2240866" y="2272329"/>
                  <a:pt x="2227414" y="2285183"/>
                  <a:pt x="2227414" y="2285183"/>
                </a:cubicBezTo>
                <a:cubicBezTo>
                  <a:pt x="2260570" y="2253285"/>
                  <a:pt x="2270292" y="2237164"/>
                  <a:pt x="2283158" y="2211514"/>
                </a:cubicBezTo>
                <a:cubicBezTo>
                  <a:pt x="2260278" y="2234395"/>
                  <a:pt x="2245832" y="2250287"/>
                  <a:pt x="2232862" y="2267328"/>
                </a:cubicBezTo>
                <a:cubicBezTo>
                  <a:pt x="2226308" y="2275824"/>
                  <a:pt x="2219802" y="2284214"/>
                  <a:pt x="2212546" y="2293573"/>
                </a:cubicBezTo>
                <a:cubicBezTo>
                  <a:pt x="2204918" y="2302550"/>
                  <a:pt x="2196018" y="2311999"/>
                  <a:pt x="2184952" y="2322824"/>
                </a:cubicBezTo>
                <a:cubicBezTo>
                  <a:pt x="2186092" y="2316805"/>
                  <a:pt x="2178332" y="2320454"/>
                  <a:pt x="2156804" y="2338969"/>
                </a:cubicBezTo>
                <a:lnTo>
                  <a:pt x="2156608" y="2351399"/>
                </a:lnTo>
                <a:cubicBezTo>
                  <a:pt x="2155762" y="2351196"/>
                  <a:pt x="2152920" y="2352719"/>
                  <a:pt x="2145584" y="2357655"/>
                </a:cubicBezTo>
                <a:cubicBezTo>
                  <a:pt x="2145584" y="2357655"/>
                  <a:pt x="2124828" y="2375804"/>
                  <a:pt x="2104050" y="2393936"/>
                </a:cubicBezTo>
                <a:cubicBezTo>
                  <a:pt x="2093806" y="2403214"/>
                  <a:pt x="2082978" y="2411759"/>
                  <a:pt x="2074818" y="2418145"/>
                </a:cubicBezTo>
                <a:cubicBezTo>
                  <a:pt x="2066708" y="2424580"/>
                  <a:pt x="2061294" y="2428873"/>
                  <a:pt x="2061294" y="2428873"/>
                </a:cubicBezTo>
                <a:cubicBezTo>
                  <a:pt x="2071984" y="2423692"/>
                  <a:pt x="2078768" y="2422552"/>
                  <a:pt x="2085810" y="2420646"/>
                </a:cubicBezTo>
                <a:cubicBezTo>
                  <a:pt x="2092854" y="2418756"/>
                  <a:pt x="2100222" y="2416141"/>
                  <a:pt x="2111450" y="2407181"/>
                </a:cubicBezTo>
                <a:cubicBezTo>
                  <a:pt x="2100150" y="2409193"/>
                  <a:pt x="2118600" y="2393333"/>
                  <a:pt x="2141186" y="2375731"/>
                </a:cubicBezTo>
                <a:cubicBezTo>
                  <a:pt x="2125170" y="2395981"/>
                  <a:pt x="2166444" y="2362510"/>
                  <a:pt x="2169010" y="2366518"/>
                </a:cubicBezTo>
                <a:cubicBezTo>
                  <a:pt x="2146430" y="2384520"/>
                  <a:pt x="2121278" y="2404599"/>
                  <a:pt x="2098056" y="2423122"/>
                </a:cubicBezTo>
                <a:cubicBezTo>
                  <a:pt x="2074224" y="2440855"/>
                  <a:pt x="2052574" y="2457415"/>
                  <a:pt x="2037828" y="2469463"/>
                </a:cubicBezTo>
                <a:cubicBezTo>
                  <a:pt x="2026542" y="2469186"/>
                  <a:pt x="2022764" y="2469080"/>
                  <a:pt x="2022764" y="2469080"/>
                </a:cubicBezTo>
                <a:cubicBezTo>
                  <a:pt x="1998972" y="2482838"/>
                  <a:pt x="1975962" y="2499170"/>
                  <a:pt x="1953880" y="2512936"/>
                </a:cubicBezTo>
                <a:cubicBezTo>
                  <a:pt x="1931667" y="2526458"/>
                  <a:pt x="1911287" y="2538831"/>
                  <a:pt x="1894546" y="2547026"/>
                </a:cubicBezTo>
                <a:lnTo>
                  <a:pt x="1902526" y="2537202"/>
                </a:lnTo>
                <a:cubicBezTo>
                  <a:pt x="1873335" y="2552247"/>
                  <a:pt x="1844381" y="2567170"/>
                  <a:pt x="1816241" y="2581669"/>
                </a:cubicBezTo>
                <a:cubicBezTo>
                  <a:pt x="1787441" y="2594768"/>
                  <a:pt x="1759212" y="2607149"/>
                  <a:pt x="1730868" y="2614700"/>
                </a:cubicBezTo>
                <a:cubicBezTo>
                  <a:pt x="1718239" y="2622324"/>
                  <a:pt x="1704617" y="2630218"/>
                  <a:pt x="1690636" y="2638209"/>
                </a:cubicBezTo>
                <a:cubicBezTo>
                  <a:pt x="1676648" y="2646175"/>
                  <a:pt x="1662399" y="2654492"/>
                  <a:pt x="1647929" y="2661448"/>
                </a:cubicBezTo>
                <a:cubicBezTo>
                  <a:pt x="1633558" y="2668828"/>
                  <a:pt x="1619488" y="2676053"/>
                  <a:pt x="1606289" y="2682839"/>
                </a:cubicBezTo>
                <a:cubicBezTo>
                  <a:pt x="1599694" y="2686358"/>
                  <a:pt x="1593318" y="2689763"/>
                  <a:pt x="1587228" y="2693013"/>
                </a:cubicBezTo>
                <a:cubicBezTo>
                  <a:pt x="1581056" y="2696043"/>
                  <a:pt x="1575194" y="2699008"/>
                  <a:pt x="1569730" y="2701908"/>
                </a:cubicBezTo>
                <a:cubicBezTo>
                  <a:pt x="1564283" y="2706323"/>
                  <a:pt x="1550791" y="2710697"/>
                  <a:pt x="1532723" y="2715258"/>
                </a:cubicBezTo>
                <a:cubicBezTo>
                  <a:pt x="1523669" y="2717441"/>
                  <a:pt x="1513580" y="2720097"/>
                  <a:pt x="1502588" y="2722060"/>
                </a:cubicBezTo>
                <a:cubicBezTo>
                  <a:pt x="1491596" y="2723917"/>
                  <a:pt x="1479871" y="2725897"/>
                  <a:pt x="1467852" y="2727925"/>
                </a:cubicBezTo>
                <a:cubicBezTo>
                  <a:pt x="1443824" y="2732022"/>
                  <a:pt x="1418713" y="2736747"/>
                  <a:pt x="1395336" y="2740445"/>
                </a:cubicBezTo>
                <a:cubicBezTo>
                  <a:pt x="1372041" y="2744583"/>
                  <a:pt x="1350895" y="2749959"/>
                  <a:pt x="1334936" y="2756402"/>
                </a:cubicBezTo>
                <a:cubicBezTo>
                  <a:pt x="1330409" y="2756345"/>
                  <a:pt x="1378921" y="2740257"/>
                  <a:pt x="1400409" y="2732218"/>
                </a:cubicBezTo>
                <a:cubicBezTo>
                  <a:pt x="1378498" y="2735280"/>
                  <a:pt x="1359477" y="2741724"/>
                  <a:pt x="1343893" y="2746277"/>
                </a:cubicBezTo>
                <a:cubicBezTo>
                  <a:pt x="1328308" y="2750749"/>
                  <a:pt x="1316070" y="2752346"/>
                  <a:pt x="1308432" y="2747630"/>
                </a:cubicBezTo>
                <a:cubicBezTo>
                  <a:pt x="1320809" y="2746546"/>
                  <a:pt x="1329993" y="2745585"/>
                  <a:pt x="1336662" y="2744721"/>
                </a:cubicBezTo>
                <a:cubicBezTo>
                  <a:pt x="1343298" y="2743557"/>
                  <a:pt x="1347435" y="2742612"/>
                  <a:pt x="1349763" y="2741822"/>
                </a:cubicBezTo>
                <a:cubicBezTo>
                  <a:pt x="1354429" y="2740233"/>
                  <a:pt x="1351872" y="2739288"/>
                  <a:pt x="1347606" y="2738417"/>
                </a:cubicBezTo>
                <a:cubicBezTo>
                  <a:pt x="1339072" y="2736674"/>
                  <a:pt x="1323838" y="2735207"/>
                  <a:pt x="1345440" y="2729685"/>
                </a:cubicBezTo>
                <a:cubicBezTo>
                  <a:pt x="1322730" y="2733798"/>
                  <a:pt x="1299199" y="2736592"/>
                  <a:pt x="1278737" y="2740510"/>
                </a:cubicBezTo>
                <a:cubicBezTo>
                  <a:pt x="1268486" y="2742351"/>
                  <a:pt x="1258984" y="2744216"/>
                  <a:pt x="1250646" y="2746057"/>
                </a:cubicBezTo>
                <a:cubicBezTo>
                  <a:pt x="1242284" y="2747597"/>
                  <a:pt x="1235070" y="2748982"/>
                  <a:pt x="1229508" y="2750472"/>
                </a:cubicBezTo>
                <a:cubicBezTo>
                  <a:pt x="1238848" y="2749739"/>
                  <a:pt x="1245467" y="2749487"/>
                  <a:pt x="1250035" y="2749544"/>
                </a:cubicBezTo>
                <a:cubicBezTo>
                  <a:pt x="1254595" y="2749389"/>
                  <a:pt x="1257119" y="2749682"/>
                  <a:pt x="1258292" y="2750244"/>
                </a:cubicBezTo>
                <a:cubicBezTo>
                  <a:pt x="1260628" y="2751385"/>
                  <a:pt x="1257551" y="2753633"/>
                  <a:pt x="1254465" y="2755734"/>
                </a:cubicBezTo>
                <a:cubicBezTo>
                  <a:pt x="1248285" y="2759889"/>
                  <a:pt x="1242162" y="2763505"/>
                  <a:pt x="1279779" y="2756191"/>
                </a:cubicBezTo>
                <a:cubicBezTo>
                  <a:pt x="1251069" y="2765493"/>
                  <a:pt x="1216236" y="2770608"/>
                  <a:pt x="1179864" y="2775317"/>
                </a:cubicBezTo>
                <a:cubicBezTo>
                  <a:pt x="1161682" y="2777972"/>
                  <a:pt x="1143012" y="2778168"/>
                  <a:pt x="1124496" y="2778827"/>
                </a:cubicBezTo>
                <a:cubicBezTo>
                  <a:pt x="1105988" y="2779186"/>
                  <a:pt x="1087603" y="2779495"/>
                  <a:pt x="1069893" y="2778534"/>
                </a:cubicBezTo>
                <a:cubicBezTo>
                  <a:pt x="1070601" y="2773533"/>
                  <a:pt x="1061889" y="2770991"/>
                  <a:pt x="1035671" y="2768271"/>
                </a:cubicBezTo>
                <a:lnTo>
                  <a:pt x="1014232" y="2774982"/>
                </a:lnTo>
                <a:cubicBezTo>
                  <a:pt x="981296" y="2772808"/>
                  <a:pt x="1078272" y="2768018"/>
                  <a:pt x="1012001" y="2763733"/>
                </a:cubicBezTo>
                <a:cubicBezTo>
                  <a:pt x="1003427" y="2765012"/>
                  <a:pt x="993770" y="2765990"/>
                  <a:pt x="983396" y="2766169"/>
                </a:cubicBezTo>
                <a:cubicBezTo>
                  <a:pt x="973031" y="2766096"/>
                  <a:pt x="961941" y="2765599"/>
                  <a:pt x="950477" y="2764874"/>
                </a:cubicBezTo>
                <a:cubicBezTo>
                  <a:pt x="939012" y="2764149"/>
                  <a:pt x="927165" y="2763171"/>
                  <a:pt x="915302" y="2762129"/>
                </a:cubicBezTo>
                <a:cubicBezTo>
                  <a:pt x="909366" y="2761583"/>
                  <a:pt x="903422" y="2761037"/>
                  <a:pt x="897510" y="2760500"/>
                </a:cubicBezTo>
                <a:cubicBezTo>
                  <a:pt x="891623" y="2759685"/>
                  <a:pt x="885769" y="2758862"/>
                  <a:pt x="879980" y="2758072"/>
                </a:cubicBezTo>
                <a:cubicBezTo>
                  <a:pt x="856856" y="2754920"/>
                  <a:pt x="834912" y="2752224"/>
                  <a:pt x="816632" y="2751499"/>
                </a:cubicBezTo>
                <a:cubicBezTo>
                  <a:pt x="798426" y="2750366"/>
                  <a:pt x="783949" y="2750578"/>
                  <a:pt x="775529" y="2755017"/>
                </a:cubicBezTo>
                <a:cubicBezTo>
                  <a:pt x="750508" y="2745935"/>
                  <a:pt x="775497" y="2748069"/>
                  <a:pt x="797074" y="2749316"/>
                </a:cubicBezTo>
                <a:cubicBezTo>
                  <a:pt x="802473" y="2749625"/>
                  <a:pt x="807659" y="2749894"/>
                  <a:pt x="811820" y="2749902"/>
                </a:cubicBezTo>
                <a:cubicBezTo>
                  <a:pt x="816005" y="2749731"/>
                  <a:pt x="819156" y="2749364"/>
                  <a:pt x="820435" y="2748664"/>
                </a:cubicBezTo>
                <a:cubicBezTo>
                  <a:pt x="823008" y="2747092"/>
                  <a:pt x="817976" y="2744966"/>
                  <a:pt x="799199" y="2738604"/>
                </a:cubicBezTo>
                <a:cubicBezTo>
                  <a:pt x="810696" y="2738783"/>
                  <a:pt x="823154" y="2739362"/>
                  <a:pt x="835612" y="2740437"/>
                </a:cubicBezTo>
                <a:cubicBezTo>
                  <a:pt x="848045" y="2741561"/>
                  <a:pt x="860487" y="2743206"/>
                  <a:pt x="871984" y="2744607"/>
                </a:cubicBezTo>
                <a:cubicBezTo>
                  <a:pt x="883497" y="2745960"/>
                  <a:pt x="894050" y="2747361"/>
                  <a:pt x="902770" y="2747304"/>
                </a:cubicBezTo>
                <a:cubicBezTo>
                  <a:pt x="911499" y="2747116"/>
                  <a:pt x="918331" y="2746082"/>
                  <a:pt x="922296" y="2743508"/>
                </a:cubicBezTo>
                <a:cubicBezTo>
                  <a:pt x="900059" y="2743573"/>
                  <a:pt x="896273" y="2740583"/>
                  <a:pt x="894530" y="2737431"/>
                </a:cubicBezTo>
                <a:cubicBezTo>
                  <a:pt x="892772" y="2734336"/>
                  <a:pt x="893008" y="2731069"/>
                  <a:pt x="878930" y="2729236"/>
                </a:cubicBezTo>
                <a:lnTo>
                  <a:pt x="829196" y="2730027"/>
                </a:lnTo>
                <a:lnTo>
                  <a:pt x="839960" y="2731843"/>
                </a:lnTo>
                <a:cubicBezTo>
                  <a:pt x="818993" y="2732364"/>
                  <a:pt x="795340" y="2729668"/>
                  <a:pt x="769870" y="2726149"/>
                </a:cubicBezTo>
                <a:cubicBezTo>
                  <a:pt x="757144" y="2724406"/>
                  <a:pt x="743961" y="2722419"/>
                  <a:pt x="730486" y="2720268"/>
                </a:cubicBezTo>
                <a:cubicBezTo>
                  <a:pt x="717156" y="2717360"/>
                  <a:pt x="703502" y="2714379"/>
                  <a:pt x="689684" y="2711373"/>
                </a:cubicBezTo>
                <a:cubicBezTo>
                  <a:pt x="675891" y="2708196"/>
                  <a:pt x="661927" y="2704971"/>
                  <a:pt x="647922" y="2701745"/>
                </a:cubicBezTo>
                <a:cubicBezTo>
                  <a:pt x="634112" y="2697802"/>
                  <a:pt x="620254" y="2693852"/>
                  <a:pt x="606501" y="2689934"/>
                </a:cubicBezTo>
                <a:cubicBezTo>
                  <a:pt x="592749" y="2686015"/>
                  <a:pt x="579110" y="2682138"/>
                  <a:pt x="565716" y="2678326"/>
                </a:cubicBezTo>
                <a:cubicBezTo>
                  <a:pt x="552477" y="2673984"/>
                  <a:pt x="539473" y="2669740"/>
                  <a:pt x="526853" y="2665603"/>
                </a:cubicBezTo>
                <a:cubicBezTo>
                  <a:pt x="482110" y="2657440"/>
                  <a:pt x="444452" y="2648904"/>
                  <a:pt x="404448" y="2639210"/>
                </a:cubicBezTo>
                <a:cubicBezTo>
                  <a:pt x="365308" y="2627538"/>
                  <a:pt x="323724" y="2614301"/>
                  <a:pt x="275611" y="2587909"/>
                </a:cubicBezTo>
                <a:cubicBezTo>
                  <a:pt x="291554" y="2592283"/>
                  <a:pt x="272045" y="2580448"/>
                  <a:pt x="257063" y="2570119"/>
                </a:cubicBezTo>
                <a:cubicBezTo>
                  <a:pt x="249482" y="2565093"/>
                  <a:pt x="243392" y="2559774"/>
                  <a:pt x="243082" y="2557542"/>
                </a:cubicBezTo>
                <a:cubicBezTo>
                  <a:pt x="242879" y="2555090"/>
                  <a:pt x="248204" y="2556239"/>
                  <a:pt x="264936" y="2561134"/>
                </a:cubicBezTo>
                <a:cubicBezTo>
                  <a:pt x="244092" y="2546936"/>
                  <a:pt x="222808" y="2534115"/>
                  <a:pt x="205586" y="2526377"/>
                </a:cubicBezTo>
                <a:cubicBezTo>
                  <a:pt x="188439" y="2518524"/>
                  <a:pt x="176005" y="2514606"/>
                  <a:pt x="174377" y="2516317"/>
                </a:cubicBezTo>
                <a:cubicBezTo>
                  <a:pt x="211579" y="2540436"/>
                  <a:pt x="186940" y="2525619"/>
                  <a:pt x="218036" y="2546513"/>
                </a:cubicBezTo>
                <a:cubicBezTo>
                  <a:pt x="205676" y="2542733"/>
                  <a:pt x="186541" y="2533968"/>
                  <a:pt x="168823" y="2523151"/>
                </a:cubicBezTo>
                <a:cubicBezTo>
                  <a:pt x="151252" y="2512130"/>
                  <a:pt x="134487" y="2500107"/>
                  <a:pt x="125514" y="2491986"/>
                </a:cubicBezTo>
                <a:cubicBezTo>
                  <a:pt x="134601" y="2498347"/>
                  <a:pt x="131694" y="2495081"/>
                  <a:pt x="134788" y="2494820"/>
                </a:cubicBezTo>
                <a:cubicBezTo>
                  <a:pt x="92480" y="2462759"/>
                  <a:pt x="110117" y="2486088"/>
                  <a:pt x="77116" y="2466164"/>
                </a:cubicBezTo>
                <a:cubicBezTo>
                  <a:pt x="74575" y="2459150"/>
                  <a:pt x="57655" y="2446411"/>
                  <a:pt x="38122" y="2432392"/>
                </a:cubicBezTo>
                <a:cubicBezTo>
                  <a:pt x="28676" y="2424959"/>
                  <a:pt x="18596" y="2417168"/>
                  <a:pt x="9331" y="2409666"/>
                </a:cubicBezTo>
                <a:lnTo>
                  <a:pt x="0" y="2401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0C1DBF6-3AA5-C98C-8363-75FA433BD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11BC7-215C-5B41-81A2-94C888497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AC0C5F0-16EC-4AC7-A5C5-00E7218551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1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181A65C-A325-F3BE-4B89-EE421AF08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2519" y="342001"/>
            <a:ext cx="6228732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A - 1 or 2 lines</a:t>
            </a:r>
            <a:endParaRPr lang="en-US"/>
          </a:p>
        </p:txBody>
      </p:sp>
      <p:sp>
        <p:nvSpPr>
          <p:cNvPr id="12" name="Text Placeholder 139">
            <a:extLst>
              <a:ext uri="{FF2B5EF4-FFF2-40B4-BE49-F238E27FC236}">
                <a16:creationId xmlns:a16="http://schemas.microsoft.com/office/drawing/2014/main" id="{4D83492D-BC01-214B-B1BA-265745FBDF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72519" y="1799999"/>
            <a:ext cx="7571353" cy="1996145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Text Placeholder 139">
            <a:extLst>
              <a:ext uri="{FF2B5EF4-FFF2-40B4-BE49-F238E27FC236}">
                <a16:creationId xmlns:a16="http://schemas.microsoft.com/office/drawing/2014/main" id="{094E4317-A6F8-3E47-B1A8-B059963E0B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72519" y="3921978"/>
            <a:ext cx="7571353" cy="1996144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Picture Placeholder  10" descr="Picture Placeholder 10.">
            <a:extLst>
              <a:ext uri="{FF2B5EF4-FFF2-40B4-BE49-F238E27FC236}">
                <a16:creationId xmlns:a16="http://schemas.microsoft.com/office/drawing/2014/main" id="{221F90F3-0EE7-2841-ADAD-0A3B90FBF0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975"/>
            <a:ext cx="3344919" cy="3406096"/>
          </a:xfrm>
          <a:custGeom>
            <a:avLst/>
            <a:gdLst>
              <a:gd name="connsiteX0" fmla="*/ 1157129 w 2794389"/>
              <a:gd name="connsiteY0" fmla="*/ 2837350 h 2845497"/>
              <a:gd name="connsiteX1" fmla="*/ 1108275 w 2794389"/>
              <a:gd name="connsiteY1" fmla="*/ 2844990 h 2845497"/>
              <a:gd name="connsiteX2" fmla="*/ 1758834 w 2794389"/>
              <a:gd name="connsiteY2" fmla="*/ 2666231 h 2845497"/>
              <a:gd name="connsiteX3" fmla="*/ 1764330 w 2794389"/>
              <a:gd name="connsiteY3" fmla="*/ 2678051 h 2845497"/>
              <a:gd name="connsiteX4" fmla="*/ 1776055 w 2794389"/>
              <a:gd name="connsiteY4" fmla="*/ 2678621 h 2845497"/>
              <a:gd name="connsiteX5" fmla="*/ 1756049 w 2794389"/>
              <a:gd name="connsiteY5" fmla="*/ 2691491 h 2845497"/>
              <a:gd name="connsiteX6" fmla="*/ 1702049 w 2794389"/>
              <a:gd name="connsiteY6" fmla="*/ 2713175 h 2845497"/>
              <a:gd name="connsiteX7" fmla="*/ 1675619 w 2794389"/>
              <a:gd name="connsiteY7" fmla="*/ 2722990 h 2845497"/>
              <a:gd name="connsiteX8" fmla="*/ 1645875 w 2794389"/>
              <a:gd name="connsiteY8" fmla="*/ 2733303 h 2845497"/>
              <a:gd name="connsiteX9" fmla="*/ 1580752 w 2794389"/>
              <a:gd name="connsiteY9" fmla="*/ 2754416 h 2845497"/>
              <a:gd name="connsiteX10" fmla="*/ 1514872 w 2794389"/>
              <a:gd name="connsiteY10" fmla="*/ 2773257 h 2845497"/>
              <a:gd name="connsiteX11" fmla="*/ 1456703 w 2794389"/>
              <a:gd name="connsiteY11" fmla="*/ 2787194 h 2845497"/>
              <a:gd name="connsiteX12" fmla="*/ 1433432 w 2794389"/>
              <a:gd name="connsiteY12" fmla="*/ 2792652 h 2845497"/>
              <a:gd name="connsiteX13" fmla="*/ 1415331 w 2794389"/>
              <a:gd name="connsiteY13" fmla="*/ 2796065 h 2845497"/>
              <a:gd name="connsiteX14" fmla="*/ 1399551 w 2794389"/>
              <a:gd name="connsiteY14" fmla="*/ 2799030 h 2845497"/>
              <a:gd name="connsiteX15" fmla="*/ 1383502 w 2794389"/>
              <a:gd name="connsiteY15" fmla="*/ 2804023 h 2845497"/>
              <a:gd name="connsiteX16" fmla="*/ 1391987 w 2794389"/>
              <a:gd name="connsiteY16" fmla="*/ 2800431 h 2845497"/>
              <a:gd name="connsiteX17" fmla="*/ 1374961 w 2794389"/>
              <a:gd name="connsiteY17" fmla="*/ 2803632 h 2845497"/>
              <a:gd name="connsiteX18" fmla="*/ 1337392 w 2794389"/>
              <a:gd name="connsiteY18" fmla="*/ 2810173 h 2845497"/>
              <a:gd name="connsiteX19" fmla="*/ 1282423 w 2794389"/>
              <a:gd name="connsiteY19" fmla="*/ 2817692 h 2845497"/>
              <a:gd name="connsiteX20" fmla="*/ 1239529 w 2794389"/>
              <a:gd name="connsiteY20" fmla="*/ 2811509 h 2845497"/>
              <a:gd name="connsiteX21" fmla="*/ 1177744 w 2794389"/>
              <a:gd name="connsiteY21" fmla="*/ 2809945 h 2845497"/>
              <a:gd name="connsiteX22" fmla="*/ 1201846 w 2794389"/>
              <a:gd name="connsiteY22" fmla="*/ 2822025 h 2845497"/>
              <a:gd name="connsiteX23" fmla="*/ 1164863 w 2794389"/>
              <a:gd name="connsiteY23" fmla="*/ 2825357 h 2845497"/>
              <a:gd name="connsiteX24" fmla="*/ 1127791 w 2794389"/>
              <a:gd name="connsiteY24" fmla="*/ 2826945 h 2845497"/>
              <a:gd name="connsiteX25" fmla="*/ 1132839 w 2794389"/>
              <a:gd name="connsiteY25" fmla="*/ 2822995 h 2845497"/>
              <a:gd name="connsiteX26" fmla="*/ 1072121 w 2794389"/>
              <a:gd name="connsiteY26" fmla="*/ 2829145 h 2845497"/>
              <a:gd name="connsiteX27" fmla="*/ 1109788 w 2794389"/>
              <a:gd name="connsiteY27" fmla="*/ 2804781 h 2845497"/>
              <a:gd name="connsiteX28" fmla="*/ 1161427 w 2794389"/>
              <a:gd name="connsiteY28" fmla="*/ 2799853 h 2845497"/>
              <a:gd name="connsiteX29" fmla="*/ 1211462 w 2794389"/>
              <a:gd name="connsiteY29" fmla="*/ 2794012 h 2845497"/>
              <a:gd name="connsiteX30" fmla="*/ 1260438 w 2794389"/>
              <a:gd name="connsiteY30" fmla="*/ 2788742 h 2845497"/>
              <a:gd name="connsiteX31" fmla="*/ 1308633 w 2794389"/>
              <a:gd name="connsiteY31" fmla="*/ 2782185 h 2845497"/>
              <a:gd name="connsiteX32" fmla="*/ 1500834 w 2794389"/>
              <a:gd name="connsiteY32" fmla="*/ 2744495 h 2845497"/>
              <a:gd name="connsiteX33" fmla="*/ 1503977 w 2794389"/>
              <a:gd name="connsiteY33" fmla="*/ 2755565 h 2845497"/>
              <a:gd name="connsiteX34" fmla="*/ 1415339 w 2794389"/>
              <a:gd name="connsiteY34" fmla="*/ 2775733 h 2845497"/>
              <a:gd name="connsiteX35" fmla="*/ 1351381 w 2794389"/>
              <a:gd name="connsiteY35" fmla="*/ 2796318 h 2845497"/>
              <a:gd name="connsiteX36" fmla="*/ 1390619 w 2794389"/>
              <a:gd name="connsiteY36" fmla="*/ 2793768 h 2845497"/>
              <a:gd name="connsiteX37" fmla="*/ 1453421 w 2794389"/>
              <a:gd name="connsiteY37" fmla="*/ 2783447 h 2845497"/>
              <a:gd name="connsiteX38" fmla="*/ 1518520 w 2794389"/>
              <a:gd name="connsiteY38" fmla="*/ 2766863 h 2845497"/>
              <a:gd name="connsiteX39" fmla="*/ 1564866 w 2794389"/>
              <a:gd name="connsiteY39" fmla="*/ 2747818 h 2845497"/>
              <a:gd name="connsiteX40" fmla="*/ 1522395 w 2794389"/>
              <a:gd name="connsiteY40" fmla="*/ 2755915 h 2845497"/>
              <a:gd name="connsiteX41" fmla="*/ 1562717 w 2794389"/>
              <a:gd name="connsiteY41" fmla="*/ 2732952 h 2845497"/>
              <a:gd name="connsiteX42" fmla="*/ 1572479 w 2794389"/>
              <a:gd name="connsiteY42" fmla="*/ 2737815 h 2845497"/>
              <a:gd name="connsiteX43" fmla="*/ 1758834 w 2794389"/>
              <a:gd name="connsiteY43" fmla="*/ 2666231 h 2845497"/>
              <a:gd name="connsiteX44" fmla="*/ 1456407 w 2794389"/>
              <a:gd name="connsiteY44" fmla="*/ 2648535 h 2845497"/>
              <a:gd name="connsiteX45" fmla="*/ 1421810 w 2794389"/>
              <a:gd name="connsiteY45" fmla="*/ 2657427 h 2845497"/>
              <a:gd name="connsiteX46" fmla="*/ 1405587 w 2794389"/>
              <a:gd name="connsiteY46" fmla="*/ 2667623 h 2845497"/>
              <a:gd name="connsiteX47" fmla="*/ 1453938 w 2794389"/>
              <a:gd name="connsiteY47" fmla="*/ 2652135 h 2845497"/>
              <a:gd name="connsiteX48" fmla="*/ 1512570 w 2794389"/>
              <a:gd name="connsiteY48" fmla="*/ 2634100 h 2845497"/>
              <a:gd name="connsiteX49" fmla="*/ 1464365 w 2794389"/>
              <a:gd name="connsiteY49" fmla="*/ 2646490 h 2845497"/>
              <a:gd name="connsiteX50" fmla="*/ 1466083 w 2794389"/>
              <a:gd name="connsiteY50" fmla="*/ 2646314 h 2845497"/>
              <a:gd name="connsiteX51" fmla="*/ 1484243 w 2794389"/>
              <a:gd name="connsiteY51" fmla="*/ 2646794 h 2845497"/>
              <a:gd name="connsiteX52" fmla="*/ 1871963 w 2794389"/>
              <a:gd name="connsiteY52" fmla="*/ 2612650 h 2845497"/>
              <a:gd name="connsiteX53" fmla="*/ 1860988 w 2794389"/>
              <a:gd name="connsiteY53" fmla="*/ 2624123 h 2845497"/>
              <a:gd name="connsiteX54" fmla="*/ 1850191 w 2794389"/>
              <a:gd name="connsiteY54" fmla="*/ 2626573 h 2845497"/>
              <a:gd name="connsiteX55" fmla="*/ 1839392 w 2794389"/>
              <a:gd name="connsiteY55" fmla="*/ 2628931 h 2845497"/>
              <a:gd name="connsiteX56" fmla="*/ 1892697 w 2794389"/>
              <a:gd name="connsiteY56" fmla="*/ 2601079 h 2845497"/>
              <a:gd name="connsiteX57" fmla="*/ 1906523 w 2794389"/>
              <a:gd name="connsiteY57" fmla="*/ 2603775 h 2845497"/>
              <a:gd name="connsiteX58" fmla="*/ 1873954 w 2794389"/>
              <a:gd name="connsiteY58" fmla="*/ 2617264 h 2845497"/>
              <a:gd name="connsiteX59" fmla="*/ 1956398 w 2794389"/>
              <a:gd name="connsiteY59" fmla="*/ 2576516 h 2845497"/>
              <a:gd name="connsiteX60" fmla="*/ 1971682 w 2794389"/>
              <a:gd name="connsiteY60" fmla="*/ 2582544 h 2845497"/>
              <a:gd name="connsiteX61" fmla="*/ 1925474 w 2794389"/>
              <a:gd name="connsiteY61" fmla="*/ 2608301 h 2845497"/>
              <a:gd name="connsiteX62" fmla="*/ 1906543 w 2794389"/>
              <a:gd name="connsiteY62" fmla="*/ 2605555 h 2845497"/>
              <a:gd name="connsiteX63" fmla="*/ 1931621 w 2794389"/>
              <a:gd name="connsiteY63" fmla="*/ 2591374 h 2845497"/>
              <a:gd name="connsiteX64" fmla="*/ 1956398 w 2794389"/>
              <a:gd name="connsiteY64" fmla="*/ 2576516 h 2845497"/>
              <a:gd name="connsiteX65" fmla="*/ 1987978 w 2794389"/>
              <a:gd name="connsiteY65" fmla="*/ 2560211 h 2845497"/>
              <a:gd name="connsiteX66" fmla="*/ 1956964 w 2794389"/>
              <a:gd name="connsiteY66" fmla="*/ 2576503 h 2845497"/>
              <a:gd name="connsiteX67" fmla="*/ 1955408 w 2794389"/>
              <a:gd name="connsiteY67" fmla="*/ 2575949 h 2845497"/>
              <a:gd name="connsiteX68" fmla="*/ 1987978 w 2794389"/>
              <a:gd name="connsiteY68" fmla="*/ 2560211 h 2845497"/>
              <a:gd name="connsiteX69" fmla="*/ 2037984 w 2794389"/>
              <a:gd name="connsiteY69" fmla="*/ 2533949 h 2845497"/>
              <a:gd name="connsiteX70" fmla="*/ 2013584 w 2794389"/>
              <a:gd name="connsiteY70" fmla="*/ 2546239 h 2845497"/>
              <a:gd name="connsiteX71" fmla="*/ 1996820 w 2794389"/>
              <a:gd name="connsiteY71" fmla="*/ 2554676 h 2845497"/>
              <a:gd name="connsiteX72" fmla="*/ 1989112 w 2794389"/>
              <a:gd name="connsiteY72" fmla="*/ 2558383 h 2845497"/>
              <a:gd name="connsiteX73" fmla="*/ 2037984 w 2794389"/>
              <a:gd name="connsiteY73" fmla="*/ 2533949 h 2845497"/>
              <a:gd name="connsiteX74" fmla="*/ 0 w 2794389"/>
              <a:gd name="connsiteY74" fmla="*/ 2462589 h 2845497"/>
              <a:gd name="connsiteX75" fmla="*/ 19940 w 2794389"/>
              <a:gd name="connsiteY75" fmla="*/ 2477880 h 2845497"/>
              <a:gd name="connsiteX76" fmla="*/ 54447 w 2794389"/>
              <a:gd name="connsiteY76" fmla="*/ 2502521 h 2845497"/>
              <a:gd name="connsiteX77" fmla="*/ 81236 w 2794389"/>
              <a:gd name="connsiteY77" fmla="*/ 2519293 h 2845497"/>
              <a:gd name="connsiteX78" fmla="*/ 93832 w 2794389"/>
              <a:gd name="connsiteY78" fmla="*/ 2520718 h 2845497"/>
              <a:gd name="connsiteX79" fmla="*/ 55937 w 2794389"/>
              <a:gd name="connsiteY79" fmla="*/ 2483810 h 2845497"/>
              <a:gd name="connsiteX80" fmla="*/ 99540 w 2794389"/>
              <a:gd name="connsiteY80" fmla="*/ 2512149 h 2845497"/>
              <a:gd name="connsiteX81" fmla="*/ 135472 w 2794389"/>
              <a:gd name="connsiteY81" fmla="*/ 2531080 h 2845497"/>
              <a:gd name="connsiteX82" fmla="*/ 170428 w 2794389"/>
              <a:gd name="connsiteY82" fmla="*/ 2549554 h 2845497"/>
              <a:gd name="connsiteX83" fmla="*/ 213248 w 2794389"/>
              <a:gd name="connsiteY83" fmla="*/ 2573510 h 2845497"/>
              <a:gd name="connsiteX84" fmla="*/ 118186 w 2794389"/>
              <a:gd name="connsiteY84" fmla="*/ 2547298 h 2845497"/>
              <a:gd name="connsiteX85" fmla="*/ 146546 w 2794389"/>
              <a:gd name="connsiteY85" fmla="*/ 2555957 h 2845497"/>
              <a:gd name="connsiteX86" fmla="*/ 166071 w 2794389"/>
              <a:gd name="connsiteY86" fmla="*/ 2561569 h 2845497"/>
              <a:gd name="connsiteX87" fmla="*/ 175069 w 2794389"/>
              <a:gd name="connsiteY87" fmla="*/ 2563858 h 2845497"/>
              <a:gd name="connsiteX88" fmla="*/ 149542 w 2794389"/>
              <a:gd name="connsiteY88" fmla="*/ 2559264 h 2845497"/>
              <a:gd name="connsiteX89" fmla="*/ 226480 w 2794389"/>
              <a:gd name="connsiteY89" fmla="*/ 2607559 h 2845497"/>
              <a:gd name="connsiteX90" fmla="*/ 219673 w 2794389"/>
              <a:gd name="connsiteY90" fmla="*/ 2590421 h 2845497"/>
              <a:gd name="connsiteX91" fmla="*/ 226227 w 2794389"/>
              <a:gd name="connsiteY91" fmla="*/ 2593280 h 2845497"/>
              <a:gd name="connsiteX92" fmla="*/ 243701 w 2794389"/>
              <a:gd name="connsiteY92" fmla="*/ 2600481 h 2845497"/>
              <a:gd name="connsiteX93" fmla="*/ 297213 w 2794389"/>
              <a:gd name="connsiteY93" fmla="*/ 2620894 h 2845497"/>
              <a:gd name="connsiteX94" fmla="*/ 351164 w 2794389"/>
              <a:gd name="connsiteY94" fmla="*/ 2639499 h 2845497"/>
              <a:gd name="connsiteX95" fmla="*/ 375762 w 2794389"/>
              <a:gd name="connsiteY95" fmla="*/ 2647498 h 2845497"/>
              <a:gd name="connsiteX96" fmla="*/ 347158 w 2794389"/>
              <a:gd name="connsiteY96" fmla="*/ 2646707 h 2845497"/>
              <a:gd name="connsiteX97" fmla="*/ 433810 w 2794389"/>
              <a:gd name="connsiteY97" fmla="*/ 2676179 h 2845497"/>
              <a:gd name="connsiteX98" fmla="*/ 402453 w 2794389"/>
              <a:gd name="connsiteY98" fmla="*/ 2670102 h 2845497"/>
              <a:gd name="connsiteX99" fmla="*/ 380982 w 2794389"/>
              <a:gd name="connsiteY99" fmla="*/ 2665434 h 2845497"/>
              <a:gd name="connsiteX100" fmla="*/ 371284 w 2794389"/>
              <a:gd name="connsiteY100" fmla="*/ 2663080 h 2845497"/>
              <a:gd name="connsiteX101" fmla="*/ 411507 w 2794389"/>
              <a:gd name="connsiteY101" fmla="*/ 2678565 h 2845497"/>
              <a:gd name="connsiteX102" fmla="*/ 439127 w 2794389"/>
              <a:gd name="connsiteY102" fmla="*/ 2689032 h 2845497"/>
              <a:gd name="connsiteX103" fmla="*/ 472136 w 2794389"/>
              <a:gd name="connsiteY103" fmla="*/ 2702245 h 2845497"/>
              <a:gd name="connsiteX104" fmla="*/ 503451 w 2794389"/>
              <a:gd name="connsiteY104" fmla="*/ 2711930 h 2845497"/>
              <a:gd name="connsiteX105" fmla="*/ 528701 w 2794389"/>
              <a:gd name="connsiteY105" fmla="*/ 2718422 h 2845497"/>
              <a:gd name="connsiteX106" fmla="*/ 566018 w 2794389"/>
              <a:gd name="connsiteY106" fmla="*/ 2726731 h 2845497"/>
              <a:gd name="connsiteX107" fmla="*/ 562972 w 2794389"/>
              <a:gd name="connsiteY107" fmla="*/ 2727847 h 2845497"/>
              <a:gd name="connsiteX108" fmla="*/ 641823 w 2794389"/>
              <a:gd name="connsiteY108" fmla="*/ 2747567 h 2845497"/>
              <a:gd name="connsiteX109" fmla="*/ 719567 w 2794389"/>
              <a:gd name="connsiteY109" fmla="*/ 2758474 h 2845497"/>
              <a:gd name="connsiteX110" fmla="*/ 716139 w 2794389"/>
              <a:gd name="connsiteY110" fmla="*/ 2767842 h 2845497"/>
              <a:gd name="connsiteX111" fmla="*/ 765645 w 2794389"/>
              <a:gd name="connsiteY111" fmla="*/ 2770986 h 2845497"/>
              <a:gd name="connsiteX112" fmla="*/ 789852 w 2794389"/>
              <a:gd name="connsiteY112" fmla="*/ 2778961 h 2845497"/>
              <a:gd name="connsiteX113" fmla="*/ 809654 w 2794389"/>
              <a:gd name="connsiteY113" fmla="*/ 2782838 h 2845497"/>
              <a:gd name="connsiteX114" fmla="*/ 837664 w 2794389"/>
              <a:gd name="connsiteY114" fmla="*/ 2784817 h 2845497"/>
              <a:gd name="connsiteX115" fmla="*/ 823757 w 2794389"/>
              <a:gd name="connsiteY115" fmla="*/ 2784532 h 2845497"/>
              <a:gd name="connsiteX116" fmla="*/ 847435 w 2794389"/>
              <a:gd name="connsiteY116" fmla="*/ 2799561 h 2845497"/>
              <a:gd name="connsiteX117" fmla="*/ 898968 w 2794389"/>
              <a:gd name="connsiteY117" fmla="*/ 2804057 h 2845497"/>
              <a:gd name="connsiteX118" fmla="*/ 938068 w 2794389"/>
              <a:gd name="connsiteY118" fmla="*/ 2799618 h 2845497"/>
              <a:gd name="connsiteX119" fmla="*/ 977176 w 2794389"/>
              <a:gd name="connsiteY119" fmla="*/ 2795700 h 2845497"/>
              <a:gd name="connsiteX120" fmla="*/ 1029442 w 2794389"/>
              <a:gd name="connsiteY120" fmla="*/ 2797386 h 2845497"/>
              <a:gd name="connsiteX121" fmla="*/ 1047005 w 2794389"/>
              <a:gd name="connsiteY121" fmla="*/ 2815461 h 2845497"/>
              <a:gd name="connsiteX122" fmla="*/ 1009403 w 2794389"/>
              <a:gd name="connsiteY122" fmla="*/ 2811975 h 2845497"/>
              <a:gd name="connsiteX123" fmla="*/ 969400 w 2794389"/>
              <a:gd name="connsiteY123" fmla="*/ 2812830 h 2845497"/>
              <a:gd name="connsiteX124" fmla="*/ 1003516 w 2794389"/>
              <a:gd name="connsiteY124" fmla="*/ 2820935 h 2845497"/>
              <a:gd name="connsiteX125" fmla="*/ 1010258 w 2794389"/>
              <a:gd name="connsiteY125" fmla="*/ 2828112 h 2845497"/>
              <a:gd name="connsiteX126" fmla="*/ 1108040 w 2794389"/>
              <a:gd name="connsiteY126" fmla="*/ 2836453 h 2845497"/>
              <a:gd name="connsiteX127" fmla="*/ 1078557 w 2794389"/>
              <a:gd name="connsiteY127" fmla="*/ 2837210 h 2845497"/>
              <a:gd name="connsiteX128" fmla="*/ 1000813 w 2794389"/>
              <a:gd name="connsiteY128" fmla="*/ 2835581 h 2845497"/>
              <a:gd name="connsiteX129" fmla="*/ 948930 w 2794389"/>
              <a:gd name="connsiteY129" fmla="*/ 2832657 h 2845497"/>
              <a:gd name="connsiteX130" fmla="*/ 891054 w 2794389"/>
              <a:gd name="connsiteY130" fmla="*/ 2828291 h 2845497"/>
              <a:gd name="connsiteX131" fmla="*/ 829432 w 2794389"/>
              <a:gd name="connsiteY131" fmla="*/ 2820658 h 2845497"/>
              <a:gd name="connsiteX132" fmla="*/ 797782 w 2794389"/>
              <a:gd name="connsiteY132" fmla="*/ 2816455 h 2845497"/>
              <a:gd name="connsiteX133" fmla="*/ 766076 w 2794389"/>
              <a:gd name="connsiteY133" fmla="*/ 2810924 h 2845497"/>
              <a:gd name="connsiteX134" fmla="*/ 703021 w 2794389"/>
              <a:gd name="connsiteY134" fmla="*/ 2799252 h 2845497"/>
              <a:gd name="connsiteX135" fmla="*/ 642450 w 2794389"/>
              <a:gd name="connsiteY135" fmla="*/ 2785493 h 2845497"/>
              <a:gd name="connsiteX136" fmla="*/ 627843 w 2794389"/>
              <a:gd name="connsiteY136" fmla="*/ 2782146 h 2845497"/>
              <a:gd name="connsiteX137" fmla="*/ 613683 w 2794389"/>
              <a:gd name="connsiteY137" fmla="*/ 2778211 h 2845497"/>
              <a:gd name="connsiteX138" fmla="*/ 586316 w 2794389"/>
              <a:gd name="connsiteY138" fmla="*/ 2770579 h 2845497"/>
              <a:gd name="connsiteX139" fmla="*/ 536298 w 2794389"/>
              <a:gd name="connsiteY139" fmla="*/ 2756210 h 2845497"/>
              <a:gd name="connsiteX140" fmla="*/ 462414 w 2794389"/>
              <a:gd name="connsiteY140" fmla="*/ 2731537 h 2845497"/>
              <a:gd name="connsiteX141" fmla="*/ 434819 w 2794389"/>
              <a:gd name="connsiteY141" fmla="*/ 2720988 h 2845497"/>
              <a:gd name="connsiteX142" fmla="*/ 428460 w 2794389"/>
              <a:gd name="connsiteY142" fmla="*/ 2721713 h 2845497"/>
              <a:gd name="connsiteX143" fmla="*/ 416995 w 2794389"/>
              <a:gd name="connsiteY143" fmla="*/ 2714056 h 2845497"/>
              <a:gd name="connsiteX144" fmla="*/ 394026 w 2794389"/>
              <a:gd name="connsiteY144" fmla="*/ 2705104 h 2845497"/>
              <a:gd name="connsiteX145" fmla="*/ 344178 w 2794389"/>
              <a:gd name="connsiteY145" fmla="*/ 2683778 h 2845497"/>
              <a:gd name="connsiteX146" fmla="*/ 294770 w 2794389"/>
              <a:gd name="connsiteY146" fmla="*/ 2661451 h 2845497"/>
              <a:gd name="connsiteX147" fmla="*/ 272777 w 2794389"/>
              <a:gd name="connsiteY147" fmla="*/ 2650357 h 2845497"/>
              <a:gd name="connsiteX148" fmla="*/ 194993 w 2794389"/>
              <a:gd name="connsiteY148" fmla="*/ 2618532 h 2845497"/>
              <a:gd name="connsiteX149" fmla="*/ 221725 w 2794389"/>
              <a:gd name="connsiteY149" fmla="*/ 2624445 h 2845497"/>
              <a:gd name="connsiteX150" fmla="*/ 207541 w 2794389"/>
              <a:gd name="connsiteY150" fmla="*/ 2616446 h 2845497"/>
              <a:gd name="connsiteX151" fmla="*/ 168848 w 2794389"/>
              <a:gd name="connsiteY151" fmla="*/ 2596449 h 2845497"/>
              <a:gd name="connsiteX152" fmla="*/ 87790 w 2794389"/>
              <a:gd name="connsiteY152" fmla="*/ 2546630 h 2845497"/>
              <a:gd name="connsiteX153" fmla="*/ 53438 w 2794389"/>
              <a:gd name="connsiteY153" fmla="*/ 2524938 h 2845497"/>
              <a:gd name="connsiteX154" fmla="*/ 45320 w 2794389"/>
              <a:gd name="connsiteY154" fmla="*/ 2529459 h 2845497"/>
              <a:gd name="connsiteX155" fmla="*/ 7002 w 2794389"/>
              <a:gd name="connsiteY155" fmla="*/ 2497055 h 2845497"/>
              <a:gd name="connsiteX156" fmla="*/ 0 w 2794389"/>
              <a:gd name="connsiteY156" fmla="*/ 2491350 h 2845497"/>
              <a:gd name="connsiteX157" fmla="*/ 2150890 w 2794389"/>
              <a:gd name="connsiteY157" fmla="*/ 2454268 h 2845497"/>
              <a:gd name="connsiteX158" fmla="*/ 2118320 w 2794389"/>
              <a:gd name="connsiteY158" fmla="*/ 2478013 h 2845497"/>
              <a:gd name="connsiteX159" fmla="*/ 2135102 w 2794389"/>
              <a:gd name="connsiteY159" fmla="*/ 2465412 h 2845497"/>
              <a:gd name="connsiteX160" fmla="*/ 2150890 w 2794389"/>
              <a:gd name="connsiteY160" fmla="*/ 2454268 h 2845497"/>
              <a:gd name="connsiteX161" fmla="*/ 0 w 2794389"/>
              <a:gd name="connsiteY161" fmla="*/ 2428083 h 2845497"/>
              <a:gd name="connsiteX162" fmla="*/ 10772 w 2794389"/>
              <a:gd name="connsiteY162" fmla="*/ 2435332 h 2845497"/>
              <a:gd name="connsiteX163" fmla="*/ 0 w 2794389"/>
              <a:gd name="connsiteY163" fmla="*/ 2430785 h 2845497"/>
              <a:gd name="connsiteX164" fmla="*/ 2240486 w 2794389"/>
              <a:gd name="connsiteY164" fmla="*/ 2356921 h 2845497"/>
              <a:gd name="connsiteX165" fmla="*/ 2196412 w 2794389"/>
              <a:gd name="connsiteY165" fmla="*/ 2393724 h 2845497"/>
              <a:gd name="connsiteX166" fmla="*/ 2218110 w 2794389"/>
              <a:gd name="connsiteY166" fmla="*/ 2388901 h 2845497"/>
              <a:gd name="connsiteX167" fmla="*/ 2213022 w 2794389"/>
              <a:gd name="connsiteY167" fmla="*/ 2400289 h 2845497"/>
              <a:gd name="connsiteX168" fmla="*/ 2192910 w 2794389"/>
              <a:gd name="connsiteY168" fmla="*/ 2421631 h 2845497"/>
              <a:gd name="connsiteX169" fmla="*/ 2183490 w 2794389"/>
              <a:gd name="connsiteY169" fmla="*/ 2401975 h 2845497"/>
              <a:gd name="connsiteX170" fmla="*/ 2240486 w 2794389"/>
              <a:gd name="connsiteY170" fmla="*/ 2356921 h 2845497"/>
              <a:gd name="connsiteX171" fmla="*/ 2160656 w 2794389"/>
              <a:gd name="connsiteY171" fmla="*/ 2356458 h 2845497"/>
              <a:gd name="connsiteX172" fmla="*/ 2159044 w 2794389"/>
              <a:gd name="connsiteY172" fmla="*/ 2364603 h 2845497"/>
              <a:gd name="connsiteX173" fmla="*/ 2159040 w 2794389"/>
              <a:gd name="connsiteY173" fmla="*/ 2356441 h 2845497"/>
              <a:gd name="connsiteX174" fmla="*/ 2158796 w 2794389"/>
              <a:gd name="connsiteY174" fmla="*/ 2360897 h 2845497"/>
              <a:gd name="connsiteX175" fmla="*/ 2159040 w 2794389"/>
              <a:gd name="connsiteY175" fmla="*/ 2356441 h 2845497"/>
              <a:gd name="connsiteX176" fmla="*/ 2330100 w 2794389"/>
              <a:gd name="connsiteY176" fmla="*/ 2283638 h 2845497"/>
              <a:gd name="connsiteX177" fmla="*/ 2323070 w 2794389"/>
              <a:gd name="connsiteY177" fmla="*/ 2291229 h 2845497"/>
              <a:gd name="connsiteX178" fmla="*/ 2321954 w 2794389"/>
              <a:gd name="connsiteY178" fmla="*/ 2285584 h 2845497"/>
              <a:gd name="connsiteX179" fmla="*/ 2330100 w 2794389"/>
              <a:gd name="connsiteY179" fmla="*/ 2283638 h 2845497"/>
              <a:gd name="connsiteX180" fmla="*/ 2320554 w 2794389"/>
              <a:gd name="connsiteY180" fmla="*/ 2283103 h 2845497"/>
              <a:gd name="connsiteX181" fmla="*/ 2321938 w 2794389"/>
              <a:gd name="connsiteY181" fmla="*/ 2294850 h 2845497"/>
              <a:gd name="connsiteX182" fmla="*/ 2285688 w 2794389"/>
              <a:gd name="connsiteY182" fmla="*/ 2330104 h 2845497"/>
              <a:gd name="connsiteX183" fmla="*/ 2248656 w 2794389"/>
              <a:gd name="connsiteY183" fmla="*/ 2364560 h 2845497"/>
              <a:gd name="connsiteX184" fmla="*/ 2254934 w 2794389"/>
              <a:gd name="connsiteY184" fmla="*/ 2356366 h 2845497"/>
              <a:gd name="connsiteX185" fmla="*/ 2268378 w 2794389"/>
              <a:gd name="connsiteY185" fmla="*/ 2338071 h 2845497"/>
              <a:gd name="connsiteX186" fmla="*/ 2287202 w 2794389"/>
              <a:gd name="connsiteY186" fmla="*/ 2310978 h 2845497"/>
              <a:gd name="connsiteX187" fmla="*/ 2281104 w 2794389"/>
              <a:gd name="connsiteY187" fmla="*/ 2325567 h 2845497"/>
              <a:gd name="connsiteX188" fmla="*/ 2320554 w 2794389"/>
              <a:gd name="connsiteY188" fmla="*/ 2283103 h 2845497"/>
              <a:gd name="connsiteX189" fmla="*/ 2533698 w 2794389"/>
              <a:gd name="connsiteY189" fmla="*/ 2030479 h 2845497"/>
              <a:gd name="connsiteX190" fmla="*/ 2526126 w 2794389"/>
              <a:gd name="connsiteY190" fmla="*/ 2041549 h 2845497"/>
              <a:gd name="connsiteX191" fmla="*/ 2505892 w 2794389"/>
              <a:gd name="connsiteY191" fmla="*/ 2070605 h 2845497"/>
              <a:gd name="connsiteX192" fmla="*/ 2492344 w 2794389"/>
              <a:gd name="connsiteY192" fmla="*/ 2090008 h 2845497"/>
              <a:gd name="connsiteX193" fmla="*/ 2476726 w 2794389"/>
              <a:gd name="connsiteY193" fmla="*/ 2111325 h 2845497"/>
              <a:gd name="connsiteX194" fmla="*/ 2441616 w 2794389"/>
              <a:gd name="connsiteY194" fmla="*/ 2156843 h 2845497"/>
              <a:gd name="connsiteX195" fmla="*/ 2423174 w 2794389"/>
              <a:gd name="connsiteY195" fmla="*/ 2179512 h 2845497"/>
              <a:gd name="connsiteX196" fmla="*/ 2404820 w 2794389"/>
              <a:gd name="connsiteY196" fmla="*/ 2201090 h 2845497"/>
              <a:gd name="connsiteX197" fmla="*/ 2371844 w 2794389"/>
              <a:gd name="connsiteY197" fmla="*/ 2239016 h 2845497"/>
              <a:gd name="connsiteX198" fmla="*/ 2338282 w 2794389"/>
              <a:gd name="connsiteY198" fmla="*/ 2274849 h 2845497"/>
              <a:gd name="connsiteX199" fmla="*/ 2372324 w 2794389"/>
              <a:gd name="connsiteY199" fmla="*/ 2238112 h 2845497"/>
              <a:gd name="connsiteX200" fmla="*/ 2402028 w 2794389"/>
              <a:gd name="connsiteY200" fmla="*/ 2203737 h 2845497"/>
              <a:gd name="connsiteX201" fmla="*/ 2428922 w 2794389"/>
              <a:gd name="connsiteY201" fmla="*/ 2172043 h 2845497"/>
              <a:gd name="connsiteX202" fmla="*/ 2452706 w 2794389"/>
              <a:gd name="connsiteY202" fmla="*/ 2141830 h 2845497"/>
              <a:gd name="connsiteX203" fmla="*/ 2533698 w 2794389"/>
              <a:gd name="connsiteY203" fmla="*/ 2030479 h 2845497"/>
              <a:gd name="connsiteX204" fmla="*/ 2480086 w 2794389"/>
              <a:gd name="connsiteY204" fmla="*/ 2000859 h 2845497"/>
              <a:gd name="connsiteX205" fmla="*/ 2480220 w 2794389"/>
              <a:gd name="connsiteY205" fmla="*/ 2002194 h 2845497"/>
              <a:gd name="connsiteX206" fmla="*/ 2470342 w 2794389"/>
              <a:gd name="connsiteY206" fmla="*/ 2016702 h 2845497"/>
              <a:gd name="connsiteX207" fmla="*/ 2737374 w 2794389"/>
              <a:gd name="connsiteY207" fmla="*/ 1622882 h 2845497"/>
              <a:gd name="connsiteX208" fmla="*/ 2721088 w 2794389"/>
              <a:gd name="connsiteY208" fmla="*/ 1647319 h 2845497"/>
              <a:gd name="connsiteX209" fmla="*/ 2737374 w 2794389"/>
              <a:gd name="connsiteY209" fmla="*/ 1622882 h 2845497"/>
              <a:gd name="connsiteX210" fmla="*/ 2740196 w 2794389"/>
              <a:gd name="connsiteY210" fmla="*/ 1130721 h 2845497"/>
              <a:gd name="connsiteX211" fmla="*/ 2741196 w 2794389"/>
              <a:gd name="connsiteY211" fmla="*/ 1139733 h 2845497"/>
              <a:gd name="connsiteX212" fmla="*/ 2741222 w 2794389"/>
              <a:gd name="connsiteY212" fmla="*/ 1142177 h 2845497"/>
              <a:gd name="connsiteX213" fmla="*/ 2738008 w 2794389"/>
              <a:gd name="connsiteY213" fmla="*/ 1106284 h 2845497"/>
              <a:gd name="connsiteX214" fmla="*/ 2740196 w 2794389"/>
              <a:gd name="connsiteY214" fmla="*/ 1130721 h 2845497"/>
              <a:gd name="connsiteX215" fmla="*/ 2739568 w 2794389"/>
              <a:gd name="connsiteY215" fmla="*/ 1125065 h 2845497"/>
              <a:gd name="connsiteX216" fmla="*/ 2738008 w 2794389"/>
              <a:gd name="connsiteY216" fmla="*/ 1106284 h 2845497"/>
              <a:gd name="connsiteX217" fmla="*/ 2753676 w 2794389"/>
              <a:gd name="connsiteY217" fmla="*/ 758971 h 2845497"/>
              <a:gd name="connsiteX218" fmla="*/ 2760776 w 2794389"/>
              <a:gd name="connsiteY218" fmla="*/ 787220 h 2845497"/>
              <a:gd name="connsiteX219" fmla="*/ 2766060 w 2794389"/>
              <a:gd name="connsiteY219" fmla="*/ 802868 h 2845497"/>
              <a:gd name="connsiteX220" fmla="*/ 2775700 w 2794389"/>
              <a:gd name="connsiteY220" fmla="*/ 814109 h 2845497"/>
              <a:gd name="connsiteX221" fmla="*/ 2784984 w 2794389"/>
              <a:gd name="connsiteY221" fmla="*/ 829382 h 2845497"/>
              <a:gd name="connsiteX222" fmla="*/ 2789804 w 2794389"/>
              <a:gd name="connsiteY222" fmla="*/ 850186 h 2845497"/>
              <a:gd name="connsiteX223" fmla="*/ 2794062 w 2794389"/>
              <a:gd name="connsiteY223" fmla="*/ 886052 h 2845497"/>
              <a:gd name="connsiteX224" fmla="*/ 2787394 w 2794389"/>
              <a:gd name="connsiteY224" fmla="*/ 868188 h 2845497"/>
              <a:gd name="connsiteX225" fmla="*/ 2794372 w 2794389"/>
              <a:gd name="connsiteY225" fmla="*/ 949759 h 2845497"/>
              <a:gd name="connsiteX226" fmla="*/ 2790234 w 2794389"/>
              <a:gd name="connsiteY226" fmla="*/ 945026 h 2845497"/>
              <a:gd name="connsiteX227" fmla="*/ 2790602 w 2794389"/>
              <a:gd name="connsiteY227" fmla="*/ 949270 h 2845497"/>
              <a:gd name="connsiteX228" fmla="*/ 2791350 w 2794389"/>
              <a:gd name="connsiteY228" fmla="*/ 960470 h 2845497"/>
              <a:gd name="connsiteX229" fmla="*/ 2792604 w 2794389"/>
              <a:gd name="connsiteY229" fmla="*/ 994511 h 2845497"/>
              <a:gd name="connsiteX230" fmla="*/ 2794389 w 2794389"/>
              <a:gd name="connsiteY230" fmla="*/ 1044070 h 2845497"/>
              <a:gd name="connsiteX231" fmla="*/ 2787434 w 2794389"/>
              <a:gd name="connsiteY231" fmla="*/ 990903 h 2845497"/>
              <a:gd name="connsiteX232" fmla="*/ 2786880 w 2794389"/>
              <a:gd name="connsiteY232" fmla="*/ 959705 h 2845497"/>
              <a:gd name="connsiteX233" fmla="*/ 2781082 w 2794389"/>
              <a:gd name="connsiteY233" fmla="*/ 939854 h 2845497"/>
              <a:gd name="connsiteX234" fmla="*/ 2781384 w 2794389"/>
              <a:gd name="connsiteY234" fmla="*/ 948358 h 2845497"/>
              <a:gd name="connsiteX235" fmla="*/ 2781538 w 2794389"/>
              <a:gd name="connsiteY235" fmla="*/ 967077 h 2845497"/>
              <a:gd name="connsiteX236" fmla="*/ 2781180 w 2794389"/>
              <a:gd name="connsiteY236" fmla="*/ 994316 h 2845497"/>
              <a:gd name="connsiteX237" fmla="*/ 2779512 w 2794389"/>
              <a:gd name="connsiteY237" fmla="*/ 980150 h 2845497"/>
              <a:gd name="connsiteX238" fmla="*/ 2775440 w 2794389"/>
              <a:gd name="connsiteY238" fmla="*/ 949091 h 2845497"/>
              <a:gd name="connsiteX239" fmla="*/ 2767860 w 2794389"/>
              <a:gd name="connsiteY239" fmla="*/ 904176 h 2845497"/>
              <a:gd name="connsiteX240" fmla="*/ 2773738 w 2794389"/>
              <a:gd name="connsiteY240" fmla="*/ 874273 h 2845497"/>
              <a:gd name="connsiteX241" fmla="*/ 2754278 w 2794389"/>
              <a:gd name="connsiteY241" fmla="*/ 819787 h 2845497"/>
              <a:gd name="connsiteX242" fmla="*/ 2756908 w 2794389"/>
              <a:gd name="connsiteY242" fmla="*/ 783115 h 2845497"/>
              <a:gd name="connsiteX243" fmla="*/ 2753676 w 2794389"/>
              <a:gd name="connsiteY243" fmla="*/ 758971 h 2845497"/>
              <a:gd name="connsiteX244" fmla="*/ 2682736 w 2794389"/>
              <a:gd name="connsiteY244" fmla="*/ 514436 h 2845497"/>
              <a:gd name="connsiteX245" fmla="*/ 2697112 w 2794389"/>
              <a:gd name="connsiteY245" fmla="*/ 540277 h 2845497"/>
              <a:gd name="connsiteX246" fmla="*/ 2718968 w 2794389"/>
              <a:gd name="connsiteY246" fmla="*/ 583318 h 2845497"/>
              <a:gd name="connsiteX247" fmla="*/ 2708154 w 2794389"/>
              <a:gd name="connsiteY247" fmla="*/ 553929 h 2845497"/>
              <a:gd name="connsiteX248" fmla="*/ 2726858 w 2794389"/>
              <a:gd name="connsiteY248" fmla="*/ 566913 h 2845497"/>
              <a:gd name="connsiteX249" fmla="*/ 2735162 w 2794389"/>
              <a:gd name="connsiteY249" fmla="*/ 601548 h 2845497"/>
              <a:gd name="connsiteX250" fmla="*/ 2740226 w 2794389"/>
              <a:gd name="connsiteY250" fmla="*/ 625464 h 2845497"/>
              <a:gd name="connsiteX251" fmla="*/ 2742254 w 2794389"/>
              <a:gd name="connsiteY251" fmla="*/ 636388 h 2845497"/>
              <a:gd name="connsiteX252" fmla="*/ 2767268 w 2794389"/>
              <a:gd name="connsiteY252" fmla="*/ 674452 h 2845497"/>
              <a:gd name="connsiteX253" fmla="*/ 2774670 w 2794389"/>
              <a:gd name="connsiteY253" fmla="*/ 624454 h 2845497"/>
              <a:gd name="connsiteX254" fmla="*/ 2788788 w 2794389"/>
              <a:gd name="connsiteY254" fmla="*/ 697146 h 2845497"/>
              <a:gd name="connsiteX255" fmla="*/ 2791598 w 2794389"/>
              <a:gd name="connsiteY255" fmla="*/ 766946 h 2845497"/>
              <a:gd name="connsiteX256" fmla="*/ 2773928 w 2794389"/>
              <a:gd name="connsiteY256" fmla="*/ 727399 h 2845497"/>
              <a:gd name="connsiteX257" fmla="*/ 2761812 w 2794389"/>
              <a:gd name="connsiteY257" fmla="*/ 700469 h 2845497"/>
              <a:gd name="connsiteX258" fmla="*/ 2757586 w 2794389"/>
              <a:gd name="connsiteY258" fmla="*/ 691705 h 2845497"/>
              <a:gd name="connsiteX259" fmla="*/ 2755892 w 2794389"/>
              <a:gd name="connsiteY259" fmla="*/ 688397 h 2845497"/>
              <a:gd name="connsiteX260" fmla="*/ 2767756 w 2794389"/>
              <a:gd name="connsiteY260" fmla="*/ 736522 h 2845497"/>
              <a:gd name="connsiteX261" fmla="*/ 2751194 w 2794389"/>
              <a:gd name="connsiteY261" fmla="*/ 741450 h 2845497"/>
              <a:gd name="connsiteX262" fmla="*/ 2754036 w 2794389"/>
              <a:gd name="connsiteY262" fmla="*/ 754223 h 2845497"/>
              <a:gd name="connsiteX263" fmla="*/ 2737296 w 2794389"/>
              <a:gd name="connsiteY263" fmla="*/ 720133 h 2845497"/>
              <a:gd name="connsiteX264" fmla="*/ 2736254 w 2794389"/>
              <a:gd name="connsiteY264" fmla="*/ 699688 h 2845497"/>
              <a:gd name="connsiteX265" fmla="*/ 2732476 w 2794389"/>
              <a:gd name="connsiteY265" fmla="*/ 674583 h 2845497"/>
              <a:gd name="connsiteX266" fmla="*/ 2719106 w 2794389"/>
              <a:gd name="connsiteY266" fmla="*/ 609743 h 2845497"/>
              <a:gd name="connsiteX267" fmla="*/ 2700296 w 2794389"/>
              <a:gd name="connsiteY267" fmla="*/ 572102 h 2845497"/>
              <a:gd name="connsiteX268" fmla="*/ 2680380 w 2794389"/>
              <a:gd name="connsiteY268" fmla="*/ 518430 h 2845497"/>
              <a:gd name="connsiteX269" fmla="*/ 2682736 w 2794389"/>
              <a:gd name="connsiteY269" fmla="*/ 514436 h 2845497"/>
              <a:gd name="connsiteX270" fmla="*/ 2615198 w 2794389"/>
              <a:gd name="connsiteY270" fmla="*/ 392112 h 2845497"/>
              <a:gd name="connsiteX271" fmla="*/ 2639626 w 2794389"/>
              <a:gd name="connsiteY271" fmla="*/ 432834 h 2845497"/>
              <a:gd name="connsiteX272" fmla="*/ 2625034 w 2794389"/>
              <a:gd name="connsiteY272" fmla="*/ 418895 h 2845497"/>
              <a:gd name="connsiteX273" fmla="*/ 2615808 w 2794389"/>
              <a:gd name="connsiteY273" fmla="*/ 367832 h 2845497"/>
              <a:gd name="connsiteX274" fmla="*/ 2625312 w 2794389"/>
              <a:gd name="connsiteY274" fmla="*/ 385725 h 2845497"/>
              <a:gd name="connsiteX275" fmla="*/ 2639626 w 2794389"/>
              <a:gd name="connsiteY275" fmla="*/ 414788 h 2845497"/>
              <a:gd name="connsiteX276" fmla="*/ 2629342 w 2794389"/>
              <a:gd name="connsiteY276" fmla="*/ 402928 h 2845497"/>
              <a:gd name="connsiteX277" fmla="*/ 2622364 w 2794389"/>
              <a:gd name="connsiteY277" fmla="*/ 386758 h 2845497"/>
              <a:gd name="connsiteX278" fmla="*/ 2615232 w 2794389"/>
              <a:gd name="connsiteY278" fmla="*/ 373165 h 2845497"/>
              <a:gd name="connsiteX279" fmla="*/ 2615808 w 2794389"/>
              <a:gd name="connsiteY279" fmla="*/ 367832 h 2845497"/>
              <a:gd name="connsiteX280" fmla="*/ 2648554 w 2794389"/>
              <a:gd name="connsiteY280" fmla="*/ 326972 h 2845497"/>
              <a:gd name="connsiteX281" fmla="*/ 2680824 w 2794389"/>
              <a:gd name="connsiteY281" fmla="*/ 371765 h 2845497"/>
              <a:gd name="connsiteX282" fmla="*/ 2708834 w 2794389"/>
              <a:gd name="connsiteY282" fmla="*/ 422073 h 2845497"/>
              <a:gd name="connsiteX283" fmla="*/ 2734734 w 2794389"/>
              <a:gd name="connsiteY283" fmla="*/ 479632 h 2845497"/>
              <a:gd name="connsiteX284" fmla="*/ 2760008 w 2794389"/>
              <a:gd name="connsiteY284" fmla="*/ 546646 h 2845497"/>
              <a:gd name="connsiteX285" fmla="*/ 2747184 w 2794389"/>
              <a:gd name="connsiteY285" fmla="*/ 555492 h 2845497"/>
              <a:gd name="connsiteX286" fmla="*/ 2724938 w 2794389"/>
              <a:gd name="connsiteY286" fmla="*/ 508516 h 2845497"/>
              <a:gd name="connsiteX287" fmla="*/ 2744626 w 2794389"/>
              <a:gd name="connsiteY287" fmla="*/ 558180 h 2845497"/>
              <a:gd name="connsiteX288" fmla="*/ 2731696 w 2794389"/>
              <a:gd name="connsiteY288" fmla="*/ 557822 h 2845497"/>
              <a:gd name="connsiteX289" fmla="*/ 2723628 w 2794389"/>
              <a:gd name="connsiteY289" fmla="*/ 533173 h 2845497"/>
              <a:gd name="connsiteX290" fmla="*/ 2713978 w 2794389"/>
              <a:gd name="connsiteY290" fmla="*/ 504476 h 2845497"/>
              <a:gd name="connsiteX291" fmla="*/ 2694112 w 2794389"/>
              <a:gd name="connsiteY291" fmla="*/ 470736 h 2845497"/>
              <a:gd name="connsiteX292" fmla="*/ 2672184 w 2794389"/>
              <a:gd name="connsiteY292" fmla="*/ 452449 h 2845497"/>
              <a:gd name="connsiteX293" fmla="*/ 2666224 w 2794389"/>
              <a:gd name="connsiteY293" fmla="*/ 430375 h 2845497"/>
              <a:gd name="connsiteX294" fmla="*/ 2678576 w 2794389"/>
              <a:gd name="connsiteY294" fmla="*/ 457410 h 2845497"/>
              <a:gd name="connsiteX295" fmla="*/ 2686954 w 2794389"/>
              <a:gd name="connsiteY295" fmla="*/ 474932 h 2845497"/>
              <a:gd name="connsiteX296" fmla="*/ 2687524 w 2794389"/>
              <a:gd name="connsiteY296" fmla="*/ 449101 h 2845497"/>
              <a:gd name="connsiteX297" fmla="*/ 2668464 w 2794389"/>
              <a:gd name="connsiteY297" fmla="*/ 393718 h 2845497"/>
              <a:gd name="connsiteX298" fmla="*/ 2654612 w 2794389"/>
              <a:gd name="connsiteY298" fmla="*/ 355824 h 2845497"/>
              <a:gd name="connsiteX299" fmla="*/ 2647798 w 2794389"/>
              <a:gd name="connsiteY299" fmla="*/ 338792 h 2845497"/>
              <a:gd name="connsiteX300" fmla="*/ 2663072 w 2794389"/>
              <a:gd name="connsiteY300" fmla="*/ 371603 h 2845497"/>
              <a:gd name="connsiteX301" fmla="*/ 2676198 w 2794389"/>
              <a:gd name="connsiteY301" fmla="*/ 401481 h 2845497"/>
              <a:gd name="connsiteX302" fmla="*/ 2687890 w 2794389"/>
              <a:gd name="connsiteY302" fmla="*/ 432101 h 2845497"/>
              <a:gd name="connsiteX303" fmla="*/ 2692964 w 2794389"/>
              <a:gd name="connsiteY303" fmla="*/ 448996 h 2845497"/>
              <a:gd name="connsiteX304" fmla="*/ 2696530 w 2794389"/>
              <a:gd name="connsiteY304" fmla="*/ 467910 h 2845497"/>
              <a:gd name="connsiteX305" fmla="*/ 2713050 w 2794389"/>
              <a:gd name="connsiteY305" fmla="*/ 483151 h 2845497"/>
              <a:gd name="connsiteX306" fmla="*/ 2702734 w 2794389"/>
              <a:gd name="connsiteY306" fmla="*/ 446218 h 2845497"/>
              <a:gd name="connsiteX307" fmla="*/ 2686898 w 2794389"/>
              <a:gd name="connsiteY307" fmla="*/ 406800 h 2845497"/>
              <a:gd name="connsiteX308" fmla="*/ 2668910 w 2794389"/>
              <a:gd name="connsiteY308" fmla="*/ 366168 h 2845497"/>
              <a:gd name="connsiteX309" fmla="*/ 2648554 w 2794389"/>
              <a:gd name="connsiteY309" fmla="*/ 326972 h 2845497"/>
              <a:gd name="connsiteX310" fmla="*/ 0 w 2794389"/>
              <a:gd name="connsiteY310" fmla="*/ 0 h 2845497"/>
              <a:gd name="connsiteX311" fmla="*/ 2438814 w 2794389"/>
              <a:gd name="connsiteY311" fmla="*/ 0 h 2845497"/>
              <a:gd name="connsiteX312" fmla="*/ 2445200 w 2794389"/>
              <a:gd name="connsiteY312" fmla="*/ 10043 h 2845497"/>
              <a:gd name="connsiteX313" fmla="*/ 2458382 w 2794389"/>
              <a:gd name="connsiteY313" fmla="*/ 13676 h 2845497"/>
              <a:gd name="connsiteX314" fmla="*/ 2487516 w 2794389"/>
              <a:gd name="connsiteY314" fmla="*/ 44940 h 2845497"/>
              <a:gd name="connsiteX315" fmla="*/ 2465440 w 2794389"/>
              <a:gd name="connsiteY315" fmla="*/ 0 h 2845497"/>
              <a:gd name="connsiteX316" fmla="*/ 2473336 w 2794389"/>
              <a:gd name="connsiteY316" fmla="*/ 0 h 2845497"/>
              <a:gd name="connsiteX317" fmla="*/ 2494576 w 2794389"/>
              <a:gd name="connsiteY317" fmla="*/ 41374 h 2845497"/>
              <a:gd name="connsiteX318" fmla="*/ 2550572 w 2794389"/>
              <a:gd name="connsiteY318" fmla="*/ 147634 h 2845497"/>
              <a:gd name="connsiteX319" fmla="*/ 2533814 w 2794389"/>
              <a:gd name="connsiteY319" fmla="*/ 120475 h 2845497"/>
              <a:gd name="connsiteX320" fmla="*/ 2542412 w 2794389"/>
              <a:gd name="connsiteY320" fmla="*/ 157596 h 2845497"/>
              <a:gd name="connsiteX321" fmla="*/ 2565308 w 2794389"/>
              <a:gd name="connsiteY321" fmla="*/ 186139 h 2845497"/>
              <a:gd name="connsiteX322" fmla="*/ 2560586 w 2794389"/>
              <a:gd name="connsiteY322" fmla="*/ 187931 h 2845497"/>
              <a:gd name="connsiteX323" fmla="*/ 2619342 w 2794389"/>
              <a:gd name="connsiteY323" fmla="*/ 264647 h 2845497"/>
              <a:gd name="connsiteX324" fmla="*/ 2599206 w 2794389"/>
              <a:gd name="connsiteY324" fmla="*/ 266682 h 2845497"/>
              <a:gd name="connsiteX325" fmla="*/ 2604530 w 2794389"/>
              <a:gd name="connsiteY325" fmla="*/ 301782 h 2845497"/>
              <a:gd name="connsiteX326" fmla="*/ 2632362 w 2794389"/>
              <a:gd name="connsiteY326" fmla="*/ 370566 h 2845497"/>
              <a:gd name="connsiteX327" fmla="*/ 2640928 w 2794389"/>
              <a:gd name="connsiteY327" fmla="*/ 382939 h 2845497"/>
              <a:gd name="connsiteX328" fmla="*/ 2652140 w 2794389"/>
              <a:gd name="connsiteY328" fmla="*/ 406292 h 2845497"/>
              <a:gd name="connsiteX329" fmla="*/ 2657872 w 2794389"/>
              <a:gd name="connsiteY329" fmla="*/ 442119 h 2845497"/>
              <a:gd name="connsiteX330" fmla="*/ 2635178 w 2794389"/>
              <a:gd name="connsiteY330" fmla="*/ 392102 h 2845497"/>
              <a:gd name="connsiteX331" fmla="*/ 2610426 w 2794389"/>
              <a:gd name="connsiteY331" fmla="*/ 343016 h 2845497"/>
              <a:gd name="connsiteX332" fmla="*/ 2604850 w 2794389"/>
              <a:gd name="connsiteY332" fmla="*/ 343744 h 2845497"/>
              <a:gd name="connsiteX333" fmla="*/ 2607046 w 2794389"/>
              <a:gd name="connsiteY333" fmla="*/ 351346 h 2845497"/>
              <a:gd name="connsiteX334" fmla="*/ 2598904 w 2794389"/>
              <a:gd name="connsiteY334" fmla="*/ 343519 h 2845497"/>
              <a:gd name="connsiteX335" fmla="*/ 2599524 w 2794389"/>
              <a:gd name="connsiteY335" fmla="*/ 343484 h 2845497"/>
              <a:gd name="connsiteX336" fmla="*/ 2577964 w 2794389"/>
              <a:gd name="connsiteY336" fmla="*/ 304063 h 2845497"/>
              <a:gd name="connsiteX337" fmla="*/ 2554756 w 2794389"/>
              <a:gd name="connsiteY337" fmla="*/ 273379 h 2845497"/>
              <a:gd name="connsiteX338" fmla="*/ 2576594 w 2794389"/>
              <a:gd name="connsiteY338" fmla="*/ 315875 h 2845497"/>
              <a:gd name="connsiteX339" fmla="*/ 2600598 w 2794389"/>
              <a:gd name="connsiteY339" fmla="*/ 361629 h 2845497"/>
              <a:gd name="connsiteX340" fmla="*/ 2576870 w 2794389"/>
              <a:gd name="connsiteY340" fmla="*/ 337624 h 2845497"/>
              <a:gd name="connsiteX341" fmla="*/ 2551678 w 2794389"/>
              <a:gd name="connsiteY341" fmla="*/ 277197 h 2845497"/>
              <a:gd name="connsiteX342" fmla="*/ 2530590 w 2794389"/>
              <a:gd name="connsiteY342" fmla="*/ 246773 h 2845497"/>
              <a:gd name="connsiteX343" fmla="*/ 2506316 w 2794389"/>
              <a:gd name="connsiteY343" fmla="*/ 207707 h 2845497"/>
              <a:gd name="connsiteX344" fmla="*/ 2508084 w 2794389"/>
              <a:gd name="connsiteY344" fmla="*/ 204628 h 2845497"/>
              <a:gd name="connsiteX345" fmla="*/ 2460606 w 2794389"/>
              <a:gd name="connsiteY345" fmla="*/ 134357 h 2845497"/>
              <a:gd name="connsiteX346" fmla="*/ 2449484 w 2794389"/>
              <a:gd name="connsiteY346" fmla="*/ 116583 h 2845497"/>
              <a:gd name="connsiteX347" fmla="*/ 2437050 w 2794389"/>
              <a:gd name="connsiteY347" fmla="*/ 99770 h 2845497"/>
              <a:gd name="connsiteX348" fmla="*/ 2408518 w 2794389"/>
              <a:gd name="connsiteY348" fmla="*/ 69092 h 2845497"/>
              <a:gd name="connsiteX349" fmla="*/ 2423248 w 2794389"/>
              <a:gd name="connsiteY349" fmla="*/ 80676 h 2845497"/>
              <a:gd name="connsiteX350" fmla="*/ 2399962 w 2794389"/>
              <a:gd name="connsiteY350" fmla="*/ 55090 h 2845497"/>
              <a:gd name="connsiteX351" fmla="*/ 2391346 w 2794389"/>
              <a:gd name="connsiteY351" fmla="*/ 46548 h 2845497"/>
              <a:gd name="connsiteX352" fmla="*/ 2444666 w 2794389"/>
              <a:gd name="connsiteY352" fmla="*/ 117824 h 2845497"/>
              <a:gd name="connsiteX353" fmla="*/ 2727070 w 2794389"/>
              <a:gd name="connsiteY353" fmla="*/ 1041974 h 2845497"/>
              <a:gd name="connsiteX354" fmla="*/ 2720932 w 2794389"/>
              <a:gd name="connsiteY354" fmla="*/ 1163462 h 2845497"/>
              <a:gd name="connsiteX355" fmla="*/ 2721528 w 2794389"/>
              <a:gd name="connsiteY355" fmla="*/ 1161479 h 2845497"/>
              <a:gd name="connsiteX356" fmla="*/ 2724476 w 2794389"/>
              <a:gd name="connsiteY356" fmla="*/ 1196856 h 2845497"/>
              <a:gd name="connsiteX357" fmla="*/ 2726014 w 2794389"/>
              <a:gd name="connsiteY357" fmla="*/ 1221260 h 2845497"/>
              <a:gd name="connsiteX358" fmla="*/ 2726372 w 2794389"/>
              <a:gd name="connsiteY358" fmla="*/ 1232363 h 2845497"/>
              <a:gd name="connsiteX359" fmla="*/ 2730884 w 2794389"/>
              <a:gd name="connsiteY359" fmla="*/ 1176867 h 2845497"/>
              <a:gd name="connsiteX360" fmla="*/ 2734142 w 2794389"/>
              <a:gd name="connsiteY360" fmla="*/ 1149073 h 2845497"/>
              <a:gd name="connsiteX361" fmla="*/ 2738570 w 2794389"/>
              <a:gd name="connsiteY361" fmla="*/ 1180499 h 2845497"/>
              <a:gd name="connsiteX362" fmla="*/ 2741370 w 2794389"/>
              <a:gd name="connsiteY362" fmla="*/ 1156230 h 2845497"/>
              <a:gd name="connsiteX363" fmla="*/ 2741222 w 2794389"/>
              <a:gd name="connsiteY363" fmla="*/ 1142177 h 2845497"/>
              <a:gd name="connsiteX364" fmla="*/ 2744530 w 2794389"/>
              <a:gd name="connsiteY364" fmla="*/ 1179123 h 2845497"/>
              <a:gd name="connsiteX365" fmla="*/ 2744328 w 2794389"/>
              <a:gd name="connsiteY365" fmla="*/ 1222091 h 2845497"/>
              <a:gd name="connsiteX366" fmla="*/ 2741192 w 2794389"/>
              <a:gd name="connsiteY366" fmla="*/ 1266909 h 2845497"/>
              <a:gd name="connsiteX367" fmla="*/ 2730476 w 2794389"/>
              <a:gd name="connsiteY367" fmla="*/ 1355037 h 2845497"/>
              <a:gd name="connsiteX368" fmla="*/ 2717708 w 2794389"/>
              <a:gd name="connsiteY368" fmla="*/ 1429562 h 2845497"/>
              <a:gd name="connsiteX369" fmla="*/ 2714526 w 2794389"/>
              <a:gd name="connsiteY369" fmla="*/ 1414565 h 2845497"/>
              <a:gd name="connsiteX370" fmla="*/ 2702174 w 2794389"/>
              <a:gd name="connsiteY370" fmla="*/ 1459269 h 2845497"/>
              <a:gd name="connsiteX371" fmla="*/ 2687834 w 2794389"/>
              <a:gd name="connsiteY371" fmla="*/ 1510375 h 2845497"/>
              <a:gd name="connsiteX372" fmla="*/ 2705854 w 2794389"/>
              <a:gd name="connsiteY372" fmla="*/ 1471373 h 2845497"/>
              <a:gd name="connsiteX373" fmla="*/ 2702768 w 2794389"/>
              <a:gd name="connsiteY373" fmla="*/ 1510008 h 2845497"/>
              <a:gd name="connsiteX374" fmla="*/ 2636440 w 2794389"/>
              <a:gd name="connsiteY374" fmla="*/ 1660035 h 2845497"/>
              <a:gd name="connsiteX375" fmla="*/ 2624878 w 2794389"/>
              <a:gd name="connsiteY375" fmla="*/ 1694435 h 2845497"/>
              <a:gd name="connsiteX376" fmla="*/ 2620944 w 2794389"/>
              <a:gd name="connsiteY376" fmla="*/ 1710921 h 2845497"/>
              <a:gd name="connsiteX377" fmla="*/ 2627712 w 2794389"/>
              <a:gd name="connsiteY377" fmla="*/ 1714554 h 2845497"/>
              <a:gd name="connsiteX378" fmla="*/ 2613152 w 2794389"/>
              <a:gd name="connsiteY378" fmla="*/ 1764724 h 2845497"/>
              <a:gd name="connsiteX379" fmla="*/ 2600474 w 2794389"/>
              <a:gd name="connsiteY379" fmla="*/ 1779606 h 2845497"/>
              <a:gd name="connsiteX380" fmla="*/ 2587154 w 2794389"/>
              <a:gd name="connsiteY380" fmla="*/ 1794048 h 2845497"/>
              <a:gd name="connsiteX381" fmla="*/ 2538256 w 2794389"/>
              <a:gd name="connsiteY381" fmla="*/ 1906267 h 2845497"/>
              <a:gd name="connsiteX382" fmla="*/ 2480086 w 2794389"/>
              <a:gd name="connsiteY382" fmla="*/ 2000859 h 2845497"/>
              <a:gd name="connsiteX383" fmla="*/ 2479750 w 2794389"/>
              <a:gd name="connsiteY383" fmla="*/ 1997513 h 2845497"/>
              <a:gd name="connsiteX384" fmla="*/ 2462950 w 2794389"/>
              <a:gd name="connsiteY384" fmla="*/ 2009876 h 2845497"/>
              <a:gd name="connsiteX385" fmla="*/ 2435926 w 2794389"/>
              <a:gd name="connsiteY385" fmla="*/ 2046588 h 2845497"/>
              <a:gd name="connsiteX386" fmla="*/ 2411880 w 2794389"/>
              <a:gd name="connsiteY386" fmla="*/ 2081150 h 2845497"/>
              <a:gd name="connsiteX387" fmla="*/ 2365844 w 2794389"/>
              <a:gd name="connsiteY387" fmla="*/ 2132794 h 2845497"/>
              <a:gd name="connsiteX388" fmla="*/ 2331718 w 2794389"/>
              <a:gd name="connsiteY388" fmla="*/ 2184291 h 2845497"/>
              <a:gd name="connsiteX389" fmla="*/ 2287456 w 2794389"/>
              <a:gd name="connsiteY389" fmla="*/ 2240749 h 2845497"/>
              <a:gd name="connsiteX390" fmla="*/ 2191328 w 2794389"/>
              <a:gd name="connsiteY390" fmla="*/ 2344818 h 2845497"/>
              <a:gd name="connsiteX391" fmla="*/ 2220714 w 2794389"/>
              <a:gd name="connsiteY391" fmla="*/ 2302998 h 2845497"/>
              <a:gd name="connsiteX392" fmla="*/ 2280828 w 2794389"/>
              <a:gd name="connsiteY392" fmla="*/ 2233368 h 2845497"/>
              <a:gd name="connsiteX393" fmla="*/ 2272800 w 2794389"/>
              <a:gd name="connsiteY393" fmla="*/ 2241791 h 2845497"/>
              <a:gd name="connsiteX394" fmla="*/ 2254318 w 2794389"/>
              <a:gd name="connsiteY394" fmla="*/ 2259476 h 2845497"/>
              <a:gd name="connsiteX395" fmla="*/ 2227414 w 2794389"/>
              <a:gd name="connsiteY395" fmla="*/ 2285183 h 2845497"/>
              <a:gd name="connsiteX396" fmla="*/ 2283158 w 2794389"/>
              <a:gd name="connsiteY396" fmla="*/ 2211514 h 2845497"/>
              <a:gd name="connsiteX397" fmla="*/ 2232862 w 2794389"/>
              <a:gd name="connsiteY397" fmla="*/ 2267328 h 2845497"/>
              <a:gd name="connsiteX398" fmla="*/ 2212546 w 2794389"/>
              <a:gd name="connsiteY398" fmla="*/ 2293573 h 2845497"/>
              <a:gd name="connsiteX399" fmla="*/ 2184952 w 2794389"/>
              <a:gd name="connsiteY399" fmla="*/ 2322824 h 2845497"/>
              <a:gd name="connsiteX400" fmla="*/ 2156804 w 2794389"/>
              <a:gd name="connsiteY400" fmla="*/ 2338969 h 2845497"/>
              <a:gd name="connsiteX401" fmla="*/ 2156608 w 2794389"/>
              <a:gd name="connsiteY401" fmla="*/ 2351399 h 2845497"/>
              <a:gd name="connsiteX402" fmla="*/ 2145584 w 2794389"/>
              <a:gd name="connsiteY402" fmla="*/ 2357655 h 2845497"/>
              <a:gd name="connsiteX403" fmla="*/ 2104050 w 2794389"/>
              <a:gd name="connsiteY403" fmla="*/ 2393936 h 2845497"/>
              <a:gd name="connsiteX404" fmla="*/ 2074818 w 2794389"/>
              <a:gd name="connsiteY404" fmla="*/ 2418145 h 2845497"/>
              <a:gd name="connsiteX405" fmla="*/ 2061294 w 2794389"/>
              <a:gd name="connsiteY405" fmla="*/ 2428873 h 2845497"/>
              <a:gd name="connsiteX406" fmla="*/ 2085810 w 2794389"/>
              <a:gd name="connsiteY406" fmla="*/ 2420646 h 2845497"/>
              <a:gd name="connsiteX407" fmla="*/ 2111450 w 2794389"/>
              <a:gd name="connsiteY407" fmla="*/ 2407181 h 2845497"/>
              <a:gd name="connsiteX408" fmla="*/ 2141186 w 2794389"/>
              <a:gd name="connsiteY408" fmla="*/ 2375731 h 2845497"/>
              <a:gd name="connsiteX409" fmla="*/ 2169010 w 2794389"/>
              <a:gd name="connsiteY409" fmla="*/ 2366518 h 2845497"/>
              <a:gd name="connsiteX410" fmla="*/ 2098056 w 2794389"/>
              <a:gd name="connsiteY410" fmla="*/ 2423122 h 2845497"/>
              <a:gd name="connsiteX411" fmla="*/ 2037828 w 2794389"/>
              <a:gd name="connsiteY411" fmla="*/ 2469463 h 2845497"/>
              <a:gd name="connsiteX412" fmla="*/ 2022764 w 2794389"/>
              <a:gd name="connsiteY412" fmla="*/ 2469080 h 2845497"/>
              <a:gd name="connsiteX413" fmla="*/ 1953880 w 2794389"/>
              <a:gd name="connsiteY413" fmla="*/ 2512936 h 2845497"/>
              <a:gd name="connsiteX414" fmla="*/ 1894546 w 2794389"/>
              <a:gd name="connsiteY414" fmla="*/ 2547026 h 2845497"/>
              <a:gd name="connsiteX415" fmla="*/ 1902526 w 2794389"/>
              <a:gd name="connsiteY415" fmla="*/ 2537202 h 2845497"/>
              <a:gd name="connsiteX416" fmla="*/ 1816241 w 2794389"/>
              <a:gd name="connsiteY416" fmla="*/ 2581669 h 2845497"/>
              <a:gd name="connsiteX417" fmla="*/ 1730868 w 2794389"/>
              <a:gd name="connsiteY417" fmla="*/ 2614700 h 2845497"/>
              <a:gd name="connsiteX418" fmla="*/ 1690636 w 2794389"/>
              <a:gd name="connsiteY418" fmla="*/ 2638209 h 2845497"/>
              <a:gd name="connsiteX419" fmla="*/ 1647929 w 2794389"/>
              <a:gd name="connsiteY419" fmla="*/ 2661448 h 2845497"/>
              <a:gd name="connsiteX420" fmla="*/ 1606289 w 2794389"/>
              <a:gd name="connsiteY420" fmla="*/ 2682839 h 2845497"/>
              <a:gd name="connsiteX421" fmla="*/ 1587228 w 2794389"/>
              <a:gd name="connsiteY421" fmla="*/ 2693013 h 2845497"/>
              <a:gd name="connsiteX422" fmla="*/ 1569730 w 2794389"/>
              <a:gd name="connsiteY422" fmla="*/ 2701908 h 2845497"/>
              <a:gd name="connsiteX423" fmla="*/ 1532723 w 2794389"/>
              <a:gd name="connsiteY423" fmla="*/ 2715258 h 2845497"/>
              <a:gd name="connsiteX424" fmla="*/ 1502588 w 2794389"/>
              <a:gd name="connsiteY424" fmla="*/ 2722060 h 2845497"/>
              <a:gd name="connsiteX425" fmla="*/ 1467852 w 2794389"/>
              <a:gd name="connsiteY425" fmla="*/ 2727925 h 2845497"/>
              <a:gd name="connsiteX426" fmla="*/ 1395336 w 2794389"/>
              <a:gd name="connsiteY426" fmla="*/ 2740445 h 2845497"/>
              <a:gd name="connsiteX427" fmla="*/ 1334936 w 2794389"/>
              <a:gd name="connsiteY427" fmla="*/ 2756402 h 2845497"/>
              <a:gd name="connsiteX428" fmla="*/ 1400409 w 2794389"/>
              <a:gd name="connsiteY428" fmla="*/ 2732218 h 2845497"/>
              <a:gd name="connsiteX429" fmla="*/ 1343893 w 2794389"/>
              <a:gd name="connsiteY429" fmla="*/ 2746277 h 2845497"/>
              <a:gd name="connsiteX430" fmla="*/ 1308432 w 2794389"/>
              <a:gd name="connsiteY430" fmla="*/ 2747630 h 2845497"/>
              <a:gd name="connsiteX431" fmla="*/ 1336662 w 2794389"/>
              <a:gd name="connsiteY431" fmla="*/ 2744721 h 2845497"/>
              <a:gd name="connsiteX432" fmla="*/ 1349763 w 2794389"/>
              <a:gd name="connsiteY432" fmla="*/ 2741822 h 2845497"/>
              <a:gd name="connsiteX433" fmla="*/ 1347606 w 2794389"/>
              <a:gd name="connsiteY433" fmla="*/ 2738417 h 2845497"/>
              <a:gd name="connsiteX434" fmla="*/ 1345440 w 2794389"/>
              <a:gd name="connsiteY434" fmla="*/ 2729685 h 2845497"/>
              <a:gd name="connsiteX435" fmla="*/ 1278737 w 2794389"/>
              <a:gd name="connsiteY435" fmla="*/ 2740510 h 2845497"/>
              <a:gd name="connsiteX436" fmla="*/ 1250646 w 2794389"/>
              <a:gd name="connsiteY436" fmla="*/ 2746057 h 2845497"/>
              <a:gd name="connsiteX437" fmla="*/ 1229508 w 2794389"/>
              <a:gd name="connsiteY437" fmla="*/ 2750472 h 2845497"/>
              <a:gd name="connsiteX438" fmla="*/ 1250035 w 2794389"/>
              <a:gd name="connsiteY438" fmla="*/ 2749544 h 2845497"/>
              <a:gd name="connsiteX439" fmla="*/ 1258292 w 2794389"/>
              <a:gd name="connsiteY439" fmla="*/ 2750244 h 2845497"/>
              <a:gd name="connsiteX440" fmla="*/ 1254465 w 2794389"/>
              <a:gd name="connsiteY440" fmla="*/ 2755734 h 2845497"/>
              <a:gd name="connsiteX441" fmla="*/ 1279779 w 2794389"/>
              <a:gd name="connsiteY441" fmla="*/ 2756191 h 2845497"/>
              <a:gd name="connsiteX442" fmla="*/ 1179864 w 2794389"/>
              <a:gd name="connsiteY442" fmla="*/ 2775317 h 2845497"/>
              <a:gd name="connsiteX443" fmla="*/ 1124496 w 2794389"/>
              <a:gd name="connsiteY443" fmla="*/ 2778827 h 2845497"/>
              <a:gd name="connsiteX444" fmla="*/ 1069893 w 2794389"/>
              <a:gd name="connsiteY444" fmla="*/ 2778534 h 2845497"/>
              <a:gd name="connsiteX445" fmla="*/ 1035671 w 2794389"/>
              <a:gd name="connsiteY445" fmla="*/ 2768271 h 2845497"/>
              <a:gd name="connsiteX446" fmla="*/ 1014232 w 2794389"/>
              <a:gd name="connsiteY446" fmla="*/ 2774982 h 2845497"/>
              <a:gd name="connsiteX447" fmla="*/ 1012001 w 2794389"/>
              <a:gd name="connsiteY447" fmla="*/ 2763733 h 2845497"/>
              <a:gd name="connsiteX448" fmla="*/ 983396 w 2794389"/>
              <a:gd name="connsiteY448" fmla="*/ 2766169 h 2845497"/>
              <a:gd name="connsiteX449" fmla="*/ 950477 w 2794389"/>
              <a:gd name="connsiteY449" fmla="*/ 2764874 h 2845497"/>
              <a:gd name="connsiteX450" fmla="*/ 915302 w 2794389"/>
              <a:gd name="connsiteY450" fmla="*/ 2762129 h 2845497"/>
              <a:gd name="connsiteX451" fmla="*/ 897510 w 2794389"/>
              <a:gd name="connsiteY451" fmla="*/ 2760500 h 2845497"/>
              <a:gd name="connsiteX452" fmla="*/ 879980 w 2794389"/>
              <a:gd name="connsiteY452" fmla="*/ 2758072 h 2845497"/>
              <a:gd name="connsiteX453" fmla="*/ 816632 w 2794389"/>
              <a:gd name="connsiteY453" fmla="*/ 2751499 h 2845497"/>
              <a:gd name="connsiteX454" fmla="*/ 775529 w 2794389"/>
              <a:gd name="connsiteY454" fmla="*/ 2755017 h 2845497"/>
              <a:gd name="connsiteX455" fmla="*/ 797074 w 2794389"/>
              <a:gd name="connsiteY455" fmla="*/ 2749316 h 2845497"/>
              <a:gd name="connsiteX456" fmla="*/ 811820 w 2794389"/>
              <a:gd name="connsiteY456" fmla="*/ 2749902 h 2845497"/>
              <a:gd name="connsiteX457" fmla="*/ 820435 w 2794389"/>
              <a:gd name="connsiteY457" fmla="*/ 2748664 h 2845497"/>
              <a:gd name="connsiteX458" fmla="*/ 799199 w 2794389"/>
              <a:gd name="connsiteY458" fmla="*/ 2738604 h 2845497"/>
              <a:gd name="connsiteX459" fmla="*/ 835612 w 2794389"/>
              <a:gd name="connsiteY459" fmla="*/ 2740437 h 2845497"/>
              <a:gd name="connsiteX460" fmla="*/ 871984 w 2794389"/>
              <a:gd name="connsiteY460" fmla="*/ 2744607 h 2845497"/>
              <a:gd name="connsiteX461" fmla="*/ 902770 w 2794389"/>
              <a:gd name="connsiteY461" fmla="*/ 2747304 h 2845497"/>
              <a:gd name="connsiteX462" fmla="*/ 922296 w 2794389"/>
              <a:gd name="connsiteY462" fmla="*/ 2743508 h 2845497"/>
              <a:gd name="connsiteX463" fmla="*/ 894530 w 2794389"/>
              <a:gd name="connsiteY463" fmla="*/ 2737431 h 2845497"/>
              <a:gd name="connsiteX464" fmla="*/ 878930 w 2794389"/>
              <a:gd name="connsiteY464" fmla="*/ 2729236 h 2845497"/>
              <a:gd name="connsiteX465" fmla="*/ 829196 w 2794389"/>
              <a:gd name="connsiteY465" fmla="*/ 2730027 h 2845497"/>
              <a:gd name="connsiteX466" fmla="*/ 839960 w 2794389"/>
              <a:gd name="connsiteY466" fmla="*/ 2731843 h 2845497"/>
              <a:gd name="connsiteX467" fmla="*/ 769870 w 2794389"/>
              <a:gd name="connsiteY467" fmla="*/ 2726149 h 2845497"/>
              <a:gd name="connsiteX468" fmla="*/ 730486 w 2794389"/>
              <a:gd name="connsiteY468" fmla="*/ 2720268 h 2845497"/>
              <a:gd name="connsiteX469" fmla="*/ 689684 w 2794389"/>
              <a:gd name="connsiteY469" fmla="*/ 2711373 h 2845497"/>
              <a:gd name="connsiteX470" fmla="*/ 647922 w 2794389"/>
              <a:gd name="connsiteY470" fmla="*/ 2701745 h 2845497"/>
              <a:gd name="connsiteX471" fmla="*/ 606501 w 2794389"/>
              <a:gd name="connsiteY471" fmla="*/ 2689934 h 2845497"/>
              <a:gd name="connsiteX472" fmla="*/ 565716 w 2794389"/>
              <a:gd name="connsiteY472" fmla="*/ 2678326 h 2845497"/>
              <a:gd name="connsiteX473" fmla="*/ 526853 w 2794389"/>
              <a:gd name="connsiteY473" fmla="*/ 2665603 h 2845497"/>
              <a:gd name="connsiteX474" fmla="*/ 404448 w 2794389"/>
              <a:gd name="connsiteY474" fmla="*/ 2639210 h 2845497"/>
              <a:gd name="connsiteX475" fmla="*/ 275611 w 2794389"/>
              <a:gd name="connsiteY475" fmla="*/ 2587909 h 2845497"/>
              <a:gd name="connsiteX476" fmla="*/ 257063 w 2794389"/>
              <a:gd name="connsiteY476" fmla="*/ 2570119 h 2845497"/>
              <a:gd name="connsiteX477" fmla="*/ 243082 w 2794389"/>
              <a:gd name="connsiteY477" fmla="*/ 2557542 h 2845497"/>
              <a:gd name="connsiteX478" fmla="*/ 264936 w 2794389"/>
              <a:gd name="connsiteY478" fmla="*/ 2561134 h 2845497"/>
              <a:gd name="connsiteX479" fmla="*/ 205586 w 2794389"/>
              <a:gd name="connsiteY479" fmla="*/ 2526377 h 2845497"/>
              <a:gd name="connsiteX480" fmla="*/ 174377 w 2794389"/>
              <a:gd name="connsiteY480" fmla="*/ 2516317 h 2845497"/>
              <a:gd name="connsiteX481" fmla="*/ 218036 w 2794389"/>
              <a:gd name="connsiteY481" fmla="*/ 2546513 h 2845497"/>
              <a:gd name="connsiteX482" fmla="*/ 168823 w 2794389"/>
              <a:gd name="connsiteY482" fmla="*/ 2523151 h 2845497"/>
              <a:gd name="connsiteX483" fmla="*/ 125514 w 2794389"/>
              <a:gd name="connsiteY483" fmla="*/ 2491986 h 2845497"/>
              <a:gd name="connsiteX484" fmla="*/ 134788 w 2794389"/>
              <a:gd name="connsiteY484" fmla="*/ 2494820 h 2845497"/>
              <a:gd name="connsiteX485" fmla="*/ 77116 w 2794389"/>
              <a:gd name="connsiteY485" fmla="*/ 2466164 h 2845497"/>
              <a:gd name="connsiteX486" fmla="*/ 38122 w 2794389"/>
              <a:gd name="connsiteY486" fmla="*/ 2432392 h 2845497"/>
              <a:gd name="connsiteX487" fmla="*/ 9331 w 2794389"/>
              <a:gd name="connsiteY487" fmla="*/ 2409666 h 2845497"/>
              <a:gd name="connsiteX488" fmla="*/ 0 w 2794389"/>
              <a:gd name="connsiteY488" fmla="*/ 2401470 h 28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</a:cxnLst>
            <a:rect l="l" t="t" r="r" b="b"/>
            <a:pathLst>
              <a:path w="2794389" h="2845497">
                <a:moveTo>
                  <a:pt x="1157129" y="2837350"/>
                </a:moveTo>
                <a:cubicBezTo>
                  <a:pt x="1139224" y="2845153"/>
                  <a:pt x="1123412" y="2846408"/>
                  <a:pt x="1108275" y="2844990"/>
                </a:cubicBezTo>
                <a:close/>
                <a:moveTo>
                  <a:pt x="1758834" y="2666231"/>
                </a:moveTo>
                <a:cubicBezTo>
                  <a:pt x="1737819" y="2679851"/>
                  <a:pt x="1752125" y="2678857"/>
                  <a:pt x="1764330" y="2678051"/>
                </a:cubicBezTo>
                <a:cubicBezTo>
                  <a:pt x="1770453" y="2677692"/>
                  <a:pt x="1775811" y="2676926"/>
                  <a:pt x="1776055" y="2678621"/>
                </a:cubicBezTo>
                <a:cubicBezTo>
                  <a:pt x="1776283" y="2680258"/>
                  <a:pt x="1771357" y="2684225"/>
                  <a:pt x="1756049" y="2691491"/>
                </a:cubicBezTo>
                <a:cubicBezTo>
                  <a:pt x="1756049" y="2691491"/>
                  <a:pt x="1734448" y="2700166"/>
                  <a:pt x="1702049" y="2713175"/>
                </a:cubicBezTo>
                <a:cubicBezTo>
                  <a:pt x="1693988" y="2716555"/>
                  <a:pt x="1685121" y="2719822"/>
                  <a:pt x="1675619" y="2722990"/>
                </a:cubicBezTo>
                <a:cubicBezTo>
                  <a:pt x="1666158" y="2726265"/>
                  <a:pt x="1656191" y="2729727"/>
                  <a:pt x="1645875" y="2733303"/>
                </a:cubicBezTo>
                <a:cubicBezTo>
                  <a:pt x="1625242" y="2740487"/>
                  <a:pt x="1603258" y="2748274"/>
                  <a:pt x="1580752" y="2754416"/>
                </a:cubicBezTo>
                <a:cubicBezTo>
                  <a:pt x="1558336" y="2760827"/>
                  <a:pt x="1536050" y="2767808"/>
                  <a:pt x="1514872" y="2773257"/>
                </a:cubicBezTo>
                <a:cubicBezTo>
                  <a:pt x="1493596" y="2778356"/>
                  <a:pt x="1473728" y="2783105"/>
                  <a:pt x="1456703" y="2787194"/>
                </a:cubicBezTo>
                <a:cubicBezTo>
                  <a:pt x="1448177" y="2789190"/>
                  <a:pt x="1440393" y="2791161"/>
                  <a:pt x="1433432" y="2792652"/>
                </a:cubicBezTo>
                <a:cubicBezTo>
                  <a:pt x="1426446" y="2793963"/>
                  <a:pt x="1420347" y="2795112"/>
                  <a:pt x="1415331" y="2796065"/>
                </a:cubicBezTo>
                <a:cubicBezTo>
                  <a:pt x="1405291" y="2797963"/>
                  <a:pt x="1399551" y="2799030"/>
                  <a:pt x="1399551" y="2799030"/>
                </a:cubicBezTo>
                <a:cubicBezTo>
                  <a:pt x="1396604" y="2800684"/>
                  <a:pt x="1392687" y="2802256"/>
                  <a:pt x="1383502" y="2804023"/>
                </a:cubicBezTo>
                <a:lnTo>
                  <a:pt x="1391987" y="2800431"/>
                </a:lnTo>
                <a:cubicBezTo>
                  <a:pt x="1391987" y="2800431"/>
                  <a:pt x="1385172" y="2801710"/>
                  <a:pt x="1374961" y="2803632"/>
                </a:cubicBezTo>
                <a:cubicBezTo>
                  <a:pt x="1364702" y="2805343"/>
                  <a:pt x="1351161" y="2808504"/>
                  <a:pt x="1337392" y="2810173"/>
                </a:cubicBezTo>
                <a:cubicBezTo>
                  <a:pt x="1309903" y="2813937"/>
                  <a:pt x="1282423" y="2817692"/>
                  <a:pt x="1282423" y="2817692"/>
                </a:cubicBezTo>
                <a:cubicBezTo>
                  <a:pt x="1245823" y="2818107"/>
                  <a:pt x="1244268" y="2813668"/>
                  <a:pt x="1239529" y="2811509"/>
                </a:cubicBezTo>
                <a:cubicBezTo>
                  <a:pt x="1234798" y="2809057"/>
                  <a:pt x="1226851" y="2807656"/>
                  <a:pt x="1177744" y="2809945"/>
                </a:cubicBezTo>
                <a:cubicBezTo>
                  <a:pt x="1174870" y="2817056"/>
                  <a:pt x="1186204" y="2816625"/>
                  <a:pt x="1201846" y="2822025"/>
                </a:cubicBezTo>
                <a:cubicBezTo>
                  <a:pt x="1201846" y="2822025"/>
                  <a:pt x="1183354" y="2823695"/>
                  <a:pt x="1164863" y="2825357"/>
                </a:cubicBezTo>
                <a:cubicBezTo>
                  <a:pt x="1146323" y="2826147"/>
                  <a:pt x="1127791" y="2826945"/>
                  <a:pt x="1127791" y="2826945"/>
                </a:cubicBezTo>
                <a:lnTo>
                  <a:pt x="1132839" y="2822995"/>
                </a:lnTo>
                <a:lnTo>
                  <a:pt x="1072121" y="2829145"/>
                </a:lnTo>
                <a:cubicBezTo>
                  <a:pt x="1037410" y="2815867"/>
                  <a:pt x="1220875" y="2813122"/>
                  <a:pt x="1109788" y="2804781"/>
                </a:cubicBezTo>
                <a:cubicBezTo>
                  <a:pt x="1127294" y="2802875"/>
                  <a:pt x="1144466" y="2801262"/>
                  <a:pt x="1161427" y="2799853"/>
                </a:cubicBezTo>
                <a:cubicBezTo>
                  <a:pt x="1178314" y="2797873"/>
                  <a:pt x="1194974" y="2795927"/>
                  <a:pt x="1211462" y="2794012"/>
                </a:cubicBezTo>
                <a:cubicBezTo>
                  <a:pt x="1227934" y="2792066"/>
                  <a:pt x="1244284" y="2790893"/>
                  <a:pt x="1260438" y="2788742"/>
                </a:cubicBezTo>
                <a:cubicBezTo>
                  <a:pt x="1276585" y="2786551"/>
                  <a:pt x="1292625" y="2784360"/>
                  <a:pt x="1308633" y="2782185"/>
                </a:cubicBezTo>
                <a:cubicBezTo>
                  <a:pt x="1372657" y="2773827"/>
                  <a:pt x="1435720" y="2761984"/>
                  <a:pt x="1500834" y="2744495"/>
                </a:cubicBezTo>
                <a:cubicBezTo>
                  <a:pt x="1476024" y="2752103"/>
                  <a:pt x="1498017" y="2753374"/>
                  <a:pt x="1503977" y="2755565"/>
                </a:cubicBezTo>
                <a:cubicBezTo>
                  <a:pt x="1446630" y="2764786"/>
                  <a:pt x="1429108" y="2770724"/>
                  <a:pt x="1415339" y="2775733"/>
                </a:cubicBezTo>
                <a:cubicBezTo>
                  <a:pt x="1401684" y="2781134"/>
                  <a:pt x="1392280" y="2787227"/>
                  <a:pt x="1351381" y="2796318"/>
                </a:cubicBezTo>
                <a:cubicBezTo>
                  <a:pt x="1358196" y="2796896"/>
                  <a:pt x="1372421" y="2795910"/>
                  <a:pt x="1390619" y="2793768"/>
                </a:cubicBezTo>
                <a:cubicBezTo>
                  <a:pt x="1408768" y="2791381"/>
                  <a:pt x="1431095" y="2788946"/>
                  <a:pt x="1453421" y="2783447"/>
                </a:cubicBezTo>
                <a:cubicBezTo>
                  <a:pt x="1475821" y="2778413"/>
                  <a:pt x="1498693" y="2772671"/>
                  <a:pt x="1518520" y="2766863"/>
                </a:cubicBezTo>
                <a:cubicBezTo>
                  <a:pt x="1538151" y="2760330"/>
                  <a:pt x="1554696" y="2753537"/>
                  <a:pt x="1564866" y="2747818"/>
                </a:cubicBezTo>
                <a:lnTo>
                  <a:pt x="1522395" y="2755915"/>
                </a:lnTo>
                <a:lnTo>
                  <a:pt x="1562717" y="2732952"/>
                </a:lnTo>
                <a:cubicBezTo>
                  <a:pt x="1578301" y="2730281"/>
                  <a:pt x="1574466" y="2735274"/>
                  <a:pt x="1572479" y="2737815"/>
                </a:cubicBezTo>
                <a:cubicBezTo>
                  <a:pt x="1575305" y="2724114"/>
                  <a:pt x="1687108" y="2696256"/>
                  <a:pt x="1758834" y="2666231"/>
                </a:cubicBezTo>
                <a:close/>
                <a:moveTo>
                  <a:pt x="1456407" y="2648535"/>
                </a:moveTo>
                <a:lnTo>
                  <a:pt x="1421810" y="2657427"/>
                </a:lnTo>
                <a:lnTo>
                  <a:pt x="1405587" y="2667623"/>
                </a:lnTo>
                <a:cubicBezTo>
                  <a:pt x="1449654" y="2662524"/>
                  <a:pt x="1453300" y="2656484"/>
                  <a:pt x="1453938" y="2652135"/>
                </a:cubicBezTo>
                <a:close/>
                <a:moveTo>
                  <a:pt x="1512570" y="2634100"/>
                </a:moveTo>
                <a:lnTo>
                  <a:pt x="1464365" y="2646490"/>
                </a:lnTo>
                <a:lnTo>
                  <a:pt x="1466083" y="2646314"/>
                </a:lnTo>
                <a:cubicBezTo>
                  <a:pt x="1470376" y="2646231"/>
                  <a:pt x="1476234" y="2646378"/>
                  <a:pt x="1484243" y="2646794"/>
                </a:cubicBezTo>
                <a:close/>
                <a:moveTo>
                  <a:pt x="1871963" y="2612650"/>
                </a:moveTo>
                <a:lnTo>
                  <a:pt x="1860988" y="2624123"/>
                </a:lnTo>
                <a:cubicBezTo>
                  <a:pt x="1860988" y="2624123"/>
                  <a:pt x="1855590" y="2625349"/>
                  <a:pt x="1850191" y="2626573"/>
                </a:cubicBezTo>
                <a:cubicBezTo>
                  <a:pt x="1844792" y="2627786"/>
                  <a:pt x="1839392" y="2628931"/>
                  <a:pt x="1839392" y="2628931"/>
                </a:cubicBezTo>
                <a:close/>
                <a:moveTo>
                  <a:pt x="1892697" y="2601079"/>
                </a:moveTo>
                <a:cubicBezTo>
                  <a:pt x="1898967" y="2600541"/>
                  <a:pt x="1902713" y="2602130"/>
                  <a:pt x="1906523" y="2603775"/>
                </a:cubicBezTo>
                <a:lnTo>
                  <a:pt x="1873954" y="2617264"/>
                </a:lnTo>
                <a:close/>
                <a:moveTo>
                  <a:pt x="1956398" y="2576516"/>
                </a:moveTo>
                <a:lnTo>
                  <a:pt x="1971682" y="2582544"/>
                </a:lnTo>
                <a:cubicBezTo>
                  <a:pt x="1948858" y="2598819"/>
                  <a:pt x="1934846" y="2605881"/>
                  <a:pt x="1925474" y="2608301"/>
                </a:cubicBezTo>
                <a:cubicBezTo>
                  <a:pt x="1915963" y="2610410"/>
                  <a:pt x="1911078" y="2607950"/>
                  <a:pt x="1906543" y="2605555"/>
                </a:cubicBezTo>
                <a:cubicBezTo>
                  <a:pt x="1906543" y="2605555"/>
                  <a:pt x="1919359" y="2599055"/>
                  <a:pt x="1931621" y="2591374"/>
                </a:cubicBezTo>
                <a:cubicBezTo>
                  <a:pt x="1944014" y="2583953"/>
                  <a:pt x="1956398" y="2576516"/>
                  <a:pt x="1956398" y="2576516"/>
                </a:cubicBezTo>
                <a:close/>
                <a:moveTo>
                  <a:pt x="1987978" y="2560211"/>
                </a:moveTo>
                <a:lnTo>
                  <a:pt x="1956964" y="2576503"/>
                </a:lnTo>
                <a:lnTo>
                  <a:pt x="1955408" y="2575949"/>
                </a:lnTo>
                <a:cubicBezTo>
                  <a:pt x="1965912" y="2570980"/>
                  <a:pt x="1976376" y="2565962"/>
                  <a:pt x="1987978" y="2560211"/>
                </a:cubicBezTo>
                <a:close/>
                <a:moveTo>
                  <a:pt x="2037984" y="2533949"/>
                </a:moveTo>
                <a:cubicBezTo>
                  <a:pt x="2037984" y="2533949"/>
                  <a:pt x="2025776" y="2540098"/>
                  <a:pt x="2013584" y="2546239"/>
                </a:cubicBezTo>
                <a:cubicBezTo>
                  <a:pt x="2007494" y="2549307"/>
                  <a:pt x="2001390" y="2552380"/>
                  <a:pt x="1996820" y="2554676"/>
                </a:cubicBezTo>
                <a:cubicBezTo>
                  <a:pt x="1992288" y="2557034"/>
                  <a:pt x="1989112" y="2558383"/>
                  <a:pt x="1989112" y="2558383"/>
                </a:cubicBezTo>
                <a:cubicBezTo>
                  <a:pt x="2003592" y="2551797"/>
                  <a:pt x="2019128" y="2543778"/>
                  <a:pt x="2037984" y="2533949"/>
                </a:cubicBezTo>
                <a:close/>
                <a:moveTo>
                  <a:pt x="0" y="2462589"/>
                </a:moveTo>
                <a:lnTo>
                  <a:pt x="19940" y="2477880"/>
                </a:lnTo>
                <a:cubicBezTo>
                  <a:pt x="31983" y="2486612"/>
                  <a:pt x="43854" y="2495222"/>
                  <a:pt x="54447" y="2502521"/>
                </a:cubicBezTo>
                <a:cubicBezTo>
                  <a:pt x="65041" y="2509819"/>
                  <a:pt x="74339" y="2515823"/>
                  <a:pt x="81236" y="2519293"/>
                </a:cubicBezTo>
                <a:cubicBezTo>
                  <a:pt x="88206" y="2522681"/>
                  <a:pt x="92896" y="2523358"/>
                  <a:pt x="93832" y="2520718"/>
                </a:cubicBezTo>
                <a:cubicBezTo>
                  <a:pt x="84818" y="2511188"/>
                  <a:pt x="74885" y="2498709"/>
                  <a:pt x="55937" y="2483810"/>
                </a:cubicBezTo>
                <a:cubicBezTo>
                  <a:pt x="72719" y="2495467"/>
                  <a:pt x="86463" y="2505030"/>
                  <a:pt x="99540" y="2512149"/>
                </a:cubicBezTo>
                <a:cubicBezTo>
                  <a:pt x="112551" y="2519342"/>
                  <a:pt x="124097" y="2525239"/>
                  <a:pt x="135472" y="2531080"/>
                </a:cubicBezTo>
                <a:cubicBezTo>
                  <a:pt x="146880" y="2536847"/>
                  <a:pt x="157921" y="2542866"/>
                  <a:pt x="170428" y="2549554"/>
                </a:cubicBezTo>
                <a:cubicBezTo>
                  <a:pt x="183073" y="2556005"/>
                  <a:pt x="196882" y="2563581"/>
                  <a:pt x="213248" y="2573510"/>
                </a:cubicBezTo>
                <a:cubicBezTo>
                  <a:pt x="177544" y="2561895"/>
                  <a:pt x="59764" y="2498049"/>
                  <a:pt x="118186" y="2547298"/>
                </a:cubicBezTo>
                <a:cubicBezTo>
                  <a:pt x="118186" y="2547298"/>
                  <a:pt x="132362" y="2551631"/>
                  <a:pt x="146546" y="2555957"/>
                </a:cubicBezTo>
                <a:cubicBezTo>
                  <a:pt x="153605" y="2558107"/>
                  <a:pt x="160616" y="2560290"/>
                  <a:pt x="166071" y="2561569"/>
                </a:cubicBezTo>
                <a:cubicBezTo>
                  <a:pt x="171470" y="2562937"/>
                  <a:pt x="175069" y="2563858"/>
                  <a:pt x="175069" y="2563858"/>
                </a:cubicBezTo>
                <a:cubicBezTo>
                  <a:pt x="194415" y="2579204"/>
                  <a:pt x="158971" y="2562530"/>
                  <a:pt x="149542" y="2559264"/>
                </a:cubicBezTo>
                <a:cubicBezTo>
                  <a:pt x="149094" y="2567002"/>
                  <a:pt x="210594" y="2605775"/>
                  <a:pt x="226480" y="2607559"/>
                </a:cubicBezTo>
                <a:cubicBezTo>
                  <a:pt x="223068" y="2600774"/>
                  <a:pt x="181509" y="2577306"/>
                  <a:pt x="219673" y="2590421"/>
                </a:cubicBezTo>
                <a:cubicBezTo>
                  <a:pt x="219673" y="2590421"/>
                  <a:pt x="222058" y="2591447"/>
                  <a:pt x="226227" y="2593280"/>
                </a:cubicBezTo>
                <a:cubicBezTo>
                  <a:pt x="230404" y="2595113"/>
                  <a:pt x="236324" y="2597801"/>
                  <a:pt x="243701" y="2600481"/>
                </a:cubicBezTo>
                <a:cubicBezTo>
                  <a:pt x="258292" y="2606052"/>
                  <a:pt x="277752" y="2613473"/>
                  <a:pt x="297213" y="2620894"/>
                </a:cubicBezTo>
                <a:cubicBezTo>
                  <a:pt x="316437" y="2628632"/>
                  <a:pt x="336443" y="2634554"/>
                  <a:pt x="351164" y="2639499"/>
                </a:cubicBezTo>
                <a:cubicBezTo>
                  <a:pt x="365918" y="2644296"/>
                  <a:pt x="375762" y="2647498"/>
                  <a:pt x="375762" y="2647498"/>
                </a:cubicBezTo>
                <a:cubicBezTo>
                  <a:pt x="346108" y="2636191"/>
                  <a:pt x="350146" y="2645950"/>
                  <a:pt x="347158" y="2646707"/>
                </a:cubicBezTo>
                <a:cubicBezTo>
                  <a:pt x="377554" y="2661679"/>
                  <a:pt x="391876" y="2655049"/>
                  <a:pt x="433810" y="2676179"/>
                </a:cubicBezTo>
                <a:cubicBezTo>
                  <a:pt x="433810" y="2676179"/>
                  <a:pt x="418135" y="2673148"/>
                  <a:pt x="402453" y="2670102"/>
                </a:cubicBezTo>
                <a:cubicBezTo>
                  <a:pt x="394547" y="2668693"/>
                  <a:pt x="386755" y="2666941"/>
                  <a:pt x="380982" y="2665434"/>
                </a:cubicBezTo>
                <a:cubicBezTo>
                  <a:pt x="375168" y="2664025"/>
                  <a:pt x="371284" y="2663080"/>
                  <a:pt x="371284" y="2663080"/>
                </a:cubicBezTo>
                <a:cubicBezTo>
                  <a:pt x="387040" y="2669760"/>
                  <a:pt x="400344" y="2674517"/>
                  <a:pt x="411507" y="2678565"/>
                </a:cubicBezTo>
                <a:cubicBezTo>
                  <a:pt x="422597" y="2682768"/>
                  <a:pt x="431595" y="2686173"/>
                  <a:pt x="439127" y="2689032"/>
                </a:cubicBezTo>
                <a:cubicBezTo>
                  <a:pt x="454092" y="2695019"/>
                  <a:pt x="463334" y="2698718"/>
                  <a:pt x="472136" y="2702245"/>
                </a:cubicBezTo>
                <a:cubicBezTo>
                  <a:pt x="481092" y="2705381"/>
                  <a:pt x="489666" y="2708175"/>
                  <a:pt x="503451" y="2711930"/>
                </a:cubicBezTo>
                <a:cubicBezTo>
                  <a:pt x="510364" y="2713698"/>
                  <a:pt x="518555" y="2715815"/>
                  <a:pt x="528701" y="2718422"/>
                </a:cubicBezTo>
                <a:cubicBezTo>
                  <a:pt x="538920" y="2720801"/>
                  <a:pt x="550913" y="2724222"/>
                  <a:pt x="566018" y="2726731"/>
                </a:cubicBezTo>
                <a:lnTo>
                  <a:pt x="562972" y="2727847"/>
                </a:lnTo>
                <a:cubicBezTo>
                  <a:pt x="584045" y="2733003"/>
                  <a:pt x="612983" y="2741124"/>
                  <a:pt x="641823" y="2747567"/>
                </a:cubicBezTo>
                <a:cubicBezTo>
                  <a:pt x="670883" y="2753114"/>
                  <a:pt x="699642" y="2757757"/>
                  <a:pt x="719567" y="2758474"/>
                </a:cubicBezTo>
                <a:lnTo>
                  <a:pt x="716139" y="2767842"/>
                </a:lnTo>
                <a:cubicBezTo>
                  <a:pt x="744938" y="2763924"/>
                  <a:pt x="753382" y="2766172"/>
                  <a:pt x="765645" y="2770986"/>
                </a:cubicBezTo>
                <a:cubicBezTo>
                  <a:pt x="771784" y="2773340"/>
                  <a:pt x="778851" y="2776216"/>
                  <a:pt x="789852" y="2778961"/>
                </a:cubicBezTo>
                <a:cubicBezTo>
                  <a:pt x="795348" y="2780297"/>
                  <a:pt x="801821" y="2781763"/>
                  <a:pt x="809654" y="2782838"/>
                </a:cubicBezTo>
                <a:cubicBezTo>
                  <a:pt x="817520" y="2783710"/>
                  <a:pt x="826753" y="2784402"/>
                  <a:pt x="837664" y="2784817"/>
                </a:cubicBezTo>
                <a:lnTo>
                  <a:pt x="823757" y="2784532"/>
                </a:lnTo>
                <a:cubicBezTo>
                  <a:pt x="877806" y="2790446"/>
                  <a:pt x="851636" y="2793175"/>
                  <a:pt x="847435" y="2799561"/>
                </a:cubicBezTo>
                <a:cubicBezTo>
                  <a:pt x="868059" y="2803129"/>
                  <a:pt x="884548" y="2804538"/>
                  <a:pt x="898968" y="2804057"/>
                </a:cubicBezTo>
                <a:cubicBezTo>
                  <a:pt x="913421" y="2803284"/>
                  <a:pt x="925756" y="2801410"/>
                  <a:pt x="938068" y="2799618"/>
                </a:cubicBezTo>
                <a:cubicBezTo>
                  <a:pt x="950387" y="2797834"/>
                  <a:pt x="962698" y="2796124"/>
                  <a:pt x="977176" y="2795700"/>
                </a:cubicBezTo>
                <a:cubicBezTo>
                  <a:pt x="991645" y="2795350"/>
                  <a:pt x="1008328" y="2794885"/>
                  <a:pt x="1029442" y="2797386"/>
                </a:cubicBezTo>
                <a:cubicBezTo>
                  <a:pt x="1025908" y="2804139"/>
                  <a:pt x="1054610" y="2809930"/>
                  <a:pt x="1047005" y="2815461"/>
                </a:cubicBezTo>
                <a:cubicBezTo>
                  <a:pt x="1036876" y="2813832"/>
                  <a:pt x="1023343" y="2812488"/>
                  <a:pt x="1009403" y="2811975"/>
                </a:cubicBezTo>
                <a:cubicBezTo>
                  <a:pt x="995472" y="2811503"/>
                  <a:pt x="981133" y="2811894"/>
                  <a:pt x="969400" y="2812830"/>
                </a:cubicBezTo>
                <a:cubicBezTo>
                  <a:pt x="961461" y="2817832"/>
                  <a:pt x="984724" y="2820398"/>
                  <a:pt x="1003516" y="2820935"/>
                </a:cubicBezTo>
                <a:cubicBezTo>
                  <a:pt x="1022260" y="2821880"/>
                  <a:pt x="1036517" y="2822784"/>
                  <a:pt x="1010258" y="2828112"/>
                </a:cubicBezTo>
                <a:cubicBezTo>
                  <a:pt x="1044928" y="2830824"/>
                  <a:pt x="1074135" y="2836485"/>
                  <a:pt x="1108040" y="2836453"/>
                </a:cubicBezTo>
                <a:cubicBezTo>
                  <a:pt x="1108040" y="2836453"/>
                  <a:pt x="1097317" y="2836722"/>
                  <a:pt x="1078557" y="2837210"/>
                </a:cubicBezTo>
                <a:cubicBezTo>
                  <a:pt x="1059788" y="2837129"/>
                  <a:pt x="1032976" y="2836298"/>
                  <a:pt x="1000813" y="2835581"/>
                </a:cubicBezTo>
                <a:cubicBezTo>
                  <a:pt x="984716" y="2835532"/>
                  <a:pt x="967331" y="2833977"/>
                  <a:pt x="948930" y="2832657"/>
                </a:cubicBezTo>
                <a:cubicBezTo>
                  <a:pt x="930528" y="2831264"/>
                  <a:pt x="911133" y="2829798"/>
                  <a:pt x="891054" y="2828291"/>
                </a:cubicBezTo>
                <a:cubicBezTo>
                  <a:pt x="871064" y="2825815"/>
                  <a:pt x="850415" y="2823257"/>
                  <a:pt x="829432" y="2820658"/>
                </a:cubicBezTo>
                <a:cubicBezTo>
                  <a:pt x="818961" y="2819257"/>
                  <a:pt x="808343" y="2818239"/>
                  <a:pt x="797782" y="2816455"/>
                </a:cubicBezTo>
                <a:cubicBezTo>
                  <a:pt x="787238" y="2814614"/>
                  <a:pt x="776653" y="2812765"/>
                  <a:pt x="766076" y="2810924"/>
                </a:cubicBezTo>
                <a:cubicBezTo>
                  <a:pt x="744955" y="2806982"/>
                  <a:pt x="723638" y="2804009"/>
                  <a:pt x="703021" y="2799252"/>
                </a:cubicBezTo>
                <a:cubicBezTo>
                  <a:pt x="682397" y="2794560"/>
                  <a:pt x="662090" y="2789949"/>
                  <a:pt x="642450" y="2785493"/>
                </a:cubicBezTo>
                <a:cubicBezTo>
                  <a:pt x="637532" y="2784361"/>
                  <a:pt x="632671" y="2783253"/>
                  <a:pt x="627843" y="2782146"/>
                </a:cubicBezTo>
                <a:cubicBezTo>
                  <a:pt x="623071" y="2780826"/>
                  <a:pt x="618357" y="2779515"/>
                  <a:pt x="613683" y="2778211"/>
                </a:cubicBezTo>
                <a:cubicBezTo>
                  <a:pt x="604344" y="2775613"/>
                  <a:pt x="595200" y="2773063"/>
                  <a:pt x="586316" y="2770579"/>
                </a:cubicBezTo>
                <a:cubicBezTo>
                  <a:pt x="568566" y="2765463"/>
                  <a:pt x="551630" y="2761162"/>
                  <a:pt x="536298" y="2756210"/>
                </a:cubicBezTo>
                <a:cubicBezTo>
                  <a:pt x="505731" y="2745995"/>
                  <a:pt x="480246" y="2737491"/>
                  <a:pt x="462414" y="2731537"/>
                </a:cubicBezTo>
                <a:cubicBezTo>
                  <a:pt x="444777" y="2725028"/>
                  <a:pt x="434819" y="2720996"/>
                  <a:pt x="434819" y="2720988"/>
                </a:cubicBezTo>
                <a:cubicBezTo>
                  <a:pt x="435161" y="2722104"/>
                  <a:pt x="433980" y="2722650"/>
                  <a:pt x="428460" y="2721713"/>
                </a:cubicBezTo>
                <a:cubicBezTo>
                  <a:pt x="425537" y="2719188"/>
                  <a:pt x="421303" y="2716540"/>
                  <a:pt x="416995" y="2714056"/>
                </a:cubicBezTo>
                <a:cubicBezTo>
                  <a:pt x="416995" y="2714056"/>
                  <a:pt x="407803" y="2710480"/>
                  <a:pt x="394026" y="2705104"/>
                </a:cubicBezTo>
                <a:cubicBezTo>
                  <a:pt x="380102" y="2700045"/>
                  <a:pt x="362189" y="2691794"/>
                  <a:pt x="344178" y="2683778"/>
                </a:cubicBezTo>
                <a:cubicBezTo>
                  <a:pt x="326208" y="2675673"/>
                  <a:pt x="308091" y="2667862"/>
                  <a:pt x="294770" y="2661451"/>
                </a:cubicBezTo>
                <a:cubicBezTo>
                  <a:pt x="281571" y="2654796"/>
                  <a:pt x="272777" y="2650357"/>
                  <a:pt x="272777" y="2650357"/>
                </a:cubicBezTo>
                <a:cubicBezTo>
                  <a:pt x="276010" y="2658160"/>
                  <a:pt x="214291" y="2626685"/>
                  <a:pt x="194993" y="2618532"/>
                </a:cubicBezTo>
                <a:cubicBezTo>
                  <a:pt x="218370" y="2627801"/>
                  <a:pt x="223646" y="2627736"/>
                  <a:pt x="221725" y="2624445"/>
                </a:cubicBezTo>
                <a:lnTo>
                  <a:pt x="207541" y="2616446"/>
                </a:lnTo>
                <a:lnTo>
                  <a:pt x="168848" y="2596449"/>
                </a:lnTo>
                <a:cubicBezTo>
                  <a:pt x="150690" y="2590062"/>
                  <a:pt x="116093" y="2565316"/>
                  <a:pt x="87790" y="2546630"/>
                </a:cubicBezTo>
                <a:cubicBezTo>
                  <a:pt x="73468" y="2537523"/>
                  <a:pt x="61377" y="2528905"/>
                  <a:pt x="53438" y="2524938"/>
                </a:cubicBezTo>
                <a:cubicBezTo>
                  <a:pt x="45515" y="2520971"/>
                  <a:pt x="41843" y="2521476"/>
                  <a:pt x="45320" y="2529459"/>
                </a:cubicBezTo>
                <a:cubicBezTo>
                  <a:pt x="33041" y="2520735"/>
                  <a:pt x="20950" y="2509298"/>
                  <a:pt x="7002" y="2497055"/>
                </a:cubicBezTo>
                <a:lnTo>
                  <a:pt x="0" y="2491350"/>
                </a:lnTo>
                <a:close/>
                <a:moveTo>
                  <a:pt x="2150890" y="2454268"/>
                </a:moveTo>
                <a:cubicBezTo>
                  <a:pt x="2141240" y="2464296"/>
                  <a:pt x="2120462" y="2482477"/>
                  <a:pt x="2118320" y="2478013"/>
                </a:cubicBezTo>
                <a:cubicBezTo>
                  <a:pt x="2123328" y="2473500"/>
                  <a:pt x="2129248" y="2469281"/>
                  <a:pt x="2135102" y="2465412"/>
                </a:cubicBezTo>
                <a:cubicBezTo>
                  <a:pt x="2140818" y="2461371"/>
                  <a:pt x="2146314" y="2457494"/>
                  <a:pt x="2150890" y="2454268"/>
                </a:cubicBezTo>
                <a:close/>
                <a:moveTo>
                  <a:pt x="0" y="2428083"/>
                </a:moveTo>
                <a:lnTo>
                  <a:pt x="10772" y="2435332"/>
                </a:lnTo>
                <a:lnTo>
                  <a:pt x="0" y="2430785"/>
                </a:lnTo>
                <a:close/>
                <a:moveTo>
                  <a:pt x="2240486" y="2356921"/>
                </a:moveTo>
                <a:cubicBezTo>
                  <a:pt x="2223290" y="2386417"/>
                  <a:pt x="2229184" y="2359593"/>
                  <a:pt x="2196412" y="2393724"/>
                </a:cubicBezTo>
                <a:cubicBezTo>
                  <a:pt x="2208764" y="2386596"/>
                  <a:pt x="2217296" y="2384584"/>
                  <a:pt x="2218110" y="2388901"/>
                </a:cubicBezTo>
                <a:cubicBezTo>
                  <a:pt x="2218518" y="2391060"/>
                  <a:pt x="2216986" y="2394807"/>
                  <a:pt x="2213022" y="2400289"/>
                </a:cubicBezTo>
                <a:cubicBezTo>
                  <a:pt x="2209080" y="2405812"/>
                  <a:pt x="2202730" y="2413094"/>
                  <a:pt x="2192910" y="2421631"/>
                </a:cubicBezTo>
                <a:lnTo>
                  <a:pt x="2183490" y="2401975"/>
                </a:lnTo>
                <a:cubicBezTo>
                  <a:pt x="2193366" y="2392860"/>
                  <a:pt x="2234264" y="2351692"/>
                  <a:pt x="2240486" y="2356921"/>
                </a:cubicBezTo>
                <a:close/>
                <a:moveTo>
                  <a:pt x="2160656" y="2356458"/>
                </a:moveTo>
                <a:cubicBezTo>
                  <a:pt x="2168162" y="2357614"/>
                  <a:pt x="2171118" y="2359757"/>
                  <a:pt x="2159044" y="2364603"/>
                </a:cubicBezTo>
                <a:close/>
                <a:moveTo>
                  <a:pt x="2159040" y="2356441"/>
                </a:moveTo>
                <a:lnTo>
                  <a:pt x="2158796" y="2360897"/>
                </a:lnTo>
                <a:cubicBezTo>
                  <a:pt x="2142160" y="2369882"/>
                  <a:pt x="2156588" y="2360091"/>
                  <a:pt x="2159040" y="2356441"/>
                </a:cubicBezTo>
                <a:close/>
                <a:moveTo>
                  <a:pt x="2330100" y="2283638"/>
                </a:moveTo>
                <a:cubicBezTo>
                  <a:pt x="2330064" y="2284741"/>
                  <a:pt x="2327500" y="2287433"/>
                  <a:pt x="2323070" y="2291229"/>
                </a:cubicBezTo>
                <a:lnTo>
                  <a:pt x="2321954" y="2285584"/>
                </a:lnTo>
                <a:cubicBezTo>
                  <a:pt x="2327642" y="2283022"/>
                  <a:pt x="2330136" y="2282536"/>
                  <a:pt x="2330100" y="2283638"/>
                </a:cubicBezTo>
                <a:close/>
                <a:moveTo>
                  <a:pt x="2320554" y="2283103"/>
                </a:moveTo>
                <a:lnTo>
                  <a:pt x="2321938" y="2294850"/>
                </a:lnTo>
                <a:cubicBezTo>
                  <a:pt x="2321938" y="2294850"/>
                  <a:pt x="2303814" y="2312477"/>
                  <a:pt x="2285688" y="2330104"/>
                </a:cubicBezTo>
                <a:cubicBezTo>
                  <a:pt x="2267840" y="2348041"/>
                  <a:pt x="2248656" y="2364560"/>
                  <a:pt x="2248656" y="2364560"/>
                </a:cubicBezTo>
                <a:cubicBezTo>
                  <a:pt x="2248656" y="2364560"/>
                  <a:pt x="2251172" y="2361286"/>
                  <a:pt x="2254934" y="2356366"/>
                </a:cubicBezTo>
                <a:cubicBezTo>
                  <a:pt x="2258720" y="2351478"/>
                  <a:pt x="2263744" y="2344970"/>
                  <a:pt x="2268378" y="2338071"/>
                </a:cubicBezTo>
                <a:cubicBezTo>
                  <a:pt x="2277798" y="2324524"/>
                  <a:pt x="2287202" y="2310978"/>
                  <a:pt x="2287202" y="2310978"/>
                </a:cubicBezTo>
                <a:lnTo>
                  <a:pt x="2281104" y="2325567"/>
                </a:lnTo>
                <a:cubicBezTo>
                  <a:pt x="2293538" y="2318749"/>
                  <a:pt x="2315986" y="2291029"/>
                  <a:pt x="2320554" y="2283103"/>
                </a:cubicBezTo>
                <a:close/>
                <a:moveTo>
                  <a:pt x="2533698" y="2030479"/>
                </a:moveTo>
                <a:cubicBezTo>
                  <a:pt x="2533690" y="2030479"/>
                  <a:pt x="2531044" y="2034568"/>
                  <a:pt x="2526126" y="2041549"/>
                </a:cubicBezTo>
                <a:cubicBezTo>
                  <a:pt x="2521240" y="2048571"/>
                  <a:pt x="2514270" y="2058582"/>
                  <a:pt x="2505892" y="2070605"/>
                </a:cubicBezTo>
                <a:cubicBezTo>
                  <a:pt x="2501690" y="2076616"/>
                  <a:pt x="2497156" y="2083124"/>
                  <a:pt x="2492344" y="2090008"/>
                </a:cubicBezTo>
                <a:cubicBezTo>
                  <a:pt x="2487612" y="2096964"/>
                  <a:pt x="2482442" y="2104148"/>
                  <a:pt x="2476726" y="2111325"/>
                </a:cubicBezTo>
                <a:cubicBezTo>
                  <a:pt x="2465522" y="2125857"/>
                  <a:pt x="2453570" y="2141358"/>
                  <a:pt x="2441616" y="2156843"/>
                </a:cubicBezTo>
                <a:cubicBezTo>
                  <a:pt x="2435754" y="2164687"/>
                  <a:pt x="2429492" y="2172222"/>
                  <a:pt x="2423174" y="2179512"/>
                </a:cubicBezTo>
                <a:cubicBezTo>
                  <a:pt x="2416920" y="2186851"/>
                  <a:pt x="2410772" y="2194085"/>
                  <a:pt x="2404820" y="2201090"/>
                </a:cubicBezTo>
                <a:cubicBezTo>
                  <a:pt x="2392746" y="2214938"/>
                  <a:pt x="2382120" y="2228468"/>
                  <a:pt x="2371844" y="2239016"/>
                </a:cubicBezTo>
                <a:cubicBezTo>
                  <a:pt x="2351708" y="2260513"/>
                  <a:pt x="2338282" y="2274849"/>
                  <a:pt x="2338282" y="2274849"/>
                </a:cubicBezTo>
                <a:cubicBezTo>
                  <a:pt x="2350210" y="2261971"/>
                  <a:pt x="2361520" y="2249769"/>
                  <a:pt x="2372324" y="2238112"/>
                </a:cubicBezTo>
                <a:cubicBezTo>
                  <a:pt x="2383244" y="2226578"/>
                  <a:pt x="2392526" y="2214645"/>
                  <a:pt x="2402028" y="2203737"/>
                </a:cubicBezTo>
                <a:cubicBezTo>
                  <a:pt x="2411384" y="2192716"/>
                  <a:pt x="2420324" y="2182184"/>
                  <a:pt x="2428922" y="2172043"/>
                </a:cubicBezTo>
                <a:cubicBezTo>
                  <a:pt x="2437520" y="2161893"/>
                  <a:pt x="2445020" y="2151532"/>
                  <a:pt x="2452706" y="2141830"/>
                </a:cubicBezTo>
                <a:cubicBezTo>
                  <a:pt x="2483712" y="2103155"/>
                  <a:pt x="2508098" y="2067395"/>
                  <a:pt x="2533698" y="2030479"/>
                </a:cubicBezTo>
                <a:close/>
                <a:moveTo>
                  <a:pt x="2480086" y="2000859"/>
                </a:moveTo>
                <a:lnTo>
                  <a:pt x="2480220" y="2002194"/>
                </a:lnTo>
                <a:lnTo>
                  <a:pt x="2470342" y="2016702"/>
                </a:lnTo>
                <a:close/>
                <a:moveTo>
                  <a:pt x="2737374" y="1622882"/>
                </a:moveTo>
                <a:lnTo>
                  <a:pt x="2721088" y="1647319"/>
                </a:lnTo>
                <a:cubicBezTo>
                  <a:pt x="2726902" y="1635459"/>
                  <a:pt x="2730338" y="1631182"/>
                  <a:pt x="2737374" y="1622882"/>
                </a:cubicBezTo>
                <a:close/>
                <a:moveTo>
                  <a:pt x="2740196" y="1130721"/>
                </a:moveTo>
                <a:lnTo>
                  <a:pt x="2741196" y="1139733"/>
                </a:lnTo>
                <a:lnTo>
                  <a:pt x="2741222" y="1142177"/>
                </a:lnTo>
                <a:close/>
                <a:moveTo>
                  <a:pt x="2738008" y="1106284"/>
                </a:moveTo>
                <a:lnTo>
                  <a:pt x="2740196" y="1130721"/>
                </a:lnTo>
                <a:lnTo>
                  <a:pt x="2739568" y="1125065"/>
                </a:lnTo>
                <a:cubicBezTo>
                  <a:pt x="2738952" y="1119820"/>
                  <a:pt x="2738348" y="1113890"/>
                  <a:pt x="2738008" y="1106284"/>
                </a:cubicBezTo>
                <a:close/>
                <a:moveTo>
                  <a:pt x="2753676" y="758971"/>
                </a:moveTo>
                <a:cubicBezTo>
                  <a:pt x="2756274" y="771010"/>
                  <a:pt x="2758716" y="780158"/>
                  <a:pt x="2760776" y="787220"/>
                </a:cubicBezTo>
                <a:cubicBezTo>
                  <a:pt x="2762616" y="794315"/>
                  <a:pt x="2764358" y="799268"/>
                  <a:pt x="2766060" y="802868"/>
                </a:cubicBezTo>
                <a:cubicBezTo>
                  <a:pt x="2769448" y="810044"/>
                  <a:pt x="2772614" y="811755"/>
                  <a:pt x="2775700" y="814109"/>
                </a:cubicBezTo>
                <a:cubicBezTo>
                  <a:pt x="2778794" y="816471"/>
                  <a:pt x="2781832" y="819485"/>
                  <a:pt x="2784984" y="829382"/>
                </a:cubicBezTo>
                <a:cubicBezTo>
                  <a:pt x="2786554" y="834343"/>
                  <a:pt x="2788158" y="841014"/>
                  <a:pt x="2789804" y="850186"/>
                </a:cubicBezTo>
                <a:cubicBezTo>
                  <a:pt x="2791522" y="859358"/>
                  <a:pt x="2793256" y="871023"/>
                  <a:pt x="2794062" y="886052"/>
                </a:cubicBezTo>
                <a:cubicBezTo>
                  <a:pt x="2792360" y="868546"/>
                  <a:pt x="2789526" y="870396"/>
                  <a:pt x="2787394" y="868188"/>
                </a:cubicBezTo>
                <a:cubicBezTo>
                  <a:pt x="2787068" y="883640"/>
                  <a:pt x="2788614" y="927440"/>
                  <a:pt x="2794372" y="949759"/>
                </a:cubicBezTo>
                <a:lnTo>
                  <a:pt x="2790234" y="945026"/>
                </a:lnTo>
                <a:cubicBezTo>
                  <a:pt x="2790234" y="945026"/>
                  <a:pt x="2790382" y="946574"/>
                  <a:pt x="2790602" y="949270"/>
                </a:cubicBezTo>
                <a:cubicBezTo>
                  <a:pt x="2790796" y="951975"/>
                  <a:pt x="2791270" y="955827"/>
                  <a:pt x="2791350" y="960470"/>
                </a:cubicBezTo>
                <a:cubicBezTo>
                  <a:pt x="2791700" y="969757"/>
                  <a:pt x="2792156" y="982130"/>
                  <a:pt x="2792604" y="994511"/>
                </a:cubicBezTo>
                <a:cubicBezTo>
                  <a:pt x="2793492" y="1019299"/>
                  <a:pt x="2794389" y="1044070"/>
                  <a:pt x="2794389" y="1044070"/>
                </a:cubicBezTo>
                <a:cubicBezTo>
                  <a:pt x="2787548" y="1035386"/>
                  <a:pt x="2787378" y="1013043"/>
                  <a:pt x="2787434" y="990903"/>
                </a:cubicBezTo>
                <a:cubicBezTo>
                  <a:pt x="2787466" y="979841"/>
                  <a:pt x="2787540" y="968836"/>
                  <a:pt x="2786880" y="959705"/>
                </a:cubicBezTo>
                <a:cubicBezTo>
                  <a:pt x="2786106" y="950590"/>
                  <a:pt x="2784120" y="943381"/>
                  <a:pt x="2781082" y="939854"/>
                </a:cubicBezTo>
                <a:cubicBezTo>
                  <a:pt x="2781082" y="939854"/>
                  <a:pt x="2781196" y="943251"/>
                  <a:pt x="2781384" y="948358"/>
                </a:cubicBezTo>
                <a:cubicBezTo>
                  <a:pt x="2781686" y="953449"/>
                  <a:pt x="2781726" y="960259"/>
                  <a:pt x="2781538" y="967077"/>
                </a:cubicBezTo>
                <a:cubicBezTo>
                  <a:pt x="2781360" y="980696"/>
                  <a:pt x="2781180" y="994316"/>
                  <a:pt x="2781180" y="994316"/>
                </a:cubicBezTo>
                <a:cubicBezTo>
                  <a:pt x="2781180" y="994316"/>
                  <a:pt x="2780504" y="988646"/>
                  <a:pt x="2779512" y="980150"/>
                </a:cubicBezTo>
                <a:cubicBezTo>
                  <a:pt x="2778338" y="971671"/>
                  <a:pt x="2777550" y="960332"/>
                  <a:pt x="2775440" y="949091"/>
                </a:cubicBezTo>
                <a:cubicBezTo>
                  <a:pt x="2771646" y="926633"/>
                  <a:pt x="2767860" y="904176"/>
                  <a:pt x="2767860" y="904176"/>
                </a:cubicBezTo>
                <a:cubicBezTo>
                  <a:pt x="2776092" y="939455"/>
                  <a:pt x="2782834" y="905202"/>
                  <a:pt x="2773738" y="874273"/>
                </a:cubicBezTo>
                <a:cubicBezTo>
                  <a:pt x="2759710" y="869337"/>
                  <a:pt x="2767322" y="867406"/>
                  <a:pt x="2754278" y="819787"/>
                </a:cubicBezTo>
                <a:cubicBezTo>
                  <a:pt x="2757918" y="828421"/>
                  <a:pt x="2761314" y="806819"/>
                  <a:pt x="2756908" y="783115"/>
                </a:cubicBezTo>
                <a:cubicBezTo>
                  <a:pt x="2756184" y="772542"/>
                  <a:pt x="2755002" y="764991"/>
                  <a:pt x="2753676" y="758971"/>
                </a:cubicBezTo>
                <a:close/>
                <a:moveTo>
                  <a:pt x="2682736" y="514436"/>
                </a:moveTo>
                <a:cubicBezTo>
                  <a:pt x="2685926" y="514649"/>
                  <a:pt x="2691390" y="526427"/>
                  <a:pt x="2697112" y="540277"/>
                </a:cubicBezTo>
                <a:cubicBezTo>
                  <a:pt x="2704204" y="558890"/>
                  <a:pt x="2712314" y="580972"/>
                  <a:pt x="2718968" y="583318"/>
                </a:cubicBezTo>
                <a:cubicBezTo>
                  <a:pt x="2716312" y="572745"/>
                  <a:pt x="2710906" y="560234"/>
                  <a:pt x="2708154" y="553929"/>
                </a:cubicBezTo>
                <a:cubicBezTo>
                  <a:pt x="2702576" y="519179"/>
                  <a:pt x="2721516" y="567451"/>
                  <a:pt x="2726858" y="566913"/>
                </a:cubicBezTo>
                <a:cubicBezTo>
                  <a:pt x="2726858" y="566913"/>
                  <a:pt x="2731010" y="584231"/>
                  <a:pt x="2735162" y="601548"/>
                </a:cubicBezTo>
                <a:cubicBezTo>
                  <a:pt x="2737402" y="610158"/>
                  <a:pt x="2739086" y="618891"/>
                  <a:pt x="2740226" y="625464"/>
                </a:cubicBezTo>
                <a:cubicBezTo>
                  <a:pt x="2741448" y="632021"/>
                  <a:pt x="2742254" y="636388"/>
                  <a:pt x="2742254" y="636388"/>
                </a:cubicBezTo>
                <a:lnTo>
                  <a:pt x="2767268" y="674452"/>
                </a:lnTo>
                <a:cubicBezTo>
                  <a:pt x="2759948" y="594486"/>
                  <a:pt x="2770280" y="667561"/>
                  <a:pt x="2774670" y="624454"/>
                </a:cubicBezTo>
                <a:cubicBezTo>
                  <a:pt x="2775214" y="641389"/>
                  <a:pt x="2783218" y="669386"/>
                  <a:pt x="2788788" y="697146"/>
                </a:cubicBezTo>
                <a:cubicBezTo>
                  <a:pt x="2793592" y="725037"/>
                  <a:pt x="2797053" y="752439"/>
                  <a:pt x="2791598" y="766946"/>
                </a:cubicBezTo>
                <a:cubicBezTo>
                  <a:pt x="2791598" y="766946"/>
                  <a:pt x="2782754" y="747177"/>
                  <a:pt x="2773928" y="727399"/>
                </a:cubicBezTo>
                <a:cubicBezTo>
                  <a:pt x="2769532" y="717600"/>
                  <a:pt x="2765126" y="707817"/>
                  <a:pt x="2761812" y="700469"/>
                </a:cubicBezTo>
                <a:cubicBezTo>
                  <a:pt x="2760232" y="696812"/>
                  <a:pt x="2758670" y="693806"/>
                  <a:pt x="2757586" y="691705"/>
                </a:cubicBezTo>
                <a:cubicBezTo>
                  <a:pt x="2756520" y="689587"/>
                  <a:pt x="2755892" y="688397"/>
                  <a:pt x="2755892" y="688397"/>
                </a:cubicBezTo>
                <a:cubicBezTo>
                  <a:pt x="2760444" y="705821"/>
                  <a:pt x="2760990" y="721249"/>
                  <a:pt x="2767756" y="736522"/>
                </a:cubicBezTo>
                <a:lnTo>
                  <a:pt x="2751194" y="741450"/>
                </a:lnTo>
                <a:cubicBezTo>
                  <a:pt x="2752254" y="746232"/>
                  <a:pt x="2753108" y="750060"/>
                  <a:pt x="2754036" y="754223"/>
                </a:cubicBezTo>
                <a:cubicBezTo>
                  <a:pt x="2749094" y="735520"/>
                  <a:pt x="2741790" y="734624"/>
                  <a:pt x="2737296" y="720133"/>
                </a:cubicBezTo>
                <a:cubicBezTo>
                  <a:pt x="2737190" y="714138"/>
                  <a:pt x="2736938" y="707296"/>
                  <a:pt x="2736254" y="699688"/>
                </a:cubicBezTo>
                <a:cubicBezTo>
                  <a:pt x="2735284" y="692128"/>
                  <a:pt x="2734022" y="683763"/>
                  <a:pt x="2732476" y="674583"/>
                </a:cubicBezTo>
                <a:cubicBezTo>
                  <a:pt x="2729186" y="656255"/>
                  <a:pt x="2725400" y="634490"/>
                  <a:pt x="2719106" y="609743"/>
                </a:cubicBezTo>
                <a:cubicBezTo>
                  <a:pt x="2709702" y="594429"/>
                  <a:pt x="2705002" y="584646"/>
                  <a:pt x="2700296" y="572102"/>
                </a:cubicBezTo>
                <a:cubicBezTo>
                  <a:pt x="2695280" y="559639"/>
                  <a:pt x="2691608" y="544024"/>
                  <a:pt x="2680380" y="518430"/>
                </a:cubicBezTo>
                <a:cubicBezTo>
                  <a:pt x="2680862" y="515579"/>
                  <a:pt x="2681672" y="514365"/>
                  <a:pt x="2682736" y="514436"/>
                </a:cubicBezTo>
                <a:close/>
                <a:moveTo>
                  <a:pt x="2615198" y="392112"/>
                </a:moveTo>
                <a:lnTo>
                  <a:pt x="2639626" y="432834"/>
                </a:lnTo>
                <a:cubicBezTo>
                  <a:pt x="2631280" y="417868"/>
                  <a:pt x="2628552" y="420582"/>
                  <a:pt x="2625034" y="418895"/>
                </a:cubicBezTo>
                <a:close/>
                <a:moveTo>
                  <a:pt x="2615808" y="367832"/>
                </a:moveTo>
                <a:cubicBezTo>
                  <a:pt x="2617248" y="366310"/>
                  <a:pt x="2621068" y="375241"/>
                  <a:pt x="2625312" y="385725"/>
                </a:cubicBezTo>
                <a:cubicBezTo>
                  <a:pt x="2630474" y="399924"/>
                  <a:pt x="2636418" y="416824"/>
                  <a:pt x="2639626" y="414788"/>
                </a:cubicBezTo>
                <a:cubicBezTo>
                  <a:pt x="2637834" y="419968"/>
                  <a:pt x="2633844" y="412947"/>
                  <a:pt x="2629342" y="402928"/>
                </a:cubicBezTo>
                <a:cubicBezTo>
                  <a:pt x="2627160" y="397878"/>
                  <a:pt x="2624692" y="392161"/>
                  <a:pt x="2622364" y="386758"/>
                </a:cubicBezTo>
                <a:cubicBezTo>
                  <a:pt x="2619872" y="381448"/>
                  <a:pt x="2617356" y="376576"/>
                  <a:pt x="2615232" y="373165"/>
                </a:cubicBezTo>
                <a:cubicBezTo>
                  <a:pt x="2615110" y="370005"/>
                  <a:pt x="2615328" y="368338"/>
                  <a:pt x="2615808" y="367832"/>
                </a:cubicBezTo>
                <a:close/>
                <a:moveTo>
                  <a:pt x="2648554" y="326972"/>
                </a:moveTo>
                <a:cubicBezTo>
                  <a:pt x="2659864" y="341341"/>
                  <a:pt x="2671232" y="355865"/>
                  <a:pt x="2680824" y="371765"/>
                </a:cubicBezTo>
                <a:cubicBezTo>
                  <a:pt x="2690432" y="387650"/>
                  <a:pt x="2699648" y="404315"/>
                  <a:pt x="2708834" y="422073"/>
                </a:cubicBezTo>
                <a:cubicBezTo>
                  <a:pt x="2718442" y="439669"/>
                  <a:pt x="2726192" y="459031"/>
                  <a:pt x="2734734" y="479632"/>
                </a:cubicBezTo>
                <a:cubicBezTo>
                  <a:pt x="2743120" y="500297"/>
                  <a:pt x="2752354" y="522217"/>
                  <a:pt x="2760008" y="546646"/>
                </a:cubicBezTo>
                <a:cubicBezTo>
                  <a:pt x="2768428" y="593907"/>
                  <a:pt x="2744122" y="521321"/>
                  <a:pt x="2747184" y="555492"/>
                </a:cubicBezTo>
                <a:cubicBezTo>
                  <a:pt x="2742234" y="528530"/>
                  <a:pt x="2726852" y="496803"/>
                  <a:pt x="2724938" y="508516"/>
                </a:cubicBezTo>
                <a:cubicBezTo>
                  <a:pt x="2731876" y="530322"/>
                  <a:pt x="2739196" y="545294"/>
                  <a:pt x="2744626" y="558180"/>
                </a:cubicBezTo>
                <a:cubicBezTo>
                  <a:pt x="2742094" y="565283"/>
                  <a:pt x="2728880" y="537588"/>
                  <a:pt x="2731696" y="557822"/>
                </a:cubicBezTo>
                <a:cubicBezTo>
                  <a:pt x="2729050" y="551371"/>
                  <a:pt x="2726364" y="542638"/>
                  <a:pt x="2723628" y="533173"/>
                </a:cubicBezTo>
                <a:cubicBezTo>
                  <a:pt x="2720696" y="523773"/>
                  <a:pt x="2717244" y="513762"/>
                  <a:pt x="2713978" y="504476"/>
                </a:cubicBezTo>
                <a:cubicBezTo>
                  <a:pt x="2707360" y="485944"/>
                  <a:pt x="2700568" y="470590"/>
                  <a:pt x="2694112" y="470736"/>
                </a:cubicBezTo>
                <a:cubicBezTo>
                  <a:pt x="2725704" y="569421"/>
                  <a:pt x="2677876" y="455488"/>
                  <a:pt x="2672184" y="452449"/>
                </a:cubicBezTo>
                <a:cubicBezTo>
                  <a:pt x="2672966" y="449321"/>
                  <a:pt x="2670042" y="440231"/>
                  <a:pt x="2666224" y="430375"/>
                </a:cubicBezTo>
                <a:cubicBezTo>
                  <a:pt x="2670686" y="440166"/>
                  <a:pt x="2674994" y="449574"/>
                  <a:pt x="2678576" y="457410"/>
                </a:cubicBezTo>
                <a:cubicBezTo>
                  <a:pt x="2681922" y="465336"/>
                  <a:pt x="2684838" y="471608"/>
                  <a:pt x="2686954" y="474932"/>
                </a:cubicBezTo>
                <a:cubicBezTo>
                  <a:pt x="2691156" y="481586"/>
                  <a:pt x="2692450" y="476430"/>
                  <a:pt x="2687524" y="449101"/>
                </a:cubicBezTo>
                <a:cubicBezTo>
                  <a:pt x="2687524" y="449101"/>
                  <a:pt x="2678006" y="421413"/>
                  <a:pt x="2668464" y="393718"/>
                </a:cubicBezTo>
                <a:cubicBezTo>
                  <a:pt x="2663756" y="379821"/>
                  <a:pt x="2658928" y="365942"/>
                  <a:pt x="2654612" y="355824"/>
                </a:cubicBezTo>
                <a:cubicBezTo>
                  <a:pt x="2650518" y="345601"/>
                  <a:pt x="2647798" y="338792"/>
                  <a:pt x="2647798" y="338792"/>
                </a:cubicBezTo>
                <a:cubicBezTo>
                  <a:pt x="2652960" y="350798"/>
                  <a:pt x="2658286" y="361412"/>
                  <a:pt x="2663072" y="371603"/>
                </a:cubicBezTo>
                <a:cubicBezTo>
                  <a:pt x="2667608" y="381915"/>
                  <a:pt x="2671900" y="391690"/>
                  <a:pt x="2676198" y="401481"/>
                </a:cubicBezTo>
                <a:cubicBezTo>
                  <a:pt x="2680368" y="411337"/>
                  <a:pt x="2684316" y="421316"/>
                  <a:pt x="2687890" y="432101"/>
                </a:cubicBezTo>
                <a:cubicBezTo>
                  <a:pt x="2689682" y="437502"/>
                  <a:pt x="2691384" y="443098"/>
                  <a:pt x="2692964" y="448996"/>
                </a:cubicBezTo>
                <a:cubicBezTo>
                  <a:pt x="2694308" y="454966"/>
                  <a:pt x="2695480" y="461255"/>
                  <a:pt x="2696530" y="467910"/>
                </a:cubicBezTo>
                <a:lnTo>
                  <a:pt x="2713050" y="483151"/>
                </a:lnTo>
                <a:cubicBezTo>
                  <a:pt x="2710388" y="471592"/>
                  <a:pt x="2706862" y="459170"/>
                  <a:pt x="2702734" y="446218"/>
                </a:cubicBezTo>
                <a:cubicBezTo>
                  <a:pt x="2698020" y="433486"/>
                  <a:pt x="2692630" y="420248"/>
                  <a:pt x="2686898" y="406800"/>
                </a:cubicBezTo>
                <a:cubicBezTo>
                  <a:pt x="2681166" y="393360"/>
                  <a:pt x="2675090" y="379692"/>
                  <a:pt x="2668910" y="366168"/>
                </a:cubicBezTo>
                <a:cubicBezTo>
                  <a:pt x="2662038" y="352949"/>
                  <a:pt x="2655200" y="339769"/>
                  <a:pt x="2648554" y="326972"/>
                </a:cubicBezTo>
                <a:close/>
                <a:moveTo>
                  <a:pt x="0" y="0"/>
                </a:moveTo>
                <a:lnTo>
                  <a:pt x="2438814" y="0"/>
                </a:lnTo>
                <a:lnTo>
                  <a:pt x="2445200" y="10043"/>
                </a:lnTo>
                <a:cubicBezTo>
                  <a:pt x="2443930" y="726"/>
                  <a:pt x="2450028" y="4733"/>
                  <a:pt x="2458382" y="13676"/>
                </a:cubicBezTo>
                <a:cubicBezTo>
                  <a:pt x="2466664" y="22670"/>
                  <a:pt x="2477640" y="36240"/>
                  <a:pt x="2487516" y="44940"/>
                </a:cubicBezTo>
                <a:lnTo>
                  <a:pt x="2465440" y="0"/>
                </a:lnTo>
                <a:lnTo>
                  <a:pt x="2473336" y="0"/>
                </a:lnTo>
                <a:lnTo>
                  <a:pt x="2494576" y="41374"/>
                </a:lnTo>
                <a:cubicBezTo>
                  <a:pt x="2512824" y="75142"/>
                  <a:pt x="2535964" y="116350"/>
                  <a:pt x="2550572" y="147634"/>
                </a:cubicBezTo>
                <a:cubicBezTo>
                  <a:pt x="2545320" y="138332"/>
                  <a:pt x="2537568" y="126920"/>
                  <a:pt x="2533814" y="120475"/>
                </a:cubicBezTo>
                <a:cubicBezTo>
                  <a:pt x="2500854" y="82394"/>
                  <a:pt x="2544602" y="154239"/>
                  <a:pt x="2542412" y="157596"/>
                </a:cubicBezTo>
                <a:lnTo>
                  <a:pt x="2565308" y="186139"/>
                </a:lnTo>
                <a:cubicBezTo>
                  <a:pt x="2561230" y="180600"/>
                  <a:pt x="2554276" y="173757"/>
                  <a:pt x="2560586" y="187931"/>
                </a:cubicBezTo>
                <a:cubicBezTo>
                  <a:pt x="2586984" y="229228"/>
                  <a:pt x="2594946" y="221693"/>
                  <a:pt x="2619342" y="264647"/>
                </a:cubicBezTo>
                <a:cubicBezTo>
                  <a:pt x="2615458" y="270642"/>
                  <a:pt x="2588246" y="238131"/>
                  <a:pt x="2599206" y="266682"/>
                </a:cubicBezTo>
                <a:cubicBezTo>
                  <a:pt x="2599180" y="272563"/>
                  <a:pt x="2599734" y="284519"/>
                  <a:pt x="2604530" y="301782"/>
                </a:cubicBezTo>
                <a:cubicBezTo>
                  <a:pt x="2608830" y="319288"/>
                  <a:pt x="2616590" y="342389"/>
                  <a:pt x="2632362" y="370566"/>
                </a:cubicBezTo>
                <a:cubicBezTo>
                  <a:pt x="2634332" y="372194"/>
                  <a:pt x="2637572" y="376576"/>
                  <a:pt x="2640928" y="382939"/>
                </a:cubicBezTo>
                <a:cubicBezTo>
                  <a:pt x="2644250" y="389308"/>
                  <a:pt x="2648108" y="397470"/>
                  <a:pt x="2652140" y="406292"/>
                </a:cubicBezTo>
                <a:lnTo>
                  <a:pt x="2657872" y="442119"/>
                </a:lnTo>
                <a:cubicBezTo>
                  <a:pt x="2646292" y="427098"/>
                  <a:pt x="2640756" y="409672"/>
                  <a:pt x="2635178" y="392102"/>
                </a:cubicBezTo>
                <a:cubicBezTo>
                  <a:pt x="2629618" y="374556"/>
                  <a:pt x="2622558" y="357483"/>
                  <a:pt x="2610426" y="343016"/>
                </a:cubicBezTo>
                <a:lnTo>
                  <a:pt x="2604850" y="343744"/>
                </a:lnTo>
                <a:lnTo>
                  <a:pt x="2607046" y="351346"/>
                </a:lnTo>
                <a:lnTo>
                  <a:pt x="2598904" y="343519"/>
                </a:lnTo>
                <a:lnTo>
                  <a:pt x="2599524" y="343484"/>
                </a:lnTo>
                <a:lnTo>
                  <a:pt x="2577964" y="304063"/>
                </a:lnTo>
                <a:cubicBezTo>
                  <a:pt x="2569594" y="291198"/>
                  <a:pt x="2561030" y="279939"/>
                  <a:pt x="2554756" y="273379"/>
                </a:cubicBezTo>
                <a:cubicBezTo>
                  <a:pt x="2563712" y="292756"/>
                  <a:pt x="2569778" y="304129"/>
                  <a:pt x="2576594" y="315875"/>
                </a:cubicBezTo>
                <a:cubicBezTo>
                  <a:pt x="2583018" y="327800"/>
                  <a:pt x="2589768" y="340296"/>
                  <a:pt x="2600598" y="361629"/>
                </a:cubicBezTo>
                <a:cubicBezTo>
                  <a:pt x="2597528" y="370271"/>
                  <a:pt x="2579452" y="341689"/>
                  <a:pt x="2576870" y="337624"/>
                </a:cubicBezTo>
                <a:cubicBezTo>
                  <a:pt x="2577514" y="313790"/>
                  <a:pt x="2564764" y="296243"/>
                  <a:pt x="2551678" y="277197"/>
                </a:cubicBezTo>
                <a:cubicBezTo>
                  <a:pt x="2544952" y="267775"/>
                  <a:pt x="2538202" y="257902"/>
                  <a:pt x="2530590" y="246773"/>
                </a:cubicBezTo>
                <a:cubicBezTo>
                  <a:pt x="2522780" y="235760"/>
                  <a:pt x="2514680" y="223200"/>
                  <a:pt x="2506316" y="207707"/>
                </a:cubicBezTo>
                <a:cubicBezTo>
                  <a:pt x="2501382" y="198292"/>
                  <a:pt x="2505250" y="203537"/>
                  <a:pt x="2508084" y="204628"/>
                </a:cubicBezTo>
                <a:cubicBezTo>
                  <a:pt x="2490196" y="182049"/>
                  <a:pt x="2475140" y="158329"/>
                  <a:pt x="2460606" y="134357"/>
                </a:cubicBezTo>
                <a:lnTo>
                  <a:pt x="2449484" y="116583"/>
                </a:lnTo>
                <a:cubicBezTo>
                  <a:pt x="2445616" y="110774"/>
                  <a:pt x="2441332" y="105260"/>
                  <a:pt x="2437050" y="99770"/>
                </a:cubicBezTo>
                <a:cubicBezTo>
                  <a:pt x="2428418" y="88837"/>
                  <a:pt x="2419088" y="78436"/>
                  <a:pt x="2408518" y="69092"/>
                </a:cubicBezTo>
                <a:lnTo>
                  <a:pt x="2423248" y="80676"/>
                </a:lnTo>
                <a:cubicBezTo>
                  <a:pt x="2416882" y="73686"/>
                  <a:pt x="2408992" y="65011"/>
                  <a:pt x="2399962" y="55090"/>
                </a:cubicBezTo>
                <a:lnTo>
                  <a:pt x="2391346" y="46548"/>
                </a:lnTo>
                <a:lnTo>
                  <a:pt x="2444666" y="117824"/>
                </a:lnTo>
                <a:cubicBezTo>
                  <a:pt x="2622962" y="381630"/>
                  <a:pt x="2727070" y="699646"/>
                  <a:pt x="2727070" y="1041974"/>
                </a:cubicBezTo>
                <a:lnTo>
                  <a:pt x="2720932" y="1163462"/>
                </a:lnTo>
                <a:lnTo>
                  <a:pt x="2721528" y="1161479"/>
                </a:lnTo>
                <a:cubicBezTo>
                  <a:pt x="2721528" y="1161479"/>
                  <a:pt x="2722994" y="1179164"/>
                  <a:pt x="2724476" y="1196856"/>
                </a:cubicBezTo>
                <a:cubicBezTo>
                  <a:pt x="2725264" y="1205743"/>
                  <a:pt x="2725956" y="1214630"/>
                  <a:pt x="2726014" y="1221260"/>
                </a:cubicBezTo>
                <a:cubicBezTo>
                  <a:pt x="2726226" y="1227924"/>
                  <a:pt x="2726372" y="1232363"/>
                  <a:pt x="2726372" y="1232363"/>
                </a:cubicBezTo>
                <a:cubicBezTo>
                  <a:pt x="2732830" y="1211917"/>
                  <a:pt x="2731520" y="1191969"/>
                  <a:pt x="2730884" y="1176867"/>
                </a:cubicBezTo>
                <a:cubicBezTo>
                  <a:pt x="2730118" y="1161740"/>
                  <a:pt x="2729312" y="1151314"/>
                  <a:pt x="2734142" y="1149073"/>
                </a:cubicBezTo>
                <a:cubicBezTo>
                  <a:pt x="2736080" y="1158107"/>
                  <a:pt x="2733628" y="1179408"/>
                  <a:pt x="2738570" y="1180499"/>
                </a:cubicBezTo>
                <a:cubicBezTo>
                  <a:pt x="2740168" y="1170454"/>
                  <a:pt x="2741018" y="1162694"/>
                  <a:pt x="2741370" y="1156230"/>
                </a:cubicBezTo>
                <a:lnTo>
                  <a:pt x="2741222" y="1142177"/>
                </a:lnTo>
                <a:lnTo>
                  <a:pt x="2744530" y="1179123"/>
                </a:lnTo>
                <a:cubicBezTo>
                  <a:pt x="2744654" y="1192905"/>
                  <a:pt x="2745288" y="1207397"/>
                  <a:pt x="2744328" y="1222091"/>
                </a:cubicBezTo>
                <a:cubicBezTo>
                  <a:pt x="2743456" y="1236794"/>
                  <a:pt x="2742390" y="1251823"/>
                  <a:pt x="2741192" y="1266909"/>
                </a:cubicBezTo>
                <a:cubicBezTo>
                  <a:pt x="2739442" y="1297145"/>
                  <a:pt x="2734442" y="1327122"/>
                  <a:pt x="2730476" y="1355037"/>
                </a:cubicBezTo>
                <a:cubicBezTo>
                  <a:pt x="2726992" y="1383066"/>
                  <a:pt x="2721242" y="1408407"/>
                  <a:pt x="2717708" y="1429562"/>
                </a:cubicBezTo>
                <a:cubicBezTo>
                  <a:pt x="2716130" y="1443018"/>
                  <a:pt x="2715868" y="1417278"/>
                  <a:pt x="2714526" y="1414565"/>
                </a:cubicBezTo>
                <a:cubicBezTo>
                  <a:pt x="2710918" y="1431598"/>
                  <a:pt x="2706496" y="1444859"/>
                  <a:pt x="2702174" y="1459269"/>
                </a:cubicBezTo>
                <a:cubicBezTo>
                  <a:pt x="2697410" y="1473565"/>
                  <a:pt x="2692174" y="1488846"/>
                  <a:pt x="2687834" y="1510375"/>
                </a:cubicBezTo>
                <a:cubicBezTo>
                  <a:pt x="2688054" y="1538811"/>
                  <a:pt x="2699160" y="1491998"/>
                  <a:pt x="2705854" y="1471373"/>
                </a:cubicBezTo>
                <a:cubicBezTo>
                  <a:pt x="2711756" y="1476000"/>
                  <a:pt x="2708378" y="1486427"/>
                  <a:pt x="2702768" y="1510008"/>
                </a:cubicBezTo>
                <a:cubicBezTo>
                  <a:pt x="2693722" y="1512810"/>
                  <a:pt x="2660420" y="1636071"/>
                  <a:pt x="2636440" y="1660035"/>
                </a:cubicBezTo>
                <a:cubicBezTo>
                  <a:pt x="2630902" y="1675089"/>
                  <a:pt x="2627198" y="1686240"/>
                  <a:pt x="2624878" y="1694435"/>
                </a:cubicBezTo>
                <a:cubicBezTo>
                  <a:pt x="2622442" y="1702588"/>
                  <a:pt x="2621066" y="1707679"/>
                  <a:pt x="2620944" y="1710921"/>
                </a:cubicBezTo>
                <a:cubicBezTo>
                  <a:pt x="2620578" y="1717381"/>
                  <a:pt x="2624226" y="1716061"/>
                  <a:pt x="2627712" y="1714554"/>
                </a:cubicBezTo>
                <a:cubicBezTo>
                  <a:pt x="2634690" y="1711508"/>
                  <a:pt x="2641080" y="1707769"/>
                  <a:pt x="2613152" y="1764724"/>
                </a:cubicBezTo>
                <a:cubicBezTo>
                  <a:pt x="2613152" y="1764724"/>
                  <a:pt x="2606964" y="1772275"/>
                  <a:pt x="2600474" y="1779606"/>
                </a:cubicBezTo>
                <a:cubicBezTo>
                  <a:pt x="2593814" y="1786839"/>
                  <a:pt x="2587154" y="1794048"/>
                  <a:pt x="2587154" y="1794048"/>
                </a:cubicBezTo>
                <a:cubicBezTo>
                  <a:pt x="2575112" y="1828842"/>
                  <a:pt x="2558268" y="1867703"/>
                  <a:pt x="2538256" y="1906267"/>
                </a:cubicBezTo>
                <a:lnTo>
                  <a:pt x="2480086" y="2000859"/>
                </a:lnTo>
                <a:lnTo>
                  <a:pt x="2479750" y="1997513"/>
                </a:lnTo>
                <a:cubicBezTo>
                  <a:pt x="2476914" y="1996665"/>
                  <a:pt x="2468060" y="2005685"/>
                  <a:pt x="2462950" y="2009876"/>
                </a:cubicBezTo>
                <a:cubicBezTo>
                  <a:pt x="2452960" y="2021988"/>
                  <a:pt x="2444108" y="2034386"/>
                  <a:pt x="2435926" y="2046588"/>
                </a:cubicBezTo>
                <a:cubicBezTo>
                  <a:pt x="2427986" y="2058953"/>
                  <a:pt x="2419412" y="2070121"/>
                  <a:pt x="2411880" y="2081150"/>
                </a:cubicBezTo>
                <a:cubicBezTo>
                  <a:pt x="2396370" y="2102834"/>
                  <a:pt x="2382634" y="2122188"/>
                  <a:pt x="2365844" y="2132794"/>
                </a:cubicBezTo>
                <a:cubicBezTo>
                  <a:pt x="2356326" y="2148091"/>
                  <a:pt x="2344666" y="2165597"/>
                  <a:pt x="2331718" y="2184291"/>
                </a:cubicBezTo>
                <a:cubicBezTo>
                  <a:pt x="2318048" y="2202333"/>
                  <a:pt x="2302936" y="2221435"/>
                  <a:pt x="2287456" y="2240749"/>
                </a:cubicBezTo>
                <a:cubicBezTo>
                  <a:pt x="2255580" y="2278463"/>
                  <a:pt x="2221162" y="2316047"/>
                  <a:pt x="2191328" y="2344818"/>
                </a:cubicBezTo>
                <a:cubicBezTo>
                  <a:pt x="2178348" y="2346781"/>
                  <a:pt x="2196832" y="2326979"/>
                  <a:pt x="2220714" y="2302998"/>
                </a:cubicBezTo>
                <a:cubicBezTo>
                  <a:pt x="2243488" y="2277787"/>
                  <a:pt x="2272394" y="2248943"/>
                  <a:pt x="2280828" y="2233368"/>
                </a:cubicBezTo>
                <a:cubicBezTo>
                  <a:pt x="2280828" y="2233368"/>
                  <a:pt x="2277612" y="2236741"/>
                  <a:pt x="2272800" y="2241791"/>
                </a:cubicBezTo>
                <a:cubicBezTo>
                  <a:pt x="2267760" y="2246613"/>
                  <a:pt x="2261034" y="2253057"/>
                  <a:pt x="2254318" y="2259476"/>
                </a:cubicBezTo>
                <a:cubicBezTo>
                  <a:pt x="2240866" y="2272329"/>
                  <a:pt x="2227414" y="2285183"/>
                  <a:pt x="2227414" y="2285183"/>
                </a:cubicBezTo>
                <a:cubicBezTo>
                  <a:pt x="2260570" y="2253285"/>
                  <a:pt x="2270292" y="2237164"/>
                  <a:pt x="2283158" y="2211514"/>
                </a:cubicBezTo>
                <a:cubicBezTo>
                  <a:pt x="2260278" y="2234395"/>
                  <a:pt x="2245832" y="2250287"/>
                  <a:pt x="2232862" y="2267328"/>
                </a:cubicBezTo>
                <a:cubicBezTo>
                  <a:pt x="2226308" y="2275824"/>
                  <a:pt x="2219802" y="2284214"/>
                  <a:pt x="2212546" y="2293573"/>
                </a:cubicBezTo>
                <a:cubicBezTo>
                  <a:pt x="2204918" y="2302550"/>
                  <a:pt x="2196018" y="2311999"/>
                  <a:pt x="2184952" y="2322824"/>
                </a:cubicBezTo>
                <a:cubicBezTo>
                  <a:pt x="2186092" y="2316805"/>
                  <a:pt x="2178332" y="2320454"/>
                  <a:pt x="2156804" y="2338969"/>
                </a:cubicBezTo>
                <a:lnTo>
                  <a:pt x="2156608" y="2351399"/>
                </a:lnTo>
                <a:cubicBezTo>
                  <a:pt x="2155762" y="2351196"/>
                  <a:pt x="2152920" y="2352719"/>
                  <a:pt x="2145584" y="2357655"/>
                </a:cubicBezTo>
                <a:cubicBezTo>
                  <a:pt x="2145584" y="2357655"/>
                  <a:pt x="2124828" y="2375804"/>
                  <a:pt x="2104050" y="2393936"/>
                </a:cubicBezTo>
                <a:cubicBezTo>
                  <a:pt x="2093806" y="2403214"/>
                  <a:pt x="2082978" y="2411759"/>
                  <a:pt x="2074818" y="2418145"/>
                </a:cubicBezTo>
                <a:cubicBezTo>
                  <a:pt x="2066708" y="2424580"/>
                  <a:pt x="2061294" y="2428873"/>
                  <a:pt x="2061294" y="2428873"/>
                </a:cubicBezTo>
                <a:cubicBezTo>
                  <a:pt x="2071984" y="2423692"/>
                  <a:pt x="2078768" y="2422552"/>
                  <a:pt x="2085810" y="2420646"/>
                </a:cubicBezTo>
                <a:cubicBezTo>
                  <a:pt x="2092854" y="2418756"/>
                  <a:pt x="2100222" y="2416141"/>
                  <a:pt x="2111450" y="2407181"/>
                </a:cubicBezTo>
                <a:cubicBezTo>
                  <a:pt x="2100150" y="2409193"/>
                  <a:pt x="2118600" y="2393333"/>
                  <a:pt x="2141186" y="2375731"/>
                </a:cubicBezTo>
                <a:cubicBezTo>
                  <a:pt x="2125170" y="2395981"/>
                  <a:pt x="2166444" y="2362510"/>
                  <a:pt x="2169010" y="2366518"/>
                </a:cubicBezTo>
                <a:cubicBezTo>
                  <a:pt x="2146430" y="2384520"/>
                  <a:pt x="2121278" y="2404599"/>
                  <a:pt x="2098056" y="2423122"/>
                </a:cubicBezTo>
                <a:cubicBezTo>
                  <a:pt x="2074224" y="2440855"/>
                  <a:pt x="2052574" y="2457415"/>
                  <a:pt x="2037828" y="2469463"/>
                </a:cubicBezTo>
                <a:cubicBezTo>
                  <a:pt x="2026542" y="2469186"/>
                  <a:pt x="2022764" y="2469080"/>
                  <a:pt x="2022764" y="2469080"/>
                </a:cubicBezTo>
                <a:cubicBezTo>
                  <a:pt x="1998972" y="2482838"/>
                  <a:pt x="1975962" y="2499170"/>
                  <a:pt x="1953880" y="2512936"/>
                </a:cubicBezTo>
                <a:cubicBezTo>
                  <a:pt x="1931667" y="2526458"/>
                  <a:pt x="1911287" y="2538831"/>
                  <a:pt x="1894546" y="2547026"/>
                </a:cubicBezTo>
                <a:lnTo>
                  <a:pt x="1902526" y="2537202"/>
                </a:lnTo>
                <a:cubicBezTo>
                  <a:pt x="1873335" y="2552247"/>
                  <a:pt x="1844381" y="2567170"/>
                  <a:pt x="1816241" y="2581669"/>
                </a:cubicBezTo>
                <a:cubicBezTo>
                  <a:pt x="1787441" y="2594768"/>
                  <a:pt x="1759212" y="2607149"/>
                  <a:pt x="1730868" y="2614700"/>
                </a:cubicBezTo>
                <a:cubicBezTo>
                  <a:pt x="1718239" y="2622324"/>
                  <a:pt x="1704617" y="2630218"/>
                  <a:pt x="1690636" y="2638209"/>
                </a:cubicBezTo>
                <a:cubicBezTo>
                  <a:pt x="1676648" y="2646175"/>
                  <a:pt x="1662399" y="2654492"/>
                  <a:pt x="1647929" y="2661448"/>
                </a:cubicBezTo>
                <a:cubicBezTo>
                  <a:pt x="1633558" y="2668828"/>
                  <a:pt x="1619488" y="2676053"/>
                  <a:pt x="1606289" y="2682839"/>
                </a:cubicBezTo>
                <a:cubicBezTo>
                  <a:pt x="1599694" y="2686358"/>
                  <a:pt x="1593318" y="2689763"/>
                  <a:pt x="1587228" y="2693013"/>
                </a:cubicBezTo>
                <a:cubicBezTo>
                  <a:pt x="1581056" y="2696043"/>
                  <a:pt x="1575194" y="2699008"/>
                  <a:pt x="1569730" y="2701908"/>
                </a:cubicBezTo>
                <a:cubicBezTo>
                  <a:pt x="1564283" y="2706323"/>
                  <a:pt x="1550791" y="2710697"/>
                  <a:pt x="1532723" y="2715258"/>
                </a:cubicBezTo>
                <a:cubicBezTo>
                  <a:pt x="1523669" y="2717441"/>
                  <a:pt x="1513580" y="2720097"/>
                  <a:pt x="1502588" y="2722060"/>
                </a:cubicBezTo>
                <a:cubicBezTo>
                  <a:pt x="1491596" y="2723917"/>
                  <a:pt x="1479871" y="2725897"/>
                  <a:pt x="1467852" y="2727925"/>
                </a:cubicBezTo>
                <a:cubicBezTo>
                  <a:pt x="1443824" y="2732022"/>
                  <a:pt x="1418713" y="2736747"/>
                  <a:pt x="1395336" y="2740445"/>
                </a:cubicBezTo>
                <a:cubicBezTo>
                  <a:pt x="1372041" y="2744583"/>
                  <a:pt x="1350895" y="2749959"/>
                  <a:pt x="1334936" y="2756402"/>
                </a:cubicBezTo>
                <a:cubicBezTo>
                  <a:pt x="1330409" y="2756345"/>
                  <a:pt x="1378921" y="2740257"/>
                  <a:pt x="1400409" y="2732218"/>
                </a:cubicBezTo>
                <a:cubicBezTo>
                  <a:pt x="1378498" y="2735280"/>
                  <a:pt x="1359477" y="2741724"/>
                  <a:pt x="1343893" y="2746277"/>
                </a:cubicBezTo>
                <a:cubicBezTo>
                  <a:pt x="1328308" y="2750749"/>
                  <a:pt x="1316070" y="2752346"/>
                  <a:pt x="1308432" y="2747630"/>
                </a:cubicBezTo>
                <a:cubicBezTo>
                  <a:pt x="1320809" y="2746546"/>
                  <a:pt x="1329993" y="2745585"/>
                  <a:pt x="1336662" y="2744721"/>
                </a:cubicBezTo>
                <a:cubicBezTo>
                  <a:pt x="1343298" y="2743557"/>
                  <a:pt x="1347435" y="2742612"/>
                  <a:pt x="1349763" y="2741822"/>
                </a:cubicBezTo>
                <a:cubicBezTo>
                  <a:pt x="1354429" y="2740233"/>
                  <a:pt x="1351872" y="2739288"/>
                  <a:pt x="1347606" y="2738417"/>
                </a:cubicBezTo>
                <a:cubicBezTo>
                  <a:pt x="1339072" y="2736674"/>
                  <a:pt x="1323838" y="2735207"/>
                  <a:pt x="1345440" y="2729685"/>
                </a:cubicBezTo>
                <a:cubicBezTo>
                  <a:pt x="1322730" y="2733798"/>
                  <a:pt x="1299199" y="2736592"/>
                  <a:pt x="1278737" y="2740510"/>
                </a:cubicBezTo>
                <a:cubicBezTo>
                  <a:pt x="1268486" y="2742351"/>
                  <a:pt x="1258984" y="2744216"/>
                  <a:pt x="1250646" y="2746057"/>
                </a:cubicBezTo>
                <a:cubicBezTo>
                  <a:pt x="1242284" y="2747597"/>
                  <a:pt x="1235070" y="2748982"/>
                  <a:pt x="1229508" y="2750472"/>
                </a:cubicBezTo>
                <a:cubicBezTo>
                  <a:pt x="1238848" y="2749739"/>
                  <a:pt x="1245467" y="2749487"/>
                  <a:pt x="1250035" y="2749544"/>
                </a:cubicBezTo>
                <a:cubicBezTo>
                  <a:pt x="1254595" y="2749389"/>
                  <a:pt x="1257119" y="2749682"/>
                  <a:pt x="1258292" y="2750244"/>
                </a:cubicBezTo>
                <a:cubicBezTo>
                  <a:pt x="1260628" y="2751385"/>
                  <a:pt x="1257551" y="2753633"/>
                  <a:pt x="1254465" y="2755734"/>
                </a:cubicBezTo>
                <a:cubicBezTo>
                  <a:pt x="1248285" y="2759889"/>
                  <a:pt x="1242162" y="2763505"/>
                  <a:pt x="1279779" y="2756191"/>
                </a:cubicBezTo>
                <a:cubicBezTo>
                  <a:pt x="1251069" y="2765493"/>
                  <a:pt x="1216236" y="2770608"/>
                  <a:pt x="1179864" y="2775317"/>
                </a:cubicBezTo>
                <a:cubicBezTo>
                  <a:pt x="1161682" y="2777972"/>
                  <a:pt x="1143012" y="2778168"/>
                  <a:pt x="1124496" y="2778827"/>
                </a:cubicBezTo>
                <a:cubicBezTo>
                  <a:pt x="1105988" y="2779186"/>
                  <a:pt x="1087603" y="2779495"/>
                  <a:pt x="1069893" y="2778534"/>
                </a:cubicBezTo>
                <a:cubicBezTo>
                  <a:pt x="1070601" y="2773533"/>
                  <a:pt x="1061889" y="2770991"/>
                  <a:pt x="1035671" y="2768271"/>
                </a:cubicBezTo>
                <a:lnTo>
                  <a:pt x="1014232" y="2774982"/>
                </a:lnTo>
                <a:cubicBezTo>
                  <a:pt x="981296" y="2772808"/>
                  <a:pt x="1078272" y="2768018"/>
                  <a:pt x="1012001" y="2763733"/>
                </a:cubicBezTo>
                <a:cubicBezTo>
                  <a:pt x="1003427" y="2765012"/>
                  <a:pt x="993770" y="2765990"/>
                  <a:pt x="983396" y="2766169"/>
                </a:cubicBezTo>
                <a:cubicBezTo>
                  <a:pt x="973031" y="2766096"/>
                  <a:pt x="961941" y="2765599"/>
                  <a:pt x="950477" y="2764874"/>
                </a:cubicBezTo>
                <a:cubicBezTo>
                  <a:pt x="939012" y="2764149"/>
                  <a:pt x="927165" y="2763171"/>
                  <a:pt x="915302" y="2762129"/>
                </a:cubicBezTo>
                <a:cubicBezTo>
                  <a:pt x="909366" y="2761583"/>
                  <a:pt x="903422" y="2761037"/>
                  <a:pt x="897510" y="2760500"/>
                </a:cubicBezTo>
                <a:cubicBezTo>
                  <a:pt x="891623" y="2759685"/>
                  <a:pt x="885769" y="2758862"/>
                  <a:pt x="879980" y="2758072"/>
                </a:cubicBezTo>
                <a:cubicBezTo>
                  <a:pt x="856856" y="2754920"/>
                  <a:pt x="834912" y="2752224"/>
                  <a:pt x="816632" y="2751499"/>
                </a:cubicBezTo>
                <a:cubicBezTo>
                  <a:pt x="798426" y="2750366"/>
                  <a:pt x="783949" y="2750578"/>
                  <a:pt x="775529" y="2755017"/>
                </a:cubicBezTo>
                <a:cubicBezTo>
                  <a:pt x="750508" y="2745935"/>
                  <a:pt x="775497" y="2748069"/>
                  <a:pt x="797074" y="2749316"/>
                </a:cubicBezTo>
                <a:cubicBezTo>
                  <a:pt x="802473" y="2749625"/>
                  <a:pt x="807659" y="2749894"/>
                  <a:pt x="811820" y="2749902"/>
                </a:cubicBezTo>
                <a:cubicBezTo>
                  <a:pt x="816005" y="2749731"/>
                  <a:pt x="819156" y="2749364"/>
                  <a:pt x="820435" y="2748664"/>
                </a:cubicBezTo>
                <a:cubicBezTo>
                  <a:pt x="823008" y="2747092"/>
                  <a:pt x="817976" y="2744966"/>
                  <a:pt x="799199" y="2738604"/>
                </a:cubicBezTo>
                <a:cubicBezTo>
                  <a:pt x="810696" y="2738783"/>
                  <a:pt x="823154" y="2739362"/>
                  <a:pt x="835612" y="2740437"/>
                </a:cubicBezTo>
                <a:cubicBezTo>
                  <a:pt x="848045" y="2741561"/>
                  <a:pt x="860487" y="2743206"/>
                  <a:pt x="871984" y="2744607"/>
                </a:cubicBezTo>
                <a:cubicBezTo>
                  <a:pt x="883497" y="2745960"/>
                  <a:pt x="894050" y="2747361"/>
                  <a:pt x="902770" y="2747304"/>
                </a:cubicBezTo>
                <a:cubicBezTo>
                  <a:pt x="911499" y="2747116"/>
                  <a:pt x="918331" y="2746082"/>
                  <a:pt x="922296" y="2743508"/>
                </a:cubicBezTo>
                <a:cubicBezTo>
                  <a:pt x="900059" y="2743573"/>
                  <a:pt x="896273" y="2740583"/>
                  <a:pt x="894530" y="2737431"/>
                </a:cubicBezTo>
                <a:cubicBezTo>
                  <a:pt x="892772" y="2734336"/>
                  <a:pt x="893008" y="2731069"/>
                  <a:pt x="878930" y="2729236"/>
                </a:cubicBezTo>
                <a:lnTo>
                  <a:pt x="829196" y="2730027"/>
                </a:lnTo>
                <a:lnTo>
                  <a:pt x="839960" y="2731843"/>
                </a:lnTo>
                <a:cubicBezTo>
                  <a:pt x="818993" y="2732364"/>
                  <a:pt x="795340" y="2729668"/>
                  <a:pt x="769870" y="2726149"/>
                </a:cubicBezTo>
                <a:cubicBezTo>
                  <a:pt x="757144" y="2724406"/>
                  <a:pt x="743961" y="2722419"/>
                  <a:pt x="730486" y="2720268"/>
                </a:cubicBezTo>
                <a:cubicBezTo>
                  <a:pt x="717156" y="2717360"/>
                  <a:pt x="703502" y="2714379"/>
                  <a:pt x="689684" y="2711373"/>
                </a:cubicBezTo>
                <a:cubicBezTo>
                  <a:pt x="675891" y="2708196"/>
                  <a:pt x="661927" y="2704971"/>
                  <a:pt x="647922" y="2701745"/>
                </a:cubicBezTo>
                <a:cubicBezTo>
                  <a:pt x="634112" y="2697802"/>
                  <a:pt x="620254" y="2693852"/>
                  <a:pt x="606501" y="2689934"/>
                </a:cubicBezTo>
                <a:cubicBezTo>
                  <a:pt x="592749" y="2686015"/>
                  <a:pt x="579110" y="2682138"/>
                  <a:pt x="565716" y="2678326"/>
                </a:cubicBezTo>
                <a:cubicBezTo>
                  <a:pt x="552477" y="2673984"/>
                  <a:pt x="539473" y="2669740"/>
                  <a:pt x="526853" y="2665603"/>
                </a:cubicBezTo>
                <a:cubicBezTo>
                  <a:pt x="482110" y="2657440"/>
                  <a:pt x="444452" y="2648904"/>
                  <a:pt x="404448" y="2639210"/>
                </a:cubicBezTo>
                <a:cubicBezTo>
                  <a:pt x="365308" y="2627538"/>
                  <a:pt x="323724" y="2614301"/>
                  <a:pt x="275611" y="2587909"/>
                </a:cubicBezTo>
                <a:cubicBezTo>
                  <a:pt x="291554" y="2592283"/>
                  <a:pt x="272045" y="2580448"/>
                  <a:pt x="257063" y="2570119"/>
                </a:cubicBezTo>
                <a:cubicBezTo>
                  <a:pt x="249482" y="2565093"/>
                  <a:pt x="243392" y="2559774"/>
                  <a:pt x="243082" y="2557542"/>
                </a:cubicBezTo>
                <a:cubicBezTo>
                  <a:pt x="242879" y="2555090"/>
                  <a:pt x="248204" y="2556239"/>
                  <a:pt x="264936" y="2561134"/>
                </a:cubicBezTo>
                <a:cubicBezTo>
                  <a:pt x="244092" y="2546936"/>
                  <a:pt x="222808" y="2534115"/>
                  <a:pt x="205586" y="2526377"/>
                </a:cubicBezTo>
                <a:cubicBezTo>
                  <a:pt x="188439" y="2518524"/>
                  <a:pt x="176005" y="2514606"/>
                  <a:pt x="174377" y="2516317"/>
                </a:cubicBezTo>
                <a:cubicBezTo>
                  <a:pt x="211579" y="2540436"/>
                  <a:pt x="186940" y="2525619"/>
                  <a:pt x="218036" y="2546513"/>
                </a:cubicBezTo>
                <a:cubicBezTo>
                  <a:pt x="205676" y="2542733"/>
                  <a:pt x="186541" y="2533968"/>
                  <a:pt x="168823" y="2523151"/>
                </a:cubicBezTo>
                <a:cubicBezTo>
                  <a:pt x="151252" y="2512130"/>
                  <a:pt x="134487" y="2500107"/>
                  <a:pt x="125514" y="2491986"/>
                </a:cubicBezTo>
                <a:cubicBezTo>
                  <a:pt x="134601" y="2498347"/>
                  <a:pt x="131694" y="2495081"/>
                  <a:pt x="134788" y="2494820"/>
                </a:cubicBezTo>
                <a:cubicBezTo>
                  <a:pt x="92480" y="2462759"/>
                  <a:pt x="110117" y="2486088"/>
                  <a:pt x="77116" y="2466164"/>
                </a:cubicBezTo>
                <a:cubicBezTo>
                  <a:pt x="74575" y="2459150"/>
                  <a:pt x="57655" y="2446411"/>
                  <a:pt x="38122" y="2432392"/>
                </a:cubicBezTo>
                <a:cubicBezTo>
                  <a:pt x="28676" y="2424959"/>
                  <a:pt x="18596" y="2417168"/>
                  <a:pt x="9331" y="2409666"/>
                </a:cubicBezTo>
                <a:lnTo>
                  <a:pt x="0" y="240147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9F8D51-36F0-AA88-FC7E-42428745C37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ED8D5E-F689-4B8D-9FB5-ABD28F40E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8F47E9D-287C-4D19-880F-97FF225E26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8" name="Oval 6">
            <a:extLst>
              <a:ext uri="{FF2B5EF4-FFF2-40B4-BE49-F238E27FC236}">
                <a16:creationId xmlns:a16="http://schemas.microsoft.com/office/drawing/2014/main" id="{8E57CF3D-F0B5-4DAE-855C-D2158E6E5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5AE8C0C-EB46-4D1C-9CA4-2A805696D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4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glo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hart 5">
            <a:extLst>
              <a:ext uri="{FF2B5EF4-FFF2-40B4-BE49-F238E27FC236}">
                <a16:creationId xmlns:a16="http://schemas.microsoft.com/office/drawing/2014/main" id="{4784794A-AA9A-6649-9D62-C336CCD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844" y="2035495"/>
            <a:ext cx="4998156" cy="4824886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58929F-3BF5-268B-AAB0-87E0CF5681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360" y="342001"/>
            <a:ext cx="9220790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B - 1 or 2 lines</a:t>
            </a:r>
            <a:endParaRPr lang="en-US"/>
          </a:p>
        </p:txBody>
      </p:sp>
      <p:sp>
        <p:nvSpPr>
          <p:cNvPr id="69" name="Text Placeholder 139">
            <a:extLst>
              <a:ext uri="{FF2B5EF4-FFF2-40B4-BE49-F238E27FC236}">
                <a16:creationId xmlns:a16="http://schemas.microsoft.com/office/drawing/2014/main" id="{93F90462-CEFB-BE45-A4EB-11FAAF5386C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2360" y="1800000"/>
            <a:ext cx="9858564" cy="1872232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70" name="Text Placeholder 139">
            <a:extLst>
              <a:ext uri="{FF2B5EF4-FFF2-40B4-BE49-F238E27FC236}">
                <a16:creationId xmlns:a16="http://schemas.microsoft.com/office/drawing/2014/main" id="{662D8D87-B76A-6946-95BB-63F708BF97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2360" y="3921978"/>
            <a:ext cx="9858564" cy="2073786"/>
          </a:xfrm>
        </p:spPr>
        <p:txBody>
          <a:bodyPr>
            <a:noAutofit/>
          </a:bodyPr>
          <a:lstStyle>
            <a:lvl1pPr>
              <a:buFontTx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F2AD3F-65FF-BDE0-5EBB-7F1844A6AF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AB0D11-14E0-47D4-B2DE-0817C0A90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E2AD5F1-6DF1-4476-8EA9-5B5CF43DC4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8" name="Oval 6">
            <a:extLst>
              <a:ext uri="{FF2B5EF4-FFF2-40B4-BE49-F238E27FC236}">
                <a16:creationId xmlns:a16="http://schemas.microsoft.com/office/drawing/2014/main" id="{571EAEA5-DEE7-41B5-8571-B8330DACD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47B99CF4-1924-4024-A192-92D8B9C1C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47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C5D09B-FA1D-A085-687E-C32EC82503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130" y="342001"/>
            <a:ext cx="9271170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C - 1 or 2 lines</a:t>
            </a:r>
            <a:endParaRPr lang="en-US"/>
          </a:p>
        </p:txBody>
      </p:sp>
      <p:sp>
        <p:nvSpPr>
          <p:cNvPr id="10" name="Text Placeholder 139">
            <a:extLst>
              <a:ext uri="{FF2B5EF4-FFF2-40B4-BE49-F238E27FC236}">
                <a16:creationId xmlns:a16="http://schemas.microsoft.com/office/drawing/2014/main" id="{D7A83BBA-9E98-ED40-8FC4-D68F7E5927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130" y="1800000"/>
            <a:ext cx="9984814" cy="1920424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Text Placeholder 139">
            <a:extLst>
              <a:ext uri="{FF2B5EF4-FFF2-40B4-BE49-F238E27FC236}">
                <a16:creationId xmlns:a16="http://schemas.microsoft.com/office/drawing/2014/main" id="{E68B4C7A-1339-D745-B036-9284C6A6E7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130" y="3921978"/>
            <a:ext cx="9984814" cy="2121978"/>
          </a:xfrm>
        </p:spPr>
        <p:txBody>
          <a:bodyPr>
            <a:noAutofit/>
          </a:bodyPr>
          <a:lstStyle>
            <a:lvl1pPr>
              <a:buFont typeface="+mj-lt"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9694F3-7A5B-96D8-F33F-A1E07F151E1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14" name="Title 7">
            <a:extLst>
              <a:ext uri="{FF2B5EF4-FFF2-40B4-BE49-F238E27FC236}">
                <a16:creationId xmlns:a16="http://schemas.microsoft.com/office/drawing/2014/main" id="{BFDED1E7-8506-3D4F-6257-0CB0FCD62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 userDrawn="1"/>
        </p:nvSpPr>
        <p:spPr>
          <a:xfrm>
            <a:off x="0" y="-490365"/>
            <a:ext cx="4476750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accent1"/>
                </a:solidFill>
                <a:latin typeface="+mj-lt"/>
                <a:ea typeface="+mj-ea"/>
                <a:cs typeface="Poppins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Content slide basic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BB236-D9F5-4C85-BDDF-0AFF75C71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2EF6205D-9934-4ECA-8EC0-576053481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9" name="Oval 6">
            <a:extLst>
              <a:ext uri="{FF2B5EF4-FFF2-40B4-BE49-F238E27FC236}">
                <a16:creationId xmlns:a16="http://schemas.microsoft.com/office/drawing/2014/main" id="{65E9AC53-9F60-4789-8424-0774C604B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BCBF8957-56B0-46AB-8115-5C95017C6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5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right 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427B-4D32-5917-5F0F-4139BAD97F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821" y="342001"/>
            <a:ext cx="7571353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E - 1 or 2 lines</a:t>
            </a:r>
            <a:endParaRPr lang="en-US"/>
          </a:p>
        </p:txBody>
      </p:sp>
      <p:sp>
        <p:nvSpPr>
          <p:cNvPr id="26" name="Picture Placeholder  25" descr="Picture Placeholder 25.">
            <a:extLst>
              <a:ext uri="{FF2B5EF4-FFF2-40B4-BE49-F238E27FC236}">
                <a16:creationId xmlns:a16="http://schemas.microsoft.com/office/drawing/2014/main" id="{ACDE66AF-B162-82F0-93C8-35FC65A0114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315066" y="1077412"/>
            <a:ext cx="2876934" cy="5081415"/>
          </a:xfrm>
          <a:custGeom>
            <a:avLst/>
            <a:gdLst>
              <a:gd name="connsiteX0" fmla="*/ 3045366 w 3221413"/>
              <a:gd name="connsiteY0" fmla="*/ 5652701 h 5689855"/>
              <a:gd name="connsiteX1" fmla="*/ 3096445 w 3221413"/>
              <a:gd name="connsiteY1" fmla="*/ 5659809 h 5689855"/>
              <a:gd name="connsiteX2" fmla="*/ 3031713 w 3221413"/>
              <a:gd name="connsiteY2" fmla="*/ 5665666 h 5689855"/>
              <a:gd name="connsiteX3" fmla="*/ 2485391 w 3221413"/>
              <a:gd name="connsiteY3" fmla="*/ 5641636 h 5689855"/>
              <a:gd name="connsiteX4" fmla="*/ 2513924 w 3221413"/>
              <a:gd name="connsiteY4" fmla="*/ 5641725 h 5689855"/>
              <a:gd name="connsiteX5" fmla="*/ 2468704 w 3221413"/>
              <a:gd name="connsiteY5" fmla="*/ 5653328 h 5689855"/>
              <a:gd name="connsiteX6" fmla="*/ 2424849 w 3221413"/>
              <a:gd name="connsiteY6" fmla="*/ 5667429 h 5689855"/>
              <a:gd name="connsiteX7" fmla="*/ 2386225 w 3221413"/>
              <a:gd name="connsiteY7" fmla="*/ 5644852 h 5689855"/>
              <a:gd name="connsiteX8" fmla="*/ 2485391 w 3221413"/>
              <a:gd name="connsiteY8" fmla="*/ 5641636 h 5689855"/>
              <a:gd name="connsiteX9" fmla="*/ 3109413 w 3221413"/>
              <a:gd name="connsiteY9" fmla="*/ 5613974 h 5689855"/>
              <a:gd name="connsiteX10" fmla="*/ 3135296 w 3221413"/>
              <a:gd name="connsiteY10" fmla="*/ 5623755 h 5689855"/>
              <a:gd name="connsiteX11" fmla="*/ 3117434 w 3221413"/>
              <a:gd name="connsiteY11" fmla="*/ 5626145 h 5689855"/>
              <a:gd name="connsiteX12" fmla="*/ 3109413 w 3221413"/>
              <a:gd name="connsiteY12" fmla="*/ 5613974 h 5689855"/>
              <a:gd name="connsiteX13" fmla="*/ 3220957 w 3221413"/>
              <a:gd name="connsiteY13" fmla="*/ 5609879 h 5689855"/>
              <a:gd name="connsiteX14" fmla="*/ 3220957 w 3221413"/>
              <a:gd name="connsiteY14" fmla="*/ 5629102 h 5689855"/>
              <a:gd name="connsiteX15" fmla="*/ 3194622 w 3221413"/>
              <a:gd name="connsiteY15" fmla="*/ 5634104 h 5689855"/>
              <a:gd name="connsiteX16" fmla="*/ 3215325 w 3221413"/>
              <a:gd name="connsiteY16" fmla="*/ 5639792 h 5689855"/>
              <a:gd name="connsiteX17" fmla="*/ 3220902 w 3221413"/>
              <a:gd name="connsiteY17" fmla="*/ 5639395 h 5689855"/>
              <a:gd name="connsiteX18" fmla="*/ 3220902 w 3221413"/>
              <a:gd name="connsiteY18" fmla="*/ 5649516 h 5689855"/>
              <a:gd name="connsiteX19" fmla="*/ 3188591 w 3221413"/>
              <a:gd name="connsiteY19" fmla="*/ 5655091 h 5689855"/>
              <a:gd name="connsiteX20" fmla="*/ 3163848 w 3221413"/>
              <a:gd name="connsiteY20" fmla="*/ 5660208 h 5689855"/>
              <a:gd name="connsiteX21" fmla="*/ 3140983 w 3221413"/>
              <a:gd name="connsiteY21" fmla="*/ 5664530 h 5689855"/>
              <a:gd name="connsiteX22" fmla="*/ 3167434 w 3221413"/>
              <a:gd name="connsiteY22" fmla="*/ 5638768 h 5689855"/>
              <a:gd name="connsiteX23" fmla="*/ 3136945 w 3221413"/>
              <a:gd name="connsiteY23" fmla="*/ 5621309 h 5689855"/>
              <a:gd name="connsiteX24" fmla="*/ 3157990 w 3221413"/>
              <a:gd name="connsiteY24" fmla="*/ 5619831 h 5689855"/>
              <a:gd name="connsiteX25" fmla="*/ 3182564 w 3221413"/>
              <a:gd name="connsiteY25" fmla="*/ 5616305 h 5689855"/>
              <a:gd name="connsiteX26" fmla="*/ 2372575 w 3221413"/>
              <a:gd name="connsiteY26" fmla="*/ 5574906 h 5689855"/>
              <a:gd name="connsiteX27" fmla="*/ 2396862 w 3221413"/>
              <a:gd name="connsiteY27" fmla="*/ 5587872 h 5689855"/>
              <a:gd name="connsiteX28" fmla="*/ 2372575 w 3221413"/>
              <a:gd name="connsiteY28" fmla="*/ 5574906 h 5689855"/>
              <a:gd name="connsiteX29" fmla="*/ 2150738 w 3221413"/>
              <a:gd name="connsiteY29" fmla="*/ 5574906 h 5689855"/>
              <a:gd name="connsiteX30" fmla="*/ 2175309 w 3221413"/>
              <a:gd name="connsiteY30" fmla="*/ 5580365 h 5689855"/>
              <a:gd name="connsiteX31" fmla="*/ 2198574 w 3221413"/>
              <a:gd name="connsiteY31" fmla="*/ 5583891 h 5689855"/>
              <a:gd name="connsiteX32" fmla="*/ 2241350 w 3221413"/>
              <a:gd name="connsiteY32" fmla="*/ 5589124 h 5689855"/>
              <a:gd name="connsiteX33" fmla="*/ 2317739 w 3221413"/>
              <a:gd name="connsiteY33" fmla="*/ 5595265 h 5689855"/>
              <a:gd name="connsiteX34" fmla="*/ 2393904 w 3221413"/>
              <a:gd name="connsiteY34" fmla="*/ 5595833 h 5689855"/>
              <a:gd name="connsiteX35" fmla="*/ 2435996 w 3221413"/>
              <a:gd name="connsiteY35" fmla="*/ 5596971 h 5689855"/>
              <a:gd name="connsiteX36" fmla="*/ 2458806 w 3221413"/>
              <a:gd name="connsiteY36" fmla="*/ 5597938 h 5689855"/>
              <a:gd name="connsiteX37" fmla="*/ 2483209 w 3221413"/>
              <a:gd name="connsiteY37" fmla="*/ 5597938 h 5689855"/>
              <a:gd name="connsiteX38" fmla="*/ 2539294 w 3221413"/>
              <a:gd name="connsiteY38" fmla="*/ 5626770 h 5689855"/>
              <a:gd name="connsiteX39" fmla="*/ 2440547 w 3221413"/>
              <a:gd name="connsiteY39" fmla="*/ 5612041 h 5689855"/>
              <a:gd name="connsiteX40" fmla="*/ 2355281 w 3221413"/>
              <a:gd name="connsiteY40" fmla="*/ 5610392 h 5689855"/>
              <a:gd name="connsiteX41" fmla="*/ 2311596 w 3221413"/>
              <a:gd name="connsiteY41" fmla="*/ 5610221 h 5689855"/>
              <a:gd name="connsiteX42" fmla="*/ 2264444 w 3221413"/>
              <a:gd name="connsiteY42" fmla="*/ 5604989 h 5689855"/>
              <a:gd name="connsiteX43" fmla="*/ 2211371 w 3221413"/>
              <a:gd name="connsiteY43" fmla="*/ 5594526 h 5689855"/>
              <a:gd name="connsiteX44" fmla="*/ 2150738 w 3221413"/>
              <a:gd name="connsiteY44" fmla="*/ 5574906 h 5689855"/>
              <a:gd name="connsiteX45" fmla="*/ 3220902 w 3221413"/>
              <a:gd name="connsiteY45" fmla="*/ 5458837 h 5689855"/>
              <a:gd name="connsiteX46" fmla="*/ 3220902 w 3221413"/>
              <a:gd name="connsiteY46" fmla="*/ 5462762 h 5689855"/>
              <a:gd name="connsiteX47" fmla="*/ 3215270 w 3221413"/>
              <a:gd name="connsiteY47" fmla="*/ 5463955 h 5689855"/>
              <a:gd name="connsiteX48" fmla="*/ 3203211 w 3221413"/>
              <a:gd name="connsiteY48" fmla="*/ 5466515 h 5689855"/>
              <a:gd name="connsiteX49" fmla="*/ 1538013 w 3221413"/>
              <a:gd name="connsiteY49" fmla="*/ 5217775 h 5689855"/>
              <a:gd name="connsiteX50" fmla="*/ 1591367 w 3221413"/>
              <a:gd name="connsiteY50" fmla="*/ 5245470 h 5689855"/>
              <a:gd name="connsiteX51" fmla="*/ 1638010 w 3221413"/>
              <a:gd name="connsiteY51" fmla="*/ 5267874 h 5689855"/>
              <a:gd name="connsiteX52" fmla="*/ 1688918 w 3221413"/>
              <a:gd name="connsiteY52" fmla="*/ 5298926 h 5689855"/>
              <a:gd name="connsiteX53" fmla="*/ 1674698 w 3221413"/>
              <a:gd name="connsiteY53" fmla="*/ 5302565 h 5689855"/>
              <a:gd name="connsiteX54" fmla="*/ 1722250 w 3221413"/>
              <a:gd name="connsiteY54" fmla="*/ 5326506 h 5689855"/>
              <a:gd name="connsiteX55" fmla="*/ 1740226 w 3221413"/>
              <a:gd name="connsiteY55" fmla="*/ 5330260 h 5689855"/>
              <a:gd name="connsiteX56" fmla="*/ 1736186 w 3221413"/>
              <a:gd name="connsiteY56" fmla="*/ 5328666 h 5689855"/>
              <a:gd name="connsiteX57" fmla="*/ 1747392 w 3221413"/>
              <a:gd name="connsiteY57" fmla="*/ 5331796 h 5689855"/>
              <a:gd name="connsiteX58" fmla="*/ 1769518 w 3221413"/>
              <a:gd name="connsiteY58" fmla="*/ 5336401 h 5689855"/>
              <a:gd name="connsiteX59" fmla="*/ 1821907 w 3221413"/>
              <a:gd name="connsiteY59" fmla="*/ 5354485 h 5689855"/>
              <a:gd name="connsiteX60" fmla="*/ 1870199 w 3221413"/>
              <a:gd name="connsiteY60" fmla="*/ 5367509 h 5689855"/>
              <a:gd name="connsiteX61" fmla="*/ 1926966 w 3221413"/>
              <a:gd name="connsiteY61" fmla="*/ 5390824 h 5689855"/>
              <a:gd name="connsiteX62" fmla="*/ 1897332 w 3221413"/>
              <a:gd name="connsiteY62" fmla="*/ 5389686 h 5689855"/>
              <a:gd name="connsiteX63" fmla="*/ 1951936 w 3221413"/>
              <a:gd name="connsiteY63" fmla="*/ 5406065 h 5689855"/>
              <a:gd name="connsiteX64" fmla="*/ 1994369 w 3221413"/>
              <a:gd name="connsiteY64" fmla="*/ 5416926 h 5689855"/>
              <a:gd name="connsiteX65" fmla="*/ 2040955 w 3221413"/>
              <a:gd name="connsiteY65" fmla="*/ 5429437 h 5689855"/>
              <a:gd name="connsiteX66" fmla="*/ 2071103 w 3221413"/>
              <a:gd name="connsiteY66" fmla="*/ 5437797 h 5689855"/>
              <a:gd name="connsiteX67" fmla="*/ 2109099 w 3221413"/>
              <a:gd name="connsiteY67" fmla="*/ 5446554 h 5689855"/>
              <a:gd name="connsiteX68" fmla="*/ 2094140 w 3221413"/>
              <a:gd name="connsiteY68" fmla="*/ 5447521 h 5689855"/>
              <a:gd name="connsiteX69" fmla="*/ 2257672 w 3221413"/>
              <a:gd name="connsiteY69" fmla="*/ 5460317 h 5689855"/>
              <a:gd name="connsiteX70" fmla="*/ 2343166 w 3221413"/>
              <a:gd name="connsiteY70" fmla="*/ 5465263 h 5689855"/>
              <a:gd name="connsiteX71" fmla="*/ 2207162 w 3221413"/>
              <a:gd name="connsiteY71" fmla="*/ 5444508 h 5689855"/>
              <a:gd name="connsiteX72" fmla="*/ 2128951 w 3221413"/>
              <a:gd name="connsiteY72" fmla="*/ 5424433 h 5689855"/>
              <a:gd name="connsiteX73" fmla="*/ 2099770 w 3221413"/>
              <a:gd name="connsiteY73" fmla="*/ 5417494 h 5689855"/>
              <a:gd name="connsiteX74" fmla="*/ 2091978 w 3221413"/>
              <a:gd name="connsiteY74" fmla="*/ 5414936 h 5689855"/>
              <a:gd name="connsiteX75" fmla="*/ 1955121 w 3221413"/>
              <a:gd name="connsiteY75" fmla="*/ 5379734 h 5689855"/>
              <a:gd name="connsiteX76" fmla="*/ 1713492 w 3221413"/>
              <a:gd name="connsiteY76" fmla="*/ 5291360 h 5689855"/>
              <a:gd name="connsiteX77" fmla="*/ 1578171 w 3221413"/>
              <a:gd name="connsiteY77" fmla="*/ 5226191 h 5689855"/>
              <a:gd name="connsiteX78" fmla="*/ 1572596 w 3221413"/>
              <a:gd name="connsiteY78" fmla="*/ 5224656 h 5689855"/>
              <a:gd name="connsiteX79" fmla="*/ 1538013 w 3221413"/>
              <a:gd name="connsiteY79" fmla="*/ 5217775 h 5689855"/>
              <a:gd name="connsiteX80" fmla="*/ 945879 w 3221413"/>
              <a:gd name="connsiteY80" fmla="*/ 5030452 h 5689855"/>
              <a:gd name="connsiteX81" fmla="*/ 1010552 w 3221413"/>
              <a:gd name="connsiteY81" fmla="*/ 5069291 h 5689855"/>
              <a:gd name="connsiteX82" fmla="*/ 945879 w 3221413"/>
              <a:gd name="connsiteY82" fmla="*/ 5030452 h 5689855"/>
              <a:gd name="connsiteX83" fmla="*/ 1197977 w 3221413"/>
              <a:gd name="connsiteY83" fmla="*/ 4997524 h 5689855"/>
              <a:gd name="connsiteX84" fmla="*/ 1201730 w 3221413"/>
              <a:gd name="connsiteY84" fmla="*/ 5003096 h 5689855"/>
              <a:gd name="connsiteX85" fmla="*/ 1356618 w 3221413"/>
              <a:gd name="connsiteY85" fmla="*/ 5109839 h 5689855"/>
              <a:gd name="connsiteX86" fmla="*/ 1403544 w 3221413"/>
              <a:gd name="connsiteY86" fmla="*/ 5141684 h 5689855"/>
              <a:gd name="connsiteX87" fmla="*/ 1391032 w 3221413"/>
              <a:gd name="connsiteY87" fmla="*/ 5124398 h 5689855"/>
              <a:gd name="connsiteX88" fmla="*/ 1266689 w 3221413"/>
              <a:gd name="connsiteY88" fmla="*/ 5048876 h 5689855"/>
              <a:gd name="connsiteX89" fmla="*/ 634851 w 3221413"/>
              <a:gd name="connsiteY89" fmla="*/ 4654440 h 5689855"/>
              <a:gd name="connsiteX90" fmla="*/ 647821 w 3221413"/>
              <a:gd name="connsiteY90" fmla="*/ 4667405 h 5689855"/>
              <a:gd name="connsiteX91" fmla="*/ 636615 w 3221413"/>
              <a:gd name="connsiteY91" fmla="*/ 4657170 h 5689855"/>
              <a:gd name="connsiteX92" fmla="*/ 246126 w 3221413"/>
              <a:gd name="connsiteY92" fmla="*/ 3866361 h 5689855"/>
              <a:gd name="connsiteX93" fmla="*/ 262507 w 3221413"/>
              <a:gd name="connsiteY93" fmla="*/ 3885242 h 5689855"/>
              <a:gd name="connsiteX94" fmla="*/ 273598 w 3221413"/>
              <a:gd name="connsiteY94" fmla="*/ 3910946 h 5689855"/>
              <a:gd name="connsiteX95" fmla="*/ 284920 w 3221413"/>
              <a:gd name="connsiteY95" fmla="*/ 3932555 h 5689855"/>
              <a:gd name="connsiteX96" fmla="*/ 284065 w 3221413"/>
              <a:gd name="connsiteY96" fmla="*/ 3941086 h 5689855"/>
              <a:gd name="connsiteX97" fmla="*/ 268935 w 3221413"/>
              <a:gd name="connsiteY97" fmla="*/ 3912595 h 5689855"/>
              <a:gd name="connsiteX98" fmla="*/ 246126 w 3221413"/>
              <a:gd name="connsiteY98" fmla="*/ 3866361 h 5689855"/>
              <a:gd name="connsiteX99" fmla="*/ 246182 w 3221413"/>
              <a:gd name="connsiteY99" fmla="*/ 3837700 h 5689855"/>
              <a:gd name="connsiteX100" fmla="*/ 269389 w 3221413"/>
              <a:gd name="connsiteY100" fmla="*/ 3859877 h 5689855"/>
              <a:gd name="connsiteX101" fmla="*/ 285032 w 3221413"/>
              <a:gd name="connsiteY101" fmla="*/ 3902473 h 5689855"/>
              <a:gd name="connsiteX102" fmla="*/ 52928 w 3221413"/>
              <a:gd name="connsiteY102" fmla="*/ 3630366 h 5689855"/>
              <a:gd name="connsiteX103" fmla="*/ 75140 w 3221413"/>
              <a:gd name="connsiteY103" fmla="*/ 3642585 h 5689855"/>
              <a:gd name="connsiteX104" fmla="*/ 110520 w 3221413"/>
              <a:gd name="connsiteY104" fmla="*/ 3717310 h 5689855"/>
              <a:gd name="connsiteX105" fmla="*/ 79178 w 3221413"/>
              <a:gd name="connsiteY105" fmla="*/ 3638319 h 5689855"/>
              <a:gd name="connsiteX106" fmla="*/ 99714 w 3221413"/>
              <a:gd name="connsiteY106" fmla="*/ 3638889 h 5689855"/>
              <a:gd name="connsiteX107" fmla="*/ 112570 w 3221413"/>
              <a:gd name="connsiteY107" fmla="*/ 3678072 h 5689855"/>
              <a:gd name="connsiteX108" fmla="*/ 127924 w 3221413"/>
              <a:gd name="connsiteY108" fmla="*/ 3723736 h 5689855"/>
              <a:gd name="connsiteX109" fmla="*/ 159553 w 3221413"/>
              <a:gd name="connsiteY109" fmla="*/ 3777420 h 5689855"/>
              <a:gd name="connsiteX110" fmla="*/ 194419 w 3221413"/>
              <a:gd name="connsiteY110" fmla="*/ 3806537 h 5689855"/>
              <a:gd name="connsiteX111" fmla="*/ 203918 w 3221413"/>
              <a:gd name="connsiteY111" fmla="*/ 3841624 h 5689855"/>
              <a:gd name="connsiteX112" fmla="*/ 184296 w 3221413"/>
              <a:gd name="connsiteY112" fmla="*/ 3798631 h 5689855"/>
              <a:gd name="connsiteX113" fmla="*/ 170984 w 3221413"/>
              <a:gd name="connsiteY113" fmla="*/ 3770766 h 5689855"/>
              <a:gd name="connsiteX114" fmla="*/ 170074 w 3221413"/>
              <a:gd name="connsiteY114" fmla="*/ 3811881 h 5689855"/>
              <a:gd name="connsiteX115" fmla="*/ 200394 w 3221413"/>
              <a:gd name="connsiteY115" fmla="*/ 3899970 h 5689855"/>
              <a:gd name="connsiteX116" fmla="*/ 222463 w 3221413"/>
              <a:gd name="connsiteY116" fmla="*/ 3960251 h 5689855"/>
              <a:gd name="connsiteX117" fmla="*/ 233270 w 3221413"/>
              <a:gd name="connsiteY117" fmla="*/ 3987319 h 5689855"/>
              <a:gd name="connsiteX118" fmla="*/ 208982 w 3221413"/>
              <a:gd name="connsiteY118" fmla="*/ 3935114 h 5689855"/>
              <a:gd name="connsiteX119" fmla="*/ 188108 w 3221413"/>
              <a:gd name="connsiteY119" fmla="*/ 3887571 h 5689855"/>
              <a:gd name="connsiteX120" fmla="*/ 169506 w 3221413"/>
              <a:gd name="connsiteY120" fmla="*/ 3838837 h 5689855"/>
              <a:gd name="connsiteX121" fmla="*/ 161431 w 3221413"/>
              <a:gd name="connsiteY121" fmla="*/ 3811939 h 5689855"/>
              <a:gd name="connsiteX122" fmla="*/ 155799 w 3221413"/>
              <a:gd name="connsiteY122" fmla="*/ 3781855 h 5689855"/>
              <a:gd name="connsiteX123" fmla="*/ 129518 w 3221413"/>
              <a:gd name="connsiteY123" fmla="*/ 3757628 h 5689855"/>
              <a:gd name="connsiteX124" fmla="*/ 145901 w 3221413"/>
              <a:gd name="connsiteY124" fmla="*/ 3816375 h 5689855"/>
              <a:gd name="connsiteX125" fmla="*/ 171100 w 3221413"/>
              <a:gd name="connsiteY125" fmla="*/ 3879099 h 5689855"/>
              <a:gd name="connsiteX126" fmla="*/ 199711 w 3221413"/>
              <a:gd name="connsiteY126" fmla="*/ 3943700 h 5689855"/>
              <a:gd name="connsiteX127" fmla="*/ 231963 w 3221413"/>
              <a:gd name="connsiteY127" fmla="*/ 4006086 h 5689855"/>
              <a:gd name="connsiteX128" fmla="*/ 180653 w 3221413"/>
              <a:gd name="connsiteY128" fmla="*/ 3934831 h 5689855"/>
              <a:gd name="connsiteX129" fmla="*/ 136118 w 3221413"/>
              <a:gd name="connsiteY129" fmla="*/ 3854817 h 5689855"/>
              <a:gd name="connsiteX130" fmla="*/ 94936 w 3221413"/>
              <a:gd name="connsiteY130" fmla="*/ 3763260 h 5689855"/>
              <a:gd name="connsiteX131" fmla="*/ 54720 w 3221413"/>
              <a:gd name="connsiteY131" fmla="*/ 3656633 h 5689855"/>
              <a:gd name="connsiteX132" fmla="*/ 52928 w 3221413"/>
              <a:gd name="connsiteY132" fmla="*/ 3630366 h 5689855"/>
              <a:gd name="connsiteX133" fmla="*/ 4437 w 3221413"/>
              <a:gd name="connsiteY133" fmla="*/ 3306267 h 5689855"/>
              <a:gd name="connsiteX134" fmla="*/ 32539 w 3221413"/>
              <a:gd name="connsiteY134" fmla="*/ 3369163 h 5689855"/>
              <a:gd name="connsiteX135" fmla="*/ 51821 w 3221413"/>
              <a:gd name="connsiteY135" fmla="*/ 3411985 h 5689855"/>
              <a:gd name="connsiteX136" fmla="*/ 58530 w 3221413"/>
              <a:gd name="connsiteY136" fmla="*/ 3425918 h 5689855"/>
              <a:gd name="connsiteX137" fmla="*/ 61205 w 3221413"/>
              <a:gd name="connsiteY137" fmla="*/ 3431207 h 5689855"/>
              <a:gd name="connsiteX138" fmla="*/ 42377 w 3221413"/>
              <a:gd name="connsiteY138" fmla="*/ 3354661 h 5689855"/>
              <a:gd name="connsiteX139" fmla="*/ 68714 w 3221413"/>
              <a:gd name="connsiteY139" fmla="*/ 3346814 h 5689855"/>
              <a:gd name="connsiteX140" fmla="*/ 64218 w 3221413"/>
              <a:gd name="connsiteY140" fmla="*/ 3326511 h 5689855"/>
              <a:gd name="connsiteX141" fmla="*/ 90839 w 3221413"/>
              <a:gd name="connsiteY141" fmla="*/ 3380707 h 5689855"/>
              <a:gd name="connsiteX142" fmla="*/ 92488 w 3221413"/>
              <a:gd name="connsiteY142" fmla="*/ 3413235 h 5689855"/>
              <a:gd name="connsiteX143" fmla="*/ 98464 w 3221413"/>
              <a:gd name="connsiteY143" fmla="*/ 3453159 h 5689855"/>
              <a:gd name="connsiteX144" fmla="*/ 119735 w 3221413"/>
              <a:gd name="connsiteY144" fmla="*/ 3556317 h 5689855"/>
              <a:gd name="connsiteX145" fmla="*/ 149654 w 3221413"/>
              <a:gd name="connsiteY145" fmla="*/ 3616198 h 5689855"/>
              <a:gd name="connsiteX146" fmla="*/ 181337 w 3221413"/>
              <a:gd name="connsiteY146" fmla="*/ 3701556 h 5689855"/>
              <a:gd name="connsiteX147" fmla="*/ 177585 w 3221413"/>
              <a:gd name="connsiteY147" fmla="*/ 3707869 h 5689855"/>
              <a:gd name="connsiteX148" fmla="*/ 154717 w 3221413"/>
              <a:gd name="connsiteY148" fmla="*/ 3666754 h 5689855"/>
              <a:gd name="connsiteX149" fmla="*/ 119964 w 3221413"/>
              <a:gd name="connsiteY149" fmla="*/ 3598285 h 5689855"/>
              <a:gd name="connsiteX150" fmla="*/ 137142 w 3221413"/>
              <a:gd name="connsiteY150" fmla="*/ 3645030 h 5689855"/>
              <a:gd name="connsiteX151" fmla="*/ 107392 w 3221413"/>
              <a:gd name="connsiteY151" fmla="*/ 3624387 h 5689855"/>
              <a:gd name="connsiteX152" fmla="*/ 94196 w 3221413"/>
              <a:gd name="connsiteY152" fmla="*/ 3569282 h 5689855"/>
              <a:gd name="connsiteX153" fmla="*/ 86117 w 3221413"/>
              <a:gd name="connsiteY153" fmla="*/ 3531237 h 5689855"/>
              <a:gd name="connsiteX154" fmla="*/ 82875 w 3221413"/>
              <a:gd name="connsiteY154" fmla="*/ 3513892 h 5689855"/>
              <a:gd name="connsiteX155" fmla="*/ 43117 w 3221413"/>
              <a:gd name="connsiteY155" fmla="*/ 3453328 h 5689855"/>
              <a:gd name="connsiteX156" fmla="*/ 31340 w 3221413"/>
              <a:gd name="connsiteY156" fmla="*/ 3532886 h 5689855"/>
              <a:gd name="connsiteX157" fmla="*/ 8874 w 3221413"/>
              <a:gd name="connsiteY157" fmla="*/ 3417274 h 5689855"/>
              <a:gd name="connsiteX158" fmla="*/ 4437 w 3221413"/>
              <a:gd name="connsiteY158" fmla="*/ 3306267 h 5689855"/>
              <a:gd name="connsiteX159" fmla="*/ 0 w 3221413"/>
              <a:gd name="connsiteY159" fmla="*/ 2865484 h 5689855"/>
              <a:gd name="connsiteX160" fmla="*/ 11034 w 3221413"/>
              <a:gd name="connsiteY160" fmla="*/ 2950046 h 5689855"/>
              <a:gd name="connsiteX161" fmla="*/ 11943 w 3221413"/>
              <a:gd name="connsiteY161" fmla="*/ 2999693 h 5689855"/>
              <a:gd name="connsiteX162" fmla="*/ 21161 w 3221413"/>
              <a:gd name="connsiteY162" fmla="*/ 3031253 h 5689855"/>
              <a:gd name="connsiteX163" fmla="*/ 20648 w 3221413"/>
              <a:gd name="connsiteY163" fmla="*/ 3017718 h 5689855"/>
              <a:gd name="connsiteX164" fmla="*/ 20422 w 3221413"/>
              <a:gd name="connsiteY164" fmla="*/ 2987921 h 5689855"/>
              <a:gd name="connsiteX165" fmla="*/ 20992 w 3221413"/>
              <a:gd name="connsiteY165" fmla="*/ 2944586 h 5689855"/>
              <a:gd name="connsiteX166" fmla="*/ 23664 w 3221413"/>
              <a:gd name="connsiteY166" fmla="*/ 2967107 h 5689855"/>
              <a:gd name="connsiteX167" fmla="*/ 30146 w 3221413"/>
              <a:gd name="connsiteY167" fmla="*/ 3016525 h 5689855"/>
              <a:gd name="connsiteX168" fmla="*/ 42208 w 3221413"/>
              <a:gd name="connsiteY168" fmla="*/ 3087952 h 5689855"/>
              <a:gd name="connsiteX169" fmla="*/ 32879 w 3221413"/>
              <a:gd name="connsiteY169" fmla="*/ 3135493 h 5689855"/>
              <a:gd name="connsiteX170" fmla="*/ 63822 w 3221413"/>
              <a:gd name="connsiteY170" fmla="*/ 3222159 h 5689855"/>
              <a:gd name="connsiteX171" fmla="*/ 59670 w 3221413"/>
              <a:gd name="connsiteY171" fmla="*/ 3280507 h 5689855"/>
              <a:gd name="connsiteX172" fmla="*/ 64787 w 3221413"/>
              <a:gd name="connsiteY172" fmla="*/ 3318892 h 5689855"/>
              <a:gd name="connsiteX173" fmla="*/ 53470 w 3221413"/>
              <a:gd name="connsiteY173" fmla="*/ 3273967 h 5689855"/>
              <a:gd name="connsiteX174" fmla="*/ 45051 w 3221413"/>
              <a:gd name="connsiteY174" fmla="*/ 3249115 h 5689855"/>
              <a:gd name="connsiteX175" fmla="*/ 29750 w 3221413"/>
              <a:gd name="connsiteY175" fmla="*/ 3231258 h 5689855"/>
              <a:gd name="connsiteX176" fmla="*/ 14961 w 3221413"/>
              <a:gd name="connsiteY176" fmla="*/ 3206976 h 5689855"/>
              <a:gd name="connsiteX177" fmla="*/ 7281 w 3221413"/>
              <a:gd name="connsiteY177" fmla="*/ 3173879 h 5689855"/>
              <a:gd name="connsiteX178" fmla="*/ 511 w 3221413"/>
              <a:gd name="connsiteY178" fmla="*/ 3116841 h 5689855"/>
              <a:gd name="connsiteX179" fmla="*/ 11093 w 3221413"/>
              <a:gd name="connsiteY179" fmla="*/ 3145274 h 5689855"/>
              <a:gd name="connsiteX180" fmla="*/ 0 w 3221413"/>
              <a:gd name="connsiteY180" fmla="*/ 3015501 h 5689855"/>
              <a:gd name="connsiteX181" fmla="*/ 6597 w 3221413"/>
              <a:gd name="connsiteY181" fmla="*/ 3023007 h 5689855"/>
              <a:gd name="connsiteX182" fmla="*/ 6031 w 3221413"/>
              <a:gd name="connsiteY182" fmla="*/ 3016240 h 5689855"/>
              <a:gd name="connsiteX183" fmla="*/ 4833 w 3221413"/>
              <a:gd name="connsiteY183" fmla="*/ 2998441 h 5689855"/>
              <a:gd name="connsiteX184" fmla="*/ 2844 w 3221413"/>
              <a:gd name="connsiteY184" fmla="*/ 2944303 h 5689855"/>
              <a:gd name="connsiteX185" fmla="*/ 0 w 3221413"/>
              <a:gd name="connsiteY185" fmla="*/ 2865484 h 5689855"/>
              <a:gd name="connsiteX186" fmla="*/ 86233 w 3221413"/>
              <a:gd name="connsiteY186" fmla="*/ 2727634 h 5689855"/>
              <a:gd name="connsiteX187" fmla="*/ 87257 w 3221413"/>
              <a:gd name="connsiteY187" fmla="*/ 2736620 h 5689855"/>
              <a:gd name="connsiteX188" fmla="*/ 89700 w 3221413"/>
              <a:gd name="connsiteY188" fmla="*/ 2766475 h 5689855"/>
              <a:gd name="connsiteX189" fmla="*/ 84584 w 3221413"/>
              <a:gd name="connsiteY189" fmla="*/ 2709379 h 5689855"/>
              <a:gd name="connsiteX190" fmla="*/ 86233 w 3221413"/>
              <a:gd name="connsiteY190" fmla="*/ 2727579 h 5689855"/>
              <a:gd name="connsiteX191" fmla="*/ 84639 w 3221413"/>
              <a:gd name="connsiteY191" fmla="*/ 2713247 h 5689855"/>
              <a:gd name="connsiteX192" fmla="*/ 116606 w 3221413"/>
              <a:gd name="connsiteY192" fmla="*/ 1905891 h 5689855"/>
              <a:gd name="connsiteX193" fmla="*/ 90725 w 3221413"/>
              <a:gd name="connsiteY193" fmla="*/ 1944732 h 5689855"/>
              <a:gd name="connsiteX194" fmla="*/ 515402 w 3221413"/>
              <a:gd name="connsiteY194" fmla="*/ 1318272 h 5689855"/>
              <a:gd name="connsiteX195" fmla="*/ 499931 w 3221413"/>
              <a:gd name="connsiteY195" fmla="*/ 1343521 h 5689855"/>
              <a:gd name="connsiteX196" fmla="*/ 499703 w 3221413"/>
              <a:gd name="connsiteY196" fmla="*/ 1341361 h 5689855"/>
              <a:gd name="connsiteX197" fmla="*/ 725521 w 3221413"/>
              <a:gd name="connsiteY197" fmla="*/ 907686 h 5689855"/>
              <a:gd name="connsiteX198" fmla="*/ 671369 w 3221413"/>
              <a:gd name="connsiteY198" fmla="*/ 966146 h 5689855"/>
              <a:gd name="connsiteX199" fmla="*/ 624158 w 3221413"/>
              <a:gd name="connsiteY199" fmla="*/ 1020797 h 5689855"/>
              <a:gd name="connsiteX200" fmla="*/ 581383 w 3221413"/>
              <a:gd name="connsiteY200" fmla="*/ 1071237 h 5689855"/>
              <a:gd name="connsiteX201" fmla="*/ 543558 w 3221413"/>
              <a:gd name="connsiteY201" fmla="*/ 1119293 h 5689855"/>
              <a:gd name="connsiteX202" fmla="*/ 414663 w 3221413"/>
              <a:gd name="connsiteY202" fmla="*/ 1296435 h 5689855"/>
              <a:gd name="connsiteX203" fmla="*/ 426723 w 3221413"/>
              <a:gd name="connsiteY203" fmla="*/ 1278806 h 5689855"/>
              <a:gd name="connsiteX204" fmla="*/ 458918 w 3221413"/>
              <a:gd name="connsiteY204" fmla="*/ 1232574 h 5689855"/>
              <a:gd name="connsiteX205" fmla="*/ 480476 w 3221413"/>
              <a:gd name="connsiteY205" fmla="*/ 1201693 h 5689855"/>
              <a:gd name="connsiteX206" fmla="*/ 505333 w 3221413"/>
              <a:gd name="connsiteY206" fmla="*/ 1167802 h 5689855"/>
              <a:gd name="connsiteX207" fmla="*/ 561191 w 3221413"/>
              <a:gd name="connsiteY207" fmla="*/ 1095409 h 5689855"/>
              <a:gd name="connsiteX208" fmla="*/ 590484 w 3221413"/>
              <a:gd name="connsiteY208" fmla="*/ 1059352 h 5689855"/>
              <a:gd name="connsiteX209" fmla="*/ 619664 w 3221413"/>
              <a:gd name="connsiteY209" fmla="*/ 1025003 h 5689855"/>
              <a:gd name="connsiteX210" fmla="*/ 672108 w 3221413"/>
              <a:gd name="connsiteY210" fmla="*/ 964668 h 5689855"/>
              <a:gd name="connsiteX211" fmla="*/ 725521 w 3221413"/>
              <a:gd name="connsiteY211" fmla="*/ 907686 h 5689855"/>
              <a:gd name="connsiteX212" fmla="*/ 749694 w 3221413"/>
              <a:gd name="connsiteY212" fmla="*/ 881698 h 5689855"/>
              <a:gd name="connsiteX213" fmla="*/ 751459 w 3221413"/>
              <a:gd name="connsiteY213" fmla="*/ 890681 h 5689855"/>
              <a:gd name="connsiteX214" fmla="*/ 738491 w 3221413"/>
              <a:gd name="connsiteY214" fmla="*/ 893753 h 5689855"/>
              <a:gd name="connsiteX215" fmla="*/ 749694 w 3221413"/>
              <a:gd name="connsiteY215" fmla="*/ 881698 h 5689855"/>
              <a:gd name="connsiteX216" fmla="*/ 1022598 w 3221413"/>
              <a:gd name="connsiteY216" fmla="*/ 765126 h 5689855"/>
              <a:gd name="connsiteX217" fmla="*/ 1010552 w 3221413"/>
              <a:gd name="connsiteY217" fmla="*/ 777969 h 5689855"/>
              <a:gd name="connsiteX218" fmla="*/ 1010950 w 3221413"/>
              <a:gd name="connsiteY218" fmla="*/ 770861 h 5689855"/>
              <a:gd name="connsiteX219" fmla="*/ 1022598 w 3221413"/>
              <a:gd name="connsiteY219" fmla="*/ 765126 h 5689855"/>
              <a:gd name="connsiteX220" fmla="*/ 868008 w 3221413"/>
              <a:gd name="connsiteY220" fmla="*/ 765060 h 5689855"/>
              <a:gd name="connsiteX221" fmla="*/ 857996 w 3221413"/>
              <a:gd name="connsiteY221" fmla="*/ 778083 h 5689855"/>
              <a:gd name="connsiteX222" fmla="*/ 836609 w 3221413"/>
              <a:gd name="connsiteY222" fmla="*/ 807202 h 5689855"/>
              <a:gd name="connsiteX223" fmla="*/ 806690 w 3221413"/>
              <a:gd name="connsiteY223" fmla="*/ 850307 h 5689855"/>
              <a:gd name="connsiteX224" fmla="*/ 816360 w 3221413"/>
              <a:gd name="connsiteY224" fmla="*/ 827104 h 5689855"/>
              <a:gd name="connsiteX225" fmla="*/ 753678 w 3221413"/>
              <a:gd name="connsiteY225" fmla="*/ 894608 h 5689855"/>
              <a:gd name="connsiteX226" fmla="*/ 751459 w 3221413"/>
              <a:gd name="connsiteY226" fmla="*/ 875954 h 5689855"/>
              <a:gd name="connsiteX227" fmla="*/ 809136 w 3221413"/>
              <a:gd name="connsiteY227" fmla="*/ 819880 h 5689855"/>
              <a:gd name="connsiteX228" fmla="*/ 868008 w 3221413"/>
              <a:gd name="connsiteY228" fmla="*/ 765060 h 5689855"/>
              <a:gd name="connsiteX229" fmla="*/ 1010552 w 3221413"/>
              <a:gd name="connsiteY229" fmla="*/ 764946 h 5689855"/>
              <a:gd name="connsiteX230" fmla="*/ 1007992 w 3221413"/>
              <a:gd name="connsiteY230" fmla="*/ 777914 h 5689855"/>
              <a:gd name="connsiteX231" fmla="*/ 1010552 w 3221413"/>
              <a:gd name="connsiteY231" fmla="*/ 764946 h 5689855"/>
              <a:gd name="connsiteX232" fmla="*/ 956629 w 3221413"/>
              <a:gd name="connsiteY232" fmla="*/ 674242 h 5689855"/>
              <a:gd name="connsiteX233" fmla="*/ 971589 w 3221413"/>
              <a:gd name="connsiteY233" fmla="*/ 705519 h 5689855"/>
              <a:gd name="connsiteX234" fmla="*/ 881033 w 3221413"/>
              <a:gd name="connsiteY234" fmla="*/ 777175 h 5689855"/>
              <a:gd name="connsiteX235" fmla="*/ 951111 w 3221413"/>
              <a:gd name="connsiteY235" fmla="*/ 718658 h 5689855"/>
              <a:gd name="connsiteX236" fmla="*/ 916585 w 3221413"/>
              <a:gd name="connsiteY236" fmla="*/ 726335 h 5689855"/>
              <a:gd name="connsiteX237" fmla="*/ 924662 w 3221413"/>
              <a:gd name="connsiteY237" fmla="*/ 708192 h 5689855"/>
              <a:gd name="connsiteX238" fmla="*/ 956629 w 3221413"/>
              <a:gd name="connsiteY238" fmla="*/ 674242 h 5689855"/>
              <a:gd name="connsiteX239" fmla="*/ 1075340 w 3221413"/>
              <a:gd name="connsiteY239" fmla="*/ 584561 h 5689855"/>
              <a:gd name="connsiteX240" fmla="*/ 1048664 w 3221413"/>
              <a:gd name="connsiteY240" fmla="*/ 604577 h 5689855"/>
              <a:gd name="connsiteX241" fmla="*/ 1023521 w 3221413"/>
              <a:gd name="connsiteY241" fmla="*/ 622321 h 5689855"/>
              <a:gd name="connsiteX242" fmla="*/ 1075340 w 3221413"/>
              <a:gd name="connsiteY242" fmla="*/ 584561 h 5689855"/>
              <a:gd name="connsiteX243" fmla="*/ 1267602 w 3221413"/>
              <a:gd name="connsiteY243" fmla="*/ 463122 h 5689855"/>
              <a:gd name="connsiteX244" fmla="*/ 1241888 w 3221413"/>
              <a:gd name="connsiteY244" fmla="*/ 476058 h 5689855"/>
              <a:gd name="connsiteX245" fmla="*/ 1203096 w 3221413"/>
              <a:gd name="connsiteY245" fmla="*/ 495620 h 5689855"/>
              <a:gd name="connsiteX246" fmla="*/ 1244597 w 3221413"/>
              <a:gd name="connsiteY246" fmla="*/ 474231 h 5689855"/>
              <a:gd name="connsiteX247" fmla="*/ 1280853 w 3221413"/>
              <a:gd name="connsiteY247" fmla="*/ 456722 h 5689855"/>
              <a:gd name="connsiteX248" fmla="*/ 1267602 w 3221413"/>
              <a:gd name="connsiteY248" fmla="*/ 463122 h 5689855"/>
              <a:gd name="connsiteX249" fmla="*/ 1268567 w 3221413"/>
              <a:gd name="connsiteY249" fmla="*/ 462636 h 5689855"/>
              <a:gd name="connsiteX250" fmla="*/ 1280853 w 3221413"/>
              <a:gd name="connsiteY250" fmla="*/ 456722 h 5689855"/>
              <a:gd name="connsiteX251" fmla="*/ 1331989 w 3221413"/>
              <a:gd name="connsiteY251" fmla="*/ 427889 h 5689855"/>
              <a:gd name="connsiteX252" fmla="*/ 1334434 w 3221413"/>
              <a:gd name="connsiteY252" fmla="*/ 428798 h 5689855"/>
              <a:gd name="connsiteX253" fmla="*/ 1282671 w 3221413"/>
              <a:gd name="connsiteY253" fmla="*/ 453820 h 5689855"/>
              <a:gd name="connsiteX254" fmla="*/ 1400111 w 3221413"/>
              <a:gd name="connsiteY254" fmla="*/ 376836 h 5689855"/>
              <a:gd name="connsiteX255" fmla="*/ 1412191 w 3221413"/>
              <a:gd name="connsiteY255" fmla="*/ 381712 h 5689855"/>
              <a:gd name="connsiteX256" fmla="*/ 1372316 w 3221413"/>
              <a:gd name="connsiteY256" fmla="*/ 404290 h 5689855"/>
              <a:gd name="connsiteX257" fmla="*/ 1332899 w 3221413"/>
              <a:gd name="connsiteY257" fmla="*/ 427889 h 5689855"/>
              <a:gd name="connsiteX258" fmla="*/ 1308609 w 3221413"/>
              <a:gd name="connsiteY258" fmla="*/ 418277 h 5689855"/>
              <a:gd name="connsiteX259" fmla="*/ 1382102 w 3221413"/>
              <a:gd name="connsiteY259" fmla="*/ 377335 h 5689855"/>
              <a:gd name="connsiteX260" fmla="*/ 1400111 w 3221413"/>
              <a:gd name="connsiteY260" fmla="*/ 376836 h 5689855"/>
              <a:gd name="connsiteX261" fmla="*/ 1464010 w 3221413"/>
              <a:gd name="connsiteY261" fmla="*/ 363062 h 5689855"/>
              <a:gd name="connsiteX262" fmla="*/ 1434204 w 3221413"/>
              <a:gd name="connsiteY262" fmla="*/ 388820 h 5689855"/>
              <a:gd name="connsiteX263" fmla="*/ 1412191 w 3221413"/>
              <a:gd name="connsiteY263" fmla="*/ 384557 h 5689855"/>
              <a:gd name="connsiteX264" fmla="*/ 1519014 w 3221413"/>
              <a:gd name="connsiteY264" fmla="*/ 344465 h 5689855"/>
              <a:gd name="connsiteX265" fmla="*/ 1467195 w 3221413"/>
              <a:gd name="connsiteY265" fmla="*/ 370396 h 5689855"/>
              <a:gd name="connsiteX266" fmla="*/ 1484658 w 3221413"/>
              <a:gd name="connsiteY266" fmla="*/ 352143 h 5689855"/>
              <a:gd name="connsiteX267" fmla="*/ 1501835 w 3221413"/>
              <a:gd name="connsiteY267" fmla="*/ 348217 h 5689855"/>
              <a:gd name="connsiteX268" fmla="*/ 1519014 w 3221413"/>
              <a:gd name="connsiteY268" fmla="*/ 344465 h 5689855"/>
              <a:gd name="connsiteX269" fmla="*/ 2083845 w 3221413"/>
              <a:gd name="connsiteY269" fmla="*/ 316145 h 5689855"/>
              <a:gd name="connsiteX270" fmla="*/ 2038795 w 3221413"/>
              <a:gd name="connsiteY270" fmla="*/ 336277 h 5689855"/>
              <a:gd name="connsiteX271" fmla="*/ 2115470 w 3221413"/>
              <a:gd name="connsiteY271" fmla="*/ 316600 h 5689855"/>
              <a:gd name="connsiteX272" fmla="*/ 2112742 w 3221413"/>
              <a:gd name="connsiteY272" fmla="*/ 316885 h 5689855"/>
              <a:gd name="connsiteX273" fmla="*/ 2083845 w 3221413"/>
              <a:gd name="connsiteY273" fmla="*/ 316145 h 5689855"/>
              <a:gd name="connsiteX274" fmla="*/ 2208984 w 3221413"/>
              <a:gd name="connsiteY274" fmla="*/ 282990 h 5689855"/>
              <a:gd name="connsiteX275" fmla="*/ 2132081 w 3221413"/>
              <a:gd name="connsiteY275" fmla="*/ 307613 h 5689855"/>
              <a:gd name="connsiteX276" fmla="*/ 2128156 w 3221413"/>
              <a:gd name="connsiteY276" fmla="*/ 313357 h 5689855"/>
              <a:gd name="connsiteX277" fmla="*/ 2183159 w 3221413"/>
              <a:gd name="connsiteY277" fmla="*/ 299196 h 5689855"/>
              <a:gd name="connsiteX278" fmla="*/ 2656526 w 3221413"/>
              <a:gd name="connsiteY278" fmla="*/ 106017 h 5689855"/>
              <a:gd name="connsiteX279" fmla="*/ 2743382 w 3221413"/>
              <a:gd name="connsiteY279" fmla="*/ 106471 h 5689855"/>
              <a:gd name="connsiteX280" fmla="*/ 2797818 w 3221413"/>
              <a:gd name="connsiteY280" fmla="*/ 122792 h 5689855"/>
              <a:gd name="connsiteX281" fmla="*/ 2831890 w 3221413"/>
              <a:gd name="connsiteY281" fmla="*/ 112102 h 5689855"/>
              <a:gd name="connsiteX282" fmla="*/ 2835474 w 3221413"/>
              <a:gd name="connsiteY282" fmla="*/ 130015 h 5689855"/>
              <a:gd name="connsiteX283" fmla="*/ 2880978 w 3221413"/>
              <a:gd name="connsiteY283" fmla="*/ 126149 h 5689855"/>
              <a:gd name="connsiteX284" fmla="*/ 2933365 w 3221413"/>
              <a:gd name="connsiteY284" fmla="*/ 128197 h 5689855"/>
              <a:gd name="connsiteX285" fmla="*/ 2989279 w 3221413"/>
              <a:gd name="connsiteY285" fmla="*/ 132574 h 5689855"/>
              <a:gd name="connsiteX286" fmla="*/ 3017607 w 3221413"/>
              <a:gd name="connsiteY286" fmla="*/ 135191 h 5689855"/>
              <a:gd name="connsiteX287" fmla="*/ 3045479 w 3221413"/>
              <a:gd name="connsiteY287" fmla="*/ 139057 h 5689855"/>
              <a:gd name="connsiteX288" fmla="*/ 3146216 w 3221413"/>
              <a:gd name="connsiteY288" fmla="*/ 149522 h 5689855"/>
              <a:gd name="connsiteX289" fmla="*/ 3211573 w 3221413"/>
              <a:gd name="connsiteY289" fmla="*/ 143948 h 5689855"/>
              <a:gd name="connsiteX290" fmla="*/ 3221356 w 3221413"/>
              <a:gd name="connsiteY290" fmla="*/ 148609 h 5689855"/>
              <a:gd name="connsiteX291" fmla="*/ 3221356 w 3221413"/>
              <a:gd name="connsiteY291" fmla="*/ 154639 h 5689855"/>
              <a:gd name="connsiteX292" fmla="*/ 3202756 w 3221413"/>
              <a:gd name="connsiteY292" fmla="*/ 154468 h 5689855"/>
              <a:gd name="connsiteX293" fmla="*/ 3177329 w 3221413"/>
              <a:gd name="connsiteY293" fmla="*/ 153046 h 5689855"/>
              <a:gd name="connsiteX294" fmla="*/ 3153894 w 3221413"/>
              <a:gd name="connsiteY294" fmla="*/ 152080 h 5689855"/>
              <a:gd name="connsiteX295" fmla="*/ 3140187 w 3221413"/>
              <a:gd name="connsiteY295" fmla="*/ 154069 h 5689855"/>
              <a:gd name="connsiteX296" fmla="*/ 3173974 w 3221413"/>
              <a:gd name="connsiteY296" fmla="*/ 170049 h 5689855"/>
              <a:gd name="connsiteX297" fmla="*/ 3116069 w 3221413"/>
              <a:gd name="connsiteY297" fmla="*/ 167151 h 5689855"/>
              <a:gd name="connsiteX298" fmla="*/ 3058221 w 3221413"/>
              <a:gd name="connsiteY298" fmla="*/ 160497 h 5689855"/>
              <a:gd name="connsiteX299" fmla="*/ 3009245 w 3221413"/>
              <a:gd name="connsiteY299" fmla="*/ 156231 h 5689855"/>
              <a:gd name="connsiteX300" fmla="*/ 2978190 w 3221413"/>
              <a:gd name="connsiteY300" fmla="*/ 162260 h 5689855"/>
              <a:gd name="connsiteX301" fmla="*/ 3022329 w 3221413"/>
              <a:gd name="connsiteY301" fmla="*/ 171927 h 5689855"/>
              <a:gd name="connsiteX302" fmla="*/ 3047127 w 3221413"/>
              <a:gd name="connsiteY302" fmla="*/ 184950 h 5689855"/>
              <a:gd name="connsiteX303" fmla="*/ 3126250 w 3221413"/>
              <a:gd name="connsiteY303" fmla="*/ 183697 h 5689855"/>
              <a:gd name="connsiteX304" fmla="*/ 3109130 w 3221413"/>
              <a:gd name="connsiteY304" fmla="*/ 180798 h 5689855"/>
              <a:gd name="connsiteX305" fmla="*/ 3220617 w 3221413"/>
              <a:gd name="connsiteY305" fmla="*/ 189840 h 5689855"/>
              <a:gd name="connsiteX306" fmla="*/ 3221413 w 3221413"/>
              <a:gd name="connsiteY306" fmla="*/ 189956 h 5689855"/>
              <a:gd name="connsiteX307" fmla="*/ 3221413 w 3221413"/>
              <a:gd name="connsiteY307" fmla="*/ 5448317 h 5689855"/>
              <a:gd name="connsiteX308" fmla="*/ 3072668 w 3221413"/>
              <a:gd name="connsiteY308" fmla="*/ 5476752 h 5689855"/>
              <a:gd name="connsiteX309" fmla="*/ 3050883 w 3221413"/>
              <a:gd name="connsiteY309" fmla="*/ 5478118 h 5689855"/>
              <a:gd name="connsiteX310" fmla="*/ 3011122 w 3221413"/>
              <a:gd name="connsiteY310" fmla="*/ 5485338 h 5689855"/>
              <a:gd name="connsiteX311" fmla="*/ 2951340 w 3221413"/>
              <a:gd name="connsiteY311" fmla="*/ 5496825 h 5689855"/>
              <a:gd name="connsiteX312" fmla="*/ 2982114 w 3221413"/>
              <a:gd name="connsiteY312" fmla="*/ 5483007 h 5689855"/>
              <a:gd name="connsiteX313" fmla="*/ 2980520 w 3221413"/>
              <a:gd name="connsiteY313" fmla="*/ 5482551 h 5689855"/>
              <a:gd name="connsiteX314" fmla="*/ 2777738 w 3221413"/>
              <a:gd name="connsiteY314" fmla="*/ 5495347 h 5689855"/>
              <a:gd name="connsiteX315" fmla="*/ 2784736 w 3221413"/>
              <a:gd name="connsiteY315" fmla="*/ 5498134 h 5689855"/>
              <a:gd name="connsiteX316" fmla="*/ 2725864 w 3221413"/>
              <a:gd name="connsiteY316" fmla="*/ 5516218 h 5689855"/>
              <a:gd name="connsiteX317" fmla="*/ 2806806 w 3221413"/>
              <a:gd name="connsiteY317" fmla="*/ 5522359 h 5689855"/>
              <a:gd name="connsiteX318" fmla="*/ 2898611 w 3221413"/>
              <a:gd name="connsiteY318" fmla="*/ 5523780 h 5689855"/>
              <a:gd name="connsiteX319" fmla="*/ 3045536 w 3221413"/>
              <a:gd name="connsiteY319" fmla="*/ 5505981 h 5689855"/>
              <a:gd name="connsiteX320" fmla="*/ 3028415 w 3221413"/>
              <a:gd name="connsiteY320" fmla="*/ 5515479 h 5689855"/>
              <a:gd name="connsiteX321" fmla="*/ 3118855 w 3221413"/>
              <a:gd name="connsiteY321" fmla="*/ 5505698 h 5689855"/>
              <a:gd name="connsiteX322" fmla="*/ 3141268 w 3221413"/>
              <a:gd name="connsiteY322" fmla="*/ 5501488 h 5689855"/>
              <a:gd name="connsiteX323" fmla="*/ 3163166 w 3221413"/>
              <a:gd name="connsiteY323" fmla="*/ 5495858 h 5689855"/>
              <a:gd name="connsiteX324" fmla="*/ 3205373 w 3221413"/>
              <a:gd name="connsiteY324" fmla="*/ 5484599 h 5689855"/>
              <a:gd name="connsiteX325" fmla="*/ 3221413 w 3221413"/>
              <a:gd name="connsiteY325" fmla="*/ 5480790 h 5689855"/>
              <a:gd name="connsiteX326" fmla="*/ 3221413 w 3221413"/>
              <a:gd name="connsiteY326" fmla="*/ 5588269 h 5689855"/>
              <a:gd name="connsiteX327" fmla="*/ 3211457 w 3221413"/>
              <a:gd name="connsiteY327" fmla="*/ 5585994 h 5689855"/>
              <a:gd name="connsiteX328" fmla="*/ 3194168 w 3221413"/>
              <a:gd name="connsiteY328" fmla="*/ 5585653 h 5689855"/>
              <a:gd name="connsiteX329" fmla="*/ 3138992 w 3221413"/>
              <a:gd name="connsiteY329" fmla="*/ 5595947 h 5689855"/>
              <a:gd name="connsiteX330" fmla="*/ 3109812 w 3221413"/>
              <a:gd name="connsiteY330" fmla="*/ 5607947 h 5689855"/>
              <a:gd name="connsiteX331" fmla="*/ 3058675 w 3221413"/>
              <a:gd name="connsiteY331" fmla="*/ 5606864 h 5689855"/>
              <a:gd name="connsiteX332" fmla="*/ 3023693 w 3221413"/>
              <a:gd name="connsiteY332" fmla="*/ 5606070 h 5689855"/>
              <a:gd name="connsiteX333" fmla="*/ 3007767 w 3221413"/>
              <a:gd name="connsiteY333" fmla="*/ 5605274 h 5689855"/>
              <a:gd name="connsiteX334" fmla="*/ 3014364 w 3221413"/>
              <a:gd name="connsiteY334" fmla="*/ 5622561 h 5689855"/>
              <a:gd name="connsiteX335" fmla="*/ 2893265 w 3221413"/>
              <a:gd name="connsiteY335" fmla="*/ 5631887 h 5689855"/>
              <a:gd name="connsiteX336" fmla="*/ 2891729 w 3221413"/>
              <a:gd name="connsiteY336" fmla="*/ 5647924 h 5689855"/>
              <a:gd name="connsiteX337" fmla="*/ 2963115 w 3221413"/>
              <a:gd name="connsiteY337" fmla="*/ 5645253 h 5689855"/>
              <a:gd name="connsiteX338" fmla="*/ 3012261 w 3221413"/>
              <a:gd name="connsiteY338" fmla="*/ 5643374 h 5689855"/>
              <a:gd name="connsiteX339" fmla="*/ 3028472 w 3221413"/>
              <a:gd name="connsiteY339" fmla="*/ 5642352 h 5689855"/>
              <a:gd name="connsiteX340" fmla="*/ 2936381 w 3221413"/>
              <a:gd name="connsiteY340" fmla="*/ 5668681 h 5689855"/>
              <a:gd name="connsiteX341" fmla="*/ 2863287 w 3221413"/>
              <a:gd name="connsiteY341" fmla="*/ 5649801 h 5689855"/>
              <a:gd name="connsiteX342" fmla="*/ 2805042 w 3221413"/>
              <a:gd name="connsiteY342" fmla="*/ 5660264 h 5689855"/>
              <a:gd name="connsiteX343" fmla="*/ 2819946 w 3221413"/>
              <a:gd name="connsiteY343" fmla="*/ 5655657 h 5689855"/>
              <a:gd name="connsiteX344" fmla="*/ 2768638 w 3221413"/>
              <a:gd name="connsiteY344" fmla="*/ 5656569 h 5689855"/>
              <a:gd name="connsiteX345" fmla="*/ 2711585 w 3221413"/>
              <a:gd name="connsiteY345" fmla="*/ 5661003 h 5689855"/>
              <a:gd name="connsiteX346" fmla="*/ 2798103 w 3221413"/>
              <a:gd name="connsiteY346" fmla="*/ 5671980 h 5689855"/>
              <a:gd name="connsiteX347" fmla="*/ 2897532 w 3221413"/>
              <a:gd name="connsiteY347" fmla="*/ 5665326 h 5689855"/>
              <a:gd name="connsiteX348" fmla="*/ 2784223 w 3221413"/>
              <a:gd name="connsiteY348" fmla="*/ 5681989 h 5689855"/>
              <a:gd name="connsiteX349" fmla="*/ 2728822 w 3221413"/>
              <a:gd name="connsiteY349" fmla="*/ 5687561 h 5689855"/>
              <a:gd name="connsiteX350" fmla="*/ 2692417 w 3221413"/>
              <a:gd name="connsiteY350" fmla="*/ 5688698 h 5689855"/>
              <a:gd name="connsiteX351" fmla="*/ 2608916 w 3221413"/>
              <a:gd name="connsiteY351" fmla="*/ 5686083 h 5689855"/>
              <a:gd name="connsiteX352" fmla="*/ 2528999 w 3221413"/>
              <a:gd name="connsiteY352" fmla="*/ 5674140 h 5689855"/>
              <a:gd name="connsiteX353" fmla="*/ 2580533 w 3221413"/>
              <a:gd name="connsiteY353" fmla="*/ 5652927 h 5689855"/>
              <a:gd name="connsiteX354" fmla="*/ 2713635 w 3221413"/>
              <a:gd name="connsiteY354" fmla="*/ 5645194 h 5689855"/>
              <a:gd name="connsiteX355" fmla="*/ 2684794 w 3221413"/>
              <a:gd name="connsiteY355" fmla="*/ 5644968 h 5689855"/>
              <a:gd name="connsiteX356" fmla="*/ 2768013 w 3221413"/>
              <a:gd name="connsiteY356" fmla="*/ 5651394 h 5689855"/>
              <a:gd name="connsiteX357" fmla="*/ 2864539 w 3221413"/>
              <a:gd name="connsiteY357" fmla="*/ 5633878 h 5689855"/>
              <a:gd name="connsiteX358" fmla="*/ 2816986 w 3221413"/>
              <a:gd name="connsiteY358" fmla="*/ 5614088 h 5689855"/>
              <a:gd name="connsiteX359" fmla="*/ 2782232 w 3221413"/>
              <a:gd name="connsiteY359" fmla="*/ 5629613 h 5689855"/>
              <a:gd name="connsiteX360" fmla="*/ 2727456 w 3221413"/>
              <a:gd name="connsiteY360" fmla="*/ 5634959 h 5689855"/>
              <a:gd name="connsiteX361" fmla="*/ 2666025 w 3221413"/>
              <a:gd name="connsiteY361" fmla="*/ 5630921 h 5689855"/>
              <a:gd name="connsiteX362" fmla="*/ 2680642 w 3221413"/>
              <a:gd name="connsiteY362" fmla="*/ 5606241 h 5689855"/>
              <a:gd name="connsiteX363" fmla="*/ 2622737 w 3221413"/>
              <a:gd name="connsiteY363" fmla="*/ 5603283 h 5689855"/>
              <a:gd name="connsiteX364" fmla="*/ 2564946 w 3221413"/>
              <a:gd name="connsiteY364" fmla="*/ 5598789 h 5689855"/>
              <a:gd name="connsiteX365" fmla="*/ 2374337 w 3221413"/>
              <a:gd name="connsiteY365" fmla="*/ 5572461 h 5689855"/>
              <a:gd name="connsiteX366" fmla="*/ 2188165 w 3221413"/>
              <a:gd name="connsiteY366" fmla="*/ 5570356 h 5689855"/>
              <a:gd name="connsiteX367" fmla="*/ 2086859 w 3221413"/>
              <a:gd name="connsiteY367" fmla="*/ 5543969 h 5689855"/>
              <a:gd name="connsiteX368" fmla="*/ 1978046 w 3221413"/>
              <a:gd name="connsiteY368" fmla="*/ 5526453 h 5689855"/>
              <a:gd name="connsiteX369" fmla="*/ 2024120 w 3221413"/>
              <a:gd name="connsiteY369" fmla="*/ 5544822 h 5689855"/>
              <a:gd name="connsiteX370" fmla="*/ 2056030 w 3221413"/>
              <a:gd name="connsiteY370" fmla="*/ 5556878 h 5689855"/>
              <a:gd name="connsiteX371" fmla="*/ 2070706 w 3221413"/>
              <a:gd name="connsiteY371" fmla="*/ 5561941 h 5689855"/>
              <a:gd name="connsiteX372" fmla="*/ 2006657 w 3221413"/>
              <a:gd name="connsiteY372" fmla="*/ 5554548 h 5689855"/>
              <a:gd name="connsiteX373" fmla="*/ 1973267 w 3221413"/>
              <a:gd name="connsiteY373" fmla="*/ 5549712 h 5689855"/>
              <a:gd name="connsiteX374" fmla="*/ 1890108 w 3221413"/>
              <a:gd name="connsiteY374" fmla="*/ 5547609 h 5689855"/>
              <a:gd name="connsiteX375" fmla="*/ 1885272 w 3221413"/>
              <a:gd name="connsiteY375" fmla="*/ 5525203 h 5689855"/>
              <a:gd name="connsiteX376" fmla="*/ 1764853 w 3221413"/>
              <a:gd name="connsiteY376" fmla="*/ 5482040 h 5689855"/>
              <a:gd name="connsiteX377" fmla="*/ 1640286 w 3221413"/>
              <a:gd name="connsiteY377" fmla="*/ 5431542 h 5689855"/>
              <a:gd name="connsiteX378" fmla="*/ 1527490 w 3221413"/>
              <a:gd name="connsiteY378" fmla="*/ 5384284 h 5689855"/>
              <a:gd name="connsiteX379" fmla="*/ 1441314 w 3221413"/>
              <a:gd name="connsiteY379" fmla="*/ 5352153 h 5689855"/>
              <a:gd name="connsiteX380" fmla="*/ 1338075 w 3221413"/>
              <a:gd name="connsiteY380" fmla="*/ 5278794 h 5689855"/>
              <a:gd name="connsiteX381" fmla="*/ 1286085 w 3221413"/>
              <a:gd name="connsiteY381" fmla="*/ 5240293 h 5689855"/>
              <a:gd name="connsiteX382" fmla="*/ 1205484 w 3221413"/>
              <a:gd name="connsiteY382" fmla="*/ 5191047 h 5689855"/>
              <a:gd name="connsiteX383" fmla="*/ 1188306 w 3221413"/>
              <a:gd name="connsiteY383" fmla="*/ 5194401 h 5689855"/>
              <a:gd name="connsiteX384" fmla="*/ 1173517 w 3221413"/>
              <a:gd name="connsiteY384" fmla="*/ 5190933 h 5689855"/>
              <a:gd name="connsiteX385" fmla="*/ 1132221 w 3221413"/>
              <a:gd name="connsiteY385" fmla="*/ 5160452 h 5689855"/>
              <a:gd name="connsiteX386" fmla="*/ 1129094 w 3221413"/>
              <a:gd name="connsiteY386" fmla="*/ 5137875 h 5689855"/>
              <a:gd name="connsiteX387" fmla="*/ 1071189 w 3221413"/>
              <a:gd name="connsiteY387" fmla="*/ 5104834 h 5689855"/>
              <a:gd name="connsiteX388" fmla="*/ 1014648 w 3221413"/>
              <a:gd name="connsiteY388" fmla="*/ 5057065 h 5689855"/>
              <a:gd name="connsiteX389" fmla="*/ 955493 w 3221413"/>
              <a:gd name="connsiteY389" fmla="*/ 5005429 h 5689855"/>
              <a:gd name="connsiteX390" fmla="*/ 891502 w 3221413"/>
              <a:gd name="connsiteY390" fmla="*/ 4956978 h 5689855"/>
              <a:gd name="connsiteX391" fmla="*/ 858566 w 3221413"/>
              <a:gd name="connsiteY391" fmla="*/ 4922686 h 5689855"/>
              <a:gd name="connsiteX392" fmla="*/ 825802 w 3221413"/>
              <a:gd name="connsiteY392" fmla="*/ 4887542 h 5689855"/>
              <a:gd name="connsiteX393" fmla="*/ 807316 w 3221413"/>
              <a:gd name="connsiteY393" fmla="*/ 4852056 h 5689855"/>
              <a:gd name="connsiteX394" fmla="*/ 984786 w 3221413"/>
              <a:gd name="connsiteY394" fmla="*/ 5002414 h 5689855"/>
              <a:gd name="connsiteX395" fmla="*/ 972841 w 3221413"/>
              <a:gd name="connsiteY395" fmla="*/ 5013334 h 5689855"/>
              <a:gd name="connsiteX396" fmla="*/ 1058105 w 3221413"/>
              <a:gd name="connsiteY396" fmla="*/ 5081176 h 5689855"/>
              <a:gd name="connsiteX397" fmla="*/ 1139048 w 3221413"/>
              <a:gd name="connsiteY397" fmla="*/ 5137476 h 5689855"/>
              <a:gd name="connsiteX398" fmla="*/ 1074829 w 3221413"/>
              <a:gd name="connsiteY398" fmla="*/ 5077083 h 5689855"/>
              <a:gd name="connsiteX399" fmla="*/ 1168852 w 3221413"/>
              <a:gd name="connsiteY399" fmla="*/ 5125137 h 5689855"/>
              <a:gd name="connsiteX400" fmla="*/ 1199966 w 3221413"/>
              <a:gd name="connsiteY400" fmla="*/ 5123885 h 5689855"/>
              <a:gd name="connsiteX401" fmla="*/ 969712 w 3221413"/>
              <a:gd name="connsiteY401" fmla="*/ 4973299 h 5689855"/>
              <a:gd name="connsiteX402" fmla="*/ 1037286 w 3221413"/>
              <a:gd name="connsiteY402" fmla="*/ 5017313 h 5689855"/>
              <a:gd name="connsiteX403" fmla="*/ 1116750 w 3221413"/>
              <a:gd name="connsiteY403" fmla="*/ 5059567 h 5689855"/>
              <a:gd name="connsiteX404" fmla="*/ 1083588 w 3221413"/>
              <a:gd name="connsiteY404" fmla="*/ 5028915 h 5689855"/>
              <a:gd name="connsiteX405" fmla="*/ 1050882 w 3221413"/>
              <a:gd name="connsiteY405" fmla="*/ 4997866 h 5689855"/>
              <a:gd name="connsiteX406" fmla="*/ 1020563 w 3221413"/>
              <a:gd name="connsiteY406" fmla="*/ 4983591 h 5689855"/>
              <a:gd name="connsiteX407" fmla="*/ 999744 w 3221413"/>
              <a:gd name="connsiteY407" fmla="*/ 4973641 h 5689855"/>
              <a:gd name="connsiteX408" fmla="*/ 928700 w 3221413"/>
              <a:gd name="connsiteY408" fmla="*/ 4905056 h 5689855"/>
              <a:gd name="connsiteX409" fmla="*/ 902591 w 3221413"/>
              <a:gd name="connsiteY409" fmla="*/ 4886860 h 5689855"/>
              <a:gd name="connsiteX410" fmla="*/ 879042 w 3221413"/>
              <a:gd name="connsiteY410" fmla="*/ 4872585 h 5689855"/>
              <a:gd name="connsiteX411" fmla="*/ 828477 w 3221413"/>
              <a:gd name="connsiteY411" fmla="*/ 4844891 h 5689855"/>
              <a:gd name="connsiteX412" fmla="*/ 760674 w 3221413"/>
              <a:gd name="connsiteY412" fmla="*/ 4794392 h 5689855"/>
              <a:gd name="connsiteX413" fmla="*/ 759251 w 3221413"/>
              <a:gd name="connsiteY413" fmla="*/ 4857458 h 5689855"/>
              <a:gd name="connsiteX414" fmla="*/ 676374 w 3221413"/>
              <a:gd name="connsiteY414" fmla="*/ 4768516 h 5689855"/>
              <a:gd name="connsiteX415" fmla="*/ 658173 w 3221413"/>
              <a:gd name="connsiteY415" fmla="*/ 4719495 h 5689855"/>
              <a:gd name="connsiteX416" fmla="*/ 680185 w 3221413"/>
              <a:gd name="connsiteY416" fmla="*/ 4740138 h 5689855"/>
              <a:gd name="connsiteX417" fmla="*/ 697991 w 3221413"/>
              <a:gd name="connsiteY417" fmla="*/ 4754755 h 5689855"/>
              <a:gd name="connsiteX418" fmla="*/ 720913 w 3221413"/>
              <a:gd name="connsiteY418" fmla="*/ 4771474 h 5689855"/>
              <a:gd name="connsiteX419" fmla="*/ 736669 w 3221413"/>
              <a:gd name="connsiteY419" fmla="*/ 4774885 h 5689855"/>
              <a:gd name="connsiteX420" fmla="*/ 810728 w 3221413"/>
              <a:gd name="connsiteY420" fmla="*/ 4818503 h 5689855"/>
              <a:gd name="connsiteX421" fmla="*/ 821593 w 3221413"/>
              <a:gd name="connsiteY421" fmla="*/ 4803548 h 5689855"/>
              <a:gd name="connsiteX422" fmla="*/ 792926 w 3221413"/>
              <a:gd name="connsiteY422" fmla="*/ 4753389 h 5689855"/>
              <a:gd name="connsiteX423" fmla="*/ 722278 w 3221413"/>
              <a:gd name="connsiteY423" fmla="*/ 4714264 h 5689855"/>
              <a:gd name="connsiteX424" fmla="*/ 635762 w 3221413"/>
              <a:gd name="connsiteY424" fmla="*/ 4616963 h 5689855"/>
              <a:gd name="connsiteX425" fmla="*/ 634226 w 3221413"/>
              <a:gd name="connsiteY425" fmla="*/ 4604167 h 5689855"/>
              <a:gd name="connsiteX426" fmla="*/ 621770 w 3221413"/>
              <a:gd name="connsiteY426" fmla="*/ 4587960 h 5689855"/>
              <a:gd name="connsiteX427" fmla="*/ 598902 w 3221413"/>
              <a:gd name="connsiteY427" fmla="*/ 4565270 h 5689855"/>
              <a:gd name="connsiteX428" fmla="*/ 555787 w 3221413"/>
              <a:gd name="connsiteY428" fmla="*/ 4510051 h 5689855"/>
              <a:gd name="connsiteX429" fmla="*/ 534797 w 3221413"/>
              <a:gd name="connsiteY429" fmla="*/ 4504251 h 5689855"/>
              <a:gd name="connsiteX430" fmla="*/ 488496 w 3221413"/>
              <a:gd name="connsiteY430" fmla="*/ 4454547 h 5689855"/>
              <a:gd name="connsiteX431" fmla="*/ 610620 w 3221413"/>
              <a:gd name="connsiteY431" fmla="*/ 4657282 h 5689855"/>
              <a:gd name="connsiteX432" fmla="*/ 669095 w 3221413"/>
              <a:gd name="connsiteY432" fmla="*/ 4686854 h 5689855"/>
              <a:gd name="connsiteX433" fmla="*/ 612041 w 3221413"/>
              <a:gd name="connsiteY433" fmla="*/ 4623104 h 5689855"/>
              <a:gd name="connsiteX434" fmla="*/ 650096 w 3221413"/>
              <a:gd name="connsiteY434" fmla="*/ 4655519 h 5689855"/>
              <a:gd name="connsiteX435" fmla="*/ 699070 w 3221413"/>
              <a:gd name="connsiteY435" fmla="*/ 4721714 h 5689855"/>
              <a:gd name="connsiteX436" fmla="*/ 606922 w 3221413"/>
              <a:gd name="connsiteY436" fmla="*/ 4667917 h 5689855"/>
              <a:gd name="connsiteX437" fmla="*/ 587583 w 3221413"/>
              <a:gd name="connsiteY437" fmla="*/ 4643407 h 5689855"/>
              <a:gd name="connsiteX438" fmla="*/ 573705 w 3221413"/>
              <a:gd name="connsiteY438" fmla="*/ 4625266 h 5689855"/>
              <a:gd name="connsiteX439" fmla="*/ 554763 w 3221413"/>
              <a:gd name="connsiteY439" fmla="*/ 4602689 h 5689855"/>
              <a:gd name="connsiteX440" fmla="*/ 519610 w 3221413"/>
              <a:gd name="connsiteY440" fmla="*/ 4558217 h 5689855"/>
              <a:gd name="connsiteX441" fmla="*/ 388159 w 3221413"/>
              <a:gd name="connsiteY441" fmla="*/ 4291165 h 5689855"/>
              <a:gd name="connsiteX442" fmla="*/ 414836 w 3221413"/>
              <a:gd name="connsiteY442" fmla="*/ 4334386 h 5689855"/>
              <a:gd name="connsiteX443" fmla="*/ 401182 w 3221413"/>
              <a:gd name="connsiteY443" fmla="*/ 4275355 h 5689855"/>
              <a:gd name="connsiteX444" fmla="*/ 364780 w 3221413"/>
              <a:gd name="connsiteY444" fmla="*/ 4229977 h 5689855"/>
              <a:gd name="connsiteX445" fmla="*/ 372287 w 3221413"/>
              <a:gd name="connsiteY445" fmla="*/ 4227132 h 5689855"/>
              <a:gd name="connsiteX446" fmla="*/ 278832 w 3221413"/>
              <a:gd name="connsiteY446" fmla="*/ 4105093 h 5689855"/>
              <a:gd name="connsiteX447" fmla="*/ 310856 w 3221413"/>
              <a:gd name="connsiteY447" fmla="*/ 4101852 h 5689855"/>
              <a:gd name="connsiteX448" fmla="*/ 302380 w 3221413"/>
              <a:gd name="connsiteY448" fmla="*/ 4046008 h 5689855"/>
              <a:gd name="connsiteX449" fmla="*/ 258127 w 3221413"/>
              <a:gd name="connsiteY449" fmla="*/ 3936592 h 5689855"/>
              <a:gd name="connsiteX450" fmla="*/ 244477 w 3221413"/>
              <a:gd name="connsiteY450" fmla="*/ 3916918 h 5689855"/>
              <a:gd name="connsiteX451" fmla="*/ 226616 w 3221413"/>
              <a:gd name="connsiteY451" fmla="*/ 3879781 h 5689855"/>
              <a:gd name="connsiteX452" fmla="*/ 217513 w 3221413"/>
              <a:gd name="connsiteY452" fmla="*/ 3822801 h 5689855"/>
              <a:gd name="connsiteX453" fmla="*/ 253633 w 3221413"/>
              <a:gd name="connsiteY453" fmla="*/ 3902358 h 5689855"/>
              <a:gd name="connsiteX454" fmla="*/ 292996 w 3221413"/>
              <a:gd name="connsiteY454" fmla="*/ 3980440 h 5689855"/>
              <a:gd name="connsiteX455" fmla="*/ 301868 w 3221413"/>
              <a:gd name="connsiteY455" fmla="*/ 3979300 h 5689855"/>
              <a:gd name="connsiteX456" fmla="*/ 298400 w 3221413"/>
              <a:gd name="connsiteY456" fmla="*/ 3967189 h 5689855"/>
              <a:gd name="connsiteX457" fmla="*/ 311369 w 3221413"/>
              <a:gd name="connsiteY457" fmla="*/ 3979642 h 5689855"/>
              <a:gd name="connsiteX458" fmla="*/ 310402 w 3221413"/>
              <a:gd name="connsiteY458" fmla="*/ 3979699 h 5689855"/>
              <a:gd name="connsiteX459" fmla="*/ 344702 w 3221413"/>
              <a:gd name="connsiteY459" fmla="*/ 4042425 h 5689855"/>
              <a:gd name="connsiteX460" fmla="*/ 381615 w 3221413"/>
              <a:gd name="connsiteY460" fmla="*/ 4091218 h 5689855"/>
              <a:gd name="connsiteX461" fmla="*/ 346862 w 3221413"/>
              <a:gd name="connsiteY461" fmla="*/ 4023601 h 5689855"/>
              <a:gd name="connsiteX462" fmla="*/ 308696 w 3221413"/>
              <a:gd name="connsiteY462" fmla="*/ 3950810 h 5689855"/>
              <a:gd name="connsiteX463" fmla="*/ 346407 w 3221413"/>
              <a:gd name="connsiteY463" fmla="*/ 3988969 h 5689855"/>
              <a:gd name="connsiteX464" fmla="*/ 386508 w 3221413"/>
              <a:gd name="connsiteY464" fmla="*/ 4085077 h 5689855"/>
              <a:gd name="connsiteX465" fmla="*/ 420068 w 3221413"/>
              <a:gd name="connsiteY465" fmla="*/ 4133471 h 5689855"/>
              <a:gd name="connsiteX466" fmla="*/ 458690 w 3221413"/>
              <a:gd name="connsiteY466" fmla="*/ 4195627 h 5689855"/>
              <a:gd name="connsiteX467" fmla="*/ 455904 w 3221413"/>
              <a:gd name="connsiteY467" fmla="*/ 4200519 h 5689855"/>
              <a:gd name="connsiteX468" fmla="*/ 531384 w 3221413"/>
              <a:gd name="connsiteY468" fmla="*/ 4312264 h 5689855"/>
              <a:gd name="connsiteX469" fmla="*/ 549074 w 3221413"/>
              <a:gd name="connsiteY469" fmla="*/ 4340526 h 5689855"/>
              <a:gd name="connsiteX470" fmla="*/ 568869 w 3221413"/>
              <a:gd name="connsiteY470" fmla="*/ 4367255 h 5689855"/>
              <a:gd name="connsiteX471" fmla="*/ 614260 w 3221413"/>
              <a:gd name="connsiteY471" fmla="*/ 4416048 h 5689855"/>
              <a:gd name="connsiteX472" fmla="*/ 590826 w 3221413"/>
              <a:gd name="connsiteY472" fmla="*/ 4397623 h 5689855"/>
              <a:gd name="connsiteX473" fmla="*/ 627855 w 3221413"/>
              <a:gd name="connsiteY473" fmla="*/ 4438339 h 5689855"/>
              <a:gd name="connsiteX474" fmla="*/ 641564 w 3221413"/>
              <a:gd name="connsiteY474" fmla="*/ 4451931 h 5689855"/>
              <a:gd name="connsiteX475" fmla="*/ 556754 w 3221413"/>
              <a:gd name="connsiteY475" fmla="*/ 4338537 h 5689855"/>
              <a:gd name="connsiteX476" fmla="*/ 107563 w 3221413"/>
              <a:gd name="connsiteY476" fmla="*/ 2868555 h 5689855"/>
              <a:gd name="connsiteX477" fmla="*/ 117346 w 3221413"/>
              <a:gd name="connsiteY477" fmla="*/ 2675316 h 5689855"/>
              <a:gd name="connsiteX478" fmla="*/ 116380 w 3221413"/>
              <a:gd name="connsiteY478" fmla="*/ 2678443 h 5689855"/>
              <a:gd name="connsiteX479" fmla="*/ 111660 w 3221413"/>
              <a:gd name="connsiteY479" fmla="*/ 2622145 h 5689855"/>
              <a:gd name="connsiteX480" fmla="*/ 109212 w 3221413"/>
              <a:gd name="connsiteY480" fmla="*/ 2583304 h 5689855"/>
              <a:gd name="connsiteX481" fmla="*/ 108642 w 3221413"/>
              <a:gd name="connsiteY481" fmla="*/ 2565674 h 5689855"/>
              <a:gd name="connsiteX482" fmla="*/ 101476 w 3221413"/>
              <a:gd name="connsiteY482" fmla="*/ 2653934 h 5689855"/>
              <a:gd name="connsiteX483" fmla="*/ 96300 w 3221413"/>
              <a:gd name="connsiteY483" fmla="*/ 2698121 h 5689855"/>
              <a:gd name="connsiteX484" fmla="*/ 89246 w 3221413"/>
              <a:gd name="connsiteY484" fmla="*/ 2648133 h 5689855"/>
              <a:gd name="connsiteX485" fmla="*/ 84808 w 3221413"/>
              <a:gd name="connsiteY485" fmla="*/ 2686746 h 5689855"/>
              <a:gd name="connsiteX486" fmla="*/ 85038 w 3221413"/>
              <a:gd name="connsiteY486" fmla="*/ 2709096 h 5689855"/>
              <a:gd name="connsiteX487" fmla="*/ 79746 w 3221413"/>
              <a:gd name="connsiteY487" fmla="*/ 2650352 h 5689855"/>
              <a:gd name="connsiteX488" fmla="*/ 80092 w 3221413"/>
              <a:gd name="connsiteY488" fmla="*/ 2581997 h 5689855"/>
              <a:gd name="connsiteX489" fmla="*/ 85093 w 3221413"/>
              <a:gd name="connsiteY489" fmla="*/ 2510740 h 5689855"/>
              <a:gd name="connsiteX490" fmla="*/ 102160 w 3221413"/>
              <a:gd name="connsiteY490" fmla="*/ 2370560 h 5689855"/>
              <a:gd name="connsiteX491" fmla="*/ 122466 w 3221413"/>
              <a:gd name="connsiteY491" fmla="*/ 2251991 h 5689855"/>
              <a:gd name="connsiteX492" fmla="*/ 127528 w 3221413"/>
              <a:gd name="connsiteY492" fmla="*/ 2275875 h 5689855"/>
              <a:gd name="connsiteX493" fmla="*/ 147151 w 3221413"/>
              <a:gd name="connsiteY493" fmla="*/ 2204789 h 5689855"/>
              <a:gd name="connsiteX494" fmla="*/ 169960 w 3221413"/>
              <a:gd name="connsiteY494" fmla="*/ 2123524 h 5689855"/>
              <a:gd name="connsiteX495" fmla="*/ 141294 w 3221413"/>
              <a:gd name="connsiteY495" fmla="*/ 2185568 h 5689855"/>
              <a:gd name="connsiteX496" fmla="*/ 146186 w 3221413"/>
              <a:gd name="connsiteY496" fmla="*/ 2124094 h 5689855"/>
              <a:gd name="connsiteX497" fmla="*/ 251699 w 3221413"/>
              <a:gd name="connsiteY497" fmla="*/ 1885476 h 5689855"/>
              <a:gd name="connsiteX498" fmla="*/ 270071 w 3221413"/>
              <a:gd name="connsiteY498" fmla="*/ 1830768 h 5689855"/>
              <a:gd name="connsiteX499" fmla="*/ 276330 w 3221413"/>
              <a:gd name="connsiteY499" fmla="*/ 1804551 h 5689855"/>
              <a:gd name="connsiteX500" fmla="*/ 265580 w 3221413"/>
              <a:gd name="connsiteY500" fmla="*/ 1798809 h 5689855"/>
              <a:gd name="connsiteX501" fmla="*/ 288730 w 3221413"/>
              <a:gd name="connsiteY501" fmla="*/ 1719022 h 5689855"/>
              <a:gd name="connsiteX502" fmla="*/ 308922 w 3221413"/>
              <a:gd name="connsiteY502" fmla="*/ 1695365 h 5689855"/>
              <a:gd name="connsiteX503" fmla="*/ 330081 w 3221413"/>
              <a:gd name="connsiteY503" fmla="*/ 1672389 h 5689855"/>
              <a:gd name="connsiteX504" fmla="*/ 407838 w 3221413"/>
              <a:gd name="connsiteY504" fmla="*/ 1493881 h 5689855"/>
              <a:gd name="connsiteX505" fmla="*/ 500385 w 3221413"/>
              <a:gd name="connsiteY505" fmla="*/ 1343409 h 5689855"/>
              <a:gd name="connsiteX506" fmla="*/ 500953 w 3221413"/>
              <a:gd name="connsiteY506" fmla="*/ 1348755 h 5689855"/>
              <a:gd name="connsiteX507" fmla="*/ 527687 w 3221413"/>
              <a:gd name="connsiteY507" fmla="*/ 1329077 h 5689855"/>
              <a:gd name="connsiteX508" fmla="*/ 570690 w 3221413"/>
              <a:gd name="connsiteY508" fmla="*/ 1270674 h 5689855"/>
              <a:gd name="connsiteX509" fmla="*/ 608914 w 3221413"/>
              <a:gd name="connsiteY509" fmla="*/ 1215683 h 5689855"/>
              <a:gd name="connsiteX510" fmla="*/ 682120 w 3221413"/>
              <a:gd name="connsiteY510" fmla="*/ 1133509 h 5689855"/>
              <a:gd name="connsiteX511" fmla="*/ 736384 w 3221413"/>
              <a:gd name="connsiteY511" fmla="*/ 1051618 h 5689855"/>
              <a:gd name="connsiteX512" fmla="*/ 806804 w 3221413"/>
              <a:gd name="connsiteY512" fmla="*/ 961826 h 5689855"/>
              <a:gd name="connsiteX513" fmla="*/ 959700 w 3221413"/>
              <a:gd name="connsiteY513" fmla="*/ 796281 h 5689855"/>
              <a:gd name="connsiteX514" fmla="*/ 912944 w 3221413"/>
              <a:gd name="connsiteY514" fmla="*/ 862816 h 5689855"/>
              <a:gd name="connsiteX515" fmla="*/ 817327 w 3221413"/>
              <a:gd name="connsiteY515" fmla="*/ 973595 h 5689855"/>
              <a:gd name="connsiteX516" fmla="*/ 830069 w 3221413"/>
              <a:gd name="connsiteY516" fmla="*/ 960177 h 5689855"/>
              <a:gd name="connsiteX517" fmla="*/ 859476 w 3221413"/>
              <a:gd name="connsiteY517" fmla="*/ 932024 h 5689855"/>
              <a:gd name="connsiteX518" fmla="*/ 902306 w 3221413"/>
              <a:gd name="connsiteY518" fmla="*/ 891135 h 5689855"/>
              <a:gd name="connsiteX519" fmla="*/ 813629 w 3221413"/>
              <a:gd name="connsiteY519" fmla="*/ 1008343 h 5689855"/>
              <a:gd name="connsiteX520" fmla="*/ 893604 w 3221413"/>
              <a:gd name="connsiteY520" fmla="*/ 919570 h 5689855"/>
              <a:gd name="connsiteX521" fmla="*/ 925914 w 3221413"/>
              <a:gd name="connsiteY521" fmla="*/ 877828 h 5689855"/>
              <a:gd name="connsiteX522" fmla="*/ 969825 w 3221413"/>
              <a:gd name="connsiteY522" fmla="*/ 831310 h 5689855"/>
              <a:gd name="connsiteX523" fmla="*/ 1014593 w 3221413"/>
              <a:gd name="connsiteY523" fmla="*/ 805608 h 5689855"/>
              <a:gd name="connsiteX524" fmla="*/ 1014933 w 3221413"/>
              <a:gd name="connsiteY524" fmla="*/ 785817 h 5689855"/>
              <a:gd name="connsiteX525" fmla="*/ 1032452 w 3221413"/>
              <a:gd name="connsiteY525" fmla="*/ 775866 h 5689855"/>
              <a:gd name="connsiteX526" fmla="*/ 1098548 w 3221413"/>
              <a:gd name="connsiteY526" fmla="*/ 718144 h 5689855"/>
              <a:gd name="connsiteX527" fmla="*/ 1145075 w 3221413"/>
              <a:gd name="connsiteY527" fmla="*/ 679643 h 5689855"/>
              <a:gd name="connsiteX528" fmla="*/ 1166578 w 3221413"/>
              <a:gd name="connsiteY528" fmla="*/ 662584 h 5689855"/>
              <a:gd name="connsiteX529" fmla="*/ 1127558 w 3221413"/>
              <a:gd name="connsiteY529" fmla="*/ 675663 h 5689855"/>
              <a:gd name="connsiteX530" fmla="*/ 1086773 w 3221413"/>
              <a:gd name="connsiteY530" fmla="*/ 697102 h 5689855"/>
              <a:gd name="connsiteX531" fmla="*/ 1039505 w 3221413"/>
              <a:gd name="connsiteY531" fmla="*/ 747147 h 5689855"/>
              <a:gd name="connsiteX532" fmla="*/ 995250 w 3221413"/>
              <a:gd name="connsiteY532" fmla="*/ 761819 h 5689855"/>
              <a:gd name="connsiteX533" fmla="*/ 1108103 w 3221413"/>
              <a:gd name="connsiteY533" fmla="*/ 671795 h 5689855"/>
              <a:gd name="connsiteX534" fmla="*/ 1203890 w 3221413"/>
              <a:gd name="connsiteY534" fmla="*/ 598097 h 5689855"/>
              <a:gd name="connsiteX535" fmla="*/ 1227840 w 3221413"/>
              <a:gd name="connsiteY535" fmla="*/ 598722 h 5689855"/>
              <a:gd name="connsiteX536" fmla="*/ 1337393 w 3221413"/>
              <a:gd name="connsiteY536" fmla="*/ 528945 h 5689855"/>
              <a:gd name="connsiteX537" fmla="*/ 1431758 w 3221413"/>
              <a:gd name="connsiteY537" fmla="*/ 474749 h 5689855"/>
              <a:gd name="connsiteX538" fmla="*/ 1419074 w 3221413"/>
              <a:gd name="connsiteY538" fmla="*/ 490387 h 5689855"/>
              <a:gd name="connsiteX539" fmla="*/ 1556328 w 3221413"/>
              <a:gd name="connsiteY539" fmla="*/ 419645 h 5689855"/>
              <a:gd name="connsiteX540" fmla="*/ 1692103 w 3221413"/>
              <a:gd name="connsiteY540" fmla="*/ 367098 h 5689855"/>
              <a:gd name="connsiteX541" fmla="*/ 1756094 w 3221413"/>
              <a:gd name="connsiteY541" fmla="*/ 329734 h 5689855"/>
              <a:gd name="connsiteX542" fmla="*/ 1824010 w 3221413"/>
              <a:gd name="connsiteY542" fmla="*/ 292771 h 5689855"/>
              <a:gd name="connsiteX543" fmla="*/ 1890220 w 3221413"/>
              <a:gd name="connsiteY543" fmla="*/ 258707 h 5689855"/>
              <a:gd name="connsiteX544" fmla="*/ 1920538 w 3221413"/>
              <a:gd name="connsiteY544" fmla="*/ 242558 h 5689855"/>
              <a:gd name="connsiteX545" fmla="*/ 1948353 w 3221413"/>
              <a:gd name="connsiteY545" fmla="*/ 228396 h 5689855"/>
              <a:gd name="connsiteX546" fmla="*/ 2007225 w 3221413"/>
              <a:gd name="connsiteY546" fmla="*/ 207185 h 5689855"/>
              <a:gd name="connsiteX547" fmla="*/ 2055177 w 3221413"/>
              <a:gd name="connsiteY547" fmla="*/ 196381 h 5689855"/>
              <a:gd name="connsiteX548" fmla="*/ 2110408 w 3221413"/>
              <a:gd name="connsiteY548" fmla="*/ 187054 h 5689855"/>
              <a:gd name="connsiteX549" fmla="*/ 2225764 w 3221413"/>
              <a:gd name="connsiteY549" fmla="*/ 167151 h 5689855"/>
              <a:gd name="connsiteX550" fmla="*/ 2321836 w 3221413"/>
              <a:gd name="connsiteY550" fmla="*/ 141729 h 5689855"/>
              <a:gd name="connsiteX551" fmla="*/ 2217685 w 3221413"/>
              <a:gd name="connsiteY551" fmla="*/ 180230 h 5689855"/>
              <a:gd name="connsiteX552" fmla="*/ 2307559 w 3221413"/>
              <a:gd name="connsiteY552" fmla="*/ 157880 h 5689855"/>
              <a:gd name="connsiteX553" fmla="*/ 2363985 w 3221413"/>
              <a:gd name="connsiteY553" fmla="*/ 155718 h 5689855"/>
              <a:gd name="connsiteX554" fmla="*/ 2319107 w 3221413"/>
              <a:gd name="connsiteY554" fmla="*/ 160326 h 5689855"/>
              <a:gd name="connsiteX555" fmla="*/ 2298288 w 3221413"/>
              <a:gd name="connsiteY555" fmla="*/ 164933 h 5689855"/>
              <a:gd name="connsiteX556" fmla="*/ 2301700 w 3221413"/>
              <a:gd name="connsiteY556" fmla="*/ 170334 h 5689855"/>
              <a:gd name="connsiteX557" fmla="*/ 2305113 w 3221413"/>
              <a:gd name="connsiteY557" fmla="*/ 184210 h 5689855"/>
              <a:gd name="connsiteX558" fmla="*/ 2411196 w 3221413"/>
              <a:gd name="connsiteY558" fmla="*/ 166977 h 5689855"/>
              <a:gd name="connsiteX559" fmla="*/ 2455905 w 3221413"/>
              <a:gd name="connsiteY559" fmla="*/ 158165 h 5689855"/>
              <a:gd name="connsiteX560" fmla="*/ 2489523 w 3221413"/>
              <a:gd name="connsiteY560" fmla="*/ 151170 h 5689855"/>
              <a:gd name="connsiteX561" fmla="*/ 2456872 w 3221413"/>
              <a:gd name="connsiteY561" fmla="*/ 152650 h 5689855"/>
              <a:gd name="connsiteX562" fmla="*/ 2443733 w 3221413"/>
              <a:gd name="connsiteY562" fmla="*/ 151511 h 5689855"/>
              <a:gd name="connsiteX563" fmla="*/ 2449819 w 3221413"/>
              <a:gd name="connsiteY563" fmla="*/ 142753 h 5689855"/>
              <a:gd name="connsiteX564" fmla="*/ 2409547 w 3221413"/>
              <a:gd name="connsiteY564" fmla="*/ 142014 h 5689855"/>
              <a:gd name="connsiteX565" fmla="*/ 2568473 w 3221413"/>
              <a:gd name="connsiteY565" fmla="*/ 111589 h 5689855"/>
              <a:gd name="connsiteX566" fmla="*/ 2656526 w 3221413"/>
              <a:gd name="connsiteY566" fmla="*/ 106017 h 5689855"/>
              <a:gd name="connsiteX567" fmla="*/ 2739345 w 3221413"/>
              <a:gd name="connsiteY567" fmla="*/ 26115 h 5689855"/>
              <a:gd name="connsiteX568" fmla="*/ 2679449 w 3221413"/>
              <a:gd name="connsiteY568" fmla="*/ 64901 h 5689855"/>
              <a:gd name="connsiteX569" fmla="*/ 2597312 w 3221413"/>
              <a:gd name="connsiteY569" fmla="*/ 72748 h 5689855"/>
              <a:gd name="connsiteX570" fmla="*/ 2517735 w 3221413"/>
              <a:gd name="connsiteY570" fmla="*/ 82020 h 5689855"/>
              <a:gd name="connsiteX571" fmla="*/ 2439864 w 3221413"/>
              <a:gd name="connsiteY571" fmla="*/ 90376 h 5689855"/>
              <a:gd name="connsiteX572" fmla="*/ 2363189 w 3221413"/>
              <a:gd name="connsiteY572" fmla="*/ 100785 h 5689855"/>
              <a:gd name="connsiteX573" fmla="*/ 2057509 w 3221413"/>
              <a:gd name="connsiteY573" fmla="*/ 160724 h 5689855"/>
              <a:gd name="connsiteX574" fmla="*/ 2052502 w 3221413"/>
              <a:gd name="connsiteY574" fmla="*/ 143094 h 5689855"/>
              <a:gd name="connsiteX575" fmla="*/ 2193512 w 3221413"/>
              <a:gd name="connsiteY575" fmla="*/ 111022 h 5689855"/>
              <a:gd name="connsiteX576" fmla="*/ 2295272 w 3221413"/>
              <a:gd name="connsiteY576" fmla="*/ 78263 h 5689855"/>
              <a:gd name="connsiteX577" fmla="*/ 2232874 w 3221413"/>
              <a:gd name="connsiteY577" fmla="*/ 82303 h 5689855"/>
              <a:gd name="connsiteX578" fmla="*/ 2132991 w 3221413"/>
              <a:gd name="connsiteY578" fmla="*/ 98738 h 5689855"/>
              <a:gd name="connsiteX579" fmla="*/ 2029467 w 3221413"/>
              <a:gd name="connsiteY579" fmla="*/ 125125 h 5689855"/>
              <a:gd name="connsiteX580" fmla="*/ 1955748 w 3221413"/>
              <a:gd name="connsiteY580" fmla="*/ 155436 h 5689855"/>
              <a:gd name="connsiteX581" fmla="*/ 2023322 w 3221413"/>
              <a:gd name="connsiteY581" fmla="*/ 142526 h 5689855"/>
              <a:gd name="connsiteX582" fmla="*/ 1959161 w 3221413"/>
              <a:gd name="connsiteY582" fmla="*/ 179035 h 5689855"/>
              <a:gd name="connsiteX583" fmla="*/ 1943633 w 3221413"/>
              <a:gd name="connsiteY583" fmla="*/ 171302 h 5689855"/>
              <a:gd name="connsiteX584" fmla="*/ 1647111 w 3221413"/>
              <a:gd name="connsiteY584" fmla="*/ 285209 h 5689855"/>
              <a:gd name="connsiteX585" fmla="*/ 1638350 w 3221413"/>
              <a:gd name="connsiteY585" fmla="*/ 266385 h 5689855"/>
              <a:gd name="connsiteX586" fmla="*/ 1619695 w 3221413"/>
              <a:gd name="connsiteY586" fmla="*/ 265476 h 5689855"/>
              <a:gd name="connsiteX587" fmla="*/ 1651491 w 3221413"/>
              <a:gd name="connsiteY587" fmla="*/ 245001 h 5689855"/>
              <a:gd name="connsiteX588" fmla="*/ 1737382 w 3221413"/>
              <a:gd name="connsiteY588" fmla="*/ 210542 h 5689855"/>
              <a:gd name="connsiteX589" fmla="*/ 1779417 w 3221413"/>
              <a:gd name="connsiteY589" fmla="*/ 194900 h 5689855"/>
              <a:gd name="connsiteX590" fmla="*/ 1826742 w 3221413"/>
              <a:gd name="connsiteY590" fmla="*/ 178523 h 5689855"/>
              <a:gd name="connsiteX591" fmla="*/ 1930323 w 3221413"/>
              <a:gd name="connsiteY591" fmla="*/ 144972 h 5689855"/>
              <a:gd name="connsiteX592" fmla="*/ 2035097 w 3221413"/>
              <a:gd name="connsiteY592" fmla="*/ 115003 h 5689855"/>
              <a:gd name="connsiteX593" fmla="*/ 2127644 w 3221413"/>
              <a:gd name="connsiteY593" fmla="*/ 92825 h 5689855"/>
              <a:gd name="connsiteX594" fmla="*/ 2164673 w 3221413"/>
              <a:gd name="connsiteY594" fmla="*/ 84123 h 5689855"/>
              <a:gd name="connsiteX595" fmla="*/ 2193455 w 3221413"/>
              <a:gd name="connsiteY595" fmla="*/ 78663 h 5689855"/>
              <a:gd name="connsiteX596" fmla="*/ 2218540 w 3221413"/>
              <a:gd name="connsiteY596" fmla="*/ 73943 h 5689855"/>
              <a:gd name="connsiteX597" fmla="*/ 2244079 w 3221413"/>
              <a:gd name="connsiteY597" fmla="*/ 65983 h 5689855"/>
              <a:gd name="connsiteX598" fmla="*/ 2230598 w 3221413"/>
              <a:gd name="connsiteY598" fmla="*/ 71724 h 5689855"/>
              <a:gd name="connsiteX599" fmla="*/ 2257672 w 3221413"/>
              <a:gd name="connsiteY599" fmla="*/ 66664 h 5689855"/>
              <a:gd name="connsiteX600" fmla="*/ 2317399 w 3221413"/>
              <a:gd name="connsiteY600" fmla="*/ 56258 h 5689855"/>
              <a:gd name="connsiteX601" fmla="*/ 2404825 w 3221413"/>
              <a:gd name="connsiteY601" fmla="*/ 44315 h 5689855"/>
              <a:gd name="connsiteX602" fmla="*/ 2473026 w 3221413"/>
              <a:gd name="connsiteY602" fmla="*/ 54155 h 5689855"/>
              <a:gd name="connsiteX603" fmla="*/ 2571317 w 3221413"/>
              <a:gd name="connsiteY603" fmla="*/ 56656 h 5689855"/>
              <a:gd name="connsiteX604" fmla="*/ 2532980 w 3221413"/>
              <a:gd name="connsiteY604" fmla="*/ 37435 h 5689855"/>
              <a:gd name="connsiteX605" fmla="*/ 2591795 w 3221413"/>
              <a:gd name="connsiteY605" fmla="*/ 32144 h 5689855"/>
              <a:gd name="connsiteX606" fmla="*/ 2650780 w 3221413"/>
              <a:gd name="connsiteY606" fmla="*/ 29643 h 5689855"/>
              <a:gd name="connsiteX607" fmla="*/ 2642760 w 3221413"/>
              <a:gd name="connsiteY607" fmla="*/ 35896 h 5689855"/>
              <a:gd name="connsiteX608" fmla="*/ 2729162 w 3221413"/>
              <a:gd name="connsiteY608" fmla="*/ 13152 h 5689855"/>
              <a:gd name="connsiteX609" fmla="*/ 2852823 w 3221413"/>
              <a:gd name="connsiteY609" fmla="*/ 15709 h 5689855"/>
              <a:gd name="connsiteX610" fmla="*/ 2935357 w 3221413"/>
              <a:gd name="connsiteY610" fmla="*/ 20374 h 5689855"/>
              <a:gd name="connsiteX611" fmla="*/ 3027391 w 3221413"/>
              <a:gd name="connsiteY611" fmla="*/ 27310 h 5689855"/>
              <a:gd name="connsiteX612" fmla="*/ 3125397 w 3221413"/>
              <a:gd name="connsiteY612" fmla="*/ 39482 h 5689855"/>
              <a:gd name="connsiteX613" fmla="*/ 3175737 w 3221413"/>
              <a:gd name="connsiteY613" fmla="*/ 46133 h 5689855"/>
              <a:gd name="connsiteX614" fmla="*/ 3220902 w 3221413"/>
              <a:gd name="connsiteY614" fmla="*/ 54039 h 5689855"/>
              <a:gd name="connsiteX615" fmla="*/ 3220902 w 3221413"/>
              <a:gd name="connsiteY615" fmla="*/ 116309 h 5689855"/>
              <a:gd name="connsiteX616" fmla="*/ 3210491 w 3221413"/>
              <a:gd name="connsiteY616" fmla="*/ 112442 h 5689855"/>
              <a:gd name="connsiteX617" fmla="*/ 3188365 w 3221413"/>
              <a:gd name="connsiteY617" fmla="*/ 105846 h 5689855"/>
              <a:gd name="connsiteX618" fmla="*/ 3156853 w 3221413"/>
              <a:gd name="connsiteY618" fmla="*/ 99647 h 5689855"/>
              <a:gd name="connsiteX619" fmla="*/ 3112315 w 3221413"/>
              <a:gd name="connsiteY619" fmla="*/ 96521 h 5689855"/>
              <a:gd name="connsiteX620" fmla="*/ 3134441 w 3221413"/>
              <a:gd name="connsiteY620" fmla="*/ 96975 h 5689855"/>
              <a:gd name="connsiteX621" fmla="*/ 3096787 w 3221413"/>
              <a:gd name="connsiteY621" fmla="*/ 73092 h 5689855"/>
              <a:gd name="connsiteX622" fmla="*/ 3014820 w 3221413"/>
              <a:gd name="connsiteY622" fmla="*/ 65925 h 5689855"/>
              <a:gd name="connsiteX623" fmla="*/ 2952649 w 3221413"/>
              <a:gd name="connsiteY623" fmla="*/ 72978 h 5689855"/>
              <a:gd name="connsiteX624" fmla="*/ 2890422 w 3221413"/>
              <a:gd name="connsiteY624" fmla="*/ 79176 h 5689855"/>
              <a:gd name="connsiteX625" fmla="*/ 2807261 w 3221413"/>
              <a:gd name="connsiteY625" fmla="*/ 76503 h 5689855"/>
              <a:gd name="connsiteX626" fmla="*/ 2779332 w 3221413"/>
              <a:gd name="connsiteY626" fmla="*/ 47785 h 5689855"/>
              <a:gd name="connsiteX627" fmla="*/ 2839114 w 3221413"/>
              <a:gd name="connsiteY627" fmla="*/ 53300 h 5689855"/>
              <a:gd name="connsiteX628" fmla="*/ 2902708 w 3221413"/>
              <a:gd name="connsiteY628" fmla="*/ 51936 h 5689855"/>
              <a:gd name="connsiteX629" fmla="*/ 2848442 w 3221413"/>
              <a:gd name="connsiteY629" fmla="*/ 39025 h 5689855"/>
              <a:gd name="connsiteX630" fmla="*/ 2837748 w 3221413"/>
              <a:gd name="connsiteY630" fmla="*/ 27595 h 5689855"/>
              <a:gd name="connsiteX631" fmla="*/ 2682236 w 3221413"/>
              <a:gd name="connsiteY631" fmla="*/ 14345 h 5689855"/>
              <a:gd name="connsiteX632" fmla="*/ 2729162 w 3221413"/>
              <a:gd name="connsiteY632" fmla="*/ 13152 h 5689855"/>
              <a:gd name="connsiteX633" fmla="*/ 2681894 w 3221413"/>
              <a:gd name="connsiteY633" fmla="*/ 809 h 5689855"/>
              <a:gd name="connsiteX634" fmla="*/ 2604194 w 3221413"/>
              <a:gd name="connsiteY634" fmla="*/ 12981 h 5689855"/>
              <a:gd name="connsiteX635" fmla="*/ 2681894 w 3221413"/>
              <a:gd name="connsiteY635" fmla="*/ 809 h 568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</a:cxnLst>
            <a:rect l="l" t="t" r="r" b="b"/>
            <a:pathLst>
              <a:path w="3221413" h="5689855">
                <a:moveTo>
                  <a:pt x="3045366" y="5652701"/>
                </a:moveTo>
                <a:lnTo>
                  <a:pt x="3096445" y="5659809"/>
                </a:lnTo>
                <a:lnTo>
                  <a:pt x="3031713" y="5665666"/>
                </a:lnTo>
                <a:close/>
                <a:moveTo>
                  <a:pt x="2485391" y="5641636"/>
                </a:moveTo>
                <a:cubicBezTo>
                  <a:pt x="2493071" y="5641434"/>
                  <a:pt x="2502405" y="5641434"/>
                  <a:pt x="2513924" y="5641725"/>
                </a:cubicBezTo>
                <a:cubicBezTo>
                  <a:pt x="2523310" y="5648721"/>
                  <a:pt x="2495951" y="5650767"/>
                  <a:pt x="2468704" y="5653328"/>
                </a:cubicBezTo>
                <a:cubicBezTo>
                  <a:pt x="2441457" y="5656398"/>
                  <a:pt x="2414552" y="5657137"/>
                  <a:pt x="2424849" y="5667429"/>
                </a:cubicBezTo>
                <a:lnTo>
                  <a:pt x="2386225" y="5644852"/>
                </a:lnTo>
                <a:cubicBezTo>
                  <a:pt x="2458991" y="5654358"/>
                  <a:pt x="2431635" y="5643050"/>
                  <a:pt x="2485391" y="5641636"/>
                </a:cubicBezTo>
                <a:close/>
                <a:moveTo>
                  <a:pt x="3109413" y="5613974"/>
                </a:moveTo>
                <a:cubicBezTo>
                  <a:pt x="3120164" y="5613064"/>
                  <a:pt x="3128127" y="5617443"/>
                  <a:pt x="3135296" y="5623755"/>
                </a:cubicBezTo>
                <a:cubicBezTo>
                  <a:pt x="3128015" y="5626656"/>
                  <a:pt x="3121927" y="5627566"/>
                  <a:pt x="3117434" y="5626145"/>
                </a:cubicBezTo>
                <a:cubicBezTo>
                  <a:pt x="3112997" y="5624665"/>
                  <a:pt x="3110211" y="5620798"/>
                  <a:pt x="3109413" y="5613974"/>
                </a:cubicBezTo>
                <a:close/>
                <a:moveTo>
                  <a:pt x="3220957" y="5609879"/>
                </a:moveTo>
                <a:lnTo>
                  <a:pt x="3220957" y="5629102"/>
                </a:lnTo>
                <a:lnTo>
                  <a:pt x="3194622" y="5634104"/>
                </a:lnTo>
                <a:cubicBezTo>
                  <a:pt x="3200026" y="5637518"/>
                  <a:pt x="3207079" y="5639338"/>
                  <a:pt x="3215325" y="5639792"/>
                </a:cubicBezTo>
                <a:lnTo>
                  <a:pt x="3220902" y="5639395"/>
                </a:lnTo>
                <a:lnTo>
                  <a:pt x="3220902" y="5649516"/>
                </a:lnTo>
                <a:lnTo>
                  <a:pt x="3188591" y="5655091"/>
                </a:lnTo>
                <a:cubicBezTo>
                  <a:pt x="3180005" y="5656852"/>
                  <a:pt x="3171755" y="5658558"/>
                  <a:pt x="3163848" y="5660208"/>
                </a:cubicBezTo>
                <a:cubicBezTo>
                  <a:pt x="3155828" y="5661515"/>
                  <a:pt x="3148264" y="5662993"/>
                  <a:pt x="3140983" y="5664530"/>
                </a:cubicBezTo>
                <a:cubicBezTo>
                  <a:pt x="3156284" y="5656455"/>
                  <a:pt x="3166636" y="5647071"/>
                  <a:pt x="3167434" y="5638768"/>
                </a:cubicBezTo>
                <a:cubicBezTo>
                  <a:pt x="3168285" y="5630636"/>
                  <a:pt x="3159640" y="5624439"/>
                  <a:pt x="3136945" y="5621309"/>
                </a:cubicBezTo>
                <a:cubicBezTo>
                  <a:pt x="3143202" y="5620855"/>
                  <a:pt x="3150255" y="5620342"/>
                  <a:pt x="3157990" y="5619831"/>
                </a:cubicBezTo>
                <a:cubicBezTo>
                  <a:pt x="3165612" y="5618752"/>
                  <a:pt x="3173862" y="5617557"/>
                  <a:pt x="3182564" y="5616305"/>
                </a:cubicBezTo>
                <a:close/>
                <a:moveTo>
                  <a:pt x="2372575" y="5574906"/>
                </a:moveTo>
                <a:cubicBezTo>
                  <a:pt x="2359662" y="5576839"/>
                  <a:pt x="2385828" y="5583606"/>
                  <a:pt x="2396862" y="5587872"/>
                </a:cubicBezTo>
                <a:cubicBezTo>
                  <a:pt x="2350162" y="5587133"/>
                  <a:pt x="2350278" y="5576611"/>
                  <a:pt x="2372575" y="5574906"/>
                </a:cubicBezTo>
                <a:close/>
                <a:moveTo>
                  <a:pt x="2150738" y="5574906"/>
                </a:moveTo>
                <a:cubicBezTo>
                  <a:pt x="2159212" y="5576782"/>
                  <a:pt x="2167405" y="5578602"/>
                  <a:pt x="2175309" y="5580365"/>
                </a:cubicBezTo>
                <a:cubicBezTo>
                  <a:pt x="2183273" y="5581788"/>
                  <a:pt x="2191065" y="5582810"/>
                  <a:pt x="2198574" y="5583891"/>
                </a:cubicBezTo>
                <a:cubicBezTo>
                  <a:pt x="2213649" y="5585994"/>
                  <a:pt x="2227812" y="5587701"/>
                  <a:pt x="2241350" y="5589124"/>
                </a:cubicBezTo>
                <a:cubicBezTo>
                  <a:pt x="2268481" y="5591966"/>
                  <a:pt x="2293169" y="5593787"/>
                  <a:pt x="2317739" y="5595265"/>
                </a:cubicBezTo>
                <a:cubicBezTo>
                  <a:pt x="2342427" y="5595434"/>
                  <a:pt x="2367000" y="5595662"/>
                  <a:pt x="2393904" y="5595833"/>
                </a:cubicBezTo>
                <a:cubicBezTo>
                  <a:pt x="2407271" y="5596232"/>
                  <a:pt x="2421151" y="5596572"/>
                  <a:pt x="2435996" y="5596971"/>
                </a:cubicBezTo>
                <a:cubicBezTo>
                  <a:pt x="2443391" y="5597311"/>
                  <a:pt x="2450957" y="5597596"/>
                  <a:pt x="2458806" y="5597938"/>
                </a:cubicBezTo>
                <a:cubicBezTo>
                  <a:pt x="2466656" y="5597938"/>
                  <a:pt x="2474790" y="5597938"/>
                  <a:pt x="2483209" y="5597938"/>
                </a:cubicBezTo>
                <a:lnTo>
                  <a:pt x="2539294" y="5626770"/>
                </a:lnTo>
                <a:cubicBezTo>
                  <a:pt x="2501864" y="5616987"/>
                  <a:pt x="2470011" y="5614713"/>
                  <a:pt x="2440547" y="5612041"/>
                </a:cubicBezTo>
                <a:cubicBezTo>
                  <a:pt x="2411027" y="5609594"/>
                  <a:pt x="2383666" y="5610050"/>
                  <a:pt x="2355281" y="5610392"/>
                </a:cubicBezTo>
                <a:cubicBezTo>
                  <a:pt x="2341118" y="5610504"/>
                  <a:pt x="2326614" y="5610903"/>
                  <a:pt x="2311596" y="5610221"/>
                </a:cubicBezTo>
                <a:cubicBezTo>
                  <a:pt x="2296637" y="5609083"/>
                  <a:pt x="2281052" y="5607491"/>
                  <a:pt x="2264444" y="5604989"/>
                </a:cubicBezTo>
                <a:cubicBezTo>
                  <a:pt x="2247834" y="5602544"/>
                  <a:pt x="2230313" y="5599190"/>
                  <a:pt x="2211371" y="5594526"/>
                </a:cubicBezTo>
                <a:cubicBezTo>
                  <a:pt x="2192488" y="5589975"/>
                  <a:pt x="2172239" y="5584232"/>
                  <a:pt x="2150738" y="5574906"/>
                </a:cubicBezTo>
                <a:close/>
                <a:moveTo>
                  <a:pt x="3220902" y="5458837"/>
                </a:moveTo>
                <a:lnTo>
                  <a:pt x="3220902" y="5462762"/>
                </a:lnTo>
                <a:lnTo>
                  <a:pt x="3215270" y="5463955"/>
                </a:lnTo>
                <a:cubicBezTo>
                  <a:pt x="3207590" y="5465605"/>
                  <a:pt x="3203211" y="5466515"/>
                  <a:pt x="3203211" y="5466515"/>
                </a:cubicBezTo>
                <a:close/>
                <a:moveTo>
                  <a:pt x="1538013" y="5217775"/>
                </a:moveTo>
                <a:cubicBezTo>
                  <a:pt x="1556555" y="5227384"/>
                  <a:pt x="1574587" y="5236768"/>
                  <a:pt x="1591367" y="5245470"/>
                </a:cubicBezTo>
                <a:cubicBezTo>
                  <a:pt x="1608431" y="5253657"/>
                  <a:pt x="1624244" y="5261221"/>
                  <a:pt x="1638010" y="5267874"/>
                </a:cubicBezTo>
                <a:cubicBezTo>
                  <a:pt x="1665426" y="5281524"/>
                  <a:pt x="1684480" y="5292500"/>
                  <a:pt x="1688918" y="5298926"/>
                </a:cubicBezTo>
                <a:lnTo>
                  <a:pt x="1674698" y="5302565"/>
                </a:lnTo>
                <a:cubicBezTo>
                  <a:pt x="1686414" y="5313028"/>
                  <a:pt x="1704389" y="5320933"/>
                  <a:pt x="1722250" y="5326506"/>
                </a:cubicBezTo>
                <a:lnTo>
                  <a:pt x="1740226" y="5330260"/>
                </a:lnTo>
                <a:lnTo>
                  <a:pt x="1736186" y="5328666"/>
                </a:lnTo>
                <a:lnTo>
                  <a:pt x="1747392" y="5331796"/>
                </a:lnTo>
                <a:lnTo>
                  <a:pt x="1769518" y="5336401"/>
                </a:lnTo>
                <a:cubicBezTo>
                  <a:pt x="1787096" y="5343055"/>
                  <a:pt x="1804899" y="5349026"/>
                  <a:pt x="1821907" y="5354485"/>
                </a:cubicBezTo>
                <a:cubicBezTo>
                  <a:pt x="1839085" y="5359546"/>
                  <a:pt x="1855637" y="5363415"/>
                  <a:pt x="1870199" y="5367509"/>
                </a:cubicBezTo>
                <a:cubicBezTo>
                  <a:pt x="1899380" y="5375413"/>
                  <a:pt x="1920994" y="5382521"/>
                  <a:pt x="1926966" y="5390824"/>
                </a:cubicBezTo>
                <a:lnTo>
                  <a:pt x="1897332" y="5389686"/>
                </a:lnTo>
                <a:cubicBezTo>
                  <a:pt x="1919516" y="5396339"/>
                  <a:pt x="1936637" y="5401969"/>
                  <a:pt x="1951936" y="5406065"/>
                </a:cubicBezTo>
                <a:cubicBezTo>
                  <a:pt x="1967295" y="5409989"/>
                  <a:pt x="1980434" y="5413344"/>
                  <a:pt x="1994369" y="5416926"/>
                </a:cubicBezTo>
                <a:cubicBezTo>
                  <a:pt x="2008251" y="5420623"/>
                  <a:pt x="2022811" y="5424546"/>
                  <a:pt x="2040955" y="5429437"/>
                </a:cubicBezTo>
                <a:cubicBezTo>
                  <a:pt x="2049999" y="5431939"/>
                  <a:pt x="2059897" y="5434669"/>
                  <a:pt x="2071103" y="5437797"/>
                </a:cubicBezTo>
                <a:cubicBezTo>
                  <a:pt x="2082422" y="5440356"/>
                  <a:pt x="2094936" y="5443313"/>
                  <a:pt x="2109099" y="5446554"/>
                </a:cubicBezTo>
                <a:cubicBezTo>
                  <a:pt x="2098577" y="5445360"/>
                  <a:pt x="2094140" y="5447521"/>
                  <a:pt x="2094140" y="5447521"/>
                </a:cubicBezTo>
                <a:cubicBezTo>
                  <a:pt x="2151648" y="5452696"/>
                  <a:pt x="2206195" y="5456846"/>
                  <a:pt x="2257672" y="5460317"/>
                </a:cubicBezTo>
                <a:lnTo>
                  <a:pt x="2343166" y="5465263"/>
                </a:lnTo>
                <a:lnTo>
                  <a:pt x="2207162" y="5444508"/>
                </a:lnTo>
                <a:lnTo>
                  <a:pt x="2128951" y="5424433"/>
                </a:lnTo>
                <a:lnTo>
                  <a:pt x="2099770" y="5417494"/>
                </a:lnTo>
                <a:lnTo>
                  <a:pt x="2091978" y="5414936"/>
                </a:lnTo>
                <a:lnTo>
                  <a:pt x="1955121" y="5379734"/>
                </a:lnTo>
                <a:cubicBezTo>
                  <a:pt x="1872758" y="5354143"/>
                  <a:pt x="1792157" y="5324572"/>
                  <a:pt x="1713492" y="5291360"/>
                </a:cubicBezTo>
                <a:lnTo>
                  <a:pt x="1578171" y="5226191"/>
                </a:lnTo>
                <a:lnTo>
                  <a:pt x="1572596" y="5224656"/>
                </a:lnTo>
                <a:cubicBezTo>
                  <a:pt x="1560082" y="5222437"/>
                  <a:pt x="1548594" y="5220105"/>
                  <a:pt x="1538013" y="5217775"/>
                </a:cubicBezTo>
                <a:close/>
                <a:moveTo>
                  <a:pt x="945879" y="5030452"/>
                </a:moveTo>
                <a:cubicBezTo>
                  <a:pt x="973580" y="5041882"/>
                  <a:pt x="994625" y="5058315"/>
                  <a:pt x="1010552" y="5069291"/>
                </a:cubicBezTo>
                <a:cubicBezTo>
                  <a:pt x="988767" y="5058203"/>
                  <a:pt x="943946" y="5041200"/>
                  <a:pt x="945879" y="5030452"/>
                </a:cubicBezTo>
                <a:close/>
                <a:moveTo>
                  <a:pt x="1197977" y="4997524"/>
                </a:moveTo>
                <a:lnTo>
                  <a:pt x="1201730" y="5003096"/>
                </a:lnTo>
                <a:cubicBezTo>
                  <a:pt x="1217884" y="5026812"/>
                  <a:pt x="1239102" y="5056212"/>
                  <a:pt x="1356618" y="5109839"/>
                </a:cubicBezTo>
                <a:cubicBezTo>
                  <a:pt x="1369246" y="5120247"/>
                  <a:pt x="1385854" y="5130594"/>
                  <a:pt x="1403544" y="5141684"/>
                </a:cubicBezTo>
                <a:lnTo>
                  <a:pt x="1391032" y="5124398"/>
                </a:lnTo>
                <a:lnTo>
                  <a:pt x="1266689" y="5048876"/>
                </a:lnTo>
                <a:close/>
                <a:moveTo>
                  <a:pt x="634851" y="4654440"/>
                </a:moveTo>
                <a:lnTo>
                  <a:pt x="647821" y="4667405"/>
                </a:lnTo>
                <a:cubicBezTo>
                  <a:pt x="643839" y="4663366"/>
                  <a:pt x="640540" y="4660866"/>
                  <a:pt x="636615" y="4657170"/>
                </a:cubicBezTo>
                <a:close/>
                <a:moveTo>
                  <a:pt x="246126" y="3866361"/>
                </a:moveTo>
                <a:cubicBezTo>
                  <a:pt x="248969" y="3858116"/>
                  <a:pt x="255340" y="3869318"/>
                  <a:pt x="262507" y="3885242"/>
                </a:cubicBezTo>
                <a:cubicBezTo>
                  <a:pt x="265978" y="3893259"/>
                  <a:pt x="269902" y="3902358"/>
                  <a:pt x="273598" y="3910946"/>
                </a:cubicBezTo>
                <a:cubicBezTo>
                  <a:pt x="277582" y="3919418"/>
                  <a:pt x="281562" y="3927153"/>
                  <a:pt x="284920" y="3932555"/>
                </a:cubicBezTo>
                <a:cubicBezTo>
                  <a:pt x="285146" y="3937616"/>
                  <a:pt x="284804" y="3940289"/>
                  <a:pt x="284065" y="3941086"/>
                </a:cubicBezTo>
                <a:cubicBezTo>
                  <a:pt x="281789" y="3943474"/>
                  <a:pt x="275703" y="3929315"/>
                  <a:pt x="268935" y="3912595"/>
                </a:cubicBezTo>
                <a:cubicBezTo>
                  <a:pt x="260686" y="3890018"/>
                  <a:pt x="251245" y="3863120"/>
                  <a:pt x="246126" y="3866361"/>
                </a:cubicBezTo>
                <a:close/>
                <a:moveTo>
                  <a:pt x="246182" y="3837700"/>
                </a:moveTo>
                <a:cubicBezTo>
                  <a:pt x="259436" y="3861528"/>
                  <a:pt x="263816" y="3857205"/>
                  <a:pt x="269389" y="3859877"/>
                </a:cubicBezTo>
                <a:lnTo>
                  <a:pt x="285032" y="3902473"/>
                </a:lnTo>
                <a:close/>
                <a:moveTo>
                  <a:pt x="52928" y="3630366"/>
                </a:moveTo>
                <a:cubicBezTo>
                  <a:pt x="57917" y="3628585"/>
                  <a:pt x="78767" y="3683360"/>
                  <a:pt x="75140" y="3642585"/>
                </a:cubicBezTo>
                <a:cubicBezTo>
                  <a:pt x="82990" y="3685465"/>
                  <a:pt x="107508" y="3735963"/>
                  <a:pt x="110520" y="3717310"/>
                </a:cubicBezTo>
                <a:cubicBezTo>
                  <a:pt x="99484" y="3682621"/>
                  <a:pt x="87826" y="3658793"/>
                  <a:pt x="79178" y="3638319"/>
                </a:cubicBezTo>
                <a:cubicBezTo>
                  <a:pt x="83218" y="3627060"/>
                  <a:pt x="104206" y="3671077"/>
                  <a:pt x="99714" y="3638889"/>
                </a:cubicBezTo>
                <a:cubicBezTo>
                  <a:pt x="103922" y="3649126"/>
                  <a:pt x="108188" y="3663057"/>
                  <a:pt x="112570" y="3678072"/>
                </a:cubicBezTo>
                <a:cubicBezTo>
                  <a:pt x="117232" y="3693027"/>
                  <a:pt x="122692" y="3708949"/>
                  <a:pt x="127924" y="3723736"/>
                </a:cubicBezTo>
                <a:cubicBezTo>
                  <a:pt x="138451" y="3753194"/>
                  <a:pt x="149256" y="3777648"/>
                  <a:pt x="159553" y="3777420"/>
                </a:cubicBezTo>
                <a:cubicBezTo>
                  <a:pt x="109270" y="3620463"/>
                  <a:pt x="185375" y="3801645"/>
                  <a:pt x="194419" y="3806537"/>
                </a:cubicBezTo>
                <a:cubicBezTo>
                  <a:pt x="193169" y="3811483"/>
                  <a:pt x="197832" y="3825928"/>
                  <a:pt x="203918" y="3841624"/>
                </a:cubicBezTo>
                <a:cubicBezTo>
                  <a:pt x="196808" y="3826042"/>
                  <a:pt x="189982" y="3811085"/>
                  <a:pt x="184296" y="3798631"/>
                </a:cubicBezTo>
                <a:cubicBezTo>
                  <a:pt x="178949" y="3786008"/>
                  <a:pt x="174342" y="3776054"/>
                  <a:pt x="170984" y="3770766"/>
                </a:cubicBezTo>
                <a:cubicBezTo>
                  <a:pt x="164273" y="3760189"/>
                  <a:pt x="162226" y="3768378"/>
                  <a:pt x="170074" y="3811881"/>
                </a:cubicBezTo>
                <a:cubicBezTo>
                  <a:pt x="170074" y="3811881"/>
                  <a:pt x="185204" y="3855898"/>
                  <a:pt x="200394" y="3899970"/>
                </a:cubicBezTo>
                <a:cubicBezTo>
                  <a:pt x="207900" y="3922092"/>
                  <a:pt x="215580" y="3944158"/>
                  <a:pt x="222463" y="3960251"/>
                </a:cubicBezTo>
                <a:cubicBezTo>
                  <a:pt x="228948" y="3976516"/>
                  <a:pt x="233270" y="3987319"/>
                  <a:pt x="233270" y="3987319"/>
                </a:cubicBezTo>
                <a:cubicBezTo>
                  <a:pt x="225079" y="3968211"/>
                  <a:pt x="216603" y="3951321"/>
                  <a:pt x="208982" y="3935114"/>
                </a:cubicBezTo>
                <a:cubicBezTo>
                  <a:pt x="201758" y="3918736"/>
                  <a:pt x="194933" y="3903155"/>
                  <a:pt x="188108" y="3887571"/>
                </a:cubicBezTo>
                <a:cubicBezTo>
                  <a:pt x="181452" y="3871877"/>
                  <a:pt x="175195" y="3856012"/>
                  <a:pt x="169506" y="3838837"/>
                </a:cubicBezTo>
                <a:cubicBezTo>
                  <a:pt x="166663" y="3830249"/>
                  <a:pt x="163933" y="3821378"/>
                  <a:pt x="161431" y="3811939"/>
                </a:cubicBezTo>
                <a:cubicBezTo>
                  <a:pt x="159323" y="3802441"/>
                  <a:pt x="157448" y="3792434"/>
                  <a:pt x="155799" y="3781855"/>
                </a:cubicBezTo>
                <a:lnTo>
                  <a:pt x="129518" y="3757628"/>
                </a:lnTo>
                <a:cubicBezTo>
                  <a:pt x="133729" y="3775999"/>
                  <a:pt x="139361" y="3795789"/>
                  <a:pt x="145901" y="3816375"/>
                </a:cubicBezTo>
                <a:cubicBezTo>
                  <a:pt x="153411" y="3836619"/>
                  <a:pt x="161996" y="3857717"/>
                  <a:pt x="171100" y="3879099"/>
                </a:cubicBezTo>
                <a:cubicBezTo>
                  <a:pt x="180199" y="3900483"/>
                  <a:pt x="189871" y="3922205"/>
                  <a:pt x="199711" y="3943700"/>
                </a:cubicBezTo>
                <a:cubicBezTo>
                  <a:pt x="210517" y="3964744"/>
                  <a:pt x="221381" y="3985727"/>
                  <a:pt x="231963" y="4006086"/>
                </a:cubicBezTo>
                <a:cubicBezTo>
                  <a:pt x="213986" y="3983225"/>
                  <a:pt x="195898" y="3960136"/>
                  <a:pt x="180653" y="3934831"/>
                </a:cubicBezTo>
                <a:cubicBezTo>
                  <a:pt x="165354" y="3909582"/>
                  <a:pt x="150734" y="3883081"/>
                  <a:pt x="136118" y="3854817"/>
                </a:cubicBezTo>
                <a:cubicBezTo>
                  <a:pt x="120814" y="3826781"/>
                  <a:pt x="108531" y="3796015"/>
                  <a:pt x="94936" y="3763260"/>
                </a:cubicBezTo>
                <a:cubicBezTo>
                  <a:pt x="81625" y="3730390"/>
                  <a:pt x="66890" y="3695529"/>
                  <a:pt x="54720" y="3656633"/>
                </a:cubicBezTo>
                <a:cubicBezTo>
                  <a:pt x="51365" y="3637837"/>
                  <a:pt x="51265" y="3630960"/>
                  <a:pt x="52928" y="3630366"/>
                </a:cubicBezTo>
                <a:close/>
                <a:moveTo>
                  <a:pt x="4437" y="3306267"/>
                </a:moveTo>
                <a:cubicBezTo>
                  <a:pt x="4437" y="3306267"/>
                  <a:pt x="18488" y="3337717"/>
                  <a:pt x="32539" y="3369163"/>
                </a:cubicBezTo>
                <a:cubicBezTo>
                  <a:pt x="39533" y="3384745"/>
                  <a:pt x="46529" y="3400327"/>
                  <a:pt x="51821" y="3411985"/>
                </a:cubicBezTo>
                <a:cubicBezTo>
                  <a:pt x="54323" y="3417786"/>
                  <a:pt x="56823" y="3422562"/>
                  <a:pt x="58530" y="3425918"/>
                </a:cubicBezTo>
                <a:cubicBezTo>
                  <a:pt x="60240" y="3429273"/>
                  <a:pt x="61205" y="3431207"/>
                  <a:pt x="61205" y="3431207"/>
                </a:cubicBezTo>
                <a:cubicBezTo>
                  <a:pt x="53979" y="3403511"/>
                  <a:pt x="53069" y="3378944"/>
                  <a:pt x="42377" y="3354661"/>
                </a:cubicBezTo>
                <a:lnTo>
                  <a:pt x="68714" y="3346814"/>
                </a:lnTo>
                <a:cubicBezTo>
                  <a:pt x="67006" y="3339195"/>
                  <a:pt x="65697" y="3333109"/>
                  <a:pt x="64218" y="3326511"/>
                </a:cubicBezTo>
                <a:cubicBezTo>
                  <a:pt x="72068" y="3356255"/>
                  <a:pt x="83674" y="3357676"/>
                  <a:pt x="90839" y="3380707"/>
                </a:cubicBezTo>
                <a:cubicBezTo>
                  <a:pt x="91008" y="3390261"/>
                  <a:pt x="91409" y="3401123"/>
                  <a:pt x="92488" y="3413235"/>
                </a:cubicBezTo>
                <a:cubicBezTo>
                  <a:pt x="94026" y="3425292"/>
                  <a:pt x="96016" y="3438600"/>
                  <a:pt x="98464" y="3453159"/>
                </a:cubicBezTo>
                <a:cubicBezTo>
                  <a:pt x="103695" y="3482332"/>
                  <a:pt x="109726" y="3516907"/>
                  <a:pt x="119735" y="3556317"/>
                </a:cubicBezTo>
                <a:cubicBezTo>
                  <a:pt x="134694" y="3580655"/>
                  <a:pt x="142146" y="3596237"/>
                  <a:pt x="149654" y="3616198"/>
                </a:cubicBezTo>
                <a:cubicBezTo>
                  <a:pt x="157619" y="3636047"/>
                  <a:pt x="163476" y="3660839"/>
                  <a:pt x="181337" y="3701556"/>
                </a:cubicBezTo>
                <a:cubicBezTo>
                  <a:pt x="180598" y="3706051"/>
                  <a:pt x="179289" y="3707984"/>
                  <a:pt x="177585" y="3707869"/>
                </a:cubicBezTo>
                <a:cubicBezTo>
                  <a:pt x="172522" y="3707529"/>
                  <a:pt x="163819" y="3688819"/>
                  <a:pt x="154717" y="3666754"/>
                </a:cubicBezTo>
                <a:cubicBezTo>
                  <a:pt x="143454" y="3637126"/>
                  <a:pt x="130542" y="3602039"/>
                  <a:pt x="119964" y="3598285"/>
                </a:cubicBezTo>
                <a:cubicBezTo>
                  <a:pt x="124172" y="3615117"/>
                  <a:pt x="132760" y="3635023"/>
                  <a:pt x="137142" y="3645030"/>
                </a:cubicBezTo>
                <a:cubicBezTo>
                  <a:pt x="146016" y="3700306"/>
                  <a:pt x="115923" y="3623534"/>
                  <a:pt x="107392" y="3624387"/>
                </a:cubicBezTo>
                <a:cubicBezTo>
                  <a:pt x="107392" y="3624387"/>
                  <a:pt x="100793" y="3596863"/>
                  <a:pt x="94196" y="3569282"/>
                </a:cubicBezTo>
                <a:cubicBezTo>
                  <a:pt x="90613" y="3555577"/>
                  <a:pt x="87940" y="3541700"/>
                  <a:pt x="86117" y="3531237"/>
                </a:cubicBezTo>
                <a:cubicBezTo>
                  <a:pt x="84184" y="3520831"/>
                  <a:pt x="82875" y="3513892"/>
                  <a:pt x="82875" y="3513892"/>
                </a:cubicBezTo>
                <a:lnTo>
                  <a:pt x="43117" y="3453328"/>
                </a:lnTo>
                <a:cubicBezTo>
                  <a:pt x="54778" y="3580543"/>
                  <a:pt x="38340" y="3464304"/>
                  <a:pt x="31340" y="3532886"/>
                </a:cubicBezTo>
                <a:cubicBezTo>
                  <a:pt x="30431" y="3505931"/>
                  <a:pt x="17749" y="3461403"/>
                  <a:pt x="8874" y="3417274"/>
                </a:cubicBezTo>
                <a:cubicBezTo>
                  <a:pt x="1250" y="3372916"/>
                  <a:pt x="-4266" y="3329300"/>
                  <a:pt x="4437" y="3306267"/>
                </a:cubicBezTo>
                <a:close/>
                <a:moveTo>
                  <a:pt x="0" y="2865484"/>
                </a:moveTo>
                <a:cubicBezTo>
                  <a:pt x="10864" y="2879303"/>
                  <a:pt x="11148" y="2914844"/>
                  <a:pt x="11034" y="2950046"/>
                </a:cubicBezTo>
                <a:cubicBezTo>
                  <a:pt x="10979" y="2967617"/>
                  <a:pt x="10864" y="2985133"/>
                  <a:pt x="11943" y="2999693"/>
                </a:cubicBezTo>
                <a:cubicBezTo>
                  <a:pt x="13196" y="3014193"/>
                  <a:pt x="16325" y="3025681"/>
                  <a:pt x="21161" y="3031253"/>
                </a:cubicBezTo>
                <a:cubicBezTo>
                  <a:pt x="21161" y="3031253"/>
                  <a:pt x="20992" y="3025851"/>
                  <a:pt x="20648" y="3017718"/>
                </a:cubicBezTo>
                <a:cubicBezTo>
                  <a:pt x="20192" y="3009643"/>
                  <a:pt x="20137" y="2998781"/>
                  <a:pt x="20422" y="2987921"/>
                </a:cubicBezTo>
                <a:cubicBezTo>
                  <a:pt x="20706" y="2966253"/>
                  <a:pt x="20992" y="2944586"/>
                  <a:pt x="20992" y="2944586"/>
                </a:cubicBezTo>
                <a:cubicBezTo>
                  <a:pt x="20992" y="2944586"/>
                  <a:pt x="22070" y="2953630"/>
                  <a:pt x="23664" y="2967107"/>
                </a:cubicBezTo>
                <a:cubicBezTo>
                  <a:pt x="25539" y="2980585"/>
                  <a:pt x="26793" y="2998610"/>
                  <a:pt x="30146" y="3016525"/>
                </a:cubicBezTo>
                <a:cubicBezTo>
                  <a:pt x="36176" y="3052238"/>
                  <a:pt x="42208" y="3087952"/>
                  <a:pt x="42208" y="3087952"/>
                </a:cubicBezTo>
                <a:cubicBezTo>
                  <a:pt x="29122" y="3031823"/>
                  <a:pt x="18374" y="3086358"/>
                  <a:pt x="32879" y="3135493"/>
                </a:cubicBezTo>
                <a:cubicBezTo>
                  <a:pt x="55174" y="3143342"/>
                  <a:pt x="43060" y="3146411"/>
                  <a:pt x="63822" y="3222159"/>
                </a:cubicBezTo>
                <a:cubicBezTo>
                  <a:pt x="58021" y="3208397"/>
                  <a:pt x="52670" y="3242802"/>
                  <a:pt x="59670" y="3280507"/>
                </a:cubicBezTo>
                <a:cubicBezTo>
                  <a:pt x="60806" y="3297339"/>
                  <a:pt x="62683" y="3309337"/>
                  <a:pt x="64787" y="3318892"/>
                </a:cubicBezTo>
                <a:cubicBezTo>
                  <a:pt x="60635" y="3299729"/>
                  <a:pt x="56768" y="3285169"/>
                  <a:pt x="53470" y="3273967"/>
                </a:cubicBezTo>
                <a:cubicBezTo>
                  <a:pt x="50568" y="3262708"/>
                  <a:pt x="47779" y="3254802"/>
                  <a:pt x="45051" y="3249115"/>
                </a:cubicBezTo>
                <a:cubicBezTo>
                  <a:pt x="39704" y="3237685"/>
                  <a:pt x="34642" y="3234955"/>
                  <a:pt x="29750" y="3231258"/>
                </a:cubicBezTo>
                <a:cubicBezTo>
                  <a:pt x="24800" y="3227505"/>
                  <a:pt x="19968" y="3222729"/>
                  <a:pt x="14961" y="3206976"/>
                </a:cubicBezTo>
                <a:cubicBezTo>
                  <a:pt x="12457" y="3199070"/>
                  <a:pt x="9898" y="3188493"/>
                  <a:pt x="7281" y="3173879"/>
                </a:cubicBezTo>
                <a:cubicBezTo>
                  <a:pt x="4553" y="3159264"/>
                  <a:pt x="1764" y="3140724"/>
                  <a:pt x="511" y="3116841"/>
                </a:cubicBezTo>
                <a:cubicBezTo>
                  <a:pt x="3242" y="3144706"/>
                  <a:pt x="7735" y="3141748"/>
                  <a:pt x="11093" y="3145274"/>
                </a:cubicBezTo>
                <a:cubicBezTo>
                  <a:pt x="11602" y="3120706"/>
                  <a:pt x="9160" y="3051043"/>
                  <a:pt x="0" y="3015501"/>
                </a:cubicBezTo>
                <a:lnTo>
                  <a:pt x="6597" y="3023007"/>
                </a:lnTo>
                <a:cubicBezTo>
                  <a:pt x="6597" y="3023007"/>
                  <a:pt x="6371" y="3020562"/>
                  <a:pt x="6031" y="3016240"/>
                </a:cubicBezTo>
                <a:cubicBezTo>
                  <a:pt x="5746" y="3011919"/>
                  <a:pt x="5007" y="3005834"/>
                  <a:pt x="4833" y="2998441"/>
                </a:cubicBezTo>
                <a:cubicBezTo>
                  <a:pt x="4268" y="2983655"/>
                  <a:pt x="3584" y="2963977"/>
                  <a:pt x="2844" y="2944303"/>
                </a:cubicBezTo>
                <a:cubicBezTo>
                  <a:pt x="1421" y="2904892"/>
                  <a:pt x="0" y="2865484"/>
                  <a:pt x="0" y="2865484"/>
                </a:cubicBezTo>
                <a:close/>
                <a:moveTo>
                  <a:pt x="86233" y="2727634"/>
                </a:moveTo>
                <a:lnTo>
                  <a:pt x="87257" y="2736620"/>
                </a:lnTo>
                <a:cubicBezTo>
                  <a:pt x="88166" y="2744980"/>
                  <a:pt x="89135" y="2754362"/>
                  <a:pt x="89700" y="2766475"/>
                </a:cubicBezTo>
                <a:close/>
                <a:moveTo>
                  <a:pt x="84584" y="2709379"/>
                </a:moveTo>
                <a:lnTo>
                  <a:pt x="86233" y="2727579"/>
                </a:lnTo>
                <a:lnTo>
                  <a:pt x="84639" y="2713247"/>
                </a:lnTo>
                <a:close/>
                <a:moveTo>
                  <a:pt x="116606" y="1905891"/>
                </a:moveTo>
                <a:cubicBezTo>
                  <a:pt x="107333" y="1924772"/>
                  <a:pt x="101876" y="1931539"/>
                  <a:pt x="90725" y="1944732"/>
                </a:cubicBezTo>
                <a:close/>
                <a:moveTo>
                  <a:pt x="515402" y="1318272"/>
                </a:moveTo>
                <a:lnTo>
                  <a:pt x="499931" y="1343521"/>
                </a:lnTo>
                <a:lnTo>
                  <a:pt x="499703" y="1341361"/>
                </a:lnTo>
                <a:close/>
                <a:moveTo>
                  <a:pt x="725521" y="907686"/>
                </a:moveTo>
                <a:cubicBezTo>
                  <a:pt x="706522" y="928157"/>
                  <a:pt x="688547" y="947608"/>
                  <a:pt x="671369" y="966146"/>
                </a:cubicBezTo>
                <a:cubicBezTo>
                  <a:pt x="654021" y="984456"/>
                  <a:pt x="639231" y="1003452"/>
                  <a:pt x="624158" y="1020797"/>
                </a:cubicBezTo>
                <a:cubicBezTo>
                  <a:pt x="609256" y="1038312"/>
                  <a:pt x="595035" y="1055087"/>
                  <a:pt x="581383" y="1071237"/>
                </a:cubicBezTo>
                <a:cubicBezTo>
                  <a:pt x="567731" y="1087391"/>
                  <a:pt x="555787" y="1103881"/>
                  <a:pt x="543558" y="1119293"/>
                </a:cubicBezTo>
                <a:cubicBezTo>
                  <a:pt x="494185" y="1180822"/>
                  <a:pt x="455391" y="1237690"/>
                  <a:pt x="414663" y="1296435"/>
                </a:cubicBezTo>
                <a:cubicBezTo>
                  <a:pt x="414663" y="1296435"/>
                  <a:pt x="418873" y="1289953"/>
                  <a:pt x="426723" y="1278806"/>
                </a:cubicBezTo>
                <a:cubicBezTo>
                  <a:pt x="434460" y="1267661"/>
                  <a:pt x="445550" y="1251735"/>
                  <a:pt x="458918" y="1232574"/>
                </a:cubicBezTo>
                <a:cubicBezTo>
                  <a:pt x="465574" y="1223017"/>
                  <a:pt x="472796" y="1212667"/>
                  <a:pt x="480476" y="1201693"/>
                </a:cubicBezTo>
                <a:cubicBezTo>
                  <a:pt x="487983" y="1190603"/>
                  <a:pt x="496232" y="1179173"/>
                  <a:pt x="505333" y="1167802"/>
                </a:cubicBezTo>
                <a:cubicBezTo>
                  <a:pt x="523138" y="1144712"/>
                  <a:pt x="542192" y="1120031"/>
                  <a:pt x="561191" y="1095409"/>
                </a:cubicBezTo>
                <a:cubicBezTo>
                  <a:pt x="570519" y="1082955"/>
                  <a:pt x="580473" y="1070956"/>
                  <a:pt x="590484" y="1059352"/>
                </a:cubicBezTo>
                <a:cubicBezTo>
                  <a:pt x="600439" y="1047694"/>
                  <a:pt x="610223" y="1036153"/>
                  <a:pt x="619664" y="1025003"/>
                </a:cubicBezTo>
                <a:cubicBezTo>
                  <a:pt x="638891" y="1002998"/>
                  <a:pt x="655784" y="981444"/>
                  <a:pt x="672108" y="964668"/>
                </a:cubicBezTo>
                <a:cubicBezTo>
                  <a:pt x="704134" y="930489"/>
                  <a:pt x="725521" y="907686"/>
                  <a:pt x="725521" y="907686"/>
                </a:cubicBezTo>
                <a:close/>
                <a:moveTo>
                  <a:pt x="749694" y="881698"/>
                </a:moveTo>
                <a:lnTo>
                  <a:pt x="751459" y="890681"/>
                </a:lnTo>
                <a:cubicBezTo>
                  <a:pt x="742415" y="894721"/>
                  <a:pt x="738432" y="895516"/>
                  <a:pt x="738491" y="893753"/>
                </a:cubicBezTo>
                <a:cubicBezTo>
                  <a:pt x="738546" y="891990"/>
                  <a:pt x="742643" y="887724"/>
                  <a:pt x="749694" y="881698"/>
                </a:cubicBezTo>
                <a:close/>
                <a:moveTo>
                  <a:pt x="1022598" y="765126"/>
                </a:moveTo>
                <a:cubicBezTo>
                  <a:pt x="1027125" y="763746"/>
                  <a:pt x="1013496" y="773577"/>
                  <a:pt x="1010552" y="777969"/>
                </a:cubicBezTo>
                <a:lnTo>
                  <a:pt x="1010950" y="770861"/>
                </a:lnTo>
                <a:cubicBezTo>
                  <a:pt x="1017562" y="767293"/>
                  <a:pt x="1021089" y="765587"/>
                  <a:pt x="1022598" y="765126"/>
                </a:cubicBezTo>
                <a:close/>
                <a:moveTo>
                  <a:pt x="868008" y="765060"/>
                </a:moveTo>
                <a:cubicBezTo>
                  <a:pt x="868008" y="765060"/>
                  <a:pt x="864027" y="770291"/>
                  <a:pt x="857996" y="778083"/>
                </a:cubicBezTo>
                <a:cubicBezTo>
                  <a:pt x="851968" y="785875"/>
                  <a:pt x="843948" y="796222"/>
                  <a:pt x="836609" y="807202"/>
                </a:cubicBezTo>
                <a:cubicBezTo>
                  <a:pt x="821648" y="828753"/>
                  <a:pt x="806690" y="850307"/>
                  <a:pt x="806690" y="850307"/>
                </a:cubicBezTo>
                <a:lnTo>
                  <a:pt x="816360" y="827104"/>
                </a:lnTo>
                <a:cubicBezTo>
                  <a:pt x="796622" y="837909"/>
                  <a:pt x="760958" y="881983"/>
                  <a:pt x="753678" y="894608"/>
                </a:cubicBezTo>
                <a:lnTo>
                  <a:pt x="751459" y="875954"/>
                </a:lnTo>
                <a:cubicBezTo>
                  <a:pt x="751459" y="875954"/>
                  <a:pt x="780298" y="847919"/>
                  <a:pt x="809136" y="819880"/>
                </a:cubicBezTo>
                <a:cubicBezTo>
                  <a:pt x="837521" y="791333"/>
                  <a:pt x="868008" y="765060"/>
                  <a:pt x="868008" y="765060"/>
                </a:cubicBezTo>
                <a:close/>
                <a:moveTo>
                  <a:pt x="1010552" y="764946"/>
                </a:moveTo>
                <a:lnTo>
                  <a:pt x="1007992" y="777914"/>
                </a:lnTo>
                <a:cubicBezTo>
                  <a:pt x="996048" y="776094"/>
                  <a:pt x="991326" y="772679"/>
                  <a:pt x="1010552" y="764946"/>
                </a:cubicBezTo>
                <a:close/>
                <a:moveTo>
                  <a:pt x="956629" y="674242"/>
                </a:moveTo>
                <a:lnTo>
                  <a:pt x="971589" y="705519"/>
                </a:lnTo>
                <a:cubicBezTo>
                  <a:pt x="956002" y="720022"/>
                  <a:pt x="890932" y="785477"/>
                  <a:pt x="881033" y="777175"/>
                </a:cubicBezTo>
                <a:cubicBezTo>
                  <a:pt x="908394" y="730257"/>
                  <a:pt x="899008" y="772909"/>
                  <a:pt x="951111" y="718658"/>
                </a:cubicBezTo>
                <a:cubicBezTo>
                  <a:pt x="931487" y="729972"/>
                  <a:pt x="917894" y="733159"/>
                  <a:pt x="916585" y="726335"/>
                </a:cubicBezTo>
                <a:cubicBezTo>
                  <a:pt x="915903" y="722920"/>
                  <a:pt x="918348" y="716949"/>
                  <a:pt x="924662" y="708192"/>
                </a:cubicBezTo>
                <a:cubicBezTo>
                  <a:pt x="930919" y="699435"/>
                  <a:pt x="941045" y="687836"/>
                  <a:pt x="956629" y="674242"/>
                </a:cubicBezTo>
                <a:close/>
                <a:moveTo>
                  <a:pt x="1075340" y="584561"/>
                </a:moveTo>
                <a:cubicBezTo>
                  <a:pt x="1067377" y="591728"/>
                  <a:pt x="1057934" y="598438"/>
                  <a:pt x="1048664" y="604577"/>
                </a:cubicBezTo>
                <a:cubicBezTo>
                  <a:pt x="1039562" y="611062"/>
                  <a:pt x="1030802" y="617205"/>
                  <a:pt x="1023521" y="622321"/>
                </a:cubicBezTo>
                <a:cubicBezTo>
                  <a:pt x="1038878" y="606342"/>
                  <a:pt x="1071928" y="577453"/>
                  <a:pt x="1075340" y="584561"/>
                </a:cubicBezTo>
                <a:close/>
                <a:moveTo>
                  <a:pt x="1267602" y="463122"/>
                </a:moveTo>
                <a:lnTo>
                  <a:pt x="1241888" y="476058"/>
                </a:lnTo>
                <a:cubicBezTo>
                  <a:pt x="1222492" y="485839"/>
                  <a:pt x="1203096" y="495620"/>
                  <a:pt x="1203096" y="495620"/>
                </a:cubicBezTo>
                <a:cubicBezTo>
                  <a:pt x="1218112" y="487801"/>
                  <a:pt x="1231792" y="480692"/>
                  <a:pt x="1244597" y="474231"/>
                </a:cubicBezTo>
                <a:close/>
                <a:moveTo>
                  <a:pt x="1280853" y="456722"/>
                </a:moveTo>
                <a:lnTo>
                  <a:pt x="1267602" y="463122"/>
                </a:lnTo>
                <a:lnTo>
                  <a:pt x="1268567" y="462636"/>
                </a:lnTo>
                <a:cubicBezTo>
                  <a:pt x="1275789" y="458884"/>
                  <a:pt x="1280853" y="456722"/>
                  <a:pt x="1280853" y="456722"/>
                </a:cubicBezTo>
                <a:close/>
                <a:moveTo>
                  <a:pt x="1331989" y="427889"/>
                </a:moveTo>
                <a:lnTo>
                  <a:pt x="1334434" y="428798"/>
                </a:lnTo>
                <a:cubicBezTo>
                  <a:pt x="1317769" y="436705"/>
                  <a:pt x="1301102" y="444668"/>
                  <a:pt x="1282671" y="453820"/>
                </a:cubicBezTo>
                <a:close/>
                <a:moveTo>
                  <a:pt x="1400111" y="376836"/>
                </a:moveTo>
                <a:cubicBezTo>
                  <a:pt x="1404839" y="377874"/>
                  <a:pt x="1408579" y="379808"/>
                  <a:pt x="1412191" y="381712"/>
                </a:cubicBezTo>
                <a:cubicBezTo>
                  <a:pt x="1412191" y="381712"/>
                  <a:pt x="1391828" y="392061"/>
                  <a:pt x="1372316" y="404290"/>
                </a:cubicBezTo>
                <a:cubicBezTo>
                  <a:pt x="1352580" y="416060"/>
                  <a:pt x="1332899" y="427889"/>
                  <a:pt x="1332899" y="427889"/>
                </a:cubicBezTo>
                <a:lnTo>
                  <a:pt x="1308609" y="418277"/>
                </a:lnTo>
                <a:cubicBezTo>
                  <a:pt x="1344900" y="392406"/>
                  <a:pt x="1367197" y="381145"/>
                  <a:pt x="1382102" y="377335"/>
                </a:cubicBezTo>
                <a:cubicBezTo>
                  <a:pt x="1389667" y="375657"/>
                  <a:pt x="1395383" y="375799"/>
                  <a:pt x="1400111" y="376836"/>
                </a:cubicBezTo>
                <a:close/>
                <a:moveTo>
                  <a:pt x="1464010" y="363062"/>
                </a:moveTo>
                <a:lnTo>
                  <a:pt x="1434204" y="388820"/>
                </a:lnTo>
                <a:cubicBezTo>
                  <a:pt x="1424251" y="389673"/>
                  <a:pt x="1418277" y="387171"/>
                  <a:pt x="1412191" y="384557"/>
                </a:cubicBezTo>
                <a:close/>
                <a:moveTo>
                  <a:pt x="1519014" y="344465"/>
                </a:moveTo>
                <a:lnTo>
                  <a:pt x="1467195" y="370396"/>
                </a:lnTo>
                <a:lnTo>
                  <a:pt x="1484658" y="352143"/>
                </a:lnTo>
                <a:cubicBezTo>
                  <a:pt x="1484658" y="352143"/>
                  <a:pt x="1493247" y="350209"/>
                  <a:pt x="1501835" y="348217"/>
                </a:cubicBezTo>
                <a:cubicBezTo>
                  <a:pt x="1510425" y="346283"/>
                  <a:pt x="1519014" y="344465"/>
                  <a:pt x="1519014" y="344465"/>
                </a:cubicBezTo>
                <a:close/>
                <a:moveTo>
                  <a:pt x="2083845" y="316145"/>
                </a:moveTo>
                <a:lnTo>
                  <a:pt x="2038795" y="336277"/>
                </a:lnTo>
                <a:lnTo>
                  <a:pt x="2115470" y="316600"/>
                </a:lnTo>
                <a:lnTo>
                  <a:pt x="2112742" y="316885"/>
                </a:lnTo>
                <a:cubicBezTo>
                  <a:pt x="2105913" y="316995"/>
                  <a:pt x="2096585" y="316771"/>
                  <a:pt x="2083845" y="316145"/>
                </a:cubicBezTo>
                <a:close/>
                <a:moveTo>
                  <a:pt x="2208984" y="282990"/>
                </a:moveTo>
                <a:cubicBezTo>
                  <a:pt x="2138906" y="291122"/>
                  <a:pt x="2133103" y="300676"/>
                  <a:pt x="2132081" y="307613"/>
                </a:cubicBezTo>
                <a:lnTo>
                  <a:pt x="2128156" y="313357"/>
                </a:lnTo>
                <a:lnTo>
                  <a:pt x="2183159" y="299196"/>
                </a:lnTo>
                <a:close/>
                <a:moveTo>
                  <a:pt x="2656526" y="106017"/>
                </a:moveTo>
                <a:cubicBezTo>
                  <a:pt x="2685989" y="105447"/>
                  <a:pt x="2715227" y="104938"/>
                  <a:pt x="2743382" y="106471"/>
                </a:cubicBezTo>
                <a:cubicBezTo>
                  <a:pt x="2742245" y="114434"/>
                  <a:pt x="2756124" y="118471"/>
                  <a:pt x="2797818" y="122792"/>
                </a:cubicBezTo>
                <a:lnTo>
                  <a:pt x="2831890" y="112102"/>
                </a:lnTo>
                <a:cubicBezTo>
                  <a:pt x="2884279" y="115569"/>
                  <a:pt x="2730016" y="123191"/>
                  <a:pt x="2835474" y="130015"/>
                </a:cubicBezTo>
                <a:cubicBezTo>
                  <a:pt x="2849124" y="127967"/>
                  <a:pt x="2864482" y="126434"/>
                  <a:pt x="2880978" y="126149"/>
                </a:cubicBezTo>
                <a:cubicBezTo>
                  <a:pt x="2897475" y="126262"/>
                  <a:pt x="2915108" y="127059"/>
                  <a:pt x="2933365" y="128197"/>
                </a:cubicBezTo>
                <a:cubicBezTo>
                  <a:pt x="2951568" y="129331"/>
                  <a:pt x="2970453" y="130869"/>
                  <a:pt x="2989279" y="132574"/>
                </a:cubicBezTo>
                <a:cubicBezTo>
                  <a:pt x="2998723" y="133427"/>
                  <a:pt x="3008164" y="134281"/>
                  <a:pt x="3017607" y="135191"/>
                </a:cubicBezTo>
                <a:cubicBezTo>
                  <a:pt x="3026935" y="136499"/>
                  <a:pt x="3036264" y="137803"/>
                  <a:pt x="3045479" y="139057"/>
                </a:cubicBezTo>
                <a:cubicBezTo>
                  <a:pt x="3082223" y="144062"/>
                  <a:pt x="3117150" y="148328"/>
                  <a:pt x="3146216" y="149522"/>
                </a:cubicBezTo>
                <a:cubicBezTo>
                  <a:pt x="3175169" y="151341"/>
                  <a:pt x="3198204" y="151001"/>
                  <a:pt x="3211573" y="143948"/>
                </a:cubicBezTo>
                <a:lnTo>
                  <a:pt x="3221356" y="148609"/>
                </a:lnTo>
                <a:lnTo>
                  <a:pt x="3221356" y="154639"/>
                </a:lnTo>
                <a:lnTo>
                  <a:pt x="3202756" y="154468"/>
                </a:lnTo>
                <a:cubicBezTo>
                  <a:pt x="3194850" y="154128"/>
                  <a:pt x="3185918" y="153499"/>
                  <a:pt x="3177329" y="153046"/>
                </a:cubicBezTo>
                <a:cubicBezTo>
                  <a:pt x="3168741" y="152534"/>
                  <a:pt x="3160493" y="152136"/>
                  <a:pt x="3153894" y="152080"/>
                </a:cubicBezTo>
                <a:cubicBezTo>
                  <a:pt x="3147240" y="152365"/>
                  <a:pt x="3142235" y="152935"/>
                  <a:pt x="3140187" y="154069"/>
                </a:cubicBezTo>
                <a:cubicBezTo>
                  <a:pt x="3136092" y="156571"/>
                  <a:pt x="3144111" y="159983"/>
                  <a:pt x="3173974" y="170049"/>
                </a:cubicBezTo>
                <a:cubicBezTo>
                  <a:pt x="3155659" y="169765"/>
                  <a:pt x="3135864" y="168855"/>
                  <a:pt x="3116069" y="167151"/>
                </a:cubicBezTo>
                <a:cubicBezTo>
                  <a:pt x="3096274" y="165328"/>
                  <a:pt x="3076481" y="162771"/>
                  <a:pt x="3058221" y="160497"/>
                </a:cubicBezTo>
                <a:cubicBezTo>
                  <a:pt x="3039905" y="158335"/>
                  <a:pt x="3023125" y="156117"/>
                  <a:pt x="3009245" y="156231"/>
                </a:cubicBezTo>
                <a:cubicBezTo>
                  <a:pt x="2995367" y="156516"/>
                  <a:pt x="2984502" y="158165"/>
                  <a:pt x="2978190" y="162260"/>
                </a:cubicBezTo>
                <a:cubicBezTo>
                  <a:pt x="3013568" y="162146"/>
                  <a:pt x="3019599" y="166922"/>
                  <a:pt x="3022329" y="171927"/>
                </a:cubicBezTo>
                <a:cubicBezTo>
                  <a:pt x="3025116" y="176817"/>
                  <a:pt x="3024718" y="182048"/>
                  <a:pt x="3047127" y="184950"/>
                </a:cubicBezTo>
                <a:lnTo>
                  <a:pt x="3126250" y="183697"/>
                </a:lnTo>
                <a:lnTo>
                  <a:pt x="3109130" y="180798"/>
                </a:lnTo>
                <a:cubicBezTo>
                  <a:pt x="3142463" y="180001"/>
                  <a:pt x="3180117" y="184267"/>
                  <a:pt x="3220617" y="189840"/>
                </a:cubicBezTo>
                <a:lnTo>
                  <a:pt x="3221413" y="189956"/>
                </a:lnTo>
                <a:lnTo>
                  <a:pt x="3221413" y="5448317"/>
                </a:lnTo>
                <a:lnTo>
                  <a:pt x="3072668" y="5476752"/>
                </a:lnTo>
                <a:lnTo>
                  <a:pt x="3050883" y="5478118"/>
                </a:lnTo>
                <a:lnTo>
                  <a:pt x="3011122" y="5485338"/>
                </a:lnTo>
                <a:cubicBezTo>
                  <a:pt x="2989452" y="5489092"/>
                  <a:pt x="2968405" y="5492105"/>
                  <a:pt x="2951340" y="5496825"/>
                </a:cubicBezTo>
                <a:cubicBezTo>
                  <a:pt x="2918178" y="5490002"/>
                  <a:pt x="2911524" y="5488693"/>
                  <a:pt x="2982114" y="5483007"/>
                </a:cubicBezTo>
                <a:lnTo>
                  <a:pt x="2980520" y="5482551"/>
                </a:lnTo>
                <a:lnTo>
                  <a:pt x="2777738" y="5495347"/>
                </a:lnTo>
                <a:lnTo>
                  <a:pt x="2784736" y="5498134"/>
                </a:lnTo>
                <a:cubicBezTo>
                  <a:pt x="2790537" y="5504049"/>
                  <a:pt x="2772334" y="5511100"/>
                  <a:pt x="2725864" y="5516218"/>
                </a:cubicBezTo>
                <a:cubicBezTo>
                  <a:pt x="2747650" y="5520938"/>
                  <a:pt x="2776602" y="5520995"/>
                  <a:pt x="2806806" y="5522359"/>
                </a:cubicBezTo>
                <a:cubicBezTo>
                  <a:pt x="2837009" y="5523098"/>
                  <a:pt x="2868522" y="5525486"/>
                  <a:pt x="2898611" y="5523780"/>
                </a:cubicBezTo>
                <a:cubicBezTo>
                  <a:pt x="2958963" y="5521677"/>
                  <a:pt x="3014820" y="5518550"/>
                  <a:pt x="3045536" y="5505981"/>
                </a:cubicBezTo>
                <a:lnTo>
                  <a:pt x="3028415" y="5515479"/>
                </a:lnTo>
                <a:cubicBezTo>
                  <a:pt x="3058050" y="5514909"/>
                  <a:pt x="3088767" y="5510985"/>
                  <a:pt x="3118855" y="5505698"/>
                </a:cubicBezTo>
                <a:cubicBezTo>
                  <a:pt x="3126364" y="5504275"/>
                  <a:pt x="3133873" y="5502854"/>
                  <a:pt x="3141268" y="5501488"/>
                </a:cubicBezTo>
                <a:cubicBezTo>
                  <a:pt x="3148606" y="5499613"/>
                  <a:pt x="3155943" y="5497737"/>
                  <a:pt x="3163166" y="5495858"/>
                </a:cubicBezTo>
                <a:cubicBezTo>
                  <a:pt x="3177614" y="5491992"/>
                  <a:pt x="3191721" y="5488239"/>
                  <a:pt x="3205373" y="5484599"/>
                </a:cubicBezTo>
                <a:lnTo>
                  <a:pt x="3221413" y="5480790"/>
                </a:lnTo>
                <a:lnTo>
                  <a:pt x="3221413" y="5588269"/>
                </a:lnTo>
                <a:lnTo>
                  <a:pt x="3211457" y="5585994"/>
                </a:lnTo>
                <a:cubicBezTo>
                  <a:pt x="3206794" y="5585427"/>
                  <a:pt x="3201105" y="5585255"/>
                  <a:pt x="3194168" y="5585653"/>
                </a:cubicBezTo>
                <a:cubicBezTo>
                  <a:pt x="3183700" y="5588383"/>
                  <a:pt x="3159355" y="5593274"/>
                  <a:pt x="3138992" y="5595947"/>
                </a:cubicBezTo>
                <a:cubicBezTo>
                  <a:pt x="3118741" y="5599131"/>
                  <a:pt x="3102814" y="5602998"/>
                  <a:pt x="3109812" y="5607947"/>
                </a:cubicBezTo>
                <a:cubicBezTo>
                  <a:pt x="3109812" y="5607947"/>
                  <a:pt x="3084272" y="5607377"/>
                  <a:pt x="3058675" y="5606864"/>
                </a:cubicBezTo>
                <a:cubicBezTo>
                  <a:pt x="3045991" y="5606581"/>
                  <a:pt x="3033249" y="5606241"/>
                  <a:pt x="3023693" y="5606070"/>
                </a:cubicBezTo>
                <a:cubicBezTo>
                  <a:pt x="3014195" y="5606013"/>
                  <a:pt x="3007767" y="5605274"/>
                  <a:pt x="3007767" y="5605274"/>
                </a:cubicBezTo>
                <a:lnTo>
                  <a:pt x="3014364" y="5622561"/>
                </a:lnTo>
                <a:cubicBezTo>
                  <a:pt x="2957371" y="5627963"/>
                  <a:pt x="2944173" y="5617215"/>
                  <a:pt x="2893265" y="5631887"/>
                </a:cubicBezTo>
                <a:lnTo>
                  <a:pt x="2891729" y="5647924"/>
                </a:lnTo>
                <a:cubicBezTo>
                  <a:pt x="2891729" y="5647924"/>
                  <a:pt x="2927451" y="5646617"/>
                  <a:pt x="2963115" y="5645253"/>
                </a:cubicBezTo>
                <a:cubicBezTo>
                  <a:pt x="2981033" y="5644571"/>
                  <a:pt x="2998893" y="5643885"/>
                  <a:pt x="3012261" y="5643374"/>
                </a:cubicBezTo>
                <a:cubicBezTo>
                  <a:pt x="3018972" y="5643262"/>
                  <a:pt x="3024548" y="5642749"/>
                  <a:pt x="3028472" y="5642352"/>
                </a:cubicBezTo>
                <a:cubicBezTo>
                  <a:pt x="2962887" y="5653951"/>
                  <a:pt x="3016013" y="5658957"/>
                  <a:pt x="2936381" y="5668681"/>
                </a:cubicBezTo>
                <a:cubicBezTo>
                  <a:pt x="3024206" y="5644227"/>
                  <a:pt x="2872675" y="5665440"/>
                  <a:pt x="2863287" y="5649801"/>
                </a:cubicBezTo>
                <a:lnTo>
                  <a:pt x="2805042" y="5660264"/>
                </a:lnTo>
                <a:lnTo>
                  <a:pt x="2819946" y="5655657"/>
                </a:lnTo>
                <a:cubicBezTo>
                  <a:pt x="2796851" y="5652133"/>
                  <a:pt x="2783256" y="5653951"/>
                  <a:pt x="2768638" y="5656569"/>
                </a:cubicBezTo>
                <a:cubicBezTo>
                  <a:pt x="2754019" y="5659070"/>
                  <a:pt x="2738435" y="5663050"/>
                  <a:pt x="2711585" y="5661003"/>
                </a:cubicBezTo>
                <a:cubicBezTo>
                  <a:pt x="2743212" y="5666862"/>
                  <a:pt x="2769549" y="5669818"/>
                  <a:pt x="2798103" y="5671980"/>
                </a:cubicBezTo>
                <a:cubicBezTo>
                  <a:pt x="2826600" y="5673344"/>
                  <a:pt x="2857429" y="5673741"/>
                  <a:pt x="2897532" y="5665326"/>
                </a:cubicBezTo>
                <a:cubicBezTo>
                  <a:pt x="2868407" y="5672320"/>
                  <a:pt x="2824497" y="5676927"/>
                  <a:pt x="2784223" y="5681989"/>
                </a:cubicBezTo>
                <a:cubicBezTo>
                  <a:pt x="2764088" y="5684206"/>
                  <a:pt x="2744861" y="5686652"/>
                  <a:pt x="2728822" y="5687561"/>
                </a:cubicBezTo>
                <a:cubicBezTo>
                  <a:pt x="2712383" y="5688358"/>
                  <a:pt x="2699584" y="5688755"/>
                  <a:pt x="2692417" y="5688698"/>
                </a:cubicBezTo>
                <a:cubicBezTo>
                  <a:pt x="2661191" y="5691257"/>
                  <a:pt x="2634683" y="5689209"/>
                  <a:pt x="2608916" y="5686083"/>
                </a:cubicBezTo>
                <a:cubicBezTo>
                  <a:pt x="2583035" y="5683467"/>
                  <a:pt x="2557951" y="5676871"/>
                  <a:pt x="2528999" y="5674140"/>
                </a:cubicBezTo>
                <a:cubicBezTo>
                  <a:pt x="2584911" y="5675164"/>
                  <a:pt x="2575754" y="5662427"/>
                  <a:pt x="2580533" y="5652927"/>
                </a:cubicBezTo>
                <a:cubicBezTo>
                  <a:pt x="2585310" y="5643830"/>
                  <a:pt x="2603512" y="5636777"/>
                  <a:pt x="2713635" y="5645194"/>
                </a:cubicBezTo>
                <a:cubicBezTo>
                  <a:pt x="2709538" y="5648152"/>
                  <a:pt x="2691678" y="5647016"/>
                  <a:pt x="2684794" y="5644968"/>
                </a:cubicBezTo>
                <a:cubicBezTo>
                  <a:pt x="2699299" y="5655203"/>
                  <a:pt x="2732575" y="5656852"/>
                  <a:pt x="2768013" y="5651394"/>
                </a:cubicBezTo>
                <a:cubicBezTo>
                  <a:pt x="2803448" y="5646731"/>
                  <a:pt x="2840878" y="5638428"/>
                  <a:pt x="2864539" y="5633878"/>
                </a:cubicBezTo>
                <a:cubicBezTo>
                  <a:pt x="2851799" y="5622505"/>
                  <a:pt x="2901171" y="5618353"/>
                  <a:pt x="2816986" y="5614088"/>
                </a:cubicBezTo>
                <a:cubicBezTo>
                  <a:pt x="2830868" y="5617443"/>
                  <a:pt x="2813404" y="5624439"/>
                  <a:pt x="2782232" y="5629613"/>
                </a:cubicBezTo>
                <a:cubicBezTo>
                  <a:pt x="2766647" y="5632058"/>
                  <a:pt x="2747591" y="5634731"/>
                  <a:pt x="2727456" y="5634959"/>
                </a:cubicBezTo>
                <a:cubicBezTo>
                  <a:pt x="2707319" y="5634959"/>
                  <a:pt x="2686046" y="5633821"/>
                  <a:pt x="2666025" y="5630921"/>
                </a:cubicBezTo>
                <a:lnTo>
                  <a:pt x="2680642" y="5606241"/>
                </a:lnTo>
                <a:cubicBezTo>
                  <a:pt x="2680642" y="5606241"/>
                  <a:pt x="2651689" y="5604761"/>
                  <a:pt x="2622737" y="5603283"/>
                </a:cubicBezTo>
                <a:cubicBezTo>
                  <a:pt x="2593786" y="5602373"/>
                  <a:pt x="2564946" y="5598789"/>
                  <a:pt x="2564946" y="5598789"/>
                </a:cubicBezTo>
                <a:cubicBezTo>
                  <a:pt x="2533605" y="5578885"/>
                  <a:pt x="2452265" y="5593615"/>
                  <a:pt x="2374337" y="5572461"/>
                </a:cubicBezTo>
                <a:cubicBezTo>
                  <a:pt x="2315636" y="5577352"/>
                  <a:pt x="2100000" y="5525431"/>
                  <a:pt x="2188165" y="5570356"/>
                </a:cubicBezTo>
                <a:cubicBezTo>
                  <a:pt x="2154433" y="5555287"/>
                  <a:pt x="2121501" y="5548235"/>
                  <a:pt x="2086859" y="5543969"/>
                </a:cubicBezTo>
                <a:cubicBezTo>
                  <a:pt x="2052105" y="5540158"/>
                  <a:pt x="2016497" y="5535668"/>
                  <a:pt x="1978046" y="5526453"/>
                </a:cubicBezTo>
                <a:cubicBezTo>
                  <a:pt x="1978046" y="5526453"/>
                  <a:pt x="2001082" y="5535668"/>
                  <a:pt x="2024120" y="5544822"/>
                </a:cubicBezTo>
                <a:cubicBezTo>
                  <a:pt x="2035667" y="5549485"/>
                  <a:pt x="2047214" y="5554092"/>
                  <a:pt x="2056030" y="5556878"/>
                </a:cubicBezTo>
                <a:cubicBezTo>
                  <a:pt x="2064847" y="5559893"/>
                  <a:pt x="2070706" y="5561941"/>
                  <a:pt x="2070706" y="5561941"/>
                </a:cubicBezTo>
                <a:cubicBezTo>
                  <a:pt x="2041071" y="5560119"/>
                  <a:pt x="2021447" y="5556708"/>
                  <a:pt x="2006657" y="5554548"/>
                </a:cubicBezTo>
                <a:cubicBezTo>
                  <a:pt x="1991924" y="5552329"/>
                  <a:pt x="1982313" y="5550794"/>
                  <a:pt x="1973267" y="5549712"/>
                </a:cubicBezTo>
                <a:cubicBezTo>
                  <a:pt x="1955237" y="5547324"/>
                  <a:pt x="1939480" y="5548121"/>
                  <a:pt x="1890108" y="5547609"/>
                </a:cubicBezTo>
                <a:cubicBezTo>
                  <a:pt x="1883053" y="5538055"/>
                  <a:pt x="1864909" y="5525999"/>
                  <a:pt x="1885272" y="5525203"/>
                </a:cubicBezTo>
                <a:cubicBezTo>
                  <a:pt x="1848072" y="5512008"/>
                  <a:pt x="1806605" y="5498191"/>
                  <a:pt x="1764853" y="5482040"/>
                </a:cubicBezTo>
                <a:cubicBezTo>
                  <a:pt x="1723502" y="5464922"/>
                  <a:pt x="1680672" y="5448545"/>
                  <a:pt x="1640286" y="5431542"/>
                </a:cubicBezTo>
                <a:cubicBezTo>
                  <a:pt x="1600240" y="5413857"/>
                  <a:pt x="1561790" y="5397478"/>
                  <a:pt x="1527490" y="5384284"/>
                </a:cubicBezTo>
                <a:cubicBezTo>
                  <a:pt x="1493929" y="5369612"/>
                  <a:pt x="1464352" y="5358239"/>
                  <a:pt x="1441314" y="5352153"/>
                </a:cubicBezTo>
                <a:cubicBezTo>
                  <a:pt x="1391430" y="5326848"/>
                  <a:pt x="1368051" y="5302393"/>
                  <a:pt x="1338075" y="5278794"/>
                </a:cubicBezTo>
                <a:cubicBezTo>
                  <a:pt x="1323342" y="5266568"/>
                  <a:pt x="1306790" y="5254797"/>
                  <a:pt x="1286085" y="5240293"/>
                </a:cubicBezTo>
                <a:cubicBezTo>
                  <a:pt x="1265437" y="5225678"/>
                  <a:pt x="1239784" y="5209642"/>
                  <a:pt x="1205484" y="5191047"/>
                </a:cubicBezTo>
                <a:cubicBezTo>
                  <a:pt x="1190753" y="5183596"/>
                  <a:pt x="1192856" y="5191956"/>
                  <a:pt x="1188306" y="5194401"/>
                </a:cubicBezTo>
                <a:cubicBezTo>
                  <a:pt x="1186031" y="5195653"/>
                  <a:pt x="1182106" y="5195368"/>
                  <a:pt x="1173517" y="5190933"/>
                </a:cubicBezTo>
                <a:cubicBezTo>
                  <a:pt x="1165100" y="5186269"/>
                  <a:pt x="1152358" y="5176942"/>
                  <a:pt x="1132221" y="5160452"/>
                </a:cubicBezTo>
                <a:cubicBezTo>
                  <a:pt x="1127786" y="5154992"/>
                  <a:pt x="1223742" y="5202818"/>
                  <a:pt x="1129094" y="5137875"/>
                </a:cubicBezTo>
                <a:cubicBezTo>
                  <a:pt x="1109640" y="5129912"/>
                  <a:pt x="1090471" y="5118368"/>
                  <a:pt x="1071189" y="5104834"/>
                </a:cubicBezTo>
                <a:cubicBezTo>
                  <a:pt x="1052416" y="5090616"/>
                  <a:pt x="1033816" y="5074011"/>
                  <a:pt x="1014648" y="5057065"/>
                </a:cubicBezTo>
                <a:cubicBezTo>
                  <a:pt x="995366" y="5040233"/>
                  <a:pt x="975514" y="5022888"/>
                  <a:pt x="955493" y="5005429"/>
                </a:cubicBezTo>
                <a:cubicBezTo>
                  <a:pt x="935468" y="4987913"/>
                  <a:pt x="914366" y="4971308"/>
                  <a:pt x="891502" y="4956978"/>
                </a:cubicBezTo>
                <a:cubicBezTo>
                  <a:pt x="882173" y="4946285"/>
                  <a:pt x="869944" y="4935026"/>
                  <a:pt x="858566" y="4922686"/>
                </a:cubicBezTo>
                <a:cubicBezTo>
                  <a:pt x="847134" y="4910403"/>
                  <a:pt x="835699" y="4898119"/>
                  <a:pt x="825802" y="4887542"/>
                </a:cubicBezTo>
                <a:cubicBezTo>
                  <a:pt x="806406" y="4866046"/>
                  <a:pt x="794687" y="4850521"/>
                  <a:pt x="807316" y="4852056"/>
                </a:cubicBezTo>
                <a:cubicBezTo>
                  <a:pt x="867496" y="4917339"/>
                  <a:pt x="965844" y="4995704"/>
                  <a:pt x="984786" y="5002414"/>
                </a:cubicBezTo>
                <a:cubicBezTo>
                  <a:pt x="969314" y="5001903"/>
                  <a:pt x="1028640" y="5048308"/>
                  <a:pt x="972841" y="5013334"/>
                </a:cubicBezTo>
                <a:cubicBezTo>
                  <a:pt x="1021929" y="5059398"/>
                  <a:pt x="1040643" y="5071054"/>
                  <a:pt x="1058105" y="5081176"/>
                </a:cubicBezTo>
                <a:cubicBezTo>
                  <a:pt x="1075340" y="5091698"/>
                  <a:pt x="1092346" y="5099374"/>
                  <a:pt x="1139048" y="5137476"/>
                </a:cubicBezTo>
                <a:cubicBezTo>
                  <a:pt x="1149343" y="5137079"/>
                  <a:pt x="1098320" y="5088456"/>
                  <a:pt x="1074829" y="5077083"/>
                </a:cubicBezTo>
                <a:cubicBezTo>
                  <a:pt x="1080345" y="5069348"/>
                  <a:pt x="1130061" y="5101137"/>
                  <a:pt x="1168852" y="5125137"/>
                </a:cubicBezTo>
                <a:cubicBezTo>
                  <a:pt x="1207589" y="5149362"/>
                  <a:pt x="1236712" y="5163579"/>
                  <a:pt x="1199966" y="5123885"/>
                </a:cubicBezTo>
                <a:cubicBezTo>
                  <a:pt x="1098092" y="5050071"/>
                  <a:pt x="1041496" y="5060534"/>
                  <a:pt x="969712" y="4973299"/>
                </a:cubicBezTo>
                <a:cubicBezTo>
                  <a:pt x="990131" y="4983365"/>
                  <a:pt x="1012940" y="5000140"/>
                  <a:pt x="1037286" y="5017313"/>
                </a:cubicBezTo>
                <a:cubicBezTo>
                  <a:pt x="1061860" y="5034260"/>
                  <a:pt x="1087683" y="5052004"/>
                  <a:pt x="1116750" y="5059567"/>
                </a:cubicBezTo>
                <a:cubicBezTo>
                  <a:pt x="1100026" y="5044440"/>
                  <a:pt x="1091780" y="5036705"/>
                  <a:pt x="1083588" y="5028915"/>
                </a:cubicBezTo>
                <a:cubicBezTo>
                  <a:pt x="1067263" y="5013447"/>
                  <a:pt x="1050882" y="4997866"/>
                  <a:pt x="1050882" y="4997866"/>
                </a:cubicBezTo>
                <a:cubicBezTo>
                  <a:pt x="1050882" y="4997866"/>
                  <a:pt x="1035693" y="4990699"/>
                  <a:pt x="1020563" y="4983591"/>
                </a:cubicBezTo>
                <a:cubicBezTo>
                  <a:pt x="1012999" y="4979951"/>
                  <a:pt x="1005264" y="4976483"/>
                  <a:pt x="999744" y="4973641"/>
                </a:cubicBezTo>
                <a:cubicBezTo>
                  <a:pt x="968404" y="4939292"/>
                  <a:pt x="947243" y="4919502"/>
                  <a:pt x="928700" y="4905056"/>
                </a:cubicBezTo>
                <a:cubicBezTo>
                  <a:pt x="919428" y="4897834"/>
                  <a:pt x="910784" y="4892034"/>
                  <a:pt x="902591" y="4886860"/>
                </a:cubicBezTo>
                <a:cubicBezTo>
                  <a:pt x="894571" y="4881458"/>
                  <a:pt x="886836" y="4876851"/>
                  <a:pt x="879042" y="4872585"/>
                </a:cubicBezTo>
                <a:cubicBezTo>
                  <a:pt x="863400" y="4863883"/>
                  <a:pt x="847474" y="4856208"/>
                  <a:pt x="828477" y="4844891"/>
                </a:cubicBezTo>
                <a:cubicBezTo>
                  <a:pt x="809476" y="4833573"/>
                  <a:pt x="787010" y="4819015"/>
                  <a:pt x="760674" y="4794392"/>
                </a:cubicBezTo>
                <a:cubicBezTo>
                  <a:pt x="808283" y="4865022"/>
                  <a:pt x="721254" y="4805767"/>
                  <a:pt x="759251" y="4857458"/>
                </a:cubicBezTo>
                <a:cubicBezTo>
                  <a:pt x="724043" y="4823450"/>
                  <a:pt x="695090" y="4792344"/>
                  <a:pt x="676374" y="4768516"/>
                </a:cubicBezTo>
                <a:cubicBezTo>
                  <a:pt x="657376" y="4744802"/>
                  <a:pt x="650949" y="4726376"/>
                  <a:pt x="658173" y="4719495"/>
                </a:cubicBezTo>
                <a:cubicBezTo>
                  <a:pt x="666421" y="4727343"/>
                  <a:pt x="673645" y="4734282"/>
                  <a:pt x="680185" y="4740138"/>
                </a:cubicBezTo>
                <a:cubicBezTo>
                  <a:pt x="687014" y="4745768"/>
                  <a:pt x="692872" y="4750604"/>
                  <a:pt x="697991" y="4754755"/>
                </a:cubicBezTo>
                <a:cubicBezTo>
                  <a:pt x="708286" y="4762943"/>
                  <a:pt x="715566" y="4768233"/>
                  <a:pt x="720913" y="4771474"/>
                </a:cubicBezTo>
                <a:cubicBezTo>
                  <a:pt x="731550" y="4778014"/>
                  <a:pt x="734223" y="4776648"/>
                  <a:pt x="736669" y="4774885"/>
                </a:cubicBezTo>
                <a:cubicBezTo>
                  <a:pt x="741788" y="4771075"/>
                  <a:pt x="745259" y="4766981"/>
                  <a:pt x="810728" y="4818503"/>
                </a:cubicBezTo>
                <a:cubicBezTo>
                  <a:pt x="803504" y="4806504"/>
                  <a:pt x="816018" y="4807870"/>
                  <a:pt x="821593" y="4803548"/>
                </a:cubicBezTo>
                <a:cubicBezTo>
                  <a:pt x="827166" y="4799168"/>
                  <a:pt x="825404" y="4789672"/>
                  <a:pt x="792926" y="4753389"/>
                </a:cubicBezTo>
                <a:cubicBezTo>
                  <a:pt x="706294" y="4683952"/>
                  <a:pt x="803276" y="4789387"/>
                  <a:pt x="722278" y="4714264"/>
                </a:cubicBezTo>
                <a:cubicBezTo>
                  <a:pt x="679446" y="4671783"/>
                  <a:pt x="685021" y="4655690"/>
                  <a:pt x="635762" y="4616963"/>
                </a:cubicBezTo>
                <a:cubicBezTo>
                  <a:pt x="643498" y="4617134"/>
                  <a:pt x="638775" y="4610195"/>
                  <a:pt x="634226" y="4604167"/>
                </a:cubicBezTo>
                <a:cubicBezTo>
                  <a:pt x="629904" y="4597969"/>
                  <a:pt x="625807" y="4592567"/>
                  <a:pt x="621770" y="4587960"/>
                </a:cubicBezTo>
                <a:cubicBezTo>
                  <a:pt x="613749" y="4578633"/>
                  <a:pt x="606183" y="4571867"/>
                  <a:pt x="598902" y="4565270"/>
                </a:cubicBezTo>
                <a:cubicBezTo>
                  <a:pt x="584228" y="4552191"/>
                  <a:pt x="570406" y="4539849"/>
                  <a:pt x="555787" y="4510051"/>
                </a:cubicBezTo>
                <a:cubicBezTo>
                  <a:pt x="557778" y="4524892"/>
                  <a:pt x="548107" y="4518523"/>
                  <a:pt x="534797" y="4504251"/>
                </a:cubicBezTo>
                <a:cubicBezTo>
                  <a:pt x="521601" y="4489977"/>
                  <a:pt x="504196" y="4468366"/>
                  <a:pt x="488496" y="4454547"/>
                </a:cubicBezTo>
                <a:cubicBezTo>
                  <a:pt x="521943" y="4512326"/>
                  <a:pt x="525413" y="4555318"/>
                  <a:pt x="610620" y="4657282"/>
                </a:cubicBezTo>
                <a:cubicBezTo>
                  <a:pt x="630358" y="4661491"/>
                  <a:pt x="629278" y="4649833"/>
                  <a:pt x="669095" y="4686854"/>
                </a:cubicBezTo>
                <a:lnTo>
                  <a:pt x="612041" y="4623104"/>
                </a:lnTo>
                <a:cubicBezTo>
                  <a:pt x="625638" y="4635786"/>
                  <a:pt x="637242" y="4644374"/>
                  <a:pt x="650096" y="4655519"/>
                </a:cubicBezTo>
                <a:lnTo>
                  <a:pt x="699070" y="4721714"/>
                </a:lnTo>
                <a:cubicBezTo>
                  <a:pt x="624328" y="4648810"/>
                  <a:pt x="645773" y="4693393"/>
                  <a:pt x="606922" y="4667917"/>
                </a:cubicBezTo>
                <a:cubicBezTo>
                  <a:pt x="599472" y="4658477"/>
                  <a:pt x="593101" y="4650345"/>
                  <a:pt x="587583" y="4643407"/>
                </a:cubicBezTo>
                <a:cubicBezTo>
                  <a:pt x="582179" y="4636356"/>
                  <a:pt x="577629" y="4630384"/>
                  <a:pt x="573705" y="4625266"/>
                </a:cubicBezTo>
                <a:cubicBezTo>
                  <a:pt x="565740" y="4615086"/>
                  <a:pt x="559882" y="4608434"/>
                  <a:pt x="554763" y="4602689"/>
                </a:cubicBezTo>
                <a:cubicBezTo>
                  <a:pt x="544468" y="4591203"/>
                  <a:pt x="536732" y="4583297"/>
                  <a:pt x="519610" y="4558217"/>
                </a:cubicBezTo>
                <a:cubicBezTo>
                  <a:pt x="535367" y="4553384"/>
                  <a:pt x="434629" y="4390684"/>
                  <a:pt x="388159" y="4291165"/>
                </a:cubicBezTo>
                <a:cubicBezTo>
                  <a:pt x="396519" y="4305951"/>
                  <a:pt x="408862" y="4324092"/>
                  <a:pt x="414836" y="4334386"/>
                </a:cubicBezTo>
                <a:cubicBezTo>
                  <a:pt x="467280" y="4394949"/>
                  <a:pt x="397657" y="4280645"/>
                  <a:pt x="401182" y="4275355"/>
                </a:cubicBezTo>
                <a:lnTo>
                  <a:pt x="364780" y="4229977"/>
                </a:lnTo>
                <a:cubicBezTo>
                  <a:pt x="371263" y="4238791"/>
                  <a:pt x="382299" y="4249652"/>
                  <a:pt x="372287" y="4227132"/>
                </a:cubicBezTo>
                <a:cubicBezTo>
                  <a:pt x="330309" y="4161450"/>
                  <a:pt x="317624" y="4173448"/>
                  <a:pt x="278832" y="4105093"/>
                </a:cubicBezTo>
                <a:cubicBezTo>
                  <a:pt x="285032" y="4095540"/>
                  <a:pt x="328320" y="4147233"/>
                  <a:pt x="310856" y="4101852"/>
                </a:cubicBezTo>
                <a:cubicBezTo>
                  <a:pt x="310914" y="4092525"/>
                  <a:pt x="310003" y="4073474"/>
                  <a:pt x="302380" y="4046008"/>
                </a:cubicBezTo>
                <a:cubicBezTo>
                  <a:pt x="295555" y="4018198"/>
                  <a:pt x="283212" y="3981407"/>
                  <a:pt x="258127" y="3936592"/>
                </a:cubicBezTo>
                <a:cubicBezTo>
                  <a:pt x="255000" y="3934035"/>
                  <a:pt x="249824" y="3927039"/>
                  <a:pt x="244477" y="3916918"/>
                </a:cubicBezTo>
                <a:cubicBezTo>
                  <a:pt x="239185" y="3906795"/>
                  <a:pt x="233042" y="3893829"/>
                  <a:pt x="226616" y="3879781"/>
                </a:cubicBezTo>
                <a:lnTo>
                  <a:pt x="217513" y="3822801"/>
                </a:lnTo>
                <a:cubicBezTo>
                  <a:pt x="235942" y="3846685"/>
                  <a:pt x="244760" y="3874436"/>
                  <a:pt x="253633" y="3902358"/>
                </a:cubicBezTo>
                <a:cubicBezTo>
                  <a:pt x="262507" y="3930280"/>
                  <a:pt x="273712" y="3957406"/>
                  <a:pt x="292996" y="3980440"/>
                </a:cubicBezTo>
                <a:lnTo>
                  <a:pt x="301868" y="3979300"/>
                </a:lnTo>
                <a:lnTo>
                  <a:pt x="298400" y="3967189"/>
                </a:lnTo>
                <a:lnTo>
                  <a:pt x="311369" y="3979642"/>
                </a:lnTo>
                <a:lnTo>
                  <a:pt x="310402" y="3979699"/>
                </a:lnTo>
                <a:lnTo>
                  <a:pt x="344702" y="4042425"/>
                </a:lnTo>
                <a:cubicBezTo>
                  <a:pt x="358012" y="4062897"/>
                  <a:pt x="371605" y="4080811"/>
                  <a:pt x="381615" y="4091218"/>
                </a:cubicBezTo>
                <a:cubicBezTo>
                  <a:pt x="367396" y="4060394"/>
                  <a:pt x="357727" y="4042312"/>
                  <a:pt x="346862" y="4023601"/>
                </a:cubicBezTo>
                <a:cubicBezTo>
                  <a:pt x="336625" y="4004607"/>
                  <a:pt x="325929" y="3984760"/>
                  <a:pt x="308696" y="3950810"/>
                </a:cubicBezTo>
                <a:cubicBezTo>
                  <a:pt x="313587" y="3937050"/>
                  <a:pt x="342312" y="3982543"/>
                  <a:pt x="346407" y="3988969"/>
                </a:cubicBezTo>
                <a:cubicBezTo>
                  <a:pt x="345384" y="4026900"/>
                  <a:pt x="365690" y="4054822"/>
                  <a:pt x="386508" y="4085077"/>
                </a:cubicBezTo>
                <a:cubicBezTo>
                  <a:pt x="397202" y="4100088"/>
                  <a:pt x="407952" y="4115784"/>
                  <a:pt x="420068" y="4133471"/>
                </a:cubicBezTo>
                <a:cubicBezTo>
                  <a:pt x="432469" y="4150987"/>
                  <a:pt x="445380" y="4170946"/>
                  <a:pt x="458690" y="4195627"/>
                </a:cubicBezTo>
                <a:cubicBezTo>
                  <a:pt x="466541" y="4210584"/>
                  <a:pt x="460398" y="4202224"/>
                  <a:pt x="455904" y="4200519"/>
                </a:cubicBezTo>
                <a:cubicBezTo>
                  <a:pt x="484344" y="4236459"/>
                  <a:pt x="508292" y="4274162"/>
                  <a:pt x="531384" y="4312264"/>
                </a:cubicBezTo>
                <a:lnTo>
                  <a:pt x="549074" y="4340526"/>
                </a:lnTo>
                <a:cubicBezTo>
                  <a:pt x="555218" y="4349741"/>
                  <a:pt x="562044" y="4358555"/>
                  <a:pt x="568869" y="4367255"/>
                </a:cubicBezTo>
                <a:cubicBezTo>
                  <a:pt x="582579" y="4384655"/>
                  <a:pt x="597481" y="4401206"/>
                  <a:pt x="614260" y="4416048"/>
                </a:cubicBezTo>
                <a:lnTo>
                  <a:pt x="590826" y="4397623"/>
                </a:lnTo>
                <a:cubicBezTo>
                  <a:pt x="600952" y="4408711"/>
                  <a:pt x="613521" y="4422531"/>
                  <a:pt x="627855" y="4438339"/>
                </a:cubicBezTo>
                <a:lnTo>
                  <a:pt x="641564" y="4451931"/>
                </a:lnTo>
                <a:lnTo>
                  <a:pt x="556754" y="4338537"/>
                </a:lnTo>
                <a:cubicBezTo>
                  <a:pt x="273144" y="3918909"/>
                  <a:pt x="107563" y="3413066"/>
                  <a:pt x="107563" y="2868555"/>
                </a:cubicBezTo>
                <a:lnTo>
                  <a:pt x="117346" y="2675316"/>
                </a:lnTo>
                <a:lnTo>
                  <a:pt x="116380" y="2678443"/>
                </a:lnTo>
                <a:cubicBezTo>
                  <a:pt x="116380" y="2678443"/>
                  <a:pt x="114048" y="2650295"/>
                  <a:pt x="111660" y="2622145"/>
                </a:cubicBezTo>
                <a:cubicBezTo>
                  <a:pt x="110406" y="2607985"/>
                  <a:pt x="109270" y="2593881"/>
                  <a:pt x="109212" y="2583304"/>
                </a:cubicBezTo>
                <a:cubicBezTo>
                  <a:pt x="108872" y="2572725"/>
                  <a:pt x="108642" y="2565674"/>
                  <a:pt x="108642" y="2565674"/>
                </a:cubicBezTo>
                <a:cubicBezTo>
                  <a:pt x="98348" y="2598204"/>
                  <a:pt x="100453" y="2629935"/>
                  <a:pt x="101476" y="2653934"/>
                </a:cubicBezTo>
                <a:cubicBezTo>
                  <a:pt x="102671" y="2677989"/>
                  <a:pt x="103980" y="2694593"/>
                  <a:pt x="96300" y="2698121"/>
                </a:cubicBezTo>
                <a:cubicBezTo>
                  <a:pt x="93227" y="2683733"/>
                  <a:pt x="97095" y="2649897"/>
                  <a:pt x="89246" y="2648133"/>
                </a:cubicBezTo>
                <a:cubicBezTo>
                  <a:pt x="86687" y="2664114"/>
                  <a:pt x="85378" y="2676454"/>
                  <a:pt x="84808" y="2686746"/>
                </a:cubicBezTo>
                <a:lnTo>
                  <a:pt x="85038" y="2709096"/>
                </a:lnTo>
                <a:lnTo>
                  <a:pt x="79746" y="2650352"/>
                </a:lnTo>
                <a:cubicBezTo>
                  <a:pt x="79577" y="2628457"/>
                  <a:pt x="78553" y="2605368"/>
                  <a:pt x="80092" y="2581997"/>
                </a:cubicBezTo>
                <a:cubicBezTo>
                  <a:pt x="81511" y="2558623"/>
                  <a:pt x="83160" y="2534682"/>
                  <a:pt x="85093" y="2510740"/>
                </a:cubicBezTo>
                <a:cubicBezTo>
                  <a:pt x="87882" y="2462631"/>
                  <a:pt x="95846" y="2414974"/>
                  <a:pt x="102160" y="2370560"/>
                </a:cubicBezTo>
                <a:cubicBezTo>
                  <a:pt x="107677" y="2325975"/>
                  <a:pt x="116836" y="2285658"/>
                  <a:pt x="122466" y="2251991"/>
                </a:cubicBezTo>
                <a:cubicBezTo>
                  <a:pt x="124970" y="2230608"/>
                  <a:pt x="125426" y="2271553"/>
                  <a:pt x="127528" y="2275875"/>
                </a:cubicBezTo>
                <a:cubicBezTo>
                  <a:pt x="133274" y="2248806"/>
                  <a:pt x="140326" y="2227707"/>
                  <a:pt x="147151" y="2204789"/>
                </a:cubicBezTo>
                <a:cubicBezTo>
                  <a:pt x="154717" y="2182043"/>
                  <a:pt x="163080" y="2157759"/>
                  <a:pt x="169960" y="2123524"/>
                </a:cubicBezTo>
                <a:cubicBezTo>
                  <a:pt x="169620" y="2078314"/>
                  <a:pt x="151932" y="2152755"/>
                  <a:pt x="141294" y="2185568"/>
                </a:cubicBezTo>
                <a:cubicBezTo>
                  <a:pt x="131907" y="2178232"/>
                  <a:pt x="137252" y="2161628"/>
                  <a:pt x="146186" y="2124094"/>
                </a:cubicBezTo>
                <a:cubicBezTo>
                  <a:pt x="160576" y="2119658"/>
                  <a:pt x="213532" y="1923577"/>
                  <a:pt x="251699" y="1885476"/>
                </a:cubicBezTo>
                <a:cubicBezTo>
                  <a:pt x="260516" y="1861535"/>
                  <a:pt x="266375" y="1843791"/>
                  <a:pt x="270071" y="1830768"/>
                </a:cubicBezTo>
                <a:cubicBezTo>
                  <a:pt x="273940" y="1817803"/>
                  <a:pt x="276102" y="1809726"/>
                  <a:pt x="276330" y="1804551"/>
                </a:cubicBezTo>
                <a:cubicBezTo>
                  <a:pt x="276898" y="1794259"/>
                  <a:pt x="271097" y="1796364"/>
                  <a:pt x="265580" y="1798809"/>
                </a:cubicBezTo>
                <a:cubicBezTo>
                  <a:pt x="254487" y="1803642"/>
                  <a:pt x="244304" y="1809614"/>
                  <a:pt x="288730" y="1719022"/>
                </a:cubicBezTo>
                <a:cubicBezTo>
                  <a:pt x="288730" y="1719022"/>
                  <a:pt x="298570" y="1707023"/>
                  <a:pt x="308922" y="1695365"/>
                </a:cubicBezTo>
                <a:cubicBezTo>
                  <a:pt x="319502" y="1683878"/>
                  <a:pt x="330081" y="1672389"/>
                  <a:pt x="330081" y="1672389"/>
                </a:cubicBezTo>
                <a:cubicBezTo>
                  <a:pt x="349251" y="1617058"/>
                  <a:pt x="376042" y="1555242"/>
                  <a:pt x="407838" y="1493881"/>
                </a:cubicBezTo>
                <a:lnTo>
                  <a:pt x="500385" y="1343409"/>
                </a:lnTo>
                <a:lnTo>
                  <a:pt x="500953" y="1348755"/>
                </a:lnTo>
                <a:cubicBezTo>
                  <a:pt x="505447" y="1350119"/>
                  <a:pt x="519555" y="1335732"/>
                  <a:pt x="527687" y="1329077"/>
                </a:cubicBezTo>
                <a:cubicBezTo>
                  <a:pt x="543558" y="1309800"/>
                  <a:pt x="557664" y="1290065"/>
                  <a:pt x="570690" y="1270674"/>
                </a:cubicBezTo>
                <a:cubicBezTo>
                  <a:pt x="583318" y="1250996"/>
                  <a:pt x="596968" y="1233253"/>
                  <a:pt x="608914" y="1215683"/>
                </a:cubicBezTo>
                <a:cubicBezTo>
                  <a:pt x="633599" y="1181165"/>
                  <a:pt x="655442" y="1150398"/>
                  <a:pt x="682120" y="1133509"/>
                </a:cubicBezTo>
                <a:cubicBezTo>
                  <a:pt x="697250" y="1109171"/>
                  <a:pt x="715794" y="1081303"/>
                  <a:pt x="736384" y="1051618"/>
                </a:cubicBezTo>
                <a:cubicBezTo>
                  <a:pt x="758115" y="1022900"/>
                  <a:pt x="782174" y="992533"/>
                  <a:pt x="806804" y="961826"/>
                </a:cubicBezTo>
                <a:cubicBezTo>
                  <a:pt x="857485" y="901829"/>
                  <a:pt x="912262" y="842060"/>
                  <a:pt x="959700" y="796281"/>
                </a:cubicBezTo>
                <a:cubicBezTo>
                  <a:pt x="980348" y="793155"/>
                  <a:pt x="950942" y="824657"/>
                  <a:pt x="912944" y="862816"/>
                </a:cubicBezTo>
                <a:cubicBezTo>
                  <a:pt x="876712" y="902909"/>
                  <a:pt x="830751" y="948802"/>
                  <a:pt x="817327" y="973595"/>
                </a:cubicBezTo>
                <a:cubicBezTo>
                  <a:pt x="817327" y="973595"/>
                  <a:pt x="822446" y="968251"/>
                  <a:pt x="830069" y="960177"/>
                </a:cubicBezTo>
                <a:cubicBezTo>
                  <a:pt x="838087" y="952499"/>
                  <a:pt x="848783" y="942262"/>
                  <a:pt x="859476" y="932024"/>
                </a:cubicBezTo>
                <a:cubicBezTo>
                  <a:pt x="880864" y="911611"/>
                  <a:pt x="902306" y="891135"/>
                  <a:pt x="902306" y="891135"/>
                </a:cubicBezTo>
                <a:cubicBezTo>
                  <a:pt x="849579" y="941863"/>
                  <a:pt x="834107" y="967510"/>
                  <a:pt x="813629" y="1008343"/>
                </a:cubicBezTo>
                <a:cubicBezTo>
                  <a:pt x="850035" y="971947"/>
                  <a:pt x="873014" y="946640"/>
                  <a:pt x="893604" y="919570"/>
                </a:cubicBezTo>
                <a:cubicBezTo>
                  <a:pt x="904016" y="906038"/>
                  <a:pt x="914366" y="892729"/>
                  <a:pt x="925914" y="877828"/>
                </a:cubicBezTo>
                <a:cubicBezTo>
                  <a:pt x="938028" y="863555"/>
                  <a:pt x="952192" y="848545"/>
                  <a:pt x="969825" y="831310"/>
                </a:cubicBezTo>
                <a:cubicBezTo>
                  <a:pt x="968007" y="840867"/>
                  <a:pt x="980348" y="835067"/>
                  <a:pt x="1014593" y="805608"/>
                </a:cubicBezTo>
                <a:lnTo>
                  <a:pt x="1014933" y="785817"/>
                </a:lnTo>
                <a:cubicBezTo>
                  <a:pt x="1016242" y="786102"/>
                  <a:pt x="1020791" y="783713"/>
                  <a:pt x="1032452" y="775866"/>
                </a:cubicBezTo>
                <a:cubicBezTo>
                  <a:pt x="1032452" y="775866"/>
                  <a:pt x="1065443" y="747033"/>
                  <a:pt x="1098548" y="718144"/>
                </a:cubicBezTo>
                <a:cubicBezTo>
                  <a:pt x="1114816" y="703358"/>
                  <a:pt x="1132050" y="689769"/>
                  <a:pt x="1145075" y="679643"/>
                </a:cubicBezTo>
                <a:cubicBezTo>
                  <a:pt x="1157990" y="669408"/>
                  <a:pt x="1166578" y="662584"/>
                  <a:pt x="1166578" y="662584"/>
                </a:cubicBezTo>
                <a:cubicBezTo>
                  <a:pt x="1149570" y="670831"/>
                  <a:pt x="1138763" y="672651"/>
                  <a:pt x="1127558" y="675663"/>
                </a:cubicBezTo>
                <a:cubicBezTo>
                  <a:pt x="1116351" y="678679"/>
                  <a:pt x="1104634" y="682830"/>
                  <a:pt x="1086773" y="697102"/>
                </a:cubicBezTo>
                <a:cubicBezTo>
                  <a:pt x="1104748" y="693920"/>
                  <a:pt x="1075398" y="719112"/>
                  <a:pt x="1039505" y="747147"/>
                </a:cubicBezTo>
                <a:cubicBezTo>
                  <a:pt x="1064988" y="714962"/>
                  <a:pt x="999347" y="768188"/>
                  <a:pt x="995250" y="761819"/>
                </a:cubicBezTo>
                <a:cubicBezTo>
                  <a:pt x="1031200" y="733159"/>
                  <a:pt x="1071189" y="701255"/>
                  <a:pt x="1108103" y="671795"/>
                </a:cubicBezTo>
                <a:cubicBezTo>
                  <a:pt x="1146042" y="643591"/>
                  <a:pt x="1180456" y="617261"/>
                  <a:pt x="1203890" y="598097"/>
                </a:cubicBezTo>
                <a:cubicBezTo>
                  <a:pt x="1221809" y="598552"/>
                  <a:pt x="1227840" y="598722"/>
                  <a:pt x="1227840" y="598722"/>
                </a:cubicBezTo>
                <a:cubicBezTo>
                  <a:pt x="1265665" y="576828"/>
                  <a:pt x="1302295" y="550837"/>
                  <a:pt x="1337393" y="528945"/>
                </a:cubicBezTo>
                <a:cubicBezTo>
                  <a:pt x="1372716" y="507445"/>
                  <a:pt x="1405138" y="487773"/>
                  <a:pt x="1431758" y="474749"/>
                </a:cubicBezTo>
                <a:lnTo>
                  <a:pt x="1419074" y="490387"/>
                </a:lnTo>
                <a:cubicBezTo>
                  <a:pt x="1465488" y="466448"/>
                  <a:pt x="1511564" y="442733"/>
                  <a:pt x="1556328" y="419645"/>
                </a:cubicBezTo>
                <a:cubicBezTo>
                  <a:pt x="1602117" y="398831"/>
                  <a:pt x="1646997" y="379098"/>
                  <a:pt x="1692103" y="367098"/>
                </a:cubicBezTo>
                <a:cubicBezTo>
                  <a:pt x="1712183" y="354985"/>
                  <a:pt x="1733855" y="342417"/>
                  <a:pt x="1756094" y="329734"/>
                </a:cubicBezTo>
                <a:cubicBezTo>
                  <a:pt x="1778334" y="317054"/>
                  <a:pt x="1801032" y="303861"/>
                  <a:pt x="1824010" y="292771"/>
                </a:cubicBezTo>
                <a:cubicBezTo>
                  <a:pt x="1846878" y="280997"/>
                  <a:pt x="1869232" y="269513"/>
                  <a:pt x="1890220" y="258707"/>
                </a:cubicBezTo>
                <a:cubicBezTo>
                  <a:pt x="1900686" y="253133"/>
                  <a:pt x="1910870" y="247673"/>
                  <a:pt x="1920538" y="242558"/>
                </a:cubicBezTo>
                <a:cubicBezTo>
                  <a:pt x="1930378" y="237723"/>
                  <a:pt x="1939651" y="233002"/>
                  <a:pt x="1948353" y="228396"/>
                </a:cubicBezTo>
                <a:cubicBezTo>
                  <a:pt x="1957000" y="221402"/>
                  <a:pt x="1978500" y="214408"/>
                  <a:pt x="2007225" y="207185"/>
                </a:cubicBezTo>
                <a:cubicBezTo>
                  <a:pt x="2021616" y="203717"/>
                  <a:pt x="2037658" y="199507"/>
                  <a:pt x="2055177" y="196381"/>
                </a:cubicBezTo>
                <a:cubicBezTo>
                  <a:pt x="2072639" y="193423"/>
                  <a:pt x="2091296" y="190296"/>
                  <a:pt x="2110408" y="187054"/>
                </a:cubicBezTo>
                <a:cubicBezTo>
                  <a:pt x="2148632" y="180513"/>
                  <a:pt x="2188562" y="173006"/>
                  <a:pt x="2225764" y="167151"/>
                </a:cubicBezTo>
                <a:cubicBezTo>
                  <a:pt x="2262793" y="160553"/>
                  <a:pt x="2296466" y="152022"/>
                  <a:pt x="2321836" y="141729"/>
                </a:cubicBezTo>
                <a:cubicBezTo>
                  <a:pt x="2329002" y="141845"/>
                  <a:pt x="2251871" y="167436"/>
                  <a:pt x="2217685" y="180230"/>
                </a:cubicBezTo>
                <a:cubicBezTo>
                  <a:pt x="2252555" y="175339"/>
                  <a:pt x="2282816" y="165103"/>
                  <a:pt x="2307559" y="157880"/>
                </a:cubicBezTo>
                <a:cubicBezTo>
                  <a:pt x="2332360" y="150772"/>
                  <a:pt x="2351811" y="148213"/>
                  <a:pt x="2363985" y="155718"/>
                </a:cubicBezTo>
                <a:cubicBezTo>
                  <a:pt x="2344304" y="157425"/>
                  <a:pt x="2329685" y="158959"/>
                  <a:pt x="2319107" y="160326"/>
                </a:cubicBezTo>
                <a:cubicBezTo>
                  <a:pt x="2308526" y="162201"/>
                  <a:pt x="2301984" y="163679"/>
                  <a:pt x="2298288" y="164933"/>
                </a:cubicBezTo>
                <a:cubicBezTo>
                  <a:pt x="2290836" y="167436"/>
                  <a:pt x="2294930" y="168970"/>
                  <a:pt x="2301700" y="170334"/>
                </a:cubicBezTo>
                <a:cubicBezTo>
                  <a:pt x="2315294" y="173122"/>
                  <a:pt x="2339470" y="175452"/>
                  <a:pt x="2305113" y="184210"/>
                </a:cubicBezTo>
                <a:cubicBezTo>
                  <a:pt x="2341232" y="177671"/>
                  <a:pt x="2378661" y="173236"/>
                  <a:pt x="2411196" y="166977"/>
                </a:cubicBezTo>
                <a:cubicBezTo>
                  <a:pt x="2427522" y="164023"/>
                  <a:pt x="2442595" y="161067"/>
                  <a:pt x="2455905" y="158165"/>
                </a:cubicBezTo>
                <a:cubicBezTo>
                  <a:pt x="2469217" y="155718"/>
                  <a:pt x="2480648" y="153499"/>
                  <a:pt x="2489523" y="151170"/>
                </a:cubicBezTo>
                <a:cubicBezTo>
                  <a:pt x="2474674" y="152307"/>
                  <a:pt x="2464153" y="152760"/>
                  <a:pt x="2456872" y="152650"/>
                </a:cubicBezTo>
                <a:cubicBezTo>
                  <a:pt x="2449648" y="152875"/>
                  <a:pt x="2445610" y="152420"/>
                  <a:pt x="2443733" y="151511"/>
                </a:cubicBezTo>
                <a:cubicBezTo>
                  <a:pt x="2440036" y="149692"/>
                  <a:pt x="2444928" y="146110"/>
                  <a:pt x="2449819" y="142753"/>
                </a:cubicBezTo>
                <a:cubicBezTo>
                  <a:pt x="2459660" y="136156"/>
                  <a:pt x="2469386" y="130415"/>
                  <a:pt x="2409547" y="142014"/>
                </a:cubicBezTo>
                <a:cubicBezTo>
                  <a:pt x="2455223" y="127228"/>
                  <a:pt x="2510625" y="119096"/>
                  <a:pt x="2568473" y="111589"/>
                </a:cubicBezTo>
                <a:cubicBezTo>
                  <a:pt x="2597426" y="107381"/>
                  <a:pt x="2627119" y="107041"/>
                  <a:pt x="2656526" y="106017"/>
                </a:cubicBezTo>
                <a:close/>
                <a:moveTo>
                  <a:pt x="2739345" y="26115"/>
                </a:moveTo>
                <a:cubicBezTo>
                  <a:pt x="2794577" y="47216"/>
                  <a:pt x="2502776" y="51592"/>
                  <a:pt x="2679449" y="64901"/>
                </a:cubicBezTo>
                <a:cubicBezTo>
                  <a:pt x="2651634" y="67917"/>
                  <a:pt x="2624273" y="70474"/>
                  <a:pt x="2597312" y="72748"/>
                </a:cubicBezTo>
                <a:cubicBezTo>
                  <a:pt x="2570464" y="75875"/>
                  <a:pt x="2543958" y="79003"/>
                  <a:pt x="2517735" y="82020"/>
                </a:cubicBezTo>
                <a:cubicBezTo>
                  <a:pt x="2491513" y="85147"/>
                  <a:pt x="2465518" y="86965"/>
                  <a:pt x="2439864" y="90376"/>
                </a:cubicBezTo>
                <a:cubicBezTo>
                  <a:pt x="2414154" y="93848"/>
                  <a:pt x="2388671" y="97370"/>
                  <a:pt x="2363189" y="100785"/>
                </a:cubicBezTo>
                <a:cubicBezTo>
                  <a:pt x="2261371" y="114091"/>
                  <a:pt x="2161034" y="132913"/>
                  <a:pt x="2057509" y="160724"/>
                </a:cubicBezTo>
                <a:cubicBezTo>
                  <a:pt x="2096985" y="148609"/>
                  <a:pt x="2062002" y="146565"/>
                  <a:pt x="2052502" y="143094"/>
                </a:cubicBezTo>
                <a:cubicBezTo>
                  <a:pt x="2143740" y="128422"/>
                  <a:pt x="2171612" y="118982"/>
                  <a:pt x="2193512" y="111022"/>
                </a:cubicBezTo>
                <a:cubicBezTo>
                  <a:pt x="2215239" y="102435"/>
                  <a:pt x="2230199" y="92709"/>
                  <a:pt x="2295272" y="78263"/>
                </a:cubicBezTo>
                <a:cubicBezTo>
                  <a:pt x="2284408" y="77355"/>
                  <a:pt x="2261825" y="78891"/>
                  <a:pt x="2232874" y="82303"/>
                </a:cubicBezTo>
                <a:cubicBezTo>
                  <a:pt x="2203977" y="86112"/>
                  <a:pt x="2168484" y="89981"/>
                  <a:pt x="2132991" y="98738"/>
                </a:cubicBezTo>
                <a:cubicBezTo>
                  <a:pt x="2097382" y="106756"/>
                  <a:pt x="2060980" y="115854"/>
                  <a:pt x="2029467" y="125125"/>
                </a:cubicBezTo>
                <a:cubicBezTo>
                  <a:pt x="1998238" y="135531"/>
                  <a:pt x="1971902" y="146281"/>
                  <a:pt x="1955748" y="155436"/>
                </a:cubicBezTo>
                <a:lnTo>
                  <a:pt x="2023322" y="142526"/>
                </a:lnTo>
                <a:lnTo>
                  <a:pt x="1959161" y="179035"/>
                </a:lnTo>
                <a:cubicBezTo>
                  <a:pt x="1934361" y="183301"/>
                  <a:pt x="1940447" y="175339"/>
                  <a:pt x="1943633" y="171302"/>
                </a:cubicBezTo>
                <a:cubicBezTo>
                  <a:pt x="1939025" y="193083"/>
                  <a:pt x="1761214" y="237438"/>
                  <a:pt x="1647111" y="285209"/>
                </a:cubicBezTo>
                <a:cubicBezTo>
                  <a:pt x="1680556" y="263542"/>
                  <a:pt x="1657803" y="265133"/>
                  <a:pt x="1638350" y="266385"/>
                </a:cubicBezTo>
                <a:cubicBezTo>
                  <a:pt x="1628625" y="266955"/>
                  <a:pt x="1620092" y="268149"/>
                  <a:pt x="1619695" y="265476"/>
                </a:cubicBezTo>
                <a:cubicBezTo>
                  <a:pt x="1619353" y="262858"/>
                  <a:pt x="1627145" y="256546"/>
                  <a:pt x="1651491" y="245001"/>
                </a:cubicBezTo>
                <a:cubicBezTo>
                  <a:pt x="1651491" y="245001"/>
                  <a:pt x="1685848" y="231183"/>
                  <a:pt x="1737382" y="210542"/>
                </a:cubicBezTo>
                <a:cubicBezTo>
                  <a:pt x="1750236" y="205137"/>
                  <a:pt x="1764287" y="199962"/>
                  <a:pt x="1779417" y="194900"/>
                </a:cubicBezTo>
                <a:cubicBezTo>
                  <a:pt x="1794491" y="189726"/>
                  <a:pt x="1810303" y="184210"/>
                  <a:pt x="1826742" y="178523"/>
                </a:cubicBezTo>
                <a:cubicBezTo>
                  <a:pt x="1859562" y="167093"/>
                  <a:pt x="1894543" y="154698"/>
                  <a:pt x="1930323" y="144972"/>
                </a:cubicBezTo>
                <a:cubicBezTo>
                  <a:pt x="1965986" y="134792"/>
                  <a:pt x="2001424" y="123646"/>
                  <a:pt x="2035097" y="115003"/>
                </a:cubicBezTo>
                <a:cubicBezTo>
                  <a:pt x="2068941" y="106872"/>
                  <a:pt x="2100568" y="99363"/>
                  <a:pt x="2127644" y="92825"/>
                </a:cubicBezTo>
                <a:cubicBezTo>
                  <a:pt x="2141182" y="89637"/>
                  <a:pt x="2153582" y="86511"/>
                  <a:pt x="2164673" y="84123"/>
                </a:cubicBezTo>
                <a:cubicBezTo>
                  <a:pt x="2175765" y="82020"/>
                  <a:pt x="2185492" y="80200"/>
                  <a:pt x="2193455" y="78663"/>
                </a:cubicBezTo>
                <a:cubicBezTo>
                  <a:pt x="2209438" y="75650"/>
                  <a:pt x="2218540" y="73943"/>
                  <a:pt x="2218540" y="73943"/>
                </a:cubicBezTo>
                <a:cubicBezTo>
                  <a:pt x="2223203" y="71329"/>
                  <a:pt x="2229460" y="68825"/>
                  <a:pt x="2244079" y="65983"/>
                </a:cubicBezTo>
                <a:lnTo>
                  <a:pt x="2230598" y="71724"/>
                </a:lnTo>
                <a:cubicBezTo>
                  <a:pt x="2230598" y="71724"/>
                  <a:pt x="2241463" y="69677"/>
                  <a:pt x="2257672" y="66664"/>
                </a:cubicBezTo>
                <a:cubicBezTo>
                  <a:pt x="2273999" y="63936"/>
                  <a:pt x="2295556" y="58930"/>
                  <a:pt x="2317399" y="56258"/>
                </a:cubicBezTo>
                <a:cubicBezTo>
                  <a:pt x="2361140" y="50287"/>
                  <a:pt x="2404825" y="44315"/>
                  <a:pt x="2404825" y="44315"/>
                </a:cubicBezTo>
                <a:cubicBezTo>
                  <a:pt x="2463015" y="43635"/>
                  <a:pt x="2465518" y="50683"/>
                  <a:pt x="2473026" y="54155"/>
                </a:cubicBezTo>
                <a:cubicBezTo>
                  <a:pt x="2480534" y="58076"/>
                  <a:pt x="2493162" y="60294"/>
                  <a:pt x="2571317" y="56656"/>
                </a:cubicBezTo>
                <a:cubicBezTo>
                  <a:pt x="2575868" y="45339"/>
                  <a:pt x="2557893" y="46022"/>
                  <a:pt x="2532980" y="37435"/>
                </a:cubicBezTo>
                <a:cubicBezTo>
                  <a:pt x="2532980" y="37435"/>
                  <a:pt x="2562387" y="34762"/>
                  <a:pt x="2591795" y="32144"/>
                </a:cubicBezTo>
                <a:cubicBezTo>
                  <a:pt x="2621257" y="30896"/>
                  <a:pt x="2650780" y="29643"/>
                  <a:pt x="2650780" y="29643"/>
                </a:cubicBezTo>
                <a:lnTo>
                  <a:pt x="2642760" y="35896"/>
                </a:lnTo>
                <a:close/>
                <a:moveTo>
                  <a:pt x="2729162" y="13152"/>
                </a:moveTo>
                <a:cubicBezTo>
                  <a:pt x="2759026" y="13266"/>
                  <a:pt x="2801687" y="14630"/>
                  <a:pt x="2852823" y="15709"/>
                </a:cubicBezTo>
                <a:cubicBezTo>
                  <a:pt x="2878419" y="15825"/>
                  <a:pt x="2906063" y="18268"/>
                  <a:pt x="2935357" y="20374"/>
                </a:cubicBezTo>
                <a:cubicBezTo>
                  <a:pt x="2964652" y="22593"/>
                  <a:pt x="2995481" y="24922"/>
                  <a:pt x="3027391" y="27310"/>
                </a:cubicBezTo>
                <a:cubicBezTo>
                  <a:pt x="3059187" y="31236"/>
                  <a:pt x="3092007" y="35332"/>
                  <a:pt x="3125397" y="39482"/>
                </a:cubicBezTo>
                <a:cubicBezTo>
                  <a:pt x="3142064" y="41701"/>
                  <a:pt x="3158956" y="43350"/>
                  <a:pt x="3175737" y="46133"/>
                </a:cubicBezTo>
                <a:lnTo>
                  <a:pt x="3220902" y="54039"/>
                </a:lnTo>
                <a:lnTo>
                  <a:pt x="3220902" y="116309"/>
                </a:lnTo>
                <a:lnTo>
                  <a:pt x="3210491" y="112442"/>
                </a:lnTo>
                <a:cubicBezTo>
                  <a:pt x="3204291" y="110283"/>
                  <a:pt x="3197068" y="108064"/>
                  <a:pt x="3188365" y="105846"/>
                </a:cubicBezTo>
                <a:cubicBezTo>
                  <a:pt x="3179604" y="103739"/>
                  <a:pt x="3169309" y="101411"/>
                  <a:pt x="3156853" y="99647"/>
                </a:cubicBezTo>
                <a:cubicBezTo>
                  <a:pt x="3144339" y="98284"/>
                  <a:pt x="3129664" y="97146"/>
                  <a:pt x="3112315" y="96521"/>
                </a:cubicBezTo>
                <a:lnTo>
                  <a:pt x="3134441" y="96975"/>
                </a:lnTo>
                <a:cubicBezTo>
                  <a:pt x="3048495" y="87590"/>
                  <a:pt x="3090074" y="83213"/>
                  <a:pt x="3096787" y="73092"/>
                </a:cubicBezTo>
                <a:cubicBezTo>
                  <a:pt x="3063966" y="67403"/>
                  <a:pt x="3037744" y="65186"/>
                  <a:pt x="3014820" y="65925"/>
                </a:cubicBezTo>
                <a:cubicBezTo>
                  <a:pt x="2991840" y="67178"/>
                  <a:pt x="2972216" y="70134"/>
                  <a:pt x="2952649" y="72978"/>
                </a:cubicBezTo>
                <a:cubicBezTo>
                  <a:pt x="2933025" y="75820"/>
                  <a:pt x="2913458" y="78548"/>
                  <a:pt x="2890422" y="79176"/>
                </a:cubicBezTo>
                <a:cubicBezTo>
                  <a:pt x="2867384" y="79742"/>
                  <a:pt x="2840878" y="80481"/>
                  <a:pt x="2807261" y="76503"/>
                </a:cubicBezTo>
                <a:cubicBezTo>
                  <a:pt x="2812893" y="65754"/>
                  <a:pt x="2767217" y="56542"/>
                  <a:pt x="2779332" y="47785"/>
                </a:cubicBezTo>
                <a:cubicBezTo>
                  <a:pt x="2795429" y="50399"/>
                  <a:pt x="2816986" y="52502"/>
                  <a:pt x="2839114" y="53300"/>
                </a:cubicBezTo>
                <a:cubicBezTo>
                  <a:pt x="2861297" y="54039"/>
                  <a:pt x="2884106" y="53416"/>
                  <a:pt x="2902708" y="51936"/>
                </a:cubicBezTo>
                <a:cubicBezTo>
                  <a:pt x="2915334" y="43975"/>
                  <a:pt x="2878362" y="39878"/>
                  <a:pt x="2848442" y="39025"/>
                </a:cubicBezTo>
                <a:cubicBezTo>
                  <a:pt x="2818635" y="37548"/>
                  <a:pt x="2795941" y="36071"/>
                  <a:pt x="2837748" y="27595"/>
                </a:cubicBezTo>
                <a:cubicBezTo>
                  <a:pt x="2782574" y="23273"/>
                  <a:pt x="2736159" y="14287"/>
                  <a:pt x="2682236" y="14345"/>
                </a:cubicBezTo>
                <a:cubicBezTo>
                  <a:pt x="2682236" y="14345"/>
                  <a:pt x="2699299" y="13946"/>
                  <a:pt x="2729162" y="13152"/>
                </a:cubicBezTo>
                <a:close/>
                <a:moveTo>
                  <a:pt x="2681894" y="809"/>
                </a:moveTo>
                <a:lnTo>
                  <a:pt x="2604194" y="12981"/>
                </a:lnTo>
                <a:cubicBezTo>
                  <a:pt x="2632692" y="584"/>
                  <a:pt x="2657832" y="-1465"/>
                  <a:pt x="2681894" y="809"/>
                </a:cubicBezTo>
                <a:close/>
              </a:path>
            </a:pathLst>
          </a:custGeom>
          <a:solidFill>
            <a:srgbClr val="D9D9D9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fr-FR"/>
              <a:t>Picture</a:t>
            </a:r>
            <a:endParaRPr lang="en-US"/>
          </a:p>
        </p:txBody>
      </p:sp>
      <p:sp>
        <p:nvSpPr>
          <p:cNvPr id="27" name="Text Placeholder 139">
            <a:extLst>
              <a:ext uri="{FF2B5EF4-FFF2-40B4-BE49-F238E27FC236}">
                <a16:creationId xmlns:a16="http://schemas.microsoft.com/office/drawing/2014/main" id="{E7E8301F-4C48-3EEE-FC34-9F1FE9EEBB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2821" y="1800000"/>
            <a:ext cx="7571353" cy="1821741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8" name="Text Placeholder 139">
            <a:extLst>
              <a:ext uri="{FF2B5EF4-FFF2-40B4-BE49-F238E27FC236}">
                <a16:creationId xmlns:a16="http://schemas.microsoft.com/office/drawing/2014/main" id="{65609937-8E8D-43D1-2C05-2C13289BDB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2821" y="3921977"/>
            <a:ext cx="7571353" cy="2236849"/>
          </a:xfrm>
        </p:spPr>
        <p:txBody>
          <a:bodyPr>
            <a:noAutofit/>
          </a:bodyPr>
          <a:lstStyle>
            <a:lvl1pPr>
              <a:buFont typeface="+mj-lt"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7201DE-D5E0-D562-69C3-A12FD373CA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4032A9-9C7C-4572-AE44-2C2AD2DE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38582B6-F368-4AE1-901D-C3DD4EFF02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6" name="Oval 6">
            <a:extLst>
              <a:ext uri="{FF2B5EF4-FFF2-40B4-BE49-F238E27FC236}">
                <a16:creationId xmlns:a16="http://schemas.microsoft.com/office/drawing/2014/main" id="{681B9E98-3738-4144-8A54-B63F6237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97086644-8D6C-4759-BBE4-64A5A2938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9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B2AD-5658-C463-715A-DCAEC4D0F1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9130" y="342001"/>
            <a:ext cx="6225411" cy="1140607"/>
          </a:xfrm>
        </p:spPr>
        <p:txBody>
          <a:bodyPr/>
          <a:lstStyle>
            <a:lvl1pPr>
              <a:defRPr b="1"/>
            </a:lvl1pPr>
          </a:lstStyle>
          <a:p>
            <a:r>
              <a:rPr lang="en-GB" noProof="0"/>
              <a:t>Title F - 1 or 2 lines</a:t>
            </a:r>
            <a:endParaRPr lang="en-US"/>
          </a:p>
        </p:txBody>
      </p:sp>
      <p:sp>
        <p:nvSpPr>
          <p:cNvPr id="4" name="Text Placeholder 139">
            <a:extLst>
              <a:ext uri="{FF2B5EF4-FFF2-40B4-BE49-F238E27FC236}">
                <a16:creationId xmlns:a16="http://schemas.microsoft.com/office/drawing/2014/main" id="{E7C19F7A-4CE4-6432-523A-0C23E3FA7E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9130" y="1800000"/>
            <a:ext cx="6225411" cy="1900130"/>
          </a:xfrm>
        </p:spPr>
        <p:txBody>
          <a:bodyPr>
            <a:noAutofit/>
          </a:bodyPr>
          <a:lstStyle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" name="Text Placeholder 139">
            <a:extLst>
              <a:ext uri="{FF2B5EF4-FFF2-40B4-BE49-F238E27FC236}">
                <a16:creationId xmlns:a16="http://schemas.microsoft.com/office/drawing/2014/main" id="{D7FEC3AE-C60C-D74D-B2BD-FFED61EAB6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9130" y="3921978"/>
            <a:ext cx="6225411" cy="1900130"/>
          </a:xfrm>
        </p:spPr>
        <p:txBody>
          <a:bodyPr>
            <a:noAutofit/>
          </a:bodyPr>
          <a:lstStyle>
            <a:lvl1pPr>
              <a:buFont typeface="+mj-lt"/>
              <a:buNone/>
              <a:defRPr/>
            </a:lvl1pPr>
            <a:lvl2pPr>
              <a:buFont typeface="+mj-lt"/>
              <a:buAutoNum type="arabicParenR"/>
              <a:defRPr>
                <a:solidFill>
                  <a:schemeClr val="tx1"/>
                </a:solidFill>
              </a:defRPr>
            </a:lvl2pPr>
            <a:lvl3pPr>
              <a:buFont typeface="+mj-lt"/>
              <a:buAutoNum type="alphaLcParenR"/>
              <a:defRPr/>
            </a:lvl3pPr>
            <a:lvl4pPr>
              <a:buFont typeface="+mj-lt"/>
              <a:buAutoNum type="alphaLcParenR"/>
              <a:defRPr/>
            </a:lvl4pPr>
            <a:lvl5pPr>
              <a:buFont typeface="+mj-lt"/>
              <a:buAutoNum type="alphaLcParenR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DC858E8F-7985-C9AA-8757-0A68A8743709}"/>
              </a:ext>
            </a:extLst>
          </p:cNvPr>
          <p:cNvSpPr>
            <a:spLocks noGrp="1"/>
          </p:cNvSpPr>
          <p:nvPr>
            <p:ph type="chart" sz="quarter" idx="17" hasCustomPrompt="1"/>
          </p:nvPr>
        </p:nvSpPr>
        <p:spPr>
          <a:xfrm>
            <a:off x="7781925" y="1805415"/>
            <a:ext cx="3878263" cy="349885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Chart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998CBA-BE2A-4E7E-9FEC-2B6E0B558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F01748-4AB5-4EA8-9B59-F31534E25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49" y="6580319"/>
            <a:ext cx="18662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00" b="0" i="0" baseline="0" noProof="0" dirty="0">
                <a:latin typeface="Arial" panose="020B0604020202020204" pitchFamily="34" charset="0"/>
                <a:cs typeface="Poppins" pitchFamily="2" charset="77"/>
              </a:rPr>
              <a:t>© ETSI 2024. All rights reserved.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96E60CB1-43FA-4491-AA92-C6073A9C6E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93975" y="215496"/>
            <a:ext cx="1597008" cy="499065"/>
          </a:xfrm>
          <a:prstGeom prst="rect">
            <a:avLst/>
          </a:prstGeom>
        </p:spPr>
      </p:pic>
      <p:sp>
        <p:nvSpPr>
          <p:cNvPr id="16" name="Oval 6">
            <a:extLst>
              <a:ext uri="{FF2B5EF4-FFF2-40B4-BE49-F238E27FC236}">
                <a16:creationId xmlns:a16="http://schemas.microsoft.com/office/drawing/2014/main" id="{027F8A43-B8C5-4D58-914E-4D96F4BDA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60950" y="6339844"/>
            <a:ext cx="380996" cy="3809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80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783FBA-6FBD-4D5D-B4AF-F5ED91ED7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1802" y="6339844"/>
            <a:ext cx="604349" cy="380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C6DF47B-3BED-4C75-ACAB-4344E1B376F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85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C8994-A3B1-463A-99D3-3CCEDE20D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000" y="342001"/>
            <a:ext cx="10515600" cy="11406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9824-67CF-4534-B152-978BF662D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2000" y="1667562"/>
            <a:ext cx="10515600" cy="4392995"/>
          </a:xfrm>
          <a:prstGeom prst="rect">
            <a:avLst/>
          </a:prstGeom>
        </p:spPr>
        <p:txBody>
          <a:bodyPr vert="horz" lIns="0" tIns="45720" rIns="9000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E3870-DF43-E9A7-A5ED-48A6E68B67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45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cs typeface="Poppins" pitchFamily="2" charset="77"/>
              </a:defRPr>
            </a:lvl1pPr>
          </a:lstStyle>
          <a:p>
            <a:r>
              <a:rPr lang="en-GB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1869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38" r:id="rId2"/>
    <p:sldLayoutId id="2147484035" r:id="rId3"/>
    <p:sldLayoutId id="2147484026" r:id="rId4"/>
    <p:sldLayoutId id="2147484033" r:id="rId5"/>
    <p:sldLayoutId id="2147484028" r:id="rId6"/>
    <p:sldLayoutId id="2147484029" r:id="rId7"/>
    <p:sldLayoutId id="2147484038" r:id="rId8"/>
    <p:sldLayoutId id="2147484037" r:id="rId9"/>
    <p:sldLayoutId id="2147484032" r:id="rId10"/>
    <p:sldLayoutId id="2147484030" r:id="rId11"/>
    <p:sldLayoutId id="2147484034" r:id="rId12"/>
    <p:sldLayoutId id="2147484039" r:id="rId13"/>
    <p:sldLayoutId id="2147484055" r:id="rId14"/>
    <p:sldLayoutId id="2147484036" r:id="rId15"/>
    <p:sldLayoutId id="2147484056" r:id="rId16"/>
    <p:sldLayoutId id="2147484057" r:id="rId17"/>
    <p:sldLayoutId id="214748405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+mj-lt"/>
          <a:ea typeface="+mj-ea"/>
          <a:cs typeface="Poppins" pitchFamily="2" charset="77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Tx/>
        <a:buNone/>
        <a:defRPr sz="18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20"/>
        </a:buBlip>
        <a:defRPr sz="16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2pPr>
      <a:lvl3pPr marL="12001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20"/>
        </a:buBlip>
        <a:defRPr sz="14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3pPr>
      <a:lvl4pPr marL="16573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20"/>
        </a:buBlip>
        <a:defRPr sz="12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4pPr>
      <a:lvl5pPr marL="2000250" indent="-17145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Tx/>
        <a:buBlip>
          <a:blip r:embed="rId20"/>
        </a:buBlip>
        <a:defRPr sz="1100" b="0" i="0" kern="1200" baseline="0">
          <a:solidFill>
            <a:schemeClr val="tx1"/>
          </a:solidFill>
          <a:latin typeface="+mj-lt"/>
          <a:ea typeface="+mn-ea"/>
          <a:cs typeface="Poppins Medium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si.org/deliver/etsi_gs/CIM/001_099/009/01.08.01_60/gs_CIM009v010801p.pdf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vgrepo.com/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svgrepo.com/" TargetMode="External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ngsi-ld/v1/entities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ngsi-ld/v1/entities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52E10A6-CA4E-4ECF-99F7-05C033772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520" y="2625100"/>
            <a:ext cx="5116010" cy="2251496"/>
          </a:xfrm>
        </p:spPr>
        <p:txBody>
          <a:bodyPr/>
          <a:lstStyle/>
          <a:p>
            <a:r>
              <a:rPr lang="en-GB" sz="3200" b="1" i="0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  <a:t>WoT</a:t>
            </a:r>
            <a:r>
              <a:rPr lang="en-GB" sz="32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  <a:t> and NGSI-LD</a:t>
            </a:r>
            <a:br>
              <a:rPr lang="en-GB" sz="32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</a:br>
            <a:r>
              <a:rPr lang="en-GB" sz="3200" b="1" i="0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  <a:t>NGSI-LD</a:t>
            </a:r>
            <a:r>
              <a:rPr lang="en-GB" sz="3200" b="1" i="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Poppins" pitchFamily="2" charset="77"/>
              </a:rPr>
              <a:t> Introduction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C5A011-86B5-1550-5521-FC560372C1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0712" y="4730311"/>
            <a:ext cx="5322886" cy="400110"/>
          </a:xfrm>
        </p:spPr>
        <p:txBody>
          <a:bodyPr/>
          <a:lstStyle/>
          <a:p>
            <a:r>
              <a:rPr lang="en-GB" dirty="0"/>
              <a:t>Presented by: Franck Le Gall (Chair ETSI ISG CIM)</a:t>
            </a:r>
            <a:br>
              <a:rPr lang="en-GB" dirty="0"/>
            </a:br>
            <a:r>
              <a:rPr lang="en-GB" dirty="0"/>
              <a:t>	        Martin Bauer (Vice-Chair ETSI ISG CIM)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1B5C60-4F2A-356B-7844-CCAAB36A26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>
                <a:latin typeface="+mn-lt"/>
              </a:rPr>
              <a:t>For: W3C Web of Things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1A86AC2-EB48-C9AC-90D4-00C0D9B420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>
                <a:latin typeface="+mn-lt"/>
              </a:rPr>
              <a:t>29</a:t>
            </a:r>
            <a:r>
              <a:rPr lang="en-GB" sz="1400">
                <a:latin typeface="+mn-lt"/>
              </a:rPr>
              <a:t>/11/2025</a:t>
            </a:r>
          </a:p>
        </p:txBody>
      </p:sp>
    </p:spTree>
    <p:extLst>
      <p:ext uri="{BB962C8B-B14F-4D97-AF65-F5344CB8AC3E}">
        <p14:creationId xmlns:p14="http://schemas.microsoft.com/office/powerpoint/2010/main" val="3539535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05F2-A869-36DF-DC03-0C6E7672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Collaboration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W3C </a:t>
            </a:r>
            <a:r>
              <a:rPr lang="de-DE" dirty="0" err="1"/>
              <a:t>WoT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C573-D59C-B4E4-329B-51DB7067DA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sz="3200" b="1" dirty="0"/>
              <a:t>Scope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800" dirty="0"/>
              <a:t>NGSI-LD Binding that defines what information is needed in a Thing Description to communicate with an NGSI-LD Context Broker and access specific Things/NGSI-LD Entities.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800" dirty="0"/>
              <a:t>Extensions of existing specifications to include the use of a </a:t>
            </a:r>
            <a:r>
              <a:rPr lang="en-GB" sz="2800" dirty="0" err="1"/>
              <a:t>WoT</a:t>
            </a:r>
            <a:r>
              <a:rPr lang="en-GB" sz="2800" dirty="0"/>
              <a:t> Thing Description for NGSI-LD model descriptions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217490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BA96-F3AA-DFA5-3D35-60795717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NGSI-LD – Evolution and specification in ETSI ISG CIM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0B78-85F4-B786-AD40-1E54C5DD6B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370068"/>
            <a:ext cx="11225625" cy="468000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dirty="0">
                <a:solidFill>
                  <a:schemeClr val="tx2"/>
                </a:solidFill>
              </a:rPr>
              <a:t>European Telecommunications Standards Institute (ETSI) 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GB" dirty="0"/>
              <a:t>E</a:t>
            </a:r>
            <a:r>
              <a:rPr lang="en-GB" sz="1800" dirty="0"/>
              <a:t>TSI produces globally-applicable standards for Information and Communications Technologies (ICT)</a:t>
            </a:r>
            <a:endParaRPr lang="en-GB" sz="2000" dirty="0"/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GB" dirty="0"/>
              <a:t>It is officially recognized by the European Commission as a European Standards Organization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GB" dirty="0"/>
              <a:t>Industry Specification Groups (ISG) allow participation of non-ETSI-members</a:t>
            </a:r>
          </a:p>
          <a:p>
            <a:pPr>
              <a:defRPr/>
            </a:pPr>
            <a:endParaRPr lang="en-GB" dirty="0"/>
          </a:p>
          <a:p>
            <a:pPr marL="342900" indent="-342900">
              <a:buFont typeface="Wingdings" panose="05000000000000000000" pitchFamily="2" charset="2"/>
              <a:buChar char="§"/>
              <a:defRPr/>
            </a:pPr>
            <a:r>
              <a:rPr lang="en-GB" dirty="0"/>
              <a:t>ETSI ISG for cross-cutting Context Information Management (ETSI ISG CIM)</a:t>
            </a:r>
            <a:endParaRPr lang="en-GB" sz="2800" dirty="0"/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GB" dirty="0"/>
              <a:t>Established in 2017 – extended until 2025 (requesting extension until 2027, possible move to TC Data)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GB" dirty="0"/>
              <a:t>Currently about 30 supporting organizations</a:t>
            </a:r>
          </a:p>
          <a:p>
            <a:pPr lvl="1">
              <a:buFont typeface="Courier New" panose="02070309020205020404" pitchFamily="49" charset="0"/>
              <a:buChar char="o"/>
              <a:defRPr/>
            </a:pPr>
            <a:r>
              <a:rPr lang="en-GB" b="1" dirty="0"/>
              <a:t>Evolution of NGSI Context Interfaces </a:t>
            </a:r>
            <a:r>
              <a:rPr lang="en-GB" b="1" dirty="0">
                <a:sym typeface="Wingdings" panose="05000000000000000000" pitchFamily="2" charset="2"/>
              </a:rPr>
              <a:t></a:t>
            </a:r>
            <a:r>
              <a:rPr lang="en-GB" b="1" dirty="0"/>
              <a:t>NGSI-LD</a:t>
            </a:r>
          </a:p>
          <a:p>
            <a:pPr marL="361950" indent="0">
              <a:buNone/>
              <a:defRPr/>
            </a:pPr>
            <a:r>
              <a:rPr lang="en-GB" sz="1800" b="1" u="sng" dirty="0">
                <a:hlinkClick r:id="rId2"/>
              </a:rPr>
              <a:t>https://www.etsi.org/deliver/etsi_gs/CIM/001_099/009/01.08.01_60/gs_CIM009v010801p.pdf</a:t>
            </a:r>
            <a:endParaRPr lang="en-GB" sz="1600" b="1" dirty="0"/>
          </a:p>
          <a:p>
            <a:endParaRPr lang="de-DE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873C7E-6219-394A-CFA2-CA48B9D65CBA}"/>
              </a:ext>
            </a:extLst>
          </p:cNvPr>
          <p:cNvGrpSpPr/>
          <p:nvPr/>
        </p:nvGrpSpPr>
        <p:grpSpPr bwMode="auto">
          <a:xfrm>
            <a:off x="1110345" y="5257145"/>
            <a:ext cx="9473701" cy="1252013"/>
            <a:chOff x="473662" y="5321318"/>
            <a:chExt cx="5478276" cy="11323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79D4F-03B6-61DF-E9C7-D3C9F77FB1CF}"/>
                </a:ext>
              </a:extLst>
            </p:cNvPr>
            <p:cNvSpPr/>
            <p:nvPr/>
          </p:nvSpPr>
          <p:spPr bwMode="auto">
            <a:xfrm>
              <a:off x="547405" y="5390164"/>
              <a:ext cx="5326556" cy="1063547"/>
            </a:xfrm>
            <a:prstGeom prst="rect">
              <a:avLst/>
            </a:prstGeom>
            <a:solidFill>
              <a:srgbClr val="1C4A50">
                <a:lumMod val="40000"/>
                <a:lumOff val="60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b="1" i="0" u="none" strike="noStrike" cap="none" spc="0">
                <a:ln>
                  <a:noFill/>
                </a:ln>
                <a:solidFill>
                  <a:srgbClr val="000000"/>
                </a:solidFill>
                <a:ea typeface="Verdan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5EA490B-DF2C-6785-E498-6B7852119E1B}"/>
                </a:ext>
              </a:extLst>
            </p:cNvPr>
            <p:cNvSpPr txBox="1"/>
            <p:nvPr/>
          </p:nvSpPr>
          <p:spPr bwMode="auto">
            <a:xfrm>
              <a:off x="640957" y="5737170"/>
              <a:ext cx="1099925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en-US" sz="1400">
                  <a:solidFill>
                    <a:srgbClr val="000000"/>
                  </a:solidFill>
                  <a:ea typeface="Tahoma"/>
                  <a:cs typeface="Arial"/>
                </a:rPr>
                <a:t>Context API </a:t>
              </a:r>
              <a:br>
                <a:rPr lang="en-US" sz="1400">
                  <a:solidFill>
                    <a:srgbClr val="000000"/>
                  </a:solidFill>
                  <a:ea typeface="Tahoma"/>
                  <a:cs typeface="Arial"/>
                </a:rPr>
              </a:br>
              <a:r>
                <a:rPr lang="en-US" sz="1400">
                  <a:solidFill>
                    <a:srgbClr val="000000"/>
                  </a:solidFill>
                  <a:ea typeface="Tahoma"/>
                  <a:cs typeface="Arial"/>
                </a:rPr>
                <a:t>in Open Mobile</a:t>
              </a:r>
              <a:br>
                <a:rPr lang="en-US" sz="1400">
                  <a:solidFill>
                    <a:srgbClr val="000000"/>
                  </a:solidFill>
                  <a:ea typeface="Tahoma"/>
                  <a:cs typeface="Arial"/>
                </a:rPr>
              </a:br>
              <a:r>
                <a:rPr lang="en-US" sz="1400">
                  <a:solidFill>
                    <a:srgbClr val="000000"/>
                  </a:solidFill>
                  <a:ea typeface="Tahoma"/>
                  <a:cs typeface="Arial"/>
                </a:rPr>
                <a:t>Alliance (OMA)</a:t>
              </a:r>
              <a:endParaRPr sz="2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CE146E-1098-7C79-BBDB-DA93DFFB2FF1}"/>
                </a:ext>
              </a:extLst>
            </p:cNvPr>
            <p:cNvSpPr txBox="1"/>
            <p:nvPr/>
          </p:nvSpPr>
          <p:spPr bwMode="auto">
            <a:xfrm>
              <a:off x="473662" y="5338435"/>
              <a:ext cx="1373324" cy="593227"/>
            </a:xfrm>
            <a:prstGeom prst="rect">
              <a:avLst/>
            </a:prstGeom>
            <a:noFill/>
          </p:spPr>
          <p:txBody>
            <a:bodyPr wrap="none" lIns="313169" tIns="156585" rIns="313169" bIns="156585" rtlCol="0">
              <a:spAutoFit/>
            </a:bodyPr>
            <a:lstStyle/>
            <a:p>
              <a:pPr defTabSz="914400">
                <a:defRPr/>
              </a:pPr>
              <a:r>
                <a:rPr lang="en-US" b="1" i="1" dirty="0">
                  <a:solidFill>
                    <a:srgbClr val="000000"/>
                  </a:solidFill>
                  <a:ea typeface="Tahoma"/>
                  <a:cs typeface="Arial"/>
                </a:rPr>
                <a:t>2010 OMA NGSI</a:t>
              </a:r>
              <a:endParaRPr sz="2400" dirty="0"/>
            </a:p>
          </p:txBody>
        </p:sp>
        <p:sp>
          <p:nvSpPr>
            <p:cNvPr id="8" name="Right Arrow 17">
              <a:extLst>
                <a:ext uri="{FF2B5EF4-FFF2-40B4-BE49-F238E27FC236}">
                  <a16:creationId xmlns:a16="http://schemas.microsoft.com/office/drawing/2014/main" id="{F71773ED-B35E-BEFE-ED12-9CD17BC00C17}"/>
                </a:ext>
              </a:extLst>
            </p:cNvPr>
            <p:cNvSpPr/>
            <p:nvPr/>
          </p:nvSpPr>
          <p:spPr bwMode="auto">
            <a:xfrm>
              <a:off x="1755836" y="5856446"/>
              <a:ext cx="287264" cy="2299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>
                <a:lumMod val="60000"/>
                <a:lumOff val="40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67" tIns="34283" rIns="68567" bIns="34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630798">
                <a:defRPr/>
              </a:pPr>
              <a:endParaRPr lang="en-US" sz="6600" b="1">
                <a:solidFill>
                  <a:prstClr val="black"/>
                </a:solidFill>
                <a:ea typeface="Verdana"/>
                <a:cs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6641A9-5681-01EF-26D5-2D9BEDA30FB8}"/>
                </a:ext>
              </a:extLst>
            </p:cNvPr>
            <p:cNvSpPr txBox="1"/>
            <p:nvPr/>
          </p:nvSpPr>
          <p:spPr bwMode="auto">
            <a:xfrm>
              <a:off x="2218875" y="5737170"/>
              <a:ext cx="1777683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en-US" sz="1400">
                  <a:solidFill>
                    <a:srgbClr val="000000"/>
                  </a:solidFill>
                  <a:ea typeface="Tahoma"/>
                  <a:cs typeface="Arial"/>
                </a:rPr>
                <a:t>FIWARE project develops binding and evolves OMA NGSI standard</a:t>
              </a:r>
              <a:endParaRPr sz="24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A515FD-1D5F-F4BF-F485-1372E00B27A7}"/>
                </a:ext>
              </a:extLst>
            </p:cNvPr>
            <p:cNvSpPr txBox="1"/>
            <p:nvPr/>
          </p:nvSpPr>
          <p:spPr bwMode="auto">
            <a:xfrm>
              <a:off x="2034633" y="5321318"/>
              <a:ext cx="1816409" cy="593227"/>
            </a:xfrm>
            <a:prstGeom prst="rect">
              <a:avLst/>
            </a:prstGeom>
            <a:noFill/>
          </p:spPr>
          <p:txBody>
            <a:bodyPr wrap="none" lIns="313169" tIns="156585" rIns="313169" bIns="156585" rtlCol="0">
              <a:spAutoFit/>
            </a:bodyPr>
            <a:lstStyle/>
            <a:p>
              <a:pPr defTabSz="914400">
                <a:defRPr/>
              </a:pPr>
              <a:r>
                <a:rPr lang="en-US" b="1" i="1" dirty="0">
                  <a:solidFill>
                    <a:srgbClr val="000000"/>
                  </a:solidFill>
                  <a:ea typeface="Tahoma"/>
                  <a:cs typeface="Arial"/>
                </a:rPr>
                <a:t>2012-2016: NGSI v1/v2</a:t>
              </a:r>
              <a:endParaRPr sz="2400" dirty="0"/>
            </a:p>
          </p:txBody>
        </p:sp>
        <p:sp>
          <p:nvSpPr>
            <p:cNvPr id="11" name="Right Arrow 20">
              <a:extLst>
                <a:ext uri="{FF2B5EF4-FFF2-40B4-BE49-F238E27FC236}">
                  <a16:creationId xmlns:a16="http://schemas.microsoft.com/office/drawing/2014/main" id="{9E8247F8-1281-6530-DAEE-04E0DAE3CB7E}"/>
                </a:ext>
              </a:extLst>
            </p:cNvPr>
            <p:cNvSpPr/>
            <p:nvPr/>
          </p:nvSpPr>
          <p:spPr bwMode="auto">
            <a:xfrm>
              <a:off x="4019876" y="5856446"/>
              <a:ext cx="287264" cy="22996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472C4">
                <a:lumMod val="60000"/>
                <a:lumOff val="40000"/>
              </a:srgb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68567" tIns="34283" rIns="68567" bIns="3428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2630798">
                <a:defRPr/>
              </a:pPr>
              <a:endParaRPr lang="en-US" sz="6600" b="1">
                <a:solidFill>
                  <a:prstClr val="black"/>
                </a:solidFill>
                <a:ea typeface="Verdana"/>
                <a:cs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EC4C97-F5BB-B8AB-E6BF-498B1EA8D732}"/>
                </a:ext>
              </a:extLst>
            </p:cNvPr>
            <p:cNvSpPr txBox="1"/>
            <p:nvPr/>
          </p:nvSpPr>
          <p:spPr bwMode="auto">
            <a:xfrm>
              <a:off x="4448180" y="5730830"/>
              <a:ext cx="15037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400">
                <a:defRPr/>
              </a:pPr>
              <a:r>
                <a:rPr lang="en-US" sz="1400" dirty="0">
                  <a:solidFill>
                    <a:srgbClr val="000000"/>
                  </a:solidFill>
                  <a:ea typeface="Tahoma"/>
                  <a:cs typeface="Arial"/>
                </a:rPr>
                <a:t>Evolution as ETSI</a:t>
              </a:r>
              <a:br>
                <a:rPr lang="en-US" sz="1400" dirty="0">
                  <a:solidFill>
                    <a:srgbClr val="000000"/>
                  </a:solidFill>
                  <a:ea typeface="Tahoma"/>
                  <a:cs typeface="Arial"/>
                </a:rPr>
              </a:br>
              <a:r>
                <a:rPr lang="en-US" sz="1400" dirty="0">
                  <a:solidFill>
                    <a:srgbClr val="000000"/>
                  </a:solidFill>
                  <a:ea typeface="Tahoma"/>
                  <a:cs typeface="Arial"/>
                </a:rPr>
                <a:t>ISG CIM specification</a:t>
              </a:r>
              <a:br>
                <a:rPr lang="en-US" sz="1400" dirty="0">
                  <a:solidFill>
                    <a:srgbClr val="000000"/>
                  </a:solidFill>
                  <a:ea typeface="Tahoma"/>
                  <a:cs typeface="Arial"/>
                </a:rPr>
              </a:br>
              <a:r>
                <a:rPr lang="en-US" sz="1400" dirty="0">
                  <a:solidFill>
                    <a:srgbClr val="000000"/>
                  </a:solidFill>
                  <a:ea typeface="Tahoma"/>
                  <a:cs typeface="Arial"/>
                </a:rPr>
                <a:t>based on JSON-LD</a:t>
              </a:r>
              <a:endParaRPr sz="2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23DA2D-5CDB-163E-4E90-63ADB1E82D47}"/>
                </a:ext>
              </a:extLst>
            </p:cNvPr>
            <p:cNvSpPr txBox="1"/>
            <p:nvPr/>
          </p:nvSpPr>
          <p:spPr bwMode="auto">
            <a:xfrm>
              <a:off x="4244302" y="5323945"/>
              <a:ext cx="1284337" cy="593227"/>
            </a:xfrm>
            <a:prstGeom prst="rect">
              <a:avLst/>
            </a:prstGeom>
            <a:noFill/>
          </p:spPr>
          <p:txBody>
            <a:bodyPr wrap="none" lIns="313169" tIns="156585" rIns="313169" bIns="156585" rtlCol="0">
              <a:spAutoFit/>
            </a:bodyPr>
            <a:lstStyle/>
            <a:p>
              <a:pPr defTabSz="914400">
                <a:defRPr/>
              </a:pPr>
              <a:r>
                <a:rPr lang="en-US" b="1" i="1" dirty="0">
                  <a:solidFill>
                    <a:srgbClr val="000000"/>
                  </a:solidFill>
                  <a:ea typeface="Tahoma"/>
                  <a:cs typeface="Arial"/>
                </a:rPr>
                <a:t>2019: NGSI-LD</a:t>
              </a: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5479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518B4-A79E-D469-79D4-32115F5D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High-Level Design Goals of NGSI-LD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758A-52BE-5190-DA9D-8BFC29E764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800" i="1" dirty="0"/>
              <a:t>Evolution of OMA/FIWARE NGSI Context Interfaces</a:t>
            </a:r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Put NGSI-LD Information Model on a solid conceptual grounding 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Property graph model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Enable semantic concept definitions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/>
              <a:t>Enable linking to existing information</a:t>
            </a:r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800" b="1" dirty="0"/>
              <a:t>Enable applications to specify WHAT information they require (based on the NGSI-LD Information Model) – including </a:t>
            </a:r>
            <a:r>
              <a:rPr lang="en-GB" sz="2800" b="1" i="1" dirty="0"/>
              <a:t>geographic scoping </a:t>
            </a:r>
            <a:r>
              <a:rPr lang="en-GB" sz="2800" b="1" dirty="0"/>
              <a:t>and temporal interface</a:t>
            </a:r>
          </a:p>
          <a:p>
            <a:pPr marL="457200" indent="-4572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GB" sz="2800" dirty="0"/>
              <a:t>Support central as well as distributed and federated NGSI-LD system architectures with arbitrary information distribution</a:t>
            </a:r>
          </a:p>
          <a:p>
            <a:endParaRPr lang="en-GB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E0B37E5-8AFC-4A6D-2E28-FFA6B6EDBFAE}"/>
              </a:ext>
            </a:extLst>
          </p:cNvPr>
          <p:cNvSpPr/>
          <p:nvPr/>
        </p:nvSpPr>
        <p:spPr bwMode="auto">
          <a:xfrm>
            <a:off x="5283325" y="2793082"/>
            <a:ext cx="277724" cy="845983"/>
          </a:xfrm>
          <a:prstGeom prst="rightBrac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GB" sz="2400" dirty="0">
              <a:latin typeface="Arial" charset="0"/>
              <a:ea typeface="ＭＳ Ｐゴシック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1605B-EB08-ED4F-4767-AE7E32B5FDA5}"/>
              </a:ext>
            </a:extLst>
          </p:cNvPr>
          <p:cNvSpPr txBox="1"/>
          <p:nvPr/>
        </p:nvSpPr>
        <p:spPr>
          <a:xfrm>
            <a:off x="5561049" y="3065653"/>
            <a:ext cx="1683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Linked Data</a:t>
            </a:r>
          </a:p>
        </p:txBody>
      </p:sp>
    </p:spTree>
    <p:extLst>
      <p:ext uri="{BB962C8B-B14F-4D97-AF65-F5344CB8AC3E}">
        <p14:creationId xmlns:p14="http://schemas.microsoft.com/office/powerpoint/2010/main" val="11262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6ED977-3D5B-921F-6DDA-C3B0CFE4D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/>
              <a:t>Background: Why “Context” and “</a:t>
            </a:r>
            <a:r>
              <a:rPr kumimoji="1" lang="en-GB" altLang="ja-JP" dirty="0"/>
              <a:t>Context</a:t>
            </a:r>
            <a:r>
              <a:rPr lang="en-GB" altLang="ja-JP" dirty="0"/>
              <a:t> Interfaces</a:t>
            </a:r>
            <a:r>
              <a:rPr kumimoji="1" lang="en-GB" altLang="ja-JP" dirty="0"/>
              <a:t>”?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C7CAE-F4DF-301C-03E3-9DE11A0A90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sz="2800" b="1" dirty="0"/>
              <a:t>History: What is Context?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GB" altLang="ja-JP" sz="2000" dirty="0" err="1"/>
              <a:t>Anind</a:t>
            </a:r>
            <a:r>
              <a:rPr kumimoji="1" lang="en-GB" altLang="ja-JP" sz="2000" dirty="0"/>
              <a:t> Dey‘s definition </a:t>
            </a:r>
            <a:r>
              <a:rPr lang="en-GB" sz="2000" dirty="0"/>
              <a:t>(2001) of context as </a:t>
            </a:r>
            <a:br>
              <a:rPr lang="en-GB" sz="2000" dirty="0"/>
            </a:br>
            <a:r>
              <a:rPr lang="en-GB" sz="2000" b="1" dirty="0"/>
              <a:t>“any information that can be used to characterize the situation of an entity.”</a:t>
            </a:r>
            <a:endParaRPr kumimoji="1" lang="en-GB" altLang="ja-JP" sz="2000" b="1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en-GB" altLang="ja-JP" sz="2000" dirty="0">
                <a:sym typeface="Wingdings" panose="05000000000000000000" pitchFamily="2" charset="2"/>
              </a:rPr>
              <a:t> The world consists of e</a:t>
            </a:r>
            <a:r>
              <a:rPr lang="en-GB" altLang="ja-JP" sz="2000" dirty="0"/>
              <a:t>ntities.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GB" altLang="ja-JP" sz="2000" dirty="0"/>
              <a:t> Entities can be identified and have properties.</a:t>
            </a:r>
          </a:p>
          <a:p>
            <a:endParaRPr lang="en-GB" altLang="ja-JP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altLang="ja-JP" sz="2800" b="1" dirty="0"/>
              <a:t>What are Context Interfaces? (OMA)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GB" altLang="ja-JP" sz="2000" dirty="0"/>
              <a:t>I am looking for a specific </a:t>
            </a:r>
            <a:r>
              <a:rPr lang="en-GB" altLang="ja-JP" sz="2000" dirty="0"/>
              <a:t>entity (</a:t>
            </a:r>
            <a:r>
              <a:rPr lang="en-GB" altLang="ja-JP" sz="2000" dirty="0">
                <a:sym typeface="Wingdings" panose="05000000000000000000" pitchFamily="2" charset="2"/>
              </a:rPr>
              <a:t> id)</a:t>
            </a:r>
            <a:r>
              <a:rPr lang="en-GB" altLang="ja-JP" sz="2000" dirty="0"/>
              <a:t> and </a:t>
            </a:r>
            <a:r>
              <a:rPr kumimoji="1" lang="en-GB" altLang="ja-JP" sz="2000" dirty="0"/>
              <a:t>its properties</a:t>
            </a:r>
            <a:endParaRPr lang="en-GB" altLang="ja-JP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kumimoji="1" lang="en-GB" altLang="ja-JP" sz="2000" dirty="0"/>
              <a:t>I am looking for a kind of </a:t>
            </a:r>
            <a:r>
              <a:rPr lang="en-GB" altLang="ja-JP" sz="2000" dirty="0"/>
              <a:t>entity (</a:t>
            </a:r>
            <a:r>
              <a:rPr lang="en-GB" altLang="ja-JP" sz="2000" dirty="0">
                <a:sym typeface="Wingdings" panose="05000000000000000000" pitchFamily="2" charset="2"/>
              </a:rPr>
              <a:t> type)</a:t>
            </a:r>
            <a:r>
              <a:rPr lang="en-GB" altLang="ja-JP" sz="2000" dirty="0"/>
              <a:t> in </a:t>
            </a:r>
            <a:r>
              <a:rPr kumimoji="1" lang="en-GB" altLang="ja-JP" sz="2000" dirty="0"/>
              <a:t>my environment</a:t>
            </a:r>
            <a:r>
              <a:rPr lang="en-GB" altLang="ja-JP" sz="2000" dirty="0"/>
              <a:t>/area of interest (and its properties)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ja-JP" sz="2000" dirty="0"/>
              <a:t>I am interested in a change of state related to a property / entity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6109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D42C43-5F0A-90AD-5ED9-703CCA297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NGSI-LD Information Model (Property Graph)</a:t>
            </a:r>
            <a:br>
              <a:rPr lang="de-DE" dirty="0"/>
            </a:br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6D2F14-ADBB-F012-DC2D-D7E0E2F598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de-DE" dirty="0"/>
              <a:t>NGSI-LD Information Model (Property Graph)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5" y="1268760"/>
            <a:ext cx="5942271" cy="48924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 bwMode="auto">
          <a:xfrm>
            <a:off x="263353" y="1268760"/>
            <a:ext cx="5947595" cy="4892400"/>
          </a:xfrm>
          <a:prstGeom prst="rect">
            <a:avLst/>
          </a:prstGeom>
          <a:solidFill>
            <a:srgbClr val="FFFFFF">
              <a:alpha val="4902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4499" y="5051248"/>
            <a:ext cx="11944539" cy="102060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b="1" dirty="0">
              <a:latin typeface="+mj-ea"/>
              <a:ea typeface="+mj-ea"/>
            </a:endParaRPr>
          </a:p>
        </p:txBody>
      </p: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6817965" y="5108738"/>
            <a:ext cx="675439" cy="800295"/>
            <a:chOff x="7046861" y="2636912"/>
            <a:chExt cx="940241" cy="1080120"/>
          </a:xfrm>
        </p:grpSpPr>
        <p:sp>
          <p:nvSpPr>
            <p:cNvPr id="82" name="Can 81"/>
            <p:cNvSpPr/>
            <p:nvPr/>
          </p:nvSpPr>
          <p:spPr bwMode="auto">
            <a:xfrm>
              <a:off x="7164288" y="2636912"/>
              <a:ext cx="822814" cy="1080120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sz="1600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046861" y="2962108"/>
              <a:ext cx="886332" cy="4569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de-DE" sz="400" kern="0" dirty="0">
                  <a:solidFill>
                    <a:srgbClr val="000000"/>
                  </a:solidFill>
                </a:rPr>
                <a:t>&lt;buildingA&gt; </a:t>
              </a:r>
              <a:br>
                <a:rPr kumimoji="0" lang="de-DE" sz="400" kern="0" dirty="0">
                  <a:solidFill>
                    <a:srgbClr val="000000"/>
                  </a:solidFill>
                </a:rPr>
              </a:br>
              <a:r>
                <a:rPr kumimoji="0" lang="de-DE" sz="400" kern="0" dirty="0">
                  <a:solidFill>
                    <a:srgbClr val="000000"/>
                  </a:solidFill>
                </a:rPr>
                <a:t>    &lt;room5&gt;</a:t>
              </a:r>
            </a:p>
            <a:p>
              <a:pPr>
                <a:defRPr/>
              </a:pPr>
              <a:r>
                <a:rPr kumimoji="0" lang="de-DE" sz="400" kern="0" dirty="0">
                  <a:solidFill>
                    <a:srgbClr val="000000"/>
                  </a:solidFill>
                </a:rPr>
                <a:t>       &lt;occupancy&gt;1</a:t>
              </a:r>
            </a:p>
            <a:p>
              <a:pPr>
                <a:defRPr/>
              </a:pPr>
              <a:r>
                <a:rPr kumimoji="0" lang="de-DE" sz="400" kern="0" dirty="0">
                  <a:solidFill>
                    <a:srgbClr val="000000"/>
                  </a:solidFill>
                </a:rPr>
                <a:t>                   10&lt;/...&gt;</a:t>
              </a:r>
              <a:endParaRPr kumimoji="0" lang="en-GB" sz="400" kern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1127449" y="5159666"/>
            <a:ext cx="614056" cy="780329"/>
            <a:chOff x="1291491" y="4077072"/>
            <a:chExt cx="722094" cy="875282"/>
          </a:xfrm>
        </p:grpSpPr>
        <p:sp>
          <p:nvSpPr>
            <p:cNvPr id="85" name="Can 84"/>
            <p:cNvSpPr/>
            <p:nvPr/>
          </p:nvSpPr>
          <p:spPr bwMode="auto">
            <a:xfrm>
              <a:off x="1334787" y="4077072"/>
              <a:ext cx="678798" cy="875282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76491B">
                  <a:lumMod val="60000"/>
                  <a:lumOff val="4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sz="1600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91491" y="4306022"/>
              <a:ext cx="692186" cy="535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de-DE" sz="400" kern="0" dirty="0">
                  <a:solidFill>
                    <a:srgbClr val="000000"/>
                  </a:solidFill>
                </a:rPr>
                <a:t>asNDAGAINqwq</a:t>
              </a:r>
              <a:br>
                <a:rPr kumimoji="0" lang="de-DE" sz="400" kern="0" dirty="0">
                  <a:solidFill>
                    <a:srgbClr val="000000"/>
                  </a:solidFill>
                </a:rPr>
              </a:br>
              <a:r>
                <a:rPr kumimoji="0" lang="de-DE" sz="400" kern="0" dirty="0">
                  <a:solidFill>
                    <a:srgbClr val="000000"/>
                  </a:solidFill>
                </a:rPr>
                <a:t>Ajksajasdfahdsjfk</a:t>
              </a:r>
              <a:br>
                <a:rPr kumimoji="0" lang="de-DE" sz="400" kern="0" dirty="0">
                  <a:solidFill>
                    <a:srgbClr val="000000"/>
                  </a:solidFill>
                </a:rPr>
              </a:br>
              <a:r>
                <a:rPr kumimoji="0" lang="de-DE" sz="400" kern="0" dirty="0">
                  <a:solidFill>
                    <a:srgbClr val="000000"/>
                  </a:solidFill>
                </a:rPr>
                <a:t>ASD2348FNA;W</a:t>
              </a:r>
              <a:br>
                <a:rPr kumimoji="0" lang="de-DE" sz="400" kern="0" dirty="0">
                  <a:solidFill>
                    <a:srgbClr val="000000"/>
                  </a:solidFill>
                </a:rPr>
              </a:br>
              <a:r>
                <a:rPr kumimoji="0" lang="de-DE" sz="400" kern="0" dirty="0">
                  <a:solidFill>
                    <a:srgbClr val="000000"/>
                  </a:solidFill>
                </a:rPr>
                <a:t>Asdafnasd;fmasd</a:t>
              </a:r>
              <a:br>
                <a:rPr kumimoji="0" lang="de-DE" sz="400" kern="0" dirty="0">
                  <a:solidFill>
                    <a:srgbClr val="000000"/>
                  </a:solidFill>
                </a:rPr>
              </a:br>
              <a:r>
                <a:rPr kumimoji="0" lang="de-DE" sz="400" kern="0" dirty="0">
                  <a:solidFill>
                    <a:srgbClr val="000000"/>
                  </a:solidFill>
                </a:rPr>
                <a:t>ASwt5iqwerjsfg43</a:t>
              </a:r>
            </a:p>
            <a:p>
              <a:pPr>
                <a:defRPr/>
              </a:pPr>
              <a:endParaRPr kumimoji="0" lang="en-GB" sz="5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87" name="Can 86"/>
          <p:cNvSpPr/>
          <p:nvPr/>
        </p:nvSpPr>
        <p:spPr bwMode="auto">
          <a:xfrm>
            <a:off x="5069045" y="5159666"/>
            <a:ext cx="564728" cy="749373"/>
          </a:xfrm>
          <a:prstGeom prst="can">
            <a:avLst/>
          </a:prstGeom>
          <a:solidFill>
            <a:srgbClr val="002B62">
              <a:lumMod val="25000"/>
              <a:lumOff val="75000"/>
            </a:srgbClr>
          </a:solidFill>
          <a:ln>
            <a:solidFill>
              <a:srgbClr val="002B62">
                <a:lumMod val="75000"/>
                <a:lumOff val="25000"/>
              </a:srgb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en-GB" sz="333" kern="0" dirty="0">
                <a:solidFill>
                  <a:srgbClr val="000000"/>
                </a:solidFill>
              </a:rPr>
              <a:t>a </a:t>
            </a:r>
            <a:r>
              <a:rPr kumimoji="0" lang="en-GB" sz="333" kern="0" dirty="0" err="1">
                <a:solidFill>
                  <a:srgbClr val="000000"/>
                </a:solidFill>
              </a:rPr>
              <a:t>foaf:Person</a:t>
            </a:r>
            <a:r>
              <a:rPr kumimoji="0" lang="en-GB" sz="333" kern="0" dirty="0">
                <a:solidFill>
                  <a:srgbClr val="000000"/>
                </a:solidFill>
              </a:rPr>
              <a:t> ; </a:t>
            </a:r>
            <a:r>
              <a:rPr kumimoji="0" lang="en-GB" sz="333" kern="0" dirty="0" err="1">
                <a:solidFill>
                  <a:srgbClr val="000000"/>
                </a:solidFill>
              </a:rPr>
              <a:t>foaf:name</a:t>
            </a:r>
            <a:r>
              <a:rPr kumimoji="0" lang="en-GB" sz="333" kern="0" dirty="0">
                <a:solidFill>
                  <a:srgbClr val="000000"/>
                </a:solidFill>
              </a:rPr>
              <a:t> "Jimmy Wales" ; </a:t>
            </a:r>
            <a:r>
              <a:rPr kumimoji="0" lang="en-GB" sz="333" kern="0" dirty="0" err="1">
                <a:solidFill>
                  <a:srgbClr val="000000"/>
                </a:solidFill>
              </a:rPr>
              <a:t>foaf:mbox</a:t>
            </a:r>
            <a:r>
              <a:rPr kumimoji="0" lang="en-GB" sz="333" kern="0" dirty="0">
                <a:solidFill>
                  <a:srgbClr val="000000"/>
                </a:solidFill>
              </a:rPr>
              <a:t> &lt;mailto:jwales@bomis.com&gt; ; </a:t>
            </a:r>
            <a:r>
              <a:rPr kumimoji="0" lang="en-GB" sz="333" kern="0" dirty="0" err="1">
                <a:solidFill>
                  <a:srgbClr val="000000"/>
                </a:solidFill>
              </a:rPr>
              <a:t>foaf:homepage</a:t>
            </a:r>
            <a:r>
              <a:rPr kumimoji="0" lang="en-GB" sz="333" kern="0" dirty="0">
                <a:solidFill>
                  <a:srgbClr val="000000"/>
                </a:solidFill>
              </a:rPr>
              <a:t> &lt;http://www.jimmywales.com&gt; </a:t>
            </a:r>
            <a:endParaRPr kumimoji="0" lang="de-DE" sz="333" kern="0" dirty="0">
              <a:solidFill>
                <a:srgbClr val="00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1954130" y="5147912"/>
            <a:ext cx="617135" cy="756070"/>
            <a:chOff x="1983940" y="5146235"/>
            <a:chExt cx="712663" cy="952657"/>
          </a:xfrm>
        </p:grpSpPr>
        <p:sp>
          <p:nvSpPr>
            <p:cNvPr id="89" name="Can 88"/>
            <p:cNvSpPr/>
            <p:nvPr/>
          </p:nvSpPr>
          <p:spPr bwMode="auto">
            <a:xfrm>
              <a:off x="2013585" y="5146235"/>
              <a:ext cx="678798" cy="952657"/>
            </a:xfrm>
            <a:prstGeom prst="can">
              <a:avLst/>
            </a:prstGeom>
            <a:solidFill>
              <a:srgbClr val="203315">
                <a:lumMod val="50000"/>
                <a:lumOff val="50000"/>
              </a:srgbClr>
            </a:solidFill>
            <a:ln>
              <a:solidFill>
                <a:srgbClr val="203315">
                  <a:lumMod val="75000"/>
                  <a:lumOff val="25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1983940" y="5293224"/>
              <a:ext cx="712663" cy="6327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en-GB" sz="333" kern="0" dirty="0">
                  <a:solidFill>
                    <a:srgbClr val="000000"/>
                  </a:solidFill>
                </a:rPr>
                <a:t>&lt;situation id="GU</a:t>
              </a:r>
              <a:br>
                <a:rPr kumimoji="0" lang="en-GB" sz="333" kern="0" dirty="0">
                  <a:solidFill>
                    <a:srgbClr val="000000"/>
                  </a:solidFill>
                </a:rPr>
              </a:br>
              <a:r>
                <a:rPr kumimoji="0" lang="en-GB" sz="333" kern="0" dirty="0">
                  <a:solidFill>
                    <a:srgbClr val="000000"/>
                  </a:solidFill>
                </a:rPr>
                <a:t>ID2A22530C-D4</a:t>
              </a:r>
              <a:br>
                <a:rPr kumimoji="0" lang="en-GB" sz="333" kern="0" dirty="0">
                  <a:solidFill>
                    <a:srgbClr val="000000"/>
                  </a:solidFill>
                </a:rPr>
              </a:br>
              <a:r>
                <a:rPr kumimoji="0" lang="en-GB" sz="333" kern="0" dirty="0">
                  <a:solidFill>
                    <a:srgbClr val="000000"/>
                  </a:solidFill>
                </a:rPr>
                <a:t>52-4ae8-B942-9</a:t>
              </a:r>
              <a:br>
                <a:rPr kumimoji="0" lang="en-GB" sz="333" kern="0" dirty="0">
                  <a:solidFill>
                    <a:srgbClr val="000000"/>
                  </a:solidFill>
                </a:rPr>
              </a:br>
              <a:r>
                <a:rPr kumimoji="0" lang="en-GB" sz="333" kern="0" dirty="0">
                  <a:solidFill>
                    <a:srgbClr val="000000"/>
                  </a:solidFill>
                </a:rPr>
                <a:t>93BC2923D13" v</a:t>
              </a:r>
              <a:br>
                <a:rPr kumimoji="0" lang="en-GB" sz="333" kern="0" dirty="0">
                  <a:solidFill>
                    <a:srgbClr val="000000"/>
                  </a:solidFill>
                </a:rPr>
              </a:br>
              <a:r>
                <a:rPr kumimoji="0" lang="en-GB" sz="333" kern="0" dirty="0" err="1">
                  <a:solidFill>
                    <a:srgbClr val="000000"/>
                  </a:solidFill>
                </a:rPr>
                <a:t>ersion</a:t>
              </a:r>
              <a:r>
                <a:rPr kumimoji="0" lang="en-GB" sz="333" kern="0" dirty="0">
                  <a:solidFill>
                    <a:srgbClr val="000000"/>
                  </a:solidFill>
                </a:rPr>
                <a:t>="1"&gt;</a:t>
              </a:r>
            </a:p>
            <a:p>
              <a:pPr>
                <a:defRPr/>
              </a:pPr>
              <a:r>
                <a:rPr kumimoji="0" lang="en-GB" sz="333" kern="0" dirty="0">
                  <a:solidFill>
                    <a:srgbClr val="000000"/>
                  </a:solidFill>
                </a:rPr>
                <a:t>&lt;</a:t>
              </a:r>
              <a:r>
                <a:rPr kumimoji="0" lang="en-GB" sz="333" kern="0" dirty="0" err="1">
                  <a:solidFill>
                    <a:srgbClr val="000000"/>
                  </a:solidFill>
                </a:rPr>
                <a:t>overallSeverity</a:t>
              </a:r>
              <a:r>
                <a:rPr kumimoji="0" lang="en-GB" sz="333" kern="0" dirty="0">
                  <a:solidFill>
                    <a:srgbClr val="000000"/>
                  </a:solidFill>
                </a:rPr>
                <a:t>&gt;</a:t>
              </a:r>
              <a:br>
                <a:rPr kumimoji="0" lang="en-GB" sz="333" kern="0" dirty="0">
                  <a:solidFill>
                    <a:srgbClr val="000000"/>
                  </a:solidFill>
                </a:rPr>
              </a:br>
              <a:r>
                <a:rPr kumimoji="0" lang="en-GB" sz="333" kern="0" dirty="0">
                  <a:solidFill>
                    <a:srgbClr val="000000"/>
                  </a:solidFill>
                </a:rPr>
                <a:t>high&lt;</a:t>
              </a:r>
              <a:br>
                <a:rPr kumimoji="0" lang="en-GB" sz="333" kern="0" dirty="0">
                  <a:solidFill>
                    <a:srgbClr val="000000"/>
                  </a:solidFill>
                </a:rPr>
              </a:br>
              <a:r>
                <a:rPr kumimoji="0" lang="en-GB" sz="333" kern="0" dirty="0">
                  <a:solidFill>
                    <a:srgbClr val="000000"/>
                  </a:solidFill>
                </a:rPr>
                <a:t>/</a:t>
              </a:r>
              <a:r>
                <a:rPr kumimoji="0" lang="en-GB" sz="333" kern="0" dirty="0" err="1">
                  <a:solidFill>
                    <a:srgbClr val="000000"/>
                  </a:solidFill>
                </a:rPr>
                <a:t>overallSeverity</a:t>
              </a:r>
              <a:r>
                <a:rPr kumimoji="0" lang="en-GB" sz="333" kern="0" dirty="0">
                  <a:solidFill>
                    <a:srgbClr val="000000"/>
                  </a:solidFill>
                </a:rPr>
                <a:t>&gt;</a:t>
              </a:r>
            </a:p>
          </p:txBody>
        </p:sp>
      </p:grp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7896203" y="5099969"/>
            <a:ext cx="585808" cy="791667"/>
            <a:chOff x="7871290" y="3868268"/>
            <a:chExt cx="1051916" cy="1084086"/>
          </a:xfrm>
        </p:grpSpPr>
        <p:sp>
          <p:nvSpPr>
            <p:cNvPr id="92" name="Can 91"/>
            <p:cNvSpPr/>
            <p:nvPr/>
          </p:nvSpPr>
          <p:spPr bwMode="auto">
            <a:xfrm>
              <a:off x="7871290" y="3868268"/>
              <a:ext cx="1051916" cy="108408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723" y="4178349"/>
              <a:ext cx="690811" cy="690811"/>
            </a:xfrm>
            <a:prstGeom prst="rect">
              <a:avLst/>
            </a:prstGeom>
          </p:spPr>
        </p:pic>
      </p:grp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369758" y="5170622"/>
            <a:ext cx="572903" cy="769373"/>
            <a:chOff x="611559" y="5085184"/>
            <a:chExt cx="723227" cy="1013708"/>
          </a:xfrm>
        </p:grpSpPr>
        <p:sp>
          <p:nvSpPr>
            <p:cNvPr id="95" name="Can 94"/>
            <p:cNvSpPr/>
            <p:nvPr/>
          </p:nvSpPr>
          <p:spPr bwMode="auto">
            <a:xfrm>
              <a:off x="611559" y="5085184"/>
              <a:ext cx="723227" cy="1013708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76491B">
                  <a:lumMod val="60000"/>
                  <a:lumOff val="4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kumimoji="0" lang="de-DE" sz="600" kern="0" dirty="0">
                <a:solidFill>
                  <a:srgbClr val="000000"/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96" y="5403287"/>
              <a:ext cx="438552" cy="438552"/>
            </a:xfrm>
            <a:prstGeom prst="rect">
              <a:avLst/>
            </a:prstGeom>
          </p:spPr>
        </p:pic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981827" y="5147695"/>
            <a:ext cx="617891" cy="741327"/>
            <a:chOff x="5142614" y="5301208"/>
            <a:chExt cx="900272" cy="1080120"/>
          </a:xfrm>
        </p:grpSpPr>
        <p:sp>
          <p:nvSpPr>
            <p:cNvPr id="98" name="Can 97"/>
            <p:cNvSpPr/>
            <p:nvPr/>
          </p:nvSpPr>
          <p:spPr bwMode="auto">
            <a:xfrm>
              <a:off x="5220072" y="5301208"/>
              <a:ext cx="822814" cy="1080120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sz="1400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42614" y="5498649"/>
              <a:ext cx="808581" cy="553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GB" sz="267" kern="0" dirty="0">
                  <a:solidFill>
                    <a:srgbClr val="000000"/>
                  </a:solidFill>
                </a:rPr>
                <a:t>"</a:t>
              </a:r>
              <a:r>
                <a:rPr kumimoji="0" lang="en-GB" sz="267" kern="0" dirty="0" err="1">
                  <a:solidFill>
                    <a:srgbClr val="000000"/>
                  </a:solidFill>
                </a:rPr>
                <a:t>contextRegistration</a:t>
              </a:r>
              <a:r>
                <a:rPr kumimoji="0" lang="en-GB" sz="267" kern="0" dirty="0">
                  <a:solidFill>
                    <a:srgbClr val="000000"/>
                  </a:solidFill>
                </a:rPr>
                <a:t>": [</a:t>
              </a:r>
            </a:p>
            <a:p>
              <a:pPr>
                <a:defRPr/>
              </a:pPr>
              <a:r>
                <a:rPr kumimoji="0" lang="en-GB" sz="267" kern="0" dirty="0">
                  <a:solidFill>
                    <a:srgbClr val="000000"/>
                  </a:solidFill>
                </a:rPr>
                <a:t> { "entities": [ { "id": "E1", </a:t>
              </a:r>
            </a:p>
            <a:p>
              <a:pPr>
                <a:defRPr/>
              </a:pPr>
              <a:r>
                <a:rPr kumimoji="0" lang="en-GB" sz="267" kern="0" dirty="0">
                  <a:solidFill>
                    <a:srgbClr val="000000"/>
                  </a:solidFill>
                </a:rPr>
                <a:t>    "type": "T1", </a:t>
              </a:r>
            </a:p>
            <a:p>
              <a:pPr>
                <a:defRPr/>
              </a:pPr>
              <a:r>
                <a:rPr kumimoji="0" lang="en-GB" sz="267" kern="0" dirty="0">
                  <a:solidFill>
                    <a:srgbClr val="000000"/>
                  </a:solidFill>
                </a:rPr>
                <a:t>“   </a:t>
              </a:r>
              <a:r>
                <a:rPr kumimoji="0" lang="en-GB" sz="267" kern="0" dirty="0" err="1">
                  <a:solidFill>
                    <a:srgbClr val="000000"/>
                  </a:solidFill>
                </a:rPr>
                <a:t>isPattern</a:t>
              </a:r>
              <a:r>
                <a:rPr kumimoji="0" lang="en-GB" sz="267" kern="0" dirty="0">
                  <a:solidFill>
                    <a:srgbClr val="000000"/>
                  </a:solidFill>
                </a:rPr>
                <a:t>": "false" }, </a:t>
              </a:r>
            </a:p>
            <a:p>
              <a:pPr>
                <a:defRPr/>
              </a:pPr>
              <a:r>
                <a:rPr kumimoji="0" lang="en-GB" sz="267" kern="0" dirty="0">
                  <a:solidFill>
                    <a:srgbClr val="000000"/>
                  </a:solidFill>
                </a:rPr>
                <a:t>   { "id": "E2", </a:t>
              </a:r>
            </a:p>
            <a:p>
              <a:pPr>
                <a:defRPr/>
              </a:pPr>
              <a:r>
                <a:rPr kumimoji="0" lang="en-GB" sz="267" kern="0" dirty="0">
                  <a:solidFill>
                    <a:srgbClr val="000000"/>
                  </a:solidFill>
                </a:rPr>
                <a:t>    "type": "T2", “</a:t>
              </a:r>
            </a:p>
            <a:p>
              <a:pPr>
                <a:defRPr/>
              </a:pPr>
              <a:r>
                <a:rPr kumimoji="0" lang="en-GB" sz="267" kern="0" dirty="0">
                  <a:solidFill>
                    <a:srgbClr val="000000"/>
                  </a:solidFill>
                </a:rPr>
                <a:t>    </a:t>
              </a:r>
              <a:r>
                <a:rPr kumimoji="0" lang="en-GB" sz="267" kern="0" dirty="0" err="1">
                  <a:solidFill>
                    <a:srgbClr val="000000"/>
                  </a:solidFill>
                </a:rPr>
                <a:t>isPattern</a:t>
              </a:r>
              <a:r>
                <a:rPr kumimoji="0" lang="en-GB" sz="267" kern="0" dirty="0">
                  <a:solidFill>
                    <a:srgbClr val="000000"/>
                  </a:solidFill>
                </a:rPr>
                <a:t>": "false" } ],</a:t>
              </a: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5069044" y="971436"/>
            <a:ext cx="307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Entity (type, identifier</a:t>
            </a:r>
            <a:r>
              <a:rPr kumimoji="0" lang="de-DE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)</a:t>
            </a:r>
          </a:p>
        </p:txBody>
      </p:sp>
      <p:sp>
        <p:nvSpPr>
          <p:cNvPr id="101" name="Oval 100"/>
          <p:cNvSpPr/>
          <p:nvPr/>
        </p:nvSpPr>
        <p:spPr bwMode="auto">
          <a:xfrm>
            <a:off x="1538963" y="2627620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069047" y="1365532"/>
            <a:ext cx="14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Property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5015881" y="1759627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Relationship</a:t>
            </a:r>
            <a:endParaRPr kumimoji="0" lang="en-GB" kern="0" dirty="0">
              <a:solidFill>
                <a:srgbClr val="31253B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3287691" y="2267580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2420684" y="2985231"/>
            <a:ext cx="720080" cy="216024"/>
          </a:xfrm>
          <a:prstGeom prst="ellipse">
            <a:avLst/>
          </a:prstGeom>
          <a:solidFill>
            <a:srgbClr val="203315">
              <a:lumMod val="50000"/>
              <a:lumOff val="5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3647729" y="2735632"/>
            <a:ext cx="720080" cy="216024"/>
          </a:xfrm>
          <a:prstGeom prst="ellipse">
            <a:avLst/>
          </a:prstGeom>
          <a:solidFill>
            <a:srgbClr val="203315">
              <a:lumMod val="50000"/>
              <a:lumOff val="5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007043" y="3203684"/>
            <a:ext cx="720080" cy="216024"/>
          </a:xfrm>
          <a:prstGeom prst="ellipse">
            <a:avLst/>
          </a:prstGeom>
          <a:solidFill>
            <a:srgbClr val="002B62">
              <a:lumMod val="25000"/>
              <a:lumOff val="75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5093843" y="2528096"/>
            <a:ext cx="720080" cy="216024"/>
          </a:xfrm>
          <a:prstGeom prst="ellipse">
            <a:avLst/>
          </a:prstGeom>
          <a:solidFill>
            <a:srgbClr val="002B62">
              <a:lumMod val="25000"/>
              <a:lumOff val="75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1230395" y="3915031"/>
            <a:ext cx="720080" cy="216024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6891" y="3311696"/>
            <a:ext cx="720080" cy="216024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cxnSp>
        <p:nvCxnSpPr>
          <p:cNvPr id="111" name="Straight Connector 110"/>
          <p:cNvCxnSpPr>
            <a:stCxn id="109" idx="0"/>
            <a:endCxn id="101" idx="4"/>
          </p:cNvCxnSpPr>
          <p:nvPr/>
        </p:nvCxnSpPr>
        <p:spPr bwMode="auto">
          <a:xfrm flipV="1">
            <a:off x="1590438" y="2843651"/>
            <a:ext cx="308567" cy="1071387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109" idx="7"/>
            <a:endCxn id="105" idx="3"/>
          </p:cNvCxnSpPr>
          <p:nvPr/>
        </p:nvCxnSpPr>
        <p:spPr bwMode="auto">
          <a:xfrm flipV="1">
            <a:off x="1845025" y="3169619"/>
            <a:ext cx="681115" cy="77704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>
            <a:stCxn id="104" idx="3"/>
            <a:endCxn id="101" idx="6"/>
          </p:cNvCxnSpPr>
          <p:nvPr/>
        </p:nvCxnSpPr>
        <p:spPr bwMode="auto">
          <a:xfrm flipH="1">
            <a:off x="2259042" y="2451968"/>
            <a:ext cx="1134100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>
            <a:stCxn id="107" idx="3"/>
            <a:endCxn id="109" idx="6"/>
          </p:cNvCxnSpPr>
          <p:nvPr/>
        </p:nvCxnSpPr>
        <p:spPr bwMode="auto">
          <a:xfrm flipH="1">
            <a:off x="1950475" y="3388075"/>
            <a:ext cx="2162020" cy="63497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105" idx="7"/>
            <a:endCxn id="104" idx="4"/>
          </p:cNvCxnSpPr>
          <p:nvPr/>
        </p:nvCxnSpPr>
        <p:spPr bwMode="auto">
          <a:xfrm flipV="1">
            <a:off x="3035311" y="2483611"/>
            <a:ext cx="612419" cy="53326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106" idx="0"/>
            <a:endCxn id="104" idx="5"/>
          </p:cNvCxnSpPr>
          <p:nvPr/>
        </p:nvCxnSpPr>
        <p:spPr bwMode="auto">
          <a:xfrm flipH="1" flipV="1">
            <a:off x="3902316" y="2451968"/>
            <a:ext cx="105453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108" idx="2"/>
            <a:endCxn id="104" idx="6"/>
          </p:cNvCxnSpPr>
          <p:nvPr/>
        </p:nvCxnSpPr>
        <p:spPr bwMode="auto">
          <a:xfrm flipH="1" flipV="1">
            <a:off x="4007773" y="2375593"/>
            <a:ext cx="1086073" cy="260516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10" idx="1"/>
            <a:endCxn id="108" idx="5"/>
          </p:cNvCxnSpPr>
          <p:nvPr/>
        </p:nvCxnSpPr>
        <p:spPr bwMode="auto">
          <a:xfrm flipH="1" flipV="1">
            <a:off x="5708469" y="2712484"/>
            <a:ext cx="993876" cy="63084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stCxn id="110" idx="2"/>
            <a:endCxn id="106" idx="6"/>
          </p:cNvCxnSpPr>
          <p:nvPr/>
        </p:nvCxnSpPr>
        <p:spPr bwMode="auto">
          <a:xfrm flipH="1" flipV="1">
            <a:off x="4367812" y="2843644"/>
            <a:ext cx="2229083" cy="5760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107" idx="1"/>
            <a:endCxn id="106" idx="4"/>
          </p:cNvCxnSpPr>
          <p:nvPr/>
        </p:nvCxnSpPr>
        <p:spPr bwMode="auto">
          <a:xfrm flipH="1" flipV="1">
            <a:off x="4007769" y="2951656"/>
            <a:ext cx="104727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107" idx="6"/>
            <a:endCxn id="110" idx="3"/>
          </p:cNvCxnSpPr>
          <p:nvPr/>
        </p:nvCxnSpPr>
        <p:spPr bwMode="auto">
          <a:xfrm>
            <a:off x="4727126" y="3311697"/>
            <a:ext cx="1975223" cy="18438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>
            <a:stCxn id="106" idx="2"/>
            <a:endCxn id="105" idx="6"/>
          </p:cNvCxnSpPr>
          <p:nvPr/>
        </p:nvCxnSpPr>
        <p:spPr bwMode="auto">
          <a:xfrm flipH="1">
            <a:off x="3140767" y="2843651"/>
            <a:ext cx="506965" cy="249599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>
            <a:stCxn id="107" idx="7"/>
            <a:endCxn id="108" idx="4"/>
          </p:cNvCxnSpPr>
          <p:nvPr/>
        </p:nvCxnSpPr>
        <p:spPr bwMode="auto">
          <a:xfrm flipV="1">
            <a:off x="4621672" y="2744120"/>
            <a:ext cx="832213" cy="49120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>
            <a:stCxn id="95" idx="1"/>
            <a:endCxn id="131" idx="22"/>
          </p:cNvCxnSpPr>
          <p:nvPr/>
        </p:nvCxnSpPr>
        <p:spPr bwMode="auto">
          <a:xfrm flipV="1">
            <a:off x="656210" y="2571343"/>
            <a:ext cx="1268303" cy="2599279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Straight Connector 124"/>
          <p:cNvCxnSpPr>
            <a:stCxn id="92" idx="1"/>
            <a:endCxn id="110" idx="5"/>
          </p:cNvCxnSpPr>
          <p:nvPr/>
        </p:nvCxnSpPr>
        <p:spPr bwMode="auto">
          <a:xfrm flipH="1" flipV="1">
            <a:off x="7211517" y="3496085"/>
            <a:ext cx="977587" cy="1603887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904026" y="4321411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link to</a:t>
            </a:r>
            <a:br>
              <a:rPr kumimoji="0" lang="de-DE" sz="1400" kern="0" dirty="0">
                <a:solidFill>
                  <a:srgbClr val="000000"/>
                </a:solidFill>
              </a:rPr>
            </a:br>
            <a:r>
              <a:rPr kumimoji="0" lang="de-DE" sz="1400" kern="0" dirty="0">
                <a:solidFill>
                  <a:srgbClr val="000000"/>
                </a:solidFill>
              </a:rPr>
              <a:t>video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75478" y="413105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link to</a:t>
            </a:r>
            <a:br>
              <a:rPr kumimoji="0" lang="de-DE" sz="1400" kern="0" dirty="0">
                <a:solidFill>
                  <a:srgbClr val="000000"/>
                </a:solidFill>
              </a:rPr>
            </a:br>
            <a:r>
              <a:rPr kumimoji="0" lang="de-DE" sz="1400" kern="0" dirty="0">
                <a:solidFill>
                  <a:srgbClr val="000000"/>
                </a:solidFill>
              </a:rPr>
              <a:t>3D model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77" y="2951449"/>
            <a:ext cx="384711" cy="504473"/>
          </a:xfrm>
          <a:prstGeom prst="rect">
            <a:avLst/>
          </a:prstGeom>
        </p:spPr>
      </p:pic>
      <p:sp>
        <p:nvSpPr>
          <p:cNvPr id="129" name="フリーフォーム 17"/>
          <p:cNvSpPr>
            <a:spLocks/>
          </p:cNvSpPr>
          <p:nvPr/>
        </p:nvSpPr>
        <p:spPr bwMode="auto">
          <a:xfrm rot="13538844">
            <a:off x="2076576" y="2132112"/>
            <a:ext cx="338923" cy="339509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785948" y="2433699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31" name="Freeform 12"/>
          <p:cNvSpPr>
            <a:spLocks noChangeAspect="1" noEditPoints="1"/>
          </p:cNvSpPr>
          <p:nvPr/>
        </p:nvSpPr>
        <p:spPr bwMode="auto">
          <a:xfrm>
            <a:off x="1760753" y="2096734"/>
            <a:ext cx="333051" cy="653508"/>
          </a:xfrm>
          <a:custGeom>
            <a:avLst/>
            <a:gdLst>
              <a:gd name="T0" fmla="*/ 81 w 722"/>
              <a:gd name="T1" fmla="*/ 676 h 1421"/>
              <a:gd name="T2" fmla="*/ 185 w 722"/>
              <a:gd name="T3" fmla="*/ 639 h 1421"/>
              <a:gd name="T4" fmla="*/ 59 w 722"/>
              <a:gd name="T5" fmla="*/ 1421 h 1421"/>
              <a:gd name="T6" fmla="*/ 607 w 722"/>
              <a:gd name="T7" fmla="*/ 1186 h 1421"/>
              <a:gd name="T8" fmla="*/ 722 w 722"/>
              <a:gd name="T9" fmla="*/ 1421 h 1421"/>
              <a:gd name="T10" fmla="*/ 638 w 722"/>
              <a:gd name="T11" fmla="*/ 639 h 1421"/>
              <a:gd name="T12" fmla="*/ 666 w 722"/>
              <a:gd name="T13" fmla="*/ 705 h 1421"/>
              <a:gd name="T14" fmla="*/ 695 w 722"/>
              <a:gd name="T15" fmla="*/ 613 h 1421"/>
              <a:gd name="T16" fmla="*/ 523 w 722"/>
              <a:gd name="T17" fmla="*/ 582 h 1421"/>
              <a:gd name="T18" fmla="*/ 562 w 722"/>
              <a:gd name="T19" fmla="*/ 379 h 1421"/>
              <a:gd name="T20" fmla="*/ 590 w 722"/>
              <a:gd name="T21" fmla="*/ 442 h 1421"/>
              <a:gd name="T22" fmla="*/ 619 w 722"/>
              <a:gd name="T23" fmla="*/ 350 h 1421"/>
              <a:gd name="T24" fmla="*/ 590 w 722"/>
              <a:gd name="T25" fmla="*/ 322 h 1421"/>
              <a:gd name="T26" fmla="*/ 461 w 722"/>
              <a:gd name="T27" fmla="*/ 322 h 1421"/>
              <a:gd name="T28" fmla="*/ 361 w 722"/>
              <a:gd name="T29" fmla="*/ 1 h 1421"/>
              <a:gd name="T30" fmla="*/ 261 w 722"/>
              <a:gd name="T31" fmla="*/ 322 h 1421"/>
              <a:gd name="T32" fmla="*/ 104 w 722"/>
              <a:gd name="T33" fmla="*/ 350 h 1421"/>
              <a:gd name="T34" fmla="*/ 133 w 722"/>
              <a:gd name="T35" fmla="*/ 442 h 1421"/>
              <a:gd name="T36" fmla="*/ 162 w 722"/>
              <a:gd name="T37" fmla="*/ 379 h 1421"/>
              <a:gd name="T38" fmla="*/ 199 w 722"/>
              <a:gd name="T39" fmla="*/ 582 h 1421"/>
              <a:gd name="T40" fmla="*/ 23 w 722"/>
              <a:gd name="T41" fmla="*/ 611 h 1421"/>
              <a:gd name="T42" fmla="*/ 52 w 722"/>
              <a:gd name="T43" fmla="*/ 705 h 1421"/>
              <a:gd name="T44" fmla="*/ 355 w 722"/>
              <a:gd name="T45" fmla="*/ 1032 h 1421"/>
              <a:gd name="T46" fmla="*/ 190 w 722"/>
              <a:gd name="T47" fmla="*/ 1128 h 1421"/>
              <a:gd name="T48" fmla="*/ 439 w 722"/>
              <a:gd name="T49" fmla="*/ 582 h 1421"/>
              <a:gd name="T50" fmla="*/ 363 w 722"/>
              <a:gd name="T51" fmla="*/ 485 h 1421"/>
              <a:gd name="T52" fmla="*/ 373 w 722"/>
              <a:gd name="T53" fmla="*/ 379 h 1421"/>
              <a:gd name="T54" fmla="*/ 354 w 722"/>
              <a:gd name="T55" fmla="*/ 379 h 1421"/>
              <a:gd name="T56" fmla="*/ 365 w 722"/>
              <a:gd name="T57" fmla="*/ 684 h 1421"/>
              <a:gd name="T58" fmla="*/ 421 w 722"/>
              <a:gd name="T59" fmla="*/ 639 h 1421"/>
              <a:gd name="T60" fmla="*/ 247 w 722"/>
              <a:gd name="T61" fmla="*/ 852 h 1421"/>
              <a:gd name="T62" fmla="*/ 482 w 722"/>
              <a:gd name="T63" fmla="*/ 852 h 1421"/>
              <a:gd name="T64" fmla="*/ 355 w 722"/>
              <a:gd name="T65" fmla="*/ 966 h 1421"/>
              <a:gd name="T66" fmla="*/ 451 w 722"/>
              <a:gd name="T67" fmla="*/ 909 h 1421"/>
              <a:gd name="T68" fmla="*/ 587 w 722"/>
              <a:gd name="T69" fmla="*/ 1101 h 1421"/>
              <a:gd name="T70" fmla="*/ 544 w 722"/>
              <a:gd name="T71" fmla="*/ 922 h 1421"/>
              <a:gd name="T72" fmla="*/ 517 w 722"/>
              <a:gd name="T73" fmla="*/ 806 h 1421"/>
              <a:gd name="T74" fmla="*/ 483 w 722"/>
              <a:gd name="T75" fmla="*/ 663 h 1421"/>
              <a:gd name="T76" fmla="*/ 400 w 722"/>
              <a:gd name="T77" fmla="*/ 438 h 1421"/>
              <a:gd name="T78" fmla="*/ 443 w 722"/>
              <a:gd name="T79" fmla="*/ 493 h 1421"/>
              <a:gd name="T80" fmla="*/ 402 w 722"/>
              <a:gd name="T81" fmla="*/ 322 h 1421"/>
              <a:gd name="T82" fmla="*/ 361 w 722"/>
              <a:gd name="T83" fmla="*/ 149 h 1421"/>
              <a:gd name="T84" fmla="*/ 327 w 722"/>
              <a:gd name="T85" fmla="*/ 438 h 1421"/>
              <a:gd name="T86" fmla="*/ 300 w 722"/>
              <a:gd name="T87" fmla="*/ 404 h 1421"/>
              <a:gd name="T88" fmla="*/ 319 w 722"/>
              <a:gd name="T89" fmla="*/ 721 h 1421"/>
              <a:gd name="T90" fmla="*/ 240 w 722"/>
              <a:gd name="T91" fmla="*/ 658 h 1421"/>
              <a:gd name="T92" fmla="*/ 137 w 722"/>
              <a:gd name="T93" fmla="*/ 1093 h 1421"/>
              <a:gd name="T94" fmla="*/ 298 w 722"/>
              <a:gd name="T95" fmla="*/ 99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2" h="1421">
                <a:moveTo>
                  <a:pt x="52" y="705"/>
                </a:moveTo>
                <a:cubicBezTo>
                  <a:pt x="68" y="705"/>
                  <a:pt x="81" y="692"/>
                  <a:pt x="81" y="676"/>
                </a:cubicBezTo>
                <a:cubicBezTo>
                  <a:pt x="81" y="639"/>
                  <a:pt x="81" y="639"/>
                  <a:pt x="81" y="639"/>
                </a:cubicBezTo>
                <a:cubicBezTo>
                  <a:pt x="185" y="639"/>
                  <a:pt x="185" y="639"/>
                  <a:pt x="185" y="639"/>
                </a:cubicBezTo>
                <a:cubicBezTo>
                  <a:pt x="0" y="1421"/>
                  <a:pt x="0" y="1421"/>
                  <a:pt x="0" y="1421"/>
                </a:cubicBezTo>
                <a:cubicBezTo>
                  <a:pt x="59" y="1421"/>
                  <a:pt x="59" y="1421"/>
                  <a:pt x="59" y="1421"/>
                </a:cubicBezTo>
                <a:cubicBezTo>
                  <a:pt x="115" y="1186"/>
                  <a:pt x="115" y="1186"/>
                  <a:pt x="115" y="1186"/>
                </a:cubicBezTo>
                <a:cubicBezTo>
                  <a:pt x="607" y="1186"/>
                  <a:pt x="607" y="1186"/>
                  <a:pt x="607" y="1186"/>
                </a:cubicBezTo>
                <a:cubicBezTo>
                  <a:pt x="663" y="1421"/>
                  <a:pt x="663" y="1421"/>
                  <a:pt x="663" y="1421"/>
                </a:cubicBezTo>
                <a:cubicBezTo>
                  <a:pt x="722" y="1421"/>
                  <a:pt x="722" y="1421"/>
                  <a:pt x="722" y="1421"/>
                </a:cubicBezTo>
                <a:cubicBezTo>
                  <a:pt x="536" y="639"/>
                  <a:pt x="536" y="639"/>
                  <a:pt x="536" y="639"/>
                </a:cubicBezTo>
                <a:cubicBezTo>
                  <a:pt x="638" y="639"/>
                  <a:pt x="638" y="639"/>
                  <a:pt x="638" y="639"/>
                </a:cubicBezTo>
                <a:cubicBezTo>
                  <a:pt x="638" y="676"/>
                  <a:pt x="638" y="676"/>
                  <a:pt x="638" y="676"/>
                </a:cubicBezTo>
                <a:cubicBezTo>
                  <a:pt x="638" y="692"/>
                  <a:pt x="651" y="705"/>
                  <a:pt x="666" y="705"/>
                </a:cubicBezTo>
                <a:cubicBezTo>
                  <a:pt x="682" y="705"/>
                  <a:pt x="695" y="692"/>
                  <a:pt x="695" y="676"/>
                </a:cubicBezTo>
                <a:cubicBezTo>
                  <a:pt x="695" y="613"/>
                  <a:pt x="695" y="613"/>
                  <a:pt x="695" y="613"/>
                </a:cubicBezTo>
                <a:cubicBezTo>
                  <a:pt x="695" y="600"/>
                  <a:pt x="683" y="582"/>
                  <a:pt x="664" y="582"/>
                </a:cubicBezTo>
                <a:cubicBezTo>
                  <a:pt x="523" y="582"/>
                  <a:pt x="523" y="582"/>
                  <a:pt x="523" y="582"/>
                </a:cubicBezTo>
                <a:cubicBezTo>
                  <a:pt x="475" y="379"/>
                  <a:pt x="475" y="379"/>
                  <a:pt x="475" y="379"/>
                </a:cubicBezTo>
                <a:cubicBezTo>
                  <a:pt x="562" y="379"/>
                  <a:pt x="562" y="379"/>
                  <a:pt x="562" y="379"/>
                </a:cubicBezTo>
                <a:cubicBezTo>
                  <a:pt x="562" y="413"/>
                  <a:pt x="562" y="413"/>
                  <a:pt x="562" y="413"/>
                </a:cubicBezTo>
                <a:cubicBezTo>
                  <a:pt x="562" y="429"/>
                  <a:pt x="574" y="442"/>
                  <a:pt x="590" y="442"/>
                </a:cubicBezTo>
                <a:cubicBezTo>
                  <a:pt x="606" y="442"/>
                  <a:pt x="619" y="429"/>
                  <a:pt x="619" y="413"/>
                </a:cubicBezTo>
                <a:cubicBezTo>
                  <a:pt x="619" y="350"/>
                  <a:pt x="619" y="350"/>
                  <a:pt x="619" y="350"/>
                </a:cubicBezTo>
                <a:cubicBezTo>
                  <a:pt x="619" y="334"/>
                  <a:pt x="606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461" y="322"/>
                  <a:pt x="461" y="322"/>
                  <a:pt x="461" y="322"/>
                </a:cubicBezTo>
                <a:cubicBezTo>
                  <a:pt x="390" y="23"/>
                  <a:pt x="390" y="23"/>
                  <a:pt x="390" y="23"/>
                </a:cubicBezTo>
                <a:cubicBezTo>
                  <a:pt x="387" y="9"/>
                  <a:pt x="374" y="0"/>
                  <a:pt x="361" y="1"/>
                </a:cubicBezTo>
                <a:cubicBezTo>
                  <a:pt x="347" y="1"/>
                  <a:pt x="335" y="9"/>
                  <a:pt x="332" y="23"/>
                </a:cubicBezTo>
                <a:cubicBezTo>
                  <a:pt x="261" y="322"/>
                  <a:pt x="261" y="322"/>
                  <a:pt x="261" y="322"/>
                </a:cubicBezTo>
                <a:cubicBezTo>
                  <a:pt x="261" y="322"/>
                  <a:pt x="135" y="322"/>
                  <a:pt x="133" y="322"/>
                </a:cubicBezTo>
                <a:cubicBezTo>
                  <a:pt x="117" y="322"/>
                  <a:pt x="104" y="334"/>
                  <a:pt x="104" y="350"/>
                </a:cubicBezTo>
                <a:cubicBezTo>
                  <a:pt x="104" y="413"/>
                  <a:pt x="104" y="413"/>
                  <a:pt x="104" y="413"/>
                </a:cubicBezTo>
                <a:cubicBezTo>
                  <a:pt x="104" y="429"/>
                  <a:pt x="117" y="442"/>
                  <a:pt x="133" y="442"/>
                </a:cubicBezTo>
                <a:cubicBezTo>
                  <a:pt x="149" y="442"/>
                  <a:pt x="162" y="429"/>
                  <a:pt x="162" y="413"/>
                </a:cubicBezTo>
                <a:cubicBezTo>
                  <a:pt x="162" y="379"/>
                  <a:pt x="162" y="379"/>
                  <a:pt x="162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199" y="582"/>
                  <a:pt x="199" y="582"/>
                  <a:pt x="199" y="582"/>
                </a:cubicBezTo>
                <a:cubicBezTo>
                  <a:pt x="52" y="582"/>
                  <a:pt x="52" y="582"/>
                  <a:pt x="52" y="582"/>
                </a:cubicBezTo>
                <a:cubicBezTo>
                  <a:pt x="36" y="582"/>
                  <a:pt x="23" y="595"/>
                  <a:pt x="23" y="611"/>
                </a:cubicBezTo>
                <a:cubicBezTo>
                  <a:pt x="23" y="611"/>
                  <a:pt x="23" y="676"/>
                  <a:pt x="23" y="676"/>
                </a:cubicBezTo>
                <a:cubicBezTo>
                  <a:pt x="23" y="692"/>
                  <a:pt x="36" y="705"/>
                  <a:pt x="52" y="705"/>
                </a:cubicBezTo>
                <a:close/>
                <a:moveTo>
                  <a:pt x="190" y="1128"/>
                </a:moveTo>
                <a:cubicBezTo>
                  <a:pt x="355" y="1032"/>
                  <a:pt x="355" y="1032"/>
                  <a:pt x="355" y="1032"/>
                </a:cubicBezTo>
                <a:cubicBezTo>
                  <a:pt x="520" y="1128"/>
                  <a:pt x="520" y="1128"/>
                  <a:pt x="520" y="1128"/>
                </a:cubicBezTo>
                <a:lnTo>
                  <a:pt x="190" y="1128"/>
                </a:lnTo>
                <a:close/>
                <a:moveTo>
                  <a:pt x="363" y="485"/>
                </a:moveTo>
                <a:cubicBezTo>
                  <a:pt x="439" y="582"/>
                  <a:pt x="439" y="582"/>
                  <a:pt x="439" y="582"/>
                </a:cubicBezTo>
                <a:cubicBezTo>
                  <a:pt x="288" y="582"/>
                  <a:pt x="288" y="582"/>
                  <a:pt x="288" y="582"/>
                </a:cubicBezTo>
                <a:lnTo>
                  <a:pt x="363" y="485"/>
                </a:lnTo>
                <a:close/>
                <a:moveTo>
                  <a:pt x="354" y="379"/>
                </a:moveTo>
                <a:cubicBezTo>
                  <a:pt x="373" y="379"/>
                  <a:pt x="373" y="379"/>
                  <a:pt x="373" y="379"/>
                </a:cubicBezTo>
                <a:cubicBezTo>
                  <a:pt x="363" y="391"/>
                  <a:pt x="363" y="391"/>
                  <a:pt x="363" y="391"/>
                </a:cubicBezTo>
                <a:lnTo>
                  <a:pt x="354" y="379"/>
                </a:lnTo>
                <a:close/>
                <a:moveTo>
                  <a:pt x="421" y="639"/>
                </a:moveTo>
                <a:cubicBezTo>
                  <a:pt x="365" y="684"/>
                  <a:pt x="365" y="684"/>
                  <a:pt x="365" y="684"/>
                </a:cubicBezTo>
                <a:cubicBezTo>
                  <a:pt x="309" y="639"/>
                  <a:pt x="309" y="639"/>
                  <a:pt x="309" y="639"/>
                </a:cubicBezTo>
                <a:lnTo>
                  <a:pt x="421" y="639"/>
                </a:lnTo>
                <a:close/>
                <a:moveTo>
                  <a:pt x="482" y="852"/>
                </a:moveTo>
                <a:cubicBezTo>
                  <a:pt x="247" y="852"/>
                  <a:pt x="247" y="852"/>
                  <a:pt x="247" y="852"/>
                </a:cubicBezTo>
                <a:cubicBezTo>
                  <a:pt x="365" y="758"/>
                  <a:pt x="365" y="758"/>
                  <a:pt x="365" y="758"/>
                </a:cubicBezTo>
                <a:lnTo>
                  <a:pt x="482" y="852"/>
                </a:lnTo>
                <a:close/>
                <a:moveTo>
                  <a:pt x="451" y="909"/>
                </a:moveTo>
                <a:cubicBezTo>
                  <a:pt x="355" y="966"/>
                  <a:pt x="355" y="966"/>
                  <a:pt x="355" y="966"/>
                </a:cubicBezTo>
                <a:cubicBezTo>
                  <a:pt x="258" y="909"/>
                  <a:pt x="258" y="909"/>
                  <a:pt x="258" y="909"/>
                </a:cubicBezTo>
                <a:lnTo>
                  <a:pt x="451" y="909"/>
                </a:lnTo>
                <a:close/>
                <a:moveTo>
                  <a:pt x="544" y="922"/>
                </a:moveTo>
                <a:cubicBezTo>
                  <a:pt x="587" y="1101"/>
                  <a:pt x="587" y="1101"/>
                  <a:pt x="587" y="1101"/>
                </a:cubicBezTo>
                <a:cubicBezTo>
                  <a:pt x="412" y="999"/>
                  <a:pt x="412" y="999"/>
                  <a:pt x="412" y="999"/>
                </a:cubicBezTo>
                <a:lnTo>
                  <a:pt x="544" y="922"/>
                </a:lnTo>
                <a:close/>
                <a:moveTo>
                  <a:pt x="483" y="663"/>
                </a:moveTo>
                <a:cubicBezTo>
                  <a:pt x="517" y="806"/>
                  <a:pt x="517" y="806"/>
                  <a:pt x="517" y="806"/>
                </a:cubicBezTo>
                <a:cubicBezTo>
                  <a:pt x="411" y="721"/>
                  <a:pt x="411" y="721"/>
                  <a:pt x="411" y="721"/>
                </a:cubicBezTo>
                <a:lnTo>
                  <a:pt x="483" y="663"/>
                </a:lnTo>
                <a:close/>
                <a:moveTo>
                  <a:pt x="443" y="493"/>
                </a:moveTo>
                <a:cubicBezTo>
                  <a:pt x="400" y="438"/>
                  <a:pt x="400" y="438"/>
                  <a:pt x="400" y="438"/>
                </a:cubicBezTo>
                <a:cubicBezTo>
                  <a:pt x="423" y="409"/>
                  <a:pt x="423" y="409"/>
                  <a:pt x="423" y="409"/>
                </a:cubicBezTo>
                <a:lnTo>
                  <a:pt x="443" y="493"/>
                </a:lnTo>
                <a:close/>
                <a:moveTo>
                  <a:pt x="361" y="149"/>
                </a:moveTo>
                <a:cubicBezTo>
                  <a:pt x="402" y="322"/>
                  <a:pt x="402" y="322"/>
                  <a:pt x="402" y="322"/>
                </a:cubicBezTo>
                <a:cubicBezTo>
                  <a:pt x="320" y="322"/>
                  <a:pt x="320" y="322"/>
                  <a:pt x="320" y="322"/>
                </a:cubicBezTo>
                <a:lnTo>
                  <a:pt x="361" y="149"/>
                </a:lnTo>
                <a:close/>
                <a:moveTo>
                  <a:pt x="300" y="404"/>
                </a:moveTo>
                <a:cubicBezTo>
                  <a:pt x="327" y="438"/>
                  <a:pt x="327" y="438"/>
                  <a:pt x="327" y="438"/>
                </a:cubicBezTo>
                <a:cubicBezTo>
                  <a:pt x="277" y="502"/>
                  <a:pt x="277" y="502"/>
                  <a:pt x="277" y="502"/>
                </a:cubicBezTo>
                <a:lnTo>
                  <a:pt x="300" y="404"/>
                </a:lnTo>
                <a:close/>
                <a:moveTo>
                  <a:pt x="240" y="658"/>
                </a:moveTo>
                <a:cubicBezTo>
                  <a:pt x="319" y="721"/>
                  <a:pt x="319" y="721"/>
                  <a:pt x="319" y="721"/>
                </a:cubicBezTo>
                <a:cubicBezTo>
                  <a:pt x="203" y="813"/>
                  <a:pt x="203" y="813"/>
                  <a:pt x="203" y="813"/>
                </a:cubicBezTo>
                <a:lnTo>
                  <a:pt x="240" y="658"/>
                </a:lnTo>
                <a:close/>
                <a:moveTo>
                  <a:pt x="298" y="999"/>
                </a:moveTo>
                <a:cubicBezTo>
                  <a:pt x="137" y="1093"/>
                  <a:pt x="137" y="1093"/>
                  <a:pt x="137" y="1093"/>
                </a:cubicBezTo>
                <a:cubicBezTo>
                  <a:pt x="176" y="928"/>
                  <a:pt x="176" y="928"/>
                  <a:pt x="176" y="928"/>
                </a:cubicBezTo>
                <a:lnTo>
                  <a:pt x="298" y="999"/>
                </a:ln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2" name="フリーフォーム 29"/>
          <p:cNvSpPr>
            <a:spLocks noChangeAspect="1" noChangeArrowheads="1"/>
          </p:cNvSpPr>
          <p:nvPr/>
        </p:nvSpPr>
        <p:spPr bwMode="auto">
          <a:xfrm>
            <a:off x="4276748" y="2939427"/>
            <a:ext cx="182129" cy="448648"/>
          </a:xfrm>
          <a:custGeom>
            <a:avLst/>
            <a:gdLst>
              <a:gd name="connsiteX0" fmla="*/ 79601 w 431800"/>
              <a:gd name="connsiteY0" fmla="*/ 241300 h 1063625"/>
              <a:gd name="connsiteX1" fmla="*/ 352199 w 431800"/>
              <a:gd name="connsiteY1" fmla="*/ 241300 h 1063625"/>
              <a:gd name="connsiteX2" fmla="*/ 431800 w 431800"/>
              <a:gd name="connsiteY2" fmla="*/ 319474 h 1063625"/>
              <a:gd name="connsiteX3" fmla="*/ 431800 w 431800"/>
              <a:gd name="connsiteY3" fmla="*/ 585564 h 1063625"/>
              <a:gd name="connsiteX4" fmla="*/ 391248 w 431800"/>
              <a:gd name="connsiteY4" fmla="*/ 632168 h 1063625"/>
              <a:gd name="connsiteX5" fmla="*/ 349946 w 431800"/>
              <a:gd name="connsiteY5" fmla="*/ 585564 h 1063625"/>
              <a:gd name="connsiteX6" fmla="*/ 349946 w 431800"/>
              <a:gd name="connsiteY6" fmla="*/ 351044 h 1063625"/>
              <a:gd name="connsiteX7" fmla="*/ 323662 w 431800"/>
              <a:gd name="connsiteY7" fmla="*/ 351044 h 1063625"/>
              <a:gd name="connsiteX8" fmla="*/ 323662 w 431800"/>
              <a:gd name="connsiteY8" fmla="*/ 1012512 h 1063625"/>
              <a:gd name="connsiteX9" fmla="*/ 275601 w 431800"/>
              <a:gd name="connsiteY9" fmla="*/ 1063625 h 1063625"/>
              <a:gd name="connsiteX10" fmla="*/ 228291 w 431800"/>
              <a:gd name="connsiteY10" fmla="*/ 1012512 h 1063625"/>
              <a:gd name="connsiteX11" fmla="*/ 229042 w 431800"/>
              <a:gd name="connsiteY11" fmla="*/ 649456 h 1063625"/>
              <a:gd name="connsiteX12" fmla="*/ 202007 w 431800"/>
              <a:gd name="connsiteY12" fmla="*/ 649456 h 1063625"/>
              <a:gd name="connsiteX13" fmla="*/ 202758 w 431800"/>
              <a:gd name="connsiteY13" fmla="*/ 1012512 h 1063625"/>
              <a:gd name="connsiteX14" fmla="*/ 155448 w 431800"/>
              <a:gd name="connsiteY14" fmla="*/ 1063625 h 1063625"/>
              <a:gd name="connsiteX15" fmla="*/ 107387 w 431800"/>
              <a:gd name="connsiteY15" fmla="*/ 1012512 h 1063625"/>
              <a:gd name="connsiteX16" fmla="*/ 107387 w 431800"/>
              <a:gd name="connsiteY16" fmla="*/ 351044 h 1063625"/>
              <a:gd name="connsiteX17" fmla="*/ 81103 w 431800"/>
              <a:gd name="connsiteY17" fmla="*/ 351044 h 1063625"/>
              <a:gd name="connsiteX18" fmla="*/ 81103 w 431800"/>
              <a:gd name="connsiteY18" fmla="*/ 585564 h 1063625"/>
              <a:gd name="connsiteX19" fmla="*/ 40552 w 431800"/>
              <a:gd name="connsiteY19" fmla="*/ 632168 h 1063625"/>
              <a:gd name="connsiteX20" fmla="*/ 0 w 431800"/>
              <a:gd name="connsiteY20" fmla="*/ 585564 h 1063625"/>
              <a:gd name="connsiteX21" fmla="*/ 0 w 431800"/>
              <a:gd name="connsiteY21" fmla="*/ 319474 h 1063625"/>
              <a:gd name="connsiteX22" fmla="*/ 79601 w 431800"/>
              <a:gd name="connsiteY22" fmla="*/ 241300 h 1063625"/>
              <a:gd name="connsiteX23" fmla="*/ 215900 w 431800"/>
              <a:gd name="connsiteY23" fmla="*/ 0 h 1063625"/>
              <a:gd name="connsiteX24" fmla="*/ 314325 w 431800"/>
              <a:gd name="connsiteY24" fmla="*/ 111919 h 1063625"/>
              <a:gd name="connsiteX25" fmla="*/ 215900 w 431800"/>
              <a:gd name="connsiteY25" fmla="*/ 223838 h 1063625"/>
              <a:gd name="connsiteX26" fmla="*/ 117475 w 431800"/>
              <a:gd name="connsiteY26" fmla="*/ 111919 h 1063625"/>
              <a:gd name="connsiteX27" fmla="*/ 215900 w 431800"/>
              <a:gd name="connsiteY27" fmla="*/ 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1800" h="1063625">
                <a:moveTo>
                  <a:pt x="79601" y="241300"/>
                </a:moveTo>
                <a:cubicBezTo>
                  <a:pt x="79601" y="241300"/>
                  <a:pt x="79601" y="241300"/>
                  <a:pt x="352199" y="241300"/>
                </a:cubicBezTo>
                <a:cubicBezTo>
                  <a:pt x="387494" y="245058"/>
                  <a:pt x="427294" y="270615"/>
                  <a:pt x="431800" y="319474"/>
                </a:cubicBezTo>
                <a:cubicBezTo>
                  <a:pt x="431800" y="319474"/>
                  <a:pt x="431800" y="319474"/>
                  <a:pt x="431800" y="585564"/>
                </a:cubicBezTo>
                <a:cubicBezTo>
                  <a:pt x="431800" y="611121"/>
                  <a:pt x="413026" y="632168"/>
                  <a:pt x="391248" y="632168"/>
                </a:cubicBezTo>
                <a:cubicBezTo>
                  <a:pt x="368720" y="632168"/>
                  <a:pt x="349946" y="611121"/>
                  <a:pt x="349946" y="585564"/>
                </a:cubicBezTo>
                <a:cubicBezTo>
                  <a:pt x="349946" y="585564"/>
                  <a:pt x="349946" y="585564"/>
                  <a:pt x="349946" y="351044"/>
                </a:cubicBezTo>
                <a:cubicBezTo>
                  <a:pt x="349946" y="351044"/>
                  <a:pt x="349946" y="351044"/>
                  <a:pt x="323662" y="351044"/>
                </a:cubicBezTo>
                <a:cubicBezTo>
                  <a:pt x="323662" y="351044"/>
                  <a:pt x="323662" y="351044"/>
                  <a:pt x="323662" y="1012512"/>
                </a:cubicBezTo>
                <a:cubicBezTo>
                  <a:pt x="323662" y="1040323"/>
                  <a:pt x="301885" y="1063625"/>
                  <a:pt x="275601" y="1063625"/>
                </a:cubicBezTo>
                <a:cubicBezTo>
                  <a:pt x="249318" y="1063625"/>
                  <a:pt x="228291" y="1040323"/>
                  <a:pt x="228291" y="1012512"/>
                </a:cubicBezTo>
                <a:cubicBezTo>
                  <a:pt x="228291" y="1012512"/>
                  <a:pt x="228291" y="1012512"/>
                  <a:pt x="229042" y="649456"/>
                </a:cubicBezTo>
                <a:cubicBezTo>
                  <a:pt x="229042" y="649456"/>
                  <a:pt x="229042" y="649456"/>
                  <a:pt x="202007" y="649456"/>
                </a:cubicBezTo>
                <a:cubicBezTo>
                  <a:pt x="202007" y="649456"/>
                  <a:pt x="202007" y="649456"/>
                  <a:pt x="202758" y="1012512"/>
                </a:cubicBezTo>
                <a:cubicBezTo>
                  <a:pt x="202758" y="1040323"/>
                  <a:pt x="181731" y="1063625"/>
                  <a:pt x="155448" y="1063625"/>
                </a:cubicBezTo>
                <a:cubicBezTo>
                  <a:pt x="129165" y="1063625"/>
                  <a:pt x="107387" y="1040323"/>
                  <a:pt x="107387" y="1012512"/>
                </a:cubicBezTo>
                <a:cubicBezTo>
                  <a:pt x="107387" y="1012512"/>
                  <a:pt x="107387" y="1012512"/>
                  <a:pt x="107387" y="351044"/>
                </a:cubicBezTo>
                <a:cubicBezTo>
                  <a:pt x="107387" y="351044"/>
                  <a:pt x="107387" y="351044"/>
                  <a:pt x="81103" y="351044"/>
                </a:cubicBezTo>
                <a:cubicBezTo>
                  <a:pt x="81103" y="351044"/>
                  <a:pt x="81103" y="351044"/>
                  <a:pt x="81103" y="585564"/>
                </a:cubicBezTo>
                <a:cubicBezTo>
                  <a:pt x="81103" y="611121"/>
                  <a:pt x="63080" y="632168"/>
                  <a:pt x="40552" y="632168"/>
                </a:cubicBezTo>
                <a:cubicBezTo>
                  <a:pt x="18023" y="632168"/>
                  <a:pt x="0" y="611121"/>
                  <a:pt x="0" y="585564"/>
                </a:cubicBezTo>
                <a:cubicBezTo>
                  <a:pt x="0" y="585564"/>
                  <a:pt x="0" y="585564"/>
                  <a:pt x="0" y="319474"/>
                </a:cubicBezTo>
                <a:cubicBezTo>
                  <a:pt x="0" y="281139"/>
                  <a:pt x="40552" y="242052"/>
                  <a:pt x="79601" y="241300"/>
                </a:cubicBezTo>
                <a:close/>
                <a:moveTo>
                  <a:pt x="215900" y="0"/>
                </a:moveTo>
                <a:cubicBezTo>
                  <a:pt x="270259" y="0"/>
                  <a:pt x="314325" y="50108"/>
                  <a:pt x="314325" y="111919"/>
                </a:cubicBezTo>
                <a:cubicBezTo>
                  <a:pt x="314325" y="173730"/>
                  <a:pt x="270259" y="223838"/>
                  <a:pt x="215900" y="223838"/>
                </a:cubicBezTo>
                <a:cubicBezTo>
                  <a:pt x="161541" y="223838"/>
                  <a:pt x="117475" y="173730"/>
                  <a:pt x="117475" y="111919"/>
                </a:cubicBezTo>
                <a:cubicBezTo>
                  <a:pt x="117475" y="50108"/>
                  <a:pt x="161541" y="0"/>
                  <a:pt x="215900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3" name="フリーフォーム 29"/>
          <p:cNvSpPr>
            <a:spLocks noChangeAspect="1" noChangeArrowheads="1"/>
          </p:cNvSpPr>
          <p:nvPr/>
        </p:nvSpPr>
        <p:spPr bwMode="auto">
          <a:xfrm>
            <a:off x="5391289" y="2223775"/>
            <a:ext cx="182129" cy="448648"/>
          </a:xfrm>
          <a:custGeom>
            <a:avLst/>
            <a:gdLst>
              <a:gd name="connsiteX0" fmla="*/ 79601 w 431800"/>
              <a:gd name="connsiteY0" fmla="*/ 241300 h 1063625"/>
              <a:gd name="connsiteX1" fmla="*/ 352199 w 431800"/>
              <a:gd name="connsiteY1" fmla="*/ 241300 h 1063625"/>
              <a:gd name="connsiteX2" fmla="*/ 431800 w 431800"/>
              <a:gd name="connsiteY2" fmla="*/ 319474 h 1063625"/>
              <a:gd name="connsiteX3" fmla="*/ 431800 w 431800"/>
              <a:gd name="connsiteY3" fmla="*/ 585564 h 1063625"/>
              <a:gd name="connsiteX4" fmla="*/ 391248 w 431800"/>
              <a:gd name="connsiteY4" fmla="*/ 632168 h 1063625"/>
              <a:gd name="connsiteX5" fmla="*/ 349946 w 431800"/>
              <a:gd name="connsiteY5" fmla="*/ 585564 h 1063625"/>
              <a:gd name="connsiteX6" fmla="*/ 349946 w 431800"/>
              <a:gd name="connsiteY6" fmla="*/ 351044 h 1063625"/>
              <a:gd name="connsiteX7" fmla="*/ 323662 w 431800"/>
              <a:gd name="connsiteY7" fmla="*/ 351044 h 1063625"/>
              <a:gd name="connsiteX8" fmla="*/ 323662 w 431800"/>
              <a:gd name="connsiteY8" fmla="*/ 1012512 h 1063625"/>
              <a:gd name="connsiteX9" fmla="*/ 275601 w 431800"/>
              <a:gd name="connsiteY9" fmla="*/ 1063625 h 1063625"/>
              <a:gd name="connsiteX10" fmla="*/ 228291 w 431800"/>
              <a:gd name="connsiteY10" fmla="*/ 1012512 h 1063625"/>
              <a:gd name="connsiteX11" fmla="*/ 229042 w 431800"/>
              <a:gd name="connsiteY11" fmla="*/ 649456 h 1063625"/>
              <a:gd name="connsiteX12" fmla="*/ 202007 w 431800"/>
              <a:gd name="connsiteY12" fmla="*/ 649456 h 1063625"/>
              <a:gd name="connsiteX13" fmla="*/ 202758 w 431800"/>
              <a:gd name="connsiteY13" fmla="*/ 1012512 h 1063625"/>
              <a:gd name="connsiteX14" fmla="*/ 155448 w 431800"/>
              <a:gd name="connsiteY14" fmla="*/ 1063625 h 1063625"/>
              <a:gd name="connsiteX15" fmla="*/ 107387 w 431800"/>
              <a:gd name="connsiteY15" fmla="*/ 1012512 h 1063625"/>
              <a:gd name="connsiteX16" fmla="*/ 107387 w 431800"/>
              <a:gd name="connsiteY16" fmla="*/ 351044 h 1063625"/>
              <a:gd name="connsiteX17" fmla="*/ 81103 w 431800"/>
              <a:gd name="connsiteY17" fmla="*/ 351044 h 1063625"/>
              <a:gd name="connsiteX18" fmla="*/ 81103 w 431800"/>
              <a:gd name="connsiteY18" fmla="*/ 585564 h 1063625"/>
              <a:gd name="connsiteX19" fmla="*/ 40552 w 431800"/>
              <a:gd name="connsiteY19" fmla="*/ 632168 h 1063625"/>
              <a:gd name="connsiteX20" fmla="*/ 0 w 431800"/>
              <a:gd name="connsiteY20" fmla="*/ 585564 h 1063625"/>
              <a:gd name="connsiteX21" fmla="*/ 0 w 431800"/>
              <a:gd name="connsiteY21" fmla="*/ 319474 h 1063625"/>
              <a:gd name="connsiteX22" fmla="*/ 79601 w 431800"/>
              <a:gd name="connsiteY22" fmla="*/ 241300 h 1063625"/>
              <a:gd name="connsiteX23" fmla="*/ 215900 w 431800"/>
              <a:gd name="connsiteY23" fmla="*/ 0 h 1063625"/>
              <a:gd name="connsiteX24" fmla="*/ 314325 w 431800"/>
              <a:gd name="connsiteY24" fmla="*/ 111919 h 1063625"/>
              <a:gd name="connsiteX25" fmla="*/ 215900 w 431800"/>
              <a:gd name="connsiteY25" fmla="*/ 223838 h 1063625"/>
              <a:gd name="connsiteX26" fmla="*/ 117475 w 431800"/>
              <a:gd name="connsiteY26" fmla="*/ 111919 h 1063625"/>
              <a:gd name="connsiteX27" fmla="*/ 215900 w 431800"/>
              <a:gd name="connsiteY27" fmla="*/ 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1800" h="1063625">
                <a:moveTo>
                  <a:pt x="79601" y="241300"/>
                </a:moveTo>
                <a:cubicBezTo>
                  <a:pt x="79601" y="241300"/>
                  <a:pt x="79601" y="241300"/>
                  <a:pt x="352199" y="241300"/>
                </a:cubicBezTo>
                <a:cubicBezTo>
                  <a:pt x="387494" y="245058"/>
                  <a:pt x="427294" y="270615"/>
                  <a:pt x="431800" y="319474"/>
                </a:cubicBezTo>
                <a:cubicBezTo>
                  <a:pt x="431800" y="319474"/>
                  <a:pt x="431800" y="319474"/>
                  <a:pt x="431800" y="585564"/>
                </a:cubicBezTo>
                <a:cubicBezTo>
                  <a:pt x="431800" y="611121"/>
                  <a:pt x="413026" y="632168"/>
                  <a:pt x="391248" y="632168"/>
                </a:cubicBezTo>
                <a:cubicBezTo>
                  <a:pt x="368720" y="632168"/>
                  <a:pt x="349946" y="611121"/>
                  <a:pt x="349946" y="585564"/>
                </a:cubicBezTo>
                <a:cubicBezTo>
                  <a:pt x="349946" y="585564"/>
                  <a:pt x="349946" y="585564"/>
                  <a:pt x="349946" y="351044"/>
                </a:cubicBezTo>
                <a:cubicBezTo>
                  <a:pt x="349946" y="351044"/>
                  <a:pt x="349946" y="351044"/>
                  <a:pt x="323662" y="351044"/>
                </a:cubicBezTo>
                <a:cubicBezTo>
                  <a:pt x="323662" y="351044"/>
                  <a:pt x="323662" y="351044"/>
                  <a:pt x="323662" y="1012512"/>
                </a:cubicBezTo>
                <a:cubicBezTo>
                  <a:pt x="323662" y="1040323"/>
                  <a:pt x="301885" y="1063625"/>
                  <a:pt x="275601" y="1063625"/>
                </a:cubicBezTo>
                <a:cubicBezTo>
                  <a:pt x="249318" y="1063625"/>
                  <a:pt x="228291" y="1040323"/>
                  <a:pt x="228291" y="1012512"/>
                </a:cubicBezTo>
                <a:cubicBezTo>
                  <a:pt x="228291" y="1012512"/>
                  <a:pt x="228291" y="1012512"/>
                  <a:pt x="229042" y="649456"/>
                </a:cubicBezTo>
                <a:cubicBezTo>
                  <a:pt x="229042" y="649456"/>
                  <a:pt x="229042" y="649456"/>
                  <a:pt x="202007" y="649456"/>
                </a:cubicBezTo>
                <a:cubicBezTo>
                  <a:pt x="202007" y="649456"/>
                  <a:pt x="202007" y="649456"/>
                  <a:pt x="202758" y="1012512"/>
                </a:cubicBezTo>
                <a:cubicBezTo>
                  <a:pt x="202758" y="1040323"/>
                  <a:pt x="181731" y="1063625"/>
                  <a:pt x="155448" y="1063625"/>
                </a:cubicBezTo>
                <a:cubicBezTo>
                  <a:pt x="129165" y="1063625"/>
                  <a:pt x="107387" y="1040323"/>
                  <a:pt x="107387" y="1012512"/>
                </a:cubicBezTo>
                <a:cubicBezTo>
                  <a:pt x="107387" y="1012512"/>
                  <a:pt x="107387" y="1012512"/>
                  <a:pt x="107387" y="351044"/>
                </a:cubicBezTo>
                <a:cubicBezTo>
                  <a:pt x="107387" y="351044"/>
                  <a:pt x="107387" y="351044"/>
                  <a:pt x="81103" y="351044"/>
                </a:cubicBezTo>
                <a:cubicBezTo>
                  <a:pt x="81103" y="351044"/>
                  <a:pt x="81103" y="351044"/>
                  <a:pt x="81103" y="585564"/>
                </a:cubicBezTo>
                <a:cubicBezTo>
                  <a:pt x="81103" y="611121"/>
                  <a:pt x="63080" y="632168"/>
                  <a:pt x="40552" y="632168"/>
                </a:cubicBezTo>
                <a:cubicBezTo>
                  <a:pt x="18023" y="632168"/>
                  <a:pt x="0" y="611121"/>
                  <a:pt x="0" y="585564"/>
                </a:cubicBezTo>
                <a:cubicBezTo>
                  <a:pt x="0" y="585564"/>
                  <a:pt x="0" y="585564"/>
                  <a:pt x="0" y="319474"/>
                </a:cubicBezTo>
                <a:cubicBezTo>
                  <a:pt x="0" y="281139"/>
                  <a:pt x="40552" y="242052"/>
                  <a:pt x="79601" y="241300"/>
                </a:cubicBezTo>
                <a:close/>
                <a:moveTo>
                  <a:pt x="215900" y="0"/>
                </a:moveTo>
                <a:cubicBezTo>
                  <a:pt x="270259" y="0"/>
                  <a:pt x="314325" y="50108"/>
                  <a:pt x="314325" y="111919"/>
                </a:cubicBezTo>
                <a:cubicBezTo>
                  <a:pt x="314325" y="173730"/>
                  <a:pt x="270259" y="223838"/>
                  <a:pt x="215900" y="223838"/>
                </a:cubicBezTo>
                <a:cubicBezTo>
                  <a:pt x="161541" y="223838"/>
                  <a:pt x="117475" y="173730"/>
                  <a:pt x="117475" y="111919"/>
                </a:cubicBezTo>
                <a:cubicBezTo>
                  <a:pt x="117475" y="50108"/>
                  <a:pt x="161541" y="0"/>
                  <a:pt x="215900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grpSp>
        <p:nvGrpSpPr>
          <p:cNvPr id="134" name="グループ化 42"/>
          <p:cNvGrpSpPr>
            <a:grpSpLocks noChangeAspect="1"/>
          </p:cNvGrpSpPr>
          <p:nvPr/>
        </p:nvGrpSpPr>
        <p:grpSpPr>
          <a:xfrm>
            <a:off x="1411055" y="3576199"/>
            <a:ext cx="487568" cy="510437"/>
            <a:chOff x="6572420" y="4672013"/>
            <a:chExt cx="4073176" cy="4264025"/>
          </a:xfrm>
        </p:grpSpPr>
        <p:sp>
          <p:nvSpPr>
            <p:cNvPr id="135" name="Freeform 206"/>
            <p:cNvSpPr>
              <a:spLocks/>
            </p:cNvSpPr>
            <p:nvPr/>
          </p:nvSpPr>
          <p:spPr bwMode="auto">
            <a:xfrm>
              <a:off x="6572420" y="4672013"/>
              <a:ext cx="4073176" cy="4264025"/>
            </a:xfrm>
            <a:custGeom>
              <a:avLst/>
              <a:gdLst/>
              <a:ahLst/>
              <a:cxnLst/>
              <a:rect l="l" t="t" r="r" b="b"/>
              <a:pathLst>
                <a:path w="4073176" h="4264025">
                  <a:moveTo>
                    <a:pt x="142704" y="2441575"/>
                  </a:moveTo>
                  <a:cubicBezTo>
                    <a:pt x="142704" y="2441575"/>
                    <a:pt x="142704" y="2441575"/>
                    <a:pt x="3938416" y="2441575"/>
                  </a:cubicBezTo>
                  <a:cubicBezTo>
                    <a:pt x="3938416" y="2441575"/>
                    <a:pt x="3938416" y="2441575"/>
                    <a:pt x="3938416" y="4162778"/>
                  </a:cubicBezTo>
                  <a:cubicBezTo>
                    <a:pt x="3938416" y="4219026"/>
                    <a:pt x="3893407" y="4264025"/>
                    <a:pt x="3837147" y="4264025"/>
                  </a:cubicBezTo>
                  <a:cubicBezTo>
                    <a:pt x="3837147" y="4264025"/>
                    <a:pt x="3837147" y="4264025"/>
                    <a:pt x="1492957" y="4264025"/>
                  </a:cubicBezTo>
                  <a:cubicBezTo>
                    <a:pt x="1492957" y="4264025"/>
                    <a:pt x="1492957" y="4264025"/>
                    <a:pt x="1492957" y="3416548"/>
                  </a:cubicBezTo>
                  <a:cubicBezTo>
                    <a:pt x="1492957" y="3184055"/>
                    <a:pt x="1309173" y="2992810"/>
                    <a:pt x="1080380" y="2992810"/>
                  </a:cubicBezTo>
                  <a:cubicBezTo>
                    <a:pt x="851587" y="2992810"/>
                    <a:pt x="664052" y="3184055"/>
                    <a:pt x="664052" y="3416548"/>
                  </a:cubicBezTo>
                  <a:cubicBezTo>
                    <a:pt x="664052" y="3416548"/>
                    <a:pt x="664052" y="3416548"/>
                    <a:pt x="664052" y="4264025"/>
                  </a:cubicBezTo>
                  <a:cubicBezTo>
                    <a:pt x="664052" y="4264025"/>
                    <a:pt x="664052" y="4264025"/>
                    <a:pt x="243973" y="4264025"/>
                  </a:cubicBezTo>
                  <a:cubicBezTo>
                    <a:pt x="187712" y="4264025"/>
                    <a:pt x="142704" y="4219026"/>
                    <a:pt x="142704" y="4162778"/>
                  </a:cubicBezTo>
                  <a:close/>
                  <a:moveTo>
                    <a:pt x="2970042" y="1185863"/>
                  </a:moveTo>
                  <a:cubicBezTo>
                    <a:pt x="2970057" y="1185863"/>
                    <a:pt x="2972842" y="1185863"/>
                    <a:pt x="3491339" y="1185863"/>
                  </a:cubicBezTo>
                  <a:cubicBezTo>
                    <a:pt x="3547594" y="1185863"/>
                    <a:pt x="3611349" y="1227068"/>
                    <a:pt x="3633851" y="1275764"/>
                  </a:cubicBezTo>
                  <a:cubicBezTo>
                    <a:pt x="3633857" y="1275777"/>
                    <a:pt x="3635498" y="1279241"/>
                    <a:pt x="4065140" y="2186005"/>
                  </a:cubicBezTo>
                  <a:cubicBezTo>
                    <a:pt x="4087642" y="2238447"/>
                    <a:pt x="4061390" y="2279651"/>
                    <a:pt x="4005135" y="2279651"/>
                  </a:cubicBezTo>
                  <a:cubicBezTo>
                    <a:pt x="4005112" y="2279651"/>
                    <a:pt x="4000901" y="2279631"/>
                    <a:pt x="3225065" y="2275905"/>
                  </a:cubicBezTo>
                  <a:cubicBezTo>
                    <a:pt x="3225060" y="2275886"/>
                    <a:pt x="3223986" y="2271295"/>
                    <a:pt x="2970042" y="1185863"/>
                  </a:cubicBezTo>
                  <a:close/>
                  <a:moveTo>
                    <a:pt x="2141367" y="1185863"/>
                  </a:moveTo>
                  <a:lnTo>
                    <a:pt x="2763667" y="1185863"/>
                  </a:lnTo>
                  <a:lnTo>
                    <a:pt x="3019254" y="2279651"/>
                  </a:lnTo>
                  <a:lnTo>
                    <a:pt x="2141367" y="2279651"/>
                  </a:lnTo>
                  <a:close/>
                  <a:moveTo>
                    <a:pt x="1312692" y="1185863"/>
                  </a:moveTo>
                  <a:lnTo>
                    <a:pt x="1934992" y="1185863"/>
                  </a:lnTo>
                  <a:lnTo>
                    <a:pt x="1934992" y="2279651"/>
                  </a:lnTo>
                  <a:lnTo>
                    <a:pt x="1058692" y="2279651"/>
                  </a:lnTo>
                  <a:close/>
                  <a:moveTo>
                    <a:pt x="589036" y="1185863"/>
                  </a:moveTo>
                  <a:cubicBezTo>
                    <a:pt x="589062" y="1185863"/>
                    <a:pt x="592617" y="1185863"/>
                    <a:pt x="1106317" y="1185863"/>
                  </a:cubicBezTo>
                  <a:lnTo>
                    <a:pt x="855174" y="2276476"/>
                  </a:lnTo>
                  <a:cubicBezTo>
                    <a:pt x="855153" y="2276476"/>
                    <a:pt x="851071" y="2276476"/>
                    <a:pt x="68007" y="2276476"/>
                  </a:cubicBezTo>
                  <a:cubicBezTo>
                    <a:pt x="11781" y="2276476"/>
                    <a:pt x="-14458" y="2235250"/>
                    <a:pt x="8032" y="2182781"/>
                  </a:cubicBezTo>
                  <a:cubicBezTo>
                    <a:pt x="8045" y="2182753"/>
                    <a:pt x="10455" y="2177726"/>
                    <a:pt x="442848" y="1275811"/>
                  </a:cubicBezTo>
                  <a:cubicBezTo>
                    <a:pt x="465339" y="1227089"/>
                    <a:pt x="532810" y="1185863"/>
                    <a:pt x="589036" y="1185863"/>
                  </a:cubicBezTo>
                  <a:close/>
                  <a:moveTo>
                    <a:pt x="537597" y="0"/>
                  </a:moveTo>
                  <a:cubicBezTo>
                    <a:pt x="537636" y="0"/>
                    <a:pt x="548447" y="0"/>
                    <a:pt x="3480025" y="0"/>
                  </a:cubicBezTo>
                  <a:cubicBezTo>
                    <a:pt x="3536249" y="0"/>
                    <a:pt x="3581229" y="48780"/>
                    <a:pt x="3581229" y="105064"/>
                  </a:cubicBezTo>
                  <a:cubicBezTo>
                    <a:pt x="3581229" y="105111"/>
                    <a:pt x="3581229" y="111289"/>
                    <a:pt x="3581229" y="930564"/>
                  </a:cubicBezTo>
                  <a:cubicBezTo>
                    <a:pt x="3581229" y="986848"/>
                    <a:pt x="3536249" y="1031875"/>
                    <a:pt x="3480025" y="1031875"/>
                  </a:cubicBezTo>
                  <a:cubicBezTo>
                    <a:pt x="3479979" y="1031875"/>
                    <a:pt x="3468432" y="1031875"/>
                    <a:pt x="537597" y="1031875"/>
                  </a:cubicBezTo>
                  <a:cubicBezTo>
                    <a:pt x="481372" y="1031875"/>
                    <a:pt x="436392" y="986848"/>
                    <a:pt x="436392" y="930564"/>
                  </a:cubicBezTo>
                  <a:cubicBezTo>
                    <a:pt x="436392" y="930538"/>
                    <a:pt x="436392" y="925956"/>
                    <a:pt x="436392" y="105064"/>
                  </a:cubicBezTo>
                  <a:cubicBezTo>
                    <a:pt x="436392" y="48780"/>
                    <a:pt x="481372" y="0"/>
                    <a:pt x="537597" y="0"/>
                  </a:cubicBezTo>
                  <a:close/>
                </a:path>
              </a:pathLst>
            </a:custGeom>
            <a:solidFill>
              <a:srgbClr val="76491B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ja-JP" altLang="en-US" kern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6" name="Rectangle 214"/>
            <p:cNvSpPr>
              <a:spLocks noChangeArrowheads="1"/>
            </p:cNvSpPr>
            <p:nvPr/>
          </p:nvSpPr>
          <p:spPr bwMode="auto">
            <a:xfrm>
              <a:off x="7473949" y="4911726"/>
              <a:ext cx="2643188" cy="3570287"/>
            </a:xfrm>
            <a:custGeom>
              <a:avLst/>
              <a:gdLst/>
              <a:ahLst/>
              <a:cxnLst/>
              <a:rect l="l" t="t" r="r" b="b"/>
              <a:pathLst>
                <a:path w="2643188" h="3570287">
                  <a:moveTo>
                    <a:pt x="1979613" y="3240087"/>
                  </a:moveTo>
                  <a:lnTo>
                    <a:pt x="2643188" y="3240087"/>
                  </a:lnTo>
                  <a:lnTo>
                    <a:pt x="2643188" y="3570287"/>
                  </a:lnTo>
                  <a:lnTo>
                    <a:pt x="1979613" y="3570287"/>
                  </a:lnTo>
                  <a:close/>
                  <a:moveTo>
                    <a:pt x="1150938" y="3240087"/>
                  </a:moveTo>
                  <a:lnTo>
                    <a:pt x="1814513" y="3240087"/>
                  </a:lnTo>
                  <a:lnTo>
                    <a:pt x="1814513" y="3570287"/>
                  </a:lnTo>
                  <a:lnTo>
                    <a:pt x="1150938" y="3570287"/>
                  </a:lnTo>
                  <a:close/>
                  <a:moveTo>
                    <a:pt x="1979613" y="2752725"/>
                  </a:moveTo>
                  <a:lnTo>
                    <a:pt x="2643188" y="2752725"/>
                  </a:lnTo>
                  <a:lnTo>
                    <a:pt x="2643188" y="3082925"/>
                  </a:lnTo>
                  <a:lnTo>
                    <a:pt x="1979613" y="3082925"/>
                  </a:lnTo>
                  <a:close/>
                  <a:moveTo>
                    <a:pt x="1150938" y="2752725"/>
                  </a:moveTo>
                  <a:lnTo>
                    <a:pt x="1814513" y="2752725"/>
                  </a:lnTo>
                  <a:lnTo>
                    <a:pt x="1814513" y="3082925"/>
                  </a:lnTo>
                  <a:lnTo>
                    <a:pt x="1150938" y="3082925"/>
                  </a:lnTo>
                  <a:close/>
                  <a:moveTo>
                    <a:pt x="1439608" y="120108"/>
                  </a:moveTo>
                  <a:cubicBezTo>
                    <a:pt x="1353439" y="120108"/>
                    <a:pt x="1319720" y="198930"/>
                    <a:pt x="1319720" y="277751"/>
                  </a:cubicBezTo>
                  <a:cubicBezTo>
                    <a:pt x="1319720" y="317848"/>
                    <a:pt x="1330321" y="357946"/>
                    <a:pt x="1352000" y="387389"/>
                  </a:cubicBezTo>
                  <a:cubicBezTo>
                    <a:pt x="1370130" y="415397"/>
                    <a:pt x="1398982" y="434888"/>
                    <a:pt x="1439545" y="434888"/>
                  </a:cubicBezTo>
                  <a:cubicBezTo>
                    <a:pt x="1529461" y="434888"/>
                    <a:pt x="1563180" y="356325"/>
                    <a:pt x="1563180" y="277763"/>
                  </a:cubicBezTo>
                  <a:cubicBezTo>
                    <a:pt x="1563180" y="232870"/>
                    <a:pt x="1551940" y="187976"/>
                    <a:pt x="1525715" y="158048"/>
                  </a:cubicBezTo>
                  <a:cubicBezTo>
                    <a:pt x="1507778" y="135069"/>
                    <a:pt x="1479500" y="120108"/>
                    <a:pt x="1439608" y="120108"/>
                  </a:cubicBezTo>
                  <a:close/>
                  <a:moveTo>
                    <a:pt x="2046288" y="119839"/>
                  </a:moveTo>
                  <a:lnTo>
                    <a:pt x="2046288" y="120649"/>
                  </a:lnTo>
                  <a:lnTo>
                    <a:pt x="1974850" y="120649"/>
                  </a:lnTo>
                  <a:lnTo>
                    <a:pt x="1974850" y="258762"/>
                  </a:lnTo>
                  <a:lnTo>
                    <a:pt x="2016125" y="258762"/>
                  </a:lnTo>
                  <a:cubicBezTo>
                    <a:pt x="2016125" y="258694"/>
                    <a:pt x="2016125" y="258627"/>
                    <a:pt x="2016125" y="258559"/>
                  </a:cubicBezTo>
                  <a:cubicBezTo>
                    <a:pt x="2016135" y="258559"/>
                    <a:pt x="2016866" y="258559"/>
                    <a:pt x="2068830" y="258559"/>
                  </a:cubicBezTo>
                  <a:cubicBezTo>
                    <a:pt x="2110241" y="258559"/>
                    <a:pt x="2140358" y="239813"/>
                    <a:pt x="2140358" y="191073"/>
                  </a:cubicBezTo>
                  <a:cubicBezTo>
                    <a:pt x="2140358" y="142334"/>
                    <a:pt x="2110241" y="119839"/>
                    <a:pt x="2068830" y="119839"/>
                  </a:cubicBezTo>
                  <a:cubicBezTo>
                    <a:pt x="2068822" y="119839"/>
                    <a:pt x="2068408" y="119839"/>
                    <a:pt x="2046288" y="119839"/>
                  </a:cubicBezTo>
                  <a:close/>
                  <a:moveTo>
                    <a:pt x="1836738" y="11112"/>
                  </a:moveTo>
                  <a:lnTo>
                    <a:pt x="2016125" y="11112"/>
                  </a:lnTo>
                  <a:lnTo>
                    <a:pt x="2017243" y="11112"/>
                  </a:lnTo>
                  <a:lnTo>
                    <a:pt x="2025066" y="11112"/>
                  </a:lnTo>
                  <a:lnTo>
                    <a:pt x="2046288" y="11112"/>
                  </a:lnTo>
                  <a:cubicBezTo>
                    <a:pt x="2056348" y="11112"/>
                    <a:pt x="2069763" y="11112"/>
                    <a:pt x="2087653" y="11112"/>
                  </a:cubicBezTo>
                  <a:cubicBezTo>
                    <a:pt x="2189299" y="11112"/>
                    <a:pt x="2279650" y="56102"/>
                    <a:pt x="2279650" y="179826"/>
                  </a:cubicBezTo>
                  <a:cubicBezTo>
                    <a:pt x="2279650" y="311048"/>
                    <a:pt x="2204357" y="363537"/>
                    <a:pt x="2087653" y="363537"/>
                  </a:cubicBezTo>
                  <a:cubicBezTo>
                    <a:pt x="2087641" y="363537"/>
                    <a:pt x="2086942" y="363537"/>
                    <a:pt x="2046288" y="363537"/>
                  </a:cubicBezTo>
                  <a:lnTo>
                    <a:pt x="2046288" y="363537"/>
                  </a:lnTo>
                  <a:lnTo>
                    <a:pt x="1974850" y="363537"/>
                  </a:lnTo>
                  <a:lnTo>
                    <a:pt x="1974850" y="539750"/>
                  </a:lnTo>
                  <a:lnTo>
                    <a:pt x="1836738" y="539750"/>
                  </a:lnTo>
                  <a:close/>
                  <a:moveTo>
                    <a:pt x="587375" y="11112"/>
                  </a:moveTo>
                  <a:lnTo>
                    <a:pt x="727075" y="11112"/>
                  </a:lnTo>
                  <a:lnTo>
                    <a:pt x="727075" y="203199"/>
                  </a:lnTo>
                  <a:lnTo>
                    <a:pt x="906462" y="203199"/>
                  </a:lnTo>
                  <a:lnTo>
                    <a:pt x="906462" y="11112"/>
                  </a:lnTo>
                  <a:lnTo>
                    <a:pt x="1044575" y="11112"/>
                  </a:lnTo>
                  <a:lnTo>
                    <a:pt x="1044575" y="539750"/>
                  </a:lnTo>
                  <a:lnTo>
                    <a:pt x="906462" y="539750"/>
                  </a:lnTo>
                  <a:lnTo>
                    <a:pt x="906462" y="322262"/>
                  </a:lnTo>
                  <a:lnTo>
                    <a:pt x="727075" y="322262"/>
                  </a:lnTo>
                  <a:lnTo>
                    <a:pt x="727075" y="539750"/>
                  </a:lnTo>
                  <a:lnTo>
                    <a:pt x="587375" y="539750"/>
                  </a:lnTo>
                  <a:close/>
                  <a:moveTo>
                    <a:pt x="1439608" y="0"/>
                  </a:moveTo>
                  <a:cubicBezTo>
                    <a:pt x="1533271" y="0"/>
                    <a:pt x="1604454" y="37534"/>
                    <a:pt x="1649412" y="97588"/>
                  </a:cubicBezTo>
                  <a:cubicBezTo>
                    <a:pt x="1649405" y="97595"/>
                    <a:pt x="1649269" y="97726"/>
                    <a:pt x="1646617" y="100284"/>
                  </a:cubicBezTo>
                  <a:cubicBezTo>
                    <a:pt x="1682392" y="146550"/>
                    <a:pt x="1701800" y="208523"/>
                    <a:pt x="1701800" y="277763"/>
                  </a:cubicBezTo>
                  <a:cubicBezTo>
                    <a:pt x="1701800" y="431147"/>
                    <a:pt x="1608138" y="550862"/>
                    <a:pt x="1439545" y="550862"/>
                  </a:cubicBezTo>
                  <a:cubicBezTo>
                    <a:pt x="1349629" y="550862"/>
                    <a:pt x="1278446" y="513451"/>
                    <a:pt x="1233488" y="453594"/>
                  </a:cubicBezTo>
                  <a:cubicBezTo>
                    <a:pt x="1198099" y="405849"/>
                    <a:pt x="1181100" y="344233"/>
                    <a:pt x="1181100" y="277751"/>
                  </a:cubicBezTo>
                  <a:cubicBezTo>
                    <a:pt x="1181100" y="120108"/>
                    <a:pt x="1274762" y="0"/>
                    <a:pt x="1439608" y="0"/>
                  </a:cubicBezTo>
                  <a:close/>
                  <a:moveTo>
                    <a:pt x="232059" y="0"/>
                  </a:moveTo>
                  <a:cubicBezTo>
                    <a:pt x="336860" y="0"/>
                    <a:pt x="441660" y="48716"/>
                    <a:pt x="445403" y="168631"/>
                  </a:cubicBezTo>
                  <a:cubicBezTo>
                    <a:pt x="445371" y="168631"/>
                    <a:pt x="443297" y="168631"/>
                    <a:pt x="306916" y="168631"/>
                  </a:cubicBezTo>
                  <a:cubicBezTo>
                    <a:pt x="306916" y="123663"/>
                    <a:pt x="262002" y="104926"/>
                    <a:pt x="220830" y="104926"/>
                  </a:cubicBezTo>
                  <a:cubicBezTo>
                    <a:pt x="190887" y="104926"/>
                    <a:pt x="153458" y="116168"/>
                    <a:pt x="153458" y="149894"/>
                  </a:cubicBezTo>
                  <a:cubicBezTo>
                    <a:pt x="153458" y="191115"/>
                    <a:pt x="228316" y="198610"/>
                    <a:pt x="306916" y="221094"/>
                  </a:cubicBezTo>
                  <a:cubicBezTo>
                    <a:pt x="385517" y="243579"/>
                    <a:pt x="460375" y="277305"/>
                    <a:pt x="460375" y="374737"/>
                  </a:cubicBezTo>
                  <a:cubicBezTo>
                    <a:pt x="460375" y="509642"/>
                    <a:pt x="348088" y="550863"/>
                    <a:pt x="228316" y="550863"/>
                  </a:cubicBezTo>
                  <a:cubicBezTo>
                    <a:pt x="108543" y="550863"/>
                    <a:pt x="0" y="498400"/>
                    <a:pt x="0" y="363494"/>
                  </a:cubicBezTo>
                  <a:cubicBezTo>
                    <a:pt x="34" y="363494"/>
                    <a:pt x="2194" y="363494"/>
                    <a:pt x="138487" y="363494"/>
                  </a:cubicBezTo>
                  <a:cubicBezTo>
                    <a:pt x="142229" y="423452"/>
                    <a:pt x="179658" y="445936"/>
                    <a:pt x="239544" y="445936"/>
                  </a:cubicBezTo>
                  <a:cubicBezTo>
                    <a:pt x="280716" y="445936"/>
                    <a:pt x="321888" y="430947"/>
                    <a:pt x="321888" y="389726"/>
                  </a:cubicBezTo>
                  <a:cubicBezTo>
                    <a:pt x="321888" y="344758"/>
                    <a:pt x="247030" y="333515"/>
                    <a:pt x="172173" y="314779"/>
                  </a:cubicBezTo>
                  <a:cubicBezTo>
                    <a:pt x="93572" y="292294"/>
                    <a:pt x="14971" y="258568"/>
                    <a:pt x="14971" y="161137"/>
                  </a:cubicBezTo>
                  <a:cubicBezTo>
                    <a:pt x="14971" y="44968"/>
                    <a:pt x="131001" y="0"/>
                    <a:pt x="23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ja-JP" altLang="en-US" kern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7" name="Freeform 12"/>
          <p:cNvSpPr>
            <a:spLocks noChangeAspect="1" noEditPoints="1"/>
          </p:cNvSpPr>
          <p:nvPr/>
        </p:nvSpPr>
        <p:spPr bwMode="auto">
          <a:xfrm>
            <a:off x="3481205" y="1741769"/>
            <a:ext cx="333051" cy="653508"/>
          </a:xfrm>
          <a:custGeom>
            <a:avLst/>
            <a:gdLst>
              <a:gd name="T0" fmla="*/ 81 w 722"/>
              <a:gd name="T1" fmla="*/ 676 h 1421"/>
              <a:gd name="T2" fmla="*/ 185 w 722"/>
              <a:gd name="T3" fmla="*/ 639 h 1421"/>
              <a:gd name="T4" fmla="*/ 59 w 722"/>
              <a:gd name="T5" fmla="*/ 1421 h 1421"/>
              <a:gd name="T6" fmla="*/ 607 w 722"/>
              <a:gd name="T7" fmla="*/ 1186 h 1421"/>
              <a:gd name="T8" fmla="*/ 722 w 722"/>
              <a:gd name="T9" fmla="*/ 1421 h 1421"/>
              <a:gd name="T10" fmla="*/ 638 w 722"/>
              <a:gd name="T11" fmla="*/ 639 h 1421"/>
              <a:gd name="T12" fmla="*/ 666 w 722"/>
              <a:gd name="T13" fmla="*/ 705 h 1421"/>
              <a:gd name="T14" fmla="*/ 695 w 722"/>
              <a:gd name="T15" fmla="*/ 613 h 1421"/>
              <a:gd name="T16" fmla="*/ 523 w 722"/>
              <a:gd name="T17" fmla="*/ 582 h 1421"/>
              <a:gd name="T18" fmla="*/ 562 w 722"/>
              <a:gd name="T19" fmla="*/ 379 h 1421"/>
              <a:gd name="T20" fmla="*/ 590 w 722"/>
              <a:gd name="T21" fmla="*/ 442 h 1421"/>
              <a:gd name="T22" fmla="*/ 619 w 722"/>
              <a:gd name="T23" fmla="*/ 350 h 1421"/>
              <a:gd name="T24" fmla="*/ 590 w 722"/>
              <a:gd name="T25" fmla="*/ 322 h 1421"/>
              <a:gd name="T26" fmla="*/ 461 w 722"/>
              <a:gd name="T27" fmla="*/ 322 h 1421"/>
              <a:gd name="T28" fmla="*/ 361 w 722"/>
              <a:gd name="T29" fmla="*/ 1 h 1421"/>
              <a:gd name="T30" fmla="*/ 261 w 722"/>
              <a:gd name="T31" fmla="*/ 322 h 1421"/>
              <a:gd name="T32" fmla="*/ 104 w 722"/>
              <a:gd name="T33" fmla="*/ 350 h 1421"/>
              <a:gd name="T34" fmla="*/ 133 w 722"/>
              <a:gd name="T35" fmla="*/ 442 h 1421"/>
              <a:gd name="T36" fmla="*/ 162 w 722"/>
              <a:gd name="T37" fmla="*/ 379 h 1421"/>
              <a:gd name="T38" fmla="*/ 199 w 722"/>
              <a:gd name="T39" fmla="*/ 582 h 1421"/>
              <a:gd name="T40" fmla="*/ 23 w 722"/>
              <a:gd name="T41" fmla="*/ 611 h 1421"/>
              <a:gd name="T42" fmla="*/ 52 w 722"/>
              <a:gd name="T43" fmla="*/ 705 h 1421"/>
              <a:gd name="T44" fmla="*/ 355 w 722"/>
              <a:gd name="T45" fmla="*/ 1032 h 1421"/>
              <a:gd name="T46" fmla="*/ 190 w 722"/>
              <a:gd name="T47" fmla="*/ 1128 h 1421"/>
              <a:gd name="T48" fmla="*/ 439 w 722"/>
              <a:gd name="T49" fmla="*/ 582 h 1421"/>
              <a:gd name="T50" fmla="*/ 363 w 722"/>
              <a:gd name="T51" fmla="*/ 485 h 1421"/>
              <a:gd name="T52" fmla="*/ 373 w 722"/>
              <a:gd name="T53" fmla="*/ 379 h 1421"/>
              <a:gd name="T54" fmla="*/ 354 w 722"/>
              <a:gd name="T55" fmla="*/ 379 h 1421"/>
              <a:gd name="T56" fmla="*/ 365 w 722"/>
              <a:gd name="T57" fmla="*/ 684 h 1421"/>
              <a:gd name="T58" fmla="*/ 421 w 722"/>
              <a:gd name="T59" fmla="*/ 639 h 1421"/>
              <a:gd name="T60" fmla="*/ 247 w 722"/>
              <a:gd name="T61" fmla="*/ 852 h 1421"/>
              <a:gd name="T62" fmla="*/ 482 w 722"/>
              <a:gd name="T63" fmla="*/ 852 h 1421"/>
              <a:gd name="T64" fmla="*/ 355 w 722"/>
              <a:gd name="T65" fmla="*/ 966 h 1421"/>
              <a:gd name="T66" fmla="*/ 451 w 722"/>
              <a:gd name="T67" fmla="*/ 909 h 1421"/>
              <a:gd name="T68" fmla="*/ 587 w 722"/>
              <a:gd name="T69" fmla="*/ 1101 h 1421"/>
              <a:gd name="T70" fmla="*/ 544 w 722"/>
              <a:gd name="T71" fmla="*/ 922 h 1421"/>
              <a:gd name="T72" fmla="*/ 517 w 722"/>
              <a:gd name="T73" fmla="*/ 806 h 1421"/>
              <a:gd name="T74" fmla="*/ 483 w 722"/>
              <a:gd name="T75" fmla="*/ 663 h 1421"/>
              <a:gd name="T76" fmla="*/ 400 w 722"/>
              <a:gd name="T77" fmla="*/ 438 h 1421"/>
              <a:gd name="T78" fmla="*/ 443 w 722"/>
              <a:gd name="T79" fmla="*/ 493 h 1421"/>
              <a:gd name="T80" fmla="*/ 402 w 722"/>
              <a:gd name="T81" fmla="*/ 322 h 1421"/>
              <a:gd name="T82" fmla="*/ 361 w 722"/>
              <a:gd name="T83" fmla="*/ 149 h 1421"/>
              <a:gd name="T84" fmla="*/ 327 w 722"/>
              <a:gd name="T85" fmla="*/ 438 h 1421"/>
              <a:gd name="T86" fmla="*/ 300 w 722"/>
              <a:gd name="T87" fmla="*/ 404 h 1421"/>
              <a:gd name="T88" fmla="*/ 319 w 722"/>
              <a:gd name="T89" fmla="*/ 721 h 1421"/>
              <a:gd name="T90" fmla="*/ 240 w 722"/>
              <a:gd name="T91" fmla="*/ 658 h 1421"/>
              <a:gd name="T92" fmla="*/ 137 w 722"/>
              <a:gd name="T93" fmla="*/ 1093 h 1421"/>
              <a:gd name="T94" fmla="*/ 298 w 722"/>
              <a:gd name="T95" fmla="*/ 99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2" h="1421">
                <a:moveTo>
                  <a:pt x="52" y="705"/>
                </a:moveTo>
                <a:cubicBezTo>
                  <a:pt x="68" y="705"/>
                  <a:pt x="81" y="692"/>
                  <a:pt x="81" y="676"/>
                </a:cubicBezTo>
                <a:cubicBezTo>
                  <a:pt x="81" y="639"/>
                  <a:pt x="81" y="639"/>
                  <a:pt x="81" y="639"/>
                </a:cubicBezTo>
                <a:cubicBezTo>
                  <a:pt x="185" y="639"/>
                  <a:pt x="185" y="639"/>
                  <a:pt x="185" y="639"/>
                </a:cubicBezTo>
                <a:cubicBezTo>
                  <a:pt x="0" y="1421"/>
                  <a:pt x="0" y="1421"/>
                  <a:pt x="0" y="1421"/>
                </a:cubicBezTo>
                <a:cubicBezTo>
                  <a:pt x="59" y="1421"/>
                  <a:pt x="59" y="1421"/>
                  <a:pt x="59" y="1421"/>
                </a:cubicBezTo>
                <a:cubicBezTo>
                  <a:pt x="115" y="1186"/>
                  <a:pt x="115" y="1186"/>
                  <a:pt x="115" y="1186"/>
                </a:cubicBezTo>
                <a:cubicBezTo>
                  <a:pt x="607" y="1186"/>
                  <a:pt x="607" y="1186"/>
                  <a:pt x="607" y="1186"/>
                </a:cubicBezTo>
                <a:cubicBezTo>
                  <a:pt x="663" y="1421"/>
                  <a:pt x="663" y="1421"/>
                  <a:pt x="663" y="1421"/>
                </a:cubicBezTo>
                <a:cubicBezTo>
                  <a:pt x="722" y="1421"/>
                  <a:pt x="722" y="1421"/>
                  <a:pt x="722" y="1421"/>
                </a:cubicBezTo>
                <a:cubicBezTo>
                  <a:pt x="536" y="639"/>
                  <a:pt x="536" y="639"/>
                  <a:pt x="536" y="639"/>
                </a:cubicBezTo>
                <a:cubicBezTo>
                  <a:pt x="638" y="639"/>
                  <a:pt x="638" y="639"/>
                  <a:pt x="638" y="639"/>
                </a:cubicBezTo>
                <a:cubicBezTo>
                  <a:pt x="638" y="676"/>
                  <a:pt x="638" y="676"/>
                  <a:pt x="638" y="676"/>
                </a:cubicBezTo>
                <a:cubicBezTo>
                  <a:pt x="638" y="692"/>
                  <a:pt x="651" y="705"/>
                  <a:pt x="666" y="705"/>
                </a:cubicBezTo>
                <a:cubicBezTo>
                  <a:pt x="682" y="705"/>
                  <a:pt x="695" y="692"/>
                  <a:pt x="695" y="676"/>
                </a:cubicBezTo>
                <a:cubicBezTo>
                  <a:pt x="695" y="613"/>
                  <a:pt x="695" y="613"/>
                  <a:pt x="695" y="613"/>
                </a:cubicBezTo>
                <a:cubicBezTo>
                  <a:pt x="695" y="600"/>
                  <a:pt x="683" y="582"/>
                  <a:pt x="664" y="582"/>
                </a:cubicBezTo>
                <a:cubicBezTo>
                  <a:pt x="523" y="582"/>
                  <a:pt x="523" y="582"/>
                  <a:pt x="523" y="582"/>
                </a:cubicBezTo>
                <a:cubicBezTo>
                  <a:pt x="475" y="379"/>
                  <a:pt x="475" y="379"/>
                  <a:pt x="475" y="379"/>
                </a:cubicBezTo>
                <a:cubicBezTo>
                  <a:pt x="562" y="379"/>
                  <a:pt x="562" y="379"/>
                  <a:pt x="562" y="379"/>
                </a:cubicBezTo>
                <a:cubicBezTo>
                  <a:pt x="562" y="413"/>
                  <a:pt x="562" y="413"/>
                  <a:pt x="562" y="413"/>
                </a:cubicBezTo>
                <a:cubicBezTo>
                  <a:pt x="562" y="429"/>
                  <a:pt x="574" y="442"/>
                  <a:pt x="590" y="442"/>
                </a:cubicBezTo>
                <a:cubicBezTo>
                  <a:pt x="606" y="442"/>
                  <a:pt x="619" y="429"/>
                  <a:pt x="619" y="413"/>
                </a:cubicBezTo>
                <a:cubicBezTo>
                  <a:pt x="619" y="350"/>
                  <a:pt x="619" y="350"/>
                  <a:pt x="619" y="350"/>
                </a:cubicBezTo>
                <a:cubicBezTo>
                  <a:pt x="619" y="334"/>
                  <a:pt x="606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461" y="322"/>
                  <a:pt x="461" y="322"/>
                  <a:pt x="461" y="322"/>
                </a:cubicBezTo>
                <a:cubicBezTo>
                  <a:pt x="390" y="23"/>
                  <a:pt x="390" y="23"/>
                  <a:pt x="390" y="23"/>
                </a:cubicBezTo>
                <a:cubicBezTo>
                  <a:pt x="387" y="9"/>
                  <a:pt x="374" y="0"/>
                  <a:pt x="361" y="1"/>
                </a:cubicBezTo>
                <a:cubicBezTo>
                  <a:pt x="347" y="1"/>
                  <a:pt x="335" y="9"/>
                  <a:pt x="332" y="23"/>
                </a:cubicBezTo>
                <a:cubicBezTo>
                  <a:pt x="261" y="322"/>
                  <a:pt x="261" y="322"/>
                  <a:pt x="261" y="322"/>
                </a:cubicBezTo>
                <a:cubicBezTo>
                  <a:pt x="261" y="322"/>
                  <a:pt x="135" y="322"/>
                  <a:pt x="133" y="322"/>
                </a:cubicBezTo>
                <a:cubicBezTo>
                  <a:pt x="117" y="322"/>
                  <a:pt x="104" y="334"/>
                  <a:pt x="104" y="350"/>
                </a:cubicBezTo>
                <a:cubicBezTo>
                  <a:pt x="104" y="413"/>
                  <a:pt x="104" y="413"/>
                  <a:pt x="104" y="413"/>
                </a:cubicBezTo>
                <a:cubicBezTo>
                  <a:pt x="104" y="429"/>
                  <a:pt x="117" y="442"/>
                  <a:pt x="133" y="442"/>
                </a:cubicBezTo>
                <a:cubicBezTo>
                  <a:pt x="149" y="442"/>
                  <a:pt x="162" y="429"/>
                  <a:pt x="162" y="413"/>
                </a:cubicBezTo>
                <a:cubicBezTo>
                  <a:pt x="162" y="379"/>
                  <a:pt x="162" y="379"/>
                  <a:pt x="162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199" y="582"/>
                  <a:pt x="199" y="582"/>
                  <a:pt x="199" y="582"/>
                </a:cubicBezTo>
                <a:cubicBezTo>
                  <a:pt x="52" y="582"/>
                  <a:pt x="52" y="582"/>
                  <a:pt x="52" y="582"/>
                </a:cubicBezTo>
                <a:cubicBezTo>
                  <a:pt x="36" y="582"/>
                  <a:pt x="23" y="595"/>
                  <a:pt x="23" y="611"/>
                </a:cubicBezTo>
                <a:cubicBezTo>
                  <a:pt x="23" y="611"/>
                  <a:pt x="23" y="676"/>
                  <a:pt x="23" y="676"/>
                </a:cubicBezTo>
                <a:cubicBezTo>
                  <a:pt x="23" y="692"/>
                  <a:pt x="36" y="705"/>
                  <a:pt x="52" y="705"/>
                </a:cubicBezTo>
                <a:close/>
                <a:moveTo>
                  <a:pt x="190" y="1128"/>
                </a:moveTo>
                <a:cubicBezTo>
                  <a:pt x="355" y="1032"/>
                  <a:pt x="355" y="1032"/>
                  <a:pt x="355" y="1032"/>
                </a:cubicBezTo>
                <a:cubicBezTo>
                  <a:pt x="520" y="1128"/>
                  <a:pt x="520" y="1128"/>
                  <a:pt x="520" y="1128"/>
                </a:cubicBezTo>
                <a:lnTo>
                  <a:pt x="190" y="1128"/>
                </a:lnTo>
                <a:close/>
                <a:moveTo>
                  <a:pt x="363" y="485"/>
                </a:moveTo>
                <a:cubicBezTo>
                  <a:pt x="439" y="582"/>
                  <a:pt x="439" y="582"/>
                  <a:pt x="439" y="582"/>
                </a:cubicBezTo>
                <a:cubicBezTo>
                  <a:pt x="288" y="582"/>
                  <a:pt x="288" y="582"/>
                  <a:pt x="288" y="582"/>
                </a:cubicBezTo>
                <a:lnTo>
                  <a:pt x="363" y="485"/>
                </a:lnTo>
                <a:close/>
                <a:moveTo>
                  <a:pt x="354" y="379"/>
                </a:moveTo>
                <a:cubicBezTo>
                  <a:pt x="373" y="379"/>
                  <a:pt x="373" y="379"/>
                  <a:pt x="373" y="379"/>
                </a:cubicBezTo>
                <a:cubicBezTo>
                  <a:pt x="363" y="391"/>
                  <a:pt x="363" y="391"/>
                  <a:pt x="363" y="391"/>
                </a:cubicBezTo>
                <a:lnTo>
                  <a:pt x="354" y="379"/>
                </a:lnTo>
                <a:close/>
                <a:moveTo>
                  <a:pt x="421" y="639"/>
                </a:moveTo>
                <a:cubicBezTo>
                  <a:pt x="365" y="684"/>
                  <a:pt x="365" y="684"/>
                  <a:pt x="365" y="684"/>
                </a:cubicBezTo>
                <a:cubicBezTo>
                  <a:pt x="309" y="639"/>
                  <a:pt x="309" y="639"/>
                  <a:pt x="309" y="639"/>
                </a:cubicBezTo>
                <a:lnTo>
                  <a:pt x="421" y="639"/>
                </a:lnTo>
                <a:close/>
                <a:moveTo>
                  <a:pt x="482" y="852"/>
                </a:moveTo>
                <a:cubicBezTo>
                  <a:pt x="247" y="852"/>
                  <a:pt x="247" y="852"/>
                  <a:pt x="247" y="852"/>
                </a:cubicBezTo>
                <a:cubicBezTo>
                  <a:pt x="365" y="758"/>
                  <a:pt x="365" y="758"/>
                  <a:pt x="365" y="758"/>
                </a:cubicBezTo>
                <a:lnTo>
                  <a:pt x="482" y="852"/>
                </a:lnTo>
                <a:close/>
                <a:moveTo>
                  <a:pt x="451" y="909"/>
                </a:moveTo>
                <a:cubicBezTo>
                  <a:pt x="355" y="966"/>
                  <a:pt x="355" y="966"/>
                  <a:pt x="355" y="966"/>
                </a:cubicBezTo>
                <a:cubicBezTo>
                  <a:pt x="258" y="909"/>
                  <a:pt x="258" y="909"/>
                  <a:pt x="258" y="909"/>
                </a:cubicBezTo>
                <a:lnTo>
                  <a:pt x="451" y="909"/>
                </a:lnTo>
                <a:close/>
                <a:moveTo>
                  <a:pt x="544" y="922"/>
                </a:moveTo>
                <a:cubicBezTo>
                  <a:pt x="587" y="1101"/>
                  <a:pt x="587" y="1101"/>
                  <a:pt x="587" y="1101"/>
                </a:cubicBezTo>
                <a:cubicBezTo>
                  <a:pt x="412" y="999"/>
                  <a:pt x="412" y="999"/>
                  <a:pt x="412" y="999"/>
                </a:cubicBezTo>
                <a:lnTo>
                  <a:pt x="544" y="922"/>
                </a:lnTo>
                <a:close/>
                <a:moveTo>
                  <a:pt x="483" y="663"/>
                </a:moveTo>
                <a:cubicBezTo>
                  <a:pt x="517" y="806"/>
                  <a:pt x="517" y="806"/>
                  <a:pt x="517" y="806"/>
                </a:cubicBezTo>
                <a:cubicBezTo>
                  <a:pt x="411" y="721"/>
                  <a:pt x="411" y="721"/>
                  <a:pt x="411" y="721"/>
                </a:cubicBezTo>
                <a:lnTo>
                  <a:pt x="483" y="663"/>
                </a:lnTo>
                <a:close/>
                <a:moveTo>
                  <a:pt x="443" y="493"/>
                </a:moveTo>
                <a:cubicBezTo>
                  <a:pt x="400" y="438"/>
                  <a:pt x="400" y="438"/>
                  <a:pt x="400" y="438"/>
                </a:cubicBezTo>
                <a:cubicBezTo>
                  <a:pt x="423" y="409"/>
                  <a:pt x="423" y="409"/>
                  <a:pt x="423" y="409"/>
                </a:cubicBezTo>
                <a:lnTo>
                  <a:pt x="443" y="493"/>
                </a:lnTo>
                <a:close/>
                <a:moveTo>
                  <a:pt x="361" y="149"/>
                </a:moveTo>
                <a:cubicBezTo>
                  <a:pt x="402" y="322"/>
                  <a:pt x="402" y="322"/>
                  <a:pt x="402" y="322"/>
                </a:cubicBezTo>
                <a:cubicBezTo>
                  <a:pt x="320" y="322"/>
                  <a:pt x="320" y="322"/>
                  <a:pt x="320" y="322"/>
                </a:cubicBezTo>
                <a:lnTo>
                  <a:pt x="361" y="149"/>
                </a:lnTo>
                <a:close/>
                <a:moveTo>
                  <a:pt x="300" y="404"/>
                </a:moveTo>
                <a:cubicBezTo>
                  <a:pt x="327" y="438"/>
                  <a:pt x="327" y="438"/>
                  <a:pt x="327" y="438"/>
                </a:cubicBezTo>
                <a:cubicBezTo>
                  <a:pt x="277" y="502"/>
                  <a:pt x="277" y="502"/>
                  <a:pt x="277" y="502"/>
                </a:cubicBezTo>
                <a:lnTo>
                  <a:pt x="300" y="404"/>
                </a:lnTo>
                <a:close/>
                <a:moveTo>
                  <a:pt x="240" y="658"/>
                </a:moveTo>
                <a:cubicBezTo>
                  <a:pt x="319" y="721"/>
                  <a:pt x="319" y="721"/>
                  <a:pt x="319" y="721"/>
                </a:cubicBezTo>
                <a:cubicBezTo>
                  <a:pt x="203" y="813"/>
                  <a:pt x="203" y="813"/>
                  <a:pt x="203" y="813"/>
                </a:cubicBezTo>
                <a:lnTo>
                  <a:pt x="240" y="658"/>
                </a:lnTo>
                <a:close/>
                <a:moveTo>
                  <a:pt x="298" y="999"/>
                </a:moveTo>
                <a:cubicBezTo>
                  <a:pt x="137" y="1093"/>
                  <a:pt x="137" y="1093"/>
                  <a:pt x="137" y="1093"/>
                </a:cubicBezTo>
                <a:cubicBezTo>
                  <a:pt x="176" y="928"/>
                  <a:pt x="176" y="928"/>
                  <a:pt x="176" y="928"/>
                </a:cubicBezTo>
                <a:lnTo>
                  <a:pt x="298" y="999"/>
                </a:ln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kumimoji="0" lang="en-US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grpSp>
        <p:nvGrpSpPr>
          <p:cNvPr id="138" name="グループ化 23"/>
          <p:cNvGrpSpPr>
            <a:grpSpLocks noChangeAspect="1"/>
          </p:cNvGrpSpPr>
          <p:nvPr/>
        </p:nvGrpSpPr>
        <p:grpSpPr>
          <a:xfrm>
            <a:off x="3836153" y="2735633"/>
            <a:ext cx="343235" cy="147231"/>
            <a:chOff x="4713971" y="1211031"/>
            <a:chExt cx="1003535" cy="430444"/>
          </a:xfrm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4713971" y="1211031"/>
              <a:ext cx="1003535" cy="430444"/>
            </a:xfrm>
            <a:custGeom>
              <a:avLst/>
              <a:gdLst/>
              <a:ahLst/>
              <a:cxnLst/>
              <a:rect l="l" t="t" r="r" b="b"/>
              <a:pathLst>
                <a:path w="1003535" h="430444">
                  <a:moveTo>
                    <a:pt x="845456" y="268518"/>
                  </a:moveTo>
                  <a:cubicBezTo>
                    <a:pt x="890171" y="268518"/>
                    <a:pt x="926419" y="304766"/>
                    <a:pt x="926419" y="349481"/>
                  </a:cubicBezTo>
                  <a:cubicBezTo>
                    <a:pt x="926419" y="394196"/>
                    <a:pt x="890171" y="430444"/>
                    <a:pt x="845456" y="430444"/>
                  </a:cubicBezTo>
                  <a:cubicBezTo>
                    <a:pt x="800741" y="430444"/>
                    <a:pt x="764493" y="394196"/>
                    <a:pt x="764493" y="349481"/>
                  </a:cubicBezTo>
                  <a:cubicBezTo>
                    <a:pt x="764493" y="304766"/>
                    <a:pt x="800741" y="268518"/>
                    <a:pt x="845456" y="268518"/>
                  </a:cubicBezTo>
                  <a:close/>
                  <a:moveTo>
                    <a:pt x="162831" y="268518"/>
                  </a:moveTo>
                  <a:cubicBezTo>
                    <a:pt x="207546" y="268518"/>
                    <a:pt x="243794" y="304766"/>
                    <a:pt x="243794" y="349481"/>
                  </a:cubicBezTo>
                  <a:cubicBezTo>
                    <a:pt x="243794" y="394196"/>
                    <a:pt x="207546" y="430444"/>
                    <a:pt x="162831" y="430444"/>
                  </a:cubicBezTo>
                  <a:cubicBezTo>
                    <a:pt x="118116" y="430444"/>
                    <a:pt x="81868" y="394196"/>
                    <a:pt x="81868" y="349481"/>
                  </a:cubicBezTo>
                  <a:cubicBezTo>
                    <a:pt x="81868" y="304766"/>
                    <a:pt x="118116" y="268518"/>
                    <a:pt x="162831" y="268518"/>
                  </a:cubicBezTo>
                  <a:close/>
                  <a:moveTo>
                    <a:pt x="626756" y="69"/>
                  </a:moveTo>
                  <a:cubicBezTo>
                    <a:pt x="708734" y="-307"/>
                    <a:pt x="790901" y="823"/>
                    <a:pt x="799550" y="4589"/>
                  </a:cubicBezTo>
                  <a:cubicBezTo>
                    <a:pt x="840915" y="23423"/>
                    <a:pt x="896571" y="102523"/>
                    <a:pt x="956738" y="180870"/>
                  </a:cubicBezTo>
                  <a:cubicBezTo>
                    <a:pt x="1016906" y="259216"/>
                    <a:pt x="1001864" y="348109"/>
                    <a:pt x="1001864" y="349616"/>
                  </a:cubicBezTo>
                  <a:cubicBezTo>
                    <a:pt x="1001864" y="359410"/>
                    <a:pt x="991335" y="366943"/>
                    <a:pt x="979301" y="366943"/>
                  </a:cubicBezTo>
                  <a:cubicBezTo>
                    <a:pt x="979293" y="366943"/>
                    <a:pt x="978764" y="366943"/>
                    <a:pt x="945457" y="366943"/>
                  </a:cubicBezTo>
                  <a:cubicBezTo>
                    <a:pt x="946209" y="361670"/>
                    <a:pt x="946961" y="355643"/>
                    <a:pt x="946961" y="349616"/>
                  </a:cubicBezTo>
                  <a:cubicBezTo>
                    <a:pt x="946961" y="293870"/>
                    <a:pt x="901835" y="247916"/>
                    <a:pt x="846180" y="247916"/>
                  </a:cubicBezTo>
                  <a:cubicBezTo>
                    <a:pt x="790525" y="247916"/>
                    <a:pt x="744647" y="293870"/>
                    <a:pt x="744647" y="349616"/>
                  </a:cubicBezTo>
                  <a:cubicBezTo>
                    <a:pt x="744647" y="355643"/>
                    <a:pt x="745399" y="361670"/>
                    <a:pt x="746151" y="366943"/>
                  </a:cubicBezTo>
                  <a:cubicBezTo>
                    <a:pt x="746138" y="366943"/>
                    <a:pt x="743619" y="366943"/>
                    <a:pt x="262552" y="366943"/>
                  </a:cubicBezTo>
                  <a:cubicBezTo>
                    <a:pt x="263304" y="361670"/>
                    <a:pt x="264057" y="355643"/>
                    <a:pt x="264057" y="349616"/>
                  </a:cubicBezTo>
                  <a:cubicBezTo>
                    <a:pt x="264057" y="293870"/>
                    <a:pt x="218931" y="247916"/>
                    <a:pt x="162523" y="247916"/>
                  </a:cubicBezTo>
                  <a:cubicBezTo>
                    <a:pt x="106868" y="247916"/>
                    <a:pt x="61742" y="293870"/>
                    <a:pt x="61742" y="349616"/>
                  </a:cubicBezTo>
                  <a:cubicBezTo>
                    <a:pt x="61742" y="355643"/>
                    <a:pt x="62494" y="361670"/>
                    <a:pt x="63247" y="366943"/>
                  </a:cubicBezTo>
                  <a:cubicBezTo>
                    <a:pt x="63238" y="366943"/>
                    <a:pt x="62651" y="366943"/>
                    <a:pt x="21129" y="366943"/>
                  </a:cubicBezTo>
                  <a:cubicBezTo>
                    <a:pt x="4583" y="366190"/>
                    <a:pt x="-682" y="358656"/>
                    <a:pt x="70" y="345096"/>
                  </a:cubicBezTo>
                  <a:cubicBezTo>
                    <a:pt x="70" y="312703"/>
                    <a:pt x="14360" y="234356"/>
                    <a:pt x="48205" y="210250"/>
                  </a:cubicBezTo>
                  <a:cubicBezTo>
                    <a:pt x="78284" y="187653"/>
                    <a:pt x="264004" y="122128"/>
                    <a:pt x="264057" y="122110"/>
                  </a:cubicBezTo>
                  <a:cubicBezTo>
                    <a:pt x="264109" y="122076"/>
                    <a:pt x="439298" y="9109"/>
                    <a:pt x="455089" y="4589"/>
                  </a:cubicBezTo>
                  <a:cubicBezTo>
                    <a:pt x="462986" y="2329"/>
                    <a:pt x="544777" y="446"/>
                    <a:pt x="626756" y="69"/>
                  </a:cubicBezTo>
                  <a:close/>
                </a:path>
              </a:pathLst>
            </a:custGeom>
            <a:solidFill>
              <a:srgbClr val="203315">
                <a:lumMod val="75000"/>
                <a:lumOff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0" name="Oval 36"/>
            <p:cNvSpPr>
              <a:spLocks noChangeArrowheads="1"/>
            </p:cNvSpPr>
            <p:nvPr/>
          </p:nvSpPr>
          <p:spPr bwMode="auto">
            <a:xfrm>
              <a:off x="4837113" y="1247775"/>
              <a:ext cx="762001" cy="354013"/>
            </a:xfrm>
            <a:custGeom>
              <a:avLst/>
              <a:gdLst/>
              <a:ahLst/>
              <a:cxnLst/>
              <a:rect l="l" t="t" r="r" b="b"/>
              <a:pathLst>
                <a:path w="762001" h="354013">
                  <a:moveTo>
                    <a:pt x="722313" y="271463"/>
                  </a:moveTo>
                  <a:cubicBezTo>
                    <a:pt x="744232" y="271463"/>
                    <a:pt x="762001" y="289942"/>
                    <a:pt x="762001" y="312738"/>
                  </a:cubicBezTo>
                  <a:cubicBezTo>
                    <a:pt x="762001" y="335534"/>
                    <a:pt x="744232" y="354013"/>
                    <a:pt x="722313" y="354013"/>
                  </a:cubicBezTo>
                  <a:cubicBezTo>
                    <a:pt x="700394" y="354013"/>
                    <a:pt x="682625" y="335534"/>
                    <a:pt x="682625" y="312738"/>
                  </a:cubicBezTo>
                  <a:cubicBezTo>
                    <a:pt x="682625" y="289942"/>
                    <a:pt x="700394" y="271463"/>
                    <a:pt x="722313" y="271463"/>
                  </a:cubicBezTo>
                  <a:close/>
                  <a:moveTo>
                    <a:pt x="39688" y="271463"/>
                  </a:moveTo>
                  <a:cubicBezTo>
                    <a:pt x="61607" y="271463"/>
                    <a:pt x="79376" y="289942"/>
                    <a:pt x="79376" y="312738"/>
                  </a:cubicBezTo>
                  <a:cubicBezTo>
                    <a:pt x="79376" y="335534"/>
                    <a:pt x="61607" y="354013"/>
                    <a:pt x="39688" y="354013"/>
                  </a:cubicBezTo>
                  <a:cubicBezTo>
                    <a:pt x="17769" y="354013"/>
                    <a:pt x="0" y="335534"/>
                    <a:pt x="0" y="312738"/>
                  </a:cubicBezTo>
                  <a:cubicBezTo>
                    <a:pt x="0" y="289942"/>
                    <a:pt x="17769" y="271463"/>
                    <a:pt x="39688" y="271463"/>
                  </a:cubicBezTo>
                  <a:close/>
                  <a:moveTo>
                    <a:pt x="558800" y="0"/>
                  </a:moveTo>
                  <a:cubicBezTo>
                    <a:pt x="558810" y="0"/>
                    <a:pt x="559723" y="0"/>
                    <a:pt x="646781" y="0"/>
                  </a:cubicBezTo>
                  <a:cubicBezTo>
                    <a:pt x="659565" y="0"/>
                    <a:pt x="676108" y="7582"/>
                    <a:pt x="683628" y="17439"/>
                  </a:cubicBezTo>
                  <a:cubicBezTo>
                    <a:pt x="683634" y="17446"/>
                    <a:pt x="684189" y="18140"/>
                    <a:pt x="737018" y="84161"/>
                  </a:cubicBezTo>
                  <a:cubicBezTo>
                    <a:pt x="744538" y="94018"/>
                    <a:pt x="740778" y="101600"/>
                    <a:pt x="728747" y="101600"/>
                  </a:cubicBezTo>
                  <a:cubicBezTo>
                    <a:pt x="728736" y="101600"/>
                    <a:pt x="727407" y="101600"/>
                    <a:pt x="558800" y="101600"/>
                  </a:cubicBezTo>
                  <a:cubicBezTo>
                    <a:pt x="558800" y="101588"/>
                    <a:pt x="558800" y="100520"/>
                    <a:pt x="558800" y="0"/>
                  </a:cubicBezTo>
                  <a:close/>
                  <a:moveTo>
                    <a:pt x="377544" y="0"/>
                  </a:moveTo>
                  <a:cubicBezTo>
                    <a:pt x="377557" y="0"/>
                    <a:pt x="378927" y="0"/>
                    <a:pt x="522288" y="0"/>
                  </a:cubicBezTo>
                  <a:cubicBezTo>
                    <a:pt x="522288" y="16"/>
                    <a:pt x="522288" y="1287"/>
                    <a:pt x="522288" y="101600"/>
                  </a:cubicBezTo>
                  <a:cubicBezTo>
                    <a:pt x="522274" y="101600"/>
                    <a:pt x="520214" y="101600"/>
                    <a:pt x="223800" y="101600"/>
                  </a:cubicBezTo>
                  <a:lnTo>
                    <a:pt x="213206" y="98093"/>
                  </a:lnTo>
                  <a:lnTo>
                    <a:pt x="220050" y="89469"/>
                  </a:lnTo>
                  <a:cubicBezTo>
                    <a:pt x="220060" y="89462"/>
                    <a:pt x="221149" y="88737"/>
                    <a:pt x="336295" y="12131"/>
                  </a:cubicBezTo>
                  <a:cubicBezTo>
                    <a:pt x="346795" y="5307"/>
                    <a:pt x="364794" y="0"/>
                    <a:pt x="377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1" name="グループ化 23"/>
          <p:cNvGrpSpPr>
            <a:grpSpLocks noChangeAspect="1"/>
          </p:cNvGrpSpPr>
          <p:nvPr/>
        </p:nvGrpSpPr>
        <p:grpSpPr>
          <a:xfrm>
            <a:off x="2605914" y="3007057"/>
            <a:ext cx="349623" cy="149971"/>
            <a:chOff x="4713971" y="1211031"/>
            <a:chExt cx="1003535" cy="430444"/>
          </a:xfrm>
        </p:grpSpPr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4713971" y="1211031"/>
              <a:ext cx="1003535" cy="430444"/>
            </a:xfrm>
            <a:custGeom>
              <a:avLst/>
              <a:gdLst/>
              <a:ahLst/>
              <a:cxnLst/>
              <a:rect l="l" t="t" r="r" b="b"/>
              <a:pathLst>
                <a:path w="1003535" h="430444">
                  <a:moveTo>
                    <a:pt x="845456" y="268518"/>
                  </a:moveTo>
                  <a:cubicBezTo>
                    <a:pt x="890171" y="268518"/>
                    <a:pt x="926419" y="304766"/>
                    <a:pt x="926419" y="349481"/>
                  </a:cubicBezTo>
                  <a:cubicBezTo>
                    <a:pt x="926419" y="394196"/>
                    <a:pt x="890171" y="430444"/>
                    <a:pt x="845456" y="430444"/>
                  </a:cubicBezTo>
                  <a:cubicBezTo>
                    <a:pt x="800741" y="430444"/>
                    <a:pt x="764493" y="394196"/>
                    <a:pt x="764493" y="349481"/>
                  </a:cubicBezTo>
                  <a:cubicBezTo>
                    <a:pt x="764493" y="304766"/>
                    <a:pt x="800741" y="268518"/>
                    <a:pt x="845456" y="268518"/>
                  </a:cubicBezTo>
                  <a:close/>
                  <a:moveTo>
                    <a:pt x="162831" y="268518"/>
                  </a:moveTo>
                  <a:cubicBezTo>
                    <a:pt x="207546" y="268518"/>
                    <a:pt x="243794" y="304766"/>
                    <a:pt x="243794" y="349481"/>
                  </a:cubicBezTo>
                  <a:cubicBezTo>
                    <a:pt x="243794" y="394196"/>
                    <a:pt x="207546" y="430444"/>
                    <a:pt x="162831" y="430444"/>
                  </a:cubicBezTo>
                  <a:cubicBezTo>
                    <a:pt x="118116" y="430444"/>
                    <a:pt x="81868" y="394196"/>
                    <a:pt x="81868" y="349481"/>
                  </a:cubicBezTo>
                  <a:cubicBezTo>
                    <a:pt x="81868" y="304766"/>
                    <a:pt x="118116" y="268518"/>
                    <a:pt x="162831" y="268518"/>
                  </a:cubicBezTo>
                  <a:close/>
                  <a:moveTo>
                    <a:pt x="626756" y="69"/>
                  </a:moveTo>
                  <a:cubicBezTo>
                    <a:pt x="708734" y="-307"/>
                    <a:pt x="790901" y="823"/>
                    <a:pt x="799550" y="4589"/>
                  </a:cubicBezTo>
                  <a:cubicBezTo>
                    <a:pt x="840915" y="23423"/>
                    <a:pt x="896571" y="102523"/>
                    <a:pt x="956738" y="180870"/>
                  </a:cubicBezTo>
                  <a:cubicBezTo>
                    <a:pt x="1016906" y="259216"/>
                    <a:pt x="1001864" y="348109"/>
                    <a:pt x="1001864" y="349616"/>
                  </a:cubicBezTo>
                  <a:cubicBezTo>
                    <a:pt x="1001864" y="359410"/>
                    <a:pt x="991335" y="366943"/>
                    <a:pt x="979301" y="366943"/>
                  </a:cubicBezTo>
                  <a:cubicBezTo>
                    <a:pt x="979293" y="366943"/>
                    <a:pt x="978764" y="366943"/>
                    <a:pt x="945457" y="366943"/>
                  </a:cubicBezTo>
                  <a:cubicBezTo>
                    <a:pt x="946209" y="361670"/>
                    <a:pt x="946961" y="355643"/>
                    <a:pt x="946961" y="349616"/>
                  </a:cubicBezTo>
                  <a:cubicBezTo>
                    <a:pt x="946961" y="293870"/>
                    <a:pt x="901835" y="247916"/>
                    <a:pt x="846180" y="247916"/>
                  </a:cubicBezTo>
                  <a:cubicBezTo>
                    <a:pt x="790525" y="247916"/>
                    <a:pt x="744647" y="293870"/>
                    <a:pt x="744647" y="349616"/>
                  </a:cubicBezTo>
                  <a:cubicBezTo>
                    <a:pt x="744647" y="355643"/>
                    <a:pt x="745399" y="361670"/>
                    <a:pt x="746151" y="366943"/>
                  </a:cubicBezTo>
                  <a:cubicBezTo>
                    <a:pt x="746138" y="366943"/>
                    <a:pt x="743619" y="366943"/>
                    <a:pt x="262552" y="366943"/>
                  </a:cubicBezTo>
                  <a:cubicBezTo>
                    <a:pt x="263304" y="361670"/>
                    <a:pt x="264057" y="355643"/>
                    <a:pt x="264057" y="349616"/>
                  </a:cubicBezTo>
                  <a:cubicBezTo>
                    <a:pt x="264057" y="293870"/>
                    <a:pt x="218931" y="247916"/>
                    <a:pt x="162523" y="247916"/>
                  </a:cubicBezTo>
                  <a:cubicBezTo>
                    <a:pt x="106868" y="247916"/>
                    <a:pt x="61742" y="293870"/>
                    <a:pt x="61742" y="349616"/>
                  </a:cubicBezTo>
                  <a:cubicBezTo>
                    <a:pt x="61742" y="355643"/>
                    <a:pt x="62494" y="361670"/>
                    <a:pt x="63247" y="366943"/>
                  </a:cubicBezTo>
                  <a:cubicBezTo>
                    <a:pt x="63238" y="366943"/>
                    <a:pt x="62651" y="366943"/>
                    <a:pt x="21129" y="366943"/>
                  </a:cubicBezTo>
                  <a:cubicBezTo>
                    <a:pt x="4583" y="366190"/>
                    <a:pt x="-682" y="358656"/>
                    <a:pt x="70" y="345096"/>
                  </a:cubicBezTo>
                  <a:cubicBezTo>
                    <a:pt x="70" y="312703"/>
                    <a:pt x="14360" y="234356"/>
                    <a:pt x="48205" y="210250"/>
                  </a:cubicBezTo>
                  <a:cubicBezTo>
                    <a:pt x="78284" y="187653"/>
                    <a:pt x="264004" y="122128"/>
                    <a:pt x="264057" y="122110"/>
                  </a:cubicBezTo>
                  <a:cubicBezTo>
                    <a:pt x="264109" y="122076"/>
                    <a:pt x="439298" y="9109"/>
                    <a:pt x="455089" y="4589"/>
                  </a:cubicBezTo>
                  <a:cubicBezTo>
                    <a:pt x="462986" y="2329"/>
                    <a:pt x="544777" y="446"/>
                    <a:pt x="626756" y="69"/>
                  </a:cubicBezTo>
                  <a:close/>
                </a:path>
              </a:pathLst>
            </a:custGeom>
            <a:solidFill>
              <a:srgbClr val="002B62">
                <a:lumMod val="50000"/>
                <a:lumOff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Oval 36"/>
            <p:cNvSpPr>
              <a:spLocks noChangeArrowheads="1"/>
            </p:cNvSpPr>
            <p:nvPr/>
          </p:nvSpPr>
          <p:spPr bwMode="auto">
            <a:xfrm>
              <a:off x="4837113" y="1247775"/>
              <a:ext cx="762001" cy="354013"/>
            </a:xfrm>
            <a:custGeom>
              <a:avLst/>
              <a:gdLst/>
              <a:ahLst/>
              <a:cxnLst/>
              <a:rect l="l" t="t" r="r" b="b"/>
              <a:pathLst>
                <a:path w="762001" h="354013">
                  <a:moveTo>
                    <a:pt x="722313" y="271463"/>
                  </a:moveTo>
                  <a:cubicBezTo>
                    <a:pt x="744232" y="271463"/>
                    <a:pt x="762001" y="289942"/>
                    <a:pt x="762001" y="312738"/>
                  </a:cubicBezTo>
                  <a:cubicBezTo>
                    <a:pt x="762001" y="335534"/>
                    <a:pt x="744232" y="354013"/>
                    <a:pt x="722313" y="354013"/>
                  </a:cubicBezTo>
                  <a:cubicBezTo>
                    <a:pt x="700394" y="354013"/>
                    <a:pt x="682625" y="335534"/>
                    <a:pt x="682625" y="312738"/>
                  </a:cubicBezTo>
                  <a:cubicBezTo>
                    <a:pt x="682625" y="289942"/>
                    <a:pt x="700394" y="271463"/>
                    <a:pt x="722313" y="271463"/>
                  </a:cubicBezTo>
                  <a:close/>
                  <a:moveTo>
                    <a:pt x="39688" y="271463"/>
                  </a:moveTo>
                  <a:cubicBezTo>
                    <a:pt x="61607" y="271463"/>
                    <a:pt x="79376" y="289942"/>
                    <a:pt x="79376" y="312738"/>
                  </a:cubicBezTo>
                  <a:cubicBezTo>
                    <a:pt x="79376" y="335534"/>
                    <a:pt x="61607" y="354013"/>
                    <a:pt x="39688" y="354013"/>
                  </a:cubicBezTo>
                  <a:cubicBezTo>
                    <a:pt x="17769" y="354013"/>
                    <a:pt x="0" y="335534"/>
                    <a:pt x="0" y="312738"/>
                  </a:cubicBezTo>
                  <a:cubicBezTo>
                    <a:pt x="0" y="289942"/>
                    <a:pt x="17769" y="271463"/>
                    <a:pt x="39688" y="271463"/>
                  </a:cubicBezTo>
                  <a:close/>
                  <a:moveTo>
                    <a:pt x="558800" y="0"/>
                  </a:moveTo>
                  <a:cubicBezTo>
                    <a:pt x="558810" y="0"/>
                    <a:pt x="559723" y="0"/>
                    <a:pt x="646781" y="0"/>
                  </a:cubicBezTo>
                  <a:cubicBezTo>
                    <a:pt x="659565" y="0"/>
                    <a:pt x="676108" y="7582"/>
                    <a:pt x="683628" y="17439"/>
                  </a:cubicBezTo>
                  <a:cubicBezTo>
                    <a:pt x="683634" y="17446"/>
                    <a:pt x="684189" y="18140"/>
                    <a:pt x="737018" y="84161"/>
                  </a:cubicBezTo>
                  <a:cubicBezTo>
                    <a:pt x="744538" y="94018"/>
                    <a:pt x="740778" y="101600"/>
                    <a:pt x="728747" y="101600"/>
                  </a:cubicBezTo>
                  <a:cubicBezTo>
                    <a:pt x="728736" y="101600"/>
                    <a:pt x="727407" y="101600"/>
                    <a:pt x="558800" y="101600"/>
                  </a:cubicBezTo>
                  <a:cubicBezTo>
                    <a:pt x="558800" y="101588"/>
                    <a:pt x="558800" y="100520"/>
                    <a:pt x="558800" y="0"/>
                  </a:cubicBezTo>
                  <a:close/>
                  <a:moveTo>
                    <a:pt x="377544" y="0"/>
                  </a:moveTo>
                  <a:cubicBezTo>
                    <a:pt x="377557" y="0"/>
                    <a:pt x="378927" y="0"/>
                    <a:pt x="522288" y="0"/>
                  </a:cubicBezTo>
                  <a:cubicBezTo>
                    <a:pt x="522288" y="16"/>
                    <a:pt x="522288" y="1287"/>
                    <a:pt x="522288" y="101600"/>
                  </a:cubicBezTo>
                  <a:cubicBezTo>
                    <a:pt x="522274" y="101600"/>
                    <a:pt x="520214" y="101600"/>
                    <a:pt x="223800" y="101600"/>
                  </a:cubicBezTo>
                  <a:lnTo>
                    <a:pt x="213206" y="98093"/>
                  </a:lnTo>
                  <a:lnTo>
                    <a:pt x="220050" y="89469"/>
                  </a:lnTo>
                  <a:cubicBezTo>
                    <a:pt x="220060" y="89462"/>
                    <a:pt x="221149" y="88737"/>
                    <a:pt x="336295" y="12131"/>
                  </a:cubicBezTo>
                  <a:cubicBezTo>
                    <a:pt x="346795" y="5307"/>
                    <a:pt x="364794" y="0"/>
                    <a:pt x="377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US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485887" y="270518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speed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3935761" y="2320424"/>
            <a:ext cx="857927" cy="523220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location,</a:t>
            </a:r>
          </a:p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speed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724142" y="163651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location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04090" y="3297117"/>
            <a:ext cx="819455" cy="523220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pPr>
              <a:defRPr/>
            </a:pPr>
            <a:r>
              <a:rPr kumimoji="0" lang="de-DE" kern="0" dirty="0">
                <a:solidFill>
                  <a:srgbClr val="000000"/>
                </a:solidFill>
              </a:rPr>
              <a:t>location</a:t>
            </a:r>
          </a:p>
          <a:p>
            <a:pPr>
              <a:defRPr/>
            </a:pPr>
            <a:r>
              <a:rPr kumimoji="0" lang="de-DE" kern="0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796814" y="3677528"/>
            <a:ext cx="598241" cy="307777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owns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152360" y="3131677"/>
            <a:ext cx="705642" cy="307777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livesAt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40721" y="1832214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de-DE" sz="1400" kern="0" dirty="0">
                <a:solidFill>
                  <a:srgbClr val="000000"/>
                </a:solidFill>
              </a:rPr>
              <a:t>isAttached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51" name="Oval 150"/>
          <p:cNvSpPr/>
          <p:nvPr/>
        </p:nvSpPr>
        <p:spPr bwMode="auto">
          <a:xfrm>
            <a:off x="4943873" y="1369428"/>
            <a:ext cx="1288049" cy="394096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2" name="Diamond 151"/>
          <p:cNvSpPr/>
          <p:nvPr/>
        </p:nvSpPr>
        <p:spPr bwMode="auto">
          <a:xfrm>
            <a:off x="5015881" y="1790404"/>
            <a:ext cx="1405487" cy="349587"/>
          </a:xfrm>
          <a:prstGeom prst="diamond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3" name="Rounded Rectangle 152"/>
          <p:cNvSpPr/>
          <p:nvPr/>
        </p:nvSpPr>
        <p:spPr bwMode="auto">
          <a:xfrm>
            <a:off x="5015880" y="971437"/>
            <a:ext cx="2584665" cy="350737"/>
          </a:xfrm>
          <a:prstGeom prst="roundRect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8766558" y="920801"/>
            <a:ext cx="3531736" cy="3170099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Advantages of </a:t>
            </a:r>
            <a:b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NGSI-LD Entity Graph</a:t>
            </a:r>
          </a:p>
          <a:p>
            <a:pPr marL="342891" indent="-34289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= knowledge graph</a:t>
            </a:r>
          </a:p>
          <a:p>
            <a:pPr marL="342891" indent="-34289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~ index structure, </a:t>
            </a:r>
            <a:b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follow relationships</a:t>
            </a:r>
            <a:b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 find relevant entities</a:t>
            </a:r>
          </a:p>
          <a:p>
            <a:pPr marL="342891" indent="-342891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retrieve relevant</a:t>
            </a:r>
            <a:b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subset of entities and </a:t>
            </a:r>
            <a:b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use advanced graph</a:t>
            </a:r>
            <a:b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de-DE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tools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6620405" y="6266070"/>
            <a:ext cx="5235729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kumimoji="0" lang="en-GB" sz="1051" kern="0" dirty="0">
                <a:latin typeface="Arial"/>
                <a:cs typeface="Arial"/>
                <a:sym typeface="Arial"/>
              </a:rPr>
              <a:t>All clipart is under </a:t>
            </a:r>
            <a:r>
              <a:rPr kumimoji="0" lang="en-GB" sz="1051" kern="0" dirty="0">
                <a:latin typeface="Arial"/>
                <a:cs typeface="Arial"/>
                <a:sym typeface="Arial"/>
                <a:hlinkClick r:id="rId5"/>
              </a:rPr>
              <a:t>Creative Commons BY 4.0</a:t>
            </a:r>
            <a:r>
              <a:rPr kumimoji="0" lang="en-GB" sz="1051" kern="0" dirty="0">
                <a:latin typeface="Arial"/>
                <a:cs typeface="Arial"/>
                <a:sym typeface="Arial"/>
              </a:rPr>
              <a:t> Licence </a:t>
            </a:r>
            <a:r>
              <a:rPr kumimoji="0" lang="de-DE" sz="1051" kern="0" dirty="0" err="1">
                <a:latin typeface="Arial"/>
                <a:cs typeface="Arial"/>
                <a:sym typeface="Arial"/>
              </a:rPr>
              <a:t>from</a:t>
            </a:r>
            <a:r>
              <a:rPr kumimoji="0" lang="de-DE" sz="1051" kern="0" dirty="0">
                <a:latin typeface="Arial"/>
                <a:cs typeface="Arial"/>
                <a:sym typeface="Arial"/>
              </a:rPr>
              <a:t> </a:t>
            </a:r>
            <a:r>
              <a:rPr kumimoji="0" lang="de-DE" sz="1051" kern="0" dirty="0">
                <a:latin typeface="Arial"/>
                <a:cs typeface="Arial"/>
                <a:sym typeface="Arial"/>
                <a:hlinkClick r:id="rId6"/>
              </a:rPr>
              <a:t>https://www.svgrepo.com</a:t>
            </a:r>
            <a:endParaRPr kumimoji="0" lang="de-DE" sz="1051" kern="0" dirty="0">
              <a:latin typeface="Arial"/>
              <a:cs typeface="Arial"/>
              <a:sym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6864" y="5169545"/>
            <a:ext cx="253357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67" dirty="0"/>
              <a:t>Data Lake with silos of</a:t>
            </a:r>
            <a:br>
              <a:rPr lang="en-GB" sz="1867" dirty="0"/>
            </a:br>
            <a:r>
              <a:rPr lang="en-GB" sz="1867" dirty="0"/>
              <a:t>heterogeneous data</a:t>
            </a:r>
          </a:p>
        </p:txBody>
      </p:sp>
      <p:sp>
        <p:nvSpPr>
          <p:cNvPr id="5" name="Right Brace 4"/>
          <p:cNvSpPr/>
          <p:nvPr/>
        </p:nvSpPr>
        <p:spPr bwMode="auto">
          <a:xfrm>
            <a:off x="6518856" y="1371546"/>
            <a:ext cx="183488" cy="852229"/>
          </a:xfrm>
          <a:prstGeom prst="rightBrac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</a:pPr>
            <a:endParaRPr lang="en-GB" sz="2400">
              <a:latin typeface="Arial" charset="0"/>
              <a:ea typeface="ＭＳ Ｐゴシック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91775" y="1567552"/>
            <a:ext cx="1237192" cy="460217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6893071" y="1603503"/>
            <a:ext cx="14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Attribute</a:t>
            </a:r>
          </a:p>
        </p:txBody>
      </p:sp>
    </p:spTree>
    <p:extLst>
      <p:ext uri="{BB962C8B-B14F-4D97-AF65-F5344CB8AC3E}">
        <p14:creationId xmlns:p14="http://schemas.microsoft.com/office/powerpoint/2010/main" val="145942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00" grpId="0"/>
      <p:bldP spid="101" grpId="0" animBg="1"/>
      <p:bldP spid="102" grpId="0"/>
      <p:bldP spid="103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26" grpId="0"/>
      <p:bldP spid="127" grpId="0"/>
      <p:bldP spid="129" grpId="0" animBg="1"/>
      <p:bldP spid="130" grpId="0" animBg="1"/>
      <p:bldP spid="131" grpId="0" animBg="1"/>
      <p:bldP spid="132" grpId="0" animBg="1"/>
      <p:bldP spid="133" grpId="0" animBg="1"/>
      <p:bldP spid="137" grpId="0" animBg="1"/>
      <p:bldP spid="144" grpId="0"/>
      <p:bldP spid="145" grpId="0" animBg="1"/>
      <p:bldP spid="146" grpId="0"/>
      <p:bldP spid="147" grpId="0" animBg="1"/>
      <p:bldP spid="148" grpId="0" animBg="1"/>
      <p:bldP spid="149" grpId="0" animBg="1"/>
      <p:bldP spid="150" grpId="0"/>
      <p:bldP spid="151" grpId="0" animBg="1"/>
      <p:bldP spid="152" grpId="0" animBg="1"/>
      <p:bldP spid="153" grpId="0" animBg="1"/>
      <p:bldP spid="230" grpId="0" animBg="1"/>
      <p:bldP spid="5" grpId="0" animBg="1"/>
      <p:bldP spid="6" grpId="0" animBg="1"/>
      <p:bldP spid="1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5DE87-6A0B-8AD2-FEE2-51733E20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NGSI-LD-compatible Data Model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NGSI-LD-compatible Data Models</a:t>
            </a:r>
          </a:p>
        </p:txBody>
      </p:sp>
      <p:pic>
        <p:nvPicPr>
          <p:cNvPr id="79" name="Picture 7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55" y="1268760"/>
            <a:ext cx="5942271" cy="4892400"/>
          </a:xfrm>
          <a:prstGeom prst="rect">
            <a:avLst/>
          </a:prstGeom>
        </p:spPr>
      </p:pic>
      <p:sp>
        <p:nvSpPr>
          <p:cNvPr id="80" name="Rectangle 79"/>
          <p:cNvSpPr/>
          <p:nvPr/>
        </p:nvSpPr>
        <p:spPr bwMode="auto">
          <a:xfrm>
            <a:off x="263353" y="1268760"/>
            <a:ext cx="5947595" cy="4892400"/>
          </a:xfrm>
          <a:prstGeom prst="rect">
            <a:avLst/>
          </a:prstGeom>
          <a:solidFill>
            <a:srgbClr val="FFFFFF">
              <a:alpha val="4902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grpSp>
        <p:nvGrpSpPr>
          <p:cNvPr id="81" name="Group 80"/>
          <p:cNvGrpSpPr>
            <a:grpSpLocks noChangeAspect="1"/>
          </p:cNvGrpSpPr>
          <p:nvPr/>
        </p:nvGrpSpPr>
        <p:grpSpPr>
          <a:xfrm>
            <a:off x="6894370" y="5108738"/>
            <a:ext cx="745717" cy="800295"/>
            <a:chOff x="7153219" y="2636912"/>
            <a:chExt cx="1038072" cy="1080120"/>
          </a:xfrm>
        </p:grpSpPr>
        <p:sp>
          <p:nvSpPr>
            <p:cNvPr id="82" name="Can 81"/>
            <p:cNvSpPr/>
            <p:nvPr/>
          </p:nvSpPr>
          <p:spPr bwMode="auto">
            <a:xfrm>
              <a:off x="7164288" y="2636912"/>
              <a:ext cx="822814" cy="1080120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sz="1600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153219" y="2946139"/>
              <a:ext cx="1038072" cy="5400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GB" sz="500" kern="0" dirty="0">
                  <a:solidFill>
                    <a:srgbClr val="000000"/>
                  </a:solidFill>
                </a:rPr>
                <a:t>&lt;</a:t>
              </a:r>
              <a:r>
                <a:rPr kumimoji="0" lang="en-GB" sz="500" kern="0" dirty="0" err="1">
                  <a:solidFill>
                    <a:srgbClr val="000000"/>
                  </a:solidFill>
                </a:rPr>
                <a:t>buildingA</a:t>
              </a:r>
              <a:r>
                <a:rPr kumimoji="0" lang="en-GB" sz="500" kern="0" dirty="0">
                  <a:solidFill>
                    <a:srgbClr val="000000"/>
                  </a:solidFill>
                </a:rPr>
                <a:t>&gt; </a:t>
              </a:r>
              <a:br>
                <a:rPr kumimoji="0" lang="en-GB" sz="500" kern="0" dirty="0">
                  <a:solidFill>
                    <a:srgbClr val="000000"/>
                  </a:solidFill>
                </a:rPr>
              </a:br>
              <a:r>
                <a:rPr kumimoji="0" lang="en-GB" sz="500" kern="0" dirty="0">
                  <a:solidFill>
                    <a:srgbClr val="000000"/>
                  </a:solidFill>
                </a:rPr>
                <a:t>    &lt;room5&gt;</a:t>
              </a:r>
            </a:p>
            <a:p>
              <a:pPr>
                <a:defRPr/>
              </a:pPr>
              <a:r>
                <a:rPr kumimoji="0" lang="en-GB" sz="500" kern="0" dirty="0">
                  <a:solidFill>
                    <a:srgbClr val="000000"/>
                  </a:solidFill>
                </a:rPr>
                <a:t>       &lt;occupancy&gt;1</a:t>
              </a:r>
            </a:p>
            <a:p>
              <a:pPr>
                <a:defRPr/>
              </a:pPr>
              <a:r>
                <a:rPr kumimoji="0" lang="en-GB" sz="500" kern="0" dirty="0">
                  <a:solidFill>
                    <a:srgbClr val="000000"/>
                  </a:solidFill>
                </a:rPr>
                <a:t>                   10&lt;/...&gt;</a:t>
              </a:r>
            </a:p>
          </p:txBody>
        </p:sp>
      </p:grpSp>
      <p:grpSp>
        <p:nvGrpSpPr>
          <p:cNvPr id="84" name="Group 83"/>
          <p:cNvGrpSpPr>
            <a:grpSpLocks noChangeAspect="1"/>
          </p:cNvGrpSpPr>
          <p:nvPr/>
        </p:nvGrpSpPr>
        <p:grpSpPr>
          <a:xfrm>
            <a:off x="1127449" y="5159666"/>
            <a:ext cx="614056" cy="780329"/>
            <a:chOff x="1291491" y="4077072"/>
            <a:chExt cx="722094" cy="875282"/>
          </a:xfrm>
        </p:grpSpPr>
        <p:sp>
          <p:nvSpPr>
            <p:cNvPr id="85" name="Can 84"/>
            <p:cNvSpPr/>
            <p:nvPr/>
          </p:nvSpPr>
          <p:spPr bwMode="auto">
            <a:xfrm>
              <a:off x="1334787" y="4077072"/>
              <a:ext cx="678798" cy="875282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76491B">
                  <a:lumMod val="60000"/>
                  <a:lumOff val="4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sz="1600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291491" y="4306022"/>
              <a:ext cx="692186" cy="535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GB" sz="400" kern="0" dirty="0" err="1">
                  <a:solidFill>
                    <a:srgbClr val="000000"/>
                  </a:solidFill>
                </a:rPr>
                <a:t>asNDAGAINqwq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 err="1">
                  <a:solidFill>
                    <a:srgbClr val="000000"/>
                  </a:solidFill>
                </a:rPr>
                <a:t>Ajksajasdfahdsjfk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>
                  <a:solidFill>
                    <a:srgbClr val="000000"/>
                  </a:solidFill>
                </a:rPr>
                <a:t>ASD2348FNA;W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 err="1">
                  <a:solidFill>
                    <a:srgbClr val="000000"/>
                  </a:solidFill>
                </a:rPr>
                <a:t>Asdafnasd;fmasd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>
                  <a:solidFill>
                    <a:srgbClr val="000000"/>
                  </a:solidFill>
                </a:rPr>
                <a:t>ASwt5iqwerjsfg43</a:t>
              </a:r>
            </a:p>
            <a:p>
              <a:pPr>
                <a:defRPr/>
              </a:pPr>
              <a:endParaRPr kumimoji="0" lang="en-GB" sz="500" kern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87" name="Can 86"/>
          <p:cNvSpPr/>
          <p:nvPr/>
        </p:nvSpPr>
        <p:spPr bwMode="auto">
          <a:xfrm>
            <a:off x="5069045" y="5159666"/>
            <a:ext cx="564728" cy="749373"/>
          </a:xfrm>
          <a:prstGeom prst="can">
            <a:avLst/>
          </a:prstGeom>
          <a:solidFill>
            <a:srgbClr val="002B62">
              <a:lumMod val="25000"/>
              <a:lumOff val="75000"/>
            </a:srgbClr>
          </a:solidFill>
          <a:ln>
            <a:solidFill>
              <a:srgbClr val="002B62">
                <a:lumMod val="75000"/>
                <a:lumOff val="25000"/>
              </a:srgbClr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kumimoji="0" lang="en-GB" sz="400" kern="0" dirty="0">
                <a:solidFill>
                  <a:srgbClr val="000000"/>
                </a:solidFill>
              </a:rPr>
              <a:t>a </a:t>
            </a:r>
            <a:r>
              <a:rPr kumimoji="0" lang="en-GB" sz="400" kern="0" dirty="0" err="1">
                <a:solidFill>
                  <a:srgbClr val="000000"/>
                </a:solidFill>
              </a:rPr>
              <a:t>foaf:Person</a:t>
            </a:r>
            <a:r>
              <a:rPr kumimoji="0" lang="en-GB" sz="400" kern="0" dirty="0">
                <a:solidFill>
                  <a:srgbClr val="000000"/>
                </a:solidFill>
              </a:rPr>
              <a:t> ; </a:t>
            </a:r>
            <a:r>
              <a:rPr kumimoji="0" lang="en-GB" sz="400" kern="0" dirty="0" err="1">
                <a:solidFill>
                  <a:srgbClr val="000000"/>
                </a:solidFill>
              </a:rPr>
              <a:t>foaf:name</a:t>
            </a:r>
            <a:r>
              <a:rPr kumimoji="0" lang="en-GB" sz="400" kern="0" dirty="0">
                <a:solidFill>
                  <a:srgbClr val="000000"/>
                </a:solidFill>
              </a:rPr>
              <a:t> "Jimmy Wales" ; </a:t>
            </a:r>
            <a:r>
              <a:rPr kumimoji="0" lang="en-GB" sz="400" kern="0" dirty="0" err="1">
                <a:solidFill>
                  <a:srgbClr val="000000"/>
                </a:solidFill>
              </a:rPr>
              <a:t>foaf:mbox</a:t>
            </a:r>
            <a:r>
              <a:rPr kumimoji="0" lang="en-GB" sz="400" kern="0" dirty="0">
                <a:solidFill>
                  <a:srgbClr val="000000"/>
                </a:solidFill>
              </a:rPr>
              <a:t> &lt;mailto:jwales@bomis.com&gt; ; </a:t>
            </a:r>
            <a:r>
              <a:rPr kumimoji="0" lang="en-GB" sz="400" kern="0" dirty="0" err="1">
                <a:solidFill>
                  <a:srgbClr val="000000"/>
                </a:solidFill>
              </a:rPr>
              <a:t>foaf:homepage</a:t>
            </a:r>
            <a:r>
              <a:rPr kumimoji="0" lang="en-GB" sz="400" kern="0" dirty="0">
                <a:solidFill>
                  <a:srgbClr val="000000"/>
                </a:solidFill>
              </a:rPr>
              <a:t> &lt;http://www.jimmywales.com&gt; 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950475" y="5147913"/>
            <a:ext cx="617135" cy="815489"/>
            <a:chOff x="1979720" y="5146235"/>
            <a:chExt cx="712663" cy="1027525"/>
          </a:xfrm>
        </p:grpSpPr>
        <p:sp>
          <p:nvSpPr>
            <p:cNvPr id="89" name="Can 88"/>
            <p:cNvSpPr/>
            <p:nvPr/>
          </p:nvSpPr>
          <p:spPr bwMode="auto">
            <a:xfrm>
              <a:off x="2013585" y="5146235"/>
              <a:ext cx="678798" cy="952657"/>
            </a:xfrm>
            <a:prstGeom prst="can">
              <a:avLst/>
            </a:prstGeom>
            <a:solidFill>
              <a:srgbClr val="203315">
                <a:lumMod val="50000"/>
                <a:lumOff val="50000"/>
              </a:srgbClr>
            </a:solidFill>
            <a:ln>
              <a:solidFill>
                <a:srgbClr val="203315">
                  <a:lumMod val="75000"/>
                  <a:lumOff val="25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90" name="Rectangle 89"/>
            <p:cNvSpPr>
              <a:spLocks noChangeAspect="1"/>
            </p:cNvSpPr>
            <p:nvPr/>
          </p:nvSpPr>
          <p:spPr>
            <a:xfrm>
              <a:off x="1979720" y="5301207"/>
              <a:ext cx="712663" cy="872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kumimoji="0" lang="en-GB" sz="700" kern="0" dirty="0">
                  <a:solidFill>
                    <a:srgbClr val="000000"/>
                  </a:solidFill>
                </a:rPr>
                <a:t>&lt;</a:t>
              </a:r>
              <a:r>
                <a:rPr kumimoji="0" lang="en-GB" sz="400" kern="0" dirty="0">
                  <a:solidFill>
                    <a:srgbClr val="000000"/>
                  </a:solidFill>
                </a:rPr>
                <a:t>situation id="GU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>
                  <a:solidFill>
                    <a:srgbClr val="000000"/>
                  </a:solidFill>
                </a:rPr>
                <a:t>ID2A22530C-D4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>
                  <a:solidFill>
                    <a:srgbClr val="000000"/>
                  </a:solidFill>
                </a:rPr>
                <a:t>52-4ae8-B942-9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>
                  <a:solidFill>
                    <a:srgbClr val="000000"/>
                  </a:solidFill>
                </a:rPr>
                <a:t>93BC2923D13" v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 err="1">
                  <a:solidFill>
                    <a:srgbClr val="000000"/>
                  </a:solidFill>
                </a:rPr>
                <a:t>ersion</a:t>
              </a:r>
              <a:r>
                <a:rPr kumimoji="0" lang="en-GB" sz="400" kern="0" dirty="0">
                  <a:solidFill>
                    <a:srgbClr val="000000"/>
                  </a:solidFill>
                </a:rPr>
                <a:t>="1"&gt;</a:t>
              </a:r>
            </a:p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&lt;</a:t>
              </a:r>
              <a:r>
                <a:rPr kumimoji="0" lang="en-GB" sz="400" kern="0" dirty="0" err="1">
                  <a:solidFill>
                    <a:srgbClr val="000000"/>
                  </a:solidFill>
                </a:rPr>
                <a:t>overallSeverity</a:t>
              </a:r>
              <a:r>
                <a:rPr kumimoji="0" lang="en-GB" sz="400" kern="0" dirty="0">
                  <a:solidFill>
                    <a:srgbClr val="000000"/>
                  </a:solidFill>
                </a:rPr>
                <a:t>&gt;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>
                  <a:solidFill>
                    <a:srgbClr val="000000"/>
                  </a:solidFill>
                </a:rPr>
                <a:t>high&lt;</a:t>
              </a:r>
              <a:br>
                <a:rPr kumimoji="0" lang="en-GB" sz="400" kern="0" dirty="0">
                  <a:solidFill>
                    <a:srgbClr val="000000"/>
                  </a:solidFill>
                </a:rPr>
              </a:br>
              <a:r>
                <a:rPr kumimoji="0" lang="en-GB" sz="400" kern="0" dirty="0">
                  <a:solidFill>
                    <a:srgbClr val="000000"/>
                  </a:solidFill>
                </a:rPr>
                <a:t>/</a:t>
              </a:r>
              <a:r>
                <a:rPr kumimoji="0" lang="en-GB" sz="400" kern="0" dirty="0" err="1">
                  <a:solidFill>
                    <a:srgbClr val="000000"/>
                  </a:solidFill>
                </a:rPr>
                <a:t>overallSeverity</a:t>
              </a:r>
              <a:r>
                <a:rPr kumimoji="0" lang="en-GB" sz="400" kern="0" dirty="0">
                  <a:solidFill>
                    <a:srgbClr val="000000"/>
                  </a:solidFill>
                </a:rPr>
                <a:t>&gt;</a:t>
              </a:r>
            </a:p>
          </p:txBody>
        </p:sp>
      </p:grpSp>
      <p:grpSp>
        <p:nvGrpSpPr>
          <p:cNvPr id="91" name="Group 90"/>
          <p:cNvGrpSpPr>
            <a:grpSpLocks noChangeAspect="1"/>
          </p:cNvGrpSpPr>
          <p:nvPr/>
        </p:nvGrpSpPr>
        <p:grpSpPr>
          <a:xfrm>
            <a:off x="7896203" y="5099969"/>
            <a:ext cx="585808" cy="791667"/>
            <a:chOff x="7871290" y="3868268"/>
            <a:chExt cx="1051916" cy="1084086"/>
          </a:xfrm>
        </p:grpSpPr>
        <p:sp>
          <p:nvSpPr>
            <p:cNvPr id="92" name="Can 91"/>
            <p:cNvSpPr/>
            <p:nvPr/>
          </p:nvSpPr>
          <p:spPr bwMode="auto">
            <a:xfrm>
              <a:off x="7871290" y="3868268"/>
              <a:ext cx="1051916" cy="1084086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b="1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4723" y="4178349"/>
              <a:ext cx="690811" cy="690811"/>
            </a:xfrm>
            <a:prstGeom prst="rect">
              <a:avLst/>
            </a:prstGeom>
          </p:spPr>
        </p:pic>
      </p:grpSp>
      <p:grpSp>
        <p:nvGrpSpPr>
          <p:cNvPr id="94" name="Group 93"/>
          <p:cNvGrpSpPr>
            <a:grpSpLocks noChangeAspect="1"/>
          </p:cNvGrpSpPr>
          <p:nvPr/>
        </p:nvGrpSpPr>
        <p:grpSpPr>
          <a:xfrm>
            <a:off x="369758" y="5170622"/>
            <a:ext cx="572903" cy="769373"/>
            <a:chOff x="611559" y="5085184"/>
            <a:chExt cx="723227" cy="1013708"/>
          </a:xfrm>
        </p:grpSpPr>
        <p:sp>
          <p:nvSpPr>
            <p:cNvPr id="95" name="Can 94"/>
            <p:cNvSpPr/>
            <p:nvPr/>
          </p:nvSpPr>
          <p:spPr bwMode="auto">
            <a:xfrm>
              <a:off x="611559" y="5085184"/>
              <a:ext cx="723227" cy="1013708"/>
            </a:xfrm>
            <a:prstGeom prst="can">
              <a:avLst/>
            </a:prstGeom>
            <a:solidFill>
              <a:srgbClr val="FFC000"/>
            </a:solidFill>
            <a:ln>
              <a:solidFill>
                <a:srgbClr val="76491B">
                  <a:lumMod val="60000"/>
                  <a:lumOff val="40000"/>
                </a:srgbClr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kumimoji="0" lang="en-GB" sz="600" kern="0" dirty="0">
                <a:solidFill>
                  <a:srgbClr val="000000"/>
                </a:solidFill>
              </a:endParaRPr>
            </a:p>
          </p:txBody>
        </p:sp>
        <p:pic>
          <p:nvPicPr>
            <p:cNvPr id="96" name="Picture 9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96" y="5403287"/>
              <a:ext cx="438552" cy="438552"/>
            </a:xfrm>
            <a:prstGeom prst="rect">
              <a:avLst/>
            </a:prstGeom>
          </p:spPr>
        </p:pic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5981832" y="5147694"/>
            <a:ext cx="755335" cy="741326"/>
            <a:chOff x="5142614" y="5301208"/>
            <a:chExt cx="1100529" cy="1080120"/>
          </a:xfrm>
        </p:grpSpPr>
        <p:sp>
          <p:nvSpPr>
            <p:cNvPr id="98" name="Can 97"/>
            <p:cNvSpPr/>
            <p:nvPr/>
          </p:nvSpPr>
          <p:spPr bwMode="auto">
            <a:xfrm>
              <a:off x="5220072" y="5301208"/>
              <a:ext cx="822814" cy="1080120"/>
            </a:xfrm>
            <a:prstGeom prst="can">
              <a:avLst/>
            </a:prstGeom>
            <a:solidFill>
              <a:srgbClr val="00B0F0"/>
            </a:solidFill>
            <a:ln>
              <a:solidFill>
                <a:srgbClr val="0070C0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en-GB" sz="1400" b="1" kern="0" dirty="0">
                <a:solidFill>
                  <a:srgbClr val="000000"/>
                </a:solidFill>
                <a:latin typeface="Verdana"/>
                <a:ea typeface="Verdana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142614" y="5498647"/>
              <a:ext cx="1100529" cy="762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"</a:t>
              </a:r>
              <a:r>
                <a:rPr kumimoji="0" lang="en-GB" sz="400" kern="0" dirty="0" err="1">
                  <a:solidFill>
                    <a:srgbClr val="000000"/>
                  </a:solidFill>
                </a:rPr>
                <a:t>contextRegistration</a:t>
              </a:r>
              <a:r>
                <a:rPr kumimoji="0" lang="en-GB" sz="400" kern="0" dirty="0">
                  <a:solidFill>
                    <a:srgbClr val="000000"/>
                  </a:solidFill>
                </a:rPr>
                <a:t>": [</a:t>
              </a:r>
            </a:p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 { "entities": [ { "id": "E1", </a:t>
              </a:r>
            </a:p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    "type": "T1", </a:t>
              </a:r>
            </a:p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“   </a:t>
              </a:r>
              <a:r>
                <a:rPr kumimoji="0" lang="en-GB" sz="400" kern="0" dirty="0" err="1">
                  <a:solidFill>
                    <a:srgbClr val="000000"/>
                  </a:solidFill>
                </a:rPr>
                <a:t>isPattern</a:t>
              </a:r>
              <a:r>
                <a:rPr kumimoji="0" lang="en-GB" sz="400" kern="0" dirty="0">
                  <a:solidFill>
                    <a:srgbClr val="000000"/>
                  </a:solidFill>
                </a:rPr>
                <a:t>": "false" }, </a:t>
              </a:r>
            </a:p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   { "id": "E2", </a:t>
              </a:r>
            </a:p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    "type": "T2", “</a:t>
              </a:r>
            </a:p>
            <a:p>
              <a:pPr>
                <a:defRPr/>
              </a:pPr>
              <a:r>
                <a:rPr kumimoji="0" lang="en-GB" sz="400" kern="0" dirty="0">
                  <a:solidFill>
                    <a:srgbClr val="000000"/>
                  </a:solidFill>
                </a:rPr>
                <a:t>    </a:t>
              </a:r>
              <a:r>
                <a:rPr kumimoji="0" lang="en-GB" sz="400" kern="0" dirty="0" err="1">
                  <a:solidFill>
                    <a:srgbClr val="000000"/>
                  </a:solidFill>
                </a:rPr>
                <a:t>isPattern</a:t>
              </a:r>
              <a:r>
                <a:rPr kumimoji="0" lang="en-GB" sz="400" kern="0" dirty="0">
                  <a:solidFill>
                    <a:srgbClr val="000000"/>
                  </a:solidFill>
                </a:rPr>
                <a:t>": "false" } ],</a:t>
              </a:r>
            </a:p>
          </p:txBody>
        </p:sp>
      </p:grpSp>
      <p:sp>
        <p:nvSpPr>
          <p:cNvPr id="101" name="Oval 100"/>
          <p:cNvSpPr/>
          <p:nvPr/>
        </p:nvSpPr>
        <p:spPr bwMode="auto">
          <a:xfrm>
            <a:off x="1538963" y="2627620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3287691" y="2267580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2420684" y="2985231"/>
            <a:ext cx="720080" cy="216024"/>
          </a:xfrm>
          <a:prstGeom prst="ellipse">
            <a:avLst/>
          </a:prstGeom>
          <a:solidFill>
            <a:srgbClr val="203315">
              <a:lumMod val="50000"/>
              <a:lumOff val="5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3647729" y="2735632"/>
            <a:ext cx="720080" cy="216024"/>
          </a:xfrm>
          <a:prstGeom prst="ellipse">
            <a:avLst/>
          </a:prstGeom>
          <a:solidFill>
            <a:srgbClr val="203315">
              <a:lumMod val="50000"/>
              <a:lumOff val="50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4007043" y="3203684"/>
            <a:ext cx="720080" cy="216024"/>
          </a:xfrm>
          <a:prstGeom prst="ellipse">
            <a:avLst/>
          </a:prstGeom>
          <a:solidFill>
            <a:srgbClr val="002B62">
              <a:lumMod val="25000"/>
              <a:lumOff val="75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5093843" y="2528096"/>
            <a:ext cx="720080" cy="216024"/>
          </a:xfrm>
          <a:prstGeom prst="ellipse">
            <a:avLst/>
          </a:prstGeom>
          <a:solidFill>
            <a:srgbClr val="002B62">
              <a:lumMod val="25000"/>
              <a:lumOff val="75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1230395" y="3915031"/>
            <a:ext cx="720080" cy="216024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6891" y="3311696"/>
            <a:ext cx="720080" cy="216024"/>
          </a:xfrm>
          <a:prstGeom prst="ellipse">
            <a:avLst/>
          </a:prstGeom>
          <a:solidFill>
            <a:srgbClr val="00B0F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cxnSp>
        <p:nvCxnSpPr>
          <p:cNvPr id="111" name="Straight Connector 110"/>
          <p:cNvCxnSpPr>
            <a:stCxn id="109" idx="0"/>
            <a:endCxn id="101" idx="4"/>
          </p:cNvCxnSpPr>
          <p:nvPr/>
        </p:nvCxnSpPr>
        <p:spPr bwMode="auto">
          <a:xfrm flipV="1">
            <a:off x="1590438" y="2843651"/>
            <a:ext cx="308567" cy="1071387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2" name="Straight Connector 111"/>
          <p:cNvCxnSpPr>
            <a:stCxn id="109" idx="7"/>
            <a:endCxn id="105" idx="3"/>
          </p:cNvCxnSpPr>
          <p:nvPr/>
        </p:nvCxnSpPr>
        <p:spPr bwMode="auto">
          <a:xfrm flipV="1">
            <a:off x="1845025" y="3169619"/>
            <a:ext cx="681115" cy="77704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Straight Connector 112"/>
          <p:cNvCxnSpPr>
            <a:stCxn id="104" idx="3"/>
            <a:endCxn id="101" idx="6"/>
          </p:cNvCxnSpPr>
          <p:nvPr/>
        </p:nvCxnSpPr>
        <p:spPr bwMode="auto">
          <a:xfrm flipH="1">
            <a:off x="2259042" y="2451968"/>
            <a:ext cx="1134100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4" name="Straight Connector 113"/>
          <p:cNvCxnSpPr>
            <a:stCxn id="107" idx="3"/>
            <a:endCxn id="109" idx="6"/>
          </p:cNvCxnSpPr>
          <p:nvPr/>
        </p:nvCxnSpPr>
        <p:spPr bwMode="auto">
          <a:xfrm flipH="1">
            <a:off x="1950475" y="3388075"/>
            <a:ext cx="2162020" cy="634971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5" name="Straight Connector 114"/>
          <p:cNvCxnSpPr>
            <a:stCxn id="105" idx="7"/>
            <a:endCxn id="104" idx="4"/>
          </p:cNvCxnSpPr>
          <p:nvPr/>
        </p:nvCxnSpPr>
        <p:spPr bwMode="auto">
          <a:xfrm flipV="1">
            <a:off x="3035311" y="2483611"/>
            <a:ext cx="612419" cy="533263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Straight Connector 115"/>
          <p:cNvCxnSpPr>
            <a:stCxn id="106" idx="0"/>
            <a:endCxn id="104" idx="5"/>
          </p:cNvCxnSpPr>
          <p:nvPr/>
        </p:nvCxnSpPr>
        <p:spPr bwMode="auto">
          <a:xfrm flipH="1" flipV="1">
            <a:off x="3902316" y="2451968"/>
            <a:ext cx="105453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7" name="Straight Connector 116"/>
          <p:cNvCxnSpPr>
            <a:stCxn id="108" idx="2"/>
            <a:endCxn id="104" idx="6"/>
          </p:cNvCxnSpPr>
          <p:nvPr/>
        </p:nvCxnSpPr>
        <p:spPr bwMode="auto">
          <a:xfrm flipH="1" flipV="1">
            <a:off x="4007773" y="2375593"/>
            <a:ext cx="1086073" cy="260516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8" name="Straight Connector 117"/>
          <p:cNvCxnSpPr>
            <a:stCxn id="110" idx="1"/>
            <a:endCxn id="108" idx="5"/>
          </p:cNvCxnSpPr>
          <p:nvPr/>
        </p:nvCxnSpPr>
        <p:spPr bwMode="auto">
          <a:xfrm flipH="1" flipV="1">
            <a:off x="5708469" y="2712484"/>
            <a:ext cx="993876" cy="63084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19" name="Straight Connector 118"/>
          <p:cNvCxnSpPr>
            <a:stCxn id="110" idx="2"/>
            <a:endCxn id="106" idx="6"/>
          </p:cNvCxnSpPr>
          <p:nvPr/>
        </p:nvCxnSpPr>
        <p:spPr bwMode="auto">
          <a:xfrm flipH="1" flipV="1">
            <a:off x="4367812" y="2843644"/>
            <a:ext cx="2229083" cy="5760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0" name="Straight Connector 119"/>
          <p:cNvCxnSpPr>
            <a:stCxn id="107" idx="1"/>
            <a:endCxn id="106" idx="4"/>
          </p:cNvCxnSpPr>
          <p:nvPr/>
        </p:nvCxnSpPr>
        <p:spPr bwMode="auto">
          <a:xfrm flipH="1" flipV="1">
            <a:off x="4007769" y="2951656"/>
            <a:ext cx="104727" cy="283664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Connector 120"/>
          <p:cNvCxnSpPr>
            <a:stCxn id="107" idx="6"/>
            <a:endCxn id="110" idx="3"/>
          </p:cNvCxnSpPr>
          <p:nvPr/>
        </p:nvCxnSpPr>
        <p:spPr bwMode="auto">
          <a:xfrm>
            <a:off x="4727126" y="3311697"/>
            <a:ext cx="1975223" cy="184388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2" name="Straight Connector 121"/>
          <p:cNvCxnSpPr>
            <a:stCxn id="106" idx="2"/>
            <a:endCxn id="105" idx="6"/>
          </p:cNvCxnSpPr>
          <p:nvPr/>
        </p:nvCxnSpPr>
        <p:spPr bwMode="auto">
          <a:xfrm flipH="1">
            <a:off x="3140767" y="2843651"/>
            <a:ext cx="506965" cy="249599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3" name="Straight Connector 122"/>
          <p:cNvCxnSpPr>
            <a:stCxn id="107" idx="7"/>
            <a:endCxn id="108" idx="4"/>
          </p:cNvCxnSpPr>
          <p:nvPr/>
        </p:nvCxnSpPr>
        <p:spPr bwMode="auto">
          <a:xfrm flipV="1">
            <a:off x="4621672" y="2744120"/>
            <a:ext cx="832213" cy="491200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4" name="Straight Connector 123"/>
          <p:cNvCxnSpPr>
            <a:stCxn id="95" idx="1"/>
            <a:endCxn id="131" idx="22"/>
          </p:cNvCxnSpPr>
          <p:nvPr/>
        </p:nvCxnSpPr>
        <p:spPr bwMode="auto">
          <a:xfrm flipV="1">
            <a:off x="656210" y="2571343"/>
            <a:ext cx="1268303" cy="2599279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125" name="Straight Connector 124"/>
          <p:cNvCxnSpPr>
            <a:stCxn id="92" idx="1"/>
            <a:endCxn id="110" idx="5"/>
          </p:cNvCxnSpPr>
          <p:nvPr/>
        </p:nvCxnSpPr>
        <p:spPr bwMode="auto">
          <a:xfrm flipH="1" flipV="1">
            <a:off x="7211517" y="3496085"/>
            <a:ext cx="977587" cy="1603887"/>
          </a:xfrm>
          <a:prstGeom prst="line">
            <a:avLst/>
          </a:prstGeom>
          <a:solidFill>
            <a:srgbClr val="FFFFFF"/>
          </a:solidFill>
          <a:ln w="28575" cap="flat" cmpd="sng" algn="ctr">
            <a:solidFill>
              <a:srgbClr val="000000"/>
            </a:solidFill>
            <a:prstDash val="dash"/>
            <a:round/>
            <a:headEnd type="arrow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904026" y="4321411"/>
            <a:ext cx="678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>
                <a:solidFill>
                  <a:srgbClr val="000000"/>
                </a:solidFill>
              </a:rPr>
              <a:t>link to</a:t>
            </a:r>
            <a:br>
              <a:rPr kumimoji="0" lang="en-GB" sz="1400" kern="0" dirty="0">
                <a:solidFill>
                  <a:srgbClr val="000000"/>
                </a:solidFill>
              </a:rPr>
            </a:br>
            <a:r>
              <a:rPr kumimoji="0" lang="en-GB" sz="1400" kern="0" dirty="0">
                <a:solidFill>
                  <a:srgbClr val="000000"/>
                </a:solidFill>
              </a:rPr>
              <a:t>video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875478" y="4131055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>
                <a:solidFill>
                  <a:srgbClr val="000000"/>
                </a:solidFill>
              </a:rPr>
              <a:t>link to</a:t>
            </a:r>
            <a:br>
              <a:rPr kumimoji="0" lang="en-GB" sz="1400" kern="0" dirty="0">
                <a:solidFill>
                  <a:srgbClr val="000000"/>
                </a:solidFill>
              </a:rPr>
            </a:br>
            <a:r>
              <a:rPr kumimoji="0" lang="en-GB" sz="1400" kern="0" dirty="0">
                <a:solidFill>
                  <a:srgbClr val="000000"/>
                </a:solidFill>
              </a:rPr>
              <a:t>3D model</a:t>
            </a:r>
          </a:p>
        </p:txBody>
      </p:sp>
      <p:pic>
        <p:nvPicPr>
          <p:cNvPr id="128" name="Picture 1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577" y="2951449"/>
            <a:ext cx="384711" cy="504473"/>
          </a:xfrm>
          <a:prstGeom prst="rect">
            <a:avLst/>
          </a:prstGeom>
        </p:spPr>
      </p:pic>
      <p:sp>
        <p:nvSpPr>
          <p:cNvPr id="129" name="フリーフォーム 17"/>
          <p:cNvSpPr>
            <a:spLocks/>
          </p:cNvSpPr>
          <p:nvPr/>
        </p:nvSpPr>
        <p:spPr bwMode="auto">
          <a:xfrm rot="13538844">
            <a:off x="2076576" y="2132112"/>
            <a:ext cx="338923" cy="339509"/>
          </a:xfrm>
          <a:custGeom>
            <a:avLst/>
            <a:gdLst>
              <a:gd name="connsiteX0" fmla="*/ 45820 w 957326"/>
              <a:gd name="connsiteY0" fmla="*/ 730175 h 964931"/>
              <a:gd name="connsiteX1" fmla="*/ 68999 w 957326"/>
              <a:gd name="connsiteY1" fmla="*/ 746812 h 964931"/>
              <a:gd name="connsiteX2" fmla="*/ 99657 w 957326"/>
              <a:gd name="connsiteY2" fmla="*/ 904863 h 964931"/>
              <a:gd name="connsiteX3" fmla="*/ 83954 w 957326"/>
              <a:gd name="connsiteY3" fmla="*/ 928307 h 964931"/>
              <a:gd name="connsiteX4" fmla="*/ 54045 w 957326"/>
              <a:gd name="connsiteY4" fmla="*/ 934356 h 964931"/>
              <a:gd name="connsiteX5" fmla="*/ 30865 w 957326"/>
              <a:gd name="connsiteY5" fmla="*/ 918476 h 964931"/>
              <a:gd name="connsiteX6" fmla="*/ 207 w 957326"/>
              <a:gd name="connsiteY6" fmla="*/ 759667 h 964931"/>
              <a:gd name="connsiteX7" fmla="*/ 15910 w 957326"/>
              <a:gd name="connsiteY7" fmla="*/ 736224 h 964931"/>
              <a:gd name="connsiteX8" fmla="*/ 45820 w 957326"/>
              <a:gd name="connsiteY8" fmla="*/ 730175 h 964931"/>
              <a:gd name="connsiteX9" fmla="*/ 657608 w 957326"/>
              <a:gd name="connsiteY9" fmla="*/ 458705 h 964931"/>
              <a:gd name="connsiteX10" fmla="*/ 680920 w 957326"/>
              <a:gd name="connsiteY10" fmla="*/ 474513 h 964931"/>
              <a:gd name="connsiteX11" fmla="*/ 692951 w 957326"/>
              <a:gd name="connsiteY11" fmla="*/ 533977 h 964931"/>
              <a:gd name="connsiteX12" fmla="*/ 716262 w 957326"/>
              <a:gd name="connsiteY12" fmla="*/ 549784 h 964931"/>
              <a:gd name="connsiteX13" fmla="*/ 883953 w 957326"/>
              <a:gd name="connsiteY13" fmla="*/ 517417 h 964931"/>
              <a:gd name="connsiteX14" fmla="*/ 907264 w 957326"/>
              <a:gd name="connsiteY14" fmla="*/ 533224 h 964931"/>
              <a:gd name="connsiteX15" fmla="*/ 956894 w 957326"/>
              <a:gd name="connsiteY15" fmla="*/ 789900 h 964931"/>
              <a:gd name="connsiteX16" fmla="*/ 941103 w 957326"/>
              <a:gd name="connsiteY16" fmla="*/ 813234 h 964931"/>
              <a:gd name="connsiteX17" fmla="*/ 162809 w 957326"/>
              <a:gd name="connsiteY17" fmla="*/ 964530 h 964931"/>
              <a:gd name="connsiteX18" fmla="*/ 139498 w 957326"/>
              <a:gd name="connsiteY18" fmla="*/ 948723 h 964931"/>
              <a:gd name="connsiteX19" fmla="*/ 89868 w 957326"/>
              <a:gd name="connsiteY19" fmla="*/ 692047 h 964931"/>
              <a:gd name="connsiteX20" fmla="*/ 105659 w 957326"/>
              <a:gd name="connsiteY20" fmla="*/ 668713 h 964931"/>
              <a:gd name="connsiteX21" fmla="*/ 283125 w 957326"/>
              <a:gd name="connsiteY21" fmla="*/ 634088 h 964931"/>
              <a:gd name="connsiteX22" fmla="*/ 298917 w 957326"/>
              <a:gd name="connsiteY22" fmla="*/ 610754 h 964931"/>
              <a:gd name="connsiteX23" fmla="*/ 286885 w 957326"/>
              <a:gd name="connsiteY23" fmla="*/ 551289 h 964931"/>
              <a:gd name="connsiteX24" fmla="*/ 303429 w 957326"/>
              <a:gd name="connsiteY24" fmla="*/ 527955 h 964931"/>
              <a:gd name="connsiteX25" fmla="*/ 657608 w 957326"/>
              <a:gd name="connsiteY25" fmla="*/ 458705 h 964931"/>
              <a:gd name="connsiteX26" fmla="*/ 433687 w 957326"/>
              <a:gd name="connsiteY26" fmla="*/ 369887 h 964931"/>
              <a:gd name="connsiteX27" fmla="*/ 533700 w 957326"/>
              <a:gd name="connsiteY27" fmla="*/ 369887 h 964931"/>
              <a:gd name="connsiteX28" fmla="*/ 533700 w 957326"/>
              <a:gd name="connsiteY28" fmla="*/ 454025 h 964931"/>
              <a:gd name="connsiteX29" fmla="*/ 433687 w 957326"/>
              <a:gd name="connsiteY29" fmla="*/ 471487 h 964931"/>
              <a:gd name="connsiteX30" fmla="*/ 282875 w 957326"/>
              <a:gd name="connsiteY30" fmla="*/ 0 h 964931"/>
              <a:gd name="connsiteX31" fmla="*/ 684513 w 957326"/>
              <a:gd name="connsiteY31" fmla="*/ 0 h 964931"/>
              <a:gd name="connsiteX32" fmla="*/ 684513 w 957326"/>
              <a:gd name="connsiteY32" fmla="*/ 39660 h 964931"/>
              <a:gd name="connsiteX33" fmla="*/ 664205 w 957326"/>
              <a:gd name="connsiteY33" fmla="*/ 59863 h 964931"/>
              <a:gd name="connsiteX34" fmla="*/ 534087 w 957326"/>
              <a:gd name="connsiteY34" fmla="*/ 59863 h 964931"/>
              <a:gd name="connsiteX35" fmla="*/ 534087 w 957326"/>
              <a:gd name="connsiteY35" fmla="*/ 339725 h 964931"/>
              <a:gd name="connsiteX36" fmla="*/ 433301 w 957326"/>
              <a:gd name="connsiteY36" fmla="*/ 339725 h 964931"/>
              <a:gd name="connsiteX37" fmla="*/ 433301 w 957326"/>
              <a:gd name="connsiteY37" fmla="*/ 59863 h 964931"/>
              <a:gd name="connsiteX38" fmla="*/ 303183 w 957326"/>
              <a:gd name="connsiteY38" fmla="*/ 59863 h 964931"/>
              <a:gd name="connsiteX39" fmla="*/ 282875 w 957326"/>
              <a:gd name="connsiteY39" fmla="*/ 39660 h 964931"/>
              <a:gd name="connsiteX40" fmla="*/ 282875 w 957326"/>
              <a:gd name="connsiteY40" fmla="*/ 0 h 96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7326" h="964931">
                <a:moveTo>
                  <a:pt x="45820" y="730175"/>
                </a:moveTo>
                <a:cubicBezTo>
                  <a:pt x="56288" y="728662"/>
                  <a:pt x="66756" y="735468"/>
                  <a:pt x="68999" y="746812"/>
                </a:cubicBezTo>
                <a:cubicBezTo>
                  <a:pt x="68999" y="746812"/>
                  <a:pt x="68999" y="746812"/>
                  <a:pt x="99657" y="904863"/>
                </a:cubicBezTo>
                <a:cubicBezTo>
                  <a:pt x="101900" y="916207"/>
                  <a:pt x="94423" y="926794"/>
                  <a:pt x="83954" y="928307"/>
                </a:cubicBezTo>
                <a:cubicBezTo>
                  <a:pt x="83954" y="928307"/>
                  <a:pt x="83954" y="928307"/>
                  <a:pt x="54045" y="934356"/>
                </a:cubicBezTo>
                <a:cubicBezTo>
                  <a:pt x="43576" y="936625"/>
                  <a:pt x="33108" y="929063"/>
                  <a:pt x="30865" y="918476"/>
                </a:cubicBezTo>
                <a:cubicBezTo>
                  <a:pt x="30865" y="918476"/>
                  <a:pt x="30865" y="918476"/>
                  <a:pt x="207" y="759667"/>
                </a:cubicBezTo>
                <a:cubicBezTo>
                  <a:pt x="-1288" y="749080"/>
                  <a:pt x="5442" y="738493"/>
                  <a:pt x="15910" y="736224"/>
                </a:cubicBezTo>
                <a:cubicBezTo>
                  <a:pt x="15910" y="736224"/>
                  <a:pt x="15910" y="736224"/>
                  <a:pt x="45820" y="730175"/>
                </a:cubicBezTo>
                <a:close/>
                <a:moveTo>
                  <a:pt x="657608" y="458705"/>
                </a:moveTo>
                <a:cubicBezTo>
                  <a:pt x="668888" y="457200"/>
                  <a:pt x="679416" y="463974"/>
                  <a:pt x="680920" y="474513"/>
                </a:cubicBezTo>
                <a:cubicBezTo>
                  <a:pt x="680920" y="474513"/>
                  <a:pt x="680920" y="474513"/>
                  <a:pt x="692951" y="533977"/>
                </a:cubicBezTo>
                <a:cubicBezTo>
                  <a:pt x="695207" y="545268"/>
                  <a:pt x="705735" y="552042"/>
                  <a:pt x="716262" y="549784"/>
                </a:cubicBezTo>
                <a:cubicBezTo>
                  <a:pt x="716262" y="549784"/>
                  <a:pt x="716262" y="549784"/>
                  <a:pt x="883953" y="517417"/>
                </a:cubicBezTo>
                <a:cubicBezTo>
                  <a:pt x="894480" y="515159"/>
                  <a:pt x="905008" y="522686"/>
                  <a:pt x="907264" y="533224"/>
                </a:cubicBezTo>
                <a:lnTo>
                  <a:pt x="956894" y="789900"/>
                </a:lnTo>
                <a:cubicBezTo>
                  <a:pt x="959150" y="800438"/>
                  <a:pt x="952382" y="810976"/>
                  <a:pt x="941103" y="813234"/>
                </a:cubicBezTo>
                <a:cubicBezTo>
                  <a:pt x="941103" y="813234"/>
                  <a:pt x="941103" y="813234"/>
                  <a:pt x="162809" y="964530"/>
                </a:cubicBezTo>
                <a:cubicBezTo>
                  <a:pt x="152282" y="966788"/>
                  <a:pt x="141754" y="959261"/>
                  <a:pt x="139498" y="948723"/>
                </a:cubicBezTo>
                <a:cubicBezTo>
                  <a:pt x="139498" y="948723"/>
                  <a:pt x="139498" y="948723"/>
                  <a:pt x="89868" y="692047"/>
                </a:cubicBezTo>
                <a:cubicBezTo>
                  <a:pt x="87612" y="681509"/>
                  <a:pt x="94380" y="670971"/>
                  <a:pt x="105659" y="668713"/>
                </a:cubicBezTo>
                <a:cubicBezTo>
                  <a:pt x="105659" y="668713"/>
                  <a:pt x="105659" y="668713"/>
                  <a:pt x="283125" y="634088"/>
                </a:cubicBezTo>
                <a:cubicBezTo>
                  <a:pt x="293653" y="631830"/>
                  <a:pt x="300421" y="621292"/>
                  <a:pt x="298917" y="610754"/>
                </a:cubicBezTo>
                <a:cubicBezTo>
                  <a:pt x="298917" y="610754"/>
                  <a:pt x="298917" y="610754"/>
                  <a:pt x="286885" y="551289"/>
                </a:cubicBezTo>
                <a:cubicBezTo>
                  <a:pt x="285381" y="540751"/>
                  <a:pt x="292149" y="530213"/>
                  <a:pt x="303429" y="527955"/>
                </a:cubicBezTo>
                <a:cubicBezTo>
                  <a:pt x="303429" y="527955"/>
                  <a:pt x="303429" y="527955"/>
                  <a:pt x="657608" y="458705"/>
                </a:cubicBezTo>
                <a:close/>
                <a:moveTo>
                  <a:pt x="433687" y="369887"/>
                </a:moveTo>
                <a:lnTo>
                  <a:pt x="533700" y="369887"/>
                </a:lnTo>
                <a:lnTo>
                  <a:pt x="533700" y="454025"/>
                </a:lnTo>
                <a:lnTo>
                  <a:pt x="433687" y="471487"/>
                </a:lnTo>
                <a:close/>
                <a:moveTo>
                  <a:pt x="282875" y="0"/>
                </a:moveTo>
                <a:cubicBezTo>
                  <a:pt x="291901" y="0"/>
                  <a:pt x="671727" y="0"/>
                  <a:pt x="684513" y="0"/>
                </a:cubicBezTo>
                <a:cubicBezTo>
                  <a:pt x="684513" y="0"/>
                  <a:pt x="684513" y="0"/>
                  <a:pt x="684513" y="39660"/>
                </a:cubicBezTo>
                <a:cubicBezTo>
                  <a:pt x="684513" y="50884"/>
                  <a:pt x="675487" y="59863"/>
                  <a:pt x="664205" y="59863"/>
                </a:cubicBezTo>
                <a:cubicBezTo>
                  <a:pt x="664205" y="59863"/>
                  <a:pt x="664205" y="59863"/>
                  <a:pt x="534087" y="59863"/>
                </a:cubicBezTo>
                <a:cubicBezTo>
                  <a:pt x="534087" y="59863"/>
                  <a:pt x="534087" y="59863"/>
                  <a:pt x="534087" y="339725"/>
                </a:cubicBezTo>
                <a:cubicBezTo>
                  <a:pt x="534087" y="339725"/>
                  <a:pt x="534087" y="339725"/>
                  <a:pt x="433301" y="339725"/>
                </a:cubicBezTo>
                <a:cubicBezTo>
                  <a:pt x="433301" y="339725"/>
                  <a:pt x="433301" y="339725"/>
                  <a:pt x="433301" y="59863"/>
                </a:cubicBezTo>
                <a:cubicBezTo>
                  <a:pt x="433301" y="59863"/>
                  <a:pt x="433301" y="59863"/>
                  <a:pt x="303183" y="59863"/>
                </a:cubicBezTo>
                <a:cubicBezTo>
                  <a:pt x="291901" y="59863"/>
                  <a:pt x="282875" y="50884"/>
                  <a:pt x="282875" y="39660"/>
                </a:cubicBezTo>
                <a:cubicBezTo>
                  <a:pt x="282875" y="39660"/>
                  <a:pt x="282875" y="39660"/>
                  <a:pt x="282875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GB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1785948" y="2433699"/>
            <a:ext cx="720080" cy="216024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31" name="Freeform 12"/>
          <p:cNvSpPr>
            <a:spLocks noChangeAspect="1" noEditPoints="1"/>
          </p:cNvSpPr>
          <p:nvPr/>
        </p:nvSpPr>
        <p:spPr bwMode="auto">
          <a:xfrm>
            <a:off x="1760753" y="2096734"/>
            <a:ext cx="333051" cy="653508"/>
          </a:xfrm>
          <a:custGeom>
            <a:avLst/>
            <a:gdLst>
              <a:gd name="T0" fmla="*/ 81 w 722"/>
              <a:gd name="T1" fmla="*/ 676 h 1421"/>
              <a:gd name="T2" fmla="*/ 185 w 722"/>
              <a:gd name="T3" fmla="*/ 639 h 1421"/>
              <a:gd name="T4" fmla="*/ 59 w 722"/>
              <a:gd name="T5" fmla="*/ 1421 h 1421"/>
              <a:gd name="T6" fmla="*/ 607 w 722"/>
              <a:gd name="T7" fmla="*/ 1186 h 1421"/>
              <a:gd name="T8" fmla="*/ 722 w 722"/>
              <a:gd name="T9" fmla="*/ 1421 h 1421"/>
              <a:gd name="T10" fmla="*/ 638 w 722"/>
              <a:gd name="T11" fmla="*/ 639 h 1421"/>
              <a:gd name="T12" fmla="*/ 666 w 722"/>
              <a:gd name="T13" fmla="*/ 705 h 1421"/>
              <a:gd name="T14" fmla="*/ 695 w 722"/>
              <a:gd name="T15" fmla="*/ 613 h 1421"/>
              <a:gd name="T16" fmla="*/ 523 w 722"/>
              <a:gd name="T17" fmla="*/ 582 h 1421"/>
              <a:gd name="T18" fmla="*/ 562 w 722"/>
              <a:gd name="T19" fmla="*/ 379 h 1421"/>
              <a:gd name="T20" fmla="*/ 590 w 722"/>
              <a:gd name="T21" fmla="*/ 442 h 1421"/>
              <a:gd name="T22" fmla="*/ 619 w 722"/>
              <a:gd name="T23" fmla="*/ 350 h 1421"/>
              <a:gd name="T24" fmla="*/ 590 w 722"/>
              <a:gd name="T25" fmla="*/ 322 h 1421"/>
              <a:gd name="T26" fmla="*/ 461 w 722"/>
              <a:gd name="T27" fmla="*/ 322 h 1421"/>
              <a:gd name="T28" fmla="*/ 361 w 722"/>
              <a:gd name="T29" fmla="*/ 1 h 1421"/>
              <a:gd name="T30" fmla="*/ 261 w 722"/>
              <a:gd name="T31" fmla="*/ 322 h 1421"/>
              <a:gd name="T32" fmla="*/ 104 w 722"/>
              <a:gd name="T33" fmla="*/ 350 h 1421"/>
              <a:gd name="T34" fmla="*/ 133 w 722"/>
              <a:gd name="T35" fmla="*/ 442 h 1421"/>
              <a:gd name="T36" fmla="*/ 162 w 722"/>
              <a:gd name="T37" fmla="*/ 379 h 1421"/>
              <a:gd name="T38" fmla="*/ 199 w 722"/>
              <a:gd name="T39" fmla="*/ 582 h 1421"/>
              <a:gd name="T40" fmla="*/ 23 w 722"/>
              <a:gd name="T41" fmla="*/ 611 h 1421"/>
              <a:gd name="T42" fmla="*/ 52 w 722"/>
              <a:gd name="T43" fmla="*/ 705 h 1421"/>
              <a:gd name="T44" fmla="*/ 355 w 722"/>
              <a:gd name="T45" fmla="*/ 1032 h 1421"/>
              <a:gd name="T46" fmla="*/ 190 w 722"/>
              <a:gd name="T47" fmla="*/ 1128 h 1421"/>
              <a:gd name="T48" fmla="*/ 439 w 722"/>
              <a:gd name="T49" fmla="*/ 582 h 1421"/>
              <a:gd name="T50" fmla="*/ 363 w 722"/>
              <a:gd name="T51" fmla="*/ 485 h 1421"/>
              <a:gd name="T52" fmla="*/ 373 w 722"/>
              <a:gd name="T53" fmla="*/ 379 h 1421"/>
              <a:gd name="T54" fmla="*/ 354 w 722"/>
              <a:gd name="T55" fmla="*/ 379 h 1421"/>
              <a:gd name="T56" fmla="*/ 365 w 722"/>
              <a:gd name="T57" fmla="*/ 684 h 1421"/>
              <a:gd name="T58" fmla="*/ 421 w 722"/>
              <a:gd name="T59" fmla="*/ 639 h 1421"/>
              <a:gd name="T60" fmla="*/ 247 w 722"/>
              <a:gd name="T61" fmla="*/ 852 h 1421"/>
              <a:gd name="T62" fmla="*/ 482 w 722"/>
              <a:gd name="T63" fmla="*/ 852 h 1421"/>
              <a:gd name="T64" fmla="*/ 355 w 722"/>
              <a:gd name="T65" fmla="*/ 966 h 1421"/>
              <a:gd name="T66" fmla="*/ 451 w 722"/>
              <a:gd name="T67" fmla="*/ 909 h 1421"/>
              <a:gd name="T68" fmla="*/ 587 w 722"/>
              <a:gd name="T69" fmla="*/ 1101 h 1421"/>
              <a:gd name="T70" fmla="*/ 544 w 722"/>
              <a:gd name="T71" fmla="*/ 922 h 1421"/>
              <a:gd name="T72" fmla="*/ 517 w 722"/>
              <a:gd name="T73" fmla="*/ 806 h 1421"/>
              <a:gd name="T74" fmla="*/ 483 w 722"/>
              <a:gd name="T75" fmla="*/ 663 h 1421"/>
              <a:gd name="T76" fmla="*/ 400 w 722"/>
              <a:gd name="T77" fmla="*/ 438 h 1421"/>
              <a:gd name="T78" fmla="*/ 443 w 722"/>
              <a:gd name="T79" fmla="*/ 493 h 1421"/>
              <a:gd name="T80" fmla="*/ 402 w 722"/>
              <a:gd name="T81" fmla="*/ 322 h 1421"/>
              <a:gd name="T82" fmla="*/ 361 w 722"/>
              <a:gd name="T83" fmla="*/ 149 h 1421"/>
              <a:gd name="T84" fmla="*/ 327 w 722"/>
              <a:gd name="T85" fmla="*/ 438 h 1421"/>
              <a:gd name="T86" fmla="*/ 300 w 722"/>
              <a:gd name="T87" fmla="*/ 404 h 1421"/>
              <a:gd name="T88" fmla="*/ 319 w 722"/>
              <a:gd name="T89" fmla="*/ 721 h 1421"/>
              <a:gd name="T90" fmla="*/ 240 w 722"/>
              <a:gd name="T91" fmla="*/ 658 h 1421"/>
              <a:gd name="T92" fmla="*/ 137 w 722"/>
              <a:gd name="T93" fmla="*/ 1093 h 1421"/>
              <a:gd name="T94" fmla="*/ 298 w 722"/>
              <a:gd name="T95" fmla="*/ 99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2" h="1421">
                <a:moveTo>
                  <a:pt x="52" y="705"/>
                </a:moveTo>
                <a:cubicBezTo>
                  <a:pt x="68" y="705"/>
                  <a:pt x="81" y="692"/>
                  <a:pt x="81" y="676"/>
                </a:cubicBezTo>
                <a:cubicBezTo>
                  <a:pt x="81" y="639"/>
                  <a:pt x="81" y="639"/>
                  <a:pt x="81" y="639"/>
                </a:cubicBezTo>
                <a:cubicBezTo>
                  <a:pt x="185" y="639"/>
                  <a:pt x="185" y="639"/>
                  <a:pt x="185" y="639"/>
                </a:cubicBezTo>
                <a:cubicBezTo>
                  <a:pt x="0" y="1421"/>
                  <a:pt x="0" y="1421"/>
                  <a:pt x="0" y="1421"/>
                </a:cubicBezTo>
                <a:cubicBezTo>
                  <a:pt x="59" y="1421"/>
                  <a:pt x="59" y="1421"/>
                  <a:pt x="59" y="1421"/>
                </a:cubicBezTo>
                <a:cubicBezTo>
                  <a:pt x="115" y="1186"/>
                  <a:pt x="115" y="1186"/>
                  <a:pt x="115" y="1186"/>
                </a:cubicBezTo>
                <a:cubicBezTo>
                  <a:pt x="607" y="1186"/>
                  <a:pt x="607" y="1186"/>
                  <a:pt x="607" y="1186"/>
                </a:cubicBezTo>
                <a:cubicBezTo>
                  <a:pt x="663" y="1421"/>
                  <a:pt x="663" y="1421"/>
                  <a:pt x="663" y="1421"/>
                </a:cubicBezTo>
                <a:cubicBezTo>
                  <a:pt x="722" y="1421"/>
                  <a:pt x="722" y="1421"/>
                  <a:pt x="722" y="1421"/>
                </a:cubicBezTo>
                <a:cubicBezTo>
                  <a:pt x="536" y="639"/>
                  <a:pt x="536" y="639"/>
                  <a:pt x="536" y="639"/>
                </a:cubicBezTo>
                <a:cubicBezTo>
                  <a:pt x="638" y="639"/>
                  <a:pt x="638" y="639"/>
                  <a:pt x="638" y="639"/>
                </a:cubicBezTo>
                <a:cubicBezTo>
                  <a:pt x="638" y="676"/>
                  <a:pt x="638" y="676"/>
                  <a:pt x="638" y="676"/>
                </a:cubicBezTo>
                <a:cubicBezTo>
                  <a:pt x="638" y="692"/>
                  <a:pt x="651" y="705"/>
                  <a:pt x="666" y="705"/>
                </a:cubicBezTo>
                <a:cubicBezTo>
                  <a:pt x="682" y="705"/>
                  <a:pt x="695" y="692"/>
                  <a:pt x="695" y="676"/>
                </a:cubicBezTo>
                <a:cubicBezTo>
                  <a:pt x="695" y="613"/>
                  <a:pt x="695" y="613"/>
                  <a:pt x="695" y="613"/>
                </a:cubicBezTo>
                <a:cubicBezTo>
                  <a:pt x="695" y="600"/>
                  <a:pt x="683" y="582"/>
                  <a:pt x="664" y="582"/>
                </a:cubicBezTo>
                <a:cubicBezTo>
                  <a:pt x="523" y="582"/>
                  <a:pt x="523" y="582"/>
                  <a:pt x="523" y="582"/>
                </a:cubicBezTo>
                <a:cubicBezTo>
                  <a:pt x="475" y="379"/>
                  <a:pt x="475" y="379"/>
                  <a:pt x="475" y="379"/>
                </a:cubicBezTo>
                <a:cubicBezTo>
                  <a:pt x="562" y="379"/>
                  <a:pt x="562" y="379"/>
                  <a:pt x="562" y="379"/>
                </a:cubicBezTo>
                <a:cubicBezTo>
                  <a:pt x="562" y="413"/>
                  <a:pt x="562" y="413"/>
                  <a:pt x="562" y="413"/>
                </a:cubicBezTo>
                <a:cubicBezTo>
                  <a:pt x="562" y="429"/>
                  <a:pt x="574" y="442"/>
                  <a:pt x="590" y="442"/>
                </a:cubicBezTo>
                <a:cubicBezTo>
                  <a:pt x="606" y="442"/>
                  <a:pt x="619" y="429"/>
                  <a:pt x="619" y="413"/>
                </a:cubicBezTo>
                <a:cubicBezTo>
                  <a:pt x="619" y="350"/>
                  <a:pt x="619" y="350"/>
                  <a:pt x="619" y="350"/>
                </a:cubicBezTo>
                <a:cubicBezTo>
                  <a:pt x="619" y="334"/>
                  <a:pt x="606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461" y="322"/>
                  <a:pt x="461" y="322"/>
                  <a:pt x="461" y="322"/>
                </a:cubicBezTo>
                <a:cubicBezTo>
                  <a:pt x="390" y="23"/>
                  <a:pt x="390" y="23"/>
                  <a:pt x="390" y="23"/>
                </a:cubicBezTo>
                <a:cubicBezTo>
                  <a:pt x="387" y="9"/>
                  <a:pt x="374" y="0"/>
                  <a:pt x="361" y="1"/>
                </a:cubicBezTo>
                <a:cubicBezTo>
                  <a:pt x="347" y="1"/>
                  <a:pt x="335" y="9"/>
                  <a:pt x="332" y="23"/>
                </a:cubicBezTo>
                <a:cubicBezTo>
                  <a:pt x="261" y="322"/>
                  <a:pt x="261" y="322"/>
                  <a:pt x="261" y="322"/>
                </a:cubicBezTo>
                <a:cubicBezTo>
                  <a:pt x="261" y="322"/>
                  <a:pt x="135" y="322"/>
                  <a:pt x="133" y="322"/>
                </a:cubicBezTo>
                <a:cubicBezTo>
                  <a:pt x="117" y="322"/>
                  <a:pt x="104" y="334"/>
                  <a:pt x="104" y="350"/>
                </a:cubicBezTo>
                <a:cubicBezTo>
                  <a:pt x="104" y="413"/>
                  <a:pt x="104" y="413"/>
                  <a:pt x="104" y="413"/>
                </a:cubicBezTo>
                <a:cubicBezTo>
                  <a:pt x="104" y="429"/>
                  <a:pt x="117" y="442"/>
                  <a:pt x="133" y="442"/>
                </a:cubicBezTo>
                <a:cubicBezTo>
                  <a:pt x="149" y="442"/>
                  <a:pt x="162" y="429"/>
                  <a:pt x="162" y="413"/>
                </a:cubicBezTo>
                <a:cubicBezTo>
                  <a:pt x="162" y="379"/>
                  <a:pt x="162" y="379"/>
                  <a:pt x="162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199" y="582"/>
                  <a:pt x="199" y="582"/>
                  <a:pt x="199" y="582"/>
                </a:cubicBezTo>
                <a:cubicBezTo>
                  <a:pt x="52" y="582"/>
                  <a:pt x="52" y="582"/>
                  <a:pt x="52" y="582"/>
                </a:cubicBezTo>
                <a:cubicBezTo>
                  <a:pt x="36" y="582"/>
                  <a:pt x="23" y="595"/>
                  <a:pt x="23" y="611"/>
                </a:cubicBezTo>
                <a:cubicBezTo>
                  <a:pt x="23" y="611"/>
                  <a:pt x="23" y="676"/>
                  <a:pt x="23" y="676"/>
                </a:cubicBezTo>
                <a:cubicBezTo>
                  <a:pt x="23" y="692"/>
                  <a:pt x="36" y="705"/>
                  <a:pt x="52" y="705"/>
                </a:cubicBezTo>
                <a:close/>
                <a:moveTo>
                  <a:pt x="190" y="1128"/>
                </a:moveTo>
                <a:cubicBezTo>
                  <a:pt x="355" y="1032"/>
                  <a:pt x="355" y="1032"/>
                  <a:pt x="355" y="1032"/>
                </a:cubicBezTo>
                <a:cubicBezTo>
                  <a:pt x="520" y="1128"/>
                  <a:pt x="520" y="1128"/>
                  <a:pt x="520" y="1128"/>
                </a:cubicBezTo>
                <a:lnTo>
                  <a:pt x="190" y="1128"/>
                </a:lnTo>
                <a:close/>
                <a:moveTo>
                  <a:pt x="363" y="485"/>
                </a:moveTo>
                <a:cubicBezTo>
                  <a:pt x="439" y="582"/>
                  <a:pt x="439" y="582"/>
                  <a:pt x="439" y="582"/>
                </a:cubicBezTo>
                <a:cubicBezTo>
                  <a:pt x="288" y="582"/>
                  <a:pt x="288" y="582"/>
                  <a:pt x="288" y="582"/>
                </a:cubicBezTo>
                <a:lnTo>
                  <a:pt x="363" y="485"/>
                </a:lnTo>
                <a:close/>
                <a:moveTo>
                  <a:pt x="354" y="379"/>
                </a:moveTo>
                <a:cubicBezTo>
                  <a:pt x="373" y="379"/>
                  <a:pt x="373" y="379"/>
                  <a:pt x="373" y="379"/>
                </a:cubicBezTo>
                <a:cubicBezTo>
                  <a:pt x="363" y="391"/>
                  <a:pt x="363" y="391"/>
                  <a:pt x="363" y="391"/>
                </a:cubicBezTo>
                <a:lnTo>
                  <a:pt x="354" y="379"/>
                </a:lnTo>
                <a:close/>
                <a:moveTo>
                  <a:pt x="421" y="639"/>
                </a:moveTo>
                <a:cubicBezTo>
                  <a:pt x="365" y="684"/>
                  <a:pt x="365" y="684"/>
                  <a:pt x="365" y="684"/>
                </a:cubicBezTo>
                <a:cubicBezTo>
                  <a:pt x="309" y="639"/>
                  <a:pt x="309" y="639"/>
                  <a:pt x="309" y="639"/>
                </a:cubicBezTo>
                <a:lnTo>
                  <a:pt x="421" y="639"/>
                </a:lnTo>
                <a:close/>
                <a:moveTo>
                  <a:pt x="482" y="852"/>
                </a:moveTo>
                <a:cubicBezTo>
                  <a:pt x="247" y="852"/>
                  <a:pt x="247" y="852"/>
                  <a:pt x="247" y="852"/>
                </a:cubicBezTo>
                <a:cubicBezTo>
                  <a:pt x="365" y="758"/>
                  <a:pt x="365" y="758"/>
                  <a:pt x="365" y="758"/>
                </a:cubicBezTo>
                <a:lnTo>
                  <a:pt x="482" y="852"/>
                </a:lnTo>
                <a:close/>
                <a:moveTo>
                  <a:pt x="451" y="909"/>
                </a:moveTo>
                <a:cubicBezTo>
                  <a:pt x="355" y="966"/>
                  <a:pt x="355" y="966"/>
                  <a:pt x="355" y="966"/>
                </a:cubicBezTo>
                <a:cubicBezTo>
                  <a:pt x="258" y="909"/>
                  <a:pt x="258" y="909"/>
                  <a:pt x="258" y="909"/>
                </a:cubicBezTo>
                <a:lnTo>
                  <a:pt x="451" y="909"/>
                </a:lnTo>
                <a:close/>
                <a:moveTo>
                  <a:pt x="544" y="922"/>
                </a:moveTo>
                <a:cubicBezTo>
                  <a:pt x="587" y="1101"/>
                  <a:pt x="587" y="1101"/>
                  <a:pt x="587" y="1101"/>
                </a:cubicBezTo>
                <a:cubicBezTo>
                  <a:pt x="412" y="999"/>
                  <a:pt x="412" y="999"/>
                  <a:pt x="412" y="999"/>
                </a:cubicBezTo>
                <a:lnTo>
                  <a:pt x="544" y="922"/>
                </a:lnTo>
                <a:close/>
                <a:moveTo>
                  <a:pt x="483" y="663"/>
                </a:moveTo>
                <a:cubicBezTo>
                  <a:pt x="517" y="806"/>
                  <a:pt x="517" y="806"/>
                  <a:pt x="517" y="806"/>
                </a:cubicBezTo>
                <a:cubicBezTo>
                  <a:pt x="411" y="721"/>
                  <a:pt x="411" y="721"/>
                  <a:pt x="411" y="721"/>
                </a:cubicBezTo>
                <a:lnTo>
                  <a:pt x="483" y="663"/>
                </a:lnTo>
                <a:close/>
                <a:moveTo>
                  <a:pt x="443" y="493"/>
                </a:moveTo>
                <a:cubicBezTo>
                  <a:pt x="400" y="438"/>
                  <a:pt x="400" y="438"/>
                  <a:pt x="400" y="438"/>
                </a:cubicBezTo>
                <a:cubicBezTo>
                  <a:pt x="423" y="409"/>
                  <a:pt x="423" y="409"/>
                  <a:pt x="423" y="409"/>
                </a:cubicBezTo>
                <a:lnTo>
                  <a:pt x="443" y="493"/>
                </a:lnTo>
                <a:close/>
                <a:moveTo>
                  <a:pt x="361" y="149"/>
                </a:moveTo>
                <a:cubicBezTo>
                  <a:pt x="402" y="322"/>
                  <a:pt x="402" y="322"/>
                  <a:pt x="402" y="322"/>
                </a:cubicBezTo>
                <a:cubicBezTo>
                  <a:pt x="320" y="322"/>
                  <a:pt x="320" y="322"/>
                  <a:pt x="320" y="322"/>
                </a:cubicBezTo>
                <a:lnTo>
                  <a:pt x="361" y="149"/>
                </a:lnTo>
                <a:close/>
                <a:moveTo>
                  <a:pt x="300" y="404"/>
                </a:moveTo>
                <a:cubicBezTo>
                  <a:pt x="327" y="438"/>
                  <a:pt x="327" y="438"/>
                  <a:pt x="327" y="438"/>
                </a:cubicBezTo>
                <a:cubicBezTo>
                  <a:pt x="277" y="502"/>
                  <a:pt x="277" y="502"/>
                  <a:pt x="277" y="502"/>
                </a:cubicBezTo>
                <a:lnTo>
                  <a:pt x="300" y="404"/>
                </a:lnTo>
                <a:close/>
                <a:moveTo>
                  <a:pt x="240" y="658"/>
                </a:moveTo>
                <a:cubicBezTo>
                  <a:pt x="319" y="721"/>
                  <a:pt x="319" y="721"/>
                  <a:pt x="319" y="721"/>
                </a:cubicBezTo>
                <a:cubicBezTo>
                  <a:pt x="203" y="813"/>
                  <a:pt x="203" y="813"/>
                  <a:pt x="203" y="813"/>
                </a:cubicBezTo>
                <a:lnTo>
                  <a:pt x="240" y="658"/>
                </a:lnTo>
                <a:close/>
                <a:moveTo>
                  <a:pt x="298" y="999"/>
                </a:moveTo>
                <a:cubicBezTo>
                  <a:pt x="137" y="1093"/>
                  <a:pt x="137" y="1093"/>
                  <a:pt x="137" y="1093"/>
                </a:cubicBezTo>
                <a:cubicBezTo>
                  <a:pt x="176" y="928"/>
                  <a:pt x="176" y="928"/>
                  <a:pt x="176" y="928"/>
                </a:cubicBezTo>
                <a:lnTo>
                  <a:pt x="298" y="999"/>
                </a:ln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kumimoji="0" lang="en-GB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2" name="フリーフォーム 29"/>
          <p:cNvSpPr>
            <a:spLocks noChangeAspect="1" noChangeArrowheads="1"/>
          </p:cNvSpPr>
          <p:nvPr/>
        </p:nvSpPr>
        <p:spPr bwMode="auto">
          <a:xfrm>
            <a:off x="4276748" y="2939427"/>
            <a:ext cx="182129" cy="448648"/>
          </a:xfrm>
          <a:custGeom>
            <a:avLst/>
            <a:gdLst>
              <a:gd name="connsiteX0" fmla="*/ 79601 w 431800"/>
              <a:gd name="connsiteY0" fmla="*/ 241300 h 1063625"/>
              <a:gd name="connsiteX1" fmla="*/ 352199 w 431800"/>
              <a:gd name="connsiteY1" fmla="*/ 241300 h 1063625"/>
              <a:gd name="connsiteX2" fmla="*/ 431800 w 431800"/>
              <a:gd name="connsiteY2" fmla="*/ 319474 h 1063625"/>
              <a:gd name="connsiteX3" fmla="*/ 431800 w 431800"/>
              <a:gd name="connsiteY3" fmla="*/ 585564 h 1063625"/>
              <a:gd name="connsiteX4" fmla="*/ 391248 w 431800"/>
              <a:gd name="connsiteY4" fmla="*/ 632168 h 1063625"/>
              <a:gd name="connsiteX5" fmla="*/ 349946 w 431800"/>
              <a:gd name="connsiteY5" fmla="*/ 585564 h 1063625"/>
              <a:gd name="connsiteX6" fmla="*/ 349946 w 431800"/>
              <a:gd name="connsiteY6" fmla="*/ 351044 h 1063625"/>
              <a:gd name="connsiteX7" fmla="*/ 323662 w 431800"/>
              <a:gd name="connsiteY7" fmla="*/ 351044 h 1063625"/>
              <a:gd name="connsiteX8" fmla="*/ 323662 w 431800"/>
              <a:gd name="connsiteY8" fmla="*/ 1012512 h 1063625"/>
              <a:gd name="connsiteX9" fmla="*/ 275601 w 431800"/>
              <a:gd name="connsiteY9" fmla="*/ 1063625 h 1063625"/>
              <a:gd name="connsiteX10" fmla="*/ 228291 w 431800"/>
              <a:gd name="connsiteY10" fmla="*/ 1012512 h 1063625"/>
              <a:gd name="connsiteX11" fmla="*/ 229042 w 431800"/>
              <a:gd name="connsiteY11" fmla="*/ 649456 h 1063625"/>
              <a:gd name="connsiteX12" fmla="*/ 202007 w 431800"/>
              <a:gd name="connsiteY12" fmla="*/ 649456 h 1063625"/>
              <a:gd name="connsiteX13" fmla="*/ 202758 w 431800"/>
              <a:gd name="connsiteY13" fmla="*/ 1012512 h 1063625"/>
              <a:gd name="connsiteX14" fmla="*/ 155448 w 431800"/>
              <a:gd name="connsiteY14" fmla="*/ 1063625 h 1063625"/>
              <a:gd name="connsiteX15" fmla="*/ 107387 w 431800"/>
              <a:gd name="connsiteY15" fmla="*/ 1012512 h 1063625"/>
              <a:gd name="connsiteX16" fmla="*/ 107387 w 431800"/>
              <a:gd name="connsiteY16" fmla="*/ 351044 h 1063625"/>
              <a:gd name="connsiteX17" fmla="*/ 81103 w 431800"/>
              <a:gd name="connsiteY17" fmla="*/ 351044 h 1063625"/>
              <a:gd name="connsiteX18" fmla="*/ 81103 w 431800"/>
              <a:gd name="connsiteY18" fmla="*/ 585564 h 1063625"/>
              <a:gd name="connsiteX19" fmla="*/ 40552 w 431800"/>
              <a:gd name="connsiteY19" fmla="*/ 632168 h 1063625"/>
              <a:gd name="connsiteX20" fmla="*/ 0 w 431800"/>
              <a:gd name="connsiteY20" fmla="*/ 585564 h 1063625"/>
              <a:gd name="connsiteX21" fmla="*/ 0 w 431800"/>
              <a:gd name="connsiteY21" fmla="*/ 319474 h 1063625"/>
              <a:gd name="connsiteX22" fmla="*/ 79601 w 431800"/>
              <a:gd name="connsiteY22" fmla="*/ 241300 h 1063625"/>
              <a:gd name="connsiteX23" fmla="*/ 215900 w 431800"/>
              <a:gd name="connsiteY23" fmla="*/ 0 h 1063625"/>
              <a:gd name="connsiteX24" fmla="*/ 314325 w 431800"/>
              <a:gd name="connsiteY24" fmla="*/ 111919 h 1063625"/>
              <a:gd name="connsiteX25" fmla="*/ 215900 w 431800"/>
              <a:gd name="connsiteY25" fmla="*/ 223838 h 1063625"/>
              <a:gd name="connsiteX26" fmla="*/ 117475 w 431800"/>
              <a:gd name="connsiteY26" fmla="*/ 111919 h 1063625"/>
              <a:gd name="connsiteX27" fmla="*/ 215900 w 431800"/>
              <a:gd name="connsiteY27" fmla="*/ 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1800" h="1063625">
                <a:moveTo>
                  <a:pt x="79601" y="241300"/>
                </a:moveTo>
                <a:cubicBezTo>
                  <a:pt x="79601" y="241300"/>
                  <a:pt x="79601" y="241300"/>
                  <a:pt x="352199" y="241300"/>
                </a:cubicBezTo>
                <a:cubicBezTo>
                  <a:pt x="387494" y="245058"/>
                  <a:pt x="427294" y="270615"/>
                  <a:pt x="431800" y="319474"/>
                </a:cubicBezTo>
                <a:cubicBezTo>
                  <a:pt x="431800" y="319474"/>
                  <a:pt x="431800" y="319474"/>
                  <a:pt x="431800" y="585564"/>
                </a:cubicBezTo>
                <a:cubicBezTo>
                  <a:pt x="431800" y="611121"/>
                  <a:pt x="413026" y="632168"/>
                  <a:pt x="391248" y="632168"/>
                </a:cubicBezTo>
                <a:cubicBezTo>
                  <a:pt x="368720" y="632168"/>
                  <a:pt x="349946" y="611121"/>
                  <a:pt x="349946" y="585564"/>
                </a:cubicBezTo>
                <a:cubicBezTo>
                  <a:pt x="349946" y="585564"/>
                  <a:pt x="349946" y="585564"/>
                  <a:pt x="349946" y="351044"/>
                </a:cubicBezTo>
                <a:cubicBezTo>
                  <a:pt x="349946" y="351044"/>
                  <a:pt x="349946" y="351044"/>
                  <a:pt x="323662" y="351044"/>
                </a:cubicBezTo>
                <a:cubicBezTo>
                  <a:pt x="323662" y="351044"/>
                  <a:pt x="323662" y="351044"/>
                  <a:pt x="323662" y="1012512"/>
                </a:cubicBezTo>
                <a:cubicBezTo>
                  <a:pt x="323662" y="1040323"/>
                  <a:pt x="301885" y="1063625"/>
                  <a:pt x="275601" y="1063625"/>
                </a:cubicBezTo>
                <a:cubicBezTo>
                  <a:pt x="249318" y="1063625"/>
                  <a:pt x="228291" y="1040323"/>
                  <a:pt x="228291" y="1012512"/>
                </a:cubicBezTo>
                <a:cubicBezTo>
                  <a:pt x="228291" y="1012512"/>
                  <a:pt x="228291" y="1012512"/>
                  <a:pt x="229042" y="649456"/>
                </a:cubicBezTo>
                <a:cubicBezTo>
                  <a:pt x="229042" y="649456"/>
                  <a:pt x="229042" y="649456"/>
                  <a:pt x="202007" y="649456"/>
                </a:cubicBezTo>
                <a:cubicBezTo>
                  <a:pt x="202007" y="649456"/>
                  <a:pt x="202007" y="649456"/>
                  <a:pt x="202758" y="1012512"/>
                </a:cubicBezTo>
                <a:cubicBezTo>
                  <a:pt x="202758" y="1040323"/>
                  <a:pt x="181731" y="1063625"/>
                  <a:pt x="155448" y="1063625"/>
                </a:cubicBezTo>
                <a:cubicBezTo>
                  <a:pt x="129165" y="1063625"/>
                  <a:pt x="107387" y="1040323"/>
                  <a:pt x="107387" y="1012512"/>
                </a:cubicBezTo>
                <a:cubicBezTo>
                  <a:pt x="107387" y="1012512"/>
                  <a:pt x="107387" y="1012512"/>
                  <a:pt x="107387" y="351044"/>
                </a:cubicBezTo>
                <a:cubicBezTo>
                  <a:pt x="107387" y="351044"/>
                  <a:pt x="107387" y="351044"/>
                  <a:pt x="81103" y="351044"/>
                </a:cubicBezTo>
                <a:cubicBezTo>
                  <a:pt x="81103" y="351044"/>
                  <a:pt x="81103" y="351044"/>
                  <a:pt x="81103" y="585564"/>
                </a:cubicBezTo>
                <a:cubicBezTo>
                  <a:pt x="81103" y="611121"/>
                  <a:pt x="63080" y="632168"/>
                  <a:pt x="40552" y="632168"/>
                </a:cubicBezTo>
                <a:cubicBezTo>
                  <a:pt x="18023" y="632168"/>
                  <a:pt x="0" y="611121"/>
                  <a:pt x="0" y="585564"/>
                </a:cubicBezTo>
                <a:cubicBezTo>
                  <a:pt x="0" y="585564"/>
                  <a:pt x="0" y="585564"/>
                  <a:pt x="0" y="319474"/>
                </a:cubicBezTo>
                <a:cubicBezTo>
                  <a:pt x="0" y="281139"/>
                  <a:pt x="40552" y="242052"/>
                  <a:pt x="79601" y="241300"/>
                </a:cubicBezTo>
                <a:close/>
                <a:moveTo>
                  <a:pt x="215900" y="0"/>
                </a:moveTo>
                <a:cubicBezTo>
                  <a:pt x="270259" y="0"/>
                  <a:pt x="314325" y="50108"/>
                  <a:pt x="314325" y="111919"/>
                </a:cubicBezTo>
                <a:cubicBezTo>
                  <a:pt x="314325" y="173730"/>
                  <a:pt x="270259" y="223838"/>
                  <a:pt x="215900" y="223838"/>
                </a:cubicBezTo>
                <a:cubicBezTo>
                  <a:pt x="161541" y="223838"/>
                  <a:pt x="117475" y="173730"/>
                  <a:pt x="117475" y="111919"/>
                </a:cubicBezTo>
                <a:cubicBezTo>
                  <a:pt x="117475" y="50108"/>
                  <a:pt x="161541" y="0"/>
                  <a:pt x="215900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GB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sp>
        <p:nvSpPr>
          <p:cNvPr id="133" name="フリーフォーム 29"/>
          <p:cNvSpPr>
            <a:spLocks noChangeAspect="1" noChangeArrowheads="1"/>
          </p:cNvSpPr>
          <p:nvPr/>
        </p:nvSpPr>
        <p:spPr bwMode="auto">
          <a:xfrm>
            <a:off x="5391289" y="2223775"/>
            <a:ext cx="182129" cy="448648"/>
          </a:xfrm>
          <a:custGeom>
            <a:avLst/>
            <a:gdLst>
              <a:gd name="connsiteX0" fmla="*/ 79601 w 431800"/>
              <a:gd name="connsiteY0" fmla="*/ 241300 h 1063625"/>
              <a:gd name="connsiteX1" fmla="*/ 352199 w 431800"/>
              <a:gd name="connsiteY1" fmla="*/ 241300 h 1063625"/>
              <a:gd name="connsiteX2" fmla="*/ 431800 w 431800"/>
              <a:gd name="connsiteY2" fmla="*/ 319474 h 1063625"/>
              <a:gd name="connsiteX3" fmla="*/ 431800 w 431800"/>
              <a:gd name="connsiteY3" fmla="*/ 585564 h 1063625"/>
              <a:gd name="connsiteX4" fmla="*/ 391248 w 431800"/>
              <a:gd name="connsiteY4" fmla="*/ 632168 h 1063625"/>
              <a:gd name="connsiteX5" fmla="*/ 349946 w 431800"/>
              <a:gd name="connsiteY5" fmla="*/ 585564 h 1063625"/>
              <a:gd name="connsiteX6" fmla="*/ 349946 w 431800"/>
              <a:gd name="connsiteY6" fmla="*/ 351044 h 1063625"/>
              <a:gd name="connsiteX7" fmla="*/ 323662 w 431800"/>
              <a:gd name="connsiteY7" fmla="*/ 351044 h 1063625"/>
              <a:gd name="connsiteX8" fmla="*/ 323662 w 431800"/>
              <a:gd name="connsiteY8" fmla="*/ 1012512 h 1063625"/>
              <a:gd name="connsiteX9" fmla="*/ 275601 w 431800"/>
              <a:gd name="connsiteY9" fmla="*/ 1063625 h 1063625"/>
              <a:gd name="connsiteX10" fmla="*/ 228291 w 431800"/>
              <a:gd name="connsiteY10" fmla="*/ 1012512 h 1063625"/>
              <a:gd name="connsiteX11" fmla="*/ 229042 w 431800"/>
              <a:gd name="connsiteY11" fmla="*/ 649456 h 1063625"/>
              <a:gd name="connsiteX12" fmla="*/ 202007 w 431800"/>
              <a:gd name="connsiteY12" fmla="*/ 649456 h 1063625"/>
              <a:gd name="connsiteX13" fmla="*/ 202758 w 431800"/>
              <a:gd name="connsiteY13" fmla="*/ 1012512 h 1063625"/>
              <a:gd name="connsiteX14" fmla="*/ 155448 w 431800"/>
              <a:gd name="connsiteY14" fmla="*/ 1063625 h 1063625"/>
              <a:gd name="connsiteX15" fmla="*/ 107387 w 431800"/>
              <a:gd name="connsiteY15" fmla="*/ 1012512 h 1063625"/>
              <a:gd name="connsiteX16" fmla="*/ 107387 w 431800"/>
              <a:gd name="connsiteY16" fmla="*/ 351044 h 1063625"/>
              <a:gd name="connsiteX17" fmla="*/ 81103 w 431800"/>
              <a:gd name="connsiteY17" fmla="*/ 351044 h 1063625"/>
              <a:gd name="connsiteX18" fmla="*/ 81103 w 431800"/>
              <a:gd name="connsiteY18" fmla="*/ 585564 h 1063625"/>
              <a:gd name="connsiteX19" fmla="*/ 40552 w 431800"/>
              <a:gd name="connsiteY19" fmla="*/ 632168 h 1063625"/>
              <a:gd name="connsiteX20" fmla="*/ 0 w 431800"/>
              <a:gd name="connsiteY20" fmla="*/ 585564 h 1063625"/>
              <a:gd name="connsiteX21" fmla="*/ 0 w 431800"/>
              <a:gd name="connsiteY21" fmla="*/ 319474 h 1063625"/>
              <a:gd name="connsiteX22" fmla="*/ 79601 w 431800"/>
              <a:gd name="connsiteY22" fmla="*/ 241300 h 1063625"/>
              <a:gd name="connsiteX23" fmla="*/ 215900 w 431800"/>
              <a:gd name="connsiteY23" fmla="*/ 0 h 1063625"/>
              <a:gd name="connsiteX24" fmla="*/ 314325 w 431800"/>
              <a:gd name="connsiteY24" fmla="*/ 111919 h 1063625"/>
              <a:gd name="connsiteX25" fmla="*/ 215900 w 431800"/>
              <a:gd name="connsiteY25" fmla="*/ 223838 h 1063625"/>
              <a:gd name="connsiteX26" fmla="*/ 117475 w 431800"/>
              <a:gd name="connsiteY26" fmla="*/ 111919 h 1063625"/>
              <a:gd name="connsiteX27" fmla="*/ 215900 w 431800"/>
              <a:gd name="connsiteY27" fmla="*/ 0 h 106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1800" h="1063625">
                <a:moveTo>
                  <a:pt x="79601" y="241300"/>
                </a:moveTo>
                <a:cubicBezTo>
                  <a:pt x="79601" y="241300"/>
                  <a:pt x="79601" y="241300"/>
                  <a:pt x="352199" y="241300"/>
                </a:cubicBezTo>
                <a:cubicBezTo>
                  <a:pt x="387494" y="245058"/>
                  <a:pt x="427294" y="270615"/>
                  <a:pt x="431800" y="319474"/>
                </a:cubicBezTo>
                <a:cubicBezTo>
                  <a:pt x="431800" y="319474"/>
                  <a:pt x="431800" y="319474"/>
                  <a:pt x="431800" y="585564"/>
                </a:cubicBezTo>
                <a:cubicBezTo>
                  <a:pt x="431800" y="611121"/>
                  <a:pt x="413026" y="632168"/>
                  <a:pt x="391248" y="632168"/>
                </a:cubicBezTo>
                <a:cubicBezTo>
                  <a:pt x="368720" y="632168"/>
                  <a:pt x="349946" y="611121"/>
                  <a:pt x="349946" y="585564"/>
                </a:cubicBezTo>
                <a:cubicBezTo>
                  <a:pt x="349946" y="585564"/>
                  <a:pt x="349946" y="585564"/>
                  <a:pt x="349946" y="351044"/>
                </a:cubicBezTo>
                <a:cubicBezTo>
                  <a:pt x="349946" y="351044"/>
                  <a:pt x="349946" y="351044"/>
                  <a:pt x="323662" y="351044"/>
                </a:cubicBezTo>
                <a:cubicBezTo>
                  <a:pt x="323662" y="351044"/>
                  <a:pt x="323662" y="351044"/>
                  <a:pt x="323662" y="1012512"/>
                </a:cubicBezTo>
                <a:cubicBezTo>
                  <a:pt x="323662" y="1040323"/>
                  <a:pt x="301885" y="1063625"/>
                  <a:pt x="275601" y="1063625"/>
                </a:cubicBezTo>
                <a:cubicBezTo>
                  <a:pt x="249318" y="1063625"/>
                  <a:pt x="228291" y="1040323"/>
                  <a:pt x="228291" y="1012512"/>
                </a:cubicBezTo>
                <a:cubicBezTo>
                  <a:pt x="228291" y="1012512"/>
                  <a:pt x="228291" y="1012512"/>
                  <a:pt x="229042" y="649456"/>
                </a:cubicBezTo>
                <a:cubicBezTo>
                  <a:pt x="229042" y="649456"/>
                  <a:pt x="229042" y="649456"/>
                  <a:pt x="202007" y="649456"/>
                </a:cubicBezTo>
                <a:cubicBezTo>
                  <a:pt x="202007" y="649456"/>
                  <a:pt x="202007" y="649456"/>
                  <a:pt x="202758" y="1012512"/>
                </a:cubicBezTo>
                <a:cubicBezTo>
                  <a:pt x="202758" y="1040323"/>
                  <a:pt x="181731" y="1063625"/>
                  <a:pt x="155448" y="1063625"/>
                </a:cubicBezTo>
                <a:cubicBezTo>
                  <a:pt x="129165" y="1063625"/>
                  <a:pt x="107387" y="1040323"/>
                  <a:pt x="107387" y="1012512"/>
                </a:cubicBezTo>
                <a:cubicBezTo>
                  <a:pt x="107387" y="1012512"/>
                  <a:pt x="107387" y="1012512"/>
                  <a:pt x="107387" y="351044"/>
                </a:cubicBezTo>
                <a:cubicBezTo>
                  <a:pt x="107387" y="351044"/>
                  <a:pt x="107387" y="351044"/>
                  <a:pt x="81103" y="351044"/>
                </a:cubicBezTo>
                <a:cubicBezTo>
                  <a:pt x="81103" y="351044"/>
                  <a:pt x="81103" y="351044"/>
                  <a:pt x="81103" y="585564"/>
                </a:cubicBezTo>
                <a:cubicBezTo>
                  <a:pt x="81103" y="611121"/>
                  <a:pt x="63080" y="632168"/>
                  <a:pt x="40552" y="632168"/>
                </a:cubicBezTo>
                <a:cubicBezTo>
                  <a:pt x="18023" y="632168"/>
                  <a:pt x="0" y="611121"/>
                  <a:pt x="0" y="585564"/>
                </a:cubicBezTo>
                <a:cubicBezTo>
                  <a:pt x="0" y="585564"/>
                  <a:pt x="0" y="585564"/>
                  <a:pt x="0" y="319474"/>
                </a:cubicBezTo>
                <a:cubicBezTo>
                  <a:pt x="0" y="281139"/>
                  <a:pt x="40552" y="242052"/>
                  <a:pt x="79601" y="241300"/>
                </a:cubicBezTo>
                <a:close/>
                <a:moveTo>
                  <a:pt x="215900" y="0"/>
                </a:moveTo>
                <a:cubicBezTo>
                  <a:pt x="270259" y="0"/>
                  <a:pt x="314325" y="50108"/>
                  <a:pt x="314325" y="111919"/>
                </a:cubicBezTo>
                <a:cubicBezTo>
                  <a:pt x="314325" y="173730"/>
                  <a:pt x="270259" y="223838"/>
                  <a:pt x="215900" y="223838"/>
                </a:cubicBezTo>
                <a:cubicBezTo>
                  <a:pt x="161541" y="223838"/>
                  <a:pt x="117475" y="173730"/>
                  <a:pt x="117475" y="111919"/>
                </a:cubicBezTo>
                <a:cubicBezTo>
                  <a:pt x="117475" y="50108"/>
                  <a:pt x="161541" y="0"/>
                  <a:pt x="215900" y="0"/>
                </a:cubicBez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kumimoji="0" lang="en-GB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grpSp>
        <p:nvGrpSpPr>
          <p:cNvPr id="134" name="グループ化 42"/>
          <p:cNvGrpSpPr>
            <a:grpSpLocks noChangeAspect="1"/>
          </p:cNvGrpSpPr>
          <p:nvPr/>
        </p:nvGrpSpPr>
        <p:grpSpPr>
          <a:xfrm>
            <a:off x="1411055" y="3576199"/>
            <a:ext cx="487568" cy="510437"/>
            <a:chOff x="6572420" y="4672013"/>
            <a:chExt cx="4073176" cy="4264025"/>
          </a:xfrm>
        </p:grpSpPr>
        <p:sp>
          <p:nvSpPr>
            <p:cNvPr id="135" name="Freeform 206"/>
            <p:cNvSpPr>
              <a:spLocks/>
            </p:cNvSpPr>
            <p:nvPr/>
          </p:nvSpPr>
          <p:spPr bwMode="auto">
            <a:xfrm>
              <a:off x="6572420" y="4672013"/>
              <a:ext cx="4073176" cy="4264025"/>
            </a:xfrm>
            <a:custGeom>
              <a:avLst/>
              <a:gdLst/>
              <a:ahLst/>
              <a:cxnLst/>
              <a:rect l="l" t="t" r="r" b="b"/>
              <a:pathLst>
                <a:path w="4073176" h="4264025">
                  <a:moveTo>
                    <a:pt x="142704" y="2441575"/>
                  </a:moveTo>
                  <a:cubicBezTo>
                    <a:pt x="142704" y="2441575"/>
                    <a:pt x="142704" y="2441575"/>
                    <a:pt x="3938416" y="2441575"/>
                  </a:cubicBezTo>
                  <a:cubicBezTo>
                    <a:pt x="3938416" y="2441575"/>
                    <a:pt x="3938416" y="2441575"/>
                    <a:pt x="3938416" y="4162778"/>
                  </a:cubicBezTo>
                  <a:cubicBezTo>
                    <a:pt x="3938416" y="4219026"/>
                    <a:pt x="3893407" y="4264025"/>
                    <a:pt x="3837147" y="4264025"/>
                  </a:cubicBezTo>
                  <a:cubicBezTo>
                    <a:pt x="3837147" y="4264025"/>
                    <a:pt x="3837147" y="4264025"/>
                    <a:pt x="1492957" y="4264025"/>
                  </a:cubicBezTo>
                  <a:cubicBezTo>
                    <a:pt x="1492957" y="4264025"/>
                    <a:pt x="1492957" y="4264025"/>
                    <a:pt x="1492957" y="3416548"/>
                  </a:cubicBezTo>
                  <a:cubicBezTo>
                    <a:pt x="1492957" y="3184055"/>
                    <a:pt x="1309173" y="2992810"/>
                    <a:pt x="1080380" y="2992810"/>
                  </a:cubicBezTo>
                  <a:cubicBezTo>
                    <a:pt x="851587" y="2992810"/>
                    <a:pt x="664052" y="3184055"/>
                    <a:pt x="664052" y="3416548"/>
                  </a:cubicBezTo>
                  <a:cubicBezTo>
                    <a:pt x="664052" y="3416548"/>
                    <a:pt x="664052" y="3416548"/>
                    <a:pt x="664052" y="4264025"/>
                  </a:cubicBezTo>
                  <a:cubicBezTo>
                    <a:pt x="664052" y="4264025"/>
                    <a:pt x="664052" y="4264025"/>
                    <a:pt x="243973" y="4264025"/>
                  </a:cubicBezTo>
                  <a:cubicBezTo>
                    <a:pt x="187712" y="4264025"/>
                    <a:pt x="142704" y="4219026"/>
                    <a:pt x="142704" y="4162778"/>
                  </a:cubicBezTo>
                  <a:close/>
                  <a:moveTo>
                    <a:pt x="2970042" y="1185863"/>
                  </a:moveTo>
                  <a:cubicBezTo>
                    <a:pt x="2970057" y="1185863"/>
                    <a:pt x="2972842" y="1185863"/>
                    <a:pt x="3491339" y="1185863"/>
                  </a:cubicBezTo>
                  <a:cubicBezTo>
                    <a:pt x="3547594" y="1185863"/>
                    <a:pt x="3611349" y="1227068"/>
                    <a:pt x="3633851" y="1275764"/>
                  </a:cubicBezTo>
                  <a:cubicBezTo>
                    <a:pt x="3633857" y="1275777"/>
                    <a:pt x="3635498" y="1279241"/>
                    <a:pt x="4065140" y="2186005"/>
                  </a:cubicBezTo>
                  <a:cubicBezTo>
                    <a:pt x="4087642" y="2238447"/>
                    <a:pt x="4061390" y="2279651"/>
                    <a:pt x="4005135" y="2279651"/>
                  </a:cubicBezTo>
                  <a:cubicBezTo>
                    <a:pt x="4005112" y="2279651"/>
                    <a:pt x="4000901" y="2279631"/>
                    <a:pt x="3225065" y="2275905"/>
                  </a:cubicBezTo>
                  <a:cubicBezTo>
                    <a:pt x="3225060" y="2275886"/>
                    <a:pt x="3223986" y="2271295"/>
                    <a:pt x="2970042" y="1185863"/>
                  </a:cubicBezTo>
                  <a:close/>
                  <a:moveTo>
                    <a:pt x="2141367" y="1185863"/>
                  </a:moveTo>
                  <a:lnTo>
                    <a:pt x="2763667" y="1185863"/>
                  </a:lnTo>
                  <a:lnTo>
                    <a:pt x="3019254" y="2279651"/>
                  </a:lnTo>
                  <a:lnTo>
                    <a:pt x="2141367" y="2279651"/>
                  </a:lnTo>
                  <a:close/>
                  <a:moveTo>
                    <a:pt x="1312692" y="1185863"/>
                  </a:moveTo>
                  <a:lnTo>
                    <a:pt x="1934992" y="1185863"/>
                  </a:lnTo>
                  <a:lnTo>
                    <a:pt x="1934992" y="2279651"/>
                  </a:lnTo>
                  <a:lnTo>
                    <a:pt x="1058692" y="2279651"/>
                  </a:lnTo>
                  <a:close/>
                  <a:moveTo>
                    <a:pt x="589036" y="1185863"/>
                  </a:moveTo>
                  <a:cubicBezTo>
                    <a:pt x="589062" y="1185863"/>
                    <a:pt x="592617" y="1185863"/>
                    <a:pt x="1106317" y="1185863"/>
                  </a:cubicBezTo>
                  <a:lnTo>
                    <a:pt x="855174" y="2276476"/>
                  </a:lnTo>
                  <a:cubicBezTo>
                    <a:pt x="855153" y="2276476"/>
                    <a:pt x="851071" y="2276476"/>
                    <a:pt x="68007" y="2276476"/>
                  </a:cubicBezTo>
                  <a:cubicBezTo>
                    <a:pt x="11781" y="2276476"/>
                    <a:pt x="-14458" y="2235250"/>
                    <a:pt x="8032" y="2182781"/>
                  </a:cubicBezTo>
                  <a:cubicBezTo>
                    <a:pt x="8045" y="2182753"/>
                    <a:pt x="10455" y="2177726"/>
                    <a:pt x="442848" y="1275811"/>
                  </a:cubicBezTo>
                  <a:cubicBezTo>
                    <a:pt x="465339" y="1227089"/>
                    <a:pt x="532810" y="1185863"/>
                    <a:pt x="589036" y="1185863"/>
                  </a:cubicBezTo>
                  <a:close/>
                  <a:moveTo>
                    <a:pt x="537597" y="0"/>
                  </a:moveTo>
                  <a:cubicBezTo>
                    <a:pt x="537636" y="0"/>
                    <a:pt x="548447" y="0"/>
                    <a:pt x="3480025" y="0"/>
                  </a:cubicBezTo>
                  <a:cubicBezTo>
                    <a:pt x="3536249" y="0"/>
                    <a:pt x="3581229" y="48780"/>
                    <a:pt x="3581229" y="105064"/>
                  </a:cubicBezTo>
                  <a:cubicBezTo>
                    <a:pt x="3581229" y="105111"/>
                    <a:pt x="3581229" y="111289"/>
                    <a:pt x="3581229" y="930564"/>
                  </a:cubicBezTo>
                  <a:cubicBezTo>
                    <a:pt x="3581229" y="986848"/>
                    <a:pt x="3536249" y="1031875"/>
                    <a:pt x="3480025" y="1031875"/>
                  </a:cubicBezTo>
                  <a:cubicBezTo>
                    <a:pt x="3479979" y="1031875"/>
                    <a:pt x="3468432" y="1031875"/>
                    <a:pt x="537597" y="1031875"/>
                  </a:cubicBezTo>
                  <a:cubicBezTo>
                    <a:pt x="481372" y="1031875"/>
                    <a:pt x="436392" y="986848"/>
                    <a:pt x="436392" y="930564"/>
                  </a:cubicBezTo>
                  <a:cubicBezTo>
                    <a:pt x="436392" y="930538"/>
                    <a:pt x="436392" y="925956"/>
                    <a:pt x="436392" y="105064"/>
                  </a:cubicBezTo>
                  <a:cubicBezTo>
                    <a:pt x="436392" y="48780"/>
                    <a:pt x="481372" y="0"/>
                    <a:pt x="537597" y="0"/>
                  </a:cubicBezTo>
                  <a:close/>
                </a:path>
              </a:pathLst>
            </a:custGeom>
            <a:solidFill>
              <a:srgbClr val="76491B">
                <a:lumMod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GB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36" name="Rectangle 214"/>
            <p:cNvSpPr>
              <a:spLocks noChangeArrowheads="1"/>
            </p:cNvSpPr>
            <p:nvPr/>
          </p:nvSpPr>
          <p:spPr bwMode="auto">
            <a:xfrm>
              <a:off x="7473949" y="4911726"/>
              <a:ext cx="2643188" cy="3570287"/>
            </a:xfrm>
            <a:custGeom>
              <a:avLst/>
              <a:gdLst/>
              <a:ahLst/>
              <a:cxnLst/>
              <a:rect l="l" t="t" r="r" b="b"/>
              <a:pathLst>
                <a:path w="2643188" h="3570287">
                  <a:moveTo>
                    <a:pt x="1979613" y="3240087"/>
                  </a:moveTo>
                  <a:lnTo>
                    <a:pt x="2643188" y="3240087"/>
                  </a:lnTo>
                  <a:lnTo>
                    <a:pt x="2643188" y="3570287"/>
                  </a:lnTo>
                  <a:lnTo>
                    <a:pt x="1979613" y="3570287"/>
                  </a:lnTo>
                  <a:close/>
                  <a:moveTo>
                    <a:pt x="1150938" y="3240087"/>
                  </a:moveTo>
                  <a:lnTo>
                    <a:pt x="1814513" y="3240087"/>
                  </a:lnTo>
                  <a:lnTo>
                    <a:pt x="1814513" y="3570287"/>
                  </a:lnTo>
                  <a:lnTo>
                    <a:pt x="1150938" y="3570287"/>
                  </a:lnTo>
                  <a:close/>
                  <a:moveTo>
                    <a:pt x="1979613" y="2752725"/>
                  </a:moveTo>
                  <a:lnTo>
                    <a:pt x="2643188" y="2752725"/>
                  </a:lnTo>
                  <a:lnTo>
                    <a:pt x="2643188" y="3082925"/>
                  </a:lnTo>
                  <a:lnTo>
                    <a:pt x="1979613" y="3082925"/>
                  </a:lnTo>
                  <a:close/>
                  <a:moveTo>
                    <a:pt x="1150938" y="2752725"/>
                  </a:moveTo>
                  <a:lnTo>
                    <a:pt x="1814513" y="2752725"/>
                  </a:lnTo>
                  <a:lnTo>
                    <a:pt x="1814513" y="3082925"/>
                  </a:lnTo>
                  <a:lnTo>
                    <a:pt x="1150938" y="3082925"/>
                  </a:lnTo>
                  <a:close/>
                  <a:moveTo>
                    <a:pt x="1439608" y="120108"/>
                  </a:moveTo>
                  <a:cubicBezTo>
                    <a:pt x="1353439" y="120108"/>
                    <a:pt x="1319720" y="198930"/>
                    <a:pt x="1319720" y="277751"/>
                  </a:cubicBezTo>
                  <a:cubicBezTo>
                    <a:pt x="1319720" y="317848"/>
                    <a:pt x="1330321" y="357946"/>
                    <a:pt x="1352000" y="387389"/>
                  </a:cubicBezTo>
                  <a:cubicBezTo>
                    <a:pt x="1370130" y="415397"/>
                    <a:pt x="1398982" y="434888"/>
                    <a:pt x="1439545" y="434888"/>
                  </a:cubicBezTo>
                  <a:cubicBezTo>
                    <a:pt x="1529461" y="434888"/>
                    <a:pt x="1563180" y="356325"/>
                    <a:pt x="1563180" y="277763"/>
                  </a:cubicBezTo>
                  <a:cubicBezTo>
                    <a:pt x="1563180" y="232870"/>
                    <a:pt x="1551940" y="187976"/>
                    <a:pt x="1525715" y="158048"/>
                  </a:cubicBezTo>
                  <a:cubicBezTo>
                    <a:pt x="1507778" y="135069"/>
                    <a:pt x="1479500" y="120108"/>
                    <a:pt x="1439608" y="120108"/>
                  </a:cubicBezTo>
                  <a:close/>
                  <a:moveTo>
                    <a:pt x="2046288" y="119839"/>
                  </a:moveTo>
                  <a:lnTo>
                    <a:pt x="2046288" y="120649"/>
                  </a:lnTo>
                  <a:lnTo>
                    <a:pt x="1974850" y="120649"/>
                  </a:lnTo>
                  <a:lnTo>
                    <a:pt x="1974850" y="258762"/>
                  </a:lnTo>
                  <a:lnTo>
                    <a:pt x="2016125" y="258762"/>
                  </a:lnTo>
                  <a:cubicBezTo>
                    <a:pt x="2016125" y="258694"/>
                    <a:pt x="2016125" y="258627"/>
                    <a:pt x="2016125" y="258559"/>
                  </a:cubicBezTo>
                  <a:cubicBezTo>
                    <a:pt x="2016135" y="258559"/>
                    <a:pt x="2016866" y="258559"/>
                    <a:pt x="2068830" y="258559"/>
                  </a:cubicBezTo>
                  <a:cubicBezTo>
                    <a:pt x="2110241" y="258559"/>
                    <a:pt x="2140358" y="239813"/>
                    <a:pt x="2140358" y="191073"/>
                  </a:cubicBezTo>
                  <a:cubicBezTo>
                    <a:pt x="2140358" y="142334"/>
                    <a:pt x="2110241" y="119839"/>
                    <a:pt x="2068830" y="119839"/>
                  </a:cubicBezTo>
                  <a:cubicBezTo>
                    <a:pt x="2068822" y="119839"/>
                    <a:pt x="2068408" y="119839"/>
                    <a:pt x="2046288" y="119839"/>
                  </a:cubicBezTo>
                  <a:close/>
                  <a:moveTo>
                    <a:pt x="1836738" y="11112"/>
                  </a:moveTo>
                  <a:lnTo>
                    <a:pt x="2016125" y="11112"/>
                  </a:lnTo>
                  <a:lnTo>
                    <a:pt x="2017243" y="11112"/>
                  </a:lnTo>
                  <a:lnTo>
                    <a:pt x="2025066" y="11112"/>
                  </a:lnTo>
                  <a:lnTo>
                    <a:pt x="2046288" y="11112"/>
                  </a:lnTo>
                  <a:cubicBezTo>
                    <a:pt x="2056348" y="11112"/>
                    <a:pt x="2069763" y="11112"/>
                    <a:pt x="2087653" y="11112"/>
                  </a:cubicBezTo>
                  <a:cubicBezTo>
                    <a:pt x="2189299" y="11112"/>
                    <a:pt x="2279650" y="56102"/>
                    <a:pt x="2279650" y="179826"/>
                  </a:cubicBezTo>
                  <a:cubicBezTo>
                    <a:pt x="2279650" y="311048"/>
                    <a:pt x="2204357" y="363537"/>
                    <a:pt x="2087653" y="363537"/>
                  </a:cubicBezTo>
                  <a:cubicBezTo>
                    <a:pt x="2087641" y="363537"/>
                    <a:pt x="2086942" y="363537"/>
                    <a:pt x="2046288" y="363537"/>
                  </a:cubicBezTo>
                  <a:lnTo>
                    <a:pt x="2046288" y="363537"/>
                  </a:lnTo>
                  <a:lnTo>
                    <a:pt x="1974850" y="363537"/>
                  </a:lnTo>
                  <a:lnTo>
                    <a:pt x="1974850" y="539750"/>
                  </a:lnTo>
                  <a:lnTo>
                    <a:pt x="1836738" y="539750"/>
                  </a:lnTo>
                  <a:close/>
                  <a:moveTo>
                    <a:pt x="587375" y="11112"/>
                  </a:moveTo>
                  <a:lnTo>
                    <a:pt x="727075" y="11112"/>
                  </a:lnTo>
                  <a:lnTo>
                    <a:pt x="727075" y="203199"/>
                  </a:lnTo>
                  <a:lnTo>
                    <a:pt x="906462" y="203199"/>
                  </a:lnTo>
                  <a:lnTo>
                    <a:pt x="906462" y="11112"/>
                  </a:lnTo>
                  <a:lnTo>
                    <a:pt x="1044575" y="11112"/>
                  </a:lnTo>
                  <a:lnTo>
                    <a:pt x="1044575" y="539750"/>
                  </a:lnTo>
                  <a:lnTo>
                    <a:pt x="906462" y="539750"/>
                  </a:lnTo>
                  <a:lnTo>
                    <a:pt x="906462" y="322262"/>
                  </a:lnTo>
                  <a:lnTo>
                    <a:pt x="727075" y="322262"/>
                  </a:lnTo>
                  <a:lnTo>
                    <a:pt x="727075" y="539750"/>
                  </a:lnTo>
                  <a:lnTo>
                    <a:pt x="587375" y="539750"/>
                  </a:lnTo>
                  <a:close/>
                  <a:moveTo>
                    <a:pt x="1439608" y="0"/>
                  </a:moveTo>
                  <a:cubicBezTo>
                    <a:pt x="1533271" y="0"/>
                    <a:pt x="1604454" y="37534"/>
                    <a:pt x="1649412" y="97588"/>
                  </a:cubicBezTo>
                  <a:cubicBezTo>
                    <a:pt x="1649405" y="97595"/>
                    <a:pt x="1649269" y="97726"/>
                    <a:pt x="1646617" y="100284"/>
                  </a:cubicBezTo>
                  <a:cubicBezTo>
                    <a:pt x="1682392" y="146550"/>
                    <a:pt x="1701800" y="208523"/>
                    <a:pt x="1701800" y="277763"/>
                  </a:cubicBezTo>
                  <a:cubicBezTo>
                    <a:pt x="1701800" y="431147"/>
                    <a:pt x="1608138" y="550862"/>
                    <a:pt x="1439545" y="550862"/>
                  </a:cubicBezTo>
                  <a:cubicBezTo>
                    <a:pt x="1349629" y="550862"/>
                    <a:pt x="1278446" y="513451"/>
                    <a:pt x="1233488" y="453594"/>
                  </a:cubicBezTo>
                  <a:cubicBezTo>
                    <a:pt x="1198099" y="405849"/>
                    <a:pt x="1181100" y="344233"/>
                    <a:pt x="1181100" y="277751"/>
                  </a:cubicBezTo>
                  <a:cubicBezTo>
                    <a:pt x="1181100" y="120108"/>
                    <a:pt x="1274762" y="0"/>
                    <a:pt x="1439608" y="0"/>
                  </a:cubicBezTo>
                  <a:close/>
                  <a:moveTo>
                    <a:pt x="232059" y="0"/>
                  </a:moveTo>
                  <a:cubicBezTo>
                    <a:pt x="336860" y="0"/>
                    <a:pt x="441660" y="48716"/>
                    <a:pt x="445403" y="168631"/>
                  </a:cubicBezTo>
                  <a:cubicBezTo>
                    <a:pt x="445371" y="168631"/>
                    <a:pt x="443297" y="168631"/>
                    <a:pt x="306916" y="168631"/>
                  </a:cubicBezTo>
                  <a:cubicBezTo>
                    <a:pt x="306916" y="123663"/>
                    <a:pt x="262002" y="104926"/>
                    <a:pt x="220830" y="104926"/>
                  </a:cubicBezTo>
                  <a:cubicBezTo>
                    <a:pt x="190887" y="104926"/>
                    <a:pt x="153458" y="116168"/>
                    <a:pt x="153458" y="149894"/>
                  </a:cubicBezTo>
                  <a:cubicBezTo>
                    <a:pt x="153458" y="191115"/>
                    <a:pt x="228316" y="198610"/>
                    <a:pt x="306916" y="221094"/>
                  </a:cubicBezTo>
                  <a:cubicBezTo>
                    <a:pt x="385517" y="243579"/>
                    <a:pt x="460375" y="277305"/>
                    <a:pt x="460375" y="374737"/>
                  </a:cubicBezTo>
                  <a:cubicBezTo>
                    <a:pt x="460375" y="509642"/>
                    <a:pt x="348088" y="550863"/>
                    <a:pt x="228316" y="550863"/>
                  </a:cubicBezTo>
                  <a:cubicBezTo>
                    <a:pt x="108543" y="550863"/>
                    <a:pt x="0" y="498400"/>
                    <a:pt x="0" y="363494"/>
                  </a:cubicBezTo>
                  <a:cubicBezTo>
                    <a:pt x="34" y="363494"/>
                    <a:pt x="2194" y="363494"/>
                    <a:pt x="138487" y="363494"/>
                  </a:cubicBezTo>
                  <a:cubicBezTo>
                    <a:pt x="142229" y="423452"/>
                    <a:pt x="179658" y="445936"/>
                    <a:pt x="239544" y="445936"/>
                  </a:cubicBezTo>
                  <a:cubicBezTo>
                    <a:pt x="280716" y="445936"/>
                    <a:pt x="321888" y="430947"/>
                    <a:pt x="321888" y="389726"/>
                  </a:cubicBezTo>
                  <a:cubicBezTo>
                    <a:pt x="321888" y="344758"/>
                    <a:pt x="247030" y="333515"/>
                    <a:pt x="172173" y="314779"/>
                  </a:cubicBezTo>
                  <a:cubicBezTo>
                    <a:pt x="93572" y="292294"/>
                    <a:pt x="14971" y="258568"/>
                    <a:pt x="14971" y="161137"/>
                  </a:cubicBezTo>
                  <a:cubicBezTo>
                    <a:pt x="14971" y="44968"/>
                    <a:pt x="131001" y="0"/>
                    <a:pt x="23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GB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37" name="Freeform 12"/>
          <p:cNvSpPr>
            <a:spLocks noChangeAspect="1" noEditPoints="1"/>
          </p:cNvSpPr>
          <p:nvPr/>
        </p:nvSpPr>
        <p:spPr bwMode="auto">
          <a:xfrm>
            <a:off x="3481205" y="1741769"/>
            <a:ext cx="333051" cy="653508"/>
          </a:xfrm>
          <a:custGeom>
            <a:avLst/>
            <a:gdLst>
              <a:gd name="T0" fmla="*/ 81 w 722"/>
              <a:gd name="T1" fmla="*/ 676 h 1421"/>
              <a:gd name="T2" fmla="*/ 185 w 722"/>
              <a:gd name="T3" fmla="*/ 639 h 1421"/>
              <a:gd name="T4" fmla="*/ 59 w 722"/>
              <a:gd name="T5" fmla="*/ 1421 h 1421"/>
              <a:gd name="T6" fmla="*/ 607 w 722"/>
              <a:gd name="T7" fmla="*/ 1186 h 1421"/>
              <a:gd name="T8" fmla="*/ 722 w 722"/>
              <a:gd name="T9" fmla="*/ 1421 h 1421"/>
              <a:gd name="T10" fmla="*/ 638 w 722"/>
              <a:gd name="T11" fmla="*/ 639 h 1421"/>
              <a:gd name="T12" fmla="*/ 666 w 722"/>
              <a:gd name="T13" fmla="*/ 705 h 1421"/>
              <a:gd name="T14" fmla="*/ 695 w 722"/>
              <a:gd name="T15" fmla="*/ 613 h 1421"/>
              <a:gd name="T16" fmla="*/ 523 w 722"/>
              <a:gd name="T17" fmla="*/ 582 h 1421"/>
              <a:gd name="T18" fmla="*/ 562 w 722"/>
              <a:gd name="T19" fmla="*/ 379 h 1421"/>
              <a:gd name="T20" fmla="*/ 590 w 722"/>
              <a:gd name="T21" fmla="*/ 442 h 1421"/>
              <a:gd name="T22" fmla="*/ 619 w 722"/>
              <a:gd name="T23" fmla="*/ 350 h 1421"/>
              <a:gd name="T24" fmla="*/ 590 w 722"/>
              <a:gd name="T25" fmla="*/ 322 h 1421"/>
              <a:gd name="T26" fmla="*/ 461 w 722"/>
              <a:gd name="T27" fmla="*/ 322 h 1421"/>
              <a:gd name="T28" fmla="*/ 361 w 722"/>
              <a:gd name="T29" fmla="*/ 1 h 1421"/>
              <a:gd name="T30" fmla="*/ 261 w 722"/>
              <a:gd name="T31" fmla="*/ 322 h 1421"/>
              <a:gd name="T32" fmla="*/ 104 w 722"/>
              <a:gd name="T33" fmla="*/ 350 h 1421"/>
              <a:gd name="T34" fmla="*/ 133 w 722"/>
              <a:gd name="T35" fmla="*/ 442 h 1421"/>
              <a:gd name="T36" fmla="*/ 162 w 722"/>
              <a:gd name="T37" fmla="*/ 379 h 1421"/>
              <a:gd name="T38" fmla="*/ 199 w 722"/>
              <a:gd name="T39" fmla="*/ 582 h 1421"/>
              <a:gd name="T40" fmla="*/ 23 w 722"/>
              <a:gd name="T41" fmla="*/ 611 h 1421"/>
              <a:gd name="T42" fmla="*/ 52 w 722"/>
              <a:gd name="T43" fmla="*/ 705 h 1421"/>
              <a:gd name="T44" fmla="*/ 355 w 722"/>
              <a:gd name="T45" fmla="*/ 1032 h 1421"/>
              <a:gd name="T46" fmla="*/ 190 w 722"/>
              <a:gd name="T47" fmla="*/ 1128 h 1421"/>
              <a:gd name="T48" fmla="*/ 439 w 722"/>
              <a:gd name="T49" fmla="*/ 582 h 1421"/>
              <a:gd name="T50" fmla="*/ 363 w 722"/>
              <a:gd name="T51" fmla="*/ 485 h 1421"/>
              <a:gd name="T52" fmla="*/ 373 w 722"/>
              <a:gd name="T53" fmla="*/ 379 h 1421"/>
              <a:gd name="T54" fmla="*/ 354 w 722"/>
              <a:gd name="T55" fmla="*/ 379 h 1421"/>
              <a:gd name="T56" fmla="*/ 365 w 722"/>
              <a:gd name="T57" fmla="*/ 684 h 1421"/>
              <a:gd name="T58" fmla="*/ 421 w 722"/>
              <a:gd name="T59" fmla="*/ 639 h 1421"/>
              <a:gd name="T60" fmla="*/ 247 w 722"/>
              <a:gd name="T61" fmla="*/ 852 h 1421"/>
              <a:gd name="T62" fmla="*/ 482 w 722"/>
              <a:gd name="T63" fmla="*/ 852 h 1421"/>
              <a:gd name="T64" fmla="*/ 355 w 722"/>
              <a:gd name="T65" fmla="*/ 966 h 1421"/>
              <a:gd name="T66" fmla="*/ 451 w 722"/>
              <a:gd name="T67" fmla="*/ 909 h 1421"/>
              <a:gd name="T68" fmla="*/ 587 w 722"/>
              <a:gd name="T69" fmla="*/ 1101 h 1421"/>
              <a:gd name="T70" fmla="*/ 544 w 722"/>
              <a:gd name="T71" fmla="*/ 922 h 1421"/>
              <a:gd name="T72" fmla="*/ 517 w 722"/>
              <a:gd name="T73" fmla="*/ 806 h 1421"/>
              <a:gd name="T74" fmla="*/ 483 w 722"/>
              <a:gd name="T75" fmla="*/ 663 h 1421"/>
              <a:gd name="T76" fmla="*/ 400 w 722"/>
              <a:gd name="T77" fmla="*/ 438 h 1421"/>
              <a:gd name="T78" fmla="*/ 443 w 722"/>
              <a:gd name="T79" fmla="*/ 493 h 1421"/>
              <a:gd name="T80" fmla="*/ 402 w 722"/>
              <a:gd name="T81" fmla="*/ 322 h 1421"/>
              <a:gd name="T82" fmla="*/ 361 w 722"/>
              <a:gd name="T83" fmla="*/ 149 h 1421"/>
              <a:gd name="T84" fmla="*/ 327 w 722"/>
              <a:gd name="T85" fmla="*/ 438 h 1421"/>
              <a:gd name="T86" fmla="*/ 300 w 722"/>
              <a:gd name="T87" fmla="*/ 404 h 1421"/>
              <a:gd name="T88" fmla="*/ 319 w 722"/>
              <a:gd name="T89" fmla="*/ 721 h 1421"/>
              <a:gd name="T90" fmla="*/ 240 w 722"/>
              <a:gd name="T91" fmla="*/ 658 h 1421"/>
              <a:gd name="T92" fmla="*/ 137 w 722"/>
              <a:gd name="T93" fmla="*/ 1093 h 1421"/>
              <a:gd name="T94" fmla="*/ 298 w 722"/>
              <a:gd name="T95" fmla="*/ 999 h 1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722" h="1421">
                <a:moveTo>
                  <a:pt x="52" y="705"/>
                </a:moveTo>
                <a:cubicBezTo>
                  <a:pt x="68" y="705"/>
                  <a:pt x="81" y="692"/>
                  <a:pt x="81" y="676"/>
                </a:cubicBezTo>
                <a:cubicBezTo>
                  <a:pt x="81" y="639"/>
                  <a:pt x="81" y="639"/>
                  <a:pt x="81" y="639"/>
                </a:cubicBezTo>
                <a:cubicBezTo>
                  <a:pt x="185" y="639"/>
                  <a:pt x="185" y="639"/>
                  <a:pt x="185" y="639"/>
                </a:cubicBezTo>
                <a:cubicBezTo>
                  <a:pt x="0" y="1421"/>
                  <a:pt x="0" y="1421"/>
                  <a:pt x="0" y="1421"/>
                </a:cubicBezTo>
                <a:cubicBezTo>
                  <a:pt x="59" y="1421"/>
                  <a:pt x="59" y="1421"/>
                  <a:pt x="59" y="1421"/>
                </a:cubicBezTo>
                <a:cubicBezTo>
                  <a:pt x="115" y="1186"/>
                  <a:pt x="115" y="1186"/>
                  <a:pt x="115" y="1186"/>
                </a:cubicBezTo>
                <a:cubicBezTo>
                  <a:pt x="607" y="1186"/>
                  <a:pt x="607" y="1186"/>
                  <a:pt x="607" y="1186"/>
                </a:cubicBezTo>
                <a:cubicBezTo>
                  <a:pt x="663" y="1421"/>
                  <a:pt x="663" y="1421"/>
                  <a:pt x="663" y="1421"/>
                </a:cubicBezTo>
                <a:cubicBezTo>
                  <a:pt x="722" y="1421"/>
                  <a:pt x="722" y="1421"/>
                  <a:pt x="722" y="1421"/>
                </a:cubicBezTo>
                <a:cubicBezTo>
                  <a:pt x="536" y="639"/>
                  <a:pt x="536" y="639"/>
                  <a:pt x="536" y="639"/>
                </a:cubicBezTo>
                <a:cubicBezTo>
                  <a:pt x="638" y="639"/>
                  <a:pt x="638" y="639"/>
                  <a:pt x="638" y="639"/>
                </a:cubicBezTo>
                <a:cubicBezTo>
                  <a:pt x="638" y="676"/>
                  <a:pt x="638" y="676"/>
                  <a:pt x="638" y="676"/>
                </a:cubicBezTo>
                <a:cubicBezTo>
                  <a:pt x="638" y="692"/>
                  <a:pt x="651" y="705"/>
                  <a:pt x="666" y="705"/>
                </a:cubicBezTo>
                <a:cubicBezTo>
                  <a:pt x="682" y="705"/>
                  <a:pt x="695" y="692"/>
                  <a:pt x="695" y="676"/>
                </a:cubicBezTo>
                <a:cubicBezTo>
                  <a:pt x="695" y="613"/>
                  <a:pt x="695" y="613"/>
                  <a:pt x="695" y="613"/>
                </a:cubicBezTo>
                <a:cubicBezTo>
                  <a:pt x="695" y="600"/>
                  <a:pt x="683" y="582"/>
                  <a:pt x="664" y="582"/>
                </a:cubicBezTo>
                <a:cubicBezTo>
                  <a:pt x="523" y="582"/>
                  <a:pt x="523" y="582"/>
                  <a:pt x="523" y="582"/>
                </a:cubicBezTo>
                <a:cubicBezTo>
                  <a:pt x="475" y="379"/>
                  <a:pt x="475" y="379"/>
                  <a:pt x="475" y="379"/>
                </a:cubicBezTo>
                <a:cubicBezTo>
                  <a:pt x="562" y="379"/>
                  <a:pt x="562" y="379"/>
                  <a:pt x="562" y="379"/>
                </a:cubicBezTo>
                <a:cubicBezTo>
                  <a:pt x="562" y="413"/>
                  <a:pt x="562" y="413"/>
                  <a:pt x="562" y="413"/>
                </a:cubicBezTo>
                <a:cubicBezTo>
                  <a:pt x="562" y="429"/>
                  <a:pt x="574" y="442"/>
                  <a:pt x="590" y="442"/>
                </a:cubicBezTo>
                <a:cubicBezTo>
                  <a:pt x="606" y="442"/>
                  <a:pt x="619" y="429"/>
                  <a:pt x="619" y="413"/>
                </a:cubicBezTo>
                <a:cubicBezTo>
                  <a:pt x="619" y="350"/>
                  <a:pt x="619" y="350"/>
                  <a:pt x="619" y="350"/>
                </a:cubicBezTo>
                <a:cubicBezTo>
                  <a:pt x="619" y="334"/>
                  <a:pt x="606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590" y="322"/>
                  <a:pt x="590" y="322"/>
                  <a:pt x="590" y="322"/>
                </a:cubicBezTo>
                <a:cubicBezTo>
                  <a:pt x="461" y="322"/>
                  <a:pt x="461" y="322"/>
                  <a:pt x="461" y="322"/>
                </a:cubicBezTo>
                <a:cubicBezTo>
                  <a:pt x="390" y="23"/>
                  <a:pt x="390" y="23"/>
                  <a:pt x="390" y="23"/>
                </a:cubicBezTo>
                <a:cubicBezTo>
                  <a:pt x="387" y="9"/>
                  <a:pt x="374" y="0"/>
                  <a:pt x="361" y="1"/>
                </a:cubicBezTo>
                <a:cubicBezTo>
                  <a:pt x="347" y="1"/>
                  <a:pt x="335" y="9"/>
                  <a:pt x="332" y="23"/>
                </a:cubicBezTo>
                <a:cubicBezTo>
                  <a:pt x="261" y="322"/>
                  <a:pt x="261" y="322"/>
                  <a:pt x="261" y="322"/>
                </a:cubicBezTo>
                <a:cubicBezTo>
                  <a:pt x="261" y="322"/>
                  <a:pt x="135" y="322"/>
                  <a:pt x="133" y="322"/>
                </a:cubicBezTo>
                <a:cubicBezTo>
                  <a:pt x="117" y="322"/>
                  <a:pt x="104" y="334"/>
                  <a:pt x="104" y="350"/>
                </a:cubicBezTo>
                <a:cubicBezTo>
                  <a:pt x="104" y="413"/>
                  <a:pt x="104" y="413"/>
                  <a:pt x="104" y="413"/>
                </a:cubicBezTo>
                <a:cubicBezTo>
                  <a:pt x="104" y="429"/>
                  <a:pt x="117" y="442"/>
                  <a:pt x="133" y="442"/>
                </a:cubicBezTo>
                <a:cubicBezTo>
                  <a:pt x="149" y="442"/>
                  <a:pt x="162" y="429"/>
                  <a:pt x="162" y="413"/>
                </a:cubicBezTo>
                <a:cubicBezTo>
                  <a:pt x="162" y="379"/>
                  <a:pt x="162" y="379"/>
                  <a:pt x="162" y="379"/>
                </a:cubicBezTo>
                <a:cubicBezTo>
                  <a:pt x="247" y="379"/>
                  <a:pt x="247" y="379"/>
                  <a:pt x="247" y="379"/>
                </a:cubicBezTo>
                <a:cubicBezTo>
                  <a:pt x="199" y="582"/>
                  <a:pt x="199" y="582"/>
                  <a:pt x="199" y="582"/>
                </a:cubicBezTo>
                <a:cubicBezTo>
                  <a:pt x="52" y="582"/>
                  <a:pt x="52" y="582"/>
                  <a:pt x="52" y="582"/>
                </a:cubicBezTo>
                <a:cubicBezTo>
                  <a:pt x="36" y="582"/>
                  <a:pt x="23" y="595"/>
                  <a:pt x="23" y="611"/>
                </a:cubicBezTo>
                <a:cubicBezTo>
                  <a:pt x="23" y="611"/>
                  <a:pt x="23" y="676"/>
                  <a:pt x="23" y="676"/>
                </a:cubicBezTo>
                <a:cubicBezTo>
                  <a:pt x="23" y="692"/>
                  <a:pt x="36" y="705"/>
                  <a:pt x="52" y="705"/>
                </a:cubicBezTo>
                <a:close/>
                <a:moveTo>
                  <a:pt x="190" y="1128"/>
                </a:moveTo>
                <a:cubicBezTo>
                  <a:pt x="355" y="1032"/>
                  <a:pt x="355" y="1032"/>
                  <a:pt x="355" y="1032"/>
                </a:cubicBezTo>
                <a:cubicBezTo>
                  <a:pt x="520" y="1128"/>
                  <a:pt x="520" y="1128"/>
                  <a:pt x="520" y="1128"/>
                </a:cubicBezTo>
                <a:lnTo>
                  <a:pt x="190" y="1128"/>
                </a:lnTo>
                <a:close/>
                <a:moveTo>
                  <a:pt x="363" y="485"/>
                </a:moveTo>
                <a:cubicBezTo>
                  <a:pt x="439" y="582"/>
                  <a:pt x="439" y="582"/>
                  <a:pt x="439" y="582"/>
                </a:cubicBezTo>
                <a:cubicBezTo>
                  <a:pt x="288" y="582"/>
                  <a:pt x="288" y="582"/>
                  <a:pt x="288" y="582"/>
                </a:cubicBezTo>
                <a:lnTo>
                  <a:pt x="363" y="485"/>
                </a:lnTo>
                <a:close/>
                <a:moveTo>
                  <a:pt x="354" y="379"/>
                </a:moveTo>
                <a:cubicBezTo>
                  <a:pt x="373" y="379"/>
                  <a:pt x="373" y="379"/>
                  <a:pt x="373" y="379"/>
                </a:cubicBezTo>
                <a:cubicBezTo>
                  <a:pt x="363" y="391"/>
                  <a:pt x="363" y="391"/>
                  <a:pt x="363" y="391"/>
                </a:cubicBezTo>
                <a:lnTo>
                  <a:pt x="354" y="379"/>
                </a:lnTo>
                <a:close/>
                <a:moveTo>
                  <a:pt x="421" y="639"/>
                </a:moveTo>
                <a:cubicBezTo>
                  <a:pt x="365" y="684"/>
                  <a:pt x="365" y="684"/>
                  <a:pt x="365" y="684"/>
                </a:cubicBezTo>
                <a:cubicBezTo>
                  <a:pt x="309" y="639"/>
                  <a:pt x="309" y="639"/>
                  <a:pt x="309" y="639"/>
                </a:cubicBezTo>
                <a:lnTo>
                  <a:pt x="421" y="639"/>
                </a:lnTo>
                <a:close/>
                <a:moveTo>
                  <a:pt x="482" y="852"/>
                </a:moveTo>
                <a:cubicBezTo>
                  <a:pt x="247" y="852"/>
                  <a:pt x="247" y="852"/>
                  <a:pt x="247" y="852"/>
                </a:cubicBezTo>
                <a:cubicBezTo>
                  <a:pt x="365" y="758"/>
                  <a:pt x="365" y="758"/>
                  <a:pt x="365" y="758"/>
                </a:cubicBezTo>
                <a:lnTo>
                  <a:pt x="482" y="852"/>
                </a:lnTo>
                <a:close/>
                <a:moveTo>
                  <a:pt x="451" y="909"/>
                </a:moveTo>
                <a:cubicBezTo>
                  <a:pt x="355" y="966"/>
                  <a:pt x="355" y="966"/>
                  <a:pt x="355" y="966"/>
                </a:cubicBezTo>
                <a:cubicBezTo>
                  <a:pt x="258" y="909"/>
                  <a:pt x="258" y="909"/>
                  <a:pt x="258" y="909"/>
                </a:cubicBezTo>
                <a:lnTo>
                  <a:pt x="451" y="909"/>
                </a:lnTo>
                <a:close/>
                <a:moveTo>
                  <a:pt x="544" y="922"/>
                </a:moveTo>
                <a:cubicBezTo>
                  <a:pt x="587" y="1101"/>
                  <a:pt x="587" y="1101"/>
                  <a:pt x="587" y="1101"/>
                </a:cubicBezTo>
                <a:cubicBezTo>
                  <a:pt x="412" y="999"/>
                  <a:pt x="412" y="999"/>
                  <a:pt x="412" y="999"/>
                </a:cubicBezTo>
                <a:lnTo>
                  <a:pt x="544" y="922"/>
                </a:lnTo>
                <a:close/>
                <a:moveTo>
                  <a:pt x="483" y="663"/>
                </a:moveTo>
                <a:cubicBezTo>
                  <a:pt x="517" y="806"/>
                  <a:pt x="517" y="806"/>
                  <a:pt x="517" y="806"/>
                </a:cubicBezTo>
                <a:cubicBezTo>
                  <a:pt x="411" y="721"/>
                  <a:pt x="411" y="721"/>
                  <a:pt x="411" y="721"/>
                </a:cubicBezTo>
                <a:lnTo>
                  <a:pt x="483" y="663"/>
                </a:lnTo>
                <a:close/>
                <a:moveTo>
                  <a:pt x="443" y="493"/>
                </a:moveTo>
                <a:cubicBezTo>
                  <a:pt x="400" y="438"/>
                  <a:pt x="400" y="438"/>
                  <a:pt x="400" y="438"/>
                </a:cubicBezTo>
                <a:cubicBezTo>
                  <a:pt x="423" y="409"/>
                  <a:pt x="423" y="409"/>
                  <a:pt x="423" y="409"/>
                </a:cubicBezTo>
                <a:lnTo>
                  <a:pt x="443" y="493"/>
                </a:lnTo>
                <a:close/>
                <a:moveTo>
                  <a:pt x="361" y="149"/>
                </a:moveTo>
                <a:cubicBezTo>
                  <a:pt x="402" y="322"/>
                  <a:pt x="402" y="322"/>
                  <a:pt x="402" y="322"/>
                </a:cubicBezTo>
                <a:cubicBezTo>
                  <a:pt x="320" y="322"/>
                  <a:pt x="320" y="322"/>
                  <a:pt x="320" y="322"/>
                </a:cubicBezTo>
                <a:lnTo>
                  <a:pt x="361" y="149"/>
                </a:lnTo>
                <a:close/>
                <a:moveTo>
                  <a:pt x="300" y="404"/>
                </a:moveTo>
                <a:cubicBezTo>
                  <a:pt x="327" y="438"/>
                  <a:pt x="327" y="438"/>
                  <a:pt x="327" y="438"/>
                </a:cubicBezTo>
                <a:cubicBezTo>
                  <a:pt x="277" y="502"/>
                  <a:pt x="277" y="502"/>
                  <a:pt x="277" y="502"/>
                </a:cubicBezTo>
                <a:lnTo>
                  <a:pt x="300" y="404"/>
                </a:lnTo>
                <a:close/>
                <a:moveTo>
                  <a:pt x="240" y="658"/>
                </a:moveTo>
                <a:cubicBezTo>
                  <a:pt x="319" y="721"/>
                  <a:pt x="319" y="721"/>
                  <a:pt x="319" y="721"/>
                </a:cubicBezTo>
                <a:cubicBezTo>
                  <a:pt x="203" y="813"/>
                  <a:pt x="203" y="813"/>
                  <a:pt x="203" y="813"/>
                </a:cubicBezTo>
                <a:lnTo>
                  <a:pt x="240" y="658"/>
                </a:lnTo>
                <a:close/>
                <a:moveTo>
                  <a:pt x="298" y="999"/>
                </a:moveTo>
                <a:cubicBezTo>
                  <a:pt x="137" y="1093"/>
                  <a:pt x="137" y="1093"/>
                  <a:pt x="137" y="1093"/>
                </a:cubicBezTo>
                <a:cubicBezTo>
                  <a:pt x="176" y="928"/>
                  <a:pt x="176" y="928"/>
                  <a:pt x="176" y="928"/>
                </a:cubicBezTo>
                <a:lnTo>
                  <a:pt x="298" y="999"/>
                </a:lnTo>
                <a:close/>
              </a:path>
            </a:pathLst>
          </a:custGeom>
          <a:solidFill>
            <a:srgbClr val="76491B">
              <a:lumMod val="50000"/>
            </a:srgb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kumimoji="0" lang="en-GB" altLang="ja-JP" kern="0" dirty="0">
              <a:solidFill>
                <a:srgbClr val="000000"/>
              </a:solidFill>
              <a:latin typeface="Neo Sans Pro" pitchFamily="34" charset="0"/>
              <a:cs typeface="Verdana" panose="020B0604030504040204" pitchFamily="34" charset="0"/>
            </a:endParaRPr>
          </a:p>
        </p:txBody>
      </p:sp>
      <p:grpSp>
        <p:nvGrpSpPr>
          <p:cNvPr id="138" name="グループ化 23"/>
          <p:cNvGrpSpPr>
            <a:grpSpLocks noChangeAspect="1"/>
          </p:cNvGrpSpPr>
          <p:nvPr/>
        </p:nvGrpSpPr>
        <p:grpSpPr>
          <a:xfrm>
            <a:off x="3836153" y="2735633"/>
            <a:ext cx="343235" cy="147231"/>
            <a:chOff x="4713971" y="1211031"/>
            <a:chExt cx="1003535" cy="430444"/>
          </a:xfrm>
        </p:grpSpPr>
        <p:sp>
          <p:nvSpPr>
            <p:cNvPr id="139" name="Freeform 30"/>
            <p:cNvSpPr>
              <a:spLocks/>
            </p:cNvSpPr>
            <p:nvPr/>
          </p:nvSpPr>
          <p:spPr bwMode="auto">
            <a:xfrm>
              <a:off x="4713971" y="1211031"/>
              <a:ext cx="1003535" cy="430444"/>
            </a:xfrm>
            <a:custGeom>
              <a:avLst/>
              <a:gdLst/>
              <a:ahLst/>
              <a:cxnLst/>
              <a:rect l="l" t="t" r="r" b="b"/>
              <a:pathLst>
                <a:path w="1003535" h="430444">
                  <a:moveTo>
                    <a:pt x="845456" y="268518"/>
                  </a:moveTo>
                  <a:cubicBezTo>
                    <a:pt x="890171" y="268518"/>
                    <a:pt x="926419" y="304766"/>
                    <a:pt x="926419" y="349481"/>
                  </a:cubicBezTo>
                  <a:cubicBezTo>
                    <a:pt x="926419" y="394196"/>
                    <a:pt x="890171" y="430444"/>
                    <a:pt x="845456" y="430444"/>
                  </a:cubicBezTo>
                  <a:cubicBezTo>
                    <a:pt x="800741" y="430444"/>
                    <a:pt x="764493" y="394196"/>
                    <a:pt x="764493" y="349481"/>
                  </a:cubicBezTo>
                  <a:cubicBezTo>
                    <a:pt x="764493" y="304766"/>
                    <a:pt x="800741" y="268518"/>
                    <a:pt x="845456" y="268518"/>
                  </a:cubicBezTo>
                  <a:close/>
                  <a:moveTo>
                    <a:pt x="162831" y="268518"/>
                  </a:moveTo>
                  <a:cubicBezTo>
                    <a:pt x="207546" y="268518"/>
                    <a:pt x="243794" y="304766"/>
                    <a:pt x="243794" y="349481"/>
                  </a:cubicBezTo>
                  <a:cubicBezTo>
                    <a:pt x="243794" y="394196"/>
                    <a:pt x="207546" y="430444"/>
                    <a:pt x="162831" y="430444"/>
                  </a:cubicBezTo>
                  <a:cubicBezTo>
                    <a:pt x="118116" y="430444"/>
                    <a:pt x="81868" y="394196"/>
                    <a:pt x="81868" y="349481"/>
                  </a:cubicBezTo>
                  <a:cubicBezTo>
                    <a:pt x="81868" y="304766"/>
                    <a:pt x="118116" y="268518"/>
                    <a:pt x="162831" y="268518"/>
                  </a:cubicBezTo>
                  <a:close/>
                  <a:moveTo>
                    <a:pt x="626756" y="69"/>
                  </a:moveTo>
                  <a:cubicBezTo>
                    <a:pt x="708734" y="-307"/>
                    <a:pt x="790901" y="823"/>
                    <a:pt x="799550" y="4589"/>
                  </a:cubicBezTo>
                  <a:cubicBezTo>
                    <a:pt x="840915" y="23423"/>
                    <a:pt x="896571" y="102523"/>
                    <a:pt x="956738" y="180870"/>
                  </a:cubicBezTo>
                  <a:cubicBezTo>
                    <a:pt x="1016906" y="259216"/>
                    <a:pt x="1001864" y="348109"/>
                    <a:pt x="1001864" y="349616"/>
                  </a:cubicBezTo>
                  <a:cubicBezTo>
                    <a:pt x="1001864" y="359410"/>
                    <a:pt x="991335" y="366943"/>
                    <a:pt x="979301" y="366943"/>
                  </a:cubicBezTo>
                  <a:cubicBezTo>
                    <a:pt x="979293" y="366943"/>
                    <a:pt x="978764" y="366943"/>
                    <a:pt x="945457" y="366943"/>
                  </a:cubicBezTo>
                  <a:cubicBezTo>
                    <a:pt x="946209" y="361670"/>
                    <a:pt x="946961" y="355643"/>
                    <a:pt x="946961" y="349616"/>
                  </a:cubicBezTo>
                  <a:cubicBezTo>
                    <a:pt x="946961" y="293870"/>
                    <a:pt x="901835" y="247916"/>
                    <a:pt x="846180" y="247916"/>
                  </a:cubicBezTo>
                  <a:cubicBezTo>
                    <a:pt x="790525" y="247916"/>
                    <a:pt x="744647" y="293870"/>
                    <a:pt x="744647" y="349616"/>
                  </a:cubicBezTo>
                  <a:cubicBezTo>
                    <a:pt x="744647" y="355643"/>
                    <a:pt x="745399" y="361670"/>
                    <a:pt x="746151" y="366943"/>
                  </a:cubicBezTo>
                  <a:cubicBezTo>
                    <a:pt x="746138" y="366943"/>
                    <a:pt x="743619" y="366943"/>
                    <a:pt x="262552" y="366943"/>
                  </a:cubicBezTo>
                  <a:cubicBezTo>
                    <a:pt x="263304" y="361670"/>
                    <a:pt x="264057" y="355643"/>
                    <a:pt x="264057" y="349616"/>
                  </a:cubicBezTo>
                  <a:cubicBezTo>
                    <a:pt x="264057" y="293870"/>
                    <a:pt x="218931" y="247916"/>
                    <a:pt x="162523" y="247916"/>
                  </a:cubicBezTo>
                  <a:cubicBezTo>
                    <a:pt x="106868" y="247916"/>
                    <a:pt x="61742" y="293870"/>
                    <a:pt x="61742" y="349616"/>
                  </a:cubicBezTo>
                  <a:cubicBezTo>
                    <a:pt x="61742" y="355643"/>
                    <a:pt x="62494" y="361670"/>
                    <a:pt x="63247" y="366943"/>
                  </a:cubicBezTo>
                  <a:cubicBezTo>
                    <a:pt x="63238" y="366943"/>
                    <a:pt x="62651" y="366943"/>
                    <a:pt x="21129" y="366943"/>
                  </a:cubicBezTo>
                  <a:cubicBezTo>
                    <a:pt x="4583" y="366190"/>
                    <a:pt x="-682" y="358656"/>
                    <a:pt x="70" y="345096"/>
                  </a:cubicBezTo>
                  <a:cubicBezTo>
                    <a:pt x="70" y="312703"/>
                    <a:pt x="14360" y="234356"/>
                    <a:pt x="48205" y="210250"/>
                  </a:cubicBezTo>
                  <a:cubicBezTo>
                    <a:pt x="78284" y="187653"/>
                    <a:pt x="264004" y="122128"/>
                    <a:pt x="264057" y="122110"/>
                  </a:cubicBezTo>
                  <a:cubicBezTo>
                    <a:pt x="264109" y="122076"/>
                    <a:pt x="439298" y="9109"/>
                    <a:pt x="455089" y="4589"/>
                  </a:cubicBezTo>
                  <a:cubicBezTo>
                    <a:pt x="462986" y="2329"/>
                    <a:pt x="544777" y="446"/>
                    <a:pt x="626756" y="69"/>
                  </a:cubicBezTo>
                  <a:close/>
                </a:path>
              </a:pathLst>
            </a:custGeom>
            <a:solidFill>
              <a:srgbClr val="203315">
                <a:lumMod val="75000"/>
                <a:lumOff val="2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GB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0" name="Oval 36"/>
            <p:cNvSpPr>
              <a:spLocks noChangeArrowheads="1"/>
            </p:cNvSpPr>
            <p:nvPr/>
          </p:nvSpPr>
          <p:spPr bwMode="auto">
            <a:xfrm>
              <a:off x="4837113" y="1247775"/>
              <a:ext cx="762001" cy="354013"/>
            </a:xfrm>
            <a:custGeom>
              <a:avLst/>
              <a:gdLst/>
              <a:ahLst/>
              <a:cxnLst/>
              <a:rect l="l" t="t" r="r" b="b"/>
              <a:pathLst>
                <a:path w="762001" h="354013">
                  <a:moveTo>
                    <a:pt x="722313" y="271463"/>
                  </a:moveTo>
                  <a:cubicBezTo>
                    <a:pt x="744232" y="271463"/>
                    <a:pt x="762001" y="289942"/>
                    <a:pt x="762001" y="312738"/>
                  </a:cubicBezTo>
                  <a:cubicBezTo>
                    <a:pt x="762001" y="335534"/>
                    <a:pt x="744232" y="354013"/>
                    <a:pt x="722313" y="354013"/>
                  </a:cubicBezTo>
                  <a:cubicBezTo>
                    <a:pt x="700394" y="354013"/>
                    <a:pt x="682625" y="335534"/>
                    <a:pt x="682625" y="312738"/>
                  </a:cubicBezTo>
                  <a:cubicBezTo>
                    <a:pt x="682625" y="289942"/>
                    <a:pt x="700394" y="271463"/>
                    <a:pt x="722313" y="271463"/>
                  </a:cubicBezTo>
                  <a:close/>
                  <a:moveTo>
                    <a:pt x="39688" y="271463"/>
                  </a:moveTo>
                  <a:cubicBezTo>
                    <a:pt x="61607" y="271463"/>
                    <a:pt x="79376" y="289942"/>
                    <a:pt x="79376" y="312738"/>
                  </a:cubicBezTo>
                  <a:cubicBezTo>
                    <a:pt x="79376" y="335534"/>
                    <a:pt x="61607" y="354013"/>
                    <a:pt x="39688" y="354013"/>
                  </a:cubicBezTo>
                  <a:cubicBezTo>
                    <a:pt x="17769" y="354013"/>
                    <a:pt x="0" y="335534"/>
                    <a:pt x="0" y="312738"/>
                  </a:cubicBezTo>
                  <a:cubicBezTo>
                    <a:pt x="0" y="289942"/>
                    <a:pt x="17769" y="271463"/>
                    <a:pt x="39688" y="271463"/>
                  </a:cubicBezTo>
                  <a:close/>
                  <a:moveTo>
                    <a:pt x="558800" y="0"/>
                  </a:moveTo>
                  <a:cubicBezTo>
                    <a:pt x="558810" y="0"/>
                    <a:pt x="559723" y="0"/>
                    <a:pt x="646781" y="0"/>
                  </a:cubicBezTo>
                  <a:cubicBezTo>
                    <a:pt x="659565" y="0"/>
                    <a:pt x="676108" y="7582"/>
                    <a:pt x="683628" y="17439"/>
                  </a:cubicBezTo>
                  <a:cubicBezTo>
                    <a:pt x="683634" y="17446"/>
                    <a:pt x="684189" y="18140"/>
                    <a:pt x="737018" y="84161"/>
                  </a:cubicBezTo>
                  <a:cubicBezTo>
                    <a:pt x="744538" y="94018"/>
                    <a:pt x="740778" y="101600"/>
                    <a:pt x="728747" y="101600"/>
                  </a:cubicBezTo>
                  <a:cubicBezTo>
                    <a:pt x="728736" y="101600"/>
                    <a:pt x="727407" y="101600"/>
                    <a:pt x="558800" y="101600"/>
                  </a:cubicBezTo>
                  <a:cubicBezTo>
                    <a:pt x="558800" y="101588"/>
                    <a:pt x="558800" y="100520"/>
                    <a:pt x="558800" y="0"/>
                  </a:cubicBezTo>
                  <a:close/>
                  <a:moveTo>
                    <a:pt x="377544" y="0"/>
                  </a:moveTo>
                  <a:cubicBezTo>
                    <a:pt x="377557" y="0"/>
                    <a:pt x="378927" y="0"/>
                    <a:pt x="522288" y="0"/>
                  </a:cubicBezTo>
                  <a:cubicBezTo>
                    <a:pt x="522288" y="16"/>
                    <a:pt x="522288" y="1287"/>
                    <a:pt x="522288" y="101600"/>
                  </a:cubicBezTo>
                  <a:cubicBezTo>
                    <a:pt x="522274" y="101600"/>
                    <a:pt x="520214" y="101600"/>
                    <a:pt x="223800" y="101600"/>
                  </a:cubicBezTo>
                  <a:lnTo>
                    <a:pt x="213206" y="98093"/>
                  </a:lnTo>
                  <a:lnTo>
                    <a:pt x="220050" y="89469"/>
                  </a:lnTo>
                  <a:cubicBezTo>
                    <a:pt x="220060" y="89462"/>
                    <a:pt x="221149" y="88737"/>
                    <a:pt x="336295" y="12131"/>
                  </a:cubicBezTo>
                  <a:cubicBezTo>
                    <a:pt x="346795" y="5307"/>
                    <a:pt x="364794" y="0"/>
                    <a:pt x="377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GB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grpSp>
        <p:nvGrpSpPr>
          <p:cNvPr id="141" name="グループ化 23"/>
          <p:cNvGrpSpPr>
            <a:grpSpLocks noChangeAspect="1"/>
          </p:cNvGrpSpPr>
          <p:nvPr/>
        </p:nvGrpSpPr>
        <p:grpSpPr>
          <a:xfrm>
            <a:off x="2605914" y="3007057"/>
            <a:ext cx="349623" cy="149971"/>
            <a:chOff x="4713971" y="1211031"/>
            <a:chExt cx="1003535" cy="430444"/>
          </a:xfrm>
        </p:grpSpPr>
        <p:sp>
          <p:nvSpPr>
            <p:cNvPr id="142" name="Freeform 30"/>
            <p:cNvSpPr>
              <a:spLocks/>
            </p:cNvSpPr>
            <p:nvPr/>
          </p:nvSpPr>
          <p:spPr bwMode="auto">
            <a:xfrm>
              <a:off x="4713971" y="1211031"/>
              <a:ext cx="1003535" cy="430444"/>
            </a:xfrm>
            <a:custGeom>
              <a:avLst/>
              <a:gdLst/>
              <a:ahLst/>
              <a:cxnLst/>
              <a:rect l="l" t="t" r="r" b="b"/>
              <a:pathLst>
                <a:path w="1003535" h="430444">
                  <a:moveTo>
                    <a:pt x="845456" y="268518"/>
                  </a:moveTo>
                  <a:cubicBezTo>
                    <a:pt x="890171" y="268518"/>
                    <a:pt x="926419" y="304766"/>
                    <a:pt x="926419" y="349481"/>
                  </a:cubicBezTo>
                  <a:cubicBezTo>
                    <a:pt x="926419" y="394196"/>
                    <a:pt x="890171" y="430444"/>
                    <a:pt x="845456" y="430444"/>
                  </a:cubicBezTo>
                  <a:cubicBezTo>
                    <a:pt x="800741" y="430444"/>
                    <a:pt x="764493" y="394196"/>
                    <a:pt x="764493" y="349481"/>
                  </a:cubicBezTo>
                  <a:cubicBezTo>
                    <a:pt x="764493" y="304766"/>
                    <a:pt x="800741" y="268518"/>
                    <a:pt x="845456" y="268518"/>
                  </a:cubicBezTo>
                  <a:close/>
                  <a:moveTo>
                    <a:pt x="162831" y="268518"/>
                  </a:moveTo>
                  <a:cubicBezTo>
                    <a:pt x="207546" y="268518"/>
                    <a:pt x="243794" y="304766"/>
                    <a:pt x="243794" y="349481"/>
                  </a:cubicBezTo>
                  <a:cubicBezTo>
                    <a:pt x="243794" y="394196"/>
                    <a:pt x="207546" y="430444"/>
                    <a:pt x="162831" y="430444"/>
                  </a:cubicBezTo>
                  <a:cubicBezTo>
                    <a:pt x="118116" y="430444"/>
                    <a:pt x="81868" y="394196"/>
                    <a:pt x="81868" y="349481"/>
                  </a:cubicBezTo>
                  <a:cubicBezTo>
                    <a:pt x="81868" y="304766"/>
                    <a:pt x="118116" y="268518"/>
                    <a:pt x="162831" y="268518"/>
                  </a:cubicBezTo>
                  <a:close/>
                  <a:moveTo>
                    <a:pt x="626756" y="69"/>
                  </a:moveTo>
                  <a:cubicBezTo>
                    <a:pt x="708734" y="-307"/>
                    <a:pt x="790901" y="823"/>
                    <a:pt x="799550" y="4589"/>
                  </a:cubicBezTo>
                  <a:cubicBezTo>
                    <a:pt x="840915" y="23423"/>
                    <a:pt x="896571" y="102523"/>
                    <a:pt x="956738" y="180870"/>
                  </a:cubicBezTo>
                  <a:cubicBezTo>
                    <a:pt x="1016906" y="259216"/>
                    <a:pt x="1001864" y="348109"/>
                    <a:pt x="1001864" y="349616"/>
                  </a:cubicBezTo>
                  <a:cubicBezTo>
                    <a:pt x="1001864" y="359410"/>
                    <a:pt x="991335" y="366943"/>
                    <a:pt x="979301" y="366943"/>
                  </a:cubicBezTo>
                  <a:cubicBezTo>
                    <a:pt x="979293" y="366943"/>
                    <a:pt x="978764" y="366943"/>
                    <a:pt x="945457" y="366943"/>
                  </a:cubicBezTo>
                  <a:cubicBezTo>
                    <a:pt x="946209" y="361670"/>
                    <a:pt x="946961" y="355643"/>
                    <a:pt x="946961" y="349616"/>
                  </a:cubicBezTo>
                  <a:cubicBezTo>
                    <a:pt x="946961" y="293870"/>
                    <a:pt x="901835" y="247916"/>
                    <a:pt x="846180" y="247916"/>
                  </a:cubicBezTo>
                  <a:cubicBezTo>
                    <a:pt x="790525" y="247916"/>
                    <a:pt x="744647" y="293870"/>
                    <a:pt x="744647" y="349616"/>
                  </a:cubicBezTo>
                  <a:cubicBezTo>
                    <a:pt x="744647" y="355643"/>
                    <a:pt x="745399" y="361670"/>
                    <a:pt x="746151" y="366943"/>
                  </a:cubicBezTo>
                  <a:cubicBezTo>
                    <a:pt x="746138" y="366943"/>
                    <a:pt x="743619" y="366943"/>
                    <a:pt x="262552" y="366943"/>
                  </a:cubicBezTo>
                  <a:cubicBezTo>
                    <a:pt x="263304" y="361670"/>
                    <a:pt x="264057" y="355643"/>
                    <a:pt x="264057" y="349616"/>
                  </a:cubicBezTo>
                  <a:cubicBezTo>
                    <a:pt x="264057" y="293870"/>
                    <a:pt x="218931" y="247916"/>
                    <a:pt x="162523" y="247916"/>
                  </a:cubicBezTo>
                  <a:cubicBezTo>
                    <a:pt x="106868" y="247916"/>
                    <a:pt x="61742" y="293870"/>
                    <a:pt x="61742" y="349616"/>
                  </a:cubicBezTo>
                  <a:cubicBezTo>
                    <a:pt x="61742" y="355643"/>
                    <a:pt x="62494" y="361670"/>
                    <a:pt x="63247" y="366943"/>
                  </a:cubicBezTo>
                  <a:cubicBezTo>
                    <a:pt x="63238" y="366943"/>
                    <a:pt x="62651" y="366943"/>
                    <a:pt x="21129" y="366943"/>
                  </a:cubicBezTo>
                  <a:cubicBezTo>
                    <a:pt x="4583" y="366190"/>
                    <a:pt x="-682" y="358656"/>
                    <a:pt x="70" y="345096"/>
                  </a:cubicBezTo>
                  <a:cubicBezTo>
                    <a:pt x="70" y="312703"/>
                    <a:pt x="14360" y="234356"/>
                    <a:pt x="48205" y="210250"/>
                  </a:cubicBezTo>
                  <a:cubicBezTo>
                    <a:pt x="78284" y="187653"/>
                    <a:pt x="264004" y="122128"/>
                    <a:pt x="264057" y="122110"/>
                  </a:cubicBezTo>
                  <a:cubicBezTo>
                    <a:pt x="264109" y="122076"/>
                    <a:pt x="439298" y="9109"/>
                    <a:pt x="455089" y="4589"/>
                  </a:cubicBezTo>
                  <a:cubicBezTo>
                    <a:pt x="462986" y="2329"/>
                    <a:pt x="544777" y="446"/>
                    <a:pt x="626756" y="69"/>
                  </a:cubicBezTo>
                  <a:close/>
                </a:path>
              </a:pathLst>
            </a:custGeom>
            <a:solidFill>
              <a:srgbClr val="002B62">
                <a:lumMod val="50000"/>
                <a:lumOff val="5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GB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  <p:sp>
          <p:nvSpPr>
            <p:cNvPr id="143" name="Oval 36"/>
            <p:cNvSpPr>
              <a:spLocks noChangeArrowheads="1"/>
            </p:cNvSpPr>
            <p:nvPr/>
          </p:nvSpPr>
          <p:spPr bwMode="auto">
            <a:xfrm>
              <a:off x="4837113" y="1247775"/>
              <a:ext cx="762001" cy="354013"/>
            </a:xfrm>
            <a:custGeom>
              <a:avLst/>
              <a:gdLst/>
              <a:ahLst/>
              <a:cxnLst/>
              <a:rect l="l" t="t" r="r" b="b"/>
              <a:pathLst>
                <a:path w="762001" h="354013">
                  <a:moveTo>
                    <a:pt x="722313" y="271463"/>
                  </a:moveTo>
                  <a:cubicBezTo>
                    <a:pt x="744232" y="271463"/>
                    <a:pt x="762001" y="289942"/>
                    <a:pt x="762001" y="312738"/>
                  </a:cubicBezTo>
                  <a:cubicBezTo>
                    <a:pt x="762001" y="335534"/>
                    <a:pt x="744232" y="354013"/>
                    <a:pt x="722313" y="354013"/>
                  </a:cubicBezTo>
                  <a:cubicBezTo>
                    <a:pt x="700394" y="354013"/>
                    <a:pt x="682625" y="335534"/>
                    <a:pt x="682625" y="312738"/>
                  </a:cubicBezTo>
                  <a:cubicBezTo>
                    <a:pt x="682625" y="289942"/>
                    <a:pt x="700394" y="271463"/>
                    <a:pt x="722313" y="271463"/>
                  </a:cubicBezTo>
                  <a:close/>
                  <a:moveTo>
                    <a:pt x="39688" y="271463"/>
                  </a:moveTo>
                  <a:cubicBezTo>
                    <a:pt x="61607" y="271463"/>
                    <a:pt x="79376" y="289942"/>
                    <a:pt x="79376" y="312738"/>
                  </a:cubicBezTo>
                  <a:cubicBezTo>
                    <a:pt x="79376" y="335534"/>
                    <a:pt x="61607" y="354013"/>
                    <a:pt x="39688" y="354013"/>
                  </a:cubicBezTo>
                  <a:cubicBezTo>
                    <a:pt x="17769" y="354013"/>
                    <a:pt x="0" y="335534"/>
                    <a:pt x="0" y="312738"/>
                  </a:cubicBezTo>
                  <a:cubicBezTo>
                    <a:pt x="0" y="289942"/>
                    <a:pt x="17769" y="271463"/>
                    <a:pt x="39688" y="271463"/>
                  </a:cubicBezTo>
                  <a:close/>
                  <a:moveTo>
                    <a:pt x="558800" y="0"/>
                  </a:moveTo>
                  <a:cubicBezTo>
                    <a:pt x="558810" y="0"/>
                    <a:pt x="559723" y="0"/>
                    <a:pt x="646781" y="0"/>
                  </a:cubicBezTo>
                  <a:cubicBezTo>
                    <a:pt x="659565" y="0"/>
                    <a:pt x="676108" y="7582"/>
                    <a:pt x="683628" y="17439"/>
                  </a:cubicBezTo>
                  <a:cubicBezTo>
                    <a:pt x="683634" y="17446"/>
                    <a:pt x="684189" y="18140"/>
                    <a:pt x="737018" y="84161"/>
                  </a:cubicBezTo>
                  <a:cubicBezTo>
                    <a:pt x="744538" y="94018"/>
                    <a:pt x="740778" y="101600"/>
                    <a:pt x="728747" y="101600"/>
                  </a:cubicBezTo>
                  <a:cubicBezTo>
                    <a:pt x="728736" y="101600"/>
                    <a:pt x="727407" y="101600"/>
                    <a:pt x="558800" y="101600"/>
                  </a:cubicBezTo>
                  <a:cubicBezTo>
                    <a:pt x="558800" y="101588"/>
                    <a:pt x="558800" y="100520"/>
                    <a:pt x="558800" y="0"/>
                  </a:cubicBezTo>
                  <a:close/>
                  <a:moveTo>
                    <a:pt x="377544" y="0"/>
                  </a:moveTo>
                  <a:cubicBezTo>
                    <a:pt x="377557" y="0"/>
                    <a:pt x="378927" y="0"/>
                    <a:pt x="522288" y="0"/>
                  </a:cubicBezTo>
                  <a:cubicBezTo>
                    <a:pt x="522288" y="16"/>
                    <a:pt x="522288" y="1287"/>
                    <a:pt x="522288" y="101600"/>
                  </a:cubicBezTo>
                  <a:cubicBezTo>
                    <a:pt x="522274" y="101600"/>
                    <a:pt x="520214" y="101600"/>
                    <a:pt x="223800" y="101600"/>
                  </a:cubicBezTo>
                  <a:lnTo>
                    <a:pt x="213206" y="98093"/>
                  </a:lnTo>
                  <a:lnTo>
                    <a:pt x="220050" y="89469"/>
                  </a:lnTo>
                  <a:cubicBezTo>
                    <a:pt x="220060" y="89462"/>
                    <a:pt x="221149" y="88737"/>
                    <a:pt x="336295" y="12131"/>
                  </a:cubicBezTo>
                  <a:cubicBezTo>
                    <a:pt x="346795" y="5307"/>
                    <a:pt x="364794" y="0"/>
                    <a:pt x="3775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kumimoji="0" lang="en-GB" altLang="ja-JP" kern="0" dirty="0">
                <a:solidFill>
                  <a:srgbClr val="000000"/>
                </a:solidFill>
                <a:latin typeface="Neo Sans Pro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2485887" y="270518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>
                <a:solidFill>
                  <a:srgbClr val="000000"/>
                </a:solidFill>
              </a:rPr>
              <a:t>speed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935761" y="2320424"/>
            <a:ext cx="857927" cy="523220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>
                <a:solidFill>
                  <a:srgbClr val="000000"/>
                </a:solidFill>
              </a:rPr>
              <a:t>location,</a:t>
            </a:r>
          </a:p>
          <a:p>
            <a:pPr>
              <a:defRPr/>
            </a:pPr>
            <a:r>
              <a:rPr kumimoji="0" lang="en-GB" sz="1400" kern="0" dirty="0">
                <a:solidFill>
                  <a:srgbClr val="000000"/>
                </a:solidFill>
              </a:rPr>
              <a:t>speed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724142" y="1636517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>
                <a:solidFill>
                  <a:srgbClr val="000000"/>
                </a:solidFill>
              </a:rPr>
              <a:t>location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804090" y="3297117"/>
            <a:ext cx="819455" cy="523220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1400"/>
            </a:lvl1pPr>
          </a:lstStyle>
          <a:p>
            <a:pPr>
              <a:defRPr/>
            </a:pPr>
            <a:r>
              <a:rPr kumimoji="0" lang="en-GB" kern="0" dirty="0">
                <a:solidFill>
                  <a:srgbClr val="000000"/>
                </a:solidFill>
              </a:rPr>
              <a:t>location</a:t>
            </a:r>
          </a:p>
          <a:p>
            <a:pPr>
              <a:defRPr/>
            </a:pPr>
            <a:r>
              <a:rPr kumimoji="0" lang="en-GB" kern="0" dirty="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796814" y="3677528"/>
            <a:ext cx="598241" cy="307777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>
                <a:solidFill>
                  <a:srgbClr val="000000"/>
                </a:solidFill>
              </a:rPr>
              <a:t>owns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152360" y="3131677"/>
            <a:ext cx="705642" cy="307777"/>
          </a:xfrm>
          <a:prstGeom prst="rect">
            <a:avLst/>
          </a:prstGeom>
          <a:solidFill>
            <a:srgbClr val="FFFFFF">
              <a:alpha val="50980"/>
            </a:srgbClr>
          </a:solidFill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 err="1">
                <a:solidFill>
                  <a:srgbClr val="000000"/>
                </a:solidFill>
              </a:rPr>
              <a:t>livesAt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1840721" y="1832214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GB" sz="1400" kern="0" dirty="0" err="1">
                <a:solidFill>
                  <a:srgbClr val="000000"/>
                </a:solidFill>
              </a:rPr>
              <a:t>isAttached</a:t>
            </a:r>
            <a:endParaRPr kumimoji="0" lang="en-GB" sz="1400" kern="0" dirty="0">
              <a:solidFill>
                <a:srgbClr val="000000"/>
              </a:solidFill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7852509" y="1549849"/>
            <a:ext cx="3385862" cy="400110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What entity types are there?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427654" y="2151250"/>
            <a:ext cx="2605200" cy="1015663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What properties can</a:t>
            </a:r>
            <a:b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instances of a certain</a:t>
            </a:r>
          </a:p>
          <a:p>
            <a:pPr algn="ctr">
              <a:buClr>
                <a:srgbClr val="000000"/>
              </a:buClr>
              <a:defRPr/>
            </a:pPr>
            <a: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entity type have?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022908" y="3379345"/>
            <a:ext cx="2778325" cy="1015663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What relationships can</a:t>
            </a:r>
            <a:b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</a:br>
            <a: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instances of a certain</a:t>
            </a:r>
          </a:p>
          <a:p>
            <a:pPr algn="ctr">
              <a:buClr>
                <a:srgbClr val="000000"/>
              </a:buClr>
              <a:defRPr/>
            </a:pPr>
            <a:r>
              <a:rPr kumimoji="0" lang="en-GB" sz="2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entity type have?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9454771" y="4759985"/>
            <a:ext cx="2629246" cy="502766"/>
          </a:xfrm>
          <a:prstGeom prst="rect">
            <a:avLst/>
          </a:prstGeom>
          <a:solidFill>
            <a:srgbClr val="9999FF"/>
          </a:solidFill>
        </p:spPr>
        <p:txBody>
          <a:bodyPr wrap="none" rtlCol="0">
            <a:spAutoFit/>
          </a:bodyPr>
          <a:lstStyle/>
          <a:p>
            <a:pPr algn="ctr">
              <a:buClr>
                <a:srgbClr val="000000"/>
              </a:buClr>
              <a:defRPr/>
            </a:pPr>
            <a:r>
              <a:rPr kumimoji="0" lang="en-GB" sz="2667" b="1" kern="0" dirty="0">
                <a:solidFill>
                  <a:srgbClr val="000000"/>
                </a:solidFill>
                <a:latin typeface="Arial"/>
                <a:cs typeface="Arial"/>
                <a:sym typeface="Wingdings" panose="05000000000000000000" pitchFamily="2" charset="2"/>
              </a:rPr>
              <a:t> Data Models</a:t>
            </a:r>
            <a:endParaRPr kumimoji="0" lang="en-GB" sz="2667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5" name="Oval 154"/>
          <p:cNvSpPr/>
          <p:nvPr/>
        </p:nvSpPr>
        <p:spPr bwMode="auto">
          <a:xfrm>
            <a:off x="5084431" y="1263971"/>
            <a:ext cx="1288049" cy="394096"/>
          </a:xfrm>
          <a:prstGeom prst="ellipse">
            <a:avLst/>
          </a:prstGeom>
          <a:solidFill>
            <a:srgbClr val="ADD1FF"/>
          </a:solidFill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8" name="Diamond 157"/>
          <p:cNvSpPr/>
          <p:nvPr/>
        </p:nvSpPr>
        <p:spPr bwMode="auto">
          <a:xfrm>
            <a:off x="5156439" y="1684947"/>
            <a:ext cx="1405487" cy="349587"/>
          </a:xfrm>
          <a:prstGeom prst="diamond">
            <a:avLst/>
          </a:prstGeom>
          <a:solidFill>
            <a:srgbClr val="E88288"/>
          </a:solidFill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59" name="Rounded Rectangle 158"/>
          <p:cNvSpPr/>
          <p:nvPr/>
        </p:nvSpPr>
        <p:spPr bwMode="auto">
          <a:xfrm>
            <a:off x="5156438" y="865980"/>
            <a:ext cx="2584665" cy="3507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kumimoji="0" lang="en-GB" b="1" kern="0" dirty="0">
              <a:solidFill>
                <a:srgbClr val="000000"/>
              </a:solidFill>
              <a:latin typeface="Verdana"/>
              <a:ea typeface="Verdana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5209605" y="1260075"/>
            <a:ext cx="14054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Property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5194280" y="1685343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Relationship</a:t>
            </a:r>
            <a:endParaRPr kumimoji="0" lang="en-GB" kern="0" dirty="0">
              <a:solidFill>
                <a:srgbClr val="31253B">
                  <a:lumMod val="75000"/>
                  <a:lumOff val="25000"/>
                </a:srgb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5209602" y="865979"/>
            <a:ext cx="3070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de-DE" sz="1600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Entity (type, identifier</a:t>
            </a:r>
            <a:r>
              <a:rPr kumimoji="0" lang="de-DE" kern="0" dirty="0">
                <a:solidFill>
                  <a:srgbClr val="31253B">
                    <a:lumMod val="75000"/>
                    <a:lumOff val="25000"/>
                  </a:srgbClr>
                </a:solidFill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FFD54B-B964-6667-1EAE-93B184ADB8DB}"/>
              </a:ext>
            </a:extLst>
          </p:cNvPr>
          <p:cNvSpPr/>
          <p:nvPr/>
        </p:nvSpPr>
        <p:spPr>
          <a:xfrm>
            <a:off x="6620405" y="6266070"/>
            <a:ext cx="5235729" cy="254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kumimoji="0" lang="en-GB" sz="1051" kern="0" dirty="0">
                <a:latin typeface="Arial"/>
                <a:cs typeface="Arial"/>
                <a:sym typeface="Arial"/>
              </a:rPr>
              <a:t>All clipart is under </a:t>
            </a:r>
            <a:r>
              <a:rPr kumimoji="0" lang="en-GB" sz="1051" kern="0" dirty="0">
                <a:latin typeface="Arial"/>
                <a:cs typeface="Arial"/>
                <a:sym typeface="Arial"/>
                <a:hlinkClick r:id="rId5"/>
              </a:rPr>
              <a:t>Creative Commons BY 4.0</a:t>
            </a:r>
            <a:r>
              <a:rPr kumimoji="0" lang="en-GB" sz="1051" kern="0" dirty="0">
                <a:latin typeface="Arial"/>
                <a:cs typeface="Arial"/>
                <a:sym typeface="Arial"/>
              </a:rPr>
              <a:t> Licence </a:t>
            </a:r>
            <a:r>
              <a:rPr kumimoji="0" lang="de-DE" sz="1051" kern="0" dirty="0" err="1">
                <a:latin typeface="Arial"/>
                <a:cs typeface="Arial"/>
                <a:sym typeface="Arial"/>
              </a:rPr>
              <a:t>from</a:t>
            </a:r>
            <a:r>
              <a:rPr kumimoji="0" lang="de-DE" sz="1051" kern="0" dirty="0">
                <a:latin typeface="Arial"/>
                <a:cs typeface="Arial"/>
                <a:sym typeface="Arial"/>
              </a:rPr>
              <a:t> </a:t>
            </a:r>
            <a:r>
              <a:rPr kumimoji="0" lang="de-DE" sz="1051" kern="0" dirty="0">
                <a:latin typeface="Arial"/>
                <a:cs typeface="Arial"/>
                <a:sym typeface="Arial"/>
                <a:hlinkClick r:id="rId6"/>
              </a:rPr>
              <a:t>https://www.svgrepo.com</a:t>
            </a:r>
            <a:endParaRPr kumimoji="0" lang="de-DE" sz="1051" kern="0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16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154" grpId="0" animBg="1"/>
      <p:bldP spid="156" grpId="0" animBg="1"/>
      <p:bldP spid="15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NGSI-LD API – Example: Retrieve </a:t>
            </a:r>
            <a:r>
              <a:rPr lang="de-DE" dirty="0" err="1"/>
              <a:t>Specific</a:t>
            </a:r>
            <a:r>
              <a:rPr lang="de-DE" dirty="0"/>
              <a:t> Entity</a:t>
            </a:r>
            <a:br>
              <a:rPr lang="de-DE" dirty="0"/>
            </a:br>
            <a:endParaRPr lang="en-GB" dirty="0"/>
          </a:p>
        </p:txBody>
      </p:sp>
      <p:sp>
        <p:nvSpPr>
          <p:cNvPr id="81" name="Content Placeholder 8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9" y="1739635"/>
            <a:ext cx="10133343" cy="4362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9463A-2272-4F54-9DA8-96F1258B4A14}"/>
              </a:ext>
            </a:extLst>
          </p:cNvPr>
          <p:cNvSpPr txBox="1"/>
          <p:nvPr/>
        </p:nvSpPr>
        <p:spPr>
          <a:xfrm>
            <a:off x="4259845" y="1300832"/>
            <a:ext cx="7744096" cy="18774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b="1" dirty="0"/>
              <a:t>What do applications need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Base URL: </a:t>
            </a:r>
            <a:r>
              <a:rPr kumimoji="1" lang="en-GB" sz="1600" dirty="0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hlinkClick r:id="rId3"/>
              </a:rPr>
              <a:t>http://</a:t>
            </a:r>
            <a:r>
              <a:rPr kumimoji="1" lang="en-GB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hlinkClick r:id="rId3"/>
              </a:rPr>
              <a:t>localhost:9090/ngsi-ld/v1/entities/</a:t>
            </a:r>
            <a:endParaRPr kumimoji="1" lang="en-GB" altLang="en-US" sz="1600" dirty="0">
              <a:solidFill>
                <a:srgbClr val="000000"/>
              </a:solidFill>
              <a:latin typeface="Courier New" panose="02070309020205020404" pitchFamily="49" charset="0"/>
              <a:ea typeface="Verdan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/>
              <a:t>Entity Id: </a:t>
            </a:r>
            <a:r>
              <a:rPr kumimoji="1" lang="en-GB" alt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</a:rPr>
              <a:t>urn:ngsi-ld:Person:Sam</a:t>
            </a:r>
            <a:endParaRPr kumimoji="1" lang="en-GB" altLang="en-US" sz="1600" dirty="0">
              <a:solidFill>
                <a:srgbClr val="000000"/>
              </a:solidFill>
              <a:latin typeface="Courier New" panose="02070309020205020404" pitchFamily="49" charset="0"/>
              <a:ea typeface="Verdan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/>
              <a:t>Data Model: </a:t>
            </a:r>
            <a:r>
              <a:rPr kumimoji="1" lang="en-GB" alt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</a:rPr>
              <a:t>location</a:t>
            </a:r>
            <a:r>
              <a:rPr lang="en-GB" altLang="en-US" sz="1600" b="1" dirty="0"/>
              <a:t> property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i="1" dirty="0">
                <a:solidFill>
                  <a:schemeClr val="bg1">
                    <a:lumMod val="65000"/>
                  </a:schemeClr>
                </a:solidFill>
              </a:rPr>
              <a:t>Security credentials (orthogonal aspect, not shown on following slides)</a:t>
            </a:r>
          </a:p>
          <a:p>
            <a:r>
              <a:rPr lang="en-GB" altLang="en-US" sz="1600" b="1" dirty="0"/>
              <a:t>No need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1600" b="1" dirty="0"/>
              <a:t>Where the information is stored</a:t>
            </a:r>
          </a:p>
        </p:txBody>
      </p:sp>
    </p:spTree>
    <p:extLst>
      <p:ext uri="{BB962C8B-B14F-4D97-AF65-F5344CB8AC3E}">
        <p14:creationId xmlns:p14="http://schemas.microsoft.com/office/powerpoint/2010/main" val="5571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NGSI-LD API – Example: Geographic Query</a:t>
            </a:r>
            <a:br>
              <a:rPr lang="de-DE" dirty="0"/>
            </a:br>
            <a:endParaRPr lang="en-GB" dirty="0"/>
          </a:p>
        </p:txBody>
      </p:sp>
      <p:sp>
        <p:nvSpPr>
          <p:cNvPr id="81" name="Content Placeholder 8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07" y="1871548"/>
            <a:ext cx="10975337" cy="455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B26CCD-26D1-4C19-8949-ED597C41CD6D}"/>
              </a:ext>
            </a:extLst>
          </p:cNvPr>
          <p:cNvSpPr txBox="1"/>
          <p:nvPr/>
        </p:nvSpPr>
        <p:spPr>
          <a:xfrm>
            <a:off x="356617" y="1049819"/>
            <a:ext cx="5997455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What do applications need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Base URL: </a:t>
            </a:r>
            <a:r>
              <a:rPr kumimoji="1" lang="en-GB" dirty="0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hlinkClick r:id="rId3"/>
              </a:rPr>
              <a:t>http://</a:t>
            </a:r>
            <a:r>
              <a:rPr kumimoji="1" lang="en-GB" altLang="en-US" dirty="0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hlinkClick r:id="rId3"/>
              </a:rPr>
              <a:t>localhost</a:t>
            </a:r>
            <a:r>
              <a:rPr kumimoji="1" lang="en-GB" altLang="en-US" sz="1800" dirty="0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  <a:hlinkClick r:id="rId3"/>
              </a:rPr>
              <a:t>:9090/ngsi-ld/v1/entities/</a:t>
            </a:r>
            <a:endParaRPr kumimoji="1" lang="en-GB" altLang="en-US" sz="1800" dirty="0">
              <a:solidFill>
                <a:srgbClr val="000000"/>
              </a:solidFill>
              <a:latin typeface="Courier New" panose="02070309020205020404" pitchFamily="49" charset="0"/>
              <a:ea typeface="Verdan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Data Model: </a:t>
            </a:r>
            <a:r>
              <a:rPr kumimoji="1" lang="en-GB" altLang="en-US" dirty="0">
                <a:solidFill>
                  <a:srgbClr val="000000"/>
                </a:solidFill>
                <a:latin typeface="Courier New" panose="02070309020205020404" pitchFamily="49" charset="0"/>
                <a:ea typeface="Verdana"/>
                <a:cs typeface="Courier New" panose="02070309020205020404" pitchFamily="49" charset="0"/>
              </a:rPr>
              <a:t>car</a:t>
            </a:r>
            <a:r>
              <a:rPr lang="en-GB" altLang="en-US" b="1" dirty="0"/>
              <a:t>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Geographic location</a:t>
            </a:r>
          </a:p>
          <a:p>
            <a:r>
              <a:rPr lang="en-GB" altLang="en-US" b="1" dirty="0"/>
              <a:t>No need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b="1" dirty="0"/>
              <a:t>Where the information is stored</a:t>
            </a:r>
          </a:p>
        </p:txBody>
      </p:sp>
    </p:spTree>
    <p:extLst>
      <p:ext uri="{BB962C8B-B14F-4D97-AF65-F5344CB8AC3E}">
        <p14:creationId xmlns:p14="http://schemas.microsoft.com/office/powerpoint/2010/main" val="26087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7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NGSI-LD API – Example: Subscription / Notification</a:t>
            </a:r>
            <a:br>
              <a:rPr lang="en-GB" dirty="0"/>
            </a:br>
            <a:endParaRPr lang="en-GB" dirty="0"/>
          </a:p>
        </p:txBody>
      </p:sp>
      <p:sp>
        <p:nvSpPr>
          <p:cNvPr id="81" name="Content Placeholder 8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13" y="1748104"/>
            <a:ext cx="10975337" cy="455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A39743-1963-4A82-900E-A50E829A2D95}"/>
              </a:ext>
            </a:extLst>
          </p:cNvPr>
          <p:cNvSpPr txBox="1"/>
          <p:nvPr/>
        </p:nvSpPr>
        <p:spPr>
          <a:xfrm>
            <a:off x="597408" y="1174447"/>
            <a:ext cx="81608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“Notify me, if any new cars are detected in the specified geographic area“</a:t>
            </a:r>
            <a:br>
              <a:rPr lang="en-GB" b="1" dirty="0"/>
            </a:br>
            <a:r>
              <a:rPr lang="en-GB" dirty="0"/>
              <a:t>Two cases to be monitored at the same 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car added to the system with location in the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 of existing car has changed and</a:t>
            </a:r>
            <a:br>
              <a:rPr lang="en-GB" dirty="0"/>
            </a:br>
            <a:r>
              <a:rPr lang="en-GB" dirty="0"/>
              <a:t>is now within specified area.</a:t>
            </a:r>
          </a:p>
        </p:txBody>
      </p:sp>
    </p:spTree>
    <p:extLst>
      <p:ext uri="{BB962C8B-B14F-4D97-AF65-F5344CB8AC3E}">
        <p14:creationId xmlns:p14="http://schemas.microsoft.com/office/powerpoint/2010/main" val="28243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ETSI colors">
      <a:dk1>
        <a:srgbClr val="050D14"/>
      </a:dk1>
      <a:lt1>
        <a:srgbClr val="FFFFFF"/>
      </a:lt1>
      <a:dk2>
        <a:srgbClr val="004A8D"/>
      </a:dk2>
      <a:lt2>
        <a:srgbClr val="A0CBED"/>
      </a:lt2>
      <a:accent1>
        <a:srgbClr val="004A8D"/>
      </a:accent1>
      <a:accent2>
        <a:srgbClr val="A0CBED"/>
      </a:accent2>
      <a:accent3>
        <a:srgbClr val="007DC3"/>
      </a:accent3>
      <a:accent4>
        <a:srgbClr val="77D1FF"/>
      </a:accent4>
      <a:accent5>
        <a:srgbClr val="579AC5"/>
      </a:accent5>
      <a:accent6>
        <a:srgbClr val="D7E9FA"/>
      </a:accent6>
      <a:hlink>
        <a:srgbClr val="003856"/>
      </a:hlink>
      <a:folHlink>
        <a:srgbClr val="9CC8F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 w="38100">
          <a:solidFill>
            <a:schemeClr val="accent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TSI2024-1.potx" id="{F73C21BA-7091-4C9E-9DD0-8CE333A70134}" vid="{27477267-FD50-436A-A363-47E670C1F6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3837CAD81E704E9777A2B896459DD5" ma:contentTypeVersion="23" ma:contentTypeDescription="Create a new document." ma:contentTypeScope="" ma:versionID="f4b59c6e30d27a55b09de9664292c529">
  <xsd:schema xmlns:xsd="http://www.w3.org/2001/XMLSchema" xmlns:xs="http://www.w3.org/2001/XMLSchema" xmlns:p="http://schemas.microsoft.com/office/2006/metadata/properties" xmlns:ns2="bfd64f43-119c-4fd6-85f5-9e958743125c" xmlns:ns3="8e2cfe15-9a3f-4ddf-90c8-5295216ebad0" xmlns:ns4="http://schemas.microsoft.com/sharepoint/v4" targetNamespace="http://schemas.microsoft.com/office/2006/metadata/properties" ma:root="true" ma:fieldsID="f928c99a28f7d158aa8c040d51462588" ns2:_="" ns3:_="" ns4:_="">
    <xsd:import namespace="bfd64f43-119c-4fd6-85f5-9e958743125c"/>
    <xsd:import namespace="8e2cfe15-9a3f-4ddf-90c8-5295216ebad0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_dlc_DocId" minOccurs="0"/>
                <xsd:element ref="ns3:_dlc_DocIdUrl" minOccurs="0"/>
                <xsd:element ref="ns3:_dlc_DocIdPersistId" minOccurs="0"/>
                <xsd:element ref="ns4:IconOverlay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d64f43-119c-4fd6-85f5-9e95874312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ffd3c702-1e94-4359-a2ce-26b5441be7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2cfe15-9a3f-4ddf-90c8-5295216ebad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6" nillable="true" ma:displayName="Taxonomy Catch All Column" ma:hidden="true" ma:list="{9cf5d660-ce5c-4b5f-94cf-1ae26caa4cba}" ma:internalName="TaxCatchAll" ma:showField="CatchAllData" ma:web="8e2cfe15-9a3f-4ddf-90c8-5295216eba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2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e2cfe15-9a3f-4ddf-90c8-5295216ebad0" xsi:nil="true"/>
    <lcf76f155ced4ddcb4097134ff3c332f xmlns="bfd64f43-119c-4fd6-85f5-9e958743125c">
      <Terms xmlns="http://schemas.microsoft.com/office/infopath/2007/PartnerControls"/>
    </lcf76f155ced4ddcb4097134ff3c332f>
    <IconOverlay xmlns="http://schemas.microsoft.com/sharepoint/v4" xsi:nil="true"/>
    <_dlc_DocId xmlns="8e2cfe15-9a3f-4ddf-90c8-5295216ebad0">ETSISTAFF-1048214050-1534746</_dlc_DocId>
    <_dlc_DocIdUrl xmlns="8e2cfe15-9a3f-4ddf-90c8-5295216ebad0">
      <Url>https://etsihq.sharepoint.com/teams/ETSI-STAFF/_layouts/15/DocIdRedir.aspx?ID=ETSISTAFF-1048214050-1534746</Url>
      <Description>ETSISTAFF-1048214050-1534746</Description>
    </_dlc_DocIdUrl>
  </documentManagement>
</p:properties>
</file>

<file path=customXml/itemProps1.xml><?xml version="1.0" encoding="utf-8"?>
<ds:datastoreItem xmlns:ds="http://schemas.openxmlformats.org/officeDocument/2006/customXml" ds:itemID="{FA61A4C2-1809-48A7-A4BC-B35CE39699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4E9791-3EFF-4041-9F1D-96D0139C25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d64f43-119c-4fd6-85f5-9e958743125c"/>
    <ds:schemaRef ds:uri="8e2cfe15-9a3f-4ddf-90c8-5295216ebad0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CCED32-FCF9-4D94-85A8-69C036BFE0A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C9A1125-5B9B-41FC-AC00-8DEBC621D7C1}">
  <ds:schemaRefs>
    <ds:schemaRef ds:uri="9069a6be-6d50-495c-b8b5-a075e1fb0980"/>
    <ds:schemaRef ds:uri="eaa00c51-5de4-4083-83f6-5ac443f59e60"/>
    <ds:schemaRef ds:uri="http://schemas.microsoft.com/office/2006/metadata/properties"/>
    <ds:schemaRef ds:uri="http://schemas.microsoft.com/office/infopath/2007/PartnerControls"/>
    <ds:schemaRef ds:uri="8e2cfe15-9a3f-4ddf-90c8-5295216ebad0"/>
    <ds:schemaRef ds:uri="bfd64f43-119c-4fd6-85f5-9e958743125c"/>
    <ds:schemaRef ds:uri="http://schemas.microsoft.com/sharepoint/v4"/>
  </ds:schemaRefs>
</ds:datastoreItem>
</file>

<file path=docMetadata/LabelInfo.xml><?xml version="1.0" encoding="utf-8"?>
<clbl:labelList xmlns:clbl="http://schemas.microsoft.com/office/2020/mipLabelMetadata">
  <clbl:label id="{c99d84e0-ceae-4e34-980c-42a02f036af6}" enabled="1" method="Privileged" siteId="{7c48d1ae-0657-4b64-b719-c7088b5cacc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ETSI2024</Template>
  <TotalTime>0</TotalTime>
  <Words>1102</Words>
  <Application>Microsoft Office PowerPoint</Application>
  <PresentationFormat>Widescreen</PresentationFormat>
  <Paragraphs>165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Wingdings</vt:lpstr>
      <vt:lpstr>Poppins</vt:lpstr>
      <vt:lpstr>Courier New</vt:lpstr>
      <vt:lpstr>Tahoma</vt:lpstr>
      <vt:lpstr>Arial</vt:lpstr>
      <vt:lpstr>Verdana</vt:lpstr>
      <vt:lpstr>Neo Sans Pro</vt:lpstr>
      <vt:lpstr>Office Theme</vt:lpstr>
      <vt:lpstr>WoT and NGSI-LD NGSI-LD Introduction</vt:lpstr>
      <vt:lpstr>NGSI-LD – Evolution and specification in ETSI ISG CIM</vt:lpstr>
      <vt:lpstr>High-Level Design Goals of NGSI-LD</vt:lpstr>
      <vt:lpstr>Background: Why “Context” and “Context Interfaces”?</vt:lpstr>
      <vt:lpstr>NGSI-LD Information Model (Property Graph) </vt:lpstr>
      <vt:lpstr>NGSI-LD-compatible Data Model </vt:lpstr>
      <vt:lpstr>NGSI-LD API – Example: Retrieve Specific Entity </vt:lpstr>
      <vt:lpstr>NGSI-LD API – Example: Geographic Query </vt:lpstr>
      <vt:lpstr>NGSI-LD API – Example: Subscription / Notification </vt:lpstr>
      <vt:lpstr>Collaboration with W3C WoT</vt:lpstr>
    </vt:vector>
  </TitlesOfParts>
  <Manager/>
  <Company>NEC Laboratories Europe GmbH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WoT and NGSI-LD NGSI-LD Introduction</dc:title>
  <dc:subject>How to use the ETSI branded presentation template.</dc:subject>
  <dc:creator>Martin Bauer r2</dc:creator>
  <cp:keywords>ETSI; Template; Powerpoint; brand.</cp:keywords>
  <dc:description/>
  <cp:lastModifiedBy>Martin Bauer r2</cp:lastModifiedBy>
  <cp:revision>4</cp:revision>
  <dcterms:created xsi:type="dcterms:W3CDTF">2024-11-28T12:59:50Z</dcterms:created>
  <dcterms:modified xsi:type="dcterms:W3CDTF">2024-11-29T14:26:07Z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0x0101003B3837CAD81E704E9777A2B896459DD5</vt:lpwstr>
  </property>
  <property fmtid="{D5CDD505-2E9C-101B-9397-08002B2CF9AE}" pid="3" name="MediaServiceImageTags">
    <vt:lpwstr/>
  </property>
  <property fmtid="{D5CDD505-2E9C-101B-9397-08002B2CF9AE}" pid="4" name="_dlc_DocIdItemGuid">
    <vt:lpwstr>383283d6-d37e-497c-a08a-d730f214dda9</vt:lpwstr>
  </property>
</Properties>
</file>