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9"/>
    <p:restoredTop sz="94680"/>
  </p:normalViewPr>
  <p:slideViewPr>
    <p:cSldViewPr snapToGrid="0" snapToObjects="1">
      <p:cViewPr varScale="1">
        <p:scale>
          <a:sx n="191" d="100"/>
          <a:sy n="191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5642-63D0-5E44-BA53-8DD3ADFA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B713-A9CA-0D46-8E88-8DD5C538E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B8D1-B7B7-AA43-AB34-07098535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3CAF-42A7-004C-BC21-53999D3F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7C1D-E43F-7D4D-9E11-664CEC7D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09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20FF-CCA3-594D-9C7B-D5653554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9C34-9951-1249-9488-3C8606DA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4A36-3BAF-5B42-9697-EF957329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A8ED-7F66-C04B-A77A-9D76AB9A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0AB5-9006-2A41-A301-D6991F90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580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5E10-331A-9F47-BD1C-9EB0E6AC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BB94-2605-864D-B3DB-B1587F6D8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F560-7876-B84F-B030-6D9A4C83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6EA8-3A30-B04B-A385-46024254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79C3-BB81-6448-86C1-FD7A41B6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7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75BE-525A-C34A-9125-A4197719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CFA6-07D2-0647-9860-0DE934CD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4DAD-B669-AD40-A783-3056FE25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6812-821D-4443-B3E7-85B7329D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86FA-95F3-294A-809F-1B474102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8D9-8CA7-884E-A998-C80CB10D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3945-E5B3-1347-B006-4419D0CB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9410-A316-4340-A26A-9D03DC8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75D7-3124-484F-8314-CA444B0A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7124-1261-8F4D-B0A0-67CE0565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710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4648-F7DF-D649-A6A2-6A0B1966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6667-034D-0744-AFB3-925BD074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800A-04D8-7346-B77E-C84F23EC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C1B2-5EDB-9442-A376-9930B720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96459-BAD7-2745-8D9C-01F4A651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61E3-8A8F-E44A-992E-550F9096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47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5C2-0489-6344-B17D-39AE9CC1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EFE-0724-6147-A626-EAFCA83F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900E-805E-9F43-9F15-9C6A3C5C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CC342-ACB4-5744-AE76-01066BA9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0B256-BF42-3644-8650-E5B39EE4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65B7-FFAD-CA4B-943B-D61F8407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CFCD6-DE35-454D-8574-56E3DC2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9484-4E22-1F46-810E-C2CED392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433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F0A-1708-B24E-8D3D-A8522A3D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F33D-AB63-494E-B7E1-C2C4B297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BCF1-EE56-FB43-852B-6C142FAA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3687-7182-F94D-B4B7-B83AC2AE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96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DA7C9-2040-F24C-84BB-65BD6356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EF07B-D20C-4A40-9442-38DB13B5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224E0-20BB-8844-BFDC-AC239A11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18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E272-17B8-DB4D-A47E-0285B812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3893-3BF4-7F4B-9539-70AE5CE2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3D320-4B70-5F44-8ECE-FE70A44C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88F85-C89D-3F43-BC6D-FD5A46B7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7CE3-9264-0A48-901B-0F6AF7B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464E-6520-A742-8092-871B138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5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4514-AEFE-8441-9D15-A2858637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587E1-A1CD-B24B-AF39-B02C580C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00526-F031-184C-A013-7ADB18D2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F207-33ED-124D-96C5-13B0125B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1501-AFCE-9440-93A7-CC11A80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08C0-F0C2-6944-9FDD-40F7A29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86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FAE3E-3EFE-CC40-B0B7-0EC48B3B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8921-6ECF-D14D-B0F5-F2AD7F01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28D2-4F7A-F74D-B94D-DBCA5BE10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D230-F453-BE41-BBFA-87E4F6117E5F}" type="datetimeFigureOut">
              <a:rPr lang="en-DE" smtClean="0"/>
              <a:t>26.01.22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C192-CEA4-E44B-9E0B-9A588433D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AE5E-FC13-7E41-87CB-128D62AEC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BA29-12CE-EB42-975E-FEE3F1A399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64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11EF-C651-F24C-A92F-314A0AA7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Roadmap until candate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45B-CFD8-1947-8C53-F5BD045E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1. clarify requirements (ETA: Feb 2</a:t>
            </a:r>
            <a:r>
              <a:rPr lang="en-GB" baseline="30000" dirty="0"/>
              <a:t>nd</a:t>
            </a:r>
            <a:r>
              <a:rPr lang="en-GB" dirty="0"/>
              <a:t>)</a:t>
            </a:r>
          </a:p>
          <a:p>
            <a:r>
              <a:rPr lang="en-GB" dirty="0"/>
              <a:t>2. profile scope, identify gaps (1-2 calls)</a:t>
            </a:r>
          </a:p>
          <a:p>
            <a:r>
              <a:rPr lang="en-GB" dirty="0"/>
              <a:t>3. contributions to resolve normative gaps (2 months?)</a:t>
            </a:r>
          </a:p>
          <a:p>
            <a:pPr marL="0" indent="0">
              <a:buNone/>
            </a:pPr>
            <a:r>
              <a:rPr lang="en-GB" dirty="0"/>
              <a:t>---- </a:t>
            </a:r>
            <a:r>
              <a:rPr lang="en-GB" dirty="0">
                <a:solidFill>
                  <a:srgbClr val="FF0000"/>
                </a:solidFill>
              </a:rPr>
              <a:t>planning horizon at this point just first three points on plan 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3a. Partial/Initial test for normative requirements, if testcases and implementations are available during March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Testfest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- End of March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4. contributions to resolve informative gaps (2-4 calls)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5. publication of second working draft (2 calls)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Mid May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6.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plugfest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testfest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(2</a:t>
            </a:r>
            <a:r>
              <a:rPr lang="en-GB" baseline="30000" dirty="0">
                <a:solidFill>
                  <a:schemeClr val="bg2">
                    <a:lumMod val="75000"/>
                  </a:schemeClr>
                </a:solidFill>
              </a:rPr>
              <a:t>nd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plugfest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: conformance testing, validation + implementation report) (2 -3  calls) - Mid July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7. incorporate review feedback from 2nd WD review (2 - 3 calls</a:t>
            </a:r>
            <a:r>
              <a:rPr lang="en-GB" dirty="0"/>
              <a:t>)</a:t>
            </a:r>
          </a:p>
          <a:p>
            <a:r>
              <a:rPr lang="en-GB" dirty="0"/>
              <a:t>8. publication of candidate recommendation</a:t>
            </a:r>
          </a:p>
          <a:p>
            <a:r>
              <a:rPr lang="en-GB" dirty="0"/>
              <a:t>End July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REC transition - Jan 23 REC</a:t>
            </a:r>
          </a:p>
        </p:txBody>
      </p:sp>
    </p:spTree>
    <p:extLst>
      <p:ext uri="{BB962C8B-B14F-4D97-AF65-F5344CB8AC3E}">
        <p14:creationId xmlns:p14="http://schemas.microsoft.com/office/powerpoint/2010/main" val="152460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10132</TotalTime>
  <Words>150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Roadmap until candate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Lagally</dc:creator>
  <cp:lastModifiedBy>Michael Lagally</cp:lastModifiedBy>
  <cp:revision>6</cp:revision>
  <dcterms:created xsi:type="dcterms:W3CDTF">2022-01-26T12:16:31Z</dcterms:created>
  <dcterms:modified xsi:type="dcterms:W3CDTF">2022-02-02T13:09:01Z</dcterms:modified>
</cp:coreProperties>
</file>