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6764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0" y="1122363"/>
            <a:ext cx="12573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500" y="3602038"/>
            <a:ext cx="12573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550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101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96737" y="365125"/>
            <a:ext cx="361473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525" y="365125"/>
            <a:ext cx="1063466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29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501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94" y="1709739"/>
            <a:ext cx="14458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794" y="4589464"/>
            <a:ext cx="14458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186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525" y="1825625"/>
            <a:ext cx="7124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6775" y="1825625"/>
            <a:ext cx="7124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459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8" y="365126"/>
            <a:ext cx="144589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709" y="1681163"/>
            <a:ext cx="70919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709" y="2505075"/>
            <a:ext cx="709195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6775" y="1681163"/>
            <a:ext cx="712688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6775" y="2505075"/>
            <a:ext cx="712688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667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04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33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9" y="457200"/>
            <a:ext cx="54068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884" y="987426"/>
            <a:ext cx="84867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709" y="2057400"/>
            <a:ext cx="54068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5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9" y="457200"/>
            <a:ext cx="54068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6884" y="987426"/>
            <a:ext cx="848677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709" y="2057400"/>
            <a:ext cx="54068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77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525" y="365126"/>
            <a:ext cx="14458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525" y="1825625"/>
            <a:ext cx="14458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525" y="6356351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F705-93CB-4B26-AA09-9A6CAFC5BB7E}" type="datetimeFigureOut">
              <a:rPr lang="fi-FI" smtClean="0"/>
              <a:t>7.9.2017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075" y="635635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9575" y="6356351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C6BA-1CFD-4D9B-960D-40220361013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117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6"/>
          <p:cNvSpPr/>
          <p:nvPr/>
        </p:nvSpPr>
        <p:spPr bwMode="auto">
          <a:xfrm>
            <a:off x="8453761" y="1217265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 WoT Thing (Garage door controller)</a:t>
            </a:r>
            <a:endParaRPr lang="en-US" altLang="ja-JP" sz="2000" b="1" kern="0" dirty="0">
              <a:solidFill>
                <a:srgbClr val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21"/>
          <p:cNvSpPr/>
          <p:nvPr/>
        </p:nvSpPr>
        <p:spPr bwMode="auto">
          <a:xfrm>
            <a:off x="8597777" y="391191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3197672" y="1217265"/>
            <a:ext cx="2664296" cy="269464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cxnSp>
        <p:nvCxnSpPr>
          <p:cNvPr id="77" name="Form 41"/>
          <p:cNvCxnSpPr/>
          <p:nvPr/>
        </p:nvCxnSpPr>
        <p:spPr>
          <a:xfrm rot="16200000" flipV="1">
            <a:off x="5912685" y="1717802"/>
            <a:ext cx="943687" cy="176519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6246007" y="3064147"/>
            <a:ext cx="2060941" cy="828000"/>
            <a:chOff x="2670082" y="4186219"/>
            <a:chExt cx="2060941" cy="828000"/>
          </a:xfrm>
        </p:grpSpPr>
        <p:sp>
          <p:nvSpPr>
            <p:cNvPr id="94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34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96" name="Isosceles Triangle 95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83" name="Down Arrow 82"/>
          <p:cNvSpPr/>
          <p:nvPr/>
        </p:nvSpPr>
        <p:spPr>
          <a:xfrm rot="5400000">
            <a:off x="8215241" y="323292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11082313" y="3911914"/>
            <a:ext cx="2340000" cy="1512000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85" name="Rechteck 56"/>
          <p:cNvSpPr/>
          <p:nvPr/>
        </p:nvSpPr>
        <p:spPr>
          <a:xfrm>
            <a:off x="11225969" y="4415971"/>
            <a:ext cx="936000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r>
              <a:rPr lang="de-DE" sz="1400" dirty="0" err="1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Local</a:t>
            </a: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/>
            </a:r>
            <a:b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</a:b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Hardware</a:t>
            </a:r>
          </a:p>
        </p:txBody>
      </p:sp>
      <p:sp>
        <p:nvSpPr>
          <p:cNvPr id="86" name="角丸四角形 21"/>
          <p:cNvSpPr/>
          <p:nvPr/>
        </p:nvSpPr>
        <p:spPr bwMode="auto">
          <a:xfrm>
            <a:off x="8597777" y="1738517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cxnSp>
        <p:nvCxnSpPr>
          <p:cNvPr id="89" name="Gewinkelte Verbindung 67"/>
          <p:cNvCxnSpPr>
            <a:stCxn id="73" idx="2"/>
          </p:cNvCxnSpPr>
          <p:nvPr/>
        </p:nvCxnSpPr>
        <p:spPr>
          <a:xfrm rot="16200000" flipH="1">
            <a:off x="6216597" y="2225136"/>
            <a:ext cx="694403" cy="4067957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9034" y="4936355"/>
            <a:ext cx="1536170" cy="1152128"/>
          </a:xfrm>
          <a:prstGeom prst="rect">
            <a:avLst/>
          </a:prstGeom>
        </p:spPr>
      </p:pic>
      <p:cxnSp>
        <p:nvCxnSpPr>
          <p:cNvPr id="101" name="Gewinkelte Verbindung 67"/>
          <p:cNvCxnSpPr/>
          <p:nvPr/>
        </p:nvCxnSpPr>
        <p:spPr>
          <a:xfrm rot="5400000" flipH="1">
            <a:off x="6041611" y="2070228"/>
            <a:ext cx="1512001" cy="5237957"/>
          </a:xfrm>
          <a:prstGeom prst="bentConnector3">
            <a:avLst>
              <a:gd name="adj1" fmla="val -1511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965247" y="4606317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Action request </a:t>
            </a:r>
            <a:endParaRPr lang="fi-FI" dirty="0"/>
          </a:p>
        </p:txBody>
      </p:sp>
      <p:sp>
        <p:nvSpPr>
          <p:cNvPr id="111" name="TextBox 110"/>
          <p:cNvSpPr txBox="1"/>
          <p:nvPr/>
        </p:nvSpPr>
        <p:spPr>
          <a:xfrm>
            <a:off x="5968757" y="5719151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Action response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19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6"/>
          <p:cNvSpPr/>
          <p:nvPr/>
        </p:nvSpPr>
        <p:spPr bwMode="auto">
          <a:xfrm>
            <a:off x="8528189" y="2206103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 WoT Thing (Garage door controller)</a:t>
            </a:r>
            <a:endParaRPr lang="en-US" altLang="ja-JP" sz="2000" b="1" kern="0" dirty="0">
              <a:solidFill>
                <a:srgbClr val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21"/>
          <p:cNvSpPr/>
          <p:nvPr/>
        </p:nvSpPr>
        <p:spPr bwMode="auto">
          <a:xfrm>
            <a:off x="8672205" y="4900753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3272100" y="2206103"/>
            <a:ext cx="2664296" cy="269464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cxnSp>
        <p:nvCxnSpPr>
          <p:cNvPr id="77" name="Form 41"/>
          <p:cNvCxnSpPr>
            <a:stCxn id="94" idx="2"/>
          </p:cNvCxnSpPr>
          <p:nvPr/>
        </p:nvCxnSpPr>
        <p:spPr>
          <a:xfrm rot="5400000">
            <a:off x="6213834" y="2176503"/>
            <a:ext cx="369154" cy="186263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6299255" y="2095241"/>
            <a:ext cx="2060941" cy="828000"/>
            <a:chOff x="2670082" y="4186219"/>
            <a:chExt cx="2060941" cy="828000"/>
          </a:xfrm>
        </p:grpSpPr>
        <p:sp>
          <p:nvSpPr>
            <p:cNvPr id="94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34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96" name="Isosceles Triangle 95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84" name="角丸四角形 21"/>
          <p:cNvSpPr/>
          <p:nvPr/>
        </p:nvSpPr>
        <p:spPr bwMode="auto">
          <a:xfrm>
            <a:off x="11156741" y="4900752"/>
            <a:ext cx="2340000" cy="1512000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85" name="Rechteck 56"/>
          <p:cNvSpPr/>
          <p:nvPr/>
        </p:nvSpPr>
        <p:spPr>
          <a:xfrm>
            <a:off x="11300397" y="5404809"/>
            <a:ext cx="936000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r>
              <a:rPr lang="de-DE" sz="1400" dirty="0" err="1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Local</a:t>
            </a: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/>
            </a:r>
            <a:b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</a:b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Hardware</a:t>
            </a:r>
          </a:p>
        </p:txBody>
      </p:sp>
      <p:sp>
        <p:nvSpPr>
          <p:cNvPr id="86" name="角丸四角形 21"/>
          <p:cNvSpPr/>
          <p:nvPr/>
        </p:nvSpPr>
        <p:spPr bwMode="auto">
          <a:xfrm>
            <a:off x="8672205" y="2727355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cxnSp>
        <p:nvCxnSpPr>
          <p:cNvPr id="89" name="Gewinkelte Verbindung 67"/>
          <p:cNvCxnSpPr>
            <a:stCxn id="73" idx="2"/>
          </p:cNvCxnSpPr>
          <p:nvPr/>
        </p:nvCxnSpPr>
        <p:spPr>
          <a:xfrm rot="16200000" flipH="1">
            <a:off x="6291025" y="3213974"/>
            <a:ext cx="694403" cy="4067957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3462" y="5925193"/>
            <a:ext cx="1536170" cy="1152128"/>
          </a:xfrm>
          <a:prstGeom prst="rect">
            <a:avLst/>
          </a:prstGeom>
        </p:spPr>
      </p:pic>
      <p:cxnSp>
        <p:nvCxnSpPr>
          <p:cNvPr id="101" name="Gewinkelte Verbindung 67"/>
          <p:cNvCxnSpPr/>
          <p:nvPr/>
        </p:nvCxnSpPr>
        <p:spPr>
          <a:xfrm rot="10800000">
            <a:off x="4253063" y="4922045"/>
            <a:ext cx="4419143" cy="1091542"/>
          </a:xfrm>
          <a:prstGeom prst="bentConnector3">
            <a:avLst>
              <a:gd name="adj1" fmla="val 1000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6039675" y="5595155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Action request </a:t>
            </a:r>
            <a:endParaRPr lang="fi-FI" dirty="0"/>
          </a:p>
        </p:txBody>
      </p:sp>
      <p:sp>
        <p:nvSpPr>
          <p:cNvPr id="111" name="TextBox 110"/>
          <p:cNvSpPr txBox="1"/>
          <p:nvPr/>
        </p:nvSpPr>
        <p:spPr>
          <a:xfrm>
            <a:off x="6022629" y="6092097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Action response</a:t>
            </a:r>
            <a:endParaRPr lang="fi-FI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68803" y="108475"/>
            <a:ext cx="3178522" cy="1519737"/>
            <a:chOff x="683568" y="79792"/>
            <a:chExt cx="2491222" cy="1700168"/>
          </a:xfrm>
          <a:solidFill>
            <a:sysClr val="window" lastClr="FFFFFF">
              <a:lumMod val="85000"/>
            </a:sysClr>
          </a:solidFill>
        </p:grpSpPr>
        <p:sp>
          <p:nvSpPr>
            <p:cNvPr id="25" name="Oval 24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Things Directory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ysClr val="window" lastClr="FFFFFF"/>
                  </a:solidFill>
                  <a:latin typeface="Calibri"/>
                </a:rPr>
                <a:t>(Cloud)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Down Arrow 82"/>
          <p:cNvSpPr/>
          <p:nvPr/>
        </p:nvSpPr>
        <p:spPr>
          <a:xfrm>
            <a:off x="6821004" y="168451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6"/>
          <p:cNvSpPr/>
          <p:nvPr/>
        </p:nvSpPr>
        <p:spPr bwMode="auto">
          <a:xfrm>
            <a:off x="5358113" y="1217265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71" name="角丸四角形 6"/>
          <p:cNvSpPr/>
          <p:nvPr/>
        </p:nvSpPr>
        <p:spPr bwMode="auto">
          <a:xfrm>
            <a:off x="13082166" y="1217265"/>
            <a:ext cx="3102226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 WoT Thing </a:t>
            </a:r>
          </a:p>
          <a:p>
            <a:pPr algn="ctr" defTabSz="914434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(Garage door controller)</a:t>
            </a:r>
            <a:endParaRPr lang="en-US" altLang="ja-JP" sz="2000" b="1" kern="0" dirty="0">
              <a:solidFill>
                <a:srgbClr val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21"/>
          <p:cNvSpPr/>
          <p:nvPr/>
        </p:nvSpPr>
        <p:spPr bwMode="auto">
          <a:xfrm>
            <a:off x="13221287" y="3911914"/>
            <a:ext cx="1426935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</a:p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82332" y="1217265"/>
            <a:ext cx="2664296" cy="269464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cxnSp>
        <p:nvCxnSpPr>
          <p:cNvPr id="77" name="Form 41"/>
          <p:cNvCxnSpPr/>
          <p:nvPr/>
        </p:nvCxnSpPr>
        <p:spPr>
          <a:xfrm rot="16200000" flipV="1">
            <a:off x="2797345" y="1717802"/>
            <a:ext cx="943687" cy="176519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3130667" y="3064147"/>
            <a:ext cx="2060941" cy="828000"/>
            <a:chOff x="2670082" y="4186219"/>
            <a:chExt cx="2060941" cy="828000"/>
          </a:xfrm>
        </p:grpSpPr>
        <p:sp>
          <p:nvSpPr>
            <p:cNvPr id="94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34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96" name="Isosceles Triangle 95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83" name="Down Arrow 82"/>
          <p:cNvSpPr/>
          <p:nvPr/>
        </p:nvSpPr>
        <p:spPr>
          <a:xfrm rot="5400000">
            <a:off x="5099901" y="323292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14781708" y="3911914"/>
            <a:ext cx="1258667" cy="1512000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85" name="Rechteck 56"/>
          <p:cNvSpPr/>
          <p:nvPr/>
        </p:nvSpPr>
        <p:spPr>
          <a:xfrm>
            <a:off x="14942248" y="4432655"/>
            <a:ext cx="936000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r>
              <a:rPr lang="de-DE" sz="1400" dirty="0" err="1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Local</a:t>
            </a: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/>
            </a:r>
            <a:b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</a:b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Hardware</a:t>
            </a:r>
          </a:p>
        </p:txBody>
      </p:sp>
      <p:sp>
        <p:nvSpPr>
          <p:cNvPr id="86" name="角丸四角形 21"/>
          <p:cNvSpPr/>
          <p:nvPr/>
        </p:nvSpPr>
        <p:spPr bwMode="auto">
          <a:xfrm>
            <a:off x="13221286" y="2128556"/>
            <a:ext cx="2819089" cy="1655084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cxnSp>
        <p:nvCxnSpPr>
          <p:cNvPr id="89" name="Gewinkelte Verbindung 67"/>
          <p:cNvCxnSpPr>
            <a:stCxn id="73" idx="2"/>
          </p:cNvCxnSpPr>
          <p:nvPr/>
        </p:nvCxnSpPr>
        <p:spPr>
          <a:xfrm rot="16200000" flipH="1">
            <a:off x="3101257" y="2225136"/>
            <a:ext cx="694403" cy="4067957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5313" y="4953039"/>
            <a:ext cx="1536170" cy="1152128"/>
          </a:xfrm>
          <a:prstGeom prst="rect">
            <a:avLst/>
          </a:prstGeom>
        </p:spPr>
      </p:pic>
      <p:cxnSp>
        <p:nvCxnSpPr>
          <p:cNvPr id="101" name="Gewinkelte Verbindung 67"/>
          <p:cNvCxnSpPr/>
          <p:nvPr/>
        </p:nvCxnSpPr>
        <p:spPr>
          <a:xfrm rot="10800000">
            <a:off x="1190195" y="3933368"/>
            <a:ext cx="4311934" cy="1100877"/>
          </a:xfrm>
          <a:prstGeom prst="bentConnector3">
            <a:avLst>
              <a:gd name="adj1" fmla="val 10005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849907" y="4606317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Action request </a:t>
            </a:r>
            <a:endParaRPr lang="fi-FI" dirty="0"/>
          </a:p>
        </p:txBody>
      </p:sp>
      <p:sp>
        <p:nvSpPr>
          <p:cNvPr id="111" name="TextBox 110"/>
          <p:cNvSpPr txBox="1"/>
          <p:nvPr/>
        </p:nvSpPr>
        <p:spPr>
          <a:xfrm>
            <a:off x="2807748" y="5170129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Action response</a:t>
            </a:r>
            <a:endParaRPr lang="fi-FI" dirty="0"/>
          </a:p>
        </p:txBody>
      </p:sp>
      <p:sp>
        <p:nvSpPr>
          <p:cNvPr id="23" name="角丸四角形 21"/>
          <p:cNvSpPr/>
          <p:nvPr/>
        </p:nvSpPr>
        <p:spPr bwMode="auto">
          <a:xfrm>
            <a:off x="5502129" y="1737793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5400000">
            <a:off x="5119593" y="323099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5502129" y="390998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33" name="図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34" y="1045994"/>
            <a:ext cx="1914048" cy="765619"/>
          </a:xfrm>
          <a:prstGeom prst="rect">
            <a:avLst/>
          </a:prstGeom>
        </p:spPr>
      </p:pic>
      <p:sp>
        <p:nvSpPr>
          <p:cNvPr id="43" name="角丸四角形 21"/>
          <p:cNvSpPr/>
          <p:nvPr/>
        </p:nvSpPr>
        <p:spPr bwMode="auto">
          <a:xfrm>
            <a:off x="5502129" y="2702179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5502129" y="3096122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5502129" y="2512031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cxnSp>
        <p:nvCxnSpPr>
          <p:cNvPr id="46" name="Form 41"/>
          <p:cNvCxnSpPr/>
          <p:nvPr/>
        </p:nvCxnSpPr>
        <p:spPr>
          <a:xfrm rot="16200000" flipV="1">
            <a:off x="10527633" y="1833315"/>
            <a:ext cx="943687" cy="176519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8" name="Form 41"/>
          <p:cNvCxnSpPr/>
          <p:nvPr/>
        </p:nvCxnSpPr>
        <p:spPr>
          <a:xfrm rot="16200000" flipV="1">
            <a:off x="10530201" y="1841412"/>
            <a:ext cx="943687" cy="176519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10863523" y="3187757"/>
            <a:ext cx="2060941" cy="828000"/>
            <a:chOff x="2670082" y="4186219"/>
            <a:chExt cx="2060941" cy="828000"/>
          </a:xfrm>
        </p:grpSpPr>
        <p:sp>
          <p:nvSpPr>
            <p:cNvPr id="6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34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7" name="Down Arrow 46"/>
          <p:cNvSpPr/>
          <p:nvPr/>
        </p:nvSpPr>
        <p:spPr>
          <a:xfrm rot="5400000">
            <a:off x="12759086" y="327261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68" name="角丸四角形 21"/>
          <p:cNvSpPr/>
          <p:nvPr/>
        </p:nvSpPr>
        <p:spPr bwMode="auto">
          <a:xfrm>
            <a:off x="7946245" y="391283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9" name="Gewinkelte Verbindung 67"/>
          <p:cNvCxnSpPr>
            <a:stCxn id="68" idx="3"/>
            <a:endCxn id="72" idx="1"/>
          </p:cNvCxnSpPr>
          <p:nvPr/>
        </p:nvCxnSpPr>
        <p:spPr>
          <a:xfrm flipV="1">
            <a:off x="10286245" y="4667914"/>
            <a:ext cx="2935042" cy="91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0" name="Gewinkelte Verbindung 67"/>
          <p:cNvCxnSpPr/>
          <p:nvPr/>
        </p:nvCxnSpPr>
        <p:spPr>
          <a:xfrm rot="10800000" flipV="1">
            <a:off x="10244884" y="5170130"/>
            <a:ext cx="2929315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919514" y="4712540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Action request </a:t>
            </a:r>
            <a:endParaRPr lang="fi-FI" dirty="0"/>
          </a:p>
        </p:txBody>
      </p:sp>
      <p:sp>
        <p:nvSpPr>
          <p:cNvPr id="75" name="TextBox 74"/>
          <p:cNvSpPr txBox="1"/>
          <p:nvPr/>
        </p:nvSpPr>
        <p:spPr>
          <a:xfrm>
            <a:off x="10835196" y="5237319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Action response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106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6"/>
          <p:cNvSpPr/>
          <p:nvPr/>
        </p:nvSpPr>
        <p:spPr bwMode="auto">
          <a:xfrm>
            <a:off x="5358113" y="1217265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71" name="角丸四角形 6"/>
          <p:cNvSpPr/>
          <p:nvPr/>
        </p:nvSpPr>
        <p:spPr bwMode="auto">
          <a:xfrm>
            <a:off x="13082166" y="1217265"/>
            <a:ext cx="3102226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 WoT Thing </a:t>
            </a:r>
          </a:p>
          <a:p>
            <a:pPr algn="ctr" defTabSz="914434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(Garage door controller)</a:t>
            </a:r>
            <a:endParaRPr lang="en-US" altLang="ja-JP" sz="2000" b="1" kern="0" dirty="0">
              <a:solidFill>
                <a:srgbClr val="000000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21"/>
          <p:cNvSpPr/>
          <p:nvPr/>
        </p:nvSpPr>
        <p:spPr bwMode="auto">
          <a:xfrm>
            <a:off x="13221287" y="3911914"/>
            <a:ext cx="1426935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</a:p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82332" y="1217265"/>
            <a:ext cx="2664296" cy="269464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cxnSp>
        <p:nvCxnSpPr>
          <p:cNvPr id="77" name="Form 41"/>
          <p:cNvCxnSpPr/>
          <p:nvPr/>
        </p:nvCxnSpPr>
        <p:spPr>
          <a:xfrm rot="16200000" flipV="1">
            <a:off x="2797345" y="1717802"/>
            <a:ext cx="943687" cy="176519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3130667" y="3064147"/>
            <a:ext cx="2060941" cy="828000"/>
            <a:chOff x="2670082" y="4186219"/>
            <a:chExt cx="2060941" cy="828000"/>
          </a:xfrm>
        </p:grpSpPr>
        <p:sp>
          <p:nvSpPr>
            <p:cNvPr id="94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34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96" name="Isosceles Triangle 95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83" name="Down Arrow 82"/>
          <p:cNvSpPr/>
          <p:nvPr/>
        </p:nvSpPr>
        <p:spPr>
          <a:xfrm rot="5400000">
            <a:off x="5099901" y="323292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4" name="角丸四角形 21"/>
          <p:cNvSpPr/>
          <p:nvPr/>
        </p:nvSpPr>
        <p:spPr bwMode="auto">
          <a:xfrm>
            <a:off x="14781708" y="3911914"/>
            <a:ext cx="1258667" cy="1512000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Calibri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85" name="Rechteck 56"/>
          <p:cNvSpPr/>
          <p:nvPr/>
        </p:nvSpPr>
        <p:spPr>
          <a:xfrm>
            <a:off x="14942248" y="4432655"/>
            <a:ext cx="936000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r>
              <a:rPr lang="de-DE" sz="1400" dirty="0" err="1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Local</a:t>
            </a: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/>
            </a:r>
            <a:b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</a:br>
            <a:r>
              <a:rPr lang="de-DE" sz="1400" dirty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Hardware</a:t>
            </a:r>
          </a:p>
        </p:txBody>
      </p:sp>
      <p:sp>
        <p:nvSpPr>
          <p:cNvPr id="86" name="角丸四角形 21"/>
          <p:cNvSpPr/>
          <p:nvPr/>
        </p:nvSpPr>
        <p:spPr bwMode="auto">
          <a:xfrm>
            <a:off x="13221286" y="2128556"/>
            <a:ext cx="2819089" cy="1655084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cxnSp>
        <p:nvCxnSpPr>
          <p:cNvPr id="89" name="Gewinkelte Verbindung 67"/>
          <p:cNvCxnSpPr>
            <a:stCxn id="73" idx="2"/>
          </p:cNvCxnSpPr>
          <p:nvPr/>
        </p:nvCxnSpPr>
        <p:spPr>
          <a:xfrm rot="16200000" flipH="1">
            <a:off x="3101257" y="2225136"/>
            <a:ext cx="694403" cy="4067957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5313" y="4953039"/>
            <a:ext cx="1536170" cy="1152128"/>
          </a:xfrm>
          <a:prstGeom prst="rect">
            <a:avLst/>
          </a:prstGeom>
        </p:spPr>
      </p:pic>
      <p:cxnSp>
        <p:nvCxnSpPr>
          <p:cNvPr id="101" name="Gewinkelte Verbindung 67"/>
          <p:cNvCxnSpPr/>
          <p:nvPr/>
        </p:nvCxnSpPr>
        <p:spPr>
          <a:xfrm rot="10800000">
            <a:off x="1190195" y="3933368"/>
            <a:ext cx="4311934" cy="1100877"/>
          </a:xfrm>
          <a:prstGeom prst="bentConnector3">
            <a:avLst>
              <a:gd name="adj1" fmla="val 10005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849907" y="4606317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Action request </a:t>
            </a:r>
            <a:endParaRPr lang="fi-FI" dirty="0"/>
          </a:p>
        </p:txBody>
      </p:sp>
      <p:sp>
        <p:nvSpPr>
          <p:cNvPr id="111" name="TextBox 110"/>
          <p:cNvSpPr txBox="1"/>
          <p:nvPr/>
        </p:nvSpPr>
        <p:spPr>
          <a:xfrm>
            <a:off x="2807748" y="5170129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Action response</a:t>
            </a:r>
            <a:endParaRPr lang="fi-FI" dirty="0"/>
          </a:p>
        </p:txBody>
      </p:sp>
      <p:sp>
        <p:nvSpPr>
          <p:cNvPr id="23" name="角丸四角形 21"/>
          <p:cNvSpPr/>
          <p:nvPr/>
        </p:nvSpPr>
        <p:spPr bwMode="auto">
          <a:xfrm>
            <a:off x="5502129" y="1737793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5400000">
            <a:off x="5119593" y="323099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5502129" y="390998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33" name="図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34" y="1045994"/>
            <a:ext cx="1914048" cy="765619"/>
          </a:xfrm>
          <a:prstGeom prst="rect">
            <a:avLst/>
          </a:prstGeom>
        </p:spPr>
      </p:pic>
      <p:sp>
        <p:nvSpPr>
          <p:cNvPr id="43" name="角丸四角形 21"/>
          <p:cNvSpPr/>
          <p:nvPr/>
        </p:nvSpPr>
        <p:spPr bwMode="auto">
          <a:xfrm>
            <a:off x="5502129" y="2702179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5502129" y="3096122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5502129" y="2512031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cxnSp>
        <p:nvCxnSpPr>
          <p:cNvPr id="46" name="Form 41"/>
          <p:cNvCxnSpPr/>
          <p:nvPr/>
        </p:nvCxnSpPr>
        <p:spPr>
          <a:xfrm rot="16200000" flipV="1">
            <a:off x="10527633" y="1833315"/>
            <a:ext cx="943687" cy="176519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8" name="Form 41"/>
          <p:cNvCxnSpPr/>
          <p:nvPr/>
        </p:nvCxnSpPr>
        <p:spPr>
          <a:xfrm rot="16200000" flipV="1">
            <a:off x="10530201" y="1841412"/>
            <a:ext cx="943687" cy="1765197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10863523" y="3187757"/>
            <a:ext cx="2060941" cy="828000"/>
            <a:chOff x="2670082" y="4186219"/>
            <a:chExt cx="2060941" cy="828000"/>
          </a:xfrm>
        </p:grpSpPr>
        <p:sp>
          <p:nvSpPr>
            <p:cNvPr id="6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34" fontAlgn="ctr"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34">
                  <a:defRPr/>
                </a:pPr>
                <a:endParaRPr lang="en-US" sz="4400" kern="0">
                  <a:solidFill>
                    <a:prstClr val="white"/>
                  </a:solidFill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7" name="Down Arrow 46"/>
          <p:cNvSpPr/>
          <p:nvPr/>
        </p:nvSpPr>
        <p:spPr>
          <a:xfrm rot="5400000">
            <a:off x="12759086" y="327261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34"/>
            <a:endParaRPr lang="en-US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68" name="角丸四角形 21"/>
          <p:cNvSpPr/>
          <p:nvPr/>
        </p:nvSpPr>
        <p:spPr bwMode="auto">
          <a:xfrm>
            <a:off x="7946245" y="391283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9" name="Gewinkelte Verbindung 67"/>
          <p:cNvCxnSpPr>
            <a:stCxn id="68" idx="3"/>
            <a:endCxn id="72" idx="1"/>
          </p:cNvCxnSpPr>
          <p:nvPr/>
        </p:nvCxnSpPr>
        <p:spPr>
          <a:xfrm flipV="1">
            <a:off x="10286245" y="4667914"/>
            <a:ext cx="2935042" cy="91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0" name="Gewinkelte Verbindung 67"/>
          <p:cNvCxnSpPr/>
          <p:nvPr/>
        </p:nvCxnSpPr>
        <p:spPr>
          <a:xfrm rot="10800000" flipV="1">
            <a:off x="10244884" y="5170130"/>
            <a:ext cx="2929315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919514" y="4712540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Action request </a:t>
            </a:r>
            <a:endParaRPr lang="fi-FI" dirty="0"/>
          </a:p>
        </p:txBody>
      </p:sp>
      <p:sp>
        <p:nvSpPr>
          <p:cNvPr id="75" name="TextBox 74"/>
          <p:cNvSpPr txBox="1"/>
          <p:nvPr/>
        </p:nvSpPr>
        <p:spPr>
          <a:xfrm>
            <a:off x="10835196" y="5237319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Action response</a:t>
            </a:r>
            <a:endParaRPr lang="fi-FI" dirty="0"/>
          </a:p>
        </p:txBody>
      </p:sp>
      <p:grpSp>
        <p:nvGrpSpPr>
          <p:cNvPr id="48" name="Group 47"/>
          <p:cNvGrpSpPr/>
          <p:nvPr/>
        </p:nvGrpSpPr>
        <p:grpSpPr>
          <a:xfrm>
            <a:off x="6128022" y="-802076"/>
            <a:ext cx="3178522" cy="1519737"/>
            <a:chOff x="683568" y="79792"/>
            <a:chExt cx="2491222" cy="1700168"/>
          </a:xfrm>
          <a:solidFill>
            <a:sysClr val="window" lastClr="FFFFFF">
              <a:lumMod val="85000"/>
            </a:sysClr>
          </a:solidFill>
        </p:grpSpPr>
        <p:sp>
          <p:nvSpPr>
            <p:cNvPr id="49" name="Oval 48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301372" y="79792"/>
              <a:ext cx="1276023" cy="127602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ysClr val="window" lastClr="FFFFFF"/>
                  </a:solidFill>
                  <a:latin typeface="Calibri"/>
                </a:rPr>
                <a:t>Cloud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5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6"/>
          <p:cNvSpPr/>
          <p:nvPr/>
        </p:nvSpPr>
        <p:spPr bwMode="auto">
          <a:xfrm>
            <a:off x="5672200" y="487726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(Single tenant)</a:t>
            </a:r>
          </a:p>
        </p:txBody>
      </p:sp>
      <p:sp>
        <p:nvSpPr>
          <p:cNvPr id="3" name="角丸四角形 21"/>
          <p:cNvSpPr/>
          <p:nvPr/>
        </p:nvSpPr>
        <p:spPr bwMode="auto">
          <a:xfrm>
            <a:off x="5816216" y="1974568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5816216" y="1032561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092839" y="507376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67679" y="1965925"/>
            <a:ext cx="2060941" cy="828000"/>
            <a:chOff x="2670082" y="4186219"/>
            <a:chExt cx="2060941" cy="828000"/>
          </a:xfrm>
        </p:grpSpPr>
        <p:sp>
          <p:nvSpPr>
            <p:cNvPr id="29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1" name="Isosceles Triangle 30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" name="Down Arrow 6"/>
          <p:cNvSpPr/>
          <p:nvPr/>
        </p:nvSpPr>
        <p:spPr>
          <a:xfrm rot="5400000">
            <a:off x="5336915" y="213470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5816216" y="2368511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816216" y="3182376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角丸四角形 21"/>
          <p:cNvSpPr/>
          <p:nvPr/>
        </p:nvSpPr>
        <p:spPr bwMode="auto">
          <a:xfrm>
            <a:off x="8300752" y="3182375"/>
            <a:ext cx="2340000" cy="1512000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60"/>
          <p:cNvSpPr/>
          <p:nvPr/>
        </p:nvSpPr>
        <p:spPr>
          <a:xfrm>
            <a:off x="9560408" y="3686271"/>
            <a:ext cx="934735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Proprietary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/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</a:b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Communi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-</a:t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</a:b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2" name="Rechteck 61"/>
          <p:cNvSpPr/>
          <p:nvPr/>
        </p:nvSpPr>
        <p:spPr>
          <a:xfrm>
            <a:off x="8444408" y="3686432"/>
            <a:ext cx="936000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Local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/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</a:b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Hardware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3" name="角丸四角形 6"/>
          <p:cNvSpPr/>
          <p:nvPr/>
        </p:nvSpPr>
        <p:spPr bwMode="auto">
          <a:xfrm>
            <a:off x="6369101" y="561959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角丸四角形 6"/>
          <p:cNvSpPr/>
          <p:nvPr/>
        </p:nvSpPr>
        <p:spPr bwMode="auto">
          <a:xfrm>
            <a:off x="9410660" y="534804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15" name="Gerade Verbindung mit Pfeil 82"/>
          <p:cNvCxnSpPr/>
          <p:nvPr/>
        </p:nvCxnSpPr>
        <p:spPr>
          <a:xfrm flipV="1">
            <a:off x="6428231" y="4700985"/>
            <a:ext cx="0" cy="36992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16" name="Gerade Verbindung mit Pfeil 84"/>
          <p:cNvCxnSpPr/>
          <p:nvPr/>
        </p:nvCxnSpPr>
        <p:spPr>
          <a:xfrm>
            <a:off x="7544407" y="4700985"/>
            <a:ext cx="0" cy="372779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17" name="Gerade Verbindung mit Pfeil 87"/>
          <p:cNvCxnSpPr>
            <a:stCxn id="13" idx="0"/>
            <a:endCxn id="9" idx="2"/>
          </p:cNvCxnSpPr>
          <p:nvPr/>
        </p:nvCxnSpPr>
        <p:spPr>
          <a:xfrm flipV="1">
            <a:off x="6986216" y="4694376"/>
            <a:ext cx="0" cy="925216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18" name="角丸四角形 6"/>
          <p:cNvSpPr/>
          <p:nvPr/>
        </p:nvSpPr>
        <p:spPr bwMode="auto">
          <a:xfrm>
            <a:off x="5662001" y="507376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19" name="Gerade Verbindung mit Pfeil 93"/>
          <p:cNvCxnSpPr>
            <a:stCxn id="11" idx="2"/>
            <a:endCxn id="14" idx="0"/>
          </p:cNvCxnSpPr>
          <p:nvPr/>
        </p:nvCxnSpPr>
        <p:spPr>
          <a:xfrm flipH="1">
            <a:off x="10027775" y="4550367"/>
            <a:ext cx="1" cy="79768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20" name="角丸四角形 21"/>
          <p:cNvSpPr/>
          <p:nvPr/>
        </p:nvSpPr>
        <p:spPr bwMode="auto">
          <a:xfrm>
            <a:off x="5816216" y="1784422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縦巻き 49"/>
          <p:cNvSpPr/>
          <p:nvPr/>
        </p:nvSpPr>
        <p:spPr bwMode="auto">
          <a:xfrm>
            <a:off x="5960232" y="1162126"/>
            <a:ext cx="205217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1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Rechteck 39"/>
          <p:cNvSpPr/>
          <p:nvPr/>
        </p:nvSpPr>
        <p:spPr>
          <a:xfrm>
            <a:off x="5960232" y="3686432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HTTP(S)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6" name="Rechteck 40"/>
          <p:cNvSpPr/>
          <p:nvPr/>
        </p:nvSpPr>
        <p:spPr>
          <a:xfrm>
            <a:off x="5960232" y="4190488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…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7" name="Rechteck 41"/>
          <p:cNvSpPr/>
          <p:nvPr/>
        </p:nvSpPr>
        <p:spPr>
          <a:xfrm>
            <a:off x="7076408" y="3686432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CoAP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(S)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8" name="Rechteck 42"/>
          <p:cNvSpPr/>
          <p:nvPr/>
        </p:nvSpPr>
        <p:spPr>
          <a:xfrm>
            <a:off x="7076408" y="4190488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MQTT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366088" y="2820577"/>
            <a:ext cx="2060941" cy="828000"/>
            <a:chOff x="2670082" y="4186219"/>
            <a:chExt cx="2060941" cy="828000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9" name="Isosceles Triangle 38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3" name="Down Arrow 42"/>
          <p:cNvSpPr/>
          <p:nvPr/>
        </p:nvSpPr>
        <p:spPr>
          <a:xfrm rot="5400000">
            <a:off x="5335324" y="298935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4" name="縦巻き 49"/>
          <p:cNvSpPr/>
          <p:nvPr/>
        </p:nvSpPr>
        <p:spPr bwMode="auto">
          <a:xfrm>
            <a:off x="8255988" y="1143361"/>
            <a:ext cx="205217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2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5" name="Horizontal Scroll 44"/>
          <p:cNvSpPr/>
          <p:nvPr/>
        </p:nvSpPr>
        <p:spPr>
          <a:xfrm>
            <a:off x="11237011" y="1917899"/>
            <a:ext cx="1743739" cy="151396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Generic Servient Security metadata</a:t>
            </a:r>
            <a:endParaRPr lang="fi-FI" dirty="0"/>
          </a:p>
        </p:txBody>
      </p:sp>
      <p:sp>
        <p:nvSpPr>
          <p:cNvPr id="46" name="Down Arrow 45"/>
          <p:cNvSpPr/>
          <p:nvPr/>
        </p:nvSpPr>
        <p:spPr>
          <a:xfrm rot="5400000">
            <a:off x="10680417" y="2377493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6"/>
          <p:cNvSpPr/>
          <p:nvPr/>
        </p:nvSpPr>
        <p:spPr bwMode="auto">
          <a:xfrm>
            <a:off x="4348716" y="563029"/>
            <a:ext cx="8856921" cy="531013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(Multi-tenant)</a:t>
            </a:r>
          </a:p>
        </p:txBody>
      </p:sp>
      <p:sp>
        <p:nvSpPr>
          <p:cNvPr id="5" name="角丸四角形 6"/>
          <p:cNvSpPr/>
          <p:nvPr/>
        </p:nvSpPr>
        <p:spPr bwMode="auto">
          <a:xfrm>
            <a:off x="7673540" y="603156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97809" y="2545112"/>
            <a:ext cx="2060941" cy="828000"/>
            <a:chOff x="2670082" y="4186219"/>
            <a:chExt cx="2060941" cy="828000"/>
          </a:xfrm>
        </p:grpSpPr>
        <p:sp>
          <p:nvSpPr>
            <p:cNvPr id="29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1" name="Isosceles Triangle 30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" name="Down Arrow 6"/>
          <p:cNvSpPr/>
          <p:nvPr/>
        </p:nvSpPr>
        <p:spPr>
          <a:xfrm rot="5400000">
            <a:off x="3955420" y="27442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9" name="角丸四角形 21"/>
          <p:cNvSpPr/>
          <p:nvPr/>
        </p:nvSpPr>
        <p:spPr bwMode="auto">
          <a:xfrm>
            <a:off x="6396917" y="414018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角丸四角形 21"/>
          <p:cNvSpPr/>
          <p:nvPr/>
        </p:nvSpPr>
        <p:spPr bwMode="auto">
          <a:xfrm>
            <a:off x="8881453" y="4140179"/>
            <a:ext cx="2340000" cy="1512000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60"/>
          <p:cNvSpPr/>
          <p:nvPr/>
        </p:nvSpPr>
        <p:spPr>
          <a:xfrm>
            <a:off x="10141109" y="4644075"/>
            <a:ext cx="934735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Proprietary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/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</a:b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Communi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-</a:t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</a:b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2" name="Rechteck 61"/>
          <p:cNvSpPr/>
          <p:nvPr/>
        </p:nvSpPr>
        <p:spPr>
          <a:xfrm>
            <a:off x="9025109" y="4644236"/>
            <a:ext cx="936000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Local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/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</a:b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Hardware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3" name="角丸四角形 6"/>
          <p:cNvSpPr/>
          <p:nvPr/>
        </p:nvSpPr>
        <p:spPr bwMode="auto">
          <a:xfrm>
            <a:off x="6949802" y="657739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角丸四角形 6"/>
          <p:cNvSpPr/>
          <p:nvPr/>
        </p:nvSpPr>
        <p:spPr bwMode="auto">
          <a:xfrm>
            <a:off x="9991361" y="630585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15" name="Gerade Verbindung mit Pfeil 82"/>
          <p:cNvCxnSpPr/>
          <p:nvPr/>
        </p:nvCxnSpPr>
        <p:spPr>
          <a:xfrm flipV="1">
            <a:off x="7008932" y="5658789"/>
            <a:ext cx="0" cy="36992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16" name="Gerade Verbindung mit Pfeil 84"/>
          <p:cNvCxnSpPr/>
          <p:nvPr/>
        </p:nvCxnSpPr>
        <p:spPr>
          <a:xfrm>
            <a:off x="8125108" y="5658789"/>
            <a:ext cx="0" cy="372779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17" name="Gerade Verbindung mit Pfeil 87"/>
          <p:cNvCxnSpPr>
            <a:stCxn id="13" idx="0"/>
            <a:endCxn id="9" idx="2"/>
          </p:cNvCxnSpPr>
          <p:nvPr/>
        </p:nvCxnSpPr>
        <p:spPr>
          <a:xfrm flipV="1">
            <a:off x="7566917" y="5652180"/>
            <a:ext cx="0" cy="925216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18" name="角丸四角形 6"/>
          <p:cNvSpPr/>
          <p:nvPr/>
        </p:nvSpPr>
        <p:spPr bwMode="auto">
          <a:xfrm>
            <a:off x="6242702" y="603156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19" name="Gerade Verbindung mit Pfeil 93"/>
          <p:cNvCxnSpPr>
            <a:stCxn id="11" idx="2"/>
            <a:endCxn id="14" idx="0"/>
          </p:cNvCxnSpPr>
          <p:nvPr/>
        </p:nvCxnSpPr>
        <p:spPr>
          <a:xfrm flipH="1">
            <a:off x="10608476" y="5508171"/>
            <a:ext cx="1" cy="79768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25" name="Rechteck 39"/>
          <p:cNvSpPr/>
          <p:nvPr/>
        </p:nvSpPr>
        <p:spPr>
          <a:xfrm>
            <a:off x="6540933" y="4644236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HTTP(S)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6" name="Rechteck 40"/>
          <p:cNvSpPr/>
          <p:nvPr/>
        </p:nvSpPr>
        <p:spPr>
          <a:xfrm>
            <a:off x="6540933" y="5148292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…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7" name="Rechteck 41"/>
          <p:cNvSpPr/>
          <p:nvPr/>
        </p:nvSpPr>
        <p:spPr>
          <a:xfrm>
            <a:off x="7657109" y="4644236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CoAP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(S)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8" name="Rechteck 42"/>
          <p:cNvSpPr/>
          <p:nvPr/>
        </p:nvSpPr>
        <p:spPr>
          <a:xfrm>
            <a:off x="7657109" y="5148292"/>
            <a:ext cx="936000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MQTT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3547435" y="2491158"/>
            <a:ext cx="2060941" cy="828000"/>
            <a:chOff x="2670082" y="4186219"/>
            <a:chExt cx="2060941" cy="828000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9" name="Isosceles Triangle 38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3" name="Down Arrow 42"/>
          <p:cNvSpPr/>
          <p:nvPr/>
        </p:nvSpPr>
        <p:spPr>
          <a:xfrm rot="16200000">
            <a:off x="13005890" y="271575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5" name="Horizontal Scroll 44"/>
          <p:cNvSpPr/>
          <p:nvPr/>
        </p:nvSpPr>
        <p:spPr>
          <a:xfrm>
            <a:off x="13385411" y="4059147"/>
            <a:ext cx="1743739" cy="14784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Generic Servient Security metadata</a:t>
            </a:r>
            <a:endParaRPr lang="fi-FI" dirty="0"/>
          </a:p>
        </p:txBody>
      </p:sp>
      <p:sp>
        <p:nvSpPr>
          <p:cNvPr id="47" name="角丸四角形 21"/>
          <p:cNvSpPr/>
          <p:nvPr/>
        </p:nvSpPr>
        <p:spPr bwMode="auto">
          <a:xfrm>
            <a:off x="4509072" y="2049871"/>
            <a:ext cx="4132798" cy="1079529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角丸四角形 21"/>
          <p:cNvSpPr/>
          <p:nvPr/>
        </p:nvSpPr>
        <p:spPr bwMode="auto">
          <a:xfrm>
            <a:off x="4509072" y="1107864"/>
            <a:ext cx="4132800" cy="1135798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4509072" y="2443471"/>
            <a:ext cx="4132798" cy="685588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 Instance 1</a:t>
            </a:r>
          </a:p>
        </p:txBody>
      </p:sp>
      <p:sp>
        <p:nvSpPr>
          <p:cNvPr id="50" name="角丸四角形 21"/>
          <p:cNvSpPr/>
          <p:nvPr/>
        </p:nvSpPr>
        <p:spPr bwMode="auto">
          <a:xfrm>
            <a:off x="4509072" y="1859725"/>
            <a:ext cx="4132800" cy="575999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縦巻き 49"/>
          <p:cNvSpPr/>
          <p:nvPr/>
        </p:nvSpPr>
        <p:spPr bwMode="auto">
          <a:xfrm>
            <a:off x="4546758" y="1237430"/>
            <a:ext cx="2052176" cy="421672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1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2" name="縦巻き 49"/>
          <p:cNvSpPr/>
          <p:nvPr/>
        </p:nvSpPr>
        <p:spPr bwMode="auto">
          <a:xfrm>
            <a:off x="6641466" y="1218665"/>
            <a:ext cx="2001517" cy="421672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2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8874844" y="2047178"/>
            <a:ext cx="4132798" cy="1079529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8874844" y="1105171"/>
            <a:ext cx="4132800" cy="1135798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角丸四角形 21"/>
          <p:cNvSpPr/>
          <p:nvPr/>
        </p:nvSpPr>
        <p:spPr bwMode="auto">
          <a:xfrm>
            <a:off x="8874844" y="2441122"/>
            <a:ext cx="4132798" cy="685588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 Instance 2</a:t>
            </a:r>
          </a:p>
        </p:txBody>
      </p:sp>
      <p:sp>
        <p:nvSpPr>
          <p:cNvPr id="56" name="角丸四角形 21"/>
          <p:cNvSpPr/>
          <p:nvPr/>
        </p:nvSpPr>
        <p:spPr bwMode="auto">
          <a:xfrm>
            <a:off x="8874844" y="1857032"/>
            <a:ext cx="4132800" cy="575999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8912530" y="1234737"/>
            <a:ext cx="2052176" cy="421672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1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8" name="縦巻き 49"/>
          <p:cNvSpPr/>
          <p:nvPr/>
        </p:nvSpPr>
        <p:spPr bwMode="auto">
          <a:xfrm>
            <a:off x="11007238" y="1215972"/>
            <a:ext cx="2001517" cy="421672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2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4509072" y="3257135"/>
            <a:ext cx="8498570" cy="685588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 Core</a:t>
            </a:r>
          </a:p>
        </p:txBody>
      </p:sp>
      <p:sp>
        <p:nvSpPr>
          <p:cNvPr id="60" name="Rechteck 39"/>
          <p:cNvSpPr/>
          <p:nvPr/>
        </p:nvSpPr>
        <p:spPr>
          <a:xfrm>
            <a:off x="10462437" y="3422722"/>
            <a:ext cx="1350097" cy="360040"/>
          </a:xfrm>
          <a:prstGeom prst="rect">
            <a:avLst/>
          </a:prstGeom>
          <a:solidFill>
            <a:srgbClr val="008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 smtClean="0">
                <a:solidFill>
                  <a:sysClr val="window" lastClr="FFFFFF"/>
                </a:solidFill>
                <a:latin typeface="Calibri"/>
                <a:cs typeface="Arial" pitchFamily="34" charset="0"/>
              </a:rPr>
              <a:t>Script Manager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1" name="Down Arrow 60"/>
          <p:cNvSpPr/>
          <p:nvPr/>
        </p:nvSpPr>
        <p:spPr>
          <a:xfrm rot="7393370">
            <a:off x="12356706" y="3390345"/>
            <a:ext cx="439632" cy="1452823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3" name="Horizontal Scroll 62"/>
          <p:cNvSpPr/>
          <p:nvPr/>
        </p:nvSpPr>
        <p:spPr>
          <a:xfrm>
            <a:off x="1997809" y="819486"/>
            <a:ext cx="1743739" cy="14784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WoT Runtime 1 Security metadata</a:t>
            </a:r>
            <a:endParaRPr lang="fi-FI" dirty="0"/>
          </a:p>
        </p:txBody>
      </p:sp>
      <p:sp>
        <p:nvSpPr>
          <p:cNvPr id="64" name="Down Arrow 63"/>
          <p:cNvSpPr/>
          <p:nvPr/>
        </p:nvSpPr>
        <p:spPr>
          <a:xfrm rot="17525309">
            <a:off x="3803552" y="199386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5" name="Horizontal Scroll 64"/>
          <p:cNvSpPr/>
          <p:nvPr/>
        </p:nvSpPr>
        <p:spPr>
          <a:xfrm>
            <a:off x="13547435" y="934811"/>
            <a:ext cx="1743739" cy="14784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WoT Runtime 2 Security metadata</a:t>
            </a:r>
            <a:endParaRPr lang="fi-FI" dirty="0"/>
          </a:p>
        </p:txBody>
      </p:sp>
      <p:sp>
        <p:nvSpPr>
          <p:cNvPr id="66" name="Down Arrow 65"/>
          <p:cNvSpPr/>
          <p:nvPr/>
        </p:nvSpPr>
        <p:spPr>
          <a:xfrm rot="3780732">
            <a:off x="13059805" y="206053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274</Words>
  <Application>Microsoft Office PowerPoint</Application>
  <PresentationFormat>Custom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HG明朝E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lastModifiedBy>Reshetova, Elena</cp:lastModifiedBy>
  <cp:revision>16</cp:revision>
  <dcterms:created xsi:type="dcterms:W3CDTF">2017-09-07T06:54:09Z</dcterms:created>
  <dcterms:modified xsi:type="dcterms:W3CDTF">2017-09-07T12:55:54Z</dcterms:modified>
</cp:coreProperties>
</file>