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9" r:id="rId4"/>
    <p:sldId id="275" r:id="rId5"/>
    <p:sldId id="270" r:id="rId6"/>
    <p:sldId id="274" r:id="rId7"/>
    <p:sldId id="260" r:id="rId8"/>
    <p:sldId id="27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A0C39-1CDF-45EC-9A80-AC6A51565F6B}" v="8" dt="2025-04-21T15:10:37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2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B72A0C39-1CDF-45EC-9A80-AC6A51565F6B}"/>
    <pc:docChg chg="undo custSel addSld delSld modSld sldOrd">
      <pc:chgData name="Mccool, Michael" userId="9022b910-48f5-4b36-ad75-783e2c5f7356" providerId="ADAL" clId="{B72A0C39-1CDF-45EC-9A80-AC6A51565F6B}" dt="2025-04-21T15:10:26.090" v="2617" actId="20577"/>
      <pc:docMkLst>
        <pc:docMk/>
      </pc:docMkLst>
      <pc:sldChg chg="addSp delSp modSp mod">
        <pc:chgData name="Mccool, Michael" userId="9022b910-48f5-4b36-ad75-783e2c5f7356" providerId="ADAL" clId="{B72A0C39-1CDF-45EC-9A80-AC6A51565F6B}" dt="2025-04-21T14:49:19.033" v="1395" actId="478"/>
        <pc:sldMkLst>
          <pc:docMk/>
          <pc:sldMk cId="172328536" sldId="256"/>
        </pc:sldMkLst>
        <pc:spChg chg="mod">
          <ac:chgData name="Mccool, Michael" userId="9022b910-48f5-4b36-ad75-783e2c5f7356" providerId="ADAL" clId="{B72A0C39-1CDF-45EC-9A80-AC6A51565F6B}" dt="2025-04-21T14:30:13.332" v="61" actId="20577"/>
          <ac:spMkLst>
            <pc:docMk/>
            <pc:sldMk cId="172328536" sldId="256"/>
            <ac:spMk id="2" creationId="{F0887674-345B-6D45-8433-396169D87CDD}"/>
          </ac:spMkLst>
        </pc:spChg>
        <pc:spChg chg="mod">
          <ac:chgData name="Mccool, Michael" userId="9022b910-48f5-4b36-ad75-783e2c5f7356" providerId="ADAL" clId="{B72A0C39-1CDF-45EC-9A80-AC6A51565F6B}" dt="2025-04-21T14:30:36.910" v="84" actId="27636"/>
          <ac:spMkLst>
            <pc:docMk/>
            <pc:sldMk cId="172328536" sldId="256"/>
            <ac:spMk id="3" creationId="{C0E957DB-7468-C943-8F4B-9FE90A3CB8D2}"/>
          </ac:spMkLst>
        </pc:spChg>
        <pc:spChg chg="del">
          <ac:chgData name="Mccool, Michael" userId="9022b910-48f5-4b36-ad75-783e2c5f7356" providerId="ADAL" clId="{B72A0C39-1CDF-45EC-9A80-AC6A51565F6B}" dt="2025-04-21T14:31:11.256" v="85" actId="478"/>
          <ac:spMkLst>
            <pc:docMk/>
            <pc:sldMk cId="172328536" sldId="256"/>
            <ac:spMk id="4" creationId="{708488F1-92D7-254A-A373-03160DC753D3}"/>
          </ac:spMkLst>
        </pc:spChg>
        <pc:spChg chg="add mod">
          <ac:chgData name="Mccool, Michael" userId="9022b910-48f5-4b36-ad75-783e2c5f7356" providerId="ADAL" clId="{B72A0C39-1CDF-45EC-9A80-AC6A51565F6B}" dt="2025-04-21T14:47:37.596" v="1384"/>
          <ac:spMkLst>
            <pc:docMk/>
            <pc:sldMk cId="172328536" sldId="256"/>
            <ac:spMk id="5" creationId="{DC4FACFB-7C93-AFA8-2172-96994315F4C3}"/>
          </ac:spMkLst>
        </pc:spChg>
        <pc:spChg chg="add del">
          <ac:chgData name="Mccool, Michael" userId="9022b910-48f5-4b36-ad75-783e2c5f7356" providerId="ADAL" clId="{B72A0C39-1CDF-45EC-9A80-AC6A51565F6B}" dt="2025-04-21T14:49:19.033" v="1395" actId="478"/>
          <ac:spMkLst>
            <pc:docMk/>
            <pc:sldMk cId="172328536" sldId="256"/>
            <ac:spMk id="7" creationId="{825D7F68-63C6-4791-1FD0-69E7E0611201}"/>
          </ac:spMkLst>
        </pc:spChg>
      </pc:sldChg>
      <pc:sldChg chg="delSp del mod">
        <pc:chgData name="Mccool, Michael" userId="9022b910-48f5-4b36-ad75-783e2c5f7356" providerId="ADAL" clId="{B72A0C39-1CDF-45EC-9A80-AC6A51565F6B}" dt="2025-04-21T14:33:27.168" v="91" actId="47"/>
        <pc:sldMkLst>
          <pc:docMk/>
          <pc:sldMk cId="2239956326" sldId="257"/>
        </pc:sldMkLst>
        <pc:spChg chg="del">
          <ac:chgData name="Mccool, Michael" userId="9022b910-48f5-4b36-ad75-783e2c5f7356" providerId="ADAL" clId="{B72A0C39-1CDF-45EC-9A80-AC6A51565F6B}" dt="2025-04-21T14:31:17.186" v="86" actId="478"/>
          <ac:spMkLst>
            <pc:docMk/>
            <pc:sldMk cId="2239956326" sldId="257"/>
            <ac:spMk id="6" creationId="{C403CDDC-3456-C849-BC93-92466B8AD9BE}"/>
          </ac:spMkLst>
        </pc:spChg>
      </pc:sldChg>
      <pc:sldChg chg="del">
        <pc:chgData name="Mccool, Michael" userId="9022b910-48f5-4b36-ad75-783e2c5f7356" providerId="ADAL" clId="{B72A0C39-1CDF-45EC-9A80-AC6A51565F6B}" dt="2025-04-21T14:33:27.168" v="91" actId="47"/>
        <pc:sldMkLst>
          <pc:docMk/>
          <pc:sldMk cId="7820121" sldId="258"/>
        </pc:sldMkLst>
      </pc:sldChg>
      <pc:sldChg chg="addSp delSp modSp mod ord">
        <pc:chgData name="Mccool, Michael" userId="9022b910-48f5-4b36-ad75-783e2c5f7356" providerId="ADAL" clId="{B72A0C39-1CDF-45EC-9A80-AC6A51565F6B}" dt="2025-04-21T15:08:13.932" v="2561" actId="478"/>
        <pc:sldMkLst>
          <pc:docMk/>
          <pc:sldMk cId="164438552" sldId="259"/>
        </pc:sldMkLst>
        <pc:spChg chg="mod">
          <ac:chgData name="Mccool, Michael" userId="9022b910-48f5-4b36-ad75-783e2c5f7356" providerId="ADAL" clId="{B72A0C39-1CDF-45EC-9A80-AC6A51565F6B}" dt="2025-04-21T15:07:55.230" v="2560" actId="20577"/>
          <ac:spMkLst>
            <pc:docMk/>
            <pc:sldMk cId="164438552" sldId="259"/>
            <ac:spMk id="2" creationId="{CA69588A-E604-DC85-2066-D7B5C1DC2F29}"/>
          </ac:spMkLst>
        </pc:spChg>
        <pc:spChg chg="mod">
          <ac:chgData name="Mccool, Michael" userId="9022b910-48f5-4b36-ad75-783e2c5f7356" providerId="ADAL" clId="{B72A0C39-1CDF-45EC-9A80-AC6A51565F6B}" dt="2025-04-21T14:48:30.366" v="1387" actId="20577"/>
          <ac:spMkLst>
            <pc:docMk/>
            <pc:sldMk cId="164438552" sldId="259"/>
            <ac:spMk id="6" creationId="{F8299A7B-FAAA-1A86-EF17-30845A81B4AA}"/>
          </ac:spMkLst>
        </pc:spChg>
        <pc:spChg chg="mod">
          <ac:chgData name="Mccool, Michael" userId="9022b910-48f5-4b36-ad75-783e2c5f7356" providerId="ADAL" clId="{B72A0C39-1CDF-45EC-9A80-AC6A51565F6B}" dt="2025-04-21T14:35:05.397" v="128" actId="20577"/>
          <ac:spMkLst>
            <pc:docMk/>
            <pc:sldMk cId="164438552" sldId="259"/>
            <ac:spMk id="10" creationId="{1E88C1A4-0BAA-FF6E-F1DE-A404DCE185F4}"/>
          </ac:spMkLst>
        </pc:spChg>
        <pc:spChg chg="mod">
          <ac:chgData name="Mccool, Michael" userId="9022b910-48f5-4b36-ad75-783e2c5f7356" providerId="ADAL" clId="{B72A0C39-1CDF-45EC-9A80-AC6A51565F6B}" dt="2025-04-21T14:34:59.879" v="125" actId="20577"/>
          <ac:spMkLst>
            <pc:docMk/>
            <pc:sldMk cId="164438552" sldId="259"/>
            <ac:spMk id="11" creationId="{5700AC7F-180D-45CF-5638-5E2C1E9F4FDC}"/>
          </ac:spMkLst>
        </pc:spChg>
        <pc:spChg chg="mod">
          <ac:chgData name="Mccool, Michael" userId="9022b910-48f5-4b36-ad75-783e2c5f7356" providerId="ADAL" clId="{B72A0C39-1CDF-45EC-9A80-AC6A51565F6B}" dt="2025-04-21T14:34:29.408" v="110" actId="20577"/>
          <ac:spMkLst>
            <pc:docMk/>
            <pc:sldMk cId="164438552" sldId="259"/>
            <ac:spMk id="12" creationId="{AD051246-51C9-F928-7E8F-DED90FE39B53}"/>
          </ac:spMkLst>
        </pc:spChg>
        <pc:spChg chg="mod">
          <ac:chgData name="Mccool, Michael" userId="9022b910-48f5-4b36-ad75-783e2c5f7356" providerId="ADAL" clId="{B72A0C39-1CDF-45EC-9A80-AC6A51565F6B}" dt="2025-04-21T14:34:44.473" v="121" actId="20577"/>
          <ac:spMkLst>
            <pc:docMk/>
            <pc:sldMk cId="164438552" sldId="259"/>
            <ac:spMk id="26" creationId="{3EAE3AAA-60B0-5AF5-368E-78382372E223}"/>
          </ac:spMkLst>
        </pc:spChg>
        <pc:spChg chg="del">
          <ac:chgData name="Mccool, Michael" userId="9022b910-48f5-4b36-ad75-783e2c5f7356" providerId="ADAL" clId="{B72A0C39-1CDF-45EC-9A80-AC6A51565F6B}" dt="2025-04-21T14:34:36.087" v="112" actId="478"/>
          <ac:spMkLst>
            <pc:docMk/>
            <pc:sldMk cId="164438552" sldId="259"/>
            <ac:spMk id="33" creationId="{B4072504-A8CE-D749-C944-D7207B7F9578}"/>
          </ac:spMkLst>
        </pc:spChg>
        <pc:cxnChg chg="add mod">
          <ac:chgData name="Mccool, Michael" userId="9022b910-48f5-4b36-ad75-783e2c5f7356" providerId="ADAL" clId="{B72A0C39-1CDF-45EC-9A80-AC6A51565F6B}" dt="2025-04-21T14:34:24.228" v="102" actId="14100"/>
          <ac:cxnSpMkLst>
            <pc:docMk/>
            <pc:sldMk cId="164438552" sldId="259"/>
            <ac:cxnSpMk id="3" creationId="{51BE03C9-2F75-A252-C339-AFDADE0E190C}"/>
          </ac:cxnSpMkLst>
        </pc:cxnChg>
        <pc:cxnChg chg="del mod">
          <ac:chgData name="Mccool, Michael" userId="9022b910-48f5-4b36-ad75-783e2c5f7356" providerId="ADAL" clId="{B72A0C39-1CDF-45EC-9A80-AC6A51565F6B}" dt="2025-04-21T15:08:13.932" v="2561" actId="478"/>
          <ac:cxnSpMkLst>
            <pc:docMk/>
            <pc:sldMk cId="164438552" sldId="259"/>
            <ac:cxnSpMk id="13" creationId="{F8C029C4-73C6-4E93-06D9-662D23C07D9B}"/>
          </ac:cxnSpMkLst>
        </pc:cxnChg>
        <pc:cxnChg chg="del mod">
          <ac:chgData name="Mccool, Michael" userId="9022b910-48f5-4b36-ad75-783e2c5f7356" providerId="ADAL" clId="{B72A0C39-1CDF-45EC-9A80-AC6A51565F6B}" dt="2025-04-21T14:34:03.779" v="101" actId="478"/>
          <ac:cxnSpMkLst>
            <pc:docMk/>
            <pc:sldMk cId="164438552" sldId="259"/>
            <ac:cxnSpMk id="27" creationId="{1BB76307-E814-FC56-A677-A79E978AFAAD}"/>
          </ac:cxnSpMkLst>
        </pc:cxnChg>
        <pc:cxnChg chg="del mod">
          <ac:chgData name="Mccool, Michael" userId="9022b910-48f5-4b36-ad75-783e2c5f7356" providerId="ADAL" clId="{B72A0C39-1CDF-45EC-9A80-AC6A51565F6B}" dt="2025-04-21T14:34:33.741" v="111" actId="478"/>
          <ac:cxnSpMkLst>
            <pc:docMk/>
            <pc:sldMk cId="164438552" sldId="259"/>
            <ac:cxnSpMk id="34" creationId="{75A5CA03-3735-C5AF-BFED-C6C87F829DE1}"/>
          </ac:cxnSpMkLst>
        </pc:cxnChg>
      </pc:sldChg>
      <pc:sldChg chg="modSp mod">
        <pc:chgData name="Mccool, Michael" userId="9022b910-48f5-4b36-ad75-783e2c5f7356" providerId="ADAL" clId="{B72A0C39-1CDF-45EC-9A80-AC6A51565F6B}" dt="2025-04-21T14:48:52.600" v="1391" actId="20577"/>
        <pc:sldMkLst>
          <pc:docMk/>
          <pc:sldMk cId="868142888" sldId="260"/>
        </pc:sldMkLst>
        <pc:spChg chg="mod">
          <ac:chgData name="Mccool, Michael" userId="9022b910-48f5-4b36-ad75-783e2c5f7356" providerId="ADAL" clId="{B72A0C39-1CDF-45EC-9A80-AC6A51565F6B}" dt="2025-04-21T14:48:52.600" v="1391" actId="20577"/>
          <ac:spMkLst>
            <pc:docMk/>
            <pc:sldMk cId="868142888" sldId="260"/>
            <ac:spMk id="6" creationId="{A36BA347-3135-66B1-99D6-45003D29F880}"/>
          </ac:spMkLst>
        </pc:spChg>
      </pc:sldChg>
      <pc:sldChg chg="del">
        <pc:chgData name="Mccool, Michael" userId="9022b910-48f5-4b36-ad75-783e2c5f7356" providerId="ADAL" clId="{B72A0C39-1CDF-45EC-9A80-AC6A51565F6B}" dt="2025-04-21T14:45:28.436" v="1286" actId="47"/>
        <pc:sldMkLst>
          <pc:docMk/>
          <pc:sldMk cId="1516491476" sldId="261"/>
        </pc:sldMkLst>
      </pc:sldChg>
      <pc:sldChg chg="del">
        <pc:chgData name="Mccool, Michael" userId="9022b910-48f5-4b36-ad75-783e2c5f7356" providerId="ADAL" clId="{B72A0C39-1CDF-45EC-9A80-AC6A51565F6B}" dt="2025-04-21T14:45:30.316" v="1287" actId="47"/>
        <pc:sldMkLst>
          <pc:docMk/>
          <pc:sldMk cId="946746563" sldId="263"/>
        </pc:sldMkLst>
      </pc:sldChg>
      <pc:sldChg chg="del">
        <pc:chgData name="Mccool, Michael" userId="9022b910-48f5-4b36-ad75-783e2c5f7356" providerId="ADAL" clId="{B72A0C39-1CDF-45EC-9A80-AC6A51565F6B}" dt="2025-04-21T14:33:27.168" v="91" actId="47"/>
        <pc:sldMkLst>
          <pc:docMk/>
          <pc:sldMk cId="2251823845" sldId="265"/>
        </pc:sldMkLst>
      </pc:sldChg>
      <pc:sldChg chg="del">
        <pc:chgData name="Mccool, Michael" userId="9022b910-48f5-4b36-ad75-783e2c5f7356" providerId="ADAL" clId="{B72A0C39-1CDF-45EC-9A80-AC6A51565F6B}" dt="2025-04-21T14:33:34.555" v="94" actId="47"/>
        <pc:sldMkLst>
          <pc:docMk/>
          <pc:sldMk cId="2351600870" sldId="266"/>
        </pc:sldMkLst>
      </pc:sldChg>
      <pc:sldChg chg="del">
        <pc:chgData name="Mccool, Michael" userId="9022b910-48f5-4b36-ad75-783e2c5f7356" providerId="ADAL" clId="{B72A0C39-1CDF-45EC-9A80-AC6A51565F6B}" dt="2025-04-21T14:33:31.468" v="92" actId="47"/>
        <pc:sldMkLst>
          <pc:docMk/>
          <pc:sldMk cId="1689043559" sldId="267"/>
        </pc:sldMkLst>
      </pc:sldChg>
      <pc:sldChg chg="modSp mod">
        <pc:chgData name="Mccool, Michael" userId="9022b910-48f5-4b36-ad75-783e2c5f7356" providerId="ADAL" clId="{B72A0C39-1CDF-45EC-9A80-AC6A51565F6B}" dt="2025-04-21T14:49:05.285" v="1393"/>
        <pc:sldMkLst>
          <pc:docMk/>
          <pc:sldMk cId="1111354711" sldId="268"/>
        </pc:sldMkLst>
        <pc:spChg chg="mod">
          <ac:chgData name="Mccool, Michael" userId="9022b910-48f5-4b36-ad75-783e2c5f7356" providerId="ADAL" clId="{B72A0C39-1CDF-45EC-9A80-AC6A51565F6B}" dt="2025-04-21T14:49:05.285" v="1393"/>
          <ac:spMkLst>
            <pc:docMk/>
            <pc:sldMk cId="1111354711" sldId="268"/>
            <ac:spMk id="6" creationId="{E7AE9EC3-697C-FF23-1D4E-83C350732AC2}"/>
          </ac:spMkLst>
        </pc:spChg>
      </pc:sldChg>
      <pc:sldChg chg="del">
        <pc:chgData name="Mccool, Michael" userId="9022b910-48f5-4b36-ad75-783e2c5f7356" providerId="ADAL" clId="{B72A0C39-1CDF-45EC-9A80-AC6A51565F6B}" dt="2025-04-21T14:33:32.654" v="93" actId="47"/>
        <pc:sldMkLst>
          <pc:docMk/>
          <pc:sldMk cId="1388342694" sldId="269"/>
        </pc:sldMkLst>
      </pc:sldChg>
      <pc:sldChg chg="modSp mod">
        <pc:chgData name="Mccool, Michael" userId="9022b910-48f5-4b36-ad75-783e2c5f7356" providerId="ADAL" clId="{B72A0C39-1CDF-45EC-9A80-AC6A51565F6B}" dt="2025-04-21T15:10:26.090" v="2617" actId="20577"/>
        <pc:sldMkLst>
          <pc:docMk/>
          <pc:sldMk cId="647747090" sldId="270"/>
        </pc:sldMkLst>
        <pc:spChg chg="mod">
          <ac:chgData name="Mccool, Michael" userId="9022b910-48f5-4b36-ad75-783e2c5f7356" providerId="ADAL" clId="{B72A0C39-1CDF-45EC-9A80-AC6A51565F6B}" dt="2025-04-21T14:36:03.906" v="190" actId="20577"/>
          <ac:spMkLst>
            <pc:docMk/>
            <pc:sldMk cId="647747090" sldId="270"/>
            <ac:spMk id="2" creationId="{9D19EE1C-913C-CA33-74A2-224F8423C6CE}"/>
          </ac:spMkLst>
        </pc:spChg>
        <pc:spChg chg="mod">
          <ac:chgData name="Mccool, Michael" userId="9022b910-48f5-4b36-ad75-783e2c5f7356" providerId="ADAL" clId="{B72A0C39-1CDF-45EC-9A80-AC6A51565F6B}" dt="2025-04-21T15:10:26.090" v="2617" actId="20577"/>
          <ac:spMkLst>
            <pc:docMk/>
            <pc:sldMk cId="647747090" sldId="270"/>
            <ac:spMk id="3" creationId="{CE9D554D-E812-52D9-DCA3-924CC17CB971}"/>
          </ac:spMkLst>
        </pc:spChg>
        <pc:spChg chg="mod">
          <ac:chgData name="Mccool, Michael" userId="9022b910-48f5-4b36-ad75-783e2c5f7356" providerId="ADAL" clId="{B72A0C39-1CDF-45EC-9A80-AC6A51565F6B}" dt="2025-04-21T14:48:41.702" v="1388"/>
          <ac:spMkLst>
            <pc:docMk/>
            <pc:sldMk cId="647747090" sldId="270"/>
            <ac:spMk id="6" creationId="{3C4ABCC1-920F-45A4-AAAF-B47A76BBE0E7}"/>
          </ac:spMkLst>
        </pc:spChg>
      </pc:sldChg>
      <pc:sldChg chg="del">
        <pc:chgData name="Mccool, Michael" userId="9022b910-48f5-4b36-ad75-783e2c5f7356" providerId="ADAL" clId="{B72A0C39-1CDF-45EC-9A80-AC6A51565F6B}" dt="2025-04-21T14:33:27.168" v="91" actId="47"/>
        <pc:sldMkLst>
          <pc:docMk/>
          <pc:sldMk cId="2098326459" sldId="271"/>
        </pc:sldMkLst>
      </pc:sldChg>
      <pc:sldChg chg="modSp mod">
        <pc:chgData name="Mccool, Michael" userId="9022b910-48f5-4b36-ad75-783e2c5f7356" providerId="ADAL" clId="{B72A0C39-1CDF-45EC-9A80-AC6A51565F6B}" dt="2025-04-21T14:49:01.037" v="1392"/>
        <pc:sldMkLst>
          <pc:docMk/>
          <pc:sldMk cId="380438929" sldId="272"/>
        </pc:sldMkLst>
        <pc:spChg chg="mod">
          <ac:chgData name="Mccool, Michael" userId="9022b910-48f5-4b36-ad75-783e2c5f7356" providerId="ADAL" clId="{B72A0C39-1CDF-45EC-9A80-AC6A51565F6B}" dt="2025-04-21T14:45:21.166" v="1285" actId="20577"/>
          <ac:spMkLst>
            <pc:docMk/>
            <pc:sldMk cId="380438929" sldId="272"/>
            <ac:spMk id="3" creationId="{652DC16E-7555-6742-B909-8BEC914D39C5}"/>
          </ac:spMkLst>
        </pc:spChg>
        <pc:spChg chg="mod">
          <ac:chgData name="Mccool, Michael" userId="9022b910-48f5-4b36-ad75-783e2c5f7356" providerId="ADAL" clId="{B72A0C39-1CDF-45EC-9A80-AC6A51565F6B}" dt="2025-04-21T14:49:01.037" v="1392"/>
          <ac:spMkLst>
            <pc:docMk/>
            <pc:sldMk cId="380438929" sldId="272"/>
            <ac:spMk id="6" creationId="{8BC8FF72-5B9B-36B9-05D6-085027FF98B1}"/>
          </ac:spMkLst>
        </pc:spChg>
      </pc:sldChg>
      <pc:sldChg chg="del">
        <pc:chgData name="Mccool, Michael" userId="9022b910-48f5-4b36-ad75-783e2c5f7356" providerId="ADAL" clId="{B72A0C39-1CDF-45EC-9A80-AC6A51565F6B}" dt="2025-04-21T14:33:36.425" v="95" actId="47"/>
        <pc:sldMkLst>
          <pc:docMk/>
          <pc:sldMk cId="3803658581" sldId="273"/>
        </pc:sldMkLst>
      </pc:sldChg>
      <pc:sldChg chg="modSp mod ord">
        <pc:chgData name="Mccool, Michael" userId="9022b910-48f5-4b36-ad75-783e2c5f7356" providerId="ADAL" clId="{B72A0C39-1CDF-45EC-9A80-AC6A51565F6B}" dt="2025-04-21T14:48:45.983" v="1389"/>
        <pc:sldMkLst>
          <pc:docMk/>
          <pc:sldMk cId="3258864522" sldId="274"/>
        </pc:sldMkLst>
        <pc:spChg chg="mod">
          <ac:chgData name="Mccool, Michael" userId="9022b910-48f5-4b36-ad75-783e2c5f7356" providerId="ADAL" clId="{B72A0C39-1CDF-45EC-9A80-AC6A51565F6B}" dt="2025-04-21T14:32:43.551" v="90" actId="20577"/>
          <ac:spMkLst>
            <pc:docMk/>
            <pc:sldMk cId="3258864522" sldId="274"/>
            <ac:spMk id="2" creationId="{27BD08AE-A7D3-A7CC-2D3B-9A42401070CD}"/>
          </ac:spMkLst>
        </pc:spChg>
        <pc:spChg chg="mod">
          <ac:chgData name="Mccool, Michael" userId="9022b910-48f5-4b36-ad75-783e2c5f7356" providerId="ADAL" clId="{B72A0C39-1CDF-45EC-9A80-AC6A51565F6B}" dt="2025-04-21T14:48:45.983" v="1389"/>
          <ac:spMkLst>
            <pc:docMk/>
            <pc:sldMk cId="3258864522" sldId="274"/>
            <ac:spMk id="6" creationId="{E95D477F-BCBB-D7E7-3DFA-31F096C2D32E}"/>
          </ac:spMkLst>
        </pc:spChg>
      </pc:sldChg>
      <pc:sldChg chg="modSp new mod">
        <pc:chgData name="Mccool, Michael" userId="9022b910-48f5-4b36-ad75-783e2c5f7356" providerId="ADAL" clId="{B72A0C39-1CDF-45EC-9A80-AC6A51565F6B}" dt="2025-04-21T15:09:31.442" v="2605" actId="20577"/>
        <pc:sldMkLst>
          <pc:docMk/>
          <pc:sldMk cId="1531124452" sldId="275"/>
        </pc:sldMkLst>
        <pc:spChg chg="mod">
          <ac:chgData name="Mccool, Michael" userId="9022b910-48f5-4b36-ad75-783e2c5f7356" providerId="ADAL" clId="{B72A0C39-1CDF-45EC-9A80-AC6A51565F6B}" dt="2025-04-21T14:49:46.598" v="1403" actId="20577"/>
          <ac:spMkLst>
            <pc:docMk/>
            <pc:sldMk cId="1531124452" sldId="275"/>
            <ac:spMk id="2" creationId="{3396E9FA-D53B-F5A5-D231-2B5EF3A0F7BE}"/>
          </ac:spMkLst>
        </pc:spChg>
        <pc:spChg chg="mod">
          <ac:chgData name="Mccool, Michael" userId="9022b910-48f5-4b36-ad75-783e2c5f7356" providerId="ADAL" clId="{B72A0C39-1CDF-45EC-9A80-AC6A51565F6B}" dt="2025-04-21T15:09:31.442" v="2605" actId="20577"/>
          <ac:spMkLst>
            <pc:docMk/>
            <pc:sldMk cId="1531124452" sldId="275"/>
            <ac:spMk id="3" creationId="{01C9EDE8-5CA2-D09A-131F-5EAD2D237DAA}"/>
          </ac:spMkLst>
        </pc:spChg>
      </pc:sldChg>
      <pc:sldChg chg="del">
        <pc:chgData name="Mccool, Michael" userId="9022b910-48f5-4b36-ad75-783e2c5f7356" providerId="ADAL" clId="{B72A0C39-1CDF-45EC-9A80-AC6A51565F6B}" dt="2025-04-21T14:33:27.168" v="91" actId="47"/>
        <pc:sldMkLst>
          <pc:docMk/>
          <pc:sldMk cId="1834871051" sldId="275"/>
        </pc:sldMkLst>
      </pc:sldChg>
      <pc:sldChg chg="modSp new del mod">
        <pc:chgData name="Mccool, Michael" userId="9022b910-48f5-4b36-ad75-783e2c5f7356" providerId="ADAL" clId="{B72A0C39-1CDF-45EC-9A80-AC6A51565F6B}" dt="2025-04-21T15:07:38.976" v="2555" actId="2696"/>
        <pc:sldMkLst>
          <pc:docMk/>
          <pc:sldMk cId="2170058821" sldId="276"/>
        </pc:sldMkLst>
        <pc:spChg chg="mod">
          <ac:chgData name="Mccool, Michael" userId="9022b910-48f5-4b36-ad75-783e2c5f7356" providerId="ADAL" clId="{B72A0C39-1CDF-45EC-9A80-AC6A51565F6B}" dt="2025-04-21T14:59:29.152" v="2403" actId="20577"/>
          <ac:spMkLst>
            <pc:docMk/>
            <pc:sldMk cId="2170058821" sldId="276"/>
            <ac:spMk id="2" creationId="{3377478D-B99D-29B2-B9F0-5F6C38C9512B}"/>
          </ac:spMkLst>
        </pc:spChg>
        <pc:spChg chg="mod">
          <ac:chgData name="Mccool, Michael" userId="9022b910-48f5-4b36-ad75-783e2c5f7356" providerId="ADAL" clId="{B72A0C39-1CDF-45EC-9A80-AC6A51565F6B}" dt="2025-04-21T15:00:25.882" v="2554" actId="20577"/>
          <ac:spMkLst>
            <pc:docMk/>
            <pc:sldMk cId="2170058821" sldId="276"/>
            <ac:spMk id="3" creationId="{D8CDFE5B-1914-88E1-5FFD-EB6C9F3828F6}"/>
          </ac:spMkLst>
        </pc:spChg>
        <pc:spChg chg="mod">
          <ac:chgData name="Mccool, Michael" userId="9022b910-48f5-4b36-ad75-783e2c5f7356" providerId="ADAL" clId="{B72A0C39-1CDF-45EC-9A80-AC6A51565F6B}" dt="2025-04-21T14:59:21.980" v="2378" actId="20577"/>
          <ac:spMkLst>
            <pc:docMk/>
            <pc:sldMk cId="2170058821" sldId="276"/>
            <ac:spMk id="6" creationId="{FC7BE30F-1B5A-126E-85C9-505942EFBF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2025-04-21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2025-04-21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2025-04-21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2025-04-21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2025-04-21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2025-04-21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2025-04-21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2025-04-21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2025-04-21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2025-04-21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2025-04-21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2025-04-21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2025-04-21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usecases/blob/main/.github/ISSUE_TEMPLATE/use-case-template.yml" TargetMode="External"/><Relationship Id="rId2" Type="http://schemas.openxmlformats.org/officeDocument/2006/relationships/hyperlink" Target="https://github.com/w3c/wot-usecases/blob/main/.github/ISSUE_TEMPLATE/user-story-template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usecases/blob/main/tf-issue-process.md" TargetMode="External"/><Relationship Id="rId5" Type="http://schemas.openxmlformats.org/officeDocument/2006/relationships/hyperlink" Target="https://github.com/w3c/wot-usecases" TargetMode="External"/><Relationship Id="rId4" Type="http://schemas.openxmlformats.org/officeDocument/2006/relationships/hyperlink" Target="https://github.com/w3c/wot-usecases/blob/main/.github/ISSUE_TEMPLATE/use-case-category.ya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usecases/pull/35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usecases/#CAT-TD-Creation-Simplification" TargetMode="External"/><Relationship Id="rId2" Type="http://schemas.openxmlformats.org/officeDocument/2006/relationships/hyperlink" Target="https://w3c.github.io/wot-usecases/#sec-user-sto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usecases/#sec-use-case-categorie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and Requirements:</a:t>
            </a:r>
            <a:br>
              <a:rPr lang="en-US" dirty="0"/>
            </a:br>
            <a:r>
              <a:rPr lang="en-US" dirty="0"/>
              <a:t>Process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23 April 2025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4FACFB-7C93-AFA8-2172-96994315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{Category } US  (WI | Feature)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2025-04-23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16229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661321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Story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661320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Story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Item/Feature</a:t>
            </a: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H="1" flipV="1">
            <a:off x="6093069" y="1959462"/>
            <a:ext cx="1593036" cy="471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7686105" y="1959461"/>
            <a:ext cx="1554610" cy="471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458489"/>
            <a:ext cx="1594339" cy="43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E3AAA-60B0-5AF5-368E-78382372E223}"/>
              </a:ext>
            </a:extLst>
          </p:cNvPr>
          <p:cNvSpPr/>
          <p:nvPr/>
        </p:nvSpPr>
        <p:spPr>
          <a:xfrm>
            <a:off x="6329159" y="2430826"/>
            <a:ext cx="2713892" cy="797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Category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0161A7-52C8-1429-40CF-20ADAC3C6B8A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945423" y="1959461"/>
            <a:ext cx="1594338" cy="1701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3831EE-71EC-0F04-D72E-7DC7216FCC08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7686105" y="3227995"/>
            <a:ext cx="1302" cy="43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13">
            <a:extLst>
              <a:ext uri="{FF2B5EF4-FFF2-40B4-BE49-F238E27FC236}">
                <a16:creationId xmlns:a16="http://schemas.microsoft.com/office/drawing/2014/main" id="{51BE03C9-2F75-A252-C339-AFDADE0E190C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458490"/>
            <a:ext cx="1553307" cy="43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E9FA-D53B-F5A5-D231-2B5EF3A0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EDE8-5CA2-D09A-131F-5EAD2D23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(TF Develops User Stories internally; see process suggestions below)</a:t>
            </a:r>
          </a:p>
          <a:p>
            <a:r>
              <a:rPr lang="en-US" dirty="0"/>
              <a:t>TF submits User Stories using UC TF’s </a:t>
            </a:r>
            <a:r>
              <a:rPr lang="en-US" dirty="0">
                <a:hlinkClick r:id="rId2"/>
              </a:rPr>
              <a:t>User Story issue template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i="1" dirty="0"/>
              <a:t>User Story </a:t>
            </a:r>
            <a:r>
              <a:rPr lang="en-US" dirty="0"/>
              <a:t>Links </a:t>
            </a:r>
            <a:r>
              <a:rPr lang="en-US" i="1" dirty="0"/>
              <a:t>Use Cases </a:t>
            </a:r>
            <a:r>
              <a:rPr lang="en-US" dirty="0"/>
              <a:t>to </a:t>
            </a:r>
            <a:r>
              <a:rPr lang="en-US" i="1" dirty="0"/>
              <a:t>Work Items/Features</a:t>
            </a:r>
          </a:p>
          <a:p>
            <a:pPr lvl="1"/>
            <a:r>
              <a:rPr lang="en-US" dirty="0"/>
              <a:t>TF also creates new </a:t>
            </a:r>
            <a:r>
              <a:rPr lang="en-US" dirty="0">
                <a:hlinkClick r:id="rId3"/>
              </a:rPr>
              <a:t>Use Cases </a:t>
            </a:r>
            <a:r>
              <a:rPr lang="en-US" dirty="0"/>
              <a:t>or </a:t>
            </a:r>
            <a:r>
              <a:rPr lang="en-US" dirty="0">
                <a:hlinkClick r:id="rId4"/>
              </a:rPr>
              <a:t>Use Case Categories</a:t>
            </a:r>
            <a:r>
              <a:rPr lang="en-US" dirty="0"/>
              <a:t> if necessary</a:t>
            </a:r>
          </a:p>
          <a:p>
            <a:r>
              <a:rPr lang="en-US" dirty="0"/>
              <a:t>UC TF Creates PR based on content in Issue(s)</a:t>
            </a:r>
          </a:p>
          <a:p>
            <a:pPr lvl="1"/>
            <a:r>
              <a:rPr lang="en-US" dirty="0"/>
              <a:t>Converts to HTML form to update the UC&amp;R document</a:t>
            </a:r>
          </a:p>
          <a:p>
            <a:pPr lvl="1"/>
            <a:r>
              <a:rPr lang="en-US" dirty="0"/>
              <a:t>HTML form and rendering reviewed by original submitters</a:t>
            </a:r>
          </a:p>
          <a:p>
            <a:r>
              <a:rPr lang="en-US" dirty="0"/>
              <a:t>Once both original submitters and UC TF approve, PR is merged</a:t>
            </a:r>
          </a:p>
          <a:p>
            <a:r>
              <a:rPr lang="en-US" dirty="0"/>
              <a:t>UC&amp;R Editor’s draft effectively immediately</a:t>
            </a:r>
          </a:p>
          <a:p>
            <a:r>
              <a:rPr lang="en-US" dirty="0"/>
              <a:t>UC&amp;R publishes updated Note periodically</a:t>
            </a:r>
          </a:p>
          <a:p>
            <a:pPr marL="0" indent="0">
              <a:buNone/>
            </a:pPr>
            <a:r>
              <a:rPr lang="en-US" dirty="0"/>
              <a:t>Details: </a:t>
            </a:r>
            <a:r>
              <a:rPr lang="en-US" dirty="0">
                <a:hlinkClick r:id="rId5"/>
              </a:rPr>
              <a:t>https://github.com/w3c/wot-usecases</a:t>
            </a:r>
            <a:r>
              <a:rPr lang="en-US" dirty="0"/>
              <a:t> and suggested TF process: </a:t>
            </a:r>
            <a:r>
              <a:rPr lang="en-US" dirty="0">
                <a:hlinkClick r:id="rId6"/>
              </a:rPr>
              <a:t>https://github.com/w3c/wot-usecases/blob/main/tf-issue-process.md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95E22-6969-0AB1-53A5-BD9EB028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7A8CD-89D6-A1E7-6995-42DCE8B8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6FC875-6BAB-A171-7AA6-CCCFA57A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2025-04-21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EE1C-913C-CA33-74A2-224F8423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Story (Requirement):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554D-E812-52D9-DCA3-924CC17C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240"/>
            <a:ext cx="10515600" cy="5056724"/>
          </a:xfrm>
        </p:spPr>
        <p:txBody>
          <a:bodyPr>
            <a:normAutofit fontScale="92500" lnSpcReduction="20000"/>
          </a:bodyPr>
          <a:lstStyle/>
          <a:p>
            <a:r>
              <a:rPr lang="en-CA" b="1" dirty="0"/>
              <a:t>Who: Stakeholder (As a…)</a:t>
            </a:r>
          </a:p>
          <a:p>
            <a:pPr lvl="1"/>
            <a:r>
              <a:rPr lang="en-CA" dirty="0"/>
              <a:t>User or Org (e.g. SDO) – </a:t>
            </a:r>
            <a:r>
              <a:rPr lang="en-CA" dirty="0">
                <a:hlinkClick r:id="rId2"/>
              </a:rPr>
              <a:t>see list</a:t>
            </a:r>
            <a:endParaRPr lang="en-CA" dirty="0"/>
          </a:p>
          <a:p>
            <a:pPr lvl="1"/>
            <a:r>
              <a:rPr lang="en-CA" i="1" dirty="0"/>
              <a:t>Entity that needs stated capability</a:t>
            </a:r>
          </a:p>
          <a:p>
            <a:pPr lvl="1"/>
            <a:r>
              <a:rPr lang="en-CA" dirty="0"/>
              <a:t>Optional: Other impacted stakeholders, e.g. implementors</a:t>
            </a:r>
          </a:p>
          <a:p>
            <a:r>
              <a:rPr lang="en-CA" b="1" dirty="0"/>
              <a:t>What: Capability (I need…)</a:t>
            </a:r>
          </a:p>
          <a:p>
            <a:pPr lvl="1"/>
            <a:r>
              <a:rPr lang="en-CA" dirty="0"/>
              <a:t>Technical requirement</a:t>
            </a:r>
          </a:p>
          <a:p>
            <a:pPr lvl="1"/>
            <a:r>
              <a:rPr lang="en-CA" dirty="0"/>
              <a:t>May also be a Condition that needs to be satisfied (e.g. “minimize size of TDs”)</a:t>
            </a:r>
          </a:p>
          <a:p>
            <a:pPr lvl="1"/>
            <a:r>
              <a:rPr lang="en-CA" i="1" dirty="0"/>
              <a:t>Link to at least one work item/issue/PR (for WIP) or assertion/spec section (for completed spec work)</a:t>
            </a:r>
          </a:p>
          <a:p>
            <a:pPr lvl="1"/>
            <a:r>
              <a:rPr lang="en-CA" i="1" dirty="0"/>
              <a:t>Optional Details</a:t>
            </a:r>
          </a:p>
          <a:p>
            <a:r>
              <a:rPr lang="en-CA" b="1" dirty="0"/>
              <a:t>Why: Purpose (so I can…)</a:t>
            </a:r>
          </a:p>
          <a:p>
            <a:pPr lvl="1"/>
            <a:r>
              <a:rPr lang="en-CA" dirty="0"/>
              <a:t>Functional requirement</a:t>
            </a:r>
          </a:p>
          <a:p>
            <a:pPr lvl="1"/>
            <a:r>
              <a:rPr lang="en-CA" dirty="0"/>
              <a:t>Solve a Problem</a:t>
            </a:r>
          </a:p>
          <a:p>
            <a:pPr lvl="1"/>
            <a:r>
              <a:rPr lang="en-CA" dirty="0"/>
              <a:t>Meet an Objective</a:t>
            </a:r>
          </a:p>
          <a:p>
            <a:pPr lvl="1"/>
            <a:r>
              <a:rPr lang="en-CA" i="1" dirty="0"/>
              <a:t>Link to at least one Use Case or Use Case Category (e.g. “ease of use”)</a:t>
            </a:r>
          </a:p>
          <a:p>
            <a:pPr lvl="1"/>
            <a:r>
              <a:rPr lang="en-CA" i="1" dirty="0"/>
              <a:t>Optional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4C948-FC6C-16B5-8840-C883235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DF515-4575-A86C-37A4-3F88E5F1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4ABCC1-920F-45A4-AAAF-B47A76BB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2025-04-23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4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08AE-A7D3-A7CC-2D3B-9A424010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Test Case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5574-2940-B2C1-135F-514C1822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https://w3c.github.io/wot-usecases/#sec-user-stories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5.1.2 Reusable Defaults per TD</a:t>
            </a:r>
          </a:p>
          <a:p>
            <a:r>
              <a:rPr lang="en-US" b="1" dirty="0"/>
              <a:t>Who (As a...):</a:t>
            </a:r>
          </a:p>
          <a:p>
            <a:pPr lvl="1"/>
            <a:r>
              <a:rPr lang="en-US" dirty="0"/>
              <a:t>Designer/Developer of TDs</a:t>
            </a:r>
          </a:p>
          <a:p>
            <a:r>
              <a:rPr lang="en-US" b="1" dirty="0"/>
              <a:t>What (I need...):</a:t>
            </a:r>
          </a:p>
          <a:p>
            <a:pPr lvl="1"/>
            <a:r>
              <a:rPr lang="en-US" dirty="0"/>
              <a:t>Reusable Connection descriptions in a TD</a:t>
            </a:r>
          </a:p>
          <a:p>
            <a:r>
              <a:rPr lang="en-US" b="1" dirty="0"/>
              <a:t>Why (so that I can...):</a:t>
            </a:r>
          </a:p>
          <a:p>
            <a:pPr lvl="1"/>
            <a:r>
              <a:rPr lang="en-US" dirty="0"/>
              <a:t>Simplify TDs in cases without usage of default terms or to avoid redundancy</a:t>
            </a:r>
          </a:p>
          <a:p>
            <a:pPr lvl="1"/>
            <a:r>
              <a:rPr lang="en-US" b="1" dirty="0"/>
              <a:t>Motivating Use Case Category: </a:t>
            </a:r>
            <a:r>
              <a:rPr lang="en-US" dirty="0">
                <a:hlinkClick r:id="rId3"/>
              </a:rPr>
              <a:t>TD Creation Simplification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Details: </a:t>
            </a:r>
            <a:r>
              <a:rPr lang="en-US" dirty="0"/>
              <a:t>There are at least three sub-problems that motivate this feature: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the media type is common across forms but is not application/</a:t>
            </a:r>
            <a:r>
              <a:rPr lang="en-US" dirty="0" err="1"/>
              <a:t>json</a:t>
            </a:r>
            <a:r>
              <a:rPr lang="en-US" dirty="0"/>
              <a:t>, it otherwise needs to be repeated in each form.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there are common protocol stack configurations such as different default verbs, baud rates, and endianness, they otherwise need to be repeated in each form.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Multiple bases are not otherwise possible, so each form repeats multiple bases. This is relevant (for example) when a TD has both local and public IP addresses.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8D644-9A4E-CEB1-085E-14A2BF25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7BF06-DBCD-F2EF-712D-331E2AF5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5D477F-BCBB-D7E7-3DFA-31F096C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2025-04-23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09AE-FC79-9D2D-61EF-2A0C08E7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D475-00EA-85CF-318A-DD9C80F0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See </a:t>
            </a:r>
            <a:r>
              <a:rPr lang="en-CA" dirty="0">
                <a:hlinkClick r:id="rId2"/>
              </a:rPr>
              <a:t>https://w3c.github.io/wot-usecases/#sec-use-case-categories</a:t>
            </a:r>
            <a:r>
              <a:rPr lang="en-CA" dirty="0"/>
              <a:t>  </a:t>
            </a:r>
          </a:p>
          <a:p>
            <a:r>
              <a:rPr lang="en-CA" dirty="0"/>
              <a:t>Intermediate, </a:t>
            </a:r>
            <a:r>
              <a:rPr lang="en-CA" i="1" dirty="0"/>
              <a:t>optional</a:t>
            </a:r>
            <a:r>
              <a:rPr lang="en-CA" dirty="0"/>
              <a:t> step but allows for generalization</a:t>
            </a:r>
          </a:p>
          <a:p>
            <a:pPr lvl="1"/>
            <a:r>
              <a:rPr lang="en-CA" dirty="0"/>
              <a:t>Avoids having to constantly update “requirement” to “use case” mapping</a:t>
            </a:r>
          </a:p>
          <a:p>
            <a:pPr lvl="1"/>
            <a:r>
              <a:rPr lang="en-CA" b="1" i="1" dirty="0"/>
              <a:t>JUST A CONVENIENCE </a:t>
            </a:r>
            <a:r>
              <a:rPr lang="en-CA" dirty="0"/>
              <a:t>when many use cases share common requirements</a:t>
            </a:r>
          </a:p>
          <a:p>
            <a:pPr marL="0" indent="0">
              <a:buNone/>
            </a:pPr>
            <a:r>
              <a:rPr lang="en-CA" dirty="0"/>
              <a:t>Some possible categories:</a:t>
            </a:r>
          </a:p>
          <a:p>
            <a:r>
              <a:rPr lang="en-CA" dirty="0"/>
              <a:t>Private (handles personal or confidential information)</a:t>
            </a:r>
          </a:p>
          <a:p>
            <a:r>
              <a:rPr lang="en-CA" dirty="0"/>
              <a:t>Flexible Protocol Usage (use multiple protocols)</a:t>
            </a:r>
          </a:p>
          <a:p>
            <a:r>
              <a:rPr lang="en-CA" dirty="0"/>
              <a:t>Cloud Integration (shares data with remote servers)</a:t>
            </a:r>
          </a:p>
          <a:p>
            <a:r>
              <a:rPr lang="en-CA" dirty="0"/>
              <a:t>Local Access (needs to operate without a global connection)</a:t>
            </a:r>
          </a:p>
          <a:p>
            <a:r>
              <a:rPr lang="en-CA" dirty="0"/>
              <a:t>Mobile (location is subject to change)</a:t>
            </a:r>
          </a:p>
          <a:p>
            <a:r>
              <a:rPr lang="en-CA" dirty="0"/>
              <a:t>Resiliency (needs to be robust to failures and attacks of various kinds)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324D6-CCAD-24D7-9788-A5224D18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C13F2-8181-81B2-4822-21E8A07D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6BA347-3135-66B1-99D6-45003D29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2025-04-23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4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5013-05C7-BCB2-216E-DEF805EA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C16E-7555-6742-B909-8BEC914D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-apple-system"/>
              </a:rPr>
              <a:t>For User Stories</a:t>
            </a:r>
            <a:endParaRPr lang="en-US" b="0" i="0" dirty="0">
              <a:effectLst/>
              <a:latin typeface="-apple-system"/>
            </a:endParaRPr>
          </a:p>
          <a:p>
            <a:pPr lvl="1"/>
            <a:r>
              <a:rPr lang="en-US" b="0" i="0" dirty="0">
                <a:effectLst/>
                <a:latin typeface="-apple-system"/>
              </a:rPr>
              <a:t>User stories are intentionally concise and high-level.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Evolution of feature specifications: </a:t>
            </a:r>
            <a:r>
              <a:rPr lang="en-US" dirty="0">
                <a:latin typeface="-apple-system"/>
                <a:sym typeface="Wingdings" panose="05000000000000000000" pitchFamily="2" charset="2"/>
              </a:rPr>
              <a:t>I</a:t>
            </a:r>
            <a:r>
              <a:rPr lang="en-US" b="0" i="0" dirty="0">
                <a:effectLst/>
                <a:latin typeface="-apple-system"/>
                <a:sym typeface="Wingdings" panose="05000000000000000000" pitchFamily="2" charset="2"/>
              </a:rPr>
              <a:t>ssues  {</a:t>
            </a:r>
            <a:r>
              <a:rPr lang="en-US" b="0" i="0" dirty="0">
                <a:effectLst/>
                <a:latin typeface="-apple-system"/>
              </a:rPr>
              <a:t>MD files </a:t>
            </a:r>
            <a:r>
              <a:rPr lang="en-US" b="0" i="0" dirty="0">
                <a:effectLst/>
                <a:latin typeface="-apple-system"/>
                <a:sym typeface="Wingdings" panose="05000000000000000000" pitchFamily="2" charset="2"/>
              </a:rPr>
              <a:t>} </a:t>
            </a:r>
            <a:r>
              <a:rPr lang="en-US" b="0" i="0" dirty="0">
                <a:effectLst/>
                <a:latin typeface="-apple-system"/>
              </a:rPr>
              <a:t>PRs</a:t>
            </a:r>
            <a:r>
              <a:rPr lang="en-US" dirty="0">
                <a:latin typeface="-apple-system"/>
              </a:rPr>
              <a:t> </a:t>
            </a:r>
            <a:r>
              <a:rPr lang="en-US" dirty="0">
                <a:latin typeface="-apple-system"/>
                <a:sym typeface="Wingdings" panose="05000000000000000000" pitchFamily="2" charset="2"/>
              </a:rPr>
              <a:t> F</a:t>
            </a:r>
            <a:r>
              <a:rPr lang="en-US" b="0" i="0" dirty="0">
                <a:effectLst/>
                <a:latin typeface="-apple-system"/>
              </a:rPr>
              <a:t>eature </a:t>
            </a:r>
          </a:p>
          <a:p>
            <a:pPr lvl="2"/>
            <a:r>
              <a:rPr lang="en-US" dirty="0">
                <a:latin typeface="-apple-system"/>
              </a:rPr>
              <a:t>Completed </a:t>
            </a:r>
            <a:r>
              <a:rPr lang="en-US" b="0" i="0" dirty="0">
                <a:effectLst/>
                <a:latin typeface="-apple-system"/>
              </a:rPr>
              <a:t>“capability” should be a feature </a:t>
            </a:r>
          </a:p>
          <a:p>
            <a:pPr lvl="2"/>
            <a:r>
              <a:rPr lang="en-US" dirty="0">
                <a:latin typeface="-apple-system"/>
              </a:rPr>
              <a:t>For WIP a user story can link to intermediate design docs, but…</a:t>
            </a:r>
          </a:p>
          <a:p>
            <a:pPr lvl="2"/>
            <a:r>
              <a:rPr lang="en-US" dirty="0">
                <a:latin typeface="-apple-system"/>
              </a:rPr>
              <a:t>Eventually should link to a “feature”: a single assertion or a section in a spec doc</a:t>
            </a:r>
          </a:p>
          <a:p>
            <a:pPr lvl="1"/>
            <a:r>
              <a:rPr lang="en-US" b="0" i="1" dirty="0">
                <a:effectLst/>
                <a:latin typeface="-apple-system"/>
              </a:rPr>
              <a:t>Detailed</a:t>
            </a:r>
            <a:r>
              <a:rPr lang="en-US" b="0" i="0" dirty="0">
                <a:effectLst/>
                <a:latin typeface="-apple-system"/>
              </a:rPr>
              <a:t> requirements can be in specification documents themselves (e.g. technical requirements) in introductory material.   </a:t>
            </a:r>
          </a:p>
          <a:p>
            <a:r>
              <a:rPr lang="en-US" b="0" i="0" dirty="0">
                <a:effectLst/>
                <a:latin typeface="-apple-system"/>
              </a:rPr>
              <a:t>For Use Cases</a:t>
            </a:r>
          </a:p>
          <a:p>
            <a:pPr lvl="1"/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f one does not exist to support a User Story, it should be created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Doesn't need a ton of implementation details</a:t>
            </a:r>
          </a:p>
          <a:p>
            <a:pPr lvl="1"/>
            <a:r>
              <a:rPr lang="en-US" dirty="0">
                <a:latin typeface="-apple-system"/>
              </a:rPr>
              <a:t>Reuse existing Use Cases if possible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For Use Case Categories</a:t>
            </a:r>
          </a:p>
          <a:p>
            <a:pPr lvl="1"/>
            <a:r>
              <a:rPr lang="en-US" dirty="0">
                <a:latin typeface="-apple-system"/>
              </a:rPr>
              <a:t>A set of Use Cases sharing a common property</a:t>
            </a:r>
          </a:p>
          <a:p>
            <a:pPr lvl="2"/>
            <a:r>
              <a:rPr lang="en-US" dirty="0">
                <a:latin typeface="-apple-system"/>
              </a:rPr>
              <a:t>e.g. “Needs role-based access controls”</a:t>
            </a:r>
          </a:p>
          <a:p>
            <a:pPr lvl="1"/>
            <a:r>
              <a:rPr lang="en-US" dirty="0">
                <a:latin typeface="-apple-system"/>
              </a:rPr>
              <a:t>Create one if needed if many use cases motivate some User 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5EC43-454F-9F9A-6AAF-35DECCEA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E39FC-8EAA-4AE1-9D56-79465C4E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C8FF72-5B9B-36B9-05D6-085027FF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2025-04-23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A6D-1173-B005-E564-1FA04B68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7F4D-199E-8A53-CD69-5BE279A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3247-FC3A-0E7A-B262-3D59C7A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16BE-0BA4-C7AF-F770-2431352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9EC3-697C-FF23-1D4E-83C3507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2025-04-23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5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293</TotalTime>
  <Words>849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Wingdings</vt:lpstr>
      <vt:lpstr>Office Theme</vt:lpstr>
      <vt:lpstr>Office Theme</vt:lpstr>
      <vt:lpstr>Use Case and Requirements: Process Review</vt:lpstr>
      <vt:lpstr>UC  {Category } US  (WI | Feature)</vt:lpstr>
      <vt:lpstr>Process</vt:lpstr>
      <vt:lpstr>User Story (Requirement): Template</vt:lpstr>
      <vt:lpstr>Requirements Test Case</vt:lpstr>
      <vt:lpstr>Categories</vt:lpstr>
      <vt:lpstr>Workflow Considerations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6</cp:revision>
  <dcterms:created xsi:type="dcterms:W3CDTF">2024-09-04T13:22:45Z</dcterms:created>
  <dcterms:modified xsi:type="dcterms:W3CDTF">2025-04-21T15:10:46Z</dcterms:modified>
</cp:coreProperties>
</file>