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BE3-4D20-EF90-4448-4A1077AF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2F5DD-45CB-9B9F-04A3-CAFC541F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14A4-1517-9A42-441C-FE4A6404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2917-DBBC-AC06-67E0-771450CF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CA2D-E9ED-1166-3A50-1D2985D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AFC9-E434-4349-AD1D-A1958F4D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EF7DB-2373-C135-BAF6-25DD3D51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D5E-2FB7-63FD-050D-5ABB3879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7AAF-8AFB-5E4B-1143-66113057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69A0-DDA5-70F2-E07C-807F496B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FC33D-CBB5-FF94-92B8-B451F8E11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8CB4-57BE-FDDC-9A41-21FD2C6A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1F89-AB3C-BD71-D7D9-5C0CC9E7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AB3D-D3F8-29E9-3997-29763EE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CDE8-0B8B-A44C-FBC0-ED9FBFD3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A9C7-56EF-A5DC-859C-7A1CFF18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1A2C-8926-3E37-B5A6-25C5BB40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94E6-767D-75C7-C4C0-C7F95435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416-1438-6855-A2A9-A8BA3DD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43C1-817F-2841-5EE4-A2C0D78B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C3F3-11DD-0BA3-4A2C-E0E91728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166A-FA7A-EB4F-CB51-4A07CFA33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C739-0315-F2AE-897C-78384E2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762D-FF46-C4CB-3DE9-F0555DFE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62C-CD7F-81F5-E14E-E6BB6F99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9EF-0C95-CB81-1AA7-320B0F2C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5B2-A568-CB00-C15B-32CE4D1C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E0BC-77B4-7A72-AB69-F221CC7B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C1898-F17D-D263-E86E-4AB6851A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C719-4580-CB53-738F-57664659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E4D6-3799-CEAE-2EB7-B6ABD8E3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9936-3ED0-3EB1-F658-68310EBE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1548-49AC-645E-6C7B-6A3141EF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A1568-7479-A0CD-5105-3A2FE9E5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2C56-9D73-890C-FCE9-6A53F100D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BF8BA-8BF2-EF38-6CAF-233C52ED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89438-06C3-46F0-54F9-6F033EF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91C8-3CBB-B588-8DAB-664D5140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A74E5-3A70-9755-A566-C611FBA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147-B773-3B97-466D-890A5E26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A6E17-469E-4E4F-64B1-86E1D6D3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2990A-8D83-343A-D7A6-EEF9B7E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8A575-5EF2-93BC-3516-5D8FAAE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9B1A7-4DC6-22F8-143B-9C46161A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4BA5-160E-7014-7CE6-915FC50A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5EC0-4ED7-E791-2546-C92FE8B7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CAD-9F5E-88C5-D65D-4C5047DF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4564-CFE0-111A-4F45-F9F89566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9BBB-F7E9-12D7-DFBA-FBCE5F3D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4B44-F8B1-D569-0E49-74BB873F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F6070-E54B-8948-AC5F-5FA7432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59A3B-85A4-3722-9B75-0A8A473D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D0D-B3EE-2226-0398-B0819C4E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9463-409A-69D1-ACE8-580A95ACF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A308F-1CA8-5288-A376-441C40C31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5E0F-1B15-BF1E-5612-15C1DCD8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893C3-2B0F-1ACE-8EBE-3187DB16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F38E-913B-E5DD-5183-514D1589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CC16A-26CE-ED36-76A6-66DFD383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5757-330A-97F6-5F1B-1B0A57C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7547-2E84-2DCE-7149-8AFFAB12B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31181-4288-884D-B99E-CF9D60D1494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22A9-6629-A737-AF49-44E86ECA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874B-0CD7-1B01-BFD3-6E0503486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16ACB-CA4E-EF46-9C5C-C19429EE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529E-4734-5FBF-6460-0E74D160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25"/>
            <a:ext cx="10515600" cy="1325563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-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0A73-3BC8-BD53-C182-D837086D685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3285" y="1367313"/>
            <a:ext cx="11545369" cy="5303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TD Playground allows validation of TD, but maybe should validate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the event having the coffee service still servicing was distracting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Possibly prepare tables out of earshot and then wheel them into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a “Getting Started” as either a breakout or early morning event to ramp up new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Kudos to everyone involved, and </a:t>
            </a:r>
            <a:r>
              <a:rPr lang="en-US" dirty="0" err="1"/>
              <a:t>esp</a:t>
            </a:r>
            <a:r>
              <a:rPr lang="en-US" dirty="0"/>
              <a:t> Sebastian and 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 venue and organization</a:t>
            </a:r>
          </a:p>
          <a:p>
            <a:pPr marL="800100" lvl="1" indent="-342900"/>
            <a:r>
              <a:rPr lang="en-US" dirty="0"/>
              <a:t>We knew where to go and how to register</a:t>
            </a:r>
          </a:p>
          <a:p>
            <a:pPr marL="800100" lvl="1" indent="-342900"/>
            <a:r>
              <a:rPr lang="en-US" dirty="0"/>
              <a:t>After events were </a:t>
            </a:r>
            <a:r>
              <a:rPr lang="en-US"/>
              <a:t>well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WoT -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Thomas</dc:creator>
  <cp:lastModifiedBy>Joshua Thomas</cp:lastModifiedBy>
  <cp:revision>2</cp:revision>
  <dcterms:created xsi:type="dcterms:W3CDTF">2024-11-28T09:35:59Z</dcterms:created>
  <dcterms:modified xsi:type="dcterms:W3CDTF">2024-11-28T09:47:35Z</dcterms:modified>
</cp:coreProperties>
</file>