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21688-0152-4784-8214-761ACBB9D3EE}" v="3" dt="2024-11-28T09:53:27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atsch, Matthias (SI B PRO TI EAC)" userId="20863ca1-bdcb-4702-9c3b-68e8e242a63d" providerId="ADAL" clId="{18A21688-0152-4784-8214-761ACBB9D3EE}"/>
    <pc:docChg chg="custSel modSld">
      <pc:chgData name="Kovatsch, Matthias (SI B PRO TI EAC)" userId="20863ca1-bdcb-4702-9c3b-68e8e242a63d" providerId="ADAL" clId="{18A21688-0152-4784-8214-761ACBB9D3EE}" dt="2024-11-28T10:00:24.443" v="126" actId="1076"/>
      <pc:docMkLst>
        <pc:docMk/>
      </pc:docMkLst>
      <pc:sldChg chg="modSp mod">
        <pc:chgData name="Kovatsch, Matthias (SI B PRO TI EAC)" userId="20863ca1-bdcb-4702-9c3b-68e8e242a63d" providerId="ADAL" clId="{18A21688-0152-4784-8214-761ACBB9D3EE}" dt="2024-11-28T10:00:24.443" v="126" actId="1076"/>
        <pc:sldMkLst>
          <pc:docMk/>
          <pc:sldMk cId="1255450728" sldId="256"/>
        </pc:sldMkLst>
        <pc:spChg chg="mod">
          <ac:chgData name="Kovatsch, Matthias (SI B PRO TI EAC)" userId="20863ca1-bdcb-4702-9c3b-68e8e242a63d" providerId="ADAL" clId="{18A21688-0152-4784-8214-761ACBB9D3EE}" dt="2024-11-28T09:59:39.257" v="116" actId="27636"/>
          <ac:spMkLst>
            <pc:docMk/>
            <pc:sldMk cId="1255450728" sldId="256"/>
            <ac:spMk id="29" creationId="{10A4F55C-A4AD-8FCA-2675-263876884901}"/>
          </ac:spMkLst>
        </pc:spChg>
        <pc:spChg chg="mod">
          <ac:chgData name="Kovatsch, Matthias (SI B PRO TI EAC)" userId="20863ca1-bdcb-4702-9c3b-68e8e242a63d" providerId="ADAL" clId="{18A21688-0152-4784-8214-761ACBB9D3EE}" dt="2024-11-28T10:00:24.443" v="126" actId="1076"/>
          <ac:spMkLst>
            <pc:docMk/>
            <pc:sldMk cId="1255450728" sldId="256"/>
            <ac:spMk id="30" creationId="{F77B17ED-376C-F26A-CC1D-D65EB594E2AD}"/>
          </ac:spMkLst>
        </pc:spChg>
        <pc:spChg chg="mod">
          <ac:chgData name="Kovatsch, Matthias (SI B PRO TI EAC)" userId="20863ca1-bdcb-4702-9c3b-68e8e242a63d" providerId="ADAL" clId="{18A21688-0152-4784-8214-761ACBB9D3EE}" dt="2024-11-28T09:53:55.525" v="23" actId="20577"/>
          <ac:spMkLst>
            <pc:docMk/>
            <pc:sldMk cId="1255450728" sldId="256"/>
            <ac:spMk id="50" creationId="{BF2FB346-4B8B-E39C-F9D3-42BDA838B4A1}"/>
          </ac:spMkLst>
        </pc:spChg>
        <pc:picChg chg="mod">
          <ac:chgData name="Kovatsch, Matthias (SI B PRO TI EAC)" userId="20863ca1-bdcb-4702-9c3b-68e8e242a63d" providerId="ADAL" clId="{18A21688-0152-4784-8214-761ACBB9D3EE}" dt="2024-11-28T09:53:27.635" v="2" actId="1038"/>
          <ac:picMkLst>
            <pc:docMk/>
            <pc:sldMk cId="1255450728" sldId="256"/>
            <ac:picMk id="22" creationId="{FF054579-35C3-5114-AA67-58603F52368B}"/>
          </ac:picMkLst>
        </pc:picChg>
        <pc:cxnChg chg="mod">
          <ac:chgData name="Kovatsch, Matthias (SI B PRO TI EAC)" userId="20863ca1-bdcb-4702-9c3b-68e8e242a63d" providerId="ADAL" clId="{18A21688-0152-4784-8214-761ACBB9D3EE}" dt="2024-11-28T10:00:24.443" v="126" actId="1076"/>
          <ac:cxnSpMkLst>
            <pc:docMk/>
            <pc:sldMk cId="1255450728" sldId="256"/>
            <ac:cxnSpMk id="32" creationId="{4B4A3C67-C525-2744-5F53-5B735EEE699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5E82-D932-77CD-2E2C-D5688C178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1059A-C105-CCB9-103C-008F2099A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7FBD-5055-59B3-EFB8-9B4FCFDB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6FE20-4603-64FE-ABD5-B482C13C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41A2B-33F1-BF67-935E-6AFA6FC3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555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6DB2-AE73-8781-8990-1313AA85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53CF4-0202-8976-CAD4-7B0717075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2091-D841-0D46-FA4F-AA8DC736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3B85D-F1D8-24D7-9049-163F917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6689-5DF9-67F3-1D41-4A06F8B2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655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0A1A3-CF4B-9B1A-78D1-FD357FB2A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BDE5E-BAA8-A156-9E7F-DB6F82B46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37D94-2B47-486A-7590-192BA469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92EDD-0B0F-4555-13D2-2597D77C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E5FF0-0EB4-8C0B-4DD1-BDC43589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113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E7CB-DA74-1844-7671-B9FEA4FF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1A7F-0875-196D-08B1-EC637F6ED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92FD2-5029-C39D-F3E8-4EA31C5A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ECB48-DC15-2EC5-9045-50717653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7A42F-4225-8B7A-F442-6526DD58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526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224C-EBDF-E918-3CE1-52442D4E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48553-6640-C128-F03A-8285FBDDC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AD447-4A52-B610-1781-B2BEFA67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0B94-BF70-716B-5B8E-FC2264B5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74BB1-15B5-CF3E-5201-E8689EC2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924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2AA6-35B8-9BD0-2524-77BC4AEA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9B4A-141D-97CF-4E44-3B496B336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850D4-A8E6-17F9-39E7-A12DCCF89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068D-E4D7-0B41-E269-D1499899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64878-6378-C8D9-AF37-4C3E3AF4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6AC2F-0B0D-0056-A59C-7E57DA39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81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249F-8BB0-7783-DE2C-4589B799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309BD-4938-1C96-4B31-8551288A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377C-38E2-4B6C-EAD7-B38D7C3D2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4BF60-2DB4-6EA6-226B-EEA400CB3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661A4-A360-6445-FF25-2C8F18188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73F2D-EBA8-BABD-C2AF-D24E1EA7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10C95-8E48-EF8B-6E9A-1F5A856C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F72FF-F8A1-9B1E-E11B-8AFC9123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72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8E6D-31B2-BCD6-7BA9-6DEC2787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C468F-0714-594B-B15E-C4FCF713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3A483-7E03-2DF4-A150-6653BFC1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11B28-0D01-B3DD-6E4F-8162357C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935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EDCF9-7EC8-F06F-81F4-39802268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4E900-D12E-AB66-4526-FC732980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2AE63-AF2F-0294-1B56-74CDB154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04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71A0-AED8-8983-9788-46A728C0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2FC3-8F8F-D330-ADF9-567A5CB1A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8E2ED-64AA-4577-C3D6-7C115A465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4FC50-64DF-DC92-8AEC-AF8E55B7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F2AFA-84B1-DCC0-4DEC-A18AF973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9B761-08CA-5A0C-474C-29479F2B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9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6FBF-D1F4-530F-79E4-6CA4207E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A8D3D-02EC-8ACF-A1A2-4A62CDBC7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A407C-0088-4CF0-CB25-F2C06997B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8D81F-5FA8-EA23-8903-20AF067D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3BF30-737B-D97E-A741-E0E14D07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A6BCD-D933-B0B8-0F2B-609C995D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43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51EDF-5530-80B4-53C1-E55E69AD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DDB66-1CD9-3045-95BE-863D7B0F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A4C2-EB24-9BB9-74B8-C1E2729E0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F4A0F-7231-0015-46AE-958F50A05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AA29A-DEF3-427E-09BC-9CF4AEDB3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921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7ACEA1-0DEE-F563-79DA-7837181D01C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9268603" y="2560844"/>
            <a:ext cx="755452" cy="1161944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8F0998-CFA7-09E9-C8CF-2EEBA2736444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10024055" y="2560844"/>
            <a:ext cx="674788" cy="95326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F8FE9D-E807-8EEB-BECC-765F38556C77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10024055" y="2560844"/>
            <a:ext cx="958473" cy="99622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A7F249-26F4-FD28-2DC0-206FB837D4A3}"/>
              </a:ext>
            </a:extLst>
          </p:cNvPr>
          <p:cNvCxnSpPr>
            <a:cxnSpLocks/>
          </p:cNvCxnSpPr>
          <p:nvPr/>
        </p:nvCxnSpPr>
        <p:spPr>
          <a:xfrm flipH="1" flipV="1">
            <a:off x="10024055" y="2560844"/>
            <a:ext cx="1388336" cy="114862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9A32056-9BF3-9AD5-DD61-4EE5779D57CD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flipH="1" flipV="1">
            <a:off x="10024055" y="2560844"/>
            <a:ext cx="129691" cy="234718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1AAFE184-611D-E7F5-1EF3-E19A45FB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W3C </a:t>
            </a:r>
            <a:r>
              <a:rPr lang="de-CH" dirty="0" err="1"/>
              <a:t>WoT</a:t>
            </a:r>
            <a:r>
              <a:rPr lang="de-CH" dirty="0"/>
              <a:t> – </a:t>
            </a:r>
            <a:r>
              <a:rPr lang="de-CH" dirty="0" err="1"/>
              <a:t>Plugfest</a:t>
            </a:r>
            <a:r>
              <a:rPr lang="de-CH" dirty="0"/>
              <a:t> Nov 2024</a:t>
            </a:r>
          </a:p>
        </p:txBody>
      </p:sp>
      <p:pic>
        <p:nvPicPr>
          <p:cNvPr id="20" name="Picture 19" descr="A white box with black text&#10;&#10;Description automatically generated">
            <a:extLst>
              <a:ext uri="{FF2B5EF4-FFF2-40B4-BE49-F238E27FC236}">
                <a16:creationId xmlns:a16="http://schemas.microsoft.com/office/drawing/2014/main" id="{6E12F209-77FD-CFBF-FC20-1EA8A8B13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446" y="3209304"/>
            <a:ext cx="959346" cy="1341695"/>
          </a:xfrm>
          <a:prstGeom prst="rect">
            <a:avLst/>
          </a:prstGeom>
        </p:spPr>
      </p:pic>
      <p:pic>
        <p:nvPicPr>
          <p:cNvPr id="21" name="Picture 20" descr="A white cylindrical object with a digital display&#10;&#10;Description automatically generated">
            <a:extLst>
              <a:ext uri="{FF2B5EF4-FFF2-40B4-BE49-F238E27FC236}">
                <a16:creationId xmlns:a16="http://schemas.microsoft.com/office/drawing/2014/main" id="{EA0FA65A-5A86-F151-3138-E59DB8CF7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048" y="4908029"/>
            <a:ext cx="785395" cy="1174886"/>
          </a:xfrm>
          <a:prstGeom prst="rect">
            <a:avLst/>
          </a:prstGeom>
        </p:spPr>
      </p:pic>
      <p:pic>
        <p:nvPicPr>
          <p:cNvPr id="22" name="Picture 24" descr="image">
            <a:extLst>
              <a:ext uri="{FF2B5EF4-FFF2-40B4-BE49-F238E27FC236}">
                <a16:creationId xmlns:a16="http://schemas.microsoft.com/office/drawing/2014/main" id="{FF054579-35C3-5114-AA67-58603F523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605" y="3456624"/>
            <a:ext cx="1201286" cy="126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white square object with buttons and a logo&#10;&#10;Description automatically generated">
            <a:extLst>
              <a:ext uri="{FF2B5EF4-FFF2-40B4-BE49-F238E27FC236}">
                <a16:creationId xmlns:a16="http://schemas.microsoft.com/office/drawing/2014/main" id="{9DD90211-855D-47F7-250D-B81B620DD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667" y="1516068"/>
            <a:ext cx="1044776" cy="1044776"/>
          </a:xfrm>
          <a:prstGeom prst="rect">
            <a:avLst/>
          </a:prstGeom>
        </p:spPr>
      </p:pic>
      <p:pic>
        <p:nvPicPr>
          <p:cNvPr id="26" name="Picture 25" descr="A white box with black text&#10;&#10;Description automatically generated">
            <a:extLst>
              <a:ext uri="{FF2B5EF4-FFF2-40B4-BE49-F238E27FC236}">
                <a16:creationId xmlns:a16="http://schemas.microsoft.com/office/drawing/2014/main" id="{A2BB3231-07C9-B46E-E722-EEC0B0554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846" y="3361704"/>
            <a:ext cx="959346" cy="1341695"/>
          </a:xfrm>
          <a:prstGeom prst="rect">
            <a:avLst/>
          </a:prstGeom>
        </p:spPr>
      </p:pic>
      <p:pic>
        <p:nvPicPr>
          <p:cNvPr id="27" name="Picture 26" descr="A white box with black text&#10;&#10;Description automatically generated">
            <a:extLst>
              <a:ext uri="{FF2B5EF4-FFF2-40B4-BE49-F238E27FC236}">
                <a16:creationId xmlns:a16="http://schemas.microsoft.com/office/drawing/2014/main" id="{0C83A548-2DE0-31A2-F648-0312A4D4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246" y="3514104"/>
            <a:ext cx="959346" cy="1341695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0A4F55C-A4AD-8FCA-2675-26387688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1071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Thread</a:t>
            </a:r>
            <a:r>
              <a:rPr lang="en-US" dirty="0"/>
              <a:t>-connected </a:t>
            </a:r>
            <a:r>
              <a:rPr lang="en-US" b="1" dirty="0">
                <a:solidFill>
                  <a:schemeClr val="accent3"/>
                </a:solidFill>
              </a:rPr>
              <a:t>KNX IoT</a:t>
            </a:r>
            <a:r>
              <a:rPr lang="en-US" dirty="0"/>
              <a:t> devices</a:t>
            </a:r>
          </a:p>
          <a:p>
            <a:pPr lvl="1"/>
            <a:r>
              <a:rPr lang="en-US" sz="2000" dirty="0"/>
              <a:t>Thread Border Router (Ethernet to Thread (wireless)</a:t>
            </a:r>
          </a:p>
          <a:p>
            <a:pPr lvl="1"/>
            <a:r>
              <a:rPr lang="en-US" sz="2000" dirty="0"/>
              <a:t>Room unit (user interface to choose setpoint etc.)</a:t>
            </a:r>
          </a:p>
          <a:p>
            <a:pPr lvl="1"/>
            <a:r>
              <a:rPr lang="en-US" sz="2000" dirty="0"/>
              <a:t>Sensors (room temperature, relative humidity, CO2)</a:t>
            </a:r>
          </a:p>
          <a:p>
            <a:pPr lvl="1"/>
            <a:r>
              <a:rPr lang="en-US" sz="2000" dirty="0"/>
              <a:t>Valve actuator (PID controller + motor controls)</a:t>
            </a:r>
          </a:p>
          <a:p>
            <a:r>
              <a:rPr lang="en-US" dirty="0"/>
              <a:t> Main findings</a:t>
            </a:r>
          </a:p>
          <a:p>
            <a:pPr lvl="1"/>
            <a:r>
              <a:rPr lang="en-US" dirty="0"/>
              <a:t>Sleepy devices: 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curently</a:t>
            </a:r>
            <a:r>
              <a:rPr lang="en-US" dirty="0"/>
              <a:t> has no support</a:t>
            </a:r>
            <a:endParaRPr lang="en-US" b="1" dirty="0"/>
          </a:p>
          <a:p>
            <a:pPr lvl="2"/>
            <a:r>
              <a:rPr lang="en-US" dirty="0"/>
              <a:t>Periodic wake-up, announced via </a:t>
            </a:r>
            <a:r>
              <a:rPr lang="en-US" dirty="0" err="1"/>
              <a:t>mDNS</a:t>
            </a:r>
            <a:r>
              <a:rPr lang="en-US" dirty="0"/>
              <a:t> (via TBR)</a:t>
            </a:r>
          </a:p>
          <a:p>
            <a:pPr lvl="2"/>
            <a:r>
              <a:rPr lang="en-US" dirty="0"/>
              <a:t>Also common for Matter devices</a:t>
            </a:r>
          </a:p>
          <a:p>
            <a:pPr lvl="1"/>
            <a:r>
              <a:rPr lang="en-US" dirty="0"/>
              <a:t>Security Schemes: OSCORE and SPAKE2+</a:t>
            </a:r>
          </a:p>
          <a:p>
            <a:pPr lvl="2"/>
            <a:r>
              <a:rPr lang="en-US" dirty="0"/>
              <a:t>OSCORE scheme missing (any collaborators?)</a:t>
            </a:r>
          </a:p>
          <a:p>
            <a:pPr lvl="2"/>
            <a:r>
              <a:rPr lang="en-US" dirty="0"/>
              <a:t>Combinations with different security bootstrapping mechanisms</a:t>
            </a:r>
          </a:p>
          <a:p>
            <a:pPr lvl="1"/>
            <a:r>
              <a:rPr lang="en-US" dirty="0"/>
              <a:t>Discovery</a:t>
            </a:r>
          </a:p>
          <a:p>
            <a:pPr lvl="2"/>
            <a:r>
              <a:rPr lang="en-US" dirty="0" err="1"/>
              <a:t>mDNS</a:t>
            </a:r>
            <a:r>
              <a:rPr lang="en-US" dirty="0"/>
              <a:t> over IPv6 requires a lot of configuration on host OS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B17ED-376C-F26A-CC1D-D65EB594E2AD}"/>
              </a:ext>
            </a:extLst>
          </p:cNvPr>
          <p:cNvSpPr txBox="1"/>
          <p:nvPr/>
        </p:nvSpPr>
        <p:spPr>
          <a:xfrm>
            <a:off x="9186998" y="717102"/>
            <a:ext cx="16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Ethernet + IPv6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4A3C67-C525-2744-5F53-5B735EEE699A}"/>
              </a:ext>
            </a:extLst>
          </p:cNvPr>
          <p:cNvCxnSpPr>
            <a:stCxn id="23" idx="0"/>
            <a:endCxn id="30" idx="2"/>
          </p:cNvCxnSpPr>
          <p:nvPr/>
        </p:nvCxnSpPr>
        <p:spPr>
          <a:xfrm flipV="1">
            <a:off x="10024055" y="1086434"/>
            <a:ext cx="0" cy="42963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ACC7D94-D518-D940-DFDF-1FBC705C84F9}"/>
              </a:ext>
            </a:extLst>
          </p:cNvPr>
          <p:cNvSpPr txBox="1"/>
          <p:nvPr/>
        </p:nvSpPr>
        <p:spPr>
          <a:xfrm>
            <a:off x="10485634" y="2056211"/>
            <a:ext cx="1547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2"/>
                </a:solidFill>
              </a:rPr>
              <a:t>IEEE 802.15.4</a:t>
            </a:r>
          </a:p>
          <a:p>
            <a:r>
              <a:rPr lang="de-CH" dirty="0">
                <a:solidFill>
                  <a:schemeClr val="accent2"/>
                </a:solidFill>
              </a:rPr>
              <a:t>+ 6LoWPAN</a:t>
            </a:r>
          </a:p>
          <a:p>
            <a:r>
              <a:rPr lang="de-CH" dirty="0">
                <a:solidFill>
                  <a:schemeClr val="accent2"/>
                </a:solidFill>
              </a:rPr>
              <a:t>+ Thread MLE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2FB346-4B8B-E39C-F9D3-42BDA838B4A1}"/>
              </a:ext>
            </a:extLst>
          </p:cNvPr>
          <p:cNvSpPr txBox="1"/>
          <p:nvPr/>
        </p:nvSpPr>
        <p:spPr>
          <a:xfrm>
            <a:off x="10673605" y="4957506"/>
            <a:ext cx="1409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3"/>
                </a:solidFill>
              </a:rPr>
              <a:t>CoAP</a:t>
            </a:r>
            <a:endParaRPr lang="de-CH" dirty="0">
              <a:solidFill>
                <a:schemeClr val="accent3"/>
              </a:solidFill>
            </a:endParaRPr>
          </a:p>
          <a:p>
            <a:r>
              <a:rPr lang="de-CH" dirty="0">
                <a:solidFill>
                  <a:schemeClr val="accent3"/>
                </a:solidFill>
              </a:rPr>
              <a:t>(+ OSCORE</a:t>
            </a:r>
          </a:p>
          <a:p>
            <a:r>
              <a:rPr lang="de-CH" dirty="0">
                <a:solidFill>
                  <a:schemeClr val="accent3"/>
                </a:solidFill>
              </a:rPr>
              <a:t> + SPAKE2+)</a:t>
            </a:r>
          </a:p>
        </p:txBody>
      </p:sp>
    </p:spTree>
    <p:extLst>
      <p:ext uri="{BB962C8B-B14F-4D97-AF65-F5344CB8AC3E}">
        <p14:creationId xmlns:p14="http://schemas.microsoft.com/office/powerpoint/2010/main" val="125545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W3C WoT – Plugfest Nov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Kovatsch, Matthias (SI B PRO TI EAC)</dc:creator>
  <cp:lastModifiedBy>Kovatsch, Matthias (SI B PRO TI EAC)</cp:lastModifiedBy>
  <cp:revision>1</cp:revision>
  <dcterms:created xsi:type="dcterms:W3CDTF">2024-11-28T09:36:17Z</dcterms:created>
  <dcterms:modified xsi:type="dcterms:W3CDTF">2024-11-28T10:00:33Z</dcterms:modified>
</cp:coreProperties>
</file>