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85" d="100"/>
          <a:sy n="85" d="100"/>
        </p:scale>
        <p:origin x="-8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smtClean="0"/>
              <a:t>EURECOM</a:t>
            </a:r>
            <a:r>
              <a:rPr lang="en-US" altLang="ja-JP" sz="800" dirty="0" smtClean="0"/>
              <a:t>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6802586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611854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125145" y="1616581"/>
            <a:ext cx="583939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225329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390622" y="-1923022"/>
            <a:ext cx="14853" cy="707272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346400" y="-1162164"/>
            <a:ext cx="2594" cy="555489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8283723" y="17142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cxnSp>
        <p:nvCxnSpPr>
          <p:cNvPr id="89" name="カギ線コネクタ 77"/>
          <p:cNvCxnSpPr>
            <a:stCxn id="85" idx="1"/>
          </p:cNvCxnSpPr>
          <p:nvPr/>
        </p:nvCxnSpPr>
        <p:spPr>
          <a:xfrm rot="10800000" flipV="1">
            <a:off x="7727569" y="1999057"/>
            <a:ext cx="556154" cy="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63462723"/>
              </p:ext>
            </p:extLst>
          </p:nvPr>
        </p:nvGraphicFramePr>
        <p:xfrm>
          <a:off x="165101" y="1825625"/>
          <a:ext cx="876935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</Words>
  <Application>Microsoft Office PowerPoint</Application>
  <PresentationFormat>Bildschirmpräsentation (4:3)</PresentationFormat>
  <Paragraphs>244</Paragraphs>
  <Slides>6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Matthias Kovatsch</cp:lastModifiedBy>
  <cp:revision>245</cp:revision>
  <cp:lastPrinted>2017-10-04T10:03:01Z</cp:lastPrinted>
  <dcterms:created xsi:type="dcterms:W3CDTF">2017-08-13T06:02:55Z</dcterms:created>
  <dcterms:modified xsi:type="dcterms:W3CDTF">2017-10-18T13:45:47Z</dcterms:modified>
</cp:coreProperties>
</file>