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8B5-8607-A7F8-0C71-0091C539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C04B7-6308-4056-A150-F37BD5CB8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889F-DB31-1A51-EF47-DD970364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9D2F6-280B-CE8F-B35A-E23247B0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57F9-4161-00D4-8822-F8F7BD51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38E4-4DD0-8F6B-0DB9-FE45FC00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89A08-6BB0-7F48-C6EB-CC3C14F1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C55C-D735-0CBF-E082-D1EB6651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1E70-99EF-D7F1-DDE0-E3EAD96C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F06F-72F8-949C-DFD5-9EBD6336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BB443-E6CF-B8E1-DB50-4CE49D96D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051AC-1DAD-0462-2A02-0F20FDCCA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4F93B-E1F9-7BA1-EFB0-264690B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E4E6-8818-28A3-BD60-A5E867F8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FF43-7AD7-46EB-3585-A81FC7F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AEB6-0D23-7CB1-AB2F-7B5DE0E4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25B5-2E54-E2D9-E2C3-371C5663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0867-3719-4F2D-41AB-6E9C0BB4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A796-48CD-ACD8-FAC6-215FB979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0735-A19B-987B-ECA9-44ED8A0C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74C5-5D98-0078-354E-78B5F88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47F9-5A37-D158-7B2C-0E878F6A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0118-5C0B-69EC-F7D5-8828E4C3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6D1C-D196-34B0-A6A5-2B5119DF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9250-CB61-2075-2BD6-7150C170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24C2-9C02-2C4B-ED39-2F5F13E8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D6C-585C-9806-3FF4-4A6B291B3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35601-6860-3A5D-1971-CBDCDF926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DF030-DE9C-6072-11C0-8444DE7B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11FC-9DBA-3175-1214-A8F1B21D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BA198-51BD-44E4-59F8-B013E1C0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864B-F3D0-C68E-762F-743DB927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430F-7255-357E-BEE9-DEF47C51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0F69C-6927-158D-4EED-E4A2C496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2E51-E2DD-753F-EDAC-07B7A4785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287F2-CD10-0EE2-E6D4-4473B1DD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436DF-1EE2-74B5-B594-4718F67E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14563-0988-64CD-F214-6EF3F8EB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1C0A5-039F-5A54-4A93-5B0E767F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D076-D863-4999-1D1E-9B09ACCB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6045F-9449-E2BD-A0D8-8FA035B4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3CD8F-BCC2-2153-13D4-8C3AA5A7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092AB-C44A-AB91-8BE4-B3F58B5C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2B3B-FEBD-9006-BAC7-2DB776D0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9B8DD-DA74-3800-4ED0-0536FF5F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8E4AC-9BD9-F678-42EB-3996B601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84DF-0648-E128-7700-24A8524F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8648-0D62-5930-7159-C022D5F2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30681-5359-9959-570C-E7F65B9B5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EF16A-C48B-5112-C776-604ACEBE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AF109-0FE0-56E0-E5A1-9B5B3CEC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09273-0F55-9064-963F-901B1212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EFE0-0688-1452-3C4E-7D728740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21FAC-16EF-337A-2387-7A08FEAD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3F17E-56CF-BF68-7EFF-85F1D8D0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E6F6-3152-3AEA-E9F1-08BA7228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D5461-BEDB-29F5-01E5-81D740E6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EBE4B-9A67-4A5F-796B-716F7F72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8B655-D254-3AF6-C440-AEFA8C3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1C3F-7DDD-4FB6-14E6-3ABC71EA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9C08-2960-1B7A-4CA4-EE98E8DCC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72916-F4A3-CA48-91E7-24D7688CE00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2E27-F5E2-27CD-ED97-426545976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8910-30F6-AA24-7477-479DC3C9B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2825D-070C-354C-BF00-438BDD0A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t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94FF1F-96B3-5417-4AEE-847EFB061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Plugfest</a:t>
            </a:r>
            <a:r>
              <a:rPr lang="en-US" dirty="0"/>
              <a:t> 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C5AC7C-61D7-8E4F-ADA1-DB1218CF9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Ege Korkan</a:t>
            </a:r>
          </a:p>
        </p:txBody>
      </p:sp>
    </p:spTree>
    <p:extLst>
      <p:ext uri="{BB962C8B-B14F-4D97-AF65-F5344CB8AC3E}">
        <p14:creationId xmlns:p14="http://schemas.microsoft.com/office/powerpoint/2010/main" val="328312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4E1D9-A80E-9134-90F0-3D16ED2D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220C0-2CF9-6856-71BA-DE44AAB4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sure about the best way forward for hybrid events. </a:t>
            </a:r>
          </a:p>
          <a:p>
            <a:r>
              <a:rPr lang="en-US" dirty="0"/>
              <a:t>Choosing places like universities would be a good idea. TUM has (or had) a no restriction ethernet port for outgoing connections. </a:t>
            </a:r>
          </a:p>
          <a:p>
            <a:r>
              <a:rPr lang="en-US" dirty="0"/>
              <a:t>VPN Raspberry Pi is a good idea I think but needs to be available in the beginning</a:t>
            </a:r>
          </a:p>
        </p:txBody>
      </p:sp>
    </p:spTree>
    <p:extLst>
      <p:ext uri="{BB962C8B-B14F-4D97-AF65-F5344CB8AC3E}">
        <p14:creationId xmlns:p14="http://schemas.microsoft.com/office/powerpoint/2010/main" val="6668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658A5-2F5E-25D0-3297-840B2FD17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88D10-40EA-6B94-1120-38D0F8B0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Plugfest</a:t>
            </a:r>
            <a:r>
              <a:rPr lang="en-US" dirty="0"/>
              <a:t> Preparation? What should it be?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8AD686-4AB2-46CD-2B06-6388B684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discussed before was not the reality. </a:t>
            </a:r>
          </a:p>
          <a:p>
            <a:r>
              <a:rPr lang="en-US" dirty="0"/>
              <a:t>More organic collaborations than planned ones</a:t>
            </a:r>
          </a:p>
          <a:p>
            <a:r>
              <a:rPr lang="en-US" dirty="0"/>
              <a:t>Sitting close to another person in the first day has huge impact</a:t>
            </a:r>
          </a:p>
        </p:txBody>
      </p:sp>
    </p:spTree>
    <p:extLst>
      <p:ext uri="{BB962C8B-B14F-4D97-AF65-F5344CB8AC3E}">
        <p14:creationId xmlns:p14="http://schemas.microsoft.com/office/powerpoint/2010/main" val="364408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1585D-7D14-A892-5B57-F85390824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96C3D-436E-9EC9-D006-FAB24BD4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19565-93C3-35F6-F119-3B0C9D19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time for showcasing (the coffee break was too short)</a:t>
            </a:r>
          </a:p>
          <a:p>
            <a:r>
              <a:rPr lang="en-US" dirty="0"/>
              <a:t>No time was available for testing spec features like initial connection</a:t>
            </a:r>
          </a:p>
        </p:txBody>
      </p:sp>
    </p:spTree>
    <p:extLst>
      <p:ext uri="{BB962C8B-B14F-4D97-AF65-F5344CB8AC3E}">
        <p14:creationId xmlns:p14="http://schemas.microsoft.com/office/powerpoint/2010/main" val="79162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B076-7D53-6B6A-2EB1-5C6C943B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of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2DEC-892B-F8A1-5913-DBD4414A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CALA Laser and Müller-BBM </a:t>
            </a:r>
            <a:r>
              <a:rPr lang="en-US" dirty="0" err="1"/>
              <a:t>VibroAkustik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GmbH</a:t>
            </a:r>
          </a:p>
          <a:p>
            <a:pPr lvl="1"/>
            <a:r>
              <a:rPr lang="en-US" dirty="0"/>
              <a:t>Very quick integration and collaboration.</a:t>
            </a:r>
          </a:p>
          <a:p>
            <a:pPr lvl="1"/>
            <a:r>
              <a:rPr lang="en-US" dirty="0"/>
              <a:t>NATS binding showcasing -&gt; </a:t>
            </a:r>
            <a:r>
              <a:rPr lang="en-US" dirty="0">
                <a:hlinkClick r:id="rId2"/>
              </a:rPr>
              <a:t>https://nats.io/</a:t>
            </a:r>
            <a:r>
              <a:rPr lang="en-US" dirty="0"/>
              <a:t> . Good and relevant community</a:t>
            </a:r>
          </a:p>
          <a:p>
            <a:r>
              <a:rPr lang="en-US" dirty="0"/>
              <a:t>Very quick mashup with </a:t>
            </a:r>
            <a:r>
              <a:rPr lang="en-US" dirty="0" err="1"/>
              <a:t>ArmorSafe</a:t>
            </a:r>
            <a:r>
              <a:rPr lang="en-US" dirty="0"/>
              <a:t>, Ignite Retail, TUM, </a:t>
            </a:r>
            <a:r>
              <a:rPr lang="en-US" dirty="0" err="1"/>
              <a:t>Archeion</a:t>
            </a:r>
            <a:r>
              <a:rPr lang="en-US" dirty="0"/>
              <a:t>. Proof that WoT reduces integration effort.</a:t>
            </a:r>
          </a:p>
          <a:p>
            <a:r>
              <a:rPr lang="en-US" dirty="0"/>
              <a:t>Similar with </a:t>
            </a:r>
            <a:r>
              <a:rPr lang="en-US" dirty="0" err="1"/>
              <a:t>Mahda</a:t>
            </a:r>
            <a:r>
              <a:rPr lang="en-US" dirty="0"/>
              <a:t>, Ganesh and St. Gallen?</a:t>
            </a:r>
          </a:p>
        </p:txBody>
      </p:sp>
    </p:spTree>
    <p:extLst>
      <p:ext uri="{BB962C8B-B14F-4D97-AF65-F5344CB8AC3E}">
        <p14:creationId xmlns:p14="http://schemas.microsoft.com/office/powerpoint/2010/main" val="48750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179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Plugfest Summary</vt:lpstr>
      <vt:lpstr>Network issues</vt:lpstr>
      <vt:lpstr>Plugfest Preparation? What should it be?</vt:lpstr>
      <vt:lpstr>Improvements</vt:lpstr>
      <vt:lpstr>Observation of 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Korkan, Ege (FT RPD CED IIS-DE)</dc:creator>
  <cp:lastModifiedBy>Korkan, Ege (FT RPD CED IIS-DE)</cp:lastModifiedBy>
  <cp:revision>1</cp:revision>
  <dcterms:created xsi:type="dcterms:W3CDTF">2024-11-28T09:33:12Z</dcterms:created>
  <dcterms:modified xsi:type="dcterms:W3CDTF">2024-11-28T09:52:03Z</dcterms:modified>
</cp:coreProperties>
</file>