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13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71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3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6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89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57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0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6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96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35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44A5-DBAA-4F9C-8C87-4AB25B2DD7B1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83AE-B2C2-4DE1-9145-C9D384896D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2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B8E3-83B1-7F5E-A3B1-EF5F23EDE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W3C/Japan</a:t>
            </a:r>
            <a:r>
              <a:rPr kumimoji="1" lang="ja-JP" altLang="en-US" sz="4400" dirty="0"/>
              <a:t>リーフレット検討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D507B6-1EB2-FF5F-B4C7-E294A9180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W3C/Japan</a:t>
            </a:r>
          </a:p>
          <a:p>
            <a:r>
              <a:rPr lang="en-US" altLang="ja-JP" dirty="0"/>
              <a:t>2023/05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01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FE304-67FC-37C1-2728-4AF6BF20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概要・ターゲット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046D1-B621-93D0-412B-31452D39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展示会などに出展した際の配布物としてのリーフレット</a:t>
            </a:r>
            <a:endParaRPr kumimoji="1" lang="en-US" altLang="ja-JP" dirty="0"/>
          </a:p>
          <a:p>
            <a:pPr lvl="1"/>
            <a:r>
              <a:rPr lang="en-US" altLang="ja-JP" dirty="0"/>
              <a:t>A4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枚両面カラーチラシ</a:t>
            </a:r>
            <a:endParaRPr lang="en-US" altLang="ja-JP" dirty="0"/>
          </a:p>
          <a:p>
            <a:pPr lvl="2"/>
            <a:r>
              <a:rPr kumimoji="1" lang="ja-JP" altLang="en-US" dirty="0"/>
              <a:t>表にアートワーク、裏に文章＋アイコン程度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裏は</a:t>
            </a:r>
            <a:r>
              <a:rPr lang="ja-JP" altLang="en-US" dirty="0"/>
              <a:t>グレースケールでもいいかもしれない？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主要想定対象者は経営者・技術者とする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マーケ・広報系はそこまで念頭に置かない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裏面についてもキャッチーなアートワークメインでなくそれなりに技術的な内容を短文で配置する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リスト表記でなくある程度のまとまった短文</a:t>
            </a:r>
            <a:endParaRPr kumimoji="1" lang="en-US" altLang="ja-JP" dirty="0"/>
          </a:p>
          <a:p>
            <a:pPr lvl="1"/>
            <a:r>
              <a:rPr lang="ja-JP" altLang="en-US" dirty="0"/>
              <a:t>コミュニティー系イベント協賛時にも出す可能性あり</a:t>
            </a:r>
            <a:endParaRPr kumimoji="1" lang="en-US" altLang="ja-JP" dirty="0"/>
          </a:p>
          <a:p>
            <a:r>
              <a:rPr lang="ja-JP" altLang="en-US" dirty="0"/>
              <a:t>裏面の文章は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回位のペースで更新を検討する</a:t>
            </a:r>
            <a:endParaRPr lang="en-US" altLang="ja-JP" dirty="0"/>
          </a:p>
          <a:p>
            <a:pPr lvl="1"/>
            <a:r>
              <a:rPr kumimoji="1" lang="ja-JP" altLang="en-US" dirty="0"/>
              <a:t>文章メイン、</a:t>
            </a:r>
            <a:r>
              <a:rPr kumimoji="1" lang="en-US" altLang="ja-JP" dirty="0"/>
              <a:t>W3C</a:t>
            </a:r>
            <a:r>
              <a:rPr kumimoji="1" lang="ja-JP" altLang="en-US" dirty="0"/>
              <a:t>概要が</a:t>
            </a:r>
            <a:r>
              <a:rPr kumimoji="1" lang="en-US" altLang="ja-JP" dirty="0"/>
              <a:t>(1/3~)</a:t>
            </a:r>
            <a:r>
              <a:rPr kumimoji="1" lang="ja-JP" altLang="en-US" dirty="0"/>
              <a:t>半分、残りに</a:t>
            </a:r>
            <a:r>
              <a:rPr kumimoji="1" lang="en-US" altLang="ja-JP" dirty="0"/>
              <a:t>3-4</a:t>
            </a:r>
            <a:r>
              <a:rPr kumimoji="1" lang="ja-JP" altLang="en-US" dirty="0"/>
              <a:t>トピックのホットな技術領域の概要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W3C/Japan</a:t>
            </a:r>
            <a:r>
              <a:rPr kumimoji="1" lang="ja-JP" altLang="en-US" dirty="0"/>
              <a:t>の内部で作成する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538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C5CA2-575C-9759-BBF2-42CF8EC5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拘束</a:t>
            </a:r>
            <a:r>
              <a:rPr kumimoji="1" lang="ja-JP" altLang="en-US" dirty="0"/>
              <a:t>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916A48-6769-EF64-9440-20171ACB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両面カラー</a:t>
            </a:r>
            <a:r>
              <a:rPr kumimoji="1" lang="en-US" altLang="ja-JP" dirty="0"/>
              <a:t>(2p)</a:t>
            </a:r>
            <a:r>
              <a:rPr kumimoji="1" lang="ja-JP" altLang="en-US" dirty="0"/>
              <a:t>の展示会などでの配布用</a:t>
            </a:r>
            <a:r>
              <a:rPr lang="ja-JP" altLang="en-US" dirty="0"/>
              <a:t>リーフレット</a:t>
            </a:r>
            <a:endParaRPr lang="en-US" altLang="ja-JP" dirty="0"/>
          </a:p>
          <a:p>
            <a:pPr lvl="1"/>
            <a:r>
              <a:rPr lang="ja-JP" altLang="en-US" dirty="0"/>
              <a:t>表面は何らかのアートワークを全面に置く</a:t>
            </a:r>
            <a:endParaRPr lang="en-US" altLang="ja-JP" dirty="0"/>
          </a:p>
          <a:p>
            <a:pPr lvl="2"/>
            <a:r>
              <a:rPr lang="ja-JP" altLang="en-US" dirty="0"/>
              <a:t>表面のデザインは買い切りで外に出す</a:t>
            </a:r>
            <a:endParaRPr lang="en-US" altLang="ja-JP" dirty="0"/>
          </a:p>
          <a:p>
            <a:pPr lvl="1"/>
            <a:r>
              <a:rPr kumimoji="1" lang="ja-JP" altLang="en-US" dirty="0"/>
              <a:t>背面は概要とトピックを随時更新していく</a:t>
            </a:r>
            <a:endParaRPr kumimoji="1" lang="en-US" altLang="ja-JP" dirty="0"/>
          </a:p>
          <a:p>
            <a:pPr lvl="2"/>
            <a:r>
              <a:rPr lang="ja-JP" altLang="en-US" dirty="0"/>
              <a:t>上半分が概要、下に</a:t>
            </a:r>
            <a:r>
              <a:rPr lang="en-US" altLang="ja-JP" dirty="0"/>
              <a:t>3-4</a:t>
            </a:r>
            <a:r>
              <a:rPr lang="ja-JP" altLang="en-US" dirty="0"/>
              <a:t>個くらいのトピック技術を掲載</a:t>
            </a:r>
            <a:endParaRPr kumimoji="1" lang="en-US" altLang="ja-JP" dirty="0"/>
          </a:p>
          <a:p>
            <a:r>
              <a:rPr lang="ja-JP" altLang="en-US" dirty="0"/>
              <a:t>利用可能な既存データ</a:t>
            </a:r>
            <a:endParaRPr lang="en-US" altLang="ja-JP" dirty="0"/>
          </a:p>
          <a:p>
            <a:pPr lvl="1"/>
            <a:r>
              <a:rPr kumimoji="1" lang="ja-JP" altLang="en-US" dirty="0"/>
              <a:t>グローバルコーポレートロゴ（</a:t>
            </a:r>
            <a:r>
              <a:rPr kumimoji="1" lang="en-US" altLang="ja-JP" dirty="0"/>
              <a:t>W3C</a:t>
            </a:r>
            <a:r>
              <a:rPr kumimoji="1" lang="ja-JP" altLang="en-US" dirty="0"/>
              <a:t>ロゴ）</a:t>
            </a:r>
            <a:endParaRPr kumimoji="1" lang="en-US" altLang="ja-JP" dirty="0"/>
          </a:p>
          <a:p>
            <a:pPr lvl="1"/>
            <a:r>
              <a:rPr lang="ja-JP" altLang="en-US" dirty="0"/>
              <a:t>本社ビルなどの利用可能な現実物の写真はない</a:t>
            </a:r>
            <a:endParaRPr lang="en-US" altLang="ja-JP" dirty="0"/>
          </a:p>
          <a:p>
            <a:pPr lvl="2"/>
            <a:r>
              <a:rPr lang="en-US" altLang="ja-JP" dirty="0"/>
              <a:t>= </a:t>
            </a:r>
            <a:r>
              <a:rPr lang="ja-JP" altLang="en-US" dirty="0"/>
              <a:t>全部イメージ（やロゴ）で構成する</a:t>
            </a:r>
            <a:endParaRPr lang="en-US" altLang="ja-JP" dirty="0"/>
          </a:p>
          <a:p>
            <a:pPr lvl="2"/>
            <a:r>
              <a:rPr kumimoji="1" lang="ja-JP" altLang="en-US" dirty="0"/>
              <a:t>スタッフ集合写真も</a:t>
            </a:r>
            <a:r>
              <a:rPr kumimoji="1" lang="en-US" altLang="ja-JP" dirty="0"/>
              <a:t>5</a:t>
            </a:r>
            <a:r>
              <a:rPr kumimoji="1" lang="ja-JP" altLang="en-US" dirty="0"/>
              <a:t>年以上レベルで古い物しかない</a:t>
            </a:r>
            <a:endParaRPr kumimoji="1" lang="en-US" altLang="ja-JP" dirty="0"/>
          </a:p>
          <a:p>
            <a:pPr lvl="1"/>
            <a:r>
              <a:rPr lang="ja-JP" altLang="en-US" dirty="0"/>
              <a:t>グローバルでのキャラ、アートワークはない</a:t>
            </a:r>
            <a:endParaRPr lang="en-US" altLang="ja-JP" dirty="0"/>
          </a:p>
          <a:p>
            <a:pPr lvl="2"/>
            <a:r>
              <a:rPr kumimoji="1" lang="ja-JP" altLang="en-US" dirty="0"/>
              <a:t>新サイトに入る予定のアートワークは日本になじみにくそうなので却下</a:t>
            </a:r>
            <a:endParaRPr kumimoji="1" lang="en-US" altLang="ja-JP" dirty="0"/>
          </a:p>
          <a:p>
            <a:pPr lvl="1"/>
            <a:r>
              <a:rPr lang="ja-JP" altLang="en-US" dirty="0"/>
              <a:t>サービス（仕様書）に紐づいて作成されるロゴはある</a:t>
            </a:r>
            <a:endParaRPr lang="en-US" altLang="ja-JP" dirty="0"/>
          </a:p>
          <a:p>
            <a:pPr lvl="2"/>
            <a:r>
              <a:rPr lang="ja-JP" altLang="en-US" dirty="0"/>
              <a:t>とはいえ、説明されたら分かる程度の単純なモノしかない</a:t>
            </a:r>
            <a:endParaRPr lang="en-US" altLang="ja-JP" dirty="0"/>
          </a:p>
          <a:p>
            <a:pPr lvl="1"/>
            <a:r>
              <a:rPr kumimoji="1" lang="ja-JP" altLang="en-US" dirty="0"/>
              <a:t>コーポレートカラーはロゴの青かもしれないがこだわらない</a:t>
            </a:r>
            <a:endParaRPr kumimoji="1" lang="en-US" altLang="ja-JP" dirty="0"/>
          </a:p>
          <a:p>
            <a:pPr lvl="2"/>
            <a:r>
              <a:rPr lang="ja-JP" altLang="en-US" dirty="0"/>
              <a:t>特にカラーコードで定義されているものでもないし（？）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959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04B37-5499-FBE5-1775-9D42ED8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デザイン発注概要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91BE2C-36CF-637B-307B-3D421BE0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W3C/Japan</a:t>
            </a:r>
            <a:r>
              <a:rPr kumimoji="1" lang="ja-JP" altLang="en-US" dirty="0"/>
              <a:t>内の方向性確認のためによくあるタイプのラフ案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つで意向調査</a:t>
            </a:r>
            <a:endParaRPr kumimoji="1" lang="en-US" altLang="ja-JP" dirty="0"/>
          </a:p>
          <a:p>
            <a:pPr lvl="1"/>
            <a:r>
              <a:rPr lang="ja-JP" altLang="en-US" dirty="0"/>
              <a:t>大半はラフ</a:t>
            </a:r>
            <a:r>
              <a:rPr lang="en-US" altLang="ja-JP" dirty="0"/>
              <a:t>3</a:t>
            </a:r>
            <a:r>
              <a:rPr lang="ja-JP" altLang="en-US" dirty="0"/>
              <a:t>を推薦、少数意見でラフ</a:t>
            </a:r>
            <a:r>
              <a:rPr lang="en-US" altLang="ja-JP" dirty="0"/>
              <a:t>1</a:t>
            </a:r>
            <a:r>
              <a:rPr lang="ja-JP" altLang="en-US" dirty="0"/>
              <a:t>もあがった（ラフ</a:t>
            </a:r>
            <a:r>
              <a:rPr lang="en-US" altLang="ja-JP" dirty="0"/>
              <a:t>2</a:t>
            </a:r>
            <a:r>
              <a:rPr lang="ja-JP" altLang="en-US" dirty="0"/>
              <a:t>はなかった）</a:t>
            </a:r>
            <a:endParaRPr lang="en-US" altLang="ja-JP" dirty="0"/>
          </a:p>
          <a:p>
            <a:r>
              <a:rPr kumimoji="1" lang="ja-JP" altLang="en-US" dirty="0"/>
              <a:t>発注として、ラフ</a:t>
            </a:r>
            <a:r>
              <a:rPr kumimoji="1" lang="en-US" altLang="ja-JP" dirty="0"/>
              <a:t>3</a:t>
            </a:r>
            <a:r>
              <a:rPr kumimoji="1" lang="ja-JP" altLang="en-US" dirty="0"/>
              <a:t>をベースにしたもの一つ、意向調査も参考に何かもう一つの案を依頼する</a:t>
            </a:r>
            <a:endParaRPr kumimoji="1" lang="en-US" altLang="ja-JP" dirty="0"/>
          </a:p>
          <a:p>
            <a:pPr lvl="1"/>
            <a:r>
              <a:rPr lang="ja-JP" altLang="en-US" dirty="0"/>
              <a:t>上がってきたドラフト</a:t>
            </a:r>
            <a:r>
              <a:rPr lang="en-US" altLang="ja-JP" dirty="0"/>
              <a:t>2</a:t>
            </a:r>
            <a:r>
              <a:rPr lang="ja-JP" altLang="en-US" dirty="0"/>
              <a:t>デザインに対してどちらかを選択、</a:t>
            </a:r>
            <a:r>
              <a:rPr lang="en-US" altLang="ja-JP" dirty="0"/>
              <a:t>6</a:t>
            </a:r>
            <a:r>
              <a:rPr lang="ja-JP" altLang="en-US" dirty="0"/>
              <a:t>月の</a:t>
            </a:r>
            <a:r>
              <a:rPr lang="en-US" altLang="ja-JP" dirty="0"/>
              <a:t>Interop</a:t>
            </a:r>
            <a:r>
              <a:rPr lang="ja-JP" altLang="en-US" dirty="0"/>
              <a:t>に向けて印刷する。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挿入するアイコンなどの画像は収集して発注時</a:t>
            </a:r>
            <a:r>
              <a:rPr kumimoji="1" lang="en-US" altLang="ja-JP" dirty="0"/>
              <a:t>(</a:t>
            </a:r>
            <a:r>
              <a:rPr kumimoji="1" lang="ja-JP" altLang="en-US" dirty="0"/>
              <a:t>かより前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に提供する</a:t>
            </a:r>
          </a:p>
        </p:txBody>
      </p:sp>
    </p:spTree>
    <p:extLst>
      <p:ext uri="{BB962C8B-B14F-4D97-AF65-F5344CB8AC3E}">
        <p14:creationId xmlns:p14="http://schemas.microsoft.com/office/powerpoint/2010/main" val="105272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AA480-5548-5F10-9EA1-01DEAD16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デザインラフ</a:t>
            </a:r>
            <a:r>
              <a:rPr lang="en-US" altLang="ja-JP" sz="4000" dirty="0"/>
              <a:t>1 – </a:t>
            </a:r>
            <a:r>
              <a:rPr lang="ja-JP" altLang="en-US" sz="4000" dirty="0"/>
              <a:t>オーソドックス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034DFC-4906-D488-3CE2-A78F5864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67" y="1825625"/>
            <a:ext cx="4443305" cy="4351338"/>
          </a:xfrm>
        </p:spPr>
        <p:txBody>
          <a:bodyPr/>
          <a:lstStyle/>
          <a:p>
            <a:r>
              <a:rPr kumimoji="1" lang="ja-JP" altLang="en-US" dirty="0"/>
              <a:t>背景色は青系の何か</a:t>
            </a:r>
            <a:endParaRPr kumimoji="1" lang="en-US" altLang="ja-JP" dirty="0"/>
          </a:p>
          <a:p>
            <a:r>
              <a:rPr kumimoji="1" lang="ja-JP" altLang="en-US" dirty="0"/>
              <a:t>センターにロゴ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ロゴ周囲は背景色フェード？</a:t>
            </a:r>
            <a:endParaRPr kumimoji="1" lang="en-US" altLang="ja-JP" dirty="0"/>
          </a:p>
          <a:p>
            <a:r>
              <a:rPr lang="ja-JP" altLang="en-US" dirty="0"/>
              <a:t>周囲に丸囲みで各種ロゴ的なモノを散らす</a:t>
            </a:r>
            <a:endParaRPr lang="en-US" altLang="ja-JP" dirty="0"/>
          </a:p>
          <a:p>
            <a:pPr lvl="1"/>
            <a:r>
              <a:rPr kumimoji="1" lang="ja-JP" altLang="en-US" dirty="0"/>
              <a:t>ロゴもしくはイメージ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61B952-8A04-26CB-B46A-AAD05AD1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1675552"/>
            <a:ext cx="3395065" cy="48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AA480-5548-5F10-9EA1-01DEAD16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デザインラフ</a:t>
            </a:r>
            <a:r>
              <a:rPr kumimoji="1" lang="en-US" altLang="ja-JP" sz="4000" dirty="0"/>
              <a:t>2</a:t>
            </a:r>
            <a:r>
              <a:rPr lang="en-US" altLang="ja-JP" sz="4000" dirty="0"/>
              <a:t> – one</a:t>
            </a:r>
            <a:r>
              <a:rPr lang="ja-JP" altLang="en-US" sz="4000" dirty="0"/>
              <a:t> </a:t>
            </a:r>
            <a:r>
              <a:rPr lang="en-US" altLang="ja-JP" sz="4000" dirty="0"/>
              <a:t>world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034DFC-4906-D488-3CE2-A78F5864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853" y="1825625"/>
            <a:ext cx="4544907" cy="4351338"/>
          </a:xfrm>
        </p:spPr>
        <p:txBody>
          <a:bodyPr/>
          <a:lstStyle/>
          <a:p>
            <a:r>
              <a:rPr kumimoji="1" lang="en-US" altLang="ja-JP" dirty="0"/>
              <a:t>One web</a:t>
            </a:r>
            <a:r>
              <a:rPr kumimoji="1" lang="ja-JP" altLang="en-US" dirty="0"/>
              <a:t>の標語</a:t>
            </a:r>
            <a:endParaRPr kumimoji="1" lang="en-US" altLang="ja-JP" dirty="0"/>
          </a:p>
          <a:p>
            <a:r>
              <a:rPr lang="ja-JP" altLang="en-US" dirty="0"/>
              <a:t>中央に地球を模した何か</a:t>
            </a:r>
            <a:endParaRPr lang="en-US" altLang="ja-JP" dirty="0"/>
          </a:p>
          <a:p>
            <a:pPr lvl="1"/>
            <a:r>
              <a:rPr kumimoji="1" lang="ja-JP" altLang="en-US" dirty="0"/>
              <a:t>経線・緯度線入れる？</a:t>
            </a:r>
            <a:endParaRPr kumimoji="1" lang="en-US" altLang="ja-JP" dirty="0"/>
          </a:p>
          <a:p>
            <a:pPr lvl="1"/>
            <a:r>
              <a:rPr lang="ja-JP" altLang="en-US" dirty="0"/>
              <a:t>中央にロゴ</a:t>
            </a:r>
            <a:endParaRPr lang="en-US" altLang="ja-JP" dirty="0"/>
          </a:p>
          <a:p>
            <a:pPr lvl="1"/>
            <a:r>
              <a:rPr lang="ja-JP" altLang="en-US" dirty="0"/>
              <a:t>円</a:t>
            </a:r>
            <a:r>
              <a:rPr kumimoji="1" lang="ja-JP" altLang="en-US" dirty="0"/>
              <a:t>の周囲は世界各地の建物・モニュメントのイラストを並べる</a:t>
            </a:r>
            <a:endParaRPr kumimoji="1" lang="en-US" altLang="ja-JP" dirty="0"/>
          </a:p>
          <a:p>
            <a:r>
              <a:rPr lang="ja-JP" altLang="en-US" dirty="0"/>
              <a:t>中央下に標語をテキストで</a:t>
            </a:r>
            <a:endParaRPr kumimoji="1" lang="en-US" altLang="ja-JP" dirty="0"/>
          </a:p>
          <a:p>
            <a:r>
              <a:rPr lang="ja-JP" altLang="en-US" dirty="0"/>
              <a:t>背景適当に埋める</a:t>
            </a: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11CC705-D3F0-A44F-F931-93B012DA1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77" y="1520824"/>
            <a:ext cx="3557270" cy="50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AA480-5548-5F10-9EA1-01DEAD16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デザインラフ</a:t>
            </a:r>
            <a:r>
              <a:rPr kumimoji="1" lang="en-US" altLang="ja-JP" sz="4000" dirty="0"/>
              <a:t>3</a:t>
            </a:r>
            <a:r>
              <a:rPr lang="en-US" altLang="ja-JP" sz="4000" dirty="0"/>
              <a:t> – </a:t>
            </a:r>
            <a:r>
              <a:rPr lang="ja-JP" altLang="en-US" sz="4000" dirty="0"/>
              <a:t>未来へ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034DFC-4906-D488-3CE2-A78F5864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26" y="1825625"/>
            <a:ext cx="3746923" cy="4351338"/>
          </a:xfrm>
        </p:spPr>
        <p:txBody>
          <a:bodyPr/>
          <a:lstStyle/>
          <a:p>
            <a:r>
              <a:rPr kumimoji="1" lang="ja-JP" altLang="en-US" dirty="0"/>
              <a:t>背景色なにか置く</a:t>
            </a:r>
            <a:endParaRPr kumimoji="1" lang="en-US" altLang="ja-JP" dirty="0"/>
          </a:p>
          <a:p>
            <a:r>
              <a:rPr lang="ja-JP" altLang="en-US" dirty="0"/>
              <a:t>ロゴと標語を並べる</a:t>
            </a:r>
            <a:endParaRPr lang="en-US" altLang="ja-JP" dirty="0"/>
          </a:p>
          <a:p>
            <a:r>
              <a:rPr kumimoji="1" lang="ja-JP" altLang="en-US" dirty="0"/>
              <a:t>矢印的な感じの青いストリームを中央に配置</a:t>
            </a:r>
            <a:endParaRPr lang="en-US" altLang="ja-JP" dirty="0"/>
          </a:p>
          <a:p>
            <a:r>
              <a:rPr lang="ja-JP" altLang="en-US" dirty="0"/>
              <a:t>矢印周りに昔から未来までのロゴなどを配置</a:t>
            </a:r>
            <a:endParaRPr lang="en-US" altLang="ja-JP" dirty="0"/>
          </a:p>
          <a:p>
            <a:pPr lvl="1"/>
            <a:r>
              <a:rPr kumimoji="1" lang="ja-JP" altLang="en-US" dirty="0"/>
              <a:t>歴史順に並べる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B572686-87E3-A022-8849-C938B7E5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7" y="1501193"/>
            <a:ext cx="3523952" cy="50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0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EBC1DAC-D953-D963-5977-6B5210B9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背面は詳細の紹介にする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64CE4C5-E6EE-83AA-8C44-F8D99F0C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946" y="1825625"/>
            <a:ext cx="4031403" cy="4351338"/>
          </a:xfrm>
        </p:spPr>
        <p:txBody>
          <a:bodyPr/>
          <a:lstStyle/>
          <a:p>
            <a:r>
              <a:rPr lang="ja-JP" altLang="en-US" dirty="0"/>
              <a:t>上半分は</a:t>
            </a:r>
            <a:r>
              <a:rPr lang="en-US" altLang="ja-JP" dirty="0"/>
              <a:t>W3C</a:t>
            </a:r>
            <a:r>
              <a:rPr lang="ja-JP" altLang="en-US" dirty="0"/>
              <a:t>案内の概要部分の文章を入れる</a:t>
            </a:r>
            <a:endParaRPr lang="en-US" altLang="ja-JP" dirty="0"/>
          </a:p>
          <a:p>
            <a:r>
              <a:rPr lang="ja-JP" altLang="en-US" dirty="0"/>
              <a:t>下に</a:t>
            </a:r>
            <a:r>
              <a:rPr lang="en-US" altLang="ja-JP" dirty="0"/>
              <a:t>3</a:t>
            </a:r>
            <a:r>
              <a:rPr lang="ja-JP" altLang="en-US" dirty="0"/>
              <a:t>個程度のトピックをロゴ・イメージと文章を並べて入れる</a:t>
            </a:r>
            <a:endParaRPr lang="en-US" altLang="ja-JP" dirty="0"/>
          </a:p>
          <a:p>
            <a:pPr lvl="1"/>
            <a:r>
              <a:rPr lang="ja-JP" altLang="en-US" dirty="0"/>
              <a:t>縦長・横長は要検討</a:t>
            </a:r>
            <a:endParaRPr lang="en-US" altLang="ja-JP" dirty="0"/>
          </a:p>
          <a:p>
            <a:pPr lvl="1"/>
            <a:r>
              <a:rPr lang="ja-JP" altLang="en-US" dirty="0"/>
              <a:t>長い技術的な文章より概要的なイメージ重視で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CEA58BC-CEFA-1C7C-C4A7-B2437EED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7" y="1564640"/>
            <a:ext cx="3562140" cy="50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3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1596</TotalTime>
  <Words>602</Words>
  <Application>Microsoft Office PowerPoint</Application>
  <PresentationFormat>画面に合わせる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テーマ</vt:lpstr>
      <vt:lpstr>W3C/Japanリーフレット検討</vt:lpstr>
      <vt:lpstr>概要・ターゲット</vt:lpstr>
      <vt:lpstr>拘束条件</vt:lpstr>
      <vt:lpstr>デザイン発注概要</vt:lpstr>
      <vt:lpstr>デザインラフ1 – オーソドックス</vt:lpstr>
      <vt:lpstr>デザインラフ2 – one world</vt:lpstr>
      <vt:lpstr>デザインラフ3 – 未来へ</vt:lpstr>
      <vt:lpstr>背面は詳細の紹介にする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Shimono</dc:creator>
  <cp:lastModifiedBy>Atsushi Shimono</cp:lastModifiedBy>
  <cp:revision>4</cp:revision>
  <dcterms:created xsi:type="dcterms:W3CDTF">2023-04-11T14:19:04Z</dcterms:created>
  <dcterms:modified xsi:type="dcterms:W3CDTF">2023-05-10T09:50:02Z</dcterms:modified>
</cp:coreProperties>
</file>