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175399c4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175399c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175399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175399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175399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175399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17539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17539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175399c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175399c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539925" y="990500"/>
            <a:ext cx="39831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800">
                <a:solidFill>
                  <a:srgbClr val="FFFFFF"/>
                </a:solidFill>
              </a:rPr>
              <a:t>W3Kindergarten</a:t>
            </a:r>
            <a:endParaRPr b="1" sz="380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126000" y="3459650"/>
            <a:ext cx="2892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latin typeface="Source Code Pro"/>
                <a:ea typeface="Source Code Pro"/>
                <a:cs typeface="Source Code Pro"/>
                <a:sym typeface="Source Code Pro"/>
              </a:rPr>
              <a:t>김웅태 / FrontEnd</a:t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latin typeface="Source Code Pro"/>
                <a:ea typeface="Source Code Pro"/>
                <a:cs typeface="Source Code Pro"/>
                <a:sym typeface="Source Code Pro"/>
              </a:rPr>
              <a:t>지인철 / BackEnd</a:t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 flipH="1" rot="10800000">
            <a:off x="445725" y="1263300"/>
            <a:ext cx="8387400" cy="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1353600" y="2145600"/>
            <a:ext cx="1223100" cy="1564200"/>
          </a:xfrm>
          <a:prstGeom prst="foldedCorner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설계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960450" y="2145600"/>
            <a:ext cx="1223100" cy="1564200"/>
          </a:xfrm>
          <a:prstGeom prst="foldedCorner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시연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499175" y="2145600"/>
            <a:ext cx="1223100" cy="1564200"/>
          </a:xfrm>
          <a:prstGeom prst="foldedCorner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Q&amp;A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45725" y="7358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Source Code Pro"/>
                <a:ea typeface="Source Code Pro"/>
                <a:cs typeface="Source Code Pro"/>
                <a:sym typeface="Source Code Pro"/>
              </a:rPr>
              <a:t>목차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604725" y="2533725"/>
            <a:ext cx="593400" cy="7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879550" y="2573850"/>
            <a:ext cx="593400" cy="7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5"/>
          <p:cNvCxnSpPr/>
          <p:nvPr/>
        </p:nvCxnSpPr>
        <p:spPr>
          <a:xfrm>
            <a:off x="445725" y="1273500"/>
            <a:ext cx="591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445725" y="7358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Source Code Pro"/>
                <a:ea typeface="Source Code Pro"/>
                <a:cs typeface="Source Code Pro"/>
                <a:sym typeface="Source Code Pro"/>
              </a:rPr>
              <a:t>기술셋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0" y="1682075"/>
            <a:ext cx="1662850" cy="7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650" y="2509850"/>
            <a:ext cx="1495199" cy="9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500" y="3435450"/>
            <a:ext cx="1624150" cy="8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4937" y="2103325"/>
            <a:ext cx="1971951" cy="1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2975" y="3626475"/>
            <a:ext cx="1662851" cy="1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3312" y="3290700"/>
            <a:ext cx="1495200" cy="9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1050" y="1682075"/>
            <a:ext cx="2281599" cy="11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32075" y="1483238"/>
            <a:ext cx="1458700" cy="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6"/>
          <p:cNvCxnSpPr/>
          <p:nvPr/>
        </p:nvCxnSpPr>
        <p:spPr>
          <a:xfrm>
            <a:off x="445725" y="1273500"/>
            <a:ext cx="591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450" y="1313100"/>
            <a:ext cx="6689100" cy="37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445725" y="7358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Source Code Pro"/>
                <a:ea typeface="Source Code Pro"/>
                <a:cs typeface="Source Code Pro"/>
                <a:sym typeface="Source Code Pro"/>
              </a:rPr>
              <a:t>요구사항 정의서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445725" y="7358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Source Code Pro"/>
                <a:ea typeface="Source Code Pro"/>
                <a:cs typeface="Source Code Pro"/>
                <a:sym typeface="Source Code Pro"/>
              </a:rPr>
              <a:t>ER Diagram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445725" y="1273500"/>
            <a:ext cx="591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1763725"/>
            <a:ext cx="76104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5500"/>
              <a:t>Demo</a:t>
            </a:r>
            <a:endParaRPr b="1" sz="15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