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F1AB82-9D7A-44FA-A462-8757A931C9EE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9A42EA-AF48-43DB-9ABB-91B8D81EF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844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A42EA-AF48-43DB-9ABB-91B8D81EFD6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677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CB5F01-B796-421C-97B9-151546238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BC4537-FC6F-4533-961F-913DDF42C9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16C9EA-3FC9-4CCD-8CFD-467641AA9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654F-5AF6-4BDD-BC13-27ABD08D0AA2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791AA1-11D6-41A1-9E2C-E36C18B46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1AF781-0443-4DE7-9A31-C623B2213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1856-0D8D-49D7-A7ED-50F25F25D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003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41414A-7919-452C-83B2-380FE41D6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8CC819-99BF-4B1B-818B-63013D44C4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FEDE05-EDA9-41AF-B575-2343DC09B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654F-5AF6-4BDD-BC13-27ABD08D0AA2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4E64DF-7F10-49D6-9BFD-B18C01F7E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E08674-D5FC-402C-8E34-B2EFBB06E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1856-0D8D-49D7-A7ED-50F25F25D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697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DEE48D4-63A9-40C3-B7FC-C4985E0D47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D54512-2188-4B3A-A31A-E25CD27C8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76D1E7-0D24-47ED-8733-0B98C59EC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654F-5AF6-4BDD-BC13-27ABD08D0AA2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7EE075-8B7B-476E-BF8A-0659A1FEE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CF924E-CAB3-4664-A287-2CA639551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1856-0D8D-49D7-A7ED-50F25F25D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849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C4DFC5-BC49-44C7-A198-045D1C22F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8D8BBE-A721-4D0A-BE5D-DE0750F44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E59822-3FDF-4032-9E36-E24530790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654F-5AF6-4BDD-BC13-27ABD08D0AA2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477418-FF80-445E-A3C9-A6E527510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FB2BD0-E728-4E59-ABF7-5ABF4A42E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1856-0D8D-49D7-A7ED-50F25F25D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276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698534-CE9D-4AE8-9F4D-224C05C51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2EFF81-1318-460C-8B5A-2E96F2F67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C43B35-5188-4556-818C-024F43C57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654F-5AF6-4BDD-BC13-27ABD08D0AA2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302B7E-C26C-4591-9134-118763E52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3FD4AD-4C2E-4465-9093-F64BD2661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1856-0D8D-49D7-A7ED-50F25F25D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027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BCCCF0-1BD8-4958-A8C6-00CF40223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78C414-192C-4573-ACFD-199CAB6CE4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2266D3-4E45-46EE-B4D2-CF9FADE0C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3671F6-F904-4E2A-AAB0-929BE96E1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654F-5AF6-4BDD-BC13-27ABD08D0AA2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3B703E-65EA-465F-946D-03E42CBB4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3BB4A6-6866-4D1F-B228-4B85119CA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1856-0D8D-49D7-A7ED-50F25F25D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406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BE36B4-2DCF-4B5D-B7B3-B9A2922B9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86DF2B-9022-4E5F-B43D-83EC26531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4B761F-FD99-45CD-9421-618A4A0C2F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1DF9870-C5C6-4CC0-875A-311C576ED6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0EC1BF2-2E0D-4D7F-8E07-3D9735F578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A56523D-8834-4138-A46D-655CAD310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654F-5AF6-4BDD-BC13-27ABD08D0AA2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EE7DE5-2E8B-4889-AC8D-30CE99A01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EBCC52-C889-48B1-AB6D-49BE2E2A4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1856-0D8D-49D7-A7ED-50F25F25D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2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4B377-B1B2-4EBD-9FB7-0D88B5A63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6584259-43E6-4F90-90A0-60051F76B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654F-5AF6-4BDD-BC13-27ABD08D0AA2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CB2FFB0-12B5-4CC3-A259-B3C3FB2A7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99F7BDF-D59B-472E-9856-B7E6EA19A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1856-0D8D-49D7-A7ED-50F25F25D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995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2E79536-4187-485A-BD8C-1F1518412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654F-5AF6-4BDD-BC13-27ABD08D0AA2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408271B-677F-448C-8407-0493D68D8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00D369-FBBB-4672-AEFA-F861AE83A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1856-0D8D-49D7-A7ED-50F25F25D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963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CD414D-B968-4FF8-A919-AAEA94964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0B8F1D-6948-4ADD-BF04-F87064835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2CD9C3-5796-440F-806C-4A2515A40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3195A8-E341-453B-BFD4-00A7E160C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654F-5AF6-4BDD-BC13-27ABD08D0AA2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BDC498-F6C6-48C5-94BF-AE9141D11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4E2E51-15A1-43EC-9837-6A697D05F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1856-0D8D-49D7-A7ED-50F25F25D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350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AF0E8D-4AC3-479E-9C5B-8371B8B78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CAB2794-7FAE-4F9F-B8EF-AA3126880D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D837E6-1836-4388-AE12-0F161E785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83BB3C-F3E4-4C78-91B1-D2593D9C5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654F-5AF6-4BDD-BC13-27ABD08D0AA2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36FE5E-124C-4F9B-A69D-3B006D69E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529EF8-9948-4E93-A3AD-8182E8336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1856-0D8D-49D7-A7ED-50F25F25D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728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B9A15D1-3180-4BF6-AB86-92C57A48E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C94C05-ED6C-47F9-8C6C-D9ED3BD68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3DCDA8-47D6-4162-89D2-37F435E3CA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E654F-5AF6-4BDD-BC13-27ABD08D0AA2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6677A8-A3C2-4B09-BE78-211F163B6D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CF0393-9F8D-4012-A699-C8CA7A2127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A1856-0D8D-49D7-A7ED-50F25F25D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024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3D381A6-8179-4D2E-AD14-110DD2EF6B99}"/>
              </a:ext>
            </a:extLst>
          </p:cNvPr>
          <p:cNvSpPr/>
          <p:nvPr/>
        </p:nvSpPr>
        <p:spPr>
          <a:xfrm>
            <a:off x="2975497" y="2752075"/>
            <a:ext cx="506027" cy="46163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A0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A362AED-0396-4CB1-B525-7CB4F22B8C4C}"/>
              </a:ext>
            </a:extLst>
          </p:cNvPr>
          <p:cNvSpPr/>
          <p:nvPr/>
        </p:nvSpPr>
        <p:spPr>
          <a:xfrm>
            <a:off x="4086932" y="2752075"/>
            <a:ext cx="506027" cy="46163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A1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0A07C29-01A7-48E3-B5F7-25E3DADD44CF}"/>
              </a:ext>
            </a:extLst>
          </p:cNvPr>
          <p:cNvSpPr/>
          <p:nvPr/>
        </p:nvSpPr>
        <p:spPr>
          <a:xfrm>
            <a:off x="5198367" y="2752075"/>
            <a:ext cx="506027" cy="46163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A2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D5611E3-84A8-4049-B453-E46A3E40AB26}"/>
              </a:ext>
            </a:extLst>
          </p:cNvPr>
          <p:cNvSpPr/>
          <p:nvPr/>
        </p:nvSpPr>
        <p:spPr>
          <a:xfrm>
            <a:off x="6309802" y="2752075"/>
            <a:ext cx="506027" cy="46163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A3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EAC895F-D573-4474-B7A8-0E2E058B3E65}"/>
              </a:ext>
            </a:extLst>
          </p:cNvPr>
          <p:cNvSpPr/>
          <p:nvPr/>
        </p:nvSpPr>
        <p:spPr>
          <a:xfrm>
            <a:off x="7421237" y="2752075"/>
            <a:ext cx="506027" cy="46163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A4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C882797-86C7-41CF-BAB2-93B56E910DD7}"/>
              </a:ext>
            </a:extLst>
          </p:cNvPr>
          <p:cNvSpPr/>
          <p:nvPr/>
        </p:nvSpPr>
        <p:spPr>
          <a:xfrm>
            <a:off x="8532672" y="2752075"/>
            <a:ext cx="506027" cy="46163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A5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3C7DD66-AEE5-4168-93F5-2FF23255B59F}"/>
              </a:ext>
            </a:extLst>
          </p:cNvPr>
          <p:cNvSpPr/>
          <p:nvPr/>
        </p:nvSpPr>
        <p:spPr>
          <a:xfrm>
            <a:off x="9644109" y="2752075"/>
            <a:ext cx="506027" cy="46163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A6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2C4F100C-DCE2-4E35-9CFE-2FC6ABB6D1EE}"/>
              </a:ext>
            </a:extLst>
          </p:cNvPr>
          <p:cNvCxnSpPr>
            <a:stCxn id="5" idx="1"/>
            <a:endCxn id="4" idx="3"/>
          </p:cNvCxnSpPr>
          <p:nvPr/>
        </p:nvCxnSpPr>
        <p:spPr>
          <a:xfrm flipH="1">
            <a:off x="3481524" y="2982895"/>
            <a:ext cx="6054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89B6632-A8C2-4EB8-96D2-20D67B85044E}"/>
              </a:ext>
            </a:extLst>
          </p:cNvPr>
          <p:cNvCxnSpPr/>
          <p:nvPr/>
        </p:nvCxnSpPr>
        <p:spPr>
          <a:xfrm flipH="1">
            <a:off x="4592959" y="3009525"/>
            <a:ext cx="6054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38CDF0C-61D2-49BF-B6B5-4C96BBE56EBC}"/>
              </a:ext>
            </a:extLst>
          </p:cNvPr>
          <p:cNvCxnSpPr/>
          <p:nvPr/>
        </p:nvCxnSpPr>
        <p:spPr>
          <a:xfrm flipH="1">
            <a:off x="5704394" y="2982894"/>
            <a:ext cx="6054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F0B45ED-15EF-4441-96FB-1884436F7F37}"/>
              </a:ext>
            </a:extLst>
          </p:cNvPr>
          <p:cNvCxnSpPr/>
          <p:nvPr/>
        </p:nvCxnSpPr>
        <p:spPr>
          <a:xfrm flipH="1">
            <a:off x="6815829" y="2982894"/>
            <a:ext cx="6054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57F5D4F-40C9-4698-95F9-EF97440E555A}"/>
              </a:ext>
            </a:extLst>
          </p:cNvPr>
          <p:cNvCxnSpPr/>
          <p:nvPr/>
        </p:nvCxnSpPr>
        <p:spPr>
          <a:xfrm flipH="1">
            <a:off x="7927264" y="2982894"/>
            <a:ext cx="6054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4C6E576-9255-442C-BA96-D7F7F692E705}"/>
              </a:ext>
            </a:extLst>
          </p:cNvPr>
          <p:cNvCxnSpPr/>
          <p:nvPr/>
        </p:nvCxnSpPr>
        <p:spPr>
          <a:xfrm flipH="1">
            <a:off x="9038701" y="2974013"/>
            <a:ext cx="6054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558B524E-9186-45D0-88EB-8AAB59F814EB}"/>
              </a:ext>
            </a:extLst>
          </p:cNvPr>
          <p:cNvSpPr/>
          <p:nvPr/>
        </p:nvSpPr>
        <p:spPr>
          <a:xfrm>
            <a:off x="5198366" y="1581702"/>
            <a:ext cx="506027" cy="4616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B2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737A4A4-0F87-41FE-B9E1-3EEDC09E8702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4339946" y="2043341"/>
            <a:ext cx="858419" cy="708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57E9EFD-8B5E-42A1-9846-814585240927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4339946" y="3213714"/>
            <a:ext cx="0" cy="708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F8B2769F-8608-4117-BF8B-8C81E977F647}"/>
              </a:ext>
            </a:extLst>
          </p:cNvPr>
          <p:cNvSpPr txBox="1"/>
          <p:nvPr/>
        </p:nvSpPr>
        <p:spPr>
          <a:xfrm>
            <a:off x="3809625" y="3947598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张三有</a:t>
            </a:r>
            <a:r>
              <a:rPr lang="en-US" altLang="zh-CN" sz="1400" dirty="0"/>
              <a:t>1BTC</a:t>
            </a:r>
            <a:endParaRPr lang="zh-CN" altLang="en-US" sz="1400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CE3087B-EB4C-48E0-9551-4891E98B6A97}"/>
              </a:ext>
            </a:extLst>
          </p:cNvPr>
          <p:cNvCxnSpPr>
            <a:cxnSpLocks/>
          </p:cNvCxnSpPr>
          <p:nvPr/>
        </p:nvCxnSpPr>
        <p:spPr>
          <a:xfrm flipV="1">
            <a:off x="5451379" y="3213714"/>
            <a:ext cx="0" cy="708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46A9FAC5-E05A-430C-9834-8EFF6B0918D4}"/>
              </a:ext>
            </a:extLst>
          </p:cNvPr>
          <p:cNvSpPr txBox="1"/>
          <p:nvPr/>
        </p:nvSpPr>
        <p:spPr>
          <a:xfrm>
            <a:off x="4932048" y="3947597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1BTC</a:t>
            </a:r>
            <a:r>
              <a:rPr lang="zh-CN" altLang="en-US" sz="1400" dirty="0"/>
              <a:t>给</a:t>
            </a:r>
            <a:r>
              <a:rPr lang="zh-CN" altLang="en-US" sz="1400" dirty="0">
                <a:solidFill>
                  <a:srgbClr val="FF0000"/>
                </a:solidFill>
              </a:rPr>
              <a:t>李四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04B2516-5222-419A-A7A6-7C545035C2C8}"/>
              </a:ext>
            </a:extLst>
          </p:cNvPr>
          <p:cNvSpPr txBox="1"/>
          <p:nvPr/>
        </p:nvSpPr>
        <p:spPr>
          <a:xfrm>
            <a:off x="5693406" y="719079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1BTC</a:t>
            </a:r>
            <a:r>
              <a:rPr lang="zh-CN" altLang="en-US" sz="1400" dirty="0"/>
              <a:t>给</a:t>
            </a:r>
            <a:r>
              <a:rPr lang="zh-CN" altLang="en-US" sz="1400" dirty="0">
                <a:solidFill>
                  <a:srgbClr val="FF0000"/>
                </a:solidFill>
              </a:rPr>
              <a:t>王五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BB7C823F-0226-4BFF-BD80-EA0F27D0DF07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5704394" y="1026856"/>
            <a:ext cx="550224" cy="554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255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3174D930-30F4-4542-A8D1-B04C00C7422D}"/>
              </a:ext>
            </a:extLst>
          </p:cNvPr>
          <p:cNvSpPr txBox="1"/>
          <p:nvPr/>
        </p:nvSpPr>
        <p:spPr>
          <a:xfrm>
            <a:off x="4780821" y="239584"/>
            <a:ext cx="19720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攻击者算力：</a:t>
            </a:r>
            <a:r>
              <a:rPr lang="en-US" altLang="zh-CN" dirty="0"/>
              <a:t>4X</a:t>
            </a:r>
          </a:p>
          <a:p>
            <a:r>
              <a:rPr lang="en-US" altLang="zh-CN" dirty="0"/>
              <a:t>A</a:t>
            </a:r>
            <a:r>
              <a:rPr lang="zh-CN" altLang="en-US" dirty="0"/>
              <a:t>币诚实矿工：</a:t>
            </a:r>
            <a:r>
              <a:rPr lang="en-US" altLang="zh-CN" dirty="0"/>
              <a:t>1X</a:t>
            </a:r>
          </a:p>
          <a:p>
            <a:r>
              <a:rPr lang="en-US" altLang="zh-CN" dirty="0"/>
              <a:t>B</a:t>
            </a:r>
            <a:r>
              <a:rPr lang="zh-CN" altLang="en-US" dirty="0"/>
              <a:t>币诚实矿工：</a:t>
            </a:r>
            <a:r>
              <a:rPr lang="en-US" altLang="zh-CN" dirty="0"/>
              <a:t>1X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7652DDF-75CB-426B-89EA-970DB6B673CD}"/>
              </a:ext>
            </a:extLst>
          </p:cNvPr>
          <p:cNvCxnSpPr>
            <a:cxnSpLocks/>
          </p:cNvCxnSpPr>
          <p:nvPr/>
        </p:nvCxnSpPr>
        <p:spPr>
          <a:xfrm>
            <a:off x="1542473" y="5495636"/>
            <a:ext cx="8839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B982741-54DD-4D1C-B91F-756B0D85E2B8}"/>
              </a:ext>
            </a:extLst>
          </p:cNvPr>
          <p:cNvCxnSpPr>
            <a:cxnSpLocks/>
          </p:cNvCxnSpPr>
          <p:nvPr/>
        </p:nvCxnSpPr>
        <p:spPr>
          <a:xfrm flipV="1">
            <a:off x="1542473" y="1246909"/>
            <a:ext cx="0" cy="4248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FFAA9A0-01E9-45D1-B04F-6C24FFD35C85}"/>
              </a:ext>
            </a:extLst>
          </p:cNvPr>
          <p:cNvCxnSpPr>
            <a:cxnSpLocks/>
          </p:cNvCxnSpPr>
          <p:nvPr/>
        </p:nvCxnSpPr>
        <p:spPr>
          <a:xfrm>
            <a:off x="1542474" y="5375564"/>
            <a:ext cx="0" cy="120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DC42039-0A94-443D-B453-B62E3C80AE2A}"/>
              </a:ext>
            </a:extLst>
          </p:cNvPr>
          <p:cNvCxnSpPr>
            <a:cxnSpLocks/>
          </p:cNvCxnSpPr>
          <p:nvPr/>
        </p:nvCxnSpPr>
        <p:spPr>
          <a:xfrm>
            <a:off x="9573512" y="5375564"/>
            <a:ext cx="0" cy="120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A1E46AEC-4B08-4372-B03A-F16C4AD491C0}"/>
              </a:ext>
            </a:extLst>
          </p:cNvPr>
          <p:cNvCxnSpPr>
            <a:cxnSpLocks/>
          </p:cNvCxnSpPr>
          <p:nvPr/>
        </p:nvCxnSpPr>
        <p:spPr>
          <a:xfrm>
            <a:off x="2689765" y="5375564"/>
            <a:ext cx="0" cy="120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58E8E6B-6D79-4D3C-AA4C-F1307E9AF3C9}"/>
              </a:ext>
            </a:extLst>
          </p:cNvPr>
          <p:cNvCxnSpPr>
            <a:cxnSpLocks/>
          </p:cNvCxnSpPr>
          <p:nvPr/>
        </p:nvCxnSpPr>
        <p:spPr>
          <a:xfrm>
            <a:off x="3837056" y="5375564"/>
            <a:ext cx="0" cy="120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8FEA0AAF-4AE0-4AA7-8265-FEA4E692866E}"/>
              </a:ext>
            </a:extLst>
          </p:cNvPr>
          <p:cNvCxnSpPr>
            <a:cxnSpLocks/>
          </p:cNvCxnSpPr>
          <p:nvPr/>
        </p:nvCxnSpPr>
        <p:spPr>
          <a:xfrm>
            <a:off x="4984347" y="5375564"/>
            <a:ext cx="0" cy="120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51668BBA-0B35-419E-A866-7D90BAAA125A}"/>
              </a:ext>
            </a:extLst>
          </p:cNvPr>
          <p:cNvCxnSpPr>
            <a:cxnSpLocks/>
          </p:cNvCxnSpPr>
          <p:nvPr/>
        </p:nvCxnSpPr>
        <p:spPr>
          <a:xfrm>
            <a:off x="6131638" y="5375564"/>
            <a:ext cx="0" cy="120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11CF839-E120-4854-9CCF-0A02C01C519C}"/>
              </a:ext>
            </a:extLst>
          </p:cNvPr>
          <p:cNvCxnSpPr>
            <a:cxnSpLocks/>
          </p:cNvCxnSpPr>
          <p:nvPr/>
        </p:nvCxnSpPr>
        <p:spPr>
          <a:xfrm>
            <a:off x="7278929" y="5375564"/>
            <a:ext cx="0" cy="120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C0F28DC8-D76A-49A0-A330-1410831C63EF}"/>
              </a:ext>
            </a:extLst>
          </p:cNvPr>
          <p:cNvCxnSpPr>
            <a:cxnSpLocks/>
          </p:cNvCxnSpPr>
          <p:nvPr/>
        </p:nvCxnSpPr>
        <p:spPr>
          <a:xfrm>
            <a:off x="8426220" y="5375564"/>
            <a:ext cx="0" cy="120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67F37221-3403-438D-9D0B-78CCC71275E9}"/>
              </a:ext>
            </a:extLst>
          </p:cNvPr>
          <p:cNvSpPr txBox="1"/>
          <p:nvPr/>
        </p:nvSpPr>
        <p:spPr>
          <a:xfrm>
            <a:off x="2486240" y="5495636"/>
            <a:ext cx="407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20</a:t>
            </a:r>
            <a:endParaRPr lang="zh-CN" altLang="en-US" sz="14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D7F4486-F894-4E6F-9564-6F3D273EA384}"/>
              </a:ext>
            </a:extLst>
          </p:cNvPr>
          <p:cNvSpPr txBox="1"/>
          <p:nvPr/>
        </p:nvSpPr>
        <p:spPr>
          <a:xfrm>
            <a:off x="3633531" y="5495636"/>
            <a:ext cx="407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40</a:t>
            </a:r>
            <a:endParaRPr lang="zh-CN" altLang="en-US" sz="14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E30BA4E-801C-4536-A702-4BADA5EAFE81}"/>
              </a:ext>
            </a:extLst>
          </p:cNvPr>
          <p:cNvSpPr txBox="1"/>
          <p:nvPr/>
        </p:nvSpPr>
        <p:spPr>
          <a:xfrm>
            <a:off x="4780821" y="5461819"/>
            <a:ext cx="407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60</a:t>
            </a:r>
            <a:endParaRPr lang="zh-CN" altLang="en-US" sz="14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17F64FB-99E2-44E3-9969-37CADC9F44A7}"/>
              </a:ext>
            </a:extLst>
          </p:cNvPr>
          <p:cNvSpPr txBox="1"/>
          <p:nvPr/>
        </p:nvSpPr>
        <p:spPr>
          <a:xfrm>
            <a:off x="5928111" y="5461819"/>
            <a:ext cx="407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80</a:t>
            </a:r>
            <a:endParaRPr lang="zh-CN" altLang="en-US" sz="14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D991315-E7E3-4543-90BA-4E013EA084C9}"/>
              </a:ext>
            </a:extLst>
          </p:cNvPr>
          <p:cNvSpPr txBox="1"/>
          <p:nvPr/>
        </p:nvSpPr>
        <p:spPr>
          <a:xfrm>
            <a:off x="7038456" y="5478727"/>
            <a:ext cx="479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100</a:t>
            </a:r>
            <a:endParaRPr lang="zh-CN" altLang="en-US" sz="14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B6359A5-2902-4A20-996B-494E62ACBBC8}"/>
              </a:ext>
            </a:extLst>
          </p:cNvPr>
          <p:cNvSpPr txBox="1"/>
          <p:nvPr/>
        </p:nvSpPr>
        <p:spPr>
          <a:xfrm>
            <a:off x="8186250" y="5461819"/>
            <a:ext cx="479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120</a:t>
            </a:r>
            <a:endParaRPr lang="zh-CN" altLang="en-US" sz="14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CCE7CCB-A766-4EA4-A4D5-DC1280D53A53}"/>
              </a:ext>
            </a:extLst>
          </p:cNvPr>
          <p:cNvSpPr txBox="1"/>
          <p:nvPr/>
        </p:nvSpPr>
        <p:spPr>
          <a:xfrm>
            <a:off x="9368980" y="5461819"/>
            <a:ext cx="479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140</a:t>
            </a:r>
            <a:endParaRPr lang="zh-CN" altLang="en-US" sz="1400" dirty="0"/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398F540E-92FE-4C81-B0C3-8F70ECCE5FF2}"/>
              </a:ext>
            </a:extLst>
          </p:cNvPr>
          <p:cNvCxnSpPr>
            <a:cxnSpLocks/>
          </p:cNvCxnSpPr>
          <p:nvPr/>
        </p:nvCxnSpPr>
        <p:spPr>
          <a:xfrm flipH="1" flipV="1">
            <a:off x="1537855" y="1694870"/>
            <a:ext cx="150417" cy="1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554D6CEE-F68F-4C49-9232-1948621535A9}"/>
              </a:ext>
            </a:extLst>
          </p:cNvPr>
          <p:cNvCxnSpPr>
            <a:cxnSpLocks/>
          </p:cNvCxnSpPr>
          <p:nvPr/>
        </p:nvCxnSpPr>
        <p:spPr>
          <a:xfrm flipH="1" flipV="1">
            <a:off x="1537855" y="5495631"/>
            <a:ext cx="150417" cy="1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CCA600B-FE7E-4094-8111-ACE817099AB7}"/>
              </a:ext>
            </a:extLst>
          </p:cNvPr>
          <p:cNvCxnSpPr>
            <a:cxnSpLocks/>
          </p:cNvCxnSpPr>
          <p:nvPr/>
        </p:nvCxnSpPr>
        <p:spPr>
          <a:xfrm flipH="1" flipV="1">
            <a:off x="1537855" y="2455022"/>
            <a:ext cx="150417" cy="1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95A51284-9681-4922-8268-2B21A0C75A54}"/>
              </a:ext>
            </a:extLst>
          </p:cNvPr>
          <p:cNvCxnSpPr>
            <a:cxnSpLocks/>
          </p:cNvCxnSpPr>
          <p:nvPr/>
        </p:nvCxnSpPr>
        <p:spPr>
          <a:xfrm flipH="1" flipV="1">
            <a:off x="1537855" y="3215174"/>
            <a:ext cx="150417" cy="1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C5BB9D7E-DA12-4BD1-A55F-467F904821B0}"/>
              </a:ext>
            </a:extLst>
          </p:cNvPr>
          <p:cNvCxnSpPr>
            <a:cxnSpLocks/>
          </p:cNvCxnSpPr>
          <p:nvPr/>
        </p:nvCxnSpPr>
        <p:spPr>
          <a:xfrm flipH="1" flipV="1">
            <a:off x="1537855" y="3975326"/>
            <a:ext cx="150417" cy="1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AD63BE78-626E-41D1-AC18-8D4878347406}"/>
              </a:ext>
            </a:extLst>
          </p:cNvPr>
          <p:cNvCxnSpPr>
            <a:cxnSpLocks/>
          </p:cNvCxnSpPr>
          <p:nvPr/>
        </p:nvCxnSpPr>
        <p:spPr>
          <a:xfrm flipH="1" flipV="1">
            <a:off x="1537855" y="4735478"/>
            <a:ext cx="150417" cy="1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01C0A33B-353A-4166-B6D2-7C8DE93D895B}"/>
              </a:ext>
            </a:extLst>
          </p:cNvPr>
          <p:cNvSpPr txBox="1"/>
          <p:nvPr/>
        </p:nvSpPr>
        <p:spPr>
          <a:xfrm>
            <a:off x="1202384" y="4581589"/>
            <a:ext cx="407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10</a:t>
            </a:r>
            <a:endParaRPr lang="zh-CN" altLang="en-US" sz="14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27E672B-DBAF-4CE6-A04C-BD2745A2D758}"/>
              </a:ext>
            </a:extLst>
          </p:cNvPr>
          <p:cNvSpPr txBox="1"/>
          <p:nvPr/>
        </p:nvSpPr>
        <p:spPr>
          <a:xfrm>
            <a:off x="1200401" y="3816791"/>
            <a:ext cx="407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20</a:t>
            </a:r>
            <a:endParaRPr lang="zh-CN" altLang="en-US" sz="14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5345CEB-E41B-46A9-B2DD-3F1158AF3900}"/>
              </a:ext>
            </a:extLst>
          </p:cNvPr>
          <p:cNvSpPr txBox="1"/>
          <p:nvPr/>
        </p:nvSpPr>
        <p:spPr>
          <a:xfrm>
            <a:off x="1200401" y="3055679"/>
            <a:ext cx="407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30</a:t>
            </a:r>
            <a:endParaRPr lang="zh-CN" altLang="en-US" sz="14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85538E7-84E6-4216-AF9E-0CBAB9E420F1}"/>
              </a:ext>
            </a:extLst>
          </p:cNvPr>
          <p:cNvSpPr txBox="1"/>
          <p:nvPr/>
        </p:nvSpPr>
        <p:spPr>
          <a:xfrm>
            <a:off x="1200401" y="2294429"/>
            <a:ext cx="407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40</a:t>
            </a:r>
            <a:endParaRPr lang="zh-CN" altLang="en-US" sz="14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C47E525-AF55-4CE5-9FA9-4B25163ED037}"/>
              </a:ext>
            </a:extLst>
          </p:cNvPr>
          <p:cNvSpPr txBox="1"/>
          <p:nvPr/>
        </p:nvSpPr>
        <p:spPr>
          <a:xfrm>
            <a:off x="1200401" y="1498000"/>
            <a:ext cx="407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50</a:t>
            </a:r>
            <a:endParaRPr lang="zh-CN" altLang="en-US" sz="1400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08C7F640-A53A-4733-889D-0FDE1B4CE562}"/>
              </a:ext>
            </a:extLst>
          </p:cNvPr>
          <p:cNvSpPr txBox="1"/>
          <p:nvPr/>
        </p:nvSpPr>
        <p:spPr>
          <a:xfrm>
            <a:off x="5824366" y="5855851"/>
            <a:ext cx="614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时间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960D3637-C7BA-44C2-A1B6-E02BF006154C}"/>
              </a:ext>
            </a:extLst>
          </p:cNvPr>
          <p:cNvSpPr txBox="1"/>
          <p:nvPr/>
        </p:nvSpPr>
        <p:spPr>
          <a:xfrm>
            <a:off x="585862" y="3061285"/>
            <a:ext cx="614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难度</a:t>
            </a: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A7A8E77E-1975-4C96-81C6-735C43B32001}"/>
              </a:ext>
            </a:extLst>
          </p:cNvPr>
          <p:cNvCxnSpPr>
            <a:cxnSpLocks/>
          </p:cNvCxnSpPr>
          <p:nvPr/>
        </p:nvCxnSpPr>
        <p:spPr>
          <a:xfrm flipH="1" flipV="1">
            <a:off x="4040581" y="1694870"/>
            <a:ext cx="383637" cy="352680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9C1DACB5-EDCE-47AB-A9E4-E65C052FE87F}"/>
              </a:ext>
            </a:extLst>
          </p:cNvPr>
          <p:cNvCxnSpPr/>
          <p:nvPr/>
        </p:nvCxnSpPr>
        <p:spPr>
          <a:xfrm>
            <a:off x="1688272" y="1694870"/>
            <a:ext cx="235230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57D50A8E-9D4C-442F-9844-72DFDDBB5D08}"/>
              </a:ext>
            </a:extLst>
          </p:cNvPr>
          <p:cNvCxnSpPr/>
          <p:nvPr/>
        </p:nvCxnSpPr>
        <p:spPr>
          <a:xfrm>
            <a:off x="4424218" y="5221674"/>
            <a:ext cx="235230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12678465-5762-46CE-906C-B93F4F378B27}"/>
              </a:ext>
            </a:extLst>
          </p:cNvPr>
          <p:cNvCxnSpPr>
            <a:cxnSpLocks/>
          </p:cNvCxnSpPr>
          <p:nvPr/>
        </p:nvCxnSpPr>
        <p:spPr>
          <a:xfrm flipV="1">
            <a:off x="6776527" y="1631932"/>
            <a:ext cx="501898" cy="358974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CDE943E8-694F-416F-A542-F853BA48DDD9}"/>
              </a:ext>
            </a:extLst>
          </p:cNvPr>
          <p:cNvCxnSpPr/>
          <p:nvPr/>
        </p:nvCxnSpPr>
        <p:spPr>
          <a:xfrm>
            <a:off x="7278425" y="1633413"/>
            <a:ext cx="235230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9F1E4715-3688-4D03-9B09-62FD15E06F60}"/>
              </a:ext>
            </a:extLst>
          </p:cNvPr>
          <p:cNvCxnSpPr/>
          <p:nvPr/>
        </p:nvCxnSpPr>
        <p:spPr>
          <a:xfrm>
            <a:off x="7221203" y="5194029"/>
            <a:ext cx="23523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B67656AF-75F6-4085-9F6C-7B61FF2CF42A}"/>
              </a:ext>
            </a:extLst>
          </p:cNvPr>
          <p:cNvCxnSpPr>
            <a:cxnSpLocks/>
          </p:cNvCxnSpPr>
          <p:nvPr/>
        </p:nvCxnSpPr>
        <p:spPr>
          <a:xfrm flipH="1" flipV="1">
            <a:off x="6855365" y="1651888"/>
            <a:ext cx="365838" cy="3555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843A07B1-1B4A-4027-8DCC-243493AC6067}"/>
              </a:ext>
            </a:extLst>
          </p:cNvPr>
          <p:cNvCxnSpPr/>
          <p:nvPr/>
        </p:nvCxnSpPr>
        <p:spPr>
          <a:xfrm>
            <a:off x="4503056" y="1656435"/>
            <a:ext cx="23523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7771FF61-177D-44B5-9858-9E182094E8D4}"/>
              </a:ext>
            </a:extLst>
          </p:cNvPr>
          <p:cNvCxnSpPr>
            <a:cxnSpLocks/>
          </p:cNvCxnSpPr>
          <p:nvPr/>
        </p:nvCxnSpPr>
        <p:spPr>
          <a:xfrm flipV="1">
            <a:off x="3922320" y="1660984"/>
            <a:ext cx="580737" cy="3526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3DEA6087-17B4-4073-A647-8721035B6C2A}"/>
              </a:ext>
            </a:extLst>
          </p:cNvPr>
          <p:cNvCxnSpPr/>
          <p:nvPr/>
        </p:nvCxnSpPr>
        <p:spPr>
          <a:xfrm>
            <a:off x="1560775" y="5197702"/>
            <a:ext cx="23523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>
            <a:extLst>
              <a:ext uri="{FF2B5EF4-FFF2-40B4-BE49-F238E27FC236}">
                <a16:creationId xmlns:a16="http://schemas.microsoft.com/office/drawing/2014/main" id="{9C8F5FA2-5C67-4D6D-96F1-8945B1435AF0}"/>
              </a:ext>
            </a:extLst>
          </p:cNvPr>
          <p:cNvSpPr/>
          <p:nvPr/>
        </p:nvSpPr>
        <p:spPr>
          <a:xfrm>
            <a:off x="9855362" y="2892424"/>
            <a:ext cx="938638" cy="37800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Coin A</a:t>
            </a:r>
            <a:endParaRPr lang="zh-CN" altLang="en-US" sz="1400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F9977145-325D-4BCE-A383-9F3AE575FAFC}"/>
              </a:ext>
            </a:extLst>
          </p:cNvPr>
          <p:cNvSpPr/>
          <p:nvPr/>
        </p:nvSpPr>
        <p:spPr>
          <a:xfrm>
            <a:off x="9855362" y="3438788"/>
            <a:ext cx="938638" cy="378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Coin B</a:t>
            </a:r>
            <a:endParaRPr lang="zh-CN" altLang="en-US" sz="1400" dirty="0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70418838-3F23-43E7-96B9-0008920EF746}"/>
              </a:ext>
            </a:extLst>
          </p:cNvPr>
          <p:cNvSpPr/>
          <p:nvPr/>
        </p:nvSpPr>
        <p:spPr>
          <a:xfrm>
            <a:off x="2351986" y="3603173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攻击者</a:t>
            </a: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18BEFE0A-2F97-4CE6-8765-2E23ADA9BCC3}"/>
              </a:ext>
            </a:extLst>
          </p:cNvPr>
          <p:cNvCxnSpPr>
            <a:cxnSpLocks/>
          </p:cNvCxnSpPr>
          <p:nvPr/>
        </p:nvCxnSpPr>
        <p:spPr>
          <a:xfrm>
            <a:off x="2790568" y="3948970"/>
            <a:ext cx="0" cy="385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>
            <a:extLst>
              <a:ext uri="{FF2B5EF4-FFF2-40B4-BE49-F238E27FC236}">
                <a16:creationId xmlns:a16="http://schemas.microsoft.com/office/drawing/2014/main" id="{5A1B45B3-100B-44D2-BEB8-5A920918FE61}"/>
              </a:ext>
            </a:extLst>
          </p:cNvPr>
          <p:cNvSpPr/>
          <p:nvPr/>
        </p:nvSpPr>
        <p:spPr>
          <a:xfrm>
            <a:off x="2334354" y="4345954"/>
            <a:ext cx="9124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accent1"/>
                </a:solidFill>
              </a:rPr>
              <a:t>25</a:t>
            </a:r>
            <a:r>
              <a:rPr lang="zh-CN" altLang="en-US" sz="1400" dirty="0">
                <a:solidFill>
                  <a:schemeClr val="accent1"/>
                </a:solidFill>
              </a:rPr>
              <a:t>个区块</a:t>
            </a:r>
            <a:endParaRPr lang="en-US" altLang="zh-CN" sz="1400" dirty="0">
              <a:solidFill>
                <a:schemeClr val="accent1"/>
              </a:solidFill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E6E44E30-9045-42AF-AFB5-07E088395DF6}"/>
              </a:ext>
            </a:extLst>
          </p:cNvPr>
          <p:cNvSpPr/>
          <p:nvPr/>
        </p:nvSpPr>
        <p:spPr>
          <a:xfrm>
            <a:off x="2257067" y="305654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诚实矿工</a:t>
            </a:r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06A03E2B-7DF3-47F1-B3EB-6AA9D467D2CE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2811065" y="2678549"/>
            <a:ext cx="0" cy="37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AC001C5A-E2B7-4FB5-950C-71514F0A4C97}"/>
              </a:ext>
            </a:extLst>
          </p:cNvPr>
          <p:cNvSpPr/>
          <p:nvPr/>
        </p:nvSpPr>
        <p:spPr>
          <a:xfrm>
            <a:off x="2384729" y="2346514"/>
            <a:ext cx="8178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accent2"/>
                </a:solidFill>
              </a:rPr>
              <a:t>1</a:t>
            </a:r>
            <a:r>
              <a:rPr lang="zh-CN" altLang="en-US" sz="1400" dirty="0">
                <a:solidFill>
                  <a:schemeClr val="accent2"/>
                </a:solidFill>
              </a:rPr>
              <a:t>个区块</a:t>
            </a:r>
            <a:endParaRPr lang="en-US" altLang="zh-CN" sz="1400" dirty="0">
              <a:solidFill>
                <a:schemeClr val="accent2"/>
              </a:solidFill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EC92D07C-70DD-48D0-ABE0-977118C24FB4}"/>
              </a:ext>
            </a:extLst>
          </p:cNvPr>
          <p:cNvSpPr/>
          <p:nvPr/>
        </p:nvSpPr>
        <p:spPr>
          <a:xfrm>
            <a:off x="5201624" y="352644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攻击者</a:t>
            </a:r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C06EBCDF-D052-42FC-B693-FB3DB1FFA9B6}"/>
              </a:ext>
            </a:extLst>
          </p:cNvPr>
          <p:cNvCxnSpPr>
            <a:cxnSpLocks/>
          </p:cNvCxnSpPr>
          <p:nvPr/>
        </p:nvCxnSpPr>
        <p:spPr>
          <a:xfrm>
            <a:off x="5640206" y="3872245"/>
            <a:ext cx="0" cy="385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2" name="矩形 91">
            <a:extLst>
              <a:ext uri="{FF2B5EF4-FFF2-40B4-BE49-F238E27FC236}">
                <a16:creationId xmlns:a16="http://schemas.microsoft.com/office/drawing/2014/main" id="{4D3B9697-93C1-4675-93EE-079245D397DD}"/>
              </a:ext>
            </a:extLst>
          </p:cNvPr>
          <p:cNvSpPr/>
          <p:nvPr/>
        </p:nvSpPr>
        <p:spPr>
          <a:xfrm>
            <a:off x="5183992" y="4269229"/>
            <a:ext cx="9124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accent2"/>
                </a:solidFill>
              </a:rPr>
              <a:t>25</a:t>
            </a:r>
            <a:r>
              <a:rPr lang="zh-CN" altLang="en-US" sz="1400" dirty="0">
                <a:solidFill>
                  <a:schemeClr val="accent2"/>
                </a:solidFill>
              </a:rPr>
              <a:t>个区块</a:t>
            </a:r>
            <a:endParaRPr lang="en-US" altLang="zh-CN" sz="1400" dirty="0">
              <a:solidFill>
                <a:schemeClr val="accent2"/>
              </a:solidFill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83E75823-0478-4EC7-9321-0D08BAAD8E67}"/>
              </a:ext>
            </a:extLst>
          </p:cNvPr>
          <p:cNvSpPr/>
          <p:nvPr/>
        </p:nvSpPr>
        <p:spPr>
          <a:xfrm>
            <a:off x="5106705" y="297982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诚实矿工</a:t>
            </a:r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E22B5CC9-7F85-46EF-AD45-1E4034474931}"/>
              </a:ext>
            </a:extLst>
          </p:cNvPr>
          <p:cNvCxnSpPr>
            <a:cxnSpLocks/>
            <a:stCxn id="93" idx="0"/>
          </p:cNvCxnSpPr>
          <p:nvPr/>
        </p:nvCxnSpPr>
        <p:spPr>
          <a:xfrm flipV="1">
            <a:off x="5660703" y="2601824"/>
            <a:ext cx="0" cy="37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>
            <a:extLst>
              <a:ext uri="{FF2B5EF4-FFF2-40B4-BE49-F238E27FC236}">
                <a16:creationId xmlns:a16="http://schemas.microsoft.com/office/drawing/2014/main" id="{F7752AA4-858C-45C8-8B37-15F7C78B67E9}"/>
              </a:ext>
            </a:extLst>
          </p:cNvPr>
          <p:cNvSpPr/>
          <p:nvPr/>
        </p:nvSpPr>
        <p:spPr>
          <a:xfrm>
            <a:off x="5234367" y="2269789"/>
            <a:ext cx="8178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accent1"/>
                </a:solidFill>
              </a:rPr>
              <a:t>1</a:t>
            </a:r>
            <a:r>
              <a:rPr lang="zh-CN" altLang="en-US" sz="1400" dirty="0">
                <a:solidFill>
                  <a:schemeClr val="accent1"/>
                </a:solidFill>
              </a:rPr>
              <a:t>个区块</a:t>
            </a:r>
            <a:endParaRPr lang="en-US" altLang="zh-CN" sz="1400" dirty="0">
              <a:solidFill>
                <a:schemeClr val="accent1"/>
              </a:solidFill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CA778CA3-8549-4F48-B82C-327C70DBCCE3}"/>
              </a:ext>
            </a:extLst>
          </p:cNvPr>
          <p:cNvSpPr/>
          <p:nvPr/>
        </p:nvSpPr>
        <p:spPr>
          <a:xfrm>
            <a:off x="8032101" y="355121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攻击者</a:t>
            </a:r>
          </a:p>
        </p:txBody>
      </p: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C2E11C4F-A926-43F7-B5FF-255FE1B7BACF}"/>
              </a:ext>
            </a:extLst>
          </p:cNvPr>
          <p:cNvCxnSpPr>
            <a:cxnSpLocks/>
          </p:cNvCxnSpPr>
          <p:nvPr/>
        </p:nvCxnSpPr>
        <p:spPr>
          <a:xfrm>
            <a:off x="8470683" y="3897015"/>
            <a:ext cx="0" cy="385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>
            <a:extLst>
              <a:ext uri="{FF2B5EF4-FFF2-40B4-BE49-F238E27FC236}">
                <a16:creationId xmlns:a16="http://schemas.microsoft.com/office/drawing/2014/main" id="{D601D5AA-E65C-4BC1-A042-00787EB21E1D}"/>
              </a:ext>
            </a:extLst>
          </p:cNvPr>
          <p:cNvSpPr/>
          <p:nvPr/>
        </p:nvSpPr>
        <p:spPr>
          <a:xfrm>
            <a:off x="8014469" y="4293999"/>
            <a:ext cx="9124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accent1"/>
                </a:solidFill>
              </a:rPr>
              <a:t>25</a:t>
            </a:r>
            <a:r>
              <a:rPr lang="zh-CN" altLang="en-US" sz="1400" dirty="0">
                <a:solidFill>
                  <a:schemeClr val="accent1"/>
                </a:solidFill>
              </a:rPr>
              <a:t>个区块</a:t>
            </a:r>
            <a:endParaRPr lang="en-US" altLang="zh-CN" sz="1400" dirty="0">
              <a:solidFill>
                <a:schemeClr val="accent1"/>
              </a:solidFill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28467413-58CA-4E75-A134-522EDEE0270C}"/>
              </a:ext>
            </a:extLst>
          </p:cNvPr>
          <p:cNvSpPr/>
          <p:nvPr/>
        </p:nvSpPr>
        <p:spPr>
          <a:xfrm>
            <a:off x="7937182" y="300459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诚实矿工</a:t>
            </a:r>
          </a:p>
        </p:txBody>
      </p: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E40F8A15-27FF-43B2-9281-9A6129A40AC4}"/>
              </a:ext>
            </a:extLst>
          </p:cNvPr>
          <p:cNvCxnSpPr>
            <a:cxnSpLocks/>
            <a:stCxn id="105" idx="0"/>
          </p:cNvCxnSpPr>
          <p:nvPr/>
        </p:nvCxnSpPr>
        <p:spPr>
          <a:xfrm flipV="1">
            <a:off x="8491180" y="2626594"/>
            <a:ext cx="0" cy="37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7" name="矩形 106">
            <a:extLst>
              <a:ext uri="{FF2B5EF4-FFF2-40B4-BE49-F238E27FC236}">
                <a16:creationId xmlns:a16="http://schemas.microsoft.com/office/drawing/2014/main" id="{9B5633A5-66EC-4989-A3E1-F3CB6C089ED8}"/>
              </a:ext>
            </a:extLst>
          </p:cNvPr>
          <p:cNvSpPr/>
          <p:nvPr/>
        </p:nvSpPr>
        <p:spPr>
          <a:xfrm>
            <a:off x="8064844" y="2294559"/>
            <a:ext cx="8178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accent2"/>
                </a:solidFill>
              </a:rPr>
              <a:t>1</a:t>
            </a:r>
            <a:r>
              <a:rPr lang="zh-CN" altLang="en-US" sz="1400" dirty="0">
                <a:solidFill>
                  <a:schemeClr val="accent2"/>
                </a:solidFill>
              </a:rPr>
              <a:t>个区块</a:t>
            </a:r>
            <a:endParaRPr lang="en-US" altLang="zh-CN" sz="1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719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0E1BC3-549D-48BE-BA81-B785B41FD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8D67BF-DCBE-4ADF-AB7F-1410BE8CF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598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87</Words>
  <Application>Microsoft Office PowerPoint</Application>
  <PresentationFormat>宽屏</PresentationFormat>
  <Paragraphs>43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w3liu</dc:creator>
  <cp:lastModifiedBy>w3liu</cp:lastModifiedBy>
  <cp:revision>20</cp:revision>
  <dcterms:created xsi:type="dcterms:W3CDTF">2020-02-22T11:10:18Z</dcterms:created>
  <dcterms:modified xsi:type="dcterms:W3CDTF">2020-02-22T14:31:50Z</dcterms:modified>
</cp:coreProperties>
</file>