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1AB82-9D7A-44FA-A462-8757A931C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42EA-AF48-43DB-9ABB-91B8D81E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4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42EA-AF48-43DB-9ABB-91B8D81EFD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B5F01-B796-421C-97B9-15154623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C4537-FC6F-4533-961F-913DDF42C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6C9EA-3FC9-4CCD-8CFD-467641AA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91AA1-11D6-41A1-9E2C-E36C18B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AF781-0443-4DE7-9A31-C623B221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1414A-7919-452C-83B2-380FE41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CC819-99BF-4B1B-818B-63013D44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EDE05-EDA9-41AF-B575-2343DC0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E64DF-7F10-49D6-9BFD-B18C01F7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8674-D5FC-402C-8E34-B2EFBB06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E48D4-63A9-40C3-B7FC-C4985E0D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54512-2188-4B3A-A31A-E25CD27C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6D1E7-0D24-47ED-8733-0B98C59E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EE075-8B7B-476E-BF8A-0659A1FE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F924E-CAB3-4664-A287-2CA63955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DFC5-BC49-44C7-A198-045D1C2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8BBE-A721-4D0A-BE5D-DE0750F4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59822-3FDF-4032-9E36-E2453079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7418-FF80-445E-A3C9-A6E52751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B2BD0-E728-4E59-ABF7-5ABF4A4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7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98534-CE9D-4AE8-9F4D-224C05C5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EFF81-1318-460C-8B5A-2E96F2F6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3B35-5188-4556-818C-024F43C5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02B7E-C26C-4591-9134-118763E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FD4AD-4C2E-4465-9093-F64BD266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CCCF0-1BD8-4958-A8C6-00CF4022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8C414-192C-4573-ACFD-199CAB6C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266D3-4E45-46EE-B4D2-CF9FADE0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671F6-F904-4E2A-AAB0-929BE96E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B703E-65EA-465F-946D-03E42CBB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BB4A6-6866-4D1F-B228-4B85119C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36B4-2DCF-4B5D-B7B3-B9A2922B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6DF2B-9022-4E5F-B43D-83EC2653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B761F-FD99-45CD-9421-618A4A0C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DF9870-C5C6-4CC0-875A-311C576ED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C1BF2-2E0D-4D7F-8E07-3D9735F5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6523D-8834-4138-A46D-655CAD31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E7DE5-2E8B-4889-AC8D-30CE99A0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BCC52-C889-48B1-AB6D-49BE2E2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B377-B1B2-4EBD-9FB7-0D88B5A6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84259-43E6-4F90-90A0-60051F76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B2FFB0-12B5-4CC3-A259-B3C3FB2A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9F7BDF-D59B-472E-9856-B7E6EA19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79536-4187-485A-BD8C-1F151841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8271B-677F-448C-8407-0493D68D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0D369-FBBB-4672-AEFA-F861AE8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414D-B968-4FF8-A919-AAEA9496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8F1D-6948-4ADD-BF04-F8706483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CD9C3-5796-440F-806C-4A2515A4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195A8-E341-453B-BFD4-00A7E160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DC498-F6C6-48C5-94BF-AE9141D1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E2E51-15A1-43EC-9837-6A697D05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0E8D-4AC3-479E-9C5B-8371B8B7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B2794-7FAE-4F9F-B8EF-AA3126880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837E6-1836-4388-AE12-0F161E78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3BB3C-F3E4-4C78-91B1-D2593D9C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6FE5E-124C-4F9B-A69D-3B006D6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29EF8-9948-4E93-A3AD-8182E833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A15D1-3180-4BF6-AB86-92C57A48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94C05-ED6C-47F9-8C6C-D9ED3BD6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DCDA8-47D6-4162-89D2-37F435E3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654F-5AF6-4BDD-BC13-27ABD08D0AA2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677A8-A3C2-4B09-BE78-211F163B6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0393-9F8D-4012-A699-C8CA7A21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1856-0D8D-49D7-A7ED-50F25F25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381A6-8179-4D2E-AD14-110DD2EF6B99}"/>
              </a:ext>
            </a:extLst>
          </p:cNvPr>
          <p:cNvSpPr/>
          <p:nvPr/>
        </p:nvSpPr>
        <p:spPr>
          <a:xfrm>
            <a:off x="2975497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362AED-0396-4CB1-B525-7CB4F22B8C4C}"/>
              </a:ext>
            </a:extLst>
          </p:cNvPr>
          <p:cNvSpPr/>
          <p:nvPr/>
        </p:nvSpPr>
        <p:spPr>
          <a:xfrm>
            <a:off x="4086932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A07C29-01A7-48E3-B5F7-25E3DADD44CF}"/>
              </a:ext>
            </a:extLst>
          </p:cNvPr>
          <p:cNvSpPr/>
          <p:nvPr/>
        </p:nvSpPr>
        <p:spPr>
          <a:xfrm>
            <a:off x="5198367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5611E3-84A8-4049-B453-E46A3E40AB26}"/>
              </a:ext>
            </a:extLst>
          </p:cNvPr>
          <p:cNvSpPr/>
          <p:nvPr/>
        </p:nvSpPr>
        <p:spPr>
          <a:xfrm>
            <a:off x="6309802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AC895F-D573-4474-B7A8-0E2E058B3E65}"/>
              </a:ext>
            </a:extLst>
          </p:cNvPr>
          <p:cNvSpPr/>
          <p:nvPr/>
        </p:nvSpPr>
        <p:spPr>
          <a:xfrm>
            <a:off x="7421237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882797-86C7-41CF-BAB2-93B56E910DD7}"/>
              </a:ext>
            </a:extLst>
          </p:cNvPr>
          <p:cNvSpPr/>
          <p:nvPr/>
        </p:nvSpPr>
        <p:spPr>
          <a:xfrm>
            <a:off x="8532672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C7DD66-AEE5-4168-93F5-2FF23255B59F}"/>
              </a:ext>
            </a:extLst>
          </p:cNvPr>
          <p:cNvSpPr/>
          <p:nvPr/>
        </p:nvSpPr>
        <p:spPr>
          <a:xfrm>
            <a:off x="9644109" y="2752075"/>
            <a:ext cx="506027" cy="4616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A6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4F100C-DCE2-4E35-9CFE-2FC6ABB6D1E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481524" y="2982895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9B6632-A8C2-4EB8-96D2-20D67B85044E}"/>
              </a:ext>
            </a:extLst>
          </p:cNvPr>
          <p:cNvCxnSpPr/>
          <p:nvPr/>
        </p:nvCxnSpPr>
        <p:spPr>
          <a:xfrm flipH="1">
            <a:off x="4592959" y="3009525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8CDF0C-61D2-49BF-B6B5-4C96BBE56EBC}"/>
              </a:ext>
            </a:extLst>
          </p:cNvPr>
          <p:cNvCxnSpPr/>
          <p:nvPr/>
        </p:nvCxnSpPr>
        <p:spPr>
          <a:xfrm flipH="1">
            <a:off x="5704394" y="2982894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0B45ED-15EF-4441-96FB-1884436F7F37}"/>
              </a:ext>
            </a:extLst>
          </p:cNvPr>
          <p:cNvCxnSpPr/>
          <p:nvPr/>
        </p:nvCxnSpPr>
        <p:spPr>
          <a:xfrm flipH="1">
            <a:off x="6815829" y="2982894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57F5D4F-40C9-4698-95F9-EF97440E555A}"/>
              </a:ext>
            </a:extLst>
          </p:cNvPr>
          <p:cNvCxnSpPr/>
          <p:nvPr/>
        </p:nvCxnSpPr>
        <p:spPr>
          <a:xfrm flipH="1">
            <a:off x="7927264" y="2982894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C6E576-9255-442C-BA96-D7F7F692E705}"/>
              </a:ext>
            </a:extLst>
          </p:cNvPr>
          <p:cNvCxnSpPr/>
          <p:nvPr/>
        </p:nvCxnSpPr>
        <p:spPr>
          <a:xfrm flipH="1">
            <a:off x="9038701" y="2974013"/>
            <a:ext cx="60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58B524E-9186-45D0-88EB-8AAB59F814EB}"/>
              </a:ext>
            </a:extLst>
          </p:cNvPr>
          <p:cNvSpPr/>
          <p:nvPr/>
        </p:nvSpPr>
        <p:spPr>
          <a:xfrm>
            <a:off x="5198366" y="1581702"/>
            <a:ext cx="506027" cy="4616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37A4A4-0F87-41FE-B9E1-3EEDC09E870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339946" y="2043341"/>
            <a:ext cx="858419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7E9EFD-8B5E-42A1-9846-814585240927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39946" y="3213714"/>
            <a:ext cx="0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8B2769F-8608-4117-BF8B-8C81E977F647}"/>
              </a:ext>
            </a:extLst>
          </p:cNvPr>
          <p:cNvSpPr txBox="1"/>
          <p:nvPr/>
        </p:nvSpPr>
        <p:spPr>
          <a:xfrm>
            <a:off x="3809625" y="394759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张三有</a:t>
            </a:r>
            <a:r>
              <a:rPr lang="en-US" altLang="zh-CN" sz="1400" dirty="0"/>
              <a:t>1BTC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E3087B-EB4C-48E0-9551-4891E98B6A97}"/>
              </a:ext>
            </a:extLst>
          </p:cNvPr>
          <p:cNvCxnSpPr>
            <a:cxnSpLocks/>
          </p:cNvCxnSpPr>
          <p:nvPr/>
        </p:nvCxnSpPr>
        <p:spPr>
          <a:xfrm flipV="1">
            <a:off x="5451379" y="3213714"/>
            <a:ext cx="0" cy="70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6A9FAC5-E05A-430C-9834-8EFF6B0918D4}"/>
              </a:ext>
            </a:extLst>
          </p:cNvPr>
          <p:cNvSpPr txBox="1"/>
          <p:nvPr/>
        </p:nvSpPr>
        <p:spPr>
          <a:xfrm>
            <a:off x="4932048" y="394759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1BTC</a:t>
            </a:r>
            <a:r>
              <a:rPr lang="zh-CN" altLang="en-US" sz="1400" dirty="0"/>
              <a:t>给</a:t>
            </a:r>
            <a:r>
              <a:rPr lang="zh-CN" altLang="en-US" sz="1400" dirty="0">
                <a:solidFill>
                  <a:srgbClr val="FF0000"/>
                </a:solidFill>
              </a:rPr>
              <a:t>李四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4B2516-5222-419A-A7A6-7C545035C2C8}"/>
              </a:ext>
            </a:extLst>
          </p:cNvPr>
          <p:cNvSpPr txBox="1"/>
          <p:nvPr/>
        </p:nvSpPr>
        <p:spPr>
          <a:xfrm>
            <a:off x="5693406" y="71907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1BTC</a:t>
            </a:r>
            <a:r>
              <a:rPr lang="zh-CN" altLang="en-US" sz="1400" dirty="0"/>
              <a:t>给</a:t>
            </a:r>
            <a:r>
              <a:rPr lang="zh-CN" altLang="en-US" sz="1400" dirty="0">
                <a:solidFill>
                  <a:srgbClr val="FF0000"/>
                </a:solidFill>
              </a:rPr>
              <a:t>王五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7C823F-0226-4BFF-BD80-EA0F27D0DF0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04394" y="1026856"/>
            <a:ext cx="550224" cy="55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5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4D930-30F4-4542-A8D1-B04C00C7422D}"/>
              </a:ext>
            </a:extLst>
          </p:cNvPr>
          <p:cNvSpPr txBox="1"/>
          <p:nvPr/>
        </p:nvSpPr>
        <p:spPr>
          <a:xfrm>
            <a:off x="4780821" y="239584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攻击者算力：</a:t>
            </a:r>
            <a:r>
              <a:rPr lang="en-US" altLang="zh-CN" dirty="0"/>
              <a:t>4X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币诚实矿工：</a:t>
            </a:r>
            <a:r>
              <a:rPr lang="en-US" altLang="zh-CN" dirty="0"/>
              <a:t>1X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币诚实矿工：</a:t>
            </a:r>
            <a:r>
              <a:rPr lang="en-US" altLang="zh-CN" dirty="0"/>
              <a:t>1X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652DDF-75CB-426B-89EA-970DB6B673CD}"/>
              </a:ext>
            </a:extLst>
          </p:cNvPr>
          <p:cNvCxnSpPr>
            <a:cxnSpLocks/>
          </p:cNvCxnSpPr>
          <p:nvPr/>
        </p:nvCxnSpPr>
        <p:spPr>
          <a:xfrm>
            <a:off x="1542473" y="5495636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982741-54DD-4D1C-B91F-756B0D85E2B8}"/>
              </a:ext>
            </a:extLst>
          </p:cNvPr>
          <p:cNvCxnSpPr>
            <a:cxnSpLocks/>
          </p:cNvCxnSpPr>
          <p:nvPr/>
        </p:nvCxnSpPr>
        <p:spPr>
          <a:xfrm flipV="1">
            <a:off x="1542473" y="1246909"/>
            <a:ext cx="0" cy="424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FAA9A0-01E9-45D1-B04F-6C24FFD35C85}"/>
              </a:ext>
            </a:extLst>
          </p:cNvPr>
          <p:cNvCxnSpPr>
            <a:cxnSpLocks/>
          </p:cNvCxnSpPr>
          <p:nvPr/>
        </p:nvCxnSpPr>
        <p:spPr>
          <a:xfrm>
            <a:off x="1542474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C42039-0A94-443D-B453-B62E3C80AE2A}"/>
              </a:ext>
            </a:extLst>
          </p:cNvPr>
          <p:cNvCxnSpPr>
            <a:cxnSpLocks/>
          </p:cNvCxnSpPr>
          <p:nvPr/>
        </p:nvCxnSpPr>
        <p:spPr>
          <a:xfrm>
            <a:off x="9573512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E46AEC-4B08-4372-B03A-F16C4AD491C0}"/>
              </a:ext>
            </a:extLst>
          </p:cNvPr>
          <p:cNvCxnSpPr>
            <a:cxnSpLocks/>
          </p:cNvCxnSpPr>
          <p:nvPr/>
        </p:nvCxnSpPr>
        <p:spPr>
          <a:xfrm>
            <a:off x="2689765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8E8E6B-6D79-4D3C-AA4C-F1307E9AF3C9}"/>
              </a:ext>
            </a:extLst>
          </p:cNvPr>
          <p:cNvCxnSpPr>
            <a:cxnSpLocks/>
          </p:cNvCxnSpPr>
          <p:nvPr/>
        </p:nvCxnSpPr>
        <p:spPr>
          <a:xfrm>
            <a:off x="3837056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FEA0AAF-4AE0-4AA7-8265-FEA4E692866E}"/>
              </a:ext>
            </a:extLst>
          </p:cNvPr>
          <p:cNvCxnSpPr>
            <a:cxnSpLocks/>
          </p:cNvCxnSpPr>
          <p:nvPr/>
        </p:nvCxnSpPr>
        <p:spPr>
          <a:xfrm>
            <a:off x="4984347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668BBA-0B35-419E-A866-7D90BAAA125A}"/>
              </a:ext>
            </a:extLst>
          </p:cNvPr>
          <p:cNvCxnSpPr>
            <a:cxnSpLocks/>
          </p:cNvCxnSpPr>
          <p:nvPr/>
        </p:nvCxnSpPr>
        <p:spPr>
          <a:xfrm>
            <a:off x="6131638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11CF839-E120-4854-9CCF-0A02C01C519C}"/>
              </a:ext>
            </a:extLst>
          </p:cNvPr>
          <p:cNvCxnSpPr>
            <a:cxnSpLocks/>
          </p:cNvCxnSpPr>
          <p:nvPr/>
        </p:nvCxnSpPr>
        <p:spPr>
          <a:xfrm>
            <a:off x="7278929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F28DC8-D76A-49A0-A330-1410831C63EF}"/>
              </a:ext>
            </a:extLst>
          </p:cNvPr>
          <p:cNvCxnSpPr>
            <a:cxnSpLocks/>
          </p:cNvCxnSpPr>
          <p:nvPr/>
        </p:nvCxnSpPr>
        <p:spPr>
          <a:xfrm>
            <a:off x="8426220" y="53755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F37221-3403-438D-9D0B-78CCC71275E9}"/>
              </a:ext>
            </a:extLst>
          </p:cNvPr>
          <p:cNvSpPr txBox="1"/>
          <p:nvPr/>
        </p:nvSpPr>
        <p:spPr>
          <a:xfrm>
            <a:off x="2486240" y="5495636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7F4486-F894-4E6F-9564-6F3D273EA384}"/>
              </a:ext>
            </a:extLst>
          </p:cNvPr>
          <p:cNvSpPr txBox="1"/>
          <p:nvPr/>
        </p:nvSpPr>
        <p:spPr>
          <a:xfrm>
            <a:off x="3633531" y="5495636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40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30BA4E-801C-4536-A702-4BADA5EAFE81}"/>
              </a:ext>
            </a:extLst>
          </p:cNvPr>
          <p:cNvSpPr txBox="1"/>
          <p:nvPr/>
        </p:nvSpPr>
        <p:spPr>
          <a:xfrm>
            <a:off x="4780821" y="546181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60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17F64FB-99E2-44E3-9969-37CADC9F44A7}"/>
              </a:ext>
            </a:extLst>
          </p:cNvPr>
          <p:cNvSpPr txBox="1"/>
          <p:nvPr/>
        </p:nvSpPr>
        <p:spPr>
          <a:xfrm>
            <a:off x="5928111" y="546181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991315-E7E3-4543-90BA-4E013EA084C9}"/>
              </a:ext>
            </a:extLst>
          </p:cNvPr>
          <p:cNvSpPr txBox="1"/>
          <p:nvPr/>
        </p:nvSpPr>
        <p:spPr>
          <a:xfrm>
            <a:off x="7038456" y="5478727"/>
            <a:ext cx="4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6359A5-2902-4A20-996B-494E62ACBBC8}"/>
              </a:ext>
            </a:extLst>
          </p:cNvPr>
          <p:cNvSpPr txBox="1"/>
          <p:nvPr/>
        </p:nvSpPr>
        <p:spPr>
          <a:xfrm>
            <a:off x="8186250" y="5461819"/>
            <a:ext cx="4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120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CE7CCB-A766-4EA4-A4D5-DC1280D53A53}"/>
              </a:ext>
            </a:extLst>
          </p:cNvPr>
          <p:cNvSpPr txBox="1"/>
          <p:nvPr/>
        </p:nvSpPr>
        <p:spPr>
          <a:xfrm>
            <a:off x="9368980" y="5461819"/>
            <a:ext cx="4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140</a:t>
            </a:r>
            <a:endParaRPr lang="zh-CN" altLang="en-US" sz="14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98F540E-92FE-4C81-B0C3-8F70ECCE5FF2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1694870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54D6CEE-F68F-4C49-9232-1948621535A9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5495631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CCA600B-FE7E-4094-8111-ACE817099AB7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2455022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A51284-9681-4922-8268-2B21A0C75A54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3215174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BB9D7E-DA12-4BD1-A55F-467F904821B0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3975326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D63BE78-626E-41D1-AC18-8D4878347406}"/>
              </a:ext>
            </a:extLst>
          </p:cNvPr>
          <p:cNvCxnSpPr>
            <a:cxnSpLocks/>
          </p:cNvCxnSpPr>
          <p:nvPr/>
        </p:nvCxnSpPr>
        <p:spPr>
          <a:xfrm flipH="1" flipV="1">
            <a:off x="1537855" y="4735478"/>
            <a:ext cx="150417" cy="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1C0A33B-353A-4166-B6D2-7C8DE93D895B}"/>
              </a:ext>
            </a:extLst>
          </p:cNvPr>
          <p:cNvSpPr txBox="1"/>
          <p:nvPr/>
        </p:nvSpPr>
        <p:spPr>
          <a:xfrm>
            <a:off x="1202384" y="458158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7E672B-DBAF-4CE6-A04C-BD2745A2D758}"/>
              </a:ext>
            </a:extLst>
          </p:cNvPr>
          <p:cNvSpPr txBox="1"/>
          <p:nvPr/>
        </p:nvSpPr>
        <p:spPr>
          <a:xfrm>
            <a:off x="1200401" y="3816791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345CEB-E41B-46A9-B2DD-3F1158AF3900}"/>
              </a:ext>
            </a:extLst>
          </p:cNvPr>
          <p:cNvSpPr txBox="1"/>
          <p:nvPr/>
        </p:nvSpPr>
        <p:spPr>
          <a:xfrm>
            <a:off x="1200401" y="305567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30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5538E7-84E6-4216-AF9E-0CBAB9E420F1}"/>
              </a:ext>
            </a:extLst>
          </p:cNvPr>
          <p:cNvSpPr txBox="1"/>
          <p:nvPr/>
        </p:nvSpPr>
        <p:spPr>
          <a:xfrm>
            <a:off x="1200401" y="2294429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40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47E525-AF55-4CE5-9FA9-4B25163ED037}"/>
              </a:ext>
            </a:extLst>
          </p:cNvPr>
          <p:cNvSpPr txBox="1"/>
          <p:nvPr/>
        </p:nvSpPr>
        <p:spPr>
          <a:xfrm>
            <a:off x="1200401" y="1498000"/>
            <a:ext cx="40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C7F640-A53A-4733-889D-0FDE1B4CE562}"/>
              </a:ext>
            </a:extLst>
          </p:cNvPr>
          <p:cNvSpPr txBox="1"/>
          <p:nvPr/>
        </p:nvSpPr>
        <p:spPr>
          <a:xfrm>
            <a:off x="5824366" y="5855851"/>
            <a:ext cx="6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时间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60D3637-C7BA-44C2-A1B6-E02BF006154C}"/>
              </a:ext>
            </a:extLst>
          </p:cNvPr>
          <p:cNvSpPr txBox="1"/>
          <p:nvPr/>
        </p:nvSpPr>
        <p:spPr>
          <a:xfrm>
            <a:off x="585862" y="3061285"/>
            <a:ext cx="6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难度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7A8E77E-1975-4C96-81C6-735C43B32001}"/>
              </a:ext>
            </a:extLst>
          </p:cNvPr>
          <p:cNvCxnSpPr>
            <a:cxnSpLocks/>
          </p:cNvCxnSpPr>
          <p:nvPr/>
        </p:nvCxnSpPr>
        <p:spPr>
          <a:xfrm flipH="1" flipV="1">
            <a:off x="4040581" y="1694870"/>
            <a:ext cx="383637" cy="3526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C1DACB5-EDCE-47AB-A9E4-E65C052FE87F}"/>
              </a:ext>
            </a:extLst>
          </p:cNvPr>
          <p:cNvCxnSpPr/>
          <p:nvPr/>
        </p:nvCxnSpPr>
        <p:spPr>
          <a:xfrm>
            <a:off x="1688272" y="1694870"/>
            <a:ext cx="2352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7D50A8E-9D4C-442F-9844-72DFDDBB5D08}"/>
              </a:ext>
            </a:extLst>
          </p:cNvPr>
          <p:cNvCxnSpPr/>
          <p:nvPr/>
        </p:nvCxnSpPr>
        <p:spPr>
          <a:xfrm>
            <a:off x="4424218" y="5221674"/>
            <a:ext cx="2352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2678465-5762-46CE-906C-B93F4F378B27}"/>
              </a:ext>
            </a:extLst>
          </p:cNvPr>
          <p:cNvCxnSpPr>
            <a:cxnSpLocks/>
          </p:cNvCxnSpPr>
          <p:nvPr/>
        </p:nvCxnSpPr>
        <p:spPr>
          <a:xfrm flipV="1">
            <a:off x="6776527" y="1631932"/>
            <a:ext cx="501898" cy="35897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DE943E8-694F-416F-A542-F853BA48DDD9}"/>
              </a:ext>
            </a:extLst>
          </p:cNvPr>
          <p:cNvCxnSpPr/>
          <p:nvPr/>
        </p:nvCxnSpPr>
        <p:spPr>
          <a:xfrm>
            <a:off x="7278425" y="1633413"/>
            <a:ext cx="2352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F1E4715-3688-4D03-9B09-62FD15E06F60}"/>
              </a:ext>
            </a:extLst>
          </p:cNvPr>
          <p:cNvCxnSpPr/>
          <p:nvPr/>
        </p:nvCxnSpPr>
        <p:spPr>
          <a:xfrm>
            <a:off x="7221203" y="5194029"/>
            <a:ext cx="235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67656AF-75F6-4085-9F6C-7B61FF2CF42A}"/>
              </a:ext>
            </a:extLst>
          </p:cNvPr>
          <p:cNvCxnSpPr>
            <a:cxnSpLocks/>
          </p:cNvCxnSpPr>
          <p:nvPr/>
        </p:nvCxnSpPr>
        <p:spPr>
          <a:xfrm flipH="1" flipV="1">
            <a:off x="6855365" y="1651888"/>
            <a:ext cx="365838" cy="35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43A07B1-1B4A-4027-8DCC-243493AC6067}"/>
              </a:ext>
            </a:extLst>
          </p:cNvPr>
          <p:cNvCxnSpPr/>
          <p:nvPr/>
        </p:nvCxnSpPr>
        <p:spPr>
          <a:xfrm>
            <a:off x="4503056" y="1656435"/>
            <a:ext cx="235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771FF61-177D-44B5-9858-9E182094E8D4}"/>
              </a:ext>
            </a:extLst>
          </p:cNvPr>
          <p:cNvCxnSpPr>
            <a:cxnSpLocks/>
          </p:cNvCxnSpPr>
          <p:nvPr/>
        </p:nvCxnSpPr>
        <p:spPr>
          <a:xfrm flipV="1">
            <a:off x="3922320" y="1660984"/>
            <a:ext cx="580737" cy="352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DEA6087-17B4-4073-A647-8721035B6C2A}"/>
              </a:ext>
            </a:extLst>
          </p:cNvPr>
          <p:cNvCxnSpPr/>
          <p:nvPr/>
        </p:nvCxnSpPr>
        <p:spPr>
          <a:xfrm>
            <a:off x="1560775" y="5197702"/>
            <a:ext cx="2352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9C8F5FA2-5C67-4D6D-96F1-8945B1435AF0}"/>
              </a:ext>
            </a:extLst>
          </p:cNvPr>
          <p:cNvSpPr/>
          <p:nvPr/>
        </p:nvSpPr>
        <p:spPr>
          <a:xfrm>
            <a:off x="9855362" y="2892424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Coin A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9977145-325D-4BCE-A383-9F3AE575FAFC}"/>
              </a:ext>
            </a:extLst>
          </p:cNvPr>
          <p:cNvSpPr/>
          <p:nvPr/>
        </p:nvSpPr>
        <p:spPr>
          <a:xfrm>
            <a:off x="9855362" y="3438788"/>
            <a:ext cx="938638" cy="378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Coin B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0418838-3F23-43E7-96B9-0008920EF746}"/>
              </a:ext>
            </a:extLst>
          </p:cNvPr>
          <p:cNvSpPr/>
          <p:nvPr/>
        </p:nvSpPr>
        <p:spPr>
          <a:xfrm>
            <a:off x="2351986" y="36031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攻击者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8BEFE0A-2F97-4CE6-8765-2E23ADA9BCC3}"/>
              </a:ext>
            </a:extLst>
          </p:cNvPr>
          <p:cNvCxnSpPr>
            <a:cxnSpLocks/>
          </p:cNvCxnSpPr>
          <p:nvPr/>
        </p:nvCxnSpPr>
        <p:spPr>
          <a:xfrm>
            <a:off x="2790568" y="3948970"/>
            <a:ext cx="0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A1B45B3-100B-44D2-BEB8-5A920918FE61}"/>
              </a:ext>
            </a:extLst>
          </p:cNvPr>
          <p:cNvSpPr/>
          <p:nvPr/>
        </p:nvSpPr>
        <p:spPr>
          <a:xfrm>
            <a:off x="2334354" y="4345954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25</a:t>
            </a:r>
            <a:r>
              <a:rPr lang="zh-CN" altLang="en-US" sz="1400" dirty="0">
                <a:solidFill>
                  <a:schemeClr val="accent1"/>
                </a:solidFill>
              </a:rPr>
              <a:t>个区块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6E44E30-9045-42AF-AFB5-07E088395DF6}"/>
              </a:ext>
            </a:extLst>
          </p:cNvPr>
          <p:cNvSpPr/>
          <p:nvPr/>
        </p:nvSpPr>
        <p:spPr>
          <a:xfrm>
            <a:off x="2257067" y="30565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诚实矿工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6A03E2B-7DF3-47F1-B3EB-6AA9D467D2CE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811065" y="2678549"/>
            <a:ext cx="0" cy="3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AC001C5A-E2B7-4FB5-950C-71514F0A4C97}"/>
              </a:ext>
            </a:extLst>
          </p:cNvPr>
          <p:cNvSpPr/>
          <p:nvPr/>
        </p:nvSpPr>
        <p:spPr>
          <a:xfrm>
            <a:off x="2384729" y="2346514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zh-CN" altLang="en-US" sz="1400" dirty="0">
                <a:solidFill>
                  <a:schemeClr val="accent2"/>
                </a:solidFill>
              </a:rPr>
              <a:t>个区块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C92D07C-70DD-48D0-ABE0-977118C24FB4}"/>
              </a:ext>
            </a:extLst>
          </p:cNvPr>
          <p:cNvSpPr/>
          <p:nvPr/>
        </p:nvSpPr>
        <p:spPr>
          <a:xfrm>
            <a:off x="5201624" y="3526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攻击者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06EBCDF-D052-42FC-B693-FB3DB1FFA9B6}"/>
              </a:ext>
            </a:extLst>
          </p:cNvPr>
          <p:cNvCxnSpPr>
            <a:cxnSpLocks/>
          </p:cNvCxnSpPr>
          <p:nvPr/>
        </p:nvCxnSpPr>
        <p:spPr>
          <a:xfrm>
            <a:off x="5640206" y="3872245"/>
            <a:ext cx="0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4D3B9697-93C1-4675-93EE-079245D397DD}"/>
              </a:ext>
            </a:extLst>
          </p:cNvPr>
          <p:cNvSpPr/>
          <p:nvPr/>
        </p:nvSpPr>
        <p:spPr>
          <a:xfrm>
            <a:off x="5183992" y="4269229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25</a:t>
            </a:r>
            <a:r>
              <a:rPr lang="zh-CN" altLang="en-US" sz="1400" dirty="0">
                <a:solidFill>
                  <a:schemeClr val="accent2"/>
                </a:solidFill>
              </a:rPr>
              <a:t>个区块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E75823-0478-4EC7-9321-0D08BAAD8E67}"/>
              </a:ext>
            </a:extLst>
          </p:cNvPr>
          <p:cNvSpPr/>
          <p:nvPr/>
        </p:nvSpPr>
        <p:spPr>
          <a:xfrm>
            <a:off x="5106705" y="29798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诚实矿工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22B5CC9-7F85-46EF-AD45-1E4034474931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5660703" y="2601824"/>
            <a:ext cx="0" cy="3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F7752AA4-858C-45C8-8B37-15F7C78B67E9}"/>
              </a:ext>
            </a:extLst>
          </p:cNvPr>
          <p:cNvSpPr/>
          <p:nvPr/>
        </p:nvSpPr>
        <p:spPr>
          <a:xfrm>
            <a:off x="5234367" y="2269789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</a:rPr>
              <a:t>个区块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A778CA3-8549-4F48-B82C-327C70DBCCE3}"/>
              </a:ext>
            </a:extLst>
          </p:cNvPr>
          <p:cNvSpPr/>
          <p:nvPr/>
        </p:nvSpPr>
        <p:spPr>
          <a:xfrm>
            <a:off x="8032101" y="35512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攻击者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2E11C4F-A926-43F7-B5FF-255FE1B7BACF}"/>
              </a:ext>
            </a:extLst>
          </p:cNvPr>
          <p:cNvCxnSpPr>
            <a:cxnSpLocks/>
          </p:cNvCxnSpPr>
          <p:nvPr/>
        </p:nvCxnSpPr>
        <p:spPr>
          <a:xfrm>
            <a:off x="8470683" y="3897015"/>
            <a:ext cx="0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601D5AA-E65C-4BC1-A042-00787EB21E1D}"/>
              </a:ext>
            </a:extLst>
          </p:cNvPr>
          <p:cNvSpPr/>
          <p:nvPr/>
        </p:nvSpPr>
        <p:spPr>
          <a:xfrm>
            <a:off x="8014469" y="4293999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25</a:t>
            </a:r>
            <a:r>
              <a:rPr lang="zh-CN" altLang="en-US" sz="1400" dirty="0">
                <a:solidFill>
                  <a:schemeClr val="accent1"/>
                </a:solidFill>
              </a:rPr>
              <a:t>个区块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8467413-58CA-4E75-A134-522EDEE0270C}"/>
              </a:ext>
            </a:extLst>
          </p:cNvPr>
          <p:cNvSpPr/>
          <p:nvPr/>
        </p:nvSpPr>
        <p:spPr>
          <a:xfrm>
            <a:off x="7937182" y="3004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诚实矿工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40F8A15-27FF-43B2-9281-9A6129A40AC4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8491180" y="2626594"/>
            <a:ext cx="0" cy="3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9B5633A5-66EC-4989-A3E1-F3CB6C089ED8}"/>
              </a:ext>
            </a:extLst>
          </p:cNvPr>
          <p:cNvSpPr/>
          <p:nvPr/>
        </p:nvSpPr>
        <p:spPr>
          <a:xfrm>
            <a:off x="8064844" y="2294559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1</a:t>
            </a:r>
            <a:r>
              <a:rPr lang="zh-CN" altLang="en-US" sz="1400" dirty="0">
                <a:solidFill>
                  <a:schemeClr val="accent2"/>
                </a:solidFill>
              </a:rPr>
              <a:t>个区块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B58EF3B1-4768-4E46-9476-A98641495027}"/>
              </a:ext>
            </a:extLst>
          </p:cNvPr>
          <p:cNvSpPr/>
          <p:nvPr/>
        </p:nvSpPr>
        <p:spPr>
          <a:xfrm>
            <a:off x="4671585" y="1571801"/>
            <a:ext cx="2752437" cy="711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EA240CE-1158-49FC-A9C8-C139060F478E}"/>
              </a:ext>
            </a:extLst>
          </p:cNvPr>
          <p:cNvSpPr/>
          <p:nvPr/>
        </p:nvSpPr>
        <p:spPr>
          <a:xfrm>
            <a:off x="4298522" y="4479637"/>
            <a:ext cx="3498564" cy="711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2F25CEF-34AA-4E61-BD05-0FDBFE8A114B}"/>
              </a:ext>
            </a:extLst>
          </p:cNvPr>
          <p:cNvGrpSpPr/>
          <p:nvPr/>
        </p:nvGrpSpPr>
        <p:grpSpPr>
          <a:xfrm>
            <a:off x="3227102" y="3565235"/>
            <a:ext cx="1089892" cy="641585"/>
            <a:chOff x="3227102" y="3565235"/>
            <a:chExt cx="1089892" cy="641585"/>
          </a:xfrm>
        </p:grpSpPr>
        <p:sp>
          <p:nvSpPr>
            <p:cNvPr id="5" name="矩形: 一个圆顶角，剪去另一个顶角 4">
              <a:extLst>
                <a:ext uri="{FF2B5EF4-FFF2-40B4-BE49-F238E27FC236}">
                  <a16:creationId xmlns:a16="http://schemas.microsoft.com/office/drawing/2014/main" id="{E4944108-D253-400B-8BEF-991FB7AB993F}"/>
                </a:ext>
              </a:extLst>
            </p:cNvPr>
            <p:cNvSpPr/>
            <p:nvPr/>
          </p:nvSpPr>
          <p:spPr>
            <a:xfrm>
              <a:off x="3358355" y="3697978"/>
              <a:ext cx="958639" cy="508842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ETCD</a:t>
              </a:r>
              <a:endParaRPr lang="zh-CN" altLang="en-US" sz="1200" dirty="0"/>
            </a:p>
          </p:txBody>
        </p:sp>
        <p:sp>
          <p:nvSpPr>
            <p:cNvPr id="6" name="矩形: 一个圆顶角，剪去另一个顶角 5">
              <a:extLst>
                <a:ext uri="{FF2B5EF4-FFF2-40B4-BE49-F238E27FC236}">
                  <a16:creationId xmlns:a16="http://schemas.microsoft.com/office/drawing/2014/main" id="{9D991C86-F9C7-48E6-A162-A88FD627069D}"/>
                </a:ext>
              </a:extLst>
            </p:cNvPr>
            <p:cNvSpPr/>
            <p:nvPr/>
          </p:nvSpPr>
          <p:spPr>
            <a:xfrm>
              <a:off x="3294772" y="3631604"/>
              <a:ext cx="958639" cy="508842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ETCD</a:t>
              </a:r>
              <a:endParaRPr lang="zh-CN" altLang="en-US" sz="1200" dirty="0"/>
            </a:p>
          </p:txBody>
        </p:sp>
        <p:sp>
          <p:nvSpPr>
            <p:cNvPr id="7" name="矩形: 一个圆顶角，剪去另一个顶角 6">
              <a:extLst>
                <a:ext uri="{FF2B5EF4-FFF2-40B4-BE49-F238E27FC236}">
                  <a16:creationId xmlns:a16="http://schemas.microsoft.com/office/drawing/2014/main" id="{90F8D8C9-FD06-4C7B-A73B-6708D03C790F}"/>
                </a:ext>
              </a:extLst>
            </p:cNvPr>
            <p:cNvSpPr/>
            <p:nvPr/>
          </p:nvSpPr>
          <p:spPr>
            <a:xfrm>
              <a:off x="3227102" y="3565235"/>
              <a:ext cx="958639" cy="508842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ETCD</a:t>
              </a:r>
              <a:endParaRPr lang="zh-CN" altLang="en-US" sz="12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F12D8B5-0656-4CAF-A060-7DBA9D0C5281}"/>
              </a:ext>
            </a:extLst>
          </p:cNvPr>
          <p:cNvSpPr/>
          <p:nvPr/>
        </p:nvSpPr>
        <p:spPr>
          <a:xfrm>
            <a:off x="4458395" y="4676254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 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5917F2-BC96-468E-BBE4-310C8AAA5D96}"/>
              </a:ext>
            </a:extLst>
          </p:cNvPr>
          <p:cNvSpPr/>
          <p:nvPr/>
        </p:nvSpPr>
        <p:spPr>
          <a:xfrm>
            <a:off x="5578485" y="4673946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 B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09BCBA-BEB0-46EE-9356-64E7485A6301}"/>
              </a:ext>
            </a:extLst>
          </p:cNvPr>
          <p:cNvSpPr/>
          <p:nvPr/>
        </p:nvSpPr>
        <p:spPr>
          <a:xfrm>
            <a:off x="6698575" y="4673946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 C</a:t>
            </a:r>
            <a:endParaRPr lang="zh-CN" altLang="en-US" sz="12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D4E4395-14CB-4A17-AF74-70DE8DF5EFA5}"/>
              </a:ext>
            </a:extLst>
          </p:cNvPr>
          <p:cNvCxnSpPr>
            <a:cxnSpLocks/>
            <a:stCxn id="5" idx="1"/>
            <a:endCxn id="81" idx="1"/>
          </p:cNvCxnSpPr>
          <p:nvPr/>
        </p:nvCxnSpPr>
        <p:spPr>
          <a:xfrm rot="16200000" flipH="1">
            <a:off x="3753890" y="4290604"/>
            <a:ext cx="628417" cy="460847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7A2EC0-432D-4C33-B936-88A714CCED72}"/>
              </a:ext>
            </a:extLst>
          </p:cNvPr>
          <p:cNvSpPr/>
          <p:nvPr/>
        </p:nvSpPr>
        <p:spPr>
          <a:xfrm>
            <a:off x="4671585" y="2991049"/>
            <a:ext cx="2752437" cy="2805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API Gateway</a:t>
            </a:r>
            <a:endParaRPr lang="zh-CN" altLang="en-US" sz="12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73ABF40-C407-4A84-83EB-EEB889D09896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rot="5400000" flipH="1" flipV="1">
            <a:off x="3972060" y="2865711"/>
            <a:ext cx="433887" cy="965163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3F9551E-200F-4567-97BB-6E5C925142E0}"/>
              </a:ext>
            </a:extLst>
          </p:cNvPr>
          <p:cNvCxnSpPr>
            <a:cxnSpLocks/>
            <a:stCxn id="30" idx="2"/>
            <a:endCxn id="81" idx="0"/>
          </p:cNvCxnSpPr>
          <p:nvPr/>
        </p:nvCxnSpPr>
        <p:spPr>
          <a:xfrm>
            <a:off x="6047804" y="3271646"/>
            <a:ext cx="0" cy="1207991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ECBA361-86B8-4CFC-A86A-9AF5C02D9789}"/>
              </a:ext>
            </a:extLst>
          </p:cNvPr>
          <p:cNvSpPr txBox="1"/>
          <p:nvPr/>
        </p:nvSpPr>
        <p:spPr>
          <a:xfrm>
            <a:off x="5967004" y="3747873"/>
            <a:ext cx="61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4"/>
                </a:solidFill>
              </a:rPr>
              <a:t>GRPC</a:t>
            </a:r>
            <a:endParaRPr lang="zh-CN" altLang="en-US" sz="1000" dirty="0">
              <a:solidFill>
                <a:schemeClr val="accent4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05047CF-E5B5-4798-A3D0-619DCCDA0CA9}"/>
              </a:ext>
            </a:extLst>
          </p:cNvPr>
          <p:cNvSpPr/>
          <p:nvPr/>
        </p:nvSpPr>
        <p:spPr>
          <a:xfrm>
            <a:off x="5204983" y="1678508"/>
            <a:ext cx="805291" cy="5088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B71AC54-AE6E-4885-AECA-92428BF96A4D}"/>
              </a:ext>
            </a:extLst>
          </p:cNvPr>
          <p:cNvSpPr/>
          <p:nvPr/>
        </p:nvSpPr>
        <p:spPr>
          <a:xfrm>
            <a:off x="6096000" y="1678508"/>
            <a:ext cx="805291" cy="5088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74BD5C-B27F-48D3-8B0C-AEB4A7429ABE}"/>
              </a:ext>
            </a:extLst>
          </p:cNvPr>
          <p:cNvSpPr txBox="1"/>
          <p:nvPr/>
        </p:nvSpPr>
        <p:spPr>
          <a:xfrm>
            <a:off x="7728236" y="4709058"/>
            <a:ext cx="77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7290ECA-760F-49DB-A27C-0A36E3E2FF1E}"/>
              </a:ext>
            </a:extLst>
          </p:cNvPr>
          <p:cNvCxnSpPr>
            <a:cxnSpLocks/>
            <a:stCxn id="92" idx="2"/>
            <a:endCxn id="30" idx="0"/>
          </p:cNvCxnSpPr>
          <p:nvPr/>
        </p:nvCxnSpPr>
        <p:spPr>
          <a:xfrm>
            <a:off x="6047804" y="2283000"/>
            <a:ext cx="0" cy="70804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EEEB6A7A-EBD7-4CB9-8A1D-9DA80D266603}"/>
              </a:ext>
            </a:extLst>
          </p:cNvPr>
          <p:cNvSpPr txBox="1"/>
          <p:nvPr/>
        </p:nvSpPr>
        <p:spPr>
          <a:xfrm>
            <a:off x="5967004" y="2520030"/>
            <a:ext cx="61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7C1B52E-30E7-4286-AC4D-1AFD1C967E77}"/>
              </a:ext>
            </a:extLst>
          </p:cNvPr>
          <p:cNvSpPr txBox="1"/>
          <p:nvPr/>
        </p:nvSpPr>
        <p:spPr>
          <a:xfrm>
            <a:off x="7345130" y="1773511"/>
            <a:ext cx="77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E6FD7F8-82EF-465E-818E-70D8DD5B0D85}"/>
              </a:ext>
            </a:extLst>
          </p:cNvPr>
          <p:cNvSpPr txBox="1"/>
          <p:nvPr/>
        </p:nvSpPr>
        <p:spPr>
          <a:xfrm>
            <a:off x="4243391" y="3736586"/>
            <a:ext cx="891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Registry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59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1C842D4-506D-46A0-B211-93D988784CC4}"/>
              </a:ext>
            </a:extLst>
          </p:cNvPr>
          <p:cNvSpPr/>
          <p:nvPr/>
        </p:nvSpPr>
        <p:spPr>
          <a:xfrm>
            <a:off x="3375333" y="2595103"/>
            <a:ext cx="2378922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registry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292EDB-FB6F-4769-B5C7-F7B284D1CE4E}"/>
              </a:ext>
            </a:extLst>
          </p:cNvPr>
          <p:cNvSpPr/>
          <p:nvPr/>
        </p:nvSpPr>
        <p:spPr>
          <a:xfrm>
            <a:off x="4815617" y="3239998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00F48B-7C0C-47B7-854A-45ECE6DF538B}"/>
              </a:ext>
            </a:extLst>
          </p:cNvPr>
          <p:cNvSpPr/>
          <p:nvPr/>
        </p:nvSpPr>
        <p:spPr>
          <a:xfrm>
            <a:off x="3375333" y="3239998"/>
            <a:ext cx="938638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client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E8DAC1-C2CF-4B0B-A6F0-25B30ABC0195}"/>
              </a:ext>
            </a:extLst>
          </p:cNvPr>
          <p:cNvSpPr/>
          <p:nvPr/>
        </p:nvSpPr>
        <p:spPr>
          <a:xfrm>
            <a:off x="3366097" y="3861801"/>
            <a:ext cx="2401735" cy="3780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Infra</a:t>
            </a:r>
            <a:endParaRPr lang="zh-CN" altLang="en-US" sz="12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01A7AF5-0688-4140-9310-6004D9871392}"/>
              </a:ext>
            </a:extLst>
          </p:cNvPr>
          <p:cNvCxnSpPr>
            <a:cxnSpLocks/>
          </p:cNvCxnSpPr>
          <p:nvPr/>
        </p:nvCxnSpPr>
        <p:spPr>
          <a:xfrm flipV="1">
            <a:off x="3825881" y="2973106"/>
            <a:ext cx="0" cy="26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27B80C-52A6-45A8-9429-445A776F9A45}"/>
              </a:ext>
            </a:extLst>
          </p:cNvPr>
          <p:cNvCxnSpPr>
            <a:cxnSpLocks/>
          </p:cNvCxnSpPr>
          <p:nvPr/>
        </p:nvCxnSpPr>
        <p:spPr>
          <a:xfrm flipV="1">
            <a:off x="5299081" y="2973106"/>
            <a:ext cx="0" cy="26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2474BF9-C723-47C2-A03F-DDA7B373887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564794" y="2973106"/>
            <a:ext cx="2171" cy="88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1E2862-A76C-4110-99C5-5E19E736C79D}"/>
              </a:ext>
            </a:extLst>
          </p:cNvPr>
          <p:cNvCxnSpPr>
            <a:cxnSpLocks/>
          </p:cNvCxnSpPr>
          <p:nvPr/>
        </p:nvCxnSpPr>
        <p:spPr>
          <a:xfrm>
            <a:off x="5289429" y="3618001"/>
            <a:ext cx="0" cy="2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52F71C-DF78-4E79-986F-8E4A49200D8B}"/>
              </a:ext>
            </a:extLst>
          </p:cNvPr>
          <p:cNvCxnSpPr>
            <a:cxnSpLocks/>
          </p:cNvCxnSpPr>
          <p:nvPr/>
        </p:nvCxnSpPr>
        <p:spPr>
          <a:xfrm>
            <a:off x="3826180" y="3618001"/>
            <a:ext cx="0" cy="2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2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109</Words>
  <Application>Microsoft Office PowerPoint</Application>
  <PresentationFormat>宽屏</PresentationFormat>
  <Paragraphs>61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w3liu</dc:creator>
  <cp:lastModifiedBy>Zhengwei ZW14 Liu</cp:lastModifiedBy>
  <cp:revision>40</cp:revision>
  <dcterms:created xsi:type="dcterms:W3CDTF">2020-02-22T11:10:18Z</dcterms:created>
  <dcterms:modified xsi:type="dcterms:W3CDTF">2021-03-12T05:58:38Z</dcterms:modified>
</cp:coreProperties>
</file>