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2" y="198119"/>
            <a:ext cx="7565708" cy="2971801"/>
          </a:xfrm>
        </p:spPr>
        <p:txBody>
          <a:bodyPr/>
          <a:lstStyle/>
          <a:p>
            <a:r>
              <a:rPr lang="nl-NL" dirty="0" smtClean="0"/>
              <a:t>Het is beter te geven dan te nemen, want dán ontvang je!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tx1"/>
                </a:solidFill>
              </a:rPr>
              <a:t>De bescherming door Christus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tx1"/>
                </a:solidFill>
              </a:rPr>
              <a:t>De liefde van Christus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>
                <a:solidFill>
                  <a:schemeClr val="tx1"/>
                </a:solidFill>
              </a:rPr>
              <a:t>De heiliging in Christus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Adam en eva in dierenvell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590550"/>
            <a:ext cx="8956675" cy="56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schaam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71500"/>
            <a:ext cx="8670925" cy="57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7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beeldingsresultaat voor liefde moet je le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9" y="881062"/>
            <a:ext cx="9221786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fbeeldingsresultaat voor Adam en eva in dierenvell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0"/>
            <a:ext cx="3956517" cy="25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estreepte PIJL-RECHTS 1"/>
          <p:cNvSpPr/>
          <p:nvPr/>
        </p:nvSpPr>
        <p:spPr>
          <a:xfrm>
            <a:off x="3451692" y="3133725"/>
            <a:ext cx="2305050" cy="17335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3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26</Words>
  <Application>Microsoft Office PowerPoint</Application>
  <PresentationFormat>Breedbeeld</PresentationFormat>
  <Paragraphs>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Segment</vt:lpstr>
      <vt:lpstr>Het is beter te geven dan te nemen, want dán ontvang je! 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is beter te geven dan te nemen, want dán ontvang je!</dc:title>
  <dc:creator>W Klukluk</dc:creator>
  <cp:lastModifiedBy>W Klukluk</cp:lastModifiedBy>
  <cp:revision>9</cp:revision>
  <dcterms:created xsi:type="dcterms:W3CDTF">2017-05-19T12:35:21Z</dcterms:created>
  <dcterms:modified xsi:type="dcterms:W3CDTF">2017-11-11T19:02:51Z</dcterms:modified>
</cp:coreProperties>
</file>