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Karla Light"/>
      <p:regular r:id="rId18"/>
      <p:bold r:id="rId19"/>
      <p:italic r:id="rId20"/>
      <p:boldItalic r:id="rId21"/>
    </p:embeddedFont>
    <p:embeddedFont>
      <p:font typeface="Karla SemiBold"/>
      <p:regular r:id="rId22"/>
      <p:bold r:id="rId23"/>
      <p:italic r:id="rId24"/>
      <p:boldItalic r:id="rId25"/>
    </p:embeddedFont>
    <p:embeddedFont>
      <p:font typeface="Encode Sans Semi Condense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KarlaLight-italic.fntdata"/><Relationship Id="rId22" Type="http://schemas.openxmlformats.org/officeDocument/2006/relationships/font" Target="fonts/KarlaSemiBold-regular.fntdata"/><Relationship Id="rId21" Type="http://schemas.openxmlformats.org/officeDocument/2006/relationships/font" Target="fonts/KarlaLight-boldItalic.fntdata"/><Relationship Id="rId24" Type="http://schemas.openxmlformats.org/officeDocument/2006/relationships/font" Target="fonts/KarlaSemiBold-italic.fntdata"/><Relationship Id="rId23" Type="http://schemas.openxmlformats.org/officeDocument/2006/relationships/font" Target="fonts/KarlaSemiBol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EncodeSansSemiCondensed-regular.fntdata"/><Relationship Id="rId25" Type="http://schemas.openxmlformats.org/officeDocument/2006/relationships/font" Target="fonts/KarlaSemiBold-boldItalic.fntdata"/><Relationship Id="rId27" Type="http://schemas.openxmlformats.org/officeDocument/2006/relationships/font" Target="fonts/EncodeSansSemiCondense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KarlaLight-bold.fntdata"/><Relationship Id="rId18" Type="http://schemas.openxmlformats.org/officeDocument/2006/relationships/font" Target="fonts/Karla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895b69969_0_1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895b6996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34ee22f79c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34ee22f79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4ee22f79c_0_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4ee22f79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4ee22f79c_0_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4ee22f79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4ee22f79c_0_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34ee22f79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34ee22f79c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34ee22f79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34ee22f79c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34ee22f79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34ee22f79c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34ee22f79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34ee22f79c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34ee22f79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4ee22f79c_0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34ee22f79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4ee22f79c_0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34ee22f79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4ee22f79c_0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34ee22f79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p:nvPr/>
        </p:nvSpPr>
        <p:spPr>
          <a:xfrm>
            <a:off x="-14" y="-4"/>
            <a:ext cx="9162955" cy="5148516"/>
          </a:xfrm>
          <a:custGeom>
            <a:rect b="b" l="l" r="r" t="t"/>
            <a:pathLst>
              <a:path extrusionOk="0" h="2258121" w="4014438">
                <a:moveTo>
                  <a:pt x="3432199" y="0"/>
                </a:moveTo>
                <a:cubicBezTo>
                  <a:pt x="3485662" y="101239"/>
                  <a:pt x="3541529" y="221045"/>
                  <a:pt x="3606618" y="360589"/>
                </a:cubicBezTo>
                <a:cubicBezTo>
                  <a:pt x="3810894" y="798685"/>
                  <a:pt x="3924532" y="1042395"/>
                  <a:pt x="3839685" y="1275525"/>
                </a:cubicBezTo>
                <a:cubicBezTo>
                  <a:pt x="3754838" y="1508656"/>
                  <a:pt x="3511128" y="1622293"/>
                  <a:pt x="3073032" y="1826591"/>
                </a:cubicBezTo>
                <a:cubicBezTo>
                  <a:pt x="2634936" y="2030888"/>
                  <a:pt x="2391226" y="2144401"/>
                  <a:pt x="2158096" y="2059658"/>
                </a:cubicBezTo>
                <a:cubicBezTo>
                  <a:pt x="1924966" y="1974916"/>
                  <a:pt x="1811306" y="1731101"/>
                  <a:pt x="1607030" y="1293005"/>
                </a:cubicBezTo>
                <a:cubicBezTo>
                  <a:pt x="1402754" y="854908"/>
                  <a:pt x="1289095" y="611199"/>
                  <a:pt x="1373942" y="378068"/>
                </a:cubicBezTo>
                <a:cubicBezTo>
                  <a:pt x="1432005" y="218536"/>
                  <a:pt x="1564481" y="114955"/>
                  <a:pt x="1782682" y="0"/>
                </a:cubicBezTo>
                <a:lnTo>
                  <a:pt x="0" y="0"/>
                </a:lnTo>
                <a:lnTo>
                  <a:pt x="0" y="2258122"/>
                </a:lnTo>
                <a:lnTo>
                  <a:pt x="4014439" y="2258122"/>
                </a:lnTo>
                <a:lnTo>
                  <a:pt x="4014439"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 name="Google Shape;11;p2"/>
          <p:cNvSpPr/>
          <p:nvPr/>
        </p:nvSpPr>
        <p:spPr>
          <a:xfrm rot="-1181051">
            <a:off x="3612827" y="-661443"/>
            <a:ext cx="5242557" cy="5242352"/>
          </a:xfrm>
          <a:custGeom>
            <a:rect b="b" l="l" r="r" t="t"/>
            <a:pathLst>
              <a:path extrusionOk="0" h="1376850" w="1376904">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no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txBox="1"/>
          <p:nvPr>
            <p:ph type="ctrTitle"/>
          </p:nvPr>
        </p:nvSpPr>
        <p:spPr>
          <a:xfrm>
            <a:off x="914400" y="2783675"/>
            <a:ext cx="5396700" cy="1441500"/>
          </a:xfrm>
          <a:prstGeom prst="rect">
            <a:avLst/>
          </a:prstGeom>
        </p:spPr>
        <p:txBody>
          <a:bodyPr anchorCtr="0" anchor="b" bIns="0" lIns="0" spcFirstLastPara="1" rIns="0" wrap="square" tIns="0">
            <a:noAutofit/>
          </a:bodyPr>
          <a:lstStyle>
            <a:lvl1pPr lvl="0" algn="l">
              <a:spcBef>
                <a:spcPts val="0"/>
              </a:spcBef>
              <a:spcAft>
                <a:spcPts val="0"/>
              </a:spcAft>
              <a:buSzPts val="4800"/>
              <a:buNone/>
              <a:defRPr sz="4800"/>
            </a:lvl1pPr>
            <a:lvl2pPr lvl="1" algn="l">
              <a:spcBef>
                <a:spcPts val="0"/>
              </a:spcBef>
              <a:spcAft>
                <a:spcPts val="0"/>
              </a:spcAft>
              <a:buSzPts val="4800"/>
              <a:buNone/>
              <a:defRPr sz="4800"/>
            </a:lvl2pPr>
            <a:lvl3pPr lvl="2" algn="l">
              <a:spcBef>
                <a:spcPts val="0"/>
              </a:spcBef>
              <a:spcAft>
                <a:spcPts val="0"/>
              </a:spcAft>
              <a:buSzPts val="4800"/>
              <a:buNone/>
              <a:defRPr sz="4800"/>
            </a:lvl3pPr>
            <a:lvl4pPr lvl="3" algn="l">
              <a:spcBef>
                <a:spcPts val="0"/>
              </a:spcBef>
              <a:spcAft>
                <a:spcPts val="0"/>
              </a:spcAft>
              <a:buSzPts val="4800"/>
              <a:buNone/>
              <a:defRPr sz="4800"/>
            </a:lvl4pPr>
            <a:lvl5pPr lvl="4" algn="l">
              <a:spcBef>
                <a:spcPts val="0"/>
              </a:spcBef>
              <a:spcAft>
                <a:spcPts val="0"/>
              </a:spcAft>
              <a:buSzPts val="4800"/>
              <a:buNone/>
              <a:defRPr sz="4800"/>
            </a:lvl5pPr>
            <a:lvl6pPr lvl="5" algn="l">
              <a:spcBef>
                <a:spcPts val="0"/>
              </a:spcBef>
              <a:spcAft>
                <a:spcPts val="0"/>
              </a:spcAft>
              <a:buSzPts val="4800"/>
              <a:buNone/>
              <a:defRPr sz="4800"/>
            </a:lvl6pPr>
            <a:lvl7pPr lvl="6" algn="l">
              <a:spcBef>
                <a:spcPts val="0"/>
              </a:spcBef>
              <a:spcAft>
                <a:spcPts val="0"/>
              </a:spcAft>
              <a:buSzPts val="4800"/>
              <a:buNone/>
              <a:defRPr sz="4800"/>
            </a:lvl7pPr>
            <a:lvl8pPr lvl="7" algn="l">
              <a:spcBef>
                <a:spcPts val="0"/>
              </a:spcBef>
              <a:spcAft>
                <a:spcPts val="0"/>
              </a:spcAft>
              <a:buSzPts val="4800"/>
              <a:buNone/>
              <a:defRPr sz="4800"/>
            </a:lvl8pPr>
            <a:lvl9pPr lvl="8" algn="l">
              <a:spcBef>
                <a:spcPts val="0"/>
              </a:spcBef>
              <a:spcAft>
                <a:spcPts val="0"/>
              </a:spcAft>
              <a:buSzPts val="4800"/>
              <a:buNone/>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ig hole" type="blank">
  <p:cSld name="BLANK">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1"/>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1"/>
          <p:cNvSpPr/>
          <p:nvPr/>
        </p:nvSpPr>
        <p:spPr>
          <a:xfrm>
            <a:off x="-14" y="-4"/>
            <a:ext cx="9162955" cy="5148516"/>
          </a:xfrm>
          <a:custGeom>
            <a:rect b="b" l="l" r="r" t="t"/>
            <a:pathLst>
              <a:path extrusionOk="0" h="2258121" w="4014438">
                <a:moveTo>
                  <a:pt x="3432199" y="0"/>
                </a:moveTo>
                <a:cubicBezTo>
                  <a:pt x="3485662" y="101239"/>
                  <a:pt x="3541529" y="221045"/>
                  <a:pt x="3606618" y="360589"/>
                </a:cubicBezTo>
                <a:cubicBezTo>
                  <a:pt x="3810894" y="798685"/>
                  <a:pt x="3924532" y="1042395"/>
                  <a:pt x="3839685" y="1275525"/>
                </a:cubicBezTo>
                <a:cubicBezTo>
                  <a:pt x="3754838" y="1508656"/>
                  <a:pt x="3511128" y="1622293"/>
                  <a:pt x="3073032" y="1826591"/>
                </a:cubicBezTo>
                <a:cubicBezTo>
                  <a:pt x="2634936" y="2030888"/>
                  <a:pt x="2391226" y="2144401"/>
                  <a:pt x="2158096" y="2059658"/>
                </a:cubicBezTo>
                <a:cubicBezTo>
                  <a:pt x="1924966" y="1974916"/>
                  <a:pt x="1811306" y="1731101"/>
                  <a:pt x="1607030" y="1293005"/>
                </a:cubicBezTo>
                <a:cubicBezTo>
                  <a:pt x="1402754" y="854908"/>
                  <a:pt x="1289095" y="611199"/>
                  <a:pt x="1373942" y="378068"/>
                </a:cubicBezTo>
                <a:cubicBezTo>
                  <a:pt x="1432005" y="218536"/>
                  <a:pt x="1564481" y="114955"/>
                  <a:pt x="1782682" y="0"/>
                </a:cubicBezTo>
                <a:lnTo>
                  <a:pt x="0" y="0"/>
                </a:lnTo>
                <a:lnTo>
                  <a:pt x="0" y="2258122"/>
                </a:lnTo>
                <a:lnTo>
                  <a:pt x="4014439" y="2258122"/>
                </a:lnTo>
                <a:lnTo>
                  <a:pt x="4014439"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Small hole">
  <p:cSld name="BLANK_2">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12"/>
          <p:cNvSpPr/>
          <p:nvPr/>
        </p:nvSpPr>
        <p:spPr>
          <a:xfrm>
            <a:off x="0" y="25"/>
            <a:ext cx="9142883" cy="5142871"/>
          </a:xfrm>
          <a:custGeom>
            <a:rect b="b" l="l" r="r" t="t"/>
            <a:pathLst>
              <a:path extrusionOk="0" h="2258121" w="4014438">
                <a:moveTo>
                  <a:pt x="3043092" y="0"/>
                </a:moveTo>
                <a:cubicBezTo>
                  <a:pt x="3095509" y="23543"/>
                  <a:pt x="3152046" y="49909"/>
                  <a:pt x="3213600" y="78595"/>
                </a:cubicBezTo>
                <a:cubicBezTo>
                  <a:pt x="3550416" y="235660"/>
                  <a:pt x="3737756" y="323016"/>
                  <a:pt x="3802991" y="502244"/>
                </a:cubicBezTo>
                <a:cubicBezTo>
                  <a:pt x="3868225" y="681472"/>
                  <a:pt x="3780870" y="868833"/>
                  <a:pt x="3623805" y="1205649"/>
                </a:cubicBezTo>
                <a:cubicBezTo>
                  <a:pt x="3466740" y="1542465"/>
                  <a:pt x="3379384" y="1729805"/>
                  <a:pt x="3200156" y="1795040"/>
                </a:cubicBezTo>
                <a:cubicBezTo>
                  <a:pt x="3020928" y="1860274"/>
                  <a:pt x="2833567" y="1772918"/>
                  <a:pt x="2496772" y="1615853"/>
                </a:cubicBezTo>
                <a:cubicBezTo>
                  <a:pt x="2159977" y="1458789"/>
                  <a:pt x="1972595" y="1371433"/>
                  <a:pt x="1907361" y="1192205"/>
                </a:cubicBezTo>
                <a:cubicBezTo>
                  <a:pt x="1842126" y="1012977"/>
                  <a:pt x="1929503" y="825615"/>
                  <a:pt x="2086546" y="488821"/>
                </a:cubicBezTo>
                <a:cubicBezTo>
                  <a:pt x="2193515" y="259412"/>
                  <a:pt x="2268158" y="99378"/>
                  <a:pt x="2361515" y="0"/>
                </a:cubicBezTo>
                <a:lnTo>
                  <a:pt x="0" y="0"/>
                </a:lnTo>
                <a:lnTo>
                  <a:pt x="0" y="2258122"/>
                </a:lnTo>
                <a:lnTo>
                  <a:pt x="4014439" y="2258122"/>
                </a:lnTo>
                <a:lnTo>
                  <a:pt x="4014439"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12"/>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
    <p:spTree>
      <p:nvGrpSpPr>
        <p:cNvPr id="63" name="Shape 63"/>
        <p:cNvGrpSpPr/>
        <p:nvPr/>
      </p:nvGrpSpPr>
      <p:grpSpPr>
        <a:xfrm>
          <a:off x="0" y="0"/>
          <a:ext cx="0" cy="0"/>
          <a:chOff x="0" y="0"/>
          <a:chExt cx="0" cy="0"/>
        </a:xfrm>
      </p:grpSpPr>
      <p:sp>
        <p:nvSpPr>
          <p:cNvPr id="64" name="Google Shape;64;p13"/>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5" name="Google Shape;65;p13"/>
          <p:cNvSpPr/>
          <p:nvPr/>
        </p:nvSpPr>
        <p:spPr>
          <a:xfrm>
            <a:off x="1831963" y="248075"/>
            <a:ext cx="5480078" cy="5479863"/>
          </a:xfrm>
          <a:custGeom>
            <a:rect b="b" l="l" r="r" t="t"/>
            <a:pathLst>
              <a:path extrusionOk="0" h="1376850" w="1376904">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13" name="Shape 13"/>
        <p:cNvGrpSpPr/>
        <p:nvPr/>
      </p:nvGrpSpPr>
      <p:grpSpPr>
        <a:xfrm>
          <a:off x="0" y="0"/>
          <a:ext cx="0" cy="0"/>
          <a:chOff x="0" y="0"/>
          <a:chExt cx="0" cy="0"/>
        </a:xfrm>
      </p:grpSpPr>
      <p:grpSp>
        <p:nvGrpSpPr>
          <p:cNvPr id="14" name="Google Shape;14;p3"/>
          <p:cNvGrpSpPr/>
          <p:nvPr/>
        </p:nvGrpSpPr>
        <p:grpSpPr>
          <a:xfrm>
            <a:off x="-85" y="1433"/>
            <a:ext cx="9144087" cy="5143548"/>
            <a:chOff x="32524" y="4599878"/>
            <a:chExt cx="4014438" cy="2258121"/>
          </a:xfrm>
        </p:grpSpPr>
        <p:sp>
          <p:nvSpPr>
            <p:cNvPr id="15" name="Google Shape;15;p3"/>
            <p:cNvSpPr/>
            <p:nvPr/>
          </p:nvSpPr>
          <p:spPr>
            <a:xfrm>
              <a:off x="32524" y="6104602"/>
              <a:ext cx="384717" cy="753397"/>
            </a:xfrm>
            <a:custGeom>
              <a:rect b="b" l="l" r="r" t="t"/>
              <a:pathLst>
                <a:path extrusionOk="0" h="753397" w="384717">
                  <a:moveTo>
                    <a:pt x="98270" y="213079"/>
                  </a:moveTo>
                  <a:cubicBezTo>
                    <a:pt x="62307" y="136115"/>
                    <a:pt x="29376" y="65507"/>
                    <a:pt x="0" y="0"/>
                  </a:cubicBezTo>
                  <a:lnTo>
                    <a:pt x="0" y="753397"/>
                  </a:lnTo>
                  <a:lnTo>
                    <a:pt x="384717" y="753397"/>
                  </a:lnTo>
                  <a:cubicBezTo>
                    <a:pt x="292469" y="629640"/>
                    <a:pt x="209462" y="451666"/>
                    <a:pt x="98270" y="21307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3"/>
            <p:cNvSpPr/>
            <p:nvPr/>
          </p:nvSpPr>
          <p:spPr>
            <a:xfrm>
              <a:off x="32524" y="4599878"/>
              <a:ext cx="4014438" cy="2258121"/>
            </a:xfrm>
            <a:custGeom>
              <a:rect b="b" l="l" r="r" t="t"/>
              <a:pathLst>
                <a:path extrusionOk="0" h="2258121" w="4014438">
                  <a:moveTo>
                    <a:pt x="0" y="0"/>
                  </a:moveTo>
                  <a:lnTo>
                    <a:pt x="0" y="663951"/>
                  </a:lnTo>
                  <a:cubicBezTo>
                    <a:pt x="122942" y="548013"/>
                    <a:pt x="321322" y="455472"/>
                    <a:pt x="605950" y="322744"/>
                  </a:cubicBezTo>
                  <a:cubicBezTo>
                    <a:pt x="1022867" y="128295"/>
                    <a:pt x="1254763" y="20197"/>
                    <a:pt x="1476624" y="100946"/>
                  </a:cubicBezTo>
                  <a:cubicBezTo>
                    <a:pt x="1698484" y="181695"/>
                    <a:pt x="1806602" y="413613"/>
                    <a:pt x="2000947" y="830508"/>
                  </a:cubicBezTo>
                  <a:cubicBezTo>
                    <a:pt x="2195292" y="1247404"/>
                    <a:pt x="2303493" y="1479321"/>
                    <a:pt x="2222745" y="1701161"/>
                  </a:cubicBezTo>
                  <a:cubicBezTo>
                    <a:pt x="2141996" y="1923000"/>
                    <a:pt x="1910099" y="2031160"/>
                    <a:pt x="1493204" y="2225567"/>
                  </a:cubicBezTo>
                  <a:lnTo>
                    <a:pt x="1423370" y="2258122"/>
                  </a:lnTo>
                  <a:lnTo>
                    <a:pt x="4014439" y="2258122"/>
                  </a:lnTo>
                  <a:lnTo>
                    <a:pt x="4014439"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7" name="Google Shape;17;p3"/>
          <p:cNvSpPr txBox="1"/>
          <p:nvPr>
            <p:ph type="ctrTitle"/>
          </p:nvPr>
        </p:nvSpPr>
        <p:spPr>
          <a:xfrm>
            <a:off x="3422975" y="2718475"/>
            <a:ext cx="5035200" cy="1159800"/>
          </a:xfrm>
          <a:prstGeom prst="rect">
            <a:avLst/>
          </a:prstGeom>
        </p:spPr>
        <p:txBody>
          <a:bodyPr anchorCtr="0" anchor="b" bIns="0" lIns="0" spcFirstLastPara="1" rIns="0" wrap="square" tIns="0">
            <a:noAutofit/>
          </a:bodyPr>
          <a:lstStyle>
            <a:lvl1pPr lvl="0" rtl="0" algn="l">
              <a:spcBef>
                <a:spcPts val="0"/>
              </a:spcBef>
              <a:spcAft>
                <a:spcPts val="0"/>
              </a:spcAft>
              <a:buSzPts val="4000"/>
              <a:buNone/>
              <a:defRPr sz="4000"/>
            </a:lvl1pPr>
            <a:lvl2pPr lvl="1" rtl="0" algn="l">
              <a:spcBef>
                <a:spcPts val="0"/>
              </a:spcBef>
              <a:spcAft>
                <a:spcPts val="0"/>
              </a:spcAft>
              <a:buSzPts val="4000"/>
              <a:buNone/>
              <a:defRPr sz="4000"/>
            </a:lvl2pPr>
            <a:lvl3pPr lvl="2" rtl="0" algn="l">
              <a:spcBef>
                <a:spcPts val="0"/>
              </a:spcBef>
              <a:spcAft>
                <a:spcPts val="0"/>
              </a:spcAft>
              <a:buSzPts val="4000"/>
              <a:buNone/>
              <a:defRPr sz="4000"/>
            </a:lvl3pPr>
            <a:lvl4pPr lvl="3" rtl="0" algn="l">
              <a:spcBef>
                <a:spcPts val="0"/>
              </a:spcBef>
              <a:spcAft>
                <a:spcPts val="0"/>
              </a:spcAft>
              <a:buSzPts val="4000"/>
              <a:buNone/>
              <a:defRPr sz="4000"/>
            </a:lvl4pPr>
            <a:lvl5pPr lvl="4" rtl="0" algn="l">
              <a:spcBef>
                <a:spcPts val="0"/>
              </a:spcBef>
              <a:spcAft>
                <a:spcPts val="0"/>
              </a:spcAft>
              <a:buSzPts val="4000"/>
              <a:buNone/>
              <a:defRPr sz="4000"/>
            </a:lvl5pPr>
            <a:lvl6pPr lvl="5" rtl="0" algn="l">
              <a:spcBef>
                <a:spcPts val="0"/>
              </a:spcBef>
              <a:spcAft>
                <a:spcPts val="0"/>
              </a:spcAft>
              <a:buSzPts val="4000"/>
              <a:buNone/>
              <a:defRPr sz="4000"/>
            </a:lvl6pPr>
            <a:lvl7pPr lvl="6" rtl="0" algn="l">
              <a:spcBef>
                <a:spcPts val="0"/>
              </a:spcBef>
              <a:spcAft>
                <a:spcPts val="0"/>
              </a:spcAft>
              <a:buSzPts val="4000"/>
              <a:buNone/>
              <a:defRPr sz="4000"/>
            </a:lvl7pPr>
            <a:lvl8pPr lvl="7" rtl="0" algn="l">
              <a:spcBef>
                <a:spcPts val="0"/>
              </a:spcBef>
              <a:spcAft>
                <a:spcPts val="0"/>
              </a:spcAft>
              <a:buSzPts val="4000"/>
              <a:buNone/>
              <a:defRPr sz="4000"/>
            </a:lvl8pPr>
            <a:lvl9pPr lvl="8" rtl="0" algn="l">
              <a:spcBef>
                <a:spcPts val="0"/>
              </a:spcBef>
              <a:spcAft>
                <a:spcPts val="0"/>
              </a:spcAft>
              <a:buSzPts val="4000"/>
              <a:buNone/>
              <a:defRPr sz="4000"/>
            </a:lvl9pPr>
          </a:lstStyle>
          <a:p/>
        </p:txBody>
      </p:sp>
      <p:sp>
        <p:nvSpPr>
          <p:cNvPr id="18" name="Google Shape;18;p3"/>
          <p:cNvSpPr txBox="1"/>
          <p:nvPr>
            <p:ph idx="1" type="subTitle"/>
          </p:nvPr>
        </p:nvSpPr>
        <p:spPr>
          <a:xfrm>
            <a:off x="3422975" y="3883175"/>
            <a:ext cx="5035200" cy="3420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2000"/>
              <a:buNone/>
              <a:defRPr>
                <a:solidFill>
                  <a:schemeClr val="dk2"/>
                </a:solidFill>
              </a:defRPr>
            </a:lvl1pPr>
            <a:lvl2pPr lvl="1" rtl="0">
              <a:spcBef>
                <a:spcPts val="600"/>
              </a:spcBef>
              <a:spcAft>
                <a:spcPts val="0"/>
              </a:spcAft>
              <a:buClr>
                <a:schemeClr val="dk2"/>
              </a:buClr>
              <a:buSzPts val="3000"/>
              <a:buNone/>
              <a:defRPr sz="3000">
                <a:solidFill>
                  <a:schemeClr val="dk2"/>
                </a:solidFill>
              </a:defRPr>
            </a:lvl2pPr>
            <a:lvl3pPr lvl="2" rtl="0">
              <a:spcBef>
                <a:spcPts val="600"/>
              </a:spcBef>
              <a:spcAft>
                <a:spcPts val="0"/>
              </a:spcAft>
              <a:buClr>
                <a:schemeClr val="dk2"/>
              </a:buClr>
              <a:buSzPts val="3000"/>
              <a:buNone/>
              <a:defRPr sz="3000">
                <a:solidFill>
                  <a:schemeClr val="dk2"/>
                </a:solidFill>
              </a:defRPr>
            </a:lvl3pPr>
            <a:lvl4pPr lvl="3" rtl="0">
              <a:spcBef>
                <a:spcPts val="600"/>
              </a:spcBef>
              <a:spcAft>
                <a:spcPts val="0"/>
              </a:spcAft>
              <a:buClr>
                <a:schemeClr val="dk2"/>
              </a:buClr>
              <a:buSzPts val="3000"/>
              <a:buNone/>
              <a:defRPr sz="3000">
                <a:solidFill>
                  <a:schemeClr val="dk2"/>
                </a:solidFill>
              </a:defRPr>
            </a:lvl4pPr>
            <a:lvl5pPr lvl="4" rtl="0">
              <a:spcBef>
                <a:spcPts val="600"/>
              </a:spcBef>
              <a:spcAft>
                <a:spcPts val="0"/>
              </a:spcAft>
              <a:buClr>
                <a:schemeClr val="dk2"/>
              </a:buClr>
              <a:buSzPts val="3000"/>
              <a:buNone/>
              <a:defRPr sz="3000">
                <a:solidFill>
                  <a:schemeClr val="dk2"/>
                </a:solidFill>
              </a:defRPr>
            </a:lvl5pPr>
            <a:lvl6pPr lvl="5" rtl="0">
              <a:spcBef>
                <a:spcPts val="600"/>
              </a:spcBef>
              <a:spcAft>
                <a:spcPts val="0"/>
              </a:spcAft>
              <a:buClr>
                <a:schemeClr val="dk2"/>
              </a:buClr>
              <a:buSzPts val="3000"/>
              <a:buNone/>
              <a:defRPr sz="3000">
                <a:solidFill>
                  <a:schemeClr val="dk2"/>
                </a:solidFill>
              </a:defRPr>
            </a:lvl6pPr>
            <a:lvl7pPr lvl="6" rtl="0">
              <a:spcBef>
                <a:spcPts val="600"/>
              </a:spcBef>
              <a:spcAft>
                <a:spcPts val="0"/>
              </a:spcAft>
              <a:buClr>
                <a:schemeClr val="dk2"/>
              </a:buClr>
              <a:buSzPts val="3000"/>
              <a:buNone/>
              <a:defRPr sz="3000">
                <a:solidFill>
                  <a:schemeClr val="dk2"/>
                </a:solidFill>
              </a:defRPr>
            </a:lvl7pPr>
            <a:lvl8pPr lvl="7" rtl="0">
              <a:spcBef>
                <a:spcPts val="600"/>
              </a:spcBef>
              <a:spcAft>
                <a:spcPts val="0"/>
              </a:spcAft>
              <a:buClr>
                <a:schemeClr val="dk2"/>
              </a:buClr>
              <a:buSzPts val="3000"/>
              <a:buNone/>
              <a:defRPr sz="3000">
                <a:solidFill>
                  <a:schemeClr val="dk2"/>
                </a:solidFill>
              </a:defRPr>
            </a:lvl8pPr>
            <a:lvl9pPr lvl="8" rtl="0">
              <a:spcBef>
                <a:spcPts val="600"/>
              </a:spcBef>
              <a:spcAft>
                <a:spcPts val="600"/>
              </a:spcAft>
              <a:buClr>
                <a:schemeClr val="dk2"/>
              </a:buClr>
              <a:buSzPts val="3000"/>
              <a:buNone/>
              <a:defRPr sz="3000">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4"/>
          <p:cNvSpPr/>
          <p:nvPr/>
        </p:nvSpPr>
        <p:spPr>
          <a:xfrm>
            <a:off x="-24532" y="-11"/>
            <a:ext cx="9193063" cy="5148516"/>
          </a:xfrm>
          <a:custGeom>
            <a:rect b="b" l="l" r="r" t="t"/>
            <a:pathLst>
              <a:path extrusionOk="0" h="2258121" w="4014438">
                <a:moveTo>
                  <a:pt x="0" y="0"/>
                </a:moveTo>
                <a:lnTo>
                  <a:pt x="0" y="2258122"/>
                </a:lnTo>
                <a:lnTo>
                  <a:pt x="1342328" y="2258122"/>
                </a:lnTo>
                <a:cubicBezTo>
                  <a:pt x="1250100" y="2134365"/>
                  <a:pt x="1167094" y="1956391"/>
                  <a:pt x="1055881" y="1717804"/>
                </a:cubicBezTo>
                <a:cubicBezTo>
                  <a:pt x="861432" y="1300908"/>
                  <a:pt x="753335" y="1068991"/>
                  <a:pt x="834083" y="847151"/>
                </a:cubicBezTo>
                <a:cubicBezTo>
                  <a:pt x="914832" y="625312"/>
                  <a:pt x="1146729" y="517152"/>
                  <a:pt x="1563624" y="322744"/>
                </a:cubicBezTo>
                <a:cubicBezTo>
                  <a:pt x="1980519" y="128337"/>
                  <a:pt x="2212437" y="20198"/>
                  <a:pt x="2434297" y="100946"/>
                </a:cubicBezTo>
                <a:cubicBezTo>
                  <a:pt x="2656158" y="181695"/>
                  <a:pt x="2764276" y="413613"/>
                  <a:pt x="2958684" y="830508"/>
                </a:cubicBezTo>
                <a:cubicBezTo>
                  <a:pt x="3153091" y="1247403"/>
                  <a:pt x="3261230" y="1479321"/>
                  <a:pt x="3180481" y="1701160"/>
                </a:cubicBezTo>
                <a:cubicBezTo>
                  <a:pt x="3099732" y="1923000"/>
                  <a:pt x="2867836" y="2031160"/>
                  <a:pt x="2450940" y="2225567"/>
                </a:cubicBezTo>
                <a:lnTo>
                  <a:pt x="2380981" y="2258122"/>
                </a:lnTo>
                <a:lnTo>
                  <a:pt x="4014439" y="2258122"/>
                </a:lnTo>
                <a:lnTo>
                  <a:pt x="4014439"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 name="Google Shape;21;p4"/>
          <p:cNvSpPr txBox="1"/>
          <p:nvPr>
            <p:ph idx="1" type="body"/>
          </p:nvPr>
        </p:nvSpPr>
        <p:spPr>
          <a:xfrm>
            <a:off x="1076700" y="2161800"/>
            <a:ext cx="6990600" cy="819900"/>
          </a:xfrm>
          <a:prstGeom prst="rect">
            <a:avLst/>
          </a:prstGeom>
        </p:spPr>
        <p:txBody>
          <a:bodyPr anchorCtr="0" anchor="ctr" bIns="0" lIns="0" spcFirstLastPara="1" rIns="0" wrap="square" tIns="0">
            <a:noAutofit/>
          </a:bodyPr>
          <a:lstStyle>
            <a:lvl1pPr indent="-406400" lvl="0" marL="457200" rtl="0" algn="ctr">
              <a:spcBef>
                <a:spcPts val="0"/>
              </a:spcBef>
              <a:spcAft>
                <a:spcPts val="0"/>
              </a:spcAft>
              <a:buSzPts val="2800"/>
              <a:buFont typeface="Karla SemiBold"/>
              <a:buChar char="▪"/>
              <a:defRPr sz="2800">
                <a:latin typeface="Karla SemiBold"/>
                <a:ea typeface="Karla SemiBold"/>
                <a:cs typeface="Karla SemiBold"/>
                <a:sym typeface="Karla SemiBold"/>
              </a:defRPr>
            </a:lvl1pPr>
            <a:lvl2pPr indent="-406400" lvl="1" marL="914400" rtl="0" algn="ctr">
              <a:spcBef>
                <a:spcPts val="600"/>
              </a:spcBef>
              <a:spcAft>
                <a:spcPts val="0"/>
              </a:spcAft>
              <a:buSzPts val="2800"/>
              <a:buFont typeface="Karla SemiBold"/>
              <a:buChar char="▫"/>
              <a:defRPr sz="2800">
                <a:latin typeface="Karla SemiBold"/>
                <a:ea typeface="Karla SemiBold"/>
                <a:cs typeface="Karla SemiBold"/>
                <a:sym typeface="Karla SemiBold"/>
              </a:defRPr>
            </a:lvl2pPr>
            <a:lvl3pPr indent="-406400" lvl="2" marL="1371600" rtl="0" algn="ctr">
              <a:spcBef>
                <a:spcPts val="600"/>
              </a:spcBef>
              <a:spcAft>
                <a:spcPts val="0"/>
              </a:spcAft>
              <a:buSzPts val="2800"/>
              <a:buFont typeface="Karla SemiBold"/>
              <a:buChar char="▫"/>
              <a:defRPr sz="2800">
                <a:latin typeface="Karla SemiBold"/>
                <a:ea typeface="Karla SemiBold"/>
                <a:cs typeface="Karla SemiBold"/>
                <a:sym typeface="Karla SemiBold"/>
              </a:defRPr>
            </a:lvl3pPr>
            <a:lvl4pPr indent="-406400" lvl="3" marL="1828800" rtl="0" algn="ctr">
              <a:spcBef>
                <a:spcPts val="600"/>
              </a:spcBef>
              <a:spcAft>
                <a:spcPts val="0"/>
              </a:spcAft>
              <a:buSzPts val="2800"/>
              <a:buFont typeface="Karla SemiBold"/>
              <a:buChar char="▫"/>
              <a:defRPr sz="2800">
                <a:latin typeface="Karla SemiBold"/>
                <a:ea typeface="Karla SemiBold"/>
                <a:cs typeface="Karla SemiBold"/>
                <a:sym typeface="Karla SemiBold"/>
              </a:defRPr>
            </a:lvl4pPr>
            <a:lvl5pPr indent="-406400" lvl="4" marL="2286000" rtl="0" algn="ctr">
              <a:spcBef>
                <a:spcPts val="600"/>
              </a:spcBef>
              <a:spcAft>
                <a:spcPts val="0"/>
              </a:spcAft>
              <a:buSzPts val="2800"/>
              <a:buFont typeface="Karla SemiBold"/>
              <a:buChar char="▫"/>
              <a:defRPr sz="2800">
                <a:latin typeface="Karla SemiBold"/>
                <a:ea typeface="Karla SemiBold"/>
                <a:cs typeface="Karla SemiBold"/>
                <a:sym typeface="Karla SemiBold"/>
              </a:defRPr>
            </a:lvl5pPr>
            <a:lvl6pPr indent="-406400" lvl="5" marL="2743200" rtl="0" algn="ctr">
              <a:spcBef>
                <a:spcPts val="600"/>
              </a:spcBef>
              <a:spcAft>
                <a:spcPts val="0"/>
              </a:spcAft>
              <a:buSzPts val="2800"/>
              <a:buFont typeface="Karla SemiBold"/>
              <a:buChar char="▫"/>
              <a:defRPr sz="2800">
                <a:latin typeface="Karla SemiBold"/>
                <a:ea typeface="Karla SemiBold"/>
                <a:cs typeface="Karla SemiBold"/>
                <a:sym typeface="Karla SemiBold"/>
              </a:defRPr>
            </a:lvl6pPr>
            <a:lvl7pPr indent="-406400" lvl="6" marL="3200400" rtl="0" algn="ctr">
              <a:spcBef>
                <a:spcPts val="600"/>
              </a:spcBef>
              <a:spcAft>
                <a:spcPts val="0"/>
              </a:spcAft>
              <a:buSzPts val="2800"/>
              <a:buFont typeface="Karla SemiBold"/>
              <a:buChar char="▫"/>
              <a:defRPr sz="2800">
                <a:latin typeface="Karla SemiBold"/>
                <a:ea typeface="Karla SemiBold"/>
                <a:cs typeface="Karla SemiBold"/>
                <a:sym typeface="Karla SemiBold"/>
              </a:defRPr>
            </a:lvl7pPr>
            <a:lvl8pPr indent="-406400" lvl="7" marL="3657600" rtl="0" algn="ctr">
              <a:spcBef>
                <a:spcPts val="600"/>
              </a:spcBef>
              <a:spcAft>
                <a:spcPts val="0"/>
              </a:spcAft>
              <a:buSzPts val="2800"/>
              <a:buFont typeface="Karla SemiBold"/>
              <a:buChar char="▫"/>
              <a:defRPr sz="2800">
                <a:latin typeface="Karla SemiBold"/>
                <a:ea typeface="Karla SemiBold"/>
                <a:cs typeface="Karla SemiBold"/>
                <a:sym typeface="Karla SemiBold"/>
              </a:defRPr>
            </a:lvl8pPr>
            <a:lvl9pPr indent="-406400" lvl="8" marL="4114800" algn="ctr">
              <a:spcBef>
                <a:spcPts val="600"/>
              </a:spcBef>
              <a:spcAft>
                <a:spcPts val="600"/>
              </a:spcAft>
              <a:buSzPts val="2800"/>
              <a:buFont typeface="Karla SemiBold"/>
              <a:buChar char="▫"/>
              <a:defRPr sz="2800">
                <a:latin typeface="Karla SemiBold"/>
                <a:ea typeface="Karla SemiBold"/>
                <a:cs typeface="Karla SemiBold"/>
                <a:sym typeface="Karla SemiBold"/>
              </a:defRPr>
            </a:lvl9pPr>
          </a:lstStyle>
          <a:p/>
        </p:txBody>
      </p:sp>
      <p:sp>
        <p:nvSpPr>
          <p:cNvPr id="22" name="Google Shape;22;p4"/>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3" name="Google Shape;23;p4"/>
          <p:cNvSpPr/>
          <p:nvPr/>
        </p:nvSpPr>
        <p:spPr>
          <a:xfrm>
            <a:off x="4362962" y="1295124"/>
            <a:ext cx="418075" cy="342950"/>
          </a:xfrm>
          <a:prstGeom prst="rect">
            <a:avLst/>
          </a:prstGeom>
        </p:spPr>
        <p:txBody>
          <a:bodyPr>
            <a:prstTxWarp prst="textPlain"/>
          </a:bodyPr>
          <a:lstStyle/>
          <a:p>
            <a:pPr lvl="0" algn="ctr"/>
            <a:r>
              <a:rPr b="1" i="0">
                <a:ln cap="flat" cmpd="sng" w="9525">
                  <a:solidFill>
                    <a:schemeClr val="dk2"/>
                  </a:solidFill>
                  <a:prstDash val="solid"/>
                  <a:round/>
                  <a:headEnd len="sm" w="sm" type="none"/>
                  <a:tailEnd len="sm" w="sm" type="none"/>
                </a:ln>
                <a:noFill/>
                <a:latin typeface="Encode Sans Semi Condensed"/>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5"/>
          <p:cNvSpPr/>
          <p:nvPr/>
        </p:nvSpPr>
        <p:spPr>
          <a:xfrm>
            <a:off x="0" y="0"/>
            <a:ext cx="9162955" cy="5142871"/>
          </a:xfrm>
          <a:custGeom>
            <a:rect b="b" l="l" r="r" t="t"/>
            <a:pathLst>
              <a:path extrusionOk="0" h="2258121" w="4014438">
                <a:moveTo>
                  <a:pt x="0" y="0"/>
                </a:moveTo>
                <a:lnTo>
                  <a:pt x="0" y="729708"/>
                </a:lnTo>
                <a:cubicBezTo>
                  <a:pt x="69207" y="683709"/>
                  <a:pt x="163087" y="639801"/>
                  <a:pt x="284356" y="583348"/>
                </a:cubicBezTo>
                <a:cubicBezTo>
                  <a:pt x="523508" y="471843"/>
                  <a:pt x="656528" y="409807"/>
                  <a:pt x="783798" y="456120"/>
                </a:cubicBezTo>
                <a:cubicBezTo>
                  <a:pt x="911069" y="502432"/>
                  <a:pt x="973083" y="635473"/>
                  <a:pt x="1084589" y="874625"/>
                </a:cubicBezTo>
                <a:cubicBezTo>
                  <a:pt x="1196094" y="1113777"/>
                  <a:pt x="1258129" y="1246797"/>
                  <a:pt x="1211817" y="1374046"/>
                </a:cubicBezTo>
                <a:cubicBezTo>
                  <a:pt x="1165505" y="1501296"/>
                  <a:pt x="1032380" y="1563290"/>
                  <a:pt x="793228" y="1674774"/>
                </a:cubicBezTo>
                <a:cubicBezTo>
                  <a:pt x="554076" y="1786258"/>
                  <a:pt x="421056" y="1848315"/>
                  <a:pt x="293807" y="1802002"/>
                </a:cubicBezTo>
                <a:cubicBezTo>
                  <a:pt x="169234" y="1756693"/>
                  <a:pt x="107156" y="1628273"/>
                  <a:pt x="0" y="1398572"/>
                </a:cubicBezTo>
                <a:lnTo>
                  <a:pt x="0" y="2258122"/>
                </a:lnTo>
                <a:lnTo>
                  <a:pt x="4014439" y="2258122"/>
                </a:lnTo>
                <a:lnTo>
                  <a:pt x="4014439"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5"/>
          <p:cNvSpPr txBox="1"/>
          <p:nvPr>
            <p:ph type="title"/>
          </p:nvPr>
        </p:nvSpPr>
        <p:spPr>
          <a:xfrm>
            <a:off x="558600" y="1123950"/>
            <a:ext cx="2595300" cy="674100"/>
          </a:xfrm>
          <a:prstGeom prst="rect">
            <a:avLst/>
          </a:prstGeom>
        </p:spPr>
        <p:txBody>
          <a:bodyPr anchorCtr="0" anchor="t" bIns="0" lIns="0" spcFirstLastPara="1" rIns="0" wrap="square" tIns="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27" name="Google Shape;27;p5"/>
          <p:cNvSpPr txBox="1"/>
          <p:nvPr>
            <p:ph idx="1" type="body"/>
          </p:nvPr>
        </p:nvSpPr>
        <p:spPr>
          <a:xfrm>
            <a:off x="3651875" y="1200150"/>
            <a:ext cx="4933500" cy="3010200"/>
          </a:xfrm>
          <a:prstGeom prst="rect">
            <a:avLst/>
          </a:prstGeom>
        </p:spPr>
        <p:txBody>
          <a:bodyPr anchorCtr="0" anchor="t" bIns="0" lIns="0" spcFirstLastPara="1" rIns="0" wrap="square" tIns="0">
            <a:noAutofit/>
          </a:bodyPr>
          <a:lstStyle>
            <a:lvl1pPr indent="-355600" lvl="0" marL="457200">
              <a:spcBef>
                <a:spcPts val="0"/>
              </a:spcBef>
              <a:spcAft>
                <a:spcPts val="0"/>
              </a:spcAft>
              <a:buSzPts val="2000"/>
              <a:buChar char="▪"/>
              <a:defRPr/>
            </a:lvl1pPr>
            <a:lvl2pPr indent="-355600" lvl="1" marL="914400">
              <a:spcBef>
                <a:spcPts val="600"/>
              </a:spcBef>
              <a:spcAft>
                <a:spcPts val="0"/>
              </a:spcAft>
              <a:buSzPts val="2000"/>
              <a:buChar char="▫"/>
              <a:defRPr/>
            </a:lvl2pPr>
            <a:lvl3pPr indent="-355600" lvl="2" marL="1371600">
              <a:spcBef>
                <a:spcPts val="600"/>
              </a:spcBef>
              <a:spcAft>
                <a:spcPts val="0"/>
              </a:spcAft>
              <a:buSzPts val="2000"/>
              <a:buChar char="▫"/>
              <a:defRPr/>
            </a:lvl3pPr>
            <a:lvl4pPr indent="-355600" lvl="3" marL="1828800">
              <a:spcBef>
                <a:spcPts val="600"/>
              </a:spcBef>
              <a:spcAft>
                <a:spcPts val="0"/>
              </a:spcAft>
              <a:buSzPts val="2000"/>
              <a:buChar char="▫"/>
              <a:defRPr/>
            </a:lvl4pPr>
            <a:lvl5pPr indent="-355600" lvl="4" marL="2286000">
              <a:spcBef>
                <a:spcPts val="600"/>
              </a:spcBef>
              <a:spcAft>
                <a:spcPts val="0"/>
              </a:spcAft>
              <a:buSzPts val="2000"/>
              <a:buChar char="▫"/>
              <a:defRPr/>
            </a:lvl5pPr>
            <a:lvl6pPr indent="-355600" lvl="5" marL="2743200">
              <a:spcBef>
                <a:spcPts val="600"/>
              </a:spcBef>
              <a:spcAft>
                <a:spcPts val="0"/>
              </a:spcAft>
              <a:buSzPts val="2000"/>
              <a:buChar char="▫"/>
              <a:defRPr/>
            </a:lvl6pPr>
            <a:lvl7pPr indent="-355600" lvl="6" marL="3200400">
              <a:spcBef>
                <a:spcPts val="600"/>
              </a:spcBef>
              <a:spcAft>
                <a:spcPts val="0"/>
              </a:spcAft>
              <a:buSzPts val="2000"/>
              <a:buChar char="▫"/>
              <a:defRPr/>
            </a:lvl7pPr>
            <a:lvl8pPr indent="-355600" lvl="7" marL="3657600">
              <a:spcBef>
                <a:spcPts val="600"/>
              </a:spcBef>
              <a:spcAft>
                <a:spcPts val="0"/>
              </a:spcAft>
              <a:buSzPts val="2000"/>
              <a:buChar char="▫"/>
              <a:defRPr/>
            </a:lvl8pPr>
            <a:lvl9pPr indent="-355600" lvl="8" marL="4114800">
              <a:spcBef>
                <a:spcPts val="600"/>
              </a:spcBef>
              <a:spcAft>
                <a:spcPts val="600"/>
              </a:spcAft>
              <a:buSzPts val="2000"/>
              <a:buChar char="▫"/>
              <a:defRPr/>
            </a:lvl9pPr>
          </a:lstStyle>
          <a:p/>
        </p:txBody>
      </p:sp>
      <p:sp>
        <p:nvSpPr>
          <p:cNvPr id="28" name="Google Shape;28;p5"/>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spTree>
      <p:nvGrpSpPr>
        <p:cNvPr id="29" name="Shape 29"/>
        <p:cNvGrpSpPr/>
        <p:nvPr/>
      </p:nvGrpSpPr>
      <p:grpSpPr>
        <a:xfrm>
          <a:off x="0" y="0"/>
          <a:ext cx="0" cy="0"/>
          <a:chOff x="0" y="0"/>
          <a:chExt cx="0" cy="0"/>
        </a:xfrm>
      </p:grpSpPr>
      <p:grpSp>
        <p:nvGrpSpPr>
          <p:cNvPr id="30" name="Google Shape;30;p6"/>
          <p:cNvGrpSpPr/>
          <p:nvPr/>
        </p:nvGrpSpPr>
        <p:grpSpPr>
          <a:xfrm>
            <a:off x="-41" y="0"/>
            <a:ext cx="9144088" cy="5143548"/>
            <a:chOff x="8145036" y="0"/>
            <a:chExt cx="4014438" cy="2258121"/>
          </a:xfrm>
        </p:grpSpPr>
        <p:sp>
          <p:nvSpPr>
            <p:cNvPr id="31" name="Google Shape;31;p6"/>
            <p:cNvSpPr/>
            <p:nvPr/>
          </p:nvSpPr>
          <p:spPr>
            <a:xfrm>
              <a:off x="8145036" y="0"/>
              <a:ext cx="4014376" cy="2258121"/>
            </a:xfrm>
            <a:custGeom>
              <a:rect b="b" l="l" r="r" t="t"/>
              <a:pathLst>
                <a:path extrusionOk="0" h="2258121" w="4014376">
                  <a:moveTo>
                    <a:pt x="2148603" y="1774988"/>
                  </a:moveTo>
                  <a:cubicBezTo>
                    <a:pt x="1965654" y="1382640"/>
                    <a:pt x="1863892" y="1164459"/>
                    <a:pt x="1939873" y="955604"/>
                  </a:cubicBezTo>
                  <a:cubicBezTo>
                    <a:pt x="2015855" y="746748"/>
                    <a:pt x="2234119" y="645049"/>
                    <a:pt x="2626468" y="462162"/>
                  </a:cubicBezTo>
                  <a:cubicBezTo>
                    <a:pt x="3018816" y="279275"/>
                    <a:pt x="3236997" y="177451"/>
                    <a:pt x="3445831" y="253432"/>
                  </a:cubicBezTo>
                  <a:cubicBezTo>
                    <a:pt x="3654666" y="329414"/>
                    <a:pt x="3756386" y="547678"/>
                    <a:pt x="3939272" y="940006"/>
                  </a:cubicBezTo>
                  <a:cubicBezTo>
                    <a:pt x="3966182" y="997693"/>
                    <a:pt x="3991294" y="1051574"/>
                    <a:pt x="4014377" y="1102256"/>
                  </a:cubicBezTo>
                  <a:lnTo>
                    <a:pt x="4014377" y="0"/>
                  </a:lnTo>
                  <a:lnTo>
                    <a:pt x="0" y="0"/>
                  </a:lnTo>
                  <a:lnTo>
                    <a:pt x="0" y="2258122"/>
                  </a:lnTo>
                  <a:lnTo>
                    <a:pt x="2400007" y="2258122"/>
                  </a:lnTo>
                  <a:cubicBezTo>
                    <a:pt x="2320283" y="2143125"/>
                    <a:pt x="2245932" y="1983697"/>
                    <a:pt x="2148603" y="177498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6"/>
            <p:cNvSpPr/>
            <p:nvPr/>
          </p:nvSpPr>
          <p:spPr>
            <a:xfrm>
              <a:off x="11595195" y="1947441"/>
              <a:ext cx="564279" cy="310680"/>
            </a:xfrm>
            <a:custGeom>
              <a:rect b="b" l="l" r="r" t="t"/>
              <a:pathLst>
                <a:path extrusionOk="0" h="310680" w="564279">
                  <a:moveTo>
                    <a:pt x="11332" y="305390"/>
                  </a:moveTo>
                  <a:lnTo>
                    <a:pt x="0" y="310680"/>
                  </a:lnTo>
                  <a:lnTo>
                    <a:pt x="564279" y="310680"/>
                  </a:lnTo>
                  <a:lnTo>
                    <a:pt x="564279" y="0"/>
                  </a:lnTo>
                  <a:cubicBezTo>
                    <a:pt x="447610" y="101929"/>
                    <a:pt x="266229" y="186525"/>
                    <a:pt x="11332" y="3053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3" name="Google Shape;33;p6"/>
          <p:cNvSpPr txBox="1"/>
          <p:nvPr>
            <p:ph type="title"/>
          </p:nvPr>
        </p:nvSpPr>
        <p:spPr>
          <a:xfrm>
            <a:off x="1015625" y="1243638"/>
            <a:ext cx="4239300" cy="486900"/>
          </a:xfrm>
          <a:prstGeom prst="rect">
            <a:avLst/>
          </a:prstGeom>
        </p:spPr>
        <p:txBody>
          <a:bodyPr anchorCtr="0" anchor="b" bIns="0" lIns="0" spcFirstLastPara="1" rIns="0" wrap="square" tIns="0">
            <a:noAutofit/>
          </a:bodyPr>
          <a:lstStyle>
            <a:lvl1pPr lvl="0" rtl="0" algn="l">
              <a:spcBef>
                <a:spcPts val="0"/>
              </a:spcBef>
              <a:spcAft>
                <a:spcPts val="0"/>
              </a:spcAft>
              <a:buSzPts val="2600"/>
              <a:buNone/>
              <a:defRPr/>
            </a:lvl1pPr>
            <a:lvl2pPr lvl="1" rtl="0" algn="l">
              <a:spcBef>
                <a:spcPts val="0"/>
              </a:spcBef>
              <a:spcAft>
                <a:spcPts val="0"/>
              </a:spcAft>
              <a:buSzPts val="2600"/>
              <a:buNone/>
              <a:defRPr/>
            </a:lvl2pPr>
            <a:lvl3pPr lvl="2" rtl="0" algn="l">
              <a:spcBef>
                <a:spcPts val="0"/>
              </a:spcBef>
              <a:spcAft>
                <a:spcPts val="0"/>
              </a:spcAft>
              <a:buSzPts val="2600"/>
              <a:buNone/>
              <a:defRPr/>
            </a:lvl3pPr>
            <a:lvl4pPr lvl="3" rtl="0" algn="l">
              <a:spcBef>
                <a:spcPts val="0"/>
              </a:spcBef>
              <a:spcAft>
                <a:spcPts val="0"/>
              </a:spcAft>
              <a:buSzPts val="2600"/>
              <a:buNone/>
              <a:defRPr/>
            </a:lvl4pPr>
            <a:lvl5pPr lvl="4" rtl="0" algn="l">
              <a:spcBef>
                <a:spcPts val="0"/>
              </a:spcBef>
              <a:spcAft>
                <a:spcPts val="0"/>
              </a:spcAft>
              <a:buSzPts val="2600"/>
              <a:buNone/>
              <a:defRPr/>
            </a:lvl5pPr>
            <a:lvl6pPr lvl="5" rtl="0" algn="l">
              <a:spcBef>
                <a:spcPts val="0"/>
              </a:spcBef>
              <a:spcAft>
                <a:spcPts val="0"/>
              </a:spcAft>
              <a:buSzPts val="2600"/>
              <a:buNone/>
              <a:defRPr/>
            </a:lvl6pPr>
            <a:lvl7pPr lvl="6" rtl="0" algn="l">
              <a:spcBef>
                <a:spcPts val="0"/>
              </a:spcBef>
              <a:spcAft>
                <a:spcPts val="0"/>
              </a:spcAft>
              <a:buSzPts val="2600"/>
              <a:buNone/>
              <a:defRPr/>
            </a:lvl7pPr>
            <a:lvl8pPr lvl="7" rtl="0" algn="l">
              <a:spcBef>
                <a:spcPts val="0"/>
              </a:spcBef>
              <a:spcAft>
                <a:spcPts val="0"/>
              </a:spcAft>
              <a:buSzPts val="2600"/>
              <a:buNone/>
              <a:defRPr/>
            </a:lvl8pPr>
            <a:lvl9pPr lvl="8" rtl="0" algn="l">
              <a:spcBef>
                <a:spcPts val="0"/>
              </a:spcBef>
              <a:spcAft>
                <a:spcPts val="0"/>
              </a:spcAft>
              <a:buSzPts val="2600"/>
              <a:buNone/>
              <a:defRPr/>
            </a:lvl9pPr>
          </a:lstStyle>
          <a:p/>
        </p:txBody>
      </p:sp>
      <p:sp>
        <p:nvSpPr>
          <p:cNvPr id="34" name="Google Shape;34;p6"/>
          <p:cNvSpPr txBox="1"/>
          <p:nvPr>
            <p:ph idx="1" type="body"/>
          </p:nvPr>
        </p:nvSpPr>
        <p:spPr>
          <a:xfrm>
            <a:off x="1015791" y="1865257"/>
            <a:ext cx="4239300" cy="20346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a:lvl1pPr>
            <a:lvl2pPr indent="-355600" lvl="1" marL="914400" rtl="0">
              <a:spcBef>
                <a:spcPts val="600"/>
              </a:spcBef>
              <a:spcAft>
                <a:spcPts val="0"/>
              </a:spcAft>
              <a:buSzPts val="2000"/>
              <a:buChar char="▫"/>
              <a:defRPr/>
            </a:lvl2pPr>
            <a:lvl3pPr indent="-355600" lvl="2" marL="1371600" rtl="0">
              <a:spcBef>
                <a:spcPts val="600"/>
              </a:spcBef>
              <a:spcAft>
                <a:spcPts val="0"/>
              </a:spcAft>
              <a:buSzPts val="2000"/>
              <a:buChar char="▫"/>
              <a:defRPr/>
            </a:lvl3pPr>
            <a:lvl4pPr indent="-355600" lvl="3" marL="1828800" rtl="0">
              <a:spcBef>
                <a:spcPts val="600"/>
              </a:spcBef>
              <a:spcAft>
                <a:spcPts val="0"/>
              </a:spcAft>
              <a:buSzPts val="2000"/>
              <a:buChar char="▫"/>
              <a:defRPr/>
            </a:lvl4pPr>
            <a:lvl5pPr indent="-355600" lvl="4" marL="2286000" rtl="0">
              <a:spcBef>
                <a:spcPts val="600"/>
              </a:spcBef>
              <a:spcAft>
                <a:spcPts val="0"/>
              </a:spcAft>
              <a:buSzPts val="2000"/>
              <a:buChar char="▫"/>
              <a:defRPr/>
            </a:lvl5pPr>
            <a:lvl6pPr indent="-355600" lvl="5" marL="2743200" rtl="0">
              <a:spcBef>
                <a:spcPts val="600"/>
              </a:spcBef>
              <a:spcAft>
                <a:spcPts val="0"/>
              </a:spcAft>
              <a:buSzPts val="2000"/>
              <a:buChar char="▫"/>
              <a:defRPr/>
            </a:lvl6pPr>
            <a:lvl7pPr indent="-355600" lvl="6" marL="3200400" rtl="0">
              <a:spcBef>
                <a:spcPts val="600"/>
              </a:spcBef>
              <a:spcAft>
                <a:spcPts val="0"/>
              </a:spcAft>
              <a:buSzPts val="2000"/>
              <a:buChar char="▫"/>
              <a:defRPr/>
            </a:lvl7pPr>
            <a:lvl8pPr indent="-355600" lvl="7" marL="3657600" rtl="0">
              <a:spcBef>
                <a:spcPts val="600"/>
              </a:spcBef>
              <a:spcAft>
                <a:spcPts val="0"/>
              </a:spcAft>
              <a:buSzPts val="2000"/>
              <a:buChar char="▫"/>
              <a:defRPr/>
            </a:lvl8pPr>
            <a:lvl9pPr indent="-355600" lvl="8" marL="4114800" rtl="0">
              <a:spcBef>
                <a:spcPts val="600"/>
              </a:spcBef>
              <a:spcAft>
                <a:spcPts val="600"/>
              </a:spcAft>
              <a:buSzPts val="2000"/>
              <a:buChar char="▫"/>
              <a:defRPr/>
            </a:lvl9pPr>
          </a:lstStyle>
          <a:p/>
        </p:txBody>
      </p:sp>
      <p:sp>
        <p:nvSpPr>
          <p:cNvPr id="35" name="Google Shape;35;p6"/>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bg>
      <p:bgPr>
        <a:blipFill>
          <a:blip r:embed="rId2">
            <a:alphaModFix/>
          </a:blip>
          <a:stretch>
            <a:fillRect/>
          </a:stretch>
        </a:blipFill>
      </p:bgPr>
    </p:bg>
    <p:spTree>
      <p:nvGrpSpPr>
        <p:cNvPr id="36" name="Shape 36"/>
        <p:cNvGrpSpPr/>
        <p:nvPr/>
      </p:nvGrpSpPr>
      <p:grpSpPr>
        <a:xfrm>
          <a:off x="0" y="0"/>
          <a:ext cx="0" cy="0"/>
          <a:chOff x="0" y="0"/>
          <a:chExt cx="0" cy="0"/>
        </a:xfrm>
      </p:grpSpPr>
      <p:sp>
        <p:nvSpPr>
          <p:cNvPr id="37" name="Google Shape;37;p7"/>
          <p:cNvSpPr/>
          <p:nvPr/>
        </p:nvSpPr>
        <p:spPr>
          <a:xfrm>
            <a:off x="0" y="0"/>
            <a:ext cx="9162955" cy="5142871"/>
          </a:xfrm>
          <a:custGeom>
            <a:rect b="b" l="l" r="r" t="t"/>
            <a:pathLst>
              <a:path extrusionOk="0" h="2258121" w="4014438">
                <a:moveTo>
                  <a:pt x="0" y="0"/>
                </a:moveTo>
                <a:lnTo>
                  <a:pt x="0" y="859550"/>
                </a:lnTo>
                <a:cubicBezTo>
                  <a:pt x="107156" y="629849"/>
                  <a:pt x="169234" y="501429"/>
                  <a:pt x="293807" y="456015"/>
                </a:cubicBezTo>
                <a:cubicBezTo>
                  <a:pt x="421056" y="409807"/>
                  <a:pt x="554076" y="471801"/>
                  <a:pt x="793228" y="583348"/>
                </a:cubicBezTo>
                <a:cubicBezTo>
                  <a:pt x="1032380" y="694895"/>
                  <a:pt x="1165400" y="756889"/>
                  <a:pt x="1211713" y="884159"/>
                </a:cubicBezTo>
                <a:cubicBezTo>
                  <a:pt x="1258025" y="1011430"/>
                  <a:pt x="1196010" y="1144450"/>
                  <a:pt x="1084484" y="1383581"/>
                </a:cubicBezTo>
                <a:cubicBezTo>
                  <a:pt x="972958" y="1622712"/>
                  <a:pt x="910943" y="1755753"/>
                  <a:pt x="783694" y="1802086"/>
                </a:cubicBezTo>
                <a:cubicBezTo>
                  <a:pt x="656444" y="1848419"/>
                  <a:pt x="523404" y="1786321"/>
                  <a:pt x="284356" y="1674774"/>
                </a:cubicBezTo>
                <a:cubicBezTo>
                  <a:pt x="163212" y="1618321"/>
                  <a:pt x="69312" y="1574413"/>
                  <a:pt x="105" y="1528414"/>
                </a:cubicBezTo>
                <a:lnTo>
                  <a:pt x="105" y="2258122"/>
                </a:lnTo>
                <a:lnTo>
                  <a:pt x="4014439" y="2258122"/>
                </a:lnTo>
                <a:lnTo>
                  <a:pt x="4014439"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7"/>
          <p:cNvSpPr txBox="1"/>
          <p:nvPr>
            <p:ph type="title"/>
          </p:nvPr>
        </p:nvSpPr>
        <p:spPr>
          <a:xfrm>
            <a:off x="558600" y="1123950"/>
            <a:ext cx="2595300" cy="674100"/>
          </a:xfrm>
          <a:prstGeom prst="rect">
            <a:avLst/>
          </a:prstGeom>
        </p:spPr>
        <p:txBody>
          <a:bodyPr anchorCtr="0" anchor="t" bIns="0" lIns="0" spcFirstLastPara="1" rIns="0" wrap="square" tIns="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39" name="Google Shape;39;p7"/>
          <p:cNvSpPr txBox="1"/>
          <p:nvPr>
            <p:ph idx="1" type="body"/>
          </p:nvPr>
        </p:nvSpPr>
        <p:spPr>
          <a:xfrm>
            <a:off x="3651875" y="1200150"/>
            <a:ext cx="2331900" cy="3010200"/>
          </a:xfrm>
          <a:prstGeom prst="rect">
            <a:avLst/>
          </a:prstGeom>
        </p:spPr>
        <p:txBody>
          <a:bodyPr anchorCtr="0" anchor="t" bIns="0" lIns="0" spcFirstLastPara="1" rIns="0" wrap="square" tIns="0">
            <a:noAutofit/>
          </a:bodyPr>
          <a:lstStyle>
            <a:lvl1pPr indent="-330200" lvl="0" marL="457200">
              <a:spcBef>
                <a:spcPts val="0"/>
              </a:spcBef>
              <a:spcAft>
                <a:spcPts val="0"/>
              </a:spcAft>
              <a:buSzPts val="1600"/>
              <a:buChar char="▪"/>
              <a:defRPr sz="1600"/>
            </a:lvl1pPr>
            <a:lvl2pPr indent="-330200" lvl="1" marL="914400">
              <a:spcBef>
                <a:spcPts val="600"/>
              </a:spcBef>
              <a:spcAft>
                <a:spcPts val="0"/>
              </a:spcAft>
              <a:buSzPts val="1600"/>
              <a:buChar char="▫"/>
              <a:defRPr sz="1600"/>
            </a:lvl2pPr>
            <a:lvl3pPr indent="-330200" lvl="2" marL="1371600">
              <a:spcBef>
                <a:spcPts val="600"/>
              </a:spcBef>
              <a:spcAft>
                <a:spcPts val="0"/>
              </a:spcAft>
              <a:buSzPts val="1600"/>
              <a:buChar char="▫"/>
              <a:defRPr sz="1600"/>
            </a:lvl3pPr>
            <a:lvl4pPr indent="-330200" lvl="3" marL="1828800">
              <a:spcBef>
                <a:spcPts val="600"/>
              </a:spcBef>
              <a:spcAft>
                <a:spcPts val="0"/>
              </a:spcAft>
              <a:buSzPts val="1600"/>
              <a:buChar char="▫"/>
              <a:defRPr sz="1600"/>
            </a:lvl4pPr>
            <a:lvl5pPr indent="-330200" lvl="4" marL="2286000">
              <a:spcBef>
                <a:spcPts val="600"/>
              </a:spcBef>
              <a:spcAft>
                <a:spcPts val="0"/>
              </a:spcAft>
              <a:buSzPts val="1600"/>
              <a:buChar char="▫"/>
              <a:defRPr sz="1600"/>
            </a:lvl5pPr>
            <a:lvl6pPr indent="-330200" lvl="5" marL="2743200">
              <a:spcBef>
                <a:spcPts val="600"/>
              </a:spcBef>
              <a:spcAft>
                <a:spcPts val="0"/>
              </a:spcAft>
              <a:buSzPts val="1600"/>
              <a:buChar char="▫"/>
              <a:defRPr sz="1600"/>
            </a:lvl6pPr>
            <a:lvl7pPr indent="-330200" lvl="6" marL="3200400">
              <a:spcBef>
                <a:spcPts val="600"/>
              </a:spcBef>
              <a:spcAft>
                <a:spcPts val="0"/>
              </a:spcAft>
              <a:buSzPts val="1600"/>
              <a:buChar char="▫"/>
              <a:defRPr sz="1600"/>
            </a:lvl7pPr>
            <a:lvl8pPr indent="-330200" lvl="7" marL="3657600">
              <a:spcBef>
                <a:spcPts val="600"/>
              </a:spcBef>
              <a:spcAft>
                <a:spcPts val="0"/>
              </a:spcAft>
              <a:buSzPts val="1600"/>
              <a:buChar char="▫"/>
              <a:defRPr sz="1600"/>
            </a:lvl8pPr>
            <a:lvl9pPr indent="-330200" lvl="8" marL="4114800">
              <a:spcBef>
                <a:spcPts val="600"/>
              </a:spcBef>
              <a:spcAft>
                <a:spcPts val="600"/>
              </a:spcAft>
              <a:buSzPts val="1600"/>
              <a:buChar char="▫"/>
              <a:defRPr sz="1600"/>
            </a:lvl9pPr>
          </a:lstStyle>
          <a:p/>
        </p:txBody>
      </p:sp>
      <p:sp>
        <p:nvSpPr>
          <p:cNvPr id="40" name="Google Shape;40;p7"/>
          <p:cNvSpPr txBox="1"/>
          <p:nvPr>
            <p:ph idx="2" type="body"/>
          </p:nvPr>
        </p:nvSpPr>
        <p:spPr>
          <a:xfrm>
            <a:off x="6253487" y="1200150"/>
            <a:ext cx="2331900" cy="3010200"/>
          </a:xfrm>
          <a:prstGeom prst="rect">
            <a:avLst/>
          </a:prstGeom>
        </p:spPr>
        <p:txBody>
          <a:bodyPr anchorCtr="0" anchor="t" bIns="0" lIns="0" spcFirstLastPara="1" rIns="0" wrap="square" tIns="0">
            <a:noAutofit/>
          </a:bodyPr>
          <a:lstStyle>
            <a:lvl1pPr indent="-330200" lvl="0" marL="457200">
              <a:spcBef>
                <a:spcPts val="0"/>
              </a:spcBef>
              <a:spcAft>
                <a:spcPts val="0"/>
              </a:spcAft>
              <a:buSzPts val="1600"/>
              <a:buChar char="▪"/>
              <a:defRPr sz="1600"/>
            </a:lvl1pPr>
            <a:lvl2pPr indent="-330200" lvl="1" marL="914400">
              <a:spcBef>
                <a:spcPts val="600"/>
              </a:spcBef>
              <a:spcAft>
                <a:spcPts val="0"/>
              </a:spcAft>
              <a:buSzPts val="1600"/>
              <a:buChar char="▫"/>
              <a:defRPr sz="1600"/>
            </a:lvl2pPr>
            <a:lvl3pPr indent="-330200" lvl="2" marL="1371600">
              <a:spcBef>
                <a:spcPts val="600"/>
              </a:spcBef>
              <a:spcAft>
                <a:spcPts val="0"/>
              </a:spcAft>
              <a:buSzPts val="1600"/>
              <a:buChar char="▫"/>
              <a:defRPr sz="1600"/>
            </a:lvl3pPr>
            <a:lvl4pPr indent="-330200" lvl="3" marL="1828800">
              <a:spcBef>
                <a:spcPts val="600"/>
              </a:spcBef>
              <a:spcAft>
                <a:spcPts val="0"/>
              </a:spcAft>
              <a:buSzPts val="1600"/>
              <a:buChar char="▫"/>
              <a:defRPr sz="1600"/>
            </a:lvl4pPr>
            <a:lvl5pPr indent="-330200" lvl="4" marL="2286000">
              <a:spcBef>
                <a:spcPts val="600"/>
              </a:spcBef>
              <a:spcAft>
                <a:spcPts val="0"/>
              </a:spcAft>
              <a:buSzPts val="1600"/>
              <a:buChar char="▫"/>
              <a:defRPr sz="1600"/>
            </a:lvl5pPr>
            <a:lvl6pPr indent="-330200" lvl="5" marL="2743200">
              <a:spcBef>
                <a:spcPts val="600"/>
              </a:spcBef>
              <a:spcAft>
                <a:spcPts val="0"/>
              </a:spcAft>
              <a:buSzPts val="1600"/>
              <a:buChar char="▫"/>
              <a:defRPr sz="1600"/>
            </a:lvl6pPr>
            <a:lvl7pPr indent="-330200" lvl="6" marL="3200400">
              <a:spcBef>
                <a:spcPts val="600"/>
              </a:spcBef>
              <a:spcAft>
                <a:spcPts val="0"/>
              </a:spcAft>
              <a:buSzPts val="1600"/>
              <a:buChar char="▫"/>
              <a:defRPr sz="1600"/>
            </a:lvl7pPr>
            <a:lvl8pPr indent="-330200" lvl="7" marL="3657600">
              <a:spcBef>
                <a:spcPts val="600"/>
              </a:spcBef>
              <a:spcAft>
                <a:spcPts val="0"/>
              </a:spcAft>
              <a:buSzPts val="1600"/>
              <a:buChar char="▫"/>
              <a:defRPr sz="1600"/>
            </a:lvl8pPr>
            <a:lvl9pPr indent="-330200" lvl="8" marL="4114800">
              <a:spcBef>
                <a:spcPts val="600"/>
              </a:spcBef>
              <a:spcAft>
                <a:spcPts val="600"/>
              </a:spcAft>
              <a:buSzPts val="1600"/>
              <a:buChar char="▫"/>
              <a:defRPr sz="1600"/>
            </a:lvl9pPr>
          </a:lstStyle>
          <a:p/>
        </p:txBody>
      </p:sp>
      <p:sp>
        <p:nvSpPr>
          <p:cNvPr id="41" name="Google Shape;41;p7"/>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bg>
      <p:bgPr>
        <a:blipFill>
          <a:blip r:embed="rId2">
            <a:alphaModFix/>
          </a:blip>
          <a:stretch>
            <a:fillRect/>
          </a:stretch>
        </a:blipFill>
      </p:bgPr>
    </p:bg>
    <p:spTree>
      <p:nvGrpSpPr>
        <p:cNvPr id="42" name="Shape 42"/>
        <p:cNvGrpSpPr/>
        <p:nvPr/>
      </p:nvGrpSpPr>
      <p:grpSpPr>
        <a:xfrm>
          <a:off x="0" y="0"/>
          <a:ext cx="0" cy="0"/>
          <a:chOff x="0" y="0"/>
          <a:chExt cx="0" cy="0"/>
        </a:xfrm>
      </p:grpSpPr>
      <p:sp>
        <p:nvSpPr>
          <p:cNvPr id="43" name="Google Shape;43;p8"/>
          <p:cNvSpPr/>
          <p:nvPr/>
        </p:nvSpPr>
        <p:spPr>
          <a:xfrm>
            <a:off x="0" y="0"/>
            <a:ext cx="9162955" cy="5142871"/>
          </a:xfrm>
          <a:custGeom>
            <a:rect b="b" l="l" r="r" t="t"/>
            <a:pathLst>
              <a:path extrusionOk="0" h="2258121" w="4014438">
                <a:moveTo>
                  <a:pt x="0" y="0"/>
                </a:moveTo>
                <a:lnTo>
                  <a:pt x="0" y="859550"/>
                </a:lnTo>
                <a:cubicBezTo>
                  <a:pt x="107156" y="629849"/>
                  <a:pt x="169234" y="501429"/>
                  <a:pt x="293807" y="456015"/>
                </a:cubicBezTo>
                <a:cubicBezTo>
                  <a:pt x="421056" y="409807"/>
                  <a:pt x="554076" y="471801"/>
                  <a:pt x="793228" y="583348"/>
                </a:cubicBezTo>
                <a:cubicBezTo>
                  <a:pt x="1032380" y="694895"/>
                  <a:pt x="1165400" y="756889"/>
                  <a:pt x="1211713" y="884159"/>
                </a:cubicBezTo>
                <a:cubicBezTo>
                  <a:pt x="1258025" y="1011430"/>
                  <a:pt x="1196010" y="1144450"/>
                  <a:pt x="1084484" y="1383581"/>
                </a:cubicBezTo>
                <a:cubicBezTo>
                  <a:pt x="972958" y="1622712"/>
                  <a:pt x="910943" y="1755753"/>
                  <a:pt x="783694" y="1802086"/>
                </a:cubicBezTo>
                <a:cubicBezTo>
                  <a:pt x="656444" y="1848419"/>
                  <a:pt x="523404" y="1786321"/>
                  <a:pt x="284356" y="1674774"/>
                </a:cubicBezTo>
                <a:cubicBezTo>
                  <a:pt x="163212" y="1618321"/>
                  <a:pt x="69312" y="1574413"/>
                  <a:pt x="105" y="1528414"/>
                </a:cubicBezTo>
                <a:lnTo>
                  <a:pt x="105" y="2258122"/>
                </a:lnTo>
                <a:lnTo>
                  <a:pt x="4014439" y="2258122"/>
                </a:lnTo>
                <a:lnTo>
                  <a:pt x="4014439"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8"/>
          <p:cNvSpPr txBox="1"/>
          <p:nvPr>
            <p:ph type="title"/>
          </p:nvPr>
        </p:nvSpPr>
        <p:spPr>
          <a:xfrm>
            <a:off x="558600" y="1123950"/>
            <a:ext cx="2595300" cy="674100"/>
          </a:xfrm>
          <a:prstGeom prst="rect">
            <a:avLst/>
          </a:prstGeom>
        </p:spPr>
        <p:txBody>
          <a:bodyPr anchorCtr="0" anchor="t"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45" name="Google Shape;45;p8"/>
          <p:cNvSpPr txBox="1"/>
          <p:nvPr>
            <p:ph idx="1" type="body"/>
          </p:nvPr>
        </p:nvSpPr>
        <p:spPr>
          <a:xfrm>
            <a:off x="3651875" y="1200150"/>
            <a:ext cx="1524300" cy="3010200"/>
          </a:xfrm>
          <a:prstGeom prst="rect">
            <a:avLst/>
          </a:prstGeom>
        </p:spPr>
        <p:txBody>
          <a:bodyPr anchorCtr="0" anchor="t" bIns="0" lIns="0" spcFirstLastPara="1" rIns="0" wrap="square" tIns="0">
            <a:noAutofit/>
          </a:bodyPr>
          <a:lstStyle>
            <a:lvl1pPr indent="-317500" lvl="0" marL="457200" rtl="0">
              <a:spcBef>
                <a:spcPts val="0"/>
              </a:spcBef>
              <a:spcAft>
                <a:spcPts val="0"/>
              </a:spcAft>
              <a:buSzPts val="1400"/>
              <a:buChar char="▪"/>
              <a:defRPr sz="1400"/>
            </a:lvl1pPr>
            <a:lvl2pPr indent="-317500" lvl="1" marL="914400" rtl="0">
              <a:spcBef>
                <a:spcPts val="600"/>
              </a:spcBef>
              <a:spcAft>
                <a:spcPts val="0"/>
              </a:spcAft>
              <a:buSzPts val="1400"/>
              <a:buChar char="▫"/>
              <a:defRPr sz="1400"/>
            </a:lvl2pPr>
            <a:lvl3pPr indent="-317500" lvl="2" marL="1371600" rtl="0">
              <a:spcBef>
                <a:spcPts val="600"/>
              </a:spcBef>
              <a:spcAft>
                <a:spcPts val="0"/>
              </a:spcAft>
              <a:buSzPts val="1400"/>
              <a:buChar char="▫"/>
              <a:defRPr sz="1400"/>
            </a:lvl3pPr>
            <a:lvl4pPr indent="-317500" lvl="3" marL="1828800" rtl="0">
              <a:spcBef>
                <a:spcPts val="600"/>
              </a:spcBef>
              <a:spcAft>
                <a:spcPts val="0"/>
              </a:spcAft>
              <a:buSzPts val="1400"/>
              <a:buChar char="▫"/>
              <a:defRPr sz="1400"/>
            </a:lvl4pPr>
            <a:lvl5pPr indent="-317500" lvl="4" marL="2286000" rtl="0">
              <a:spcBef>
                <a:spcPts val="600"/>
              </a:spcBef>
              <a:spcAft>
                <a:spcPts val="0"/>
              </a:spcAft>
              <a:buSzPts val="1400"/>
              <a:buChar char="▫"/>
              <a:defRPr sz="1400"/>
            </a:lvl5pPr>
            <a:lvl6pPr indent="-317500" lvl="5" marL="2743200" rtl="0">
              <a:spcBef>
                <a:spcPts val="600"/>
              </a:spcBef>
              <a:spcAft>
                <a:spcPts val="0"/>
              </a:spcAft>
              <a:buSzPts val="1400"/>
              <a:buChar char="▫"/>
              <a:defRPr sz="1400"/>
            </a:lvl6pPr>
            <a:lvl7pPr indent="-317500" lvl="6" marL="3200400" rtl="0">
              <a:spcBef>
                <a:spcPts val="600"/>
              </a:spcBef>
              <a:spcAft>
                <a:spcPts val="0"/>
              </a:spcAft>
              <a:buSzPts val="1400"/>
              <a:buChar char="▫"/>
              <a:defRPr sz="1400"/>
            </a:lvl7pPr>
            <a:lvl8pPr indent="-317500" lvl="7" marL="3657600" rtl="0">
              <a:spcBef>
                <a:spcPts val="600"/>
              </a:spcBef>
              <a:spcAft>
                <a:spcPts val="0"/>
              </a:spcAft>
              <a:buSzPts val="1400"/>
              <a:buChar char="▫"/>
              <a:defRPr sz="1400"/>
            </a:lvl8pPr>
            <a:lvl9pPr indent="-317500" lvl="8" marL="4114800" rtl="0">
              <a:spcBef>
                <a:spcPts val="600"/>
              </a:spcBef>
              <a:spcAft>
                <a:spcPts val="600"/>
              </a:spcAft>
              <a:buSzPts val="1400"/>
              <a:buChar char="▫"/>
              <a:defRPr sz="1400"/>
            </a:lvl9pPr>
          </a:lstStyle>
          <a:p/>
        </p:txBody>
      </p:sp>
      <p:sp>
        <p:nvSpPr>
          <p:cNvPr id="46" name="Google Shape;46;p8"/>
          <p:cNvSpPr txBox="1"/>
          <p:nvPr>
            <p:ph idx="2" type="body"/>
          </p:nvPr>
        </p:nvSpPr>
        <p:spPr>
          <a:xfrm>
            <a:off x="5356481" y="1200150"/>
            <a:ext cx="1524300" cy="3010200"/>
          </a:xfrm>
          <a:prstGeom prst="rect">
            <a:avLst/>
          </a:prstGeom>
        </p:spPr>
        <p:txBody>
          <a:bodyPr anchorCtr="0" anchor="t" bIns="0" lIns="0" spcFirstLastPara="1" rIns="0" wrap="square" tIns="0">
            <a:noAutofit/>
          </a:bodyPr>
          <a:lstStyle>
            <a:lvl1pPr indent="-317500" lvl="0" marL="457200" rtl="0">
              <a:spcBef>
                <a:spcPts val="0"/>
              </a:spcBef>
              <a:spcAft>
                <a:spcPts val="0"/>
              </a:spcAft>
              <a:buSzPts val="1400"/>
              <a:buChar char="▪"/>
              <a:defRPr sz="1400"/>
            </a:lvl1pPr>
            <a:lvl2pPr indent="-317500" lvl="1" marL="914400" rtl="0">
              <a:spcBef>
                <a:spcPts val="600"/>
              </a:spcBef>
              <a:spcAft>
                <a:spcPts val="0"/>
              </a:spcAft>
              <a:buSzPts val="1400"/>
              <a:buChar char="▫"/>
              <a:defRPr sz="1400"/>
            </a:lvl2pPr>
            <a:lvl3pPr indent="-317500" lvl="2" marL="1371600" rtl="0">
              <a:spcBef>
                <a:spcPts val="600"/>
              </a:spcBef>
              <a:spcAft>
                <a:spcPts val="0"/>
              </a:spcAft>
              <a:buSzPts val="1400"/>
              <a:buChar char="▫"/>
              <a:defRPr sz="1400"/>
            </a:lvl3pPr>
            <a:lvl4pPr indent="-317500" lvl="3" marL="1828800" rtl="0">
              <a:spcBef>
                <a:spcPts val="600"/>
              </a:spcBef>
              <a:spcAft>
                <a:spcPts val="0"/>
              </a:spcAft>
              <a:buSzPts val="1400"/>
              <a:buChar char="▫"/>
              <a:defRPr sz="1400"/>
            </a:lvl4pPr>
            <a:lvl5pPr indent="-317500" lvl="4" marL="2286000" rtl="0">
              <a:spcBef>
                <a:spcPts val="600"/>
              </a:spcBef>
              <a:spcAft>
                <a:spcPts val="0"/>
              </a:spcAft>
              <a:buSzPts val="1400"/>
              <a:buChar char="▫"/>
              <a:defRPr sz="1400"/>
            </a:lvl5pPr>
            <a:lvl6pPr indent="-317500" lvl="5" marL="2743200" rtl="0">
              <a:spcBef>
                <a:spcPts val="600"/>
              </a:spcBef>
              <a:spcAft>
                <a:spcPts val="0"/>
              </a:spcAft>
              <a:buSzPts val="1400"/>
              <a:buChar char="▫"/>
              <a:defRPr sz="1400"/>
            </a:lvl6pPr>
            <a:lvl7pPr indent="-317500" lvl="6" marL="3200400" rtl="0">
              <a:spcBef>
                <a:spcPts val="600"/>
              </a:spcBef>
              <a:spcAft>
                <a:spcPts val="0"/>
              </a:spcAft>
              <a:buSzPts val="1400"/>
              <a:buChar char="▫"/>
              <a:defRPr sz="1400"/>
            </a:lvl7pPr>
            <a:lvl8pPr indent="-317500" lvl="7" marL="3657600" rtl="0">
              <a:spcBef>
                <a:spcPts val="600"/>
              </a:spcBef>
              <a:spcAft>
                <a:spcPts val="0"/>
              </a:spcAft>
              <a:buSzPts val="1400"/>
              <a:buChar char="▫"/>
              <a:defRPr sz="1400"/>
            </a:lvl8pPr>
            <a:lvl9pPr indent="-317500" lvl="8" marL="4114800" rtl="0">
              <a:spcBef>
                <a:spcPts val="600"/>
              </a:spcBef>
              <a:spcAft>
                <a:spcPts val="600"/>
              </a:spcAft>
              <a:buSzPts val="1400"/>
              <a:buChar char="▫"/>
              <a:defRPr sz="1400"/>
            </a:lvl9pPr>
          </a:lstStyle>
          <a:p/>
        </p:txBody>
      </p:sp>
      <p:sp>
        <p:nvSpPr>
          <p:cNvPr id="47" name="Google Shape;47;p8"/>
          <p:cNvSpPr txBox="1"/>
          <p:nvPr>
            <p:ph idx="3" type="body"/>
          </p:nvPr>
        </p:nvSpPr>
        <p:spPr>
          <a:xfrm>
            <a:off x="7061087" y="1200150"/>
            <a:ext cx="1524300" cy="3010200"/>
          </a:xfrm>
          <a:prstGeom prst="rect">
            <a:avLst/>
          </a:prstGeom>
        </p:spPr>
        <p:txBody>
          <a:bodyPr anchorCtr="0" anchor="t" bIns="0" lIns="0" spcFirstLastPara="1" rIns="0" wrap="square" tIns="0">
            <a:noAutofit/>
          </a:bodyPr>
          <a:lstStyle>
            <a:lvl1pPr indent="-317500" lvl="0" marL="457200" rtl="0">
              <a:spcBef>
                <a:spcPts val="0"/>
              </a:spcBef>
              <a:spcAft>
                <a:spcPts val="0"/>
              </a:spcAft>
              <a:buSzPts val="1400"/>
              <a:buChar char="▪"/>
              <a:defRPr sz="1400"/>
            </a:lvl1pPr>
            <a:lvl2pPr indent="-317500" lvl="1" marL="914400" rtl="0">
              <a:spcBef>
                <a:spcPts val="600"/>
              </a:spcBef>
              <a:spcAft>
                <a:spcPts val="0"/>
              </a:spcAft>
              <a:buSzPts val="1400"/>
              <a:buChar char="▫"/>
              <a:defRPr sz="1400"/>
            </a:lvl2pPr>
            <a:lvl3pPr indent="-317500" lvl="2" marL="1371600" rtl="0">
              <a:spcBef>
                <a:spcPts val="600"/>
              </a:spcBef>
              <a:spcAft>
                <a:spcPts val="0"/>
              </a:spcAft>
              <a:buSzPts val="1400"/>
              <a:buChar char="▫"/>
              <a:defRPr sz="1400"/>
            </a:lvl3pPr>
            <a:lvl4pPr indent="-317500" lvl="3" marL="1828800" rtl="0">
              <a:spcBef>
                <a:spcPts val="600"/>
              </a:spcBef>
              <a:spcAft>
                <a:spcPts val="0"/>
              </a:spcAft>
              <a:buSzPts val="1400"/>
              <a:buChar char="▫"/>
              <a:defRPr sz="1400"/>
            </a:lvl4pPr>
            <a:lvl5pPr indent="-317500" lvl="4" marL="2286000" rtl="0">
              <a:spcBef>
                <a:spcPts val="600"/>
              </a:spcBef>
              <a:spcAft>
                <a:spcPts val="0"/>
              </a:spcAft>
              <a:buSzPts val="1400"/>
              <a:buChar char="▫"/>
              <a:defRPr sz="1400"/>
            </a:lvl5pPr>
            <a:lvl6pPr indent="-317500" lvl="5" marL="2743200" rtl="0">
              <a:spcBef>
                <a:spcPts val="600"/>
              </a:spcBef>
              <a:spcAft>
                <a:spcPts val="0"/>
              </a:spcAft>
              <a:buSzPts val="1400"/>
              <a:buChar char="▫"/>
              <a:defRPr sz="1400"/>
            </a:lvl6pPr>
            <a:lvl7pPr indent="-317500" lvl="6" marL="3200400" rtl="0">
              <a:spcBef>
                <a:spcPts val="600"/>
              </a:spcBef>
              <a:spcAft>
                <a:spcPts val="0"/>
              </a:spcAft>
              <a:buSzPts val="1400"/>
              <a:buChar char="▫"/>
              <a:defRPr sz="1400"/>
            </a:lvl7pPr>
            <a:lvl8pPr indent="-317500" lvl="7" marL="3657600" rtl="0">
              <a:spcBef>
                <a:spcPts val="600"/>
              </a:spcBef>
              <a:spcAft>
                <a:spcPts val="0"/>
              </a:spcAft>
              <a:buSzPts val="1400"/>
              <a:buChar char="▫"/>
              <a:defRPr sz="1400"/>
            </a:lvl8pPr>
            <a:lvl9pPr indent="-317500" lvl="8" marL="4114800" rtl="0">
              <a:spcBef>
                <a:spcPts val="600"/>
              </a:spcBef>
              <a:spcAft>
                <a:spcPts val="600"/>
              </a:spcAft>
              <a:buSzPts val="1400"/>
              <a:buChar char="▫"/>
              <a:defRPr sz="1400"/>
            </a:lvl9pPr>
          </a:lstStyle>
          <a:p/>
        </p:txBody>
      </p:sp>
      <p:sp>
        <p:nvSpPr>
          <p:cNvPr id="48" name="Google Shape;48;p8"/>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1"/>
        </a:solidFill>
      </p:bgPr>
    </p:bg>
    <p:spTree>
      <p:nvGrpSpPr>
        <p:cNvPr id="49" name="Shape 49"/>
        <p:cNvGrpSpPr/>
        <p:nvPr/>
      </p:nvGrpSpPr>
      <p:grpSpPr>
        <a:xfrm>
          <a:off x="0" y="0"/>
          <a:ext cx="0" cy="0"/>
          <a:chOff x="0" y="0"/>
          <a:chExt cx="0" cy="0"/>
        </a:xfrm>
      </p:grpSpPr>
      <p:sp>
        <p:nvSpPr>
          <p:cNvPr id="50" name="Google Shape;50;p9"/>
          <p:cNvSpPr/>
          <p:nvPr/>
        </p:nvSpPr>
        <p:spPr>
          <a:xfrm>
            <a:off x="790026" y="-743550"/>
            <a:ext cx="2750366" cy="2750258"/>
          </a:xfrm>
          <a:custGeom>
            <a:rect b="b" l="l" r="r" t="t"/>
            <a:pathLst>
              <a:path extrusionOk="0" h="1376850" w="1376904">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no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9"/>
          <p:cNvSpPr txBox="1"/>
          <p:nvPr>
            <p:ph type="title"/>
          </p:nvPr>
        </p:nvSpPr>
        <p:spPr>
          <a:xfrm>
            <a:off x="558600" y="514350"/>
            <a:ext cx="2824200" cy="461400"/>
          </a:xfrm>
          <a:prstGeom prst="rect">
            <a:avLst/>
          </a:prstGeom>
        </p:spPr>
        <p:txBody>
          <a:bodyPr anchorCtr="0" anchor="t" bIns="0" lIns="0" spcFirstLastPara="1" rIns="0" wrap="square" tIns="0">
            <a:noAutofit/>
          </a:bodyPr>
          <a:lstStyle>
            <a:lvl1pPr lvl="0" algn="l">
              <a:spcBef>
                <a:spcPts val="0"/>
              </a:spcBef>
              <a:spcAft>
                <a:spcPts val="0"/>
              </a:spcAft>
              <a:buSzPts val="2600"/>
              <a:buNone/>
              <a:defRPr/>
            </a:lvl1pPr>
            <a:lvl2pPr lvl="1" algn="l">
              <a:spcBef>
                <a:spcPts val="0"/>
              </a:spcBef>
              <a:spcAft>
                <a:spcPts val="0"/>
              </a:spcAft>
              <a:buSzPts val="2600"/>
              <a:buNone/>
              <a:defRPr/>
            </a:lvl2pPr>
            <a:lvl3pPr lvl="2" algn="l">
              <a:spcBef>
                <a:spcPts val="0"/>
              </a:spcBef>
              <a:spcAft>
                <a:spcPts val="0"/>
              </a:spcAft>
              <a:buSzPts val="2600"/>
              <a:buNone/>
              <a:defRPr/>
            </a:lvl3pPr>
            <a:lvl4pPr lvl="3" algn="l">
              <a:spcBef>
                <a:spcPts val="0"/>
              </a:spcBef>
              <a:spcAft>
                <a:spcPts val="0"/>
              </a:spcAft>
              <a:buSzPts val="2600"/>
              <a:buNone/>
              <a:defRPr/>
            </a:lvl4pPr>
            <a:lvl5pPr lvl="4" algn="l">
              <a:spcBef>
                <a:spcPts val="0"/>
              </a:spcBef>
              <a:spcAft>
                <a:spcPts val="0"/>
              </a:spcAft>
              <a:buSzPts val="2600"/>
              <a:buNone/>
              <a:defRPr/>
            </a:lvl5pPr>
            <a:lvl6pPr lvl="5" algn="l">
              <a:spcBef>
                <a:spcPts val="0"/>
              </a:spcBef>
              <a:spcAft>
                <a:spcPts val="0"/>
              </a:spcAft>
              <a:buSzPts val="2600"/>
              <a:buNone/>
              <a:defRPr/>
            </a:lvl6pPr>
            <a:lvl7pPr lvl="6" algn="l">
              <a:spcBef>
                <a:spcPts val="0"/>
              </a:spcBef>
              <a:spcAft>
                <a:spcPts val="0"/>
              </a:spcAft>
              <a:buSzPts val="2600"/>
              <a:buNone/>
              <a:defRPr/>
            </a:lvl7pPr>
            <a:lvl8pPr lvl="7" algn="l">
              <a:spcBef>
                <a:spcPts val="0"/>
              </a:spcBef>
              <a:spcAft>
                <a:spcPts val="0"/>
              </a:spcAft>
              <a:buSzPts val="2600"/>
              <a:buNone/>
              <a:defRPr/>
            </a:lvl8pPr>
            <a:lvl9pPr lvl="8" algn="l">
              <a:spcBef>
                <a:spcPts val="0"/>
              </a:spcBef>
              <a:spcAft>
                <a:spcPts val="0"/>
              </a:spcAft>
              <a:buSzPts val="2600"/>
              <a:buNone/>
              <a:defRPr/>
            </a:lvl9pPr>
          </a:lstStyle>
          <a:p/>
        </p:txBody>
      </p:sp>
      <p:sp>
        <p:nvSpPr>
          <p:cNvPr id="52" name="Google Shape;52;p9"/>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53" name="Shape 53"/>
        <p:cNvGrpSpPr/>
        <p:nvPr/>
      </p:nvGrpSpPr>
      <p:grpSpPr>
        <a:xfrm>
          <a:off x="0" y="0"/>
          <a:ext cx="0" cy="0"/>
          <a:chOff x="0" y="0"/>
          <a:chExt cx="0" cy="0"/>
        </a:xfrm>
      </p:grpSpPr>
      <p:sp>
        <p:nvSpPr>
          <p:cNvPr id="54" name="Google Shape;54;p10"/>
          <p:cNvSpPr txBox="1"/>
          <p:nvPr>
            <p:ph idx="1" type="body"/>
          </p:nvPr>
        </p:nvSpPr>
        <p:spPr>
          <a:xfrm>
            <a:off x="4507725" y="4318150"/>
            <a:ext cx="4081800" cy="334200"/>
          </a:xfrm>
          <a:prstGeom prst="rect">
            <a:avLst/>
          </a:prstGeom>
        </p:spPr>
        <p:txBody>
          <a:bodyPr anchorCtr="0" anchor="b" bIns="0" lIns="0" spcFirstLastPara="1" rIns="0" wrap="square" tIns="0">
            <a:noAutofit/>
          </a:bodyPr>
          <a:lstStyle>
            <a:lvl1pPr indent="-228600" lvl="0" marL="457200">
              <a:spcBef>
                <a:spcPts val="360"/>
              </a:spcBef>
              <a:spcAft>
                <a:spcPts val="600"/>
              </a:spcAft>
              <a:buSzPts val="1400"/>
              <a:buNone/>
              <a:defRPr sz="1400"/>
            </a:lvl1pPr>
          </a:lstStyle>
          <a:p/>
        </p:txBody>
      </p:sp>
      <p:sp>
        <p:nvSpPr>
          <p:cNvPr id="55" name="Google Shape;55;p10"/>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10"/>
          <p:cNvSpPr/>
          <p:nvPr/>
        </p:nvSpPr>
        <p:spPr>
          <a:xfrm>
            <a:off x="490126" y="-1123525"/>
            <a:ext cx="5776112" cy="5775886"/>
          </a:xfrm>
          <a:custGeom>
            <a:rect b="b" l="l" r="r" t="t"/>
            <a:pathLst>
              <a:path extrusionOk="0" h="1376850" w="1376904">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no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accent4"/>
            </a:gs>
            <a:gs pos="20000">
              <a:schemeClr val="accent4"/>
            </a:gs>
            <a:gs pos="79000">
              <a:schemeClr val="accent3"/>
            </a:gs>
            <a:gs pos="100000">
              <a:schemeClr val="accent3"/>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58600" y="1123950"/>
            <a:ext cx="2595300" cy="674100"/>
          </a:xfrm>
          <a:prstGeom prst="rect">
            <a:avLst/>
          </a:prstGeom>
          <a:noFill/>
          <a:ln>
            <a:noFill/>
          </a:ln>
        </p:spPr>
        <p:txBody>
          <a:bodyPr anchorCtr="0" anchor="t" bIns="0" lIns="0" spcFirstLastPara="1" rIns="0" wrap="square" tIns="0">
            <a:noAutofit/>
          </a:bodyPr>
          <a:lstStyle>
            <a:lvl1pPr lvl="0" algn="r">
              <a:lnSpc>
                <a:spcPct val="100000"/>
              </a:lnSpc>
              <a:spcBef>
                <a:spcPts val="0"/>
              </a:spcBef>
              <a:spcAft>
                <a:spcPts val="0"/>
              </a:spcAft>
              <a:buClr>
                <a:schemeClr val="dk1"/>
              </a:buClr>
              <a:buSzPts val="2600"/>
              <a:buFont typeface="Encode Sans Semi Condensed"/>
              <a:buNone/>
              <a:defRPr b="1" sz="2600">
                <a:solidFill>
                  <a:schemeClr val="dk1"/>
                </a:solidFill>
                <a:latin typeface="Encode Sans Semi Condensed"/>
                <a:ea typeface="Encode Sans Semi Condensed"/>
                <a:cs typeface="Encode Sans Semi Condensed"/>
                <a:sym typeface="Encode Sans Semi Condensed"/>
              </a:defRPr>
            </a:lvl1pPr>
            <a:lvl2pPr lvl="1" algn="r">
              <a:lnSpc>
                <a:spcPct val="100000"/>
              </a:lnSpc>
              <a:spcBef>
                <a:spcPts val="0"/>
              </a:spcBef>
              <a:spcAft>
                <a:spcPts val="0"/>
              </a:spcAft>
              <a:buClr>
                <a:schemeClr val="dk1"/>
              </a:buClr>
              <a:buSzPts val="2600"/>
              <a:buFont typeface="Encode Sans Semi Condensed"/>
              <a:buNone/>
              <a:defRPr b="1" sz="2600">
                <a:solidFill>
                  <a:schemeClr val="dk1"/>
                </a:solidFill>
                <a:latin typeface="Encode Sans Semi Condensed"/>
                <a:ea typeface="Encode Sans Semi Condensed"/>
                <a:cs typeface="Encode Sans Semi Condensed"/>
                <a:sym typeface="Encode Sans Semi Condensed"/>
              </a:defRPr>
            </a:lvl2pPr>
            <a:lvl3pPr lvl="2" algn="r">
              <a:lnSpc>
                <a:spcPct val="100000"/>
              </a:lnSpc>
              <a:spcBef>
                <a:spcPts val="0"/>
              </a:spcBef>
              <a:spcAft>
                <a:spcPts val="0"/>
              </a:spcAft>
              <a:buClr>
                <a:schemeClr val="dk1"/>
              </a:buClr>
              <a:buSzPts val="2600"/>
              <a:buFont typeface="Encode Sans Semi Condensed"/>
              <a:buNone/>
              <a:defRPr b="1" sz="2600">
                <a:solidFill>
                  <a:schemeClr val="dk1"/>
                </a:solidFill>
                <a:latin typeface="Encode Sans Semi Condensed"/>
                <a:ea typeface="Encode Sans Semi Condensed"/>
                <a:cs typeface="Encode Sans Semi Condensed"/>
                <a:sym typeface="Encode Sans Semi Condensed"/>
              </a:defRPr>
            </a:lvl3pPr>
            <a:lvl4pPr lvl="3" algn="r">
              <a:lnSpc>
                <a:spcPct val="100000"/>
              </a:lnSpc>
              <a:spcBef>
                <a:spcPts val="0"/>
              </a:spcBef>
              <a:spcAft>
                <a:spcPts val="0"/>
              </a:spcAft>
              <a:buClr>
                <a:schemeClr val="dk1"/>
              </a:buClr>
              <a:buSzPts val="2600"/>
              <a:buFont typeface="Encode Sans Semi Condensed"/>
              <a:buNone/>
              <a:defRPr b="1" sz="2600">
                <a:solidFill>
                  <a:schemeClr val="dk1"/>
                </a:solidFill>
                <a:latin typeface="Encode Sans Semi Condensed"/>
                <a:ea typeface="Encode Sans Semi Condensed"/>
                <a:cs typeface="Encode Sans Semi Condensed"/>
                <a:sym typeface="Encode Sans Semi Condensed"/>
              </a:defRPr>
            </a:lvl4pPr>
            <a:lvl5pPr lvl="4" algn="r">
              <a:lnSpc>
                <a:spcPct val="100000"/>
              </a:lnSpc>
              <a:spcBef>
                <a:spcPts val="0"/>
              </a:spcBef>
              <a:spcAft>
                <a:spcPts val="0"/>
              </a:spcAft>
              <a:buClr>
                <a:schemeClr val="dk1"/>
              </a:buClr>
              <a:buSzPts val="2600"/>
              <a:buFont typeface="Encode Sans Semi Condensed"/>
              <a:buNone/>
              <a:defRPr b="1" sz="2600">
                <a:solidFill>
                  <a:schemeClr val="dk1"/>
                </a:solidFill>
                <a:latin typeface="Encode Sans Semi Condensed"/>
                <a:ea typeface="Encode Sans Semi Condensed"/>
                <a:cs typeface="Encode Sans Semi Condensed"/>
                <a:sym typeface="Encode Sans Semi Condensed"/>
              </a:defRPr>
            </a:lvl5pPr>
            <a:lvl6pPr lvl="5" algn="r">
              <a:lnSpc>
                <a:spcPct val="100000"/>
              </a:lnSpc>
              <a:spcBef>
                <a:spcPts val="0"/>
              </a:spcBef>
              <a:spcAft>
                <a:spcPts val="0"/>
              </a:spcAft>
              <a:buClr>
                <a:schemeClr val="dk1"/>
              </a:buClr>
              <a:buSzPts val="2600"/>
              <a:buFont typeface="Encode Sans Semi Condensed"/>
              <a:buNone/>
              <a:defRPr b="1" sz="2600">
                <a:solidFill>
                  <a:schemeClr val="dk1"/>
                </a:solidFill>
                <a:latin typeface="Encode Sans Semi Condensed"/>
                <a:ea typeface="Encode Sans Semi Condensed"/>
                <a:cs typeface="Encode Sans Semi Condensed"/>
                <a:sym typeface="Encode Sans Semi Condensed"/>
              </a:defRPr>
            </a:lvl6pPr>
            <a:lvl7pPr lvl="6" algn="r">
              <a:lnSpc>
                <a:spcPct val="100000"/>
              </a:lnSpc>
              <a:spcBef>
                <a:spcPts val="0"/>
              </a:spcBef>
              <a:spcAft>
                <a:spcPts val="0"/>
              </a:spcAft>
              <a:buClr>
                <a:schemeClr val="dk1"/>
              </a:buClr>
              <a:buSzPts val="2600"/>
              <a:buFont typeface="Encode Sans Semi Condensed"/>
              <a:buNone/>
              <a:defRPr b="1" sz="2600">
                <a:solidFill>
                  <a:schemeClr val="dk1"/>
                </a:solidFill>
                <a:latin typeface="Encode Sans Semi Condensed"/>
                <a:ea typeface="Encode Sans Semi Condensed"/>
                <a:cs typeface="Encode Sans Semi Condensed"/>
                <a:sym typeface="Encode Sans Semi Condensed"/>
              </a:defRPr>
            </a:lvl7pPr>
            <a:lvl8pPr lvl="7" algn="r">
              <a:lnSpc>
                <a:spcPct val="100000"/>
              </a:lnSpc>
              <a:spcBef>
                <a:spcPts val="0"/>
              </a:spcBef>
              <a:spcAft>
                <a:spcPts val="0"/>
              </a:spcAft>
              <a:buClr>
                <a:schemeClr val="dk1"/>
              </a:buClr>
              <a:buSzPts val="2600"/>
              <a:buFont typeface="Encode Sans Semi Condensed"/>
              <a:buNone/>
              <a:defRPr b="1" sz="2600">
                <a:solidFill>
                  <a:schemeClr val="dk1"/>
                </a:solidFill>
                <a:latin typeface="Encode Sans Semi Condensed"/>
                <a:ea typeface="Encode Sans Semi Condensed"/>
                <a:cs typeface="Encode Sans Semi Condensed"/>
                <a:sym typeface="Encode Sans Semi Condensed"/>
              </a:defRPr>
            </a:lvl8pPr>
            <a:lvl9pPr lvl="8" algn="r">
              <a:lnSpc>
                <a:spcPct val="100000"/>
              </a:lnSpc>
              <a:spcBef>
                <a:spcPts val="0"/>
              </a:spcBef>
              <a:spcAft>
                <a:spcPts val="0"/>
              </a:spcAft>
              <a:buClr>
                <a:schemeClr val="dk1"/>
              </a:buClr>
              <a:buSzPts val="2600"/>
              <a:buFont typeface="Encode Sans Semi Condensed"/>
              <a:buNone/>
              <a:defRPr b="1" sz="2600">
                <a:solidFill>
                  <a:schemeClr val="dk1"/>
                </a:solidFill>
                <a:latin typeface="Encode Sans Semi Condensed"/>
                <a:ea typeface="Encode Sans Semi Condensed"/>
                <a:cs typeface="Encode Sans Semi Condensed"/>
                <a:sym typeface="Encode Sans Semi Condensed"/>
              </a:defRPr>
            </a:lvl9pPr>
          </a:lstStyle>
          <a:p/>
        </p:txBody>
      </p:sp>
      <p:sp>
        <p:nvSpPr>
          <p:cNvPr id="7" name="Google Shape;7;p1"/>
          <p:cNvSpPr txBox="1"/>
          <p:nvPr>
            <p:ph idx="1" type="body"/>
          </p:nvPr>
        </p:nvSpPr>
        <p:spPr>
          <a:xfrm>
            <a:off x="3651875" y="1200150"/>
            <a:ext cx="4933500" cy="3010200"/>
          </a:xfrm>
          <a:prstGeom prst="rect">
            <a:avLst/>
          </a:prstGeom>
          <a:noFill/>
          <a:ln>
            <a:noFill/>
          </a:ln>
        </p:spPr>
        <p:txBody>
          <a:bodyPr anchorCtr="0" anchor="t" bIns="0" lIns="0" spcFirstLastPara="1" rIns="0" wrap="square" tIns="0">
            <a:noAutofit/>
          </a:bodyPr>
          <a:lstStyle>
            <a:lvl1pPr indent="-355600" lvl="0" marL="457200">
              <a:spcBef>
                <a:spcPts val="0"/>
              </a:spcBef>
              <a:spcAft>
                <a:spcPts val="0"/>
              </a:spcAft>
              <a:buClr>
                <a:schemeClr val="accent5"/>
              </a:buClr>
              <a:buSzPts val="2000"/>
              <a:buFont typeface="Karla Light"/>
              <a:buChar char="▪"/>
              <a:defRPr sz="2000">
                <a:solidFill>
                  <a:schemeClr val="dk1"/>
                </a:solidFill>
                <a:latin typeface="Karla Light"/>
                <a:ea typeface="Karla Light"/>
                <a:cs typeface="Karla Light"/>
                <a:sym typeface="Karla Light"/>
              </a:defRPr>
            </a:lvl1pPr>
            <a:lvl2pPr indent="-355600" lvl="1" marL="914400">
              <a:spcBef>
                <a:spcPts val="600"/>
              </a:spcBef>
              <a:spcAft>
                <a:spcPts val="0"/>
              </a:spcAft>
              <a:buClr>
                <a:schemeClr val="accent5"/>
              </a:buClr>
              <a:buSzPts val="2000"/>
              <a:buFont typeface="Karla Light"/>
              <a:buChar char="▫"/>
              <a:defRPr sz="2000">
                <a:solidFill>
                  <a:schemeClr val="dk1"/>
                </a:solidFill>
                <a:latin typeface="Karla Light"/>
                <a:ea typeface="Karla Light"/>
                <a:cs typeface="Karla Light"/>
                <a:sym typeface="Karla Light"/>
              </a:defRPr>
            </a:lvl2pPr>
            <a:lvl3pPr indent="-355600" lvl="2" marL="1371600">
              <a:spcBef>
                <a:spcPts val="600"/>
              </a:spcBef>
              <a:spcAft>
                <a:spcPts val="0"/>
              </a:spcAft>
              <a:buClr>
                <a:schemeClr val="accent5"/>
              </a:buClr>
              <a:buSzPts val="2000"/>
              <a:buFont typeface="Karla Light"/>
              <a:buChar char="▫"/>
              <a:defRPr sz="2000">
                <a:solidFill>
                  <a:schemeClr val="dk1"/>
                </a:solidFill>
                <a:latin typeface="Karla Light"/>
                <a:ea typeface="Karla Light"/>
                <a:cs typeface="Karla Light"/>
                <a:sym typeface="Karla Light"/>
              </a:defRPr>
            </a:lvl3pPr>
            <a:lvl4pPr indent="-355600" lvl="3" marL="1828800">
              <a:spcBef>
                <a:spcPts val="600"/>
              </a:spcBef>
              <a:spcAft>
                <a:spcPts val="0"/>
              </a:spcAft>
              <a:buClr>
                <a:schemeClr val="dk2"/>
              </a:buClr>
              <a:buSzPts val="2000"/>
              <a:buFont typeface="Karla Light"/>
              <a:buChar char="▫"/>
              <a:defRPr sz="2000">
                <a:solidFill>
                  <a:schemeClr val="dk1"/>
                </a:solidFill>
                <a:latin typeface="Karla Light"/>
                <a:ea typeface="Karla Light"/>
                <a:cs typeface="Karla Light"/>
                <a:sym typeface="Karla Light"/>
              </a:defRPr>
            </a:lvl4pPr>
            <a:lvl5pPr indent="-355600" lvl="4" marL="2286000">
              <a:spcBef>
                <a:spcPts val="600"/>
              </a:spcBef>
              <a:spcAft>
                <a:spcPts val="0"/>
              </a:spcAft>
              <a:buClr>
                <a:schemeClr val="dk2"/>
              </a:buClr>
              <a:buSzPts val="2000"/>
              <a:buFont typeface="Karla Light"/>
              <a:buChar char="▫"/>
              <a:defRPr sz="2000">
                <a:solidFill>
                  <a:schemeClr val="dk1"/>
                </a:solidFill>
                <a:latin typeface="Karla Light"/>
                <a:ea typeface="Karla Light"/>
                <a:cs typeface="Karla Light"/>
                <a:sym typeface="Karla Light"/>
              </a:defRPr>
            </a:lvl5pPr>
            <a:lvl6pPr indent="-355600" lvl="5" marL="2743200">
              <a:spcBef>
                <a:spcPts val="600"/>
              </a:spcBef>
              <a:spcAft>
                <a:spcPts val="0"/>
              </a:spcAft>
              <a:buClr>
                <a:schemeClr val="dk2"/>
              </a:buClr>
              <a:buSzPts val="2000"/>
              <a:buFont typeface="Karla Light"/>
              <a:buChar char="▫"/>
              <a:defRPr sz="2000">
                <a:solidFill>
                  <a:schemeClr val="dk1"/>
                </a:solidFill>
                <a:latin typeface="Karla Light"/>
                <a:ea typeface="Karla Light"/>
                <a:cs typeface="Karla Light"/>
                <a:sym typeface="Karla Light"/>
              </a:defRPr>
            </a:lvl6pPr>
            <a:lvl7pPr indent="-355600" lvl="6" marL="3200400">
              <a:spcBef>
                <a:spcPts val="600"/>
              </a:spcBef>
              <a:spcAft>
                <a:spcPts val="0"/>
              </a:spcAft>
              <a:buClr>
                <a:schemeClr val="dk2"/>
              </a:buClr>
              <a:buSzPts val="2000"/>
              <a:buFont typeface="Karla Light"/>
              <a:buChar char="▫"/>
              <a:defRPr sz="2000">
                <a:solidFill>
                  <a:schemeClr val="dk1"/>
                </a:solidFill>
                <a:latin typeface="Karla Light"/>
                <a:ea typeface="Karla Light"/>
                <a:cs typeface="Karla Light"/>
                <a:sym typeface="Karla Light"/>
              </a:defRPr>
            </a:lvl7pPr>
            <a:lvl8pPr indent="-355600" lvl="7" marL="3657600">
              <a:spcBef>
                <a:spcPts val="600"/>
              </a:spcBef>
              <a:spcAft>
                <a:spcPts val="0"/>
              </a:spcAft>
              <a:buClr>
                <a:schemeClr val="dk2"/>
              </a:buClr>
              <a:buSzPts val="2000"/>
              <a:buFont typeface="Karla Light"/>
              <a:buChar char="▫"/>
              <a:defRPr sz="2000">
                <a:solidFill>
                  <a:schemeClr val="dk1"/>
                </a:solidFill>
                <a:latin typeface="Karla Light"/>
                <a:ea typeface="Karla Light"/>
                <a:cs typeface="Karla Light"/>
                <a:sym typeface="Karla Light"/>
              </a:defRPr>
            </a:lvl8pPr>
            <a:lvl9pPr indent="-355600" lvl="8" marL="4114800">
              <a:spcBef>
                <a:spcPts val="600"/>
              </a:spcBef>
              <a:spcAft>
                <a:spcPts val="600"/>
              </a:spcAft>
              <a:buClr>
                <a:schemeClr val="dk2"/>
              </a:buClr>
              <a:buSzPts val="2000"/>
              <a:buFont typeface="Karla Light"/>
              <a:buChar char="▫"/>
              <a:defRPr sz="2000">
                <a:solidFill>
                  <a:schemeClr val="dk1"/>
                </a:solidFill>
                <a:latin typeface="Karla Light"/>
                <a:ea typeface="Karla Light"/>
                <a:cs typeface="Karla Light"/>
                <a:sym typeface="Karla Light"/>
              </a:defRPr>
            </a:lvl9pPr>
          </a:lstStyle>
          <a:p/>
        </p:txBody>
      </p:sp>
      <p:sp>
        <p:nvSpPr>
          <p:cNvPr id="8" name="Google Shape;8;p1"/>
          <p:cNvSpPr txBox="1"/>
          <p:nvPr>
            <p:ph idx="12" type="sldNum"/>
          </p:nvPr>
        </p:nvSpPr>
        <p:spPr>
          <a:xfrm>
            <a:off x="8456478" y="129651"/>
            <a:ext cx="548700" cy="393600"/>
          </a:xfrm>
          <a:prstGeom prst="rect">
            <a:avLst/>
          </a:prstGeom>
          <a:noFill/>
          <a:ln>
            <a:noFill/>
          </a:ln>
        </p:spPr>
        <p:txBody>
          <a:bodyPr anchorCtr="0" anchor="t" bIns="0" lIns="0" spcFirstLastPara="1" rIns="0" wrap="square" tIns="0">
            <a:noAutofit/>
          </a:bodyPr>
          <a:lstStyle>
            <a:lvl1pPr lvl="0" algn="r">
              <a:buNone/>
              <a:defRPr sz="1200">
                <a:solidFill>
                  <a:schemeClr val="dk2"/>
                </a:solidFill>
                <a:latin typeface="Karla Light"/>
                <a:ea typeface="Karla Light"/>
                <a:cs typeface="Karla Light"/>
                <a:sym typeface="Karla Light"/>
              </a:defRPr>
            </a:lvl1pPr>
            <a:lvl2pPr lvl="1" algn="r">
              <a:buNone/>
              <a:defRPr sz="1200">
                <a:solidFill>
                  <a:schemeClr val="dk2"/>
                </a:solidFill>
                <a:latin typeface="Karla Light"/>
                <a:ea typeface="Karla Light"/>
                <a:cs typeface="Karla Light"/>
                <a:sym typeface="Karla Light"/>
              </a:defRPr>
            </a:lvl2pPr>
            <a:lvl3pPr lvl="2" algn="r">
              <a:buNone/>
              <a:defRPr sz="1200">
                <a:solidFill>
                  <a:schemeClr val="dk2"/>
                </a:solidFill>
                <a:latin typeface="Karla Light"/>
                <a:ea typeface="Karla Light"/>
                <a:cs typeface="Karla Light"/>
                <a:sym typeface="Karla Light"/>
              </a:defRPr>
            </a:lvl3pPr>
            <a:lvl4pPr lvl="3" algn="r">
              <a:buNone/>
              <a:defRPr sz="1200">
                <a:solidFill>
                  <a:schemeClr val="dk2"/>
                </a:solidFill>
                <a:latin typeface="Karla Light"/>
                <a:ea typeface="Karla Light"/>
                <a:cs typeface="Karla Light"/>
                <a:sym typeface="Karla Light"/>
              </a:defRPr>
            </a:lvl4pPr>
            <a:lvl5pPr lvl="4" algn="r">
              <a:buNone/>
              <a:defRPr sz="1200">
                <a:solidFill>
                  <a:schemeClr val="dk2"/>
                </a:solidFill>
                <a:latin typeface="Karla Light"/>
                <a:ea typeface="Karla Light"/>
                <a:cs typeface="Karla Light"/>
                <a:sym typeface="Karla Light"/>
              </a:defRPr>
            </a:lvl5pPr>
            <a:lvl6pPr lvl="5" algn="r">
              <a:buNone/>
              <a:defRPr sz="1200">
                <a:solidFill>
                  <a:schemeClr val="dk2"/>
                </a:solidFill>
                <a:latin typeface="Karla Light"/>
                <a:ea typeface="Karla Light"/>
                <a:cs typeface="Karla Light"/>
                <a:sym typeface="Karla Light"/>
              </a:defRPr>
            </a:lvl6pPr>
            <a:lvl7pPr lvl="6" algn="r">
              <a:buNone/>
              <a:defRPr sz="1200">
                <a:solidFill>
                  <a:schemeClr val="dk2"/>
                </a:solidFill>
                <a:latin typeface="Karla Light"/>
                <a:ea typeface="Karla Light"/>
                <a:cs typeface="Karla Light"/>
                <a:sym typeface="Karla Light"/>
              </a:defRPr>
            </a:lvl7pPr>
            <a:lvl8pPr lvl="7" algn="r">
              <a:buNone/>
              <a:defRPr sz="1200">
                <a:solidFill>
                  <a:schemeClr val="dk2"/>
                </a:solidFill>
                <a:latin typeface="Karla Light"/>
                <a:ea typeface="Karla Light"/>
                <a:cs typeface="Karla Light"/>
                <a:sym typeface="Karla Light"/>
              </a:defRPr>
            </a:lvl8pPr>
            <a:lvl9pPr lvl="8" algn="r">
              <a:buNone/>
              <a:defRPr sz="1200">
                <a:solidFill>
                  <a:schemeClr val="dk2"/>
                </a:solidFill>
                <a:latin typeface="Karla Light"/>
                <a:ea typeface="Karla Light"/>
                <a:cs typeface="Karla Light"/>
                <a:sym typeface="Karla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nvSpPr>
        <p:spPr>
          <a:xfrm>
            <a:off x="1422350" y="1116950"/>
            <a:ext cx="6005700" cy="3541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200">
                <a:highlight>
                  <a:srgbClr val="FFFFFF"/>
                </a:highlight>
                <a:latin typeface="Times New Roman"/>
                <a:ea typeface="Times New Roman"/>
                <a:cs typeface="Times New Roman"/>
                <a:sym typeface="Times New Roman"/>
              </a:rPr>
              <a:t>ГОДОВОЙ ОТЧЕТ</a:t>
            </a:r>
            <a:endParaRPr b="1" sz="2200">
              <a:highlight>
                <a:srgbClr val="FFFFFF"/>
              </a:highlight>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2200">
                <a:highlight>
                  <a:srgbClr val="FFFFFF"/>
                </a:highlight>
                <a:latin typeface="Times New Roman"/>
                <a:ea typeface="Times New Roman"/>
                <a:cs typeface="Times New Roman"/>
                <a:sym typeface="Times New Roman"/>
              </a:rPr>
              <a:t>О НАУЧНО-ИССЛЕДОВАТЕЛЬСКОЙ РАБОТЕ МАГИСТРАНТА</a:t>
            </a:r>
            <a:endParaRPr b="1" sz="2200">
              <a:highlight>
                <a:srgbClr val="FFFFFF"/>
              </a:highlight>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rPr lang="en" sz="1900">
                <a:solidFill>
                  <a:srgbClr val="212121"/>
                </a:solidFill>
                <a:latin typeface="Times New Roman"/>
                <a:ea typeface="Times New Roman"/>
                <a:cs typeface="Times New Roman"/>
                <a:sym typeface="Times New Roman"/>
              </a:rPr>
              <a:t>ЗА 2021/2022 УЧЕБНЫЙ ГОД</a:t>
            </a:r>
            <a:endParaRPr sz="1900">
              <a:solidFill>
                <a:srgbClr val="212121"/>
              </a:solidFill>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rPr lang="en" sz="1900">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rPr lang="en" sz="1900">
                <a:latin typeface="Times New Roman"/>
                <a:ea typeface="Times New Roman"/>
                <a:cs typeface="Times New Roman"/>
                <a:sym typeface="Times New Roman"/>
              </a:rPr>
              <a:t>Маяндинова Карина Сулеймановна</a:t>
            </a:r>
            <a:endParaRPr sz="1900">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t/>
            </a:r>
            <a:endParaRPr sz="1100">
              <a:solidFill>
                <a:srgbClr val="212121"/>
              </a:solidFill>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28" name="Google Shape;128;p23"/>
          <p:cNvPicPr preferRelativeResize="0"/>
          <p:nvPr/>
        </p:nvPicPr>
        <p:blipFill>
          <a:blip r:embed="rId3">
            <a:alphaModFix/>
          </a:blip>
          <a:stretch>
            <a:fillRect/>
          </a:stretch>
        </p:blipFill>
        <p:spPr>
          <a:xfrm>
            <a:off x="743325" y="598375"/>
            <a:ext cx="7657336" cy="4249850"/>
          </a:xfrm>
          <a:prstGeom prst="rect">
            <a:avLst/>
          </a:prstGeom>
          <a:noFill/>
          <a:ln>
            <a:noFill/>
          </a:ln>
        </p:spPr>
      </p:pic>
      <p:sp>
        <p:nvSpPr>
          <p:cNvPr id="129" name="Google Shape;129;p23"/>
          <p:cNvSpPr txBox="1"/>
          <p:nvPr/>
        </p:nvSpPr>
        <p:spPr>
          <a:xfrm>
            <a:off x="2266050" y="126350"/>
            <a:ext cx="46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Разработанная модель процесса управления инцидентами</a:t>
            </a:r>
            <a:endParaRPr>
              <a:latin typeface="Karla Light"/>
              <a:ea typeface="Karla Light"/>
              <a:cs typeface="Karla Light"/>
              <a:sym typeface="Karla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35" name="Google Shape;135;p24"/>
          <p:cNvSpPr txBox="1"/>
          <p:nvPr/>
        </p:nvSpPr>
        <p:spPr>
          <a:xfrm>
            <a:off x="3647600" y="439850"/>
            <a:ext cx="128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Заключение</a:t>
            </a:r>
            <a:endParaRPr>
              <a:latin typeface="Karla Light"/>
              <a:ea typeface="Karla Light"/>
              <a:cs typeface="Karla Light"/>
              <a:sym typeface="Karla Light"/>
            </a:endParaRPr>
          </a:p>
        </p:txBody>
      </p:sp>
      <p:sp>
        <p:nvSpPr>
          <p:cNvPr id="136" name="Google Shape;136;p24"/>
          <p:cNvSpPr txBox="1"/>
          <p:nvPr/>
        </p:nvSpPr>
        <p:spPr>
          <a:xfrm>
            <a:off x="468650" y="840050"/>
            <a:ext cx="7643400" cy="3664200"/>
          </a:xfrm>
          <a:prstGeom prst="rect">
            <a:avLst/>
          </a:prstGeom>
          <a:noFill/>
          <a:ln>
            <a:noFill/>
          </a:ln>
        </p:spPr>
        <p:txBody>
          <a:bodyPr anchorCtr="0" anchor="t" bIns="91425" lIns="91425" spcFirstLastPara="1" rIns="91425" wrap="square" tIns="91425">
            <a:spAutoFit/>
          </a:bodyPr>
          <a:lstStyle/>
          <a:p>
            <a:pPr indent="-298450" lvl="0" marL="457200" rtl="0" algn="just">
              <a:lnSpc>
                <a:spcPct val="115000"/>
              </a:lnSpc>
              <a:spcBef>
                <a:spcPts val="1200"/>
              </a:spcBef>
              <a:spcAft>
                <a:spcPts val="0"/>
              </a:spcAft>
              <a:buSzPts val="1100"/>
              <a:buFont typeface="Times New Roman"/>
              <a:buChar char="●"/>
            </a:pPr>
            <a:r>
              <a:rPr lang="en" sz="1100">
                <a:latin typeface="Times New Roman"/>
                <a:ea typeface="Times New Roman"/>
                <a:cs typeface="Times New Roman"/>
                <a:sym typeface="Times New Roman"/>
              </a:rPr>
              <a:t>Для достижения цели исследования – повышения эффективности процесса управления инцидентами в информационной системе предприятия был проведен анализ существующих подходов к его построению. </a:t>
            </a:r>
            <a:endParaRPr sz="1100">
              <a:latin typeface="Times New Roman"/>
              <a:ea typeface="Times New Roman"/>
              <a:cs typeface="Times New Roman"/>
              <a:sym typeface="Times New Roman"/>
            </a:endParaRPr>
          </a:p>
          <a:p>
            <a:pPr indent="-298450" lvl="0" marL="457200" rtl="0" algn="just">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В результате анализа выявлена типовая модель процесса управления инцидентами, позволившая определить наиболее существенные недостатки.</a:t>
            </a:r>
            <a:endParaRPr sz="1100">
              <a:latin typeface="Times New Roman"/>
              <a:ea typeface="Times New Roman"/>
              <a:cs typeface="Times New Roman"/>
              <a:sym typeface="Times New Roman"/>
            </a:endParaRPr>
          </a:p>
          <a:p>
            <a:pPr indent="-298450" lvl="0" marL="457200" rtl="0" algn="just">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В соответствии с основополагающим принципами методологии COBIT и рекомендациями библиотеки ITIL разработана трехуровневая модель обработки инцидентов, а также предложен подход к обеспечению повышения доступности каналов обработки обращений путем расчета их минимально необходимого числа.</a:t>
            </a:r>
            <a:endParaRPr sz="1100">
              <a:latin typeface="Times New Roman"/>
              <a:ea typeface="Times New Roman"/>
              <a:cs typeface="Times New Roman"/>
              <a:sym typeface="Times New Roman"/>
            </a:endParaRPr>
          </a:p>
          <a:p>
            <a:pPr indent="-298450" lvl="0" marL="457200" rtl="0" algn="just">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В разработанной модели предложено использовать единую структурированную база знаний, которая актуализируется второй и третьей линиями поддержки. База знаний доступна для всех линий поддержки, этим самым решается проблема маршрутизации инцидентов на вторую линию поддержки без оказания первичной консультации на первой линии. Указанные предложения существенно повышают скорость обработки инцидентов, что положительно сказывается на степени удовлетворенности пользователей сервисом.</a:t>
            </a:r>
            <a:endParaRPr sz="1100">
              <a:latin typeface="Times New Roman"/>
              <a:ea typeface="Times New Roman"/>
              <a:cs typeface="Times New Roman"/>
              <a:sym typeface="Times New Roman"/>
            </a:endParaRPr>
          </a:p>
          <a:p>
            <a:pPr indent="-298450" lvl="0" marL="457200" rtl="0" algn="just">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Для проведения сравнительного анализа предлагаемой и существующей моделей процесса управления инцидентами предложено использование релевантных метрик, позволяющих объективно оценить степень достижения показателями процесса их целевых значений, т.е. оценить качество управления инцидентами: процессной (скорости решения инцидента), технологической (доступности каналов обработки обращений), и сервисной (степени удовлетворенности пользователей). Обоснованы формальные математические методы количественной оценки указанных метрик.</a:t>
            </a:r>
            <a:endParaRPr sz="11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42" name="Google Shape;142;p25"/>
          <p:cNvSpPr txBox="1"/>
          <p:nvPr/>
        </p:nvSpPr>
        <p:spPr>
          <a:xfrm>
            <a:off x="750300" y="801550"/>
            <a:ext cx="7643400" cy="32802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1200"/>
              </a:spcBef>
              <a:spcAft>
                <a:spcPts val="0"/>
              </a:spcAft>
              <a:buNone/>
            </a:pPr>
            <a:r>
              <a:rPr lang="en"/>
              <a:t>Литература</a:t>
            </a:r>
            <a:endParaRPr/>
          </a:p>
          <a:p>
            <a:pPr indent="0" lvl="0" marL="457200" rtl="0" algn="just">
              <a:lnSpc>
                <a:spcPct val="115000"/>
              </a:lnSpc>
              <a:spcBef>
                <a:spcPts val="1200"/>
              </a:spcBef>
              <a:spcAft>
                <a:spcPts val="1200"/>
              </a:spcAft>
              <a:buNone/>
            </a:pPr>
            <a:r>
              <a:rPr lang="en"/>
              <a:t>1.</a:t>
            </a:r>
            <a:r>
              <a:rPr lang="en" sz="1000"/>
              <a:t>  </a:t>
            </a:r>
            <a:r>
              <a:rPr lang="en"/>
              <a:t>Тушавин, В. А. Модели и методы управления качеством разрешения инцидентов при реализации информационно-коммуникационных услуг. Санкт-Петербург, 2012.</a:t>
            </a:r>
            <a:br>
              <a:rPr lang="en"/>
            </a:br>
            <a:r>
              <a:rPr lang="en"/>
              <a:t>2.</a:t>
            </a:r>
            <a:r>
              <a:rPr lang="en" sz="1000"/>
              <a:t>  </a:t>
            </a:r>
            <a:r>
              <a:rPr lang="en"/>
              <a:t>Шпер А. В. Сервисный менеджмент в информационных технологиях. Москва, 2007.</a:t>
            </a:r>
            <a:br>
              <a:rPr lang="en"/>
            </a:br>
            <a:r>
              <a:rPr lang="en"/>
              <a:t>3.</a:t>
            </a:r>
            <a:r>
              <a:rPr lang="en" sz="1000"/>
              <a:t>  </a:t>
            </a:r>
            <a:r>
              <a:rPr lang="en"/>
              <a:t>Максимов Н.В., Партыка Т.Л., Попов Т.Л. Современные информационные технологии, 2012.</a:t>
            </a:r>
            <a:br>
              <a:rPr lang="en"/>
            </a:br>
            <a:r>
              <a:rPr lang="en"/>
              <a:t>4</a:t>
            </a:r>
            <a:r>
              <a:rPr lang="en"/>
              <a:t>.</a:t>
            </a:r>
            <a:r>
              <a:rPr lang="en" sz="1000"/>
              <a:t>  </a:t>
            </a:r>
            <a:r>
              <a:rPr lang="en"/>
              <a:t>Тейлор Ш. Создание услуг высокого качества и управление ими, 2012.</a:t>
            </a:r>
            <a:br>
              <a:rPr lang="en"/>
            </a:br>
            <a:r>
              <a:rPr lang="en"/>
              <a:t>5.</a:t>
            </a:r>
            <a:r>
              <a:rPr lang="en" sz="1000"/>
              <a:t>  </a:t>
            </a:r>
            <a:r>
              <a:rPr lang="en"/>
              <a:t>Брукс П. Метрики для управления ИТ-услугами, 2008.</a:t>
            </a:r>
            <a:br>
              <a:rPr lang="en"/>
            </a:br>
            <a:r>
              <a:rPr lang="en"/>
              <a:t>6.</a:t>
            </a:r>
            <a:r>
              <a:rPr lang="en" sz="1000"/>
              <a:t>  </a:t>
            </a:r>
            <a:r>
              <a:rPr lang="en"/>
              <a:t>Томпсон А.А., Стрикленд А. Дж. Стратегический менеджмент: концепции и ситуации для анализа, 2002.</a:t>
            </a:r>
            <a:br>
              <a:rPr lang="en"/>
            </a:br>
            <a:r>
              <a:rPr lang="en"/>
              <a:t>7.</a:t>
            </a:r>
            <a:r>
              <a:rPr lang="en" sz="1000"/>
              <a:t>  </a:t>
            </a:r>
            <a:r>
              <a:rPr lang="en"/>
              <a:t>Ян В. Б., Пондман Д. ИТ Сервис-менеджмент, введение, 2003.</a:t>
            </a:r>
            <a:endParaRPr sz="21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2941150" y="2084025"/>
            <a:ext cx="4066500" cy="564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latin typeface="Times New Roman"/>
                <a:ea typeface="Times New Roman"/>
                <a:cs typeface="Times New Roman"/>
                <a:sym typeface="Times New Roman"/>
              </a:rPr>
              <a:t>Спасибо за внимание!</a:t>
            </a:r>
            <a:endParaRPr>
              <a:latin typeface="Times New Roman"/>
              <a:ea typeface="Times New Roman"/>
              <a:cs typeface="Times New Roman"/>
              <a:sym typeface="Times New Roman"/>
            </a:endParaRPr>
          </a:p>
        </p:txBody>
      </p:sp>
      <p:sp>
        <p:nvSpPr>
          <p:cNvPr id="148" name="Google Shape;148;p26"/>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76" name="Google Shape;76;p15"/>
          <p:cNvSpPr txBox="1"/>
          <p:nvPr>
            <p:ph type="title"/>
          </p:nvPr>
        </p:nvSpPr>
        <p:spPr>
          <a:xfrm>
            <a:off x="558600" y="514350"/>
            <a:ext cx="8446500" cy="3738300"/>
          </a:xfrm>
          <a:prstGeom prst="rect">
            <a:avLst/>
          </a:prstGeom>
        </p:spPr>
        <p:txBody>
          <a:bodyPr anchorCtr="0" anchor="t" bIns="0" lIns="0" spcFirstLastPara="1" rIns="0" wrap="square" tIns="0">
            <a:noAutofit/>
          </a:bodyPr>
          <a:lstStyle/>
          <a:p>
            <a:pPr indent="0" lvl="0" marL="0" rtl="0" algn="l">
              <a:lnSpc>
                <a:spcPct val="115000"/>
              </a:lnSpc>
              <a:spcBef>
                <a:spcPts val="1200"/>
              </a:spcBef>
              <a:spcAft>
                <a:spcPts val="1200"/>
              </a:spcAft>
              <a:buNone/>
            </a:pPr>
            <a:r>
              <a:rPr lang="en" sz="1400"/>
              <a:t>Тема научно-исследовательской работы:</a:t>
            </a:r>
            <a:br>
              <a:rPr lang="en" sz="1400"/>
            </a:br>
            <a:r>
              <a:rPr b="0" lang="en" sz="1400"/>
              <a:t>Исследование инструментов оптимизации бизнес-процессов банковских структур.</a:t>
            </a:r>
            <a:br>
              <a:rPr b="0" lang="en" sz="1400"/>
            </a:br>
            <a:br>
              <a:rPr b="0" lang="en" sz="1400"/>
            </a:br>
            <a:r>
              <a:rPr lang="en" sz="1400">
                <a:solidFill>
                  <a:srgbClr val="000000"/>
                </a:solidFill>
                <a:latin typeface="Times New Roman"/>
                <a:ea typeface="Times New Roman"/>
                <a:cs typeface="Times New Roman"/>
                <a:sym typeface="Times New Roman"/>
              </a:rPr>
              <a:t>Актуальность темы исследования: </a:t>
            </a:r>
            <a:br>
              <a:rPr lang="en" sz="1400">
                <a:solidFill>
                  <a:srgbClr val="000000"/>
                </a:solidFill>
                <a:latin typeface="Times New Roman"/>
                <a:ea typeface="Times New Roman"/>
                <a:cs typeface="Times New Roman"/>
                <a:sym typeface="Times New Roman"/>
              </a:rPr>
            </a:br>
            <a:r>
              <a:rPr b="0" lang="en" sz="1400">
                <a:solidFill>
                  <a:srgbClr val="000000"/>
                </a:solidFill>
                <a:latin typeface="Times New Roman"/>
                <a:ea typeface="Times New Roman"/>
                <a:cs typeface="Times New Roman"/>
                <a:sym typeface="Times New Roman"/>
              </a:rPr>
              <a:t>Необходимость в комплексном использовании совокупности процессных, технологических и сервисных метрик, обеспечивающем построение более эффективной модели управления процессом обработки инцидентов.</a:t>
            </a:r>
            <a:br>
              <a:rPr b="0" lang="en" sz="1400">
                <a:solidFill>
                  <a:srgbClr val="000000"/>
                </a:solidFill>
                <a:latin typeface="Times New Roman"/>
                <a:ea typeface="Times New Roman"/>
                <a:cs typeface="Times New Roman"/>
                <a:sym typeface="Times New Roman"/>
              </a:rPr>
            </a:br>
            <a:br>
              <a:rPr b="0" lang="en" sz="1400">
                <a:solidFill>
                  <a:srgbClr val="000000"/>
                </a:solidFill>
                <a:latin typeface="Times New Roman"/>
                <a:ea typeface="Times New Roman"/>
                <a:cs typeface="Times New Roman"/>
                <a:sym typeface="Times New Roman"/>
              </a:rPr>
            </a:br>
            <a:r>
              <a:rPr lang="en" sz="1400">
                <a:solidFill>
                  <a:srgbClr val="000000"/>
                </a:solidFill>
                <a:latin typeface="Times New Roman"/>
                <a:ea typeface="Times New Roman"/>
                <a:cs typeface="Times New Roman"/>
                <a:sym typeface="Times New Roman"/>
              </a:rPr>
              <a:t>Цель исследования:</a:t>
            </a:r>
            <a:br>
              <a:rPr b="0" lang="en" sz="1400"/>
            </a:br>
            <a:r>
              <a:rPr b="0" lang="en" sz="1400"/>
              <a:t>Целью исследования является повышение эффективности процесса управления инцидентами в информационной системе предприятия. В статье проведен анализ работ, посвященных совершенствованию процесса управления инцидентами. Обоснована целесообразность применения ряда ключевых метрик, позволяющих оценить степень достижения показателями процесса их целевых значений, т. е. оценить качество управления инцидентами: скорости решения инцидента, степени удовлетворенности пользователей сервиса и доступности каналов обработки обращений пользователей.</a:t>
            </a:r>
            <a:endParaRPr b="0"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82" name="Google Shape;82;p16"/>
          <p:cNvPicPr preferRelativeResize="0"/>
          <p:nvPr/>
        </p:nvPicPr>
        <p:blipFill>
          <a:blip r:embed="rId3">
            <a:alphaModFix/>
          </a:blip>
          <a:stretch>
            <a:fillRect/>
          </a:stretch>
        </p:blipFill>
        <p:spPr>
          <a:xfrm>
            <a:off x="406663" y="672938"/>
            <a:ext cx="8330675" cy="4111675"/>
          </a:xfrm>
          <a:prstGeom prst="rect">
            <a:avLst/>
          </a:prstGeom>
          <a:noFill/>
          <a:ln>
            <a:noFill/>
          </a:ln>
        </p:spPr>
      </p:pic>
      <p:sp>
        <p:nvSpPr>
          <p:cNvPr id="83" name="Google Shape;83;p16"/>
          <p:cNvSpPr txBox="1"/>
          <p:nvPr/>
        </p:nvSpPr>
        <p:spPr>
          <a:xfrm>
            <a:off x="843725" y="129650"/>
            <a:ext cx="7341600" cy="80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lang="en">
                <a:latin typeface="Karla Light"/>
                <a:ea typeface="Karla Light"/>
                <a:cs typeface="Karla Light"/>
                <a:sym typeface="Karla Light"/>
              </a:rPr>
              <a:t>Существующая модель процесса управления инцидентами</a:t>
            </a:r>
            <a:endParaRPr>
              <a:latin typeface="Karla Light"/>
              <a:ea typeface="Karla Light"/>
              <a:cs typeface="Karla Light"/>
              <a:sym typeface="Karla Light"/>
            </a:endParaRPr>
          </a:p>
          <a:p>
            <a:pPr indent="0" lvl="0" marL="0" rtl="0" algn="l">
              <a:spcBef>
                <a:spcPts val="1200"/>
              </a:spcBef>
              <a:spcAft>
                <a:spcPts val="0"/>
              </a:spcAft>
              <a:buNone/>
            </a:pPr>
            <a:r>
              <a:t/>
            </a:r>
            <a:endParaRPr>
              <a:latin typeface="Karla Light"/>
              <a:ea typeface="Karla Light"/>
              <a:cs typeface="Karla Light"/>
              <a:sym typeface="Karla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89" name="Google Shape;89;p17"/>
          <p:cNvSpPr txBox="1"/>
          <p:nvPr/>
        </p:nvSpPr>
        <p:spPr>
          <a:xfrm>
            <a:off x="750300" y="833325"/>
            <a:ext cx="7643400" cy="3164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sz="1800">
                <a:latin typeface="Times New Roman"/>
                <a:ea typeface="Times New Roman"/>
                <a:cs typeface="Times New Roman"/>
                <a:sym typeface="Times New Roman"/>
              </a:rPr>
              <a:t>При анализе существующей модели управления инцидентами выявлены следующие недостатки:</a:t>
            </a:r>
            <a:endParaRPr sz="1800">
              <a:latin typeface="Times New Roman"/>
              <a:ea typeface="Times New Roman"/>
              <a:cs typeface="Times New Roman"/>
              <a:sym typeface="Times New Roman"/>
            </a:endParaRPr>
          </a:p>
          <a:p>
            <a:pPr indent="-342900" lvl="0" marL="457200" rtl="0" algn="just">
              <a:lnSpc>
                <a:spcPct val="115000"/>
              </a:lnSpc>
              <a:spcBef>
                <a:spcPts val="1200"/>
              </a:spcBef>
              <a:spcAft>
                <a:spcPts val="0"/>
              </a:spcAft>
              <a:buSzPts val="1800"/>
              <a:buFont typeface="Times New Roman"/>
              <a:buChar char="●"/>
            </a:pPr>
            <a:r>
              <a:rPr lang="en" sz="1800">
                <a:latin typeface="Times New Roman"/>
                <a:ea typeface="Times New Roman"/>
                <a:cs typeface="Times New Roman"/>
                <a:sym typeface="Times New Roman"/>
              </a:rPr>
              <a:t>образование очередей и низкая доступность каналов обработки обращений при массовых сбоях;</a:t>
            </a:r>
            <a:endParaRPr sz="1800">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значительное время затрачивается на регистрацию и классификацию обращений</a:t>
            </a:r>
            <a:r>
              <a:rPr lang="en"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передача инцидента на 2-й уровень поддержки из-за ограниченного времени на поиск разрешения в существующей базе данных;</a:t>
            </a:r>
            <a:endParaRPr sz="1800">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превышение SLA. </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95" name="Google Shape;95;p18"/>
          <p:cNvSpPr txBox="1"/>
          <p:nvPr/>
        </p:nvSpPr>
        <p:spPr>
          <a:xfrm>
            <a:off x="813075" y="1283750"/>
            <a:ext cx="7643400" cy="2527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sz="1800">
                <a:latin typeface="Times New Roman"/>
                <a:ea typeface="Times New Roman"/>
                <a:cs typeface="Times New Roman"/>
                <a:sym typeface="Times New Roman"/>
              </a:rPr>
              <a:t>Метрики эффективности процесса управления инцидентами</a:t>
            </a:r>
            <a:endParaRPr sz="1800">
              <a:latin typeface="Times New Roman"/>
              <a:ea typeface="Times New Roman"/>
              <a:cs typeface="Times New Roman"/>
              <a:sym typeface="Times New Roman"/>
            </a:endParaRPr>
          </a:p>
          <a:p>
            <a:pPr indent="-342900" lvl="0" marL="457200" rtl="0" algn="just">
              <a:lnSpc>
                <a:spcPct val="115000"/>
              </a:lnSpc>
              <a:spcBef>
                <a:spcPts val="1200"/>
              </a:spcBef>
              <a:spcAft>
                <a:spcPts val="0"/>
              </a:spcAft>
              <a:buSzPts val="1800"/>
              <a:buFont typeface="Times New Roman"/>
              <a:buChar char="●"/>
            </a:pPr>
            <a:r>
              <a:rPr lang="en" sz="1800">
                <a:latin typeface="Times New Roman"/>
                <a:ea typeface="Times New Roman"/>
                <a:cs typeface="Times New Roman"/>
                <a:sym typeface="Times New Roman"/>
              </a:rPr>
              <a:t>в соответствии с методологией COBIT и библиотекой ITIL;</a:t>
            </a:r>
            <a:endParaRPr sz="1800">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рекомендуются технологические, процессные и сервисные метрики;</a:t>
            </a:r>
            <a:endParaRPr sz="1800">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важнейшие показатели: </a:t>
            </a:r>
            <a:r>
              <a:rPr b="1" i="1" lang="en" sz="1800">
                <a:latin typeface="Times New Roman"/>
                <a:ea typeface="Times New Roman"/>
                <a:cs typeface="Times New Roman"/>
                <a:sym typeface="Times New Roman"/>
              </a:rPr>
              <a:t>скорость реакции на инцидент</a:t>
            </a:r>
            <a:r>
              <a:rPr lang="en" sz="1800">
                <a:latin typeface="Times New Roman"/>
                <a:ea typeface="Times New Roman"/>
                <a:cs typeface="Times New Roman"/>
                <a:sym typeface="Times New Roman"/>
              </a:rPr>
              <a:t> + </a:t>
            </a:r>
            <a:r>
              <a:rPr b="1" i="1" lang="en" sz="1800">
                <a:latin typeface="Times New Roman"/>
                <a:ea typeface="Times New Roman"/>
                <a:cs typeface="Times New Roman"/>
                <a:sym typeface="Times New Roman"/>
              </a:rPr>
              <a:t>оценка удовлетворенности пользователей качеством ИТ-поддержки + вероятность отказа в обслуживании</a:t>
            </a:r>
            <a:r>
              <a:rPr lang="en"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гарантированная доступность каналов обработки. </a:t>
            </a:r>
            <a:endParaRPr sz="1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01" name="Google Shape;101;p19"/>
          <p:cNvPicPr preferRelativeResize="0"/>
          <p:nvPr/>
        </p:nvPicPr>
        <p:blipFill rotWithShape="1">
          <a:blip r:embed="rId3">
            <a:alphaModFix/>
          </a:blip>
          <a:srcRect b="45510" l="0" r="0" t="0"/>
          <a:stretch/>
        </p:blipFill>
        <p:spPr>
          <a:xfrm>
            <a:off x="1167475" y="833056"/>
            <a:ext cx="6616275" cy="3819950"/>
          </a:xfrm>
          <a:prstGeom prst="rect">
            <a:avLst/>
          </a:prstGeom>
          <a:noFill/>
          <a:ln>
            <a:noFill/>
          </a:ln>
        </p:spPr>
      </p:pic>
      <p:sp>
        <p:nvSpPr>
          <p:cNvPr id="102" name="Google Shape;102;p19"/>
          <p:cNvSpPr txBox="1"/>
          <p:nvPr/>
        </p:nvSpPr>
        <p:spPr>
          <a:xfrm>
            <a:off x="2722050" y="308350"/>
            <a:ext cx="369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Karla Light"/>
                <a:ea typeface="Karla Light"/>
                <a:cs typeface="Karla Light"/>
                <a:sym typeface="Karla Light"/>
              </a:rPr>
              <a:t>Метрика скорости реакции на инцидент</a:t>
            </a:r>
            <a:endParaRPr>
              <a:latin typeface="Karla Light"/>
              <a:ea typeface="Karla Light"/>
              <a:cs typeface="Karla Light"/>
              <a:sym typeface="Karla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08" name="Google Shape;108;p20"/>
          <p:cNvPicPr preferRelativeResize="0"/>
          <p:nvPr/>
        </p:nvPicPr>
        <p:blipFill>
          <a:blip r:embed="rId3">
            <a:alphaModFix/>
          </a:blip>
          <a:stretch>
            <a:fillRect/>
          </a:stretch>
        </p:blipFill>
        <p:spPr>
          <a:xfrm>
            <a:off x="1681163" y="2078925"/>
            <a:ext cx="5781675" cy="1457325"/>
          </a:xfrm>
          <a:prstGeom prst="rect">
            <a:avLst/>
          </a:prstGeom>
          <a:noFill/>
          <a:ln>
            <a:noFill/>
          </a:ln>
        </p:spPr>
      </p:pic>
      <p:sp>
        <p:nvSpPr>
          <p:cNvPr id="109" name="Google Shape;109;p20"/>
          <p:cNvSpPr txBox="1"/>
          <p:nvPr/>
        </p:nvSpPr>
        <p:spPr>
          <a:xfrm>
            <a:off x="2464350" y="1398425"/>
            <a:ext cx="421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Karla Light"/>
                <a:ea typeface="Karla Light"/>
                <a:cs typeface="Karla Light"/>
                <a:sym typeface="Karla Light"/>
              </a:rPr>
              <a:t>Метрика оценки удовлетворенности пользователей</a:t>
            </a:r>
            <a:endParaRPr>
              <a:latin typeface="Karla Light"/>
              <a:ea typeface="Karla Light"/>
              <a:cs typeface="Karla Light"/>
              <a:sym typeface="Karla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15" name="Google Shape;115;p21"/>
          <p:cNvPicPr preferRelativeResize="0"/>
          <p:nvPr/>
        </p:nvPicPr>
        <p:blipFill>
          <a:blip r:embed="rId3">
            <a:alphaModFix/>
          </a:blip>
          <a:stretch>
            <a:fillRect/>
          </a:stretch>
        </p:blipFill>
        <p:spPr>
          <a:xfrm>
            <a:off x="1221538" y="1576650"/>
            <a:ext cx="6700926" cy="2518975"/>
          </a:xfrm>
          <a:prstGeom prst="rect">
            <a:avLst/>
          </a:prstGeom>
          <a:noFill/>
          <a:ln>
            <a:noFill/>
          </a:ln>
        </p:spPr>
      </p:pic>
      <p:sp>
        <p:nvSpPr>
          <p:cNvPr id="116" name="Google Shape;116;p21"/>
          <p:cNvSpPr txBox="1"/>
          <p:nvPr/>
        </p:nvSpPr>
        <p:spPr>
          <a:xfrm>
            <a:off x="2464350" y="1006000"/>
            <a:ext cx="421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Karla Light"/>
                <a:ea typeface="Karla Light"/>
                <a:cs typeface="Karla Light"/>
                <a:sym typeface="Karla Light"/>
              </a:rPr>
              <a:t>Метрика вероятности отказа в обслуживании</a:t>
            </a:r>
            <a:endParaRPr>
              <a:latin typeface="Karla Light"/>
              <a:ea typeface="Karla Light"/>
              <a:cs typeface="Karla Light"/>
              <a:sym typeface="Karla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idx="12" type="sldNum"/>
          </p:nvPr>
        </p:nvSpPr>
        <p:spPr>
          <a:xfrm>
            <a:off x="8456478" y="1296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22" name="Google Shape;122;p22"/>
          <p:cNvSpPr txBox="1"/>
          <p:nvPr/>
        </p:nvSpPr>
        <p:spPr>
          <a:xfrm>
            <a:off x="750300" y="1308000"/>
            <a:ext cx="7643400" cy="2527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sz="1800">
                <a:latin typeface="Times New Roman"/>
                <a:ea typeface="Times New Roman"/>
                <a:cs typeface="Times New Roman"/>
                <a:sym typeface="Times New Roman"/>
              </a:rPr>
              <a:t>Требования к новой модели управления инцидентами</a:t>
            </a:r>
            <a:r>
              <a:rPr lang="en"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342900" lvl="0" marL="457200" rtl="0" algn="just">
              <a:lnSpc>
                <a:spcPct val="115000"/>
              </a:lnSpc>
              <a:spcBef>
                <a:spcPts val="1200"/>
              </a:spcBef>
              <a:spcAft>
                <a:spcPts val="0"/>
              </a:spcAft>
              <a:buSzPts val="1800"/>
              <a:buFont typeface="Times New Roman"/>
              <a:buChar char="●"/>
            </a:pPr>
            <a:r>
              <a:rPr lang="en" sz="1800">
                <a:latin typeface="Times New Roman"/>
                <a:ea typeface="Times New Roman"/>
                <a:cs typeface="Times New Roman"/>
                <a:sym typeface="Times New Roman"/>
              </a:rPr>
              <a:t>обеспечение доступности каналов обработки обращений, исключающей их потерю;</a:t>
            </a:r>
            <a:endParaRPr sz="1800">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непрерывное поддержание базы знаний в актуальном состоянии;</a:t>
            </a:r>
            <a:endParaRPr sz="1800">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передача сложного инцидента для последующей обработки на дополнительную линию поддержки;</a:t>
            </a:r>
            <a:endParaRPr sz="1800">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исключение превышения установленных сроков обработки инцидента.</a:t>
            </a: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Iden template">
  <a:themeElements>
    <a:clrScheme name="Custom 347">
      <a:dk1>
        <a:srgbClr val="2E363D"/>
      </a:dk1>
      <a:lt1>
        <a:srgbClr val="FFFFFF"/>
      </a:lt1>
      <a:dk2>
        <a:srgbClr val="767E85"/>
      </a:dk2>
      <a:lt2>
        <a:srgbClr val="FBFBFB"/>
      </a:lt2>
      <a:accent1>
        <a:srgbClr val="F8E7D5"/>
      </a:accent1>
      <a:accent2>
        <a:srgbClr val="EBC7C1"/>
      </a:accent2>
      <a:accent3>
        <a:srgbClr val="E9F2F9"/>
      </a:accent3>
      <a:accent4>
        <a:srgbClr val="B5CFDA"/>
      </a:accent4>
      <a:accent5>
        <a:srgbClr val="EEEAEA"/>
      </a:accent5>
      <a:accent6>
        <a:srgbClr val="E3E9D3"/>
      </a:accent6>
      <a:hlink>
        <a:srgbClr val="2E363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