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341"/>
    <a:srgbClr val="3F5879"/>
    <a:srgbClr val="486489"/>
    <a:srgbClr val="66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076" autoAdjust="0"/>
  </p:normalViewPr>
  <p:slideViewPr>
    <p:cSldViewPr snapToGrid="0">
      <p:cViewPr>
        <p:scale>
          <a:sx n="100" d="100"/>
          <a:sy n="100" d="100"/>
        </p:scale>
        <p:origin x="-95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07E17-29E2-4543-91A4-F5E330A9FA54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C40C-B57C-4080-B486-7E46A7F39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6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</a:t>
            </a:r>
            <a:r>
              <a:rPr lang="ru-RU" baseline="0" dirty="0" smtClean="0"/>
              <a:t> наш проект </a:t>
            </a:r>
            <a:r>
              <a:rPr lang="en-US" baseline="0" dirty="0" smtClean="0"/>
              <a:t>telegram-</a:t>
            </a:r>
            <a:r>
              <a:rPr lang="ru-RU" baseline="0" dirty="0" smtClean="0"/>
              <a:t>бот </a:t>
            </a:r>
            <a:r>
              <a:rPr lang="en-US" baseline="0" dirty="0" err="1" smtClean="0"/>
              <a:t>TestMaker</a:t>
            </a:r>
            <a:r>
              <a:rPr lang="ru-RU" baseline="0" dirty="0" smtClean="0"/>
              <a:t>, который будет помогать ученикам быстрее запоминать материал. Работу выполнили </a:t>
            </a:r>
            <a:r>
              <a:rPr lang="ru-RU" baseline="0" dirty="0" err="1" smtClean="0"/>
              <a:t>Сулимов</a:t>
            </a:r>
            <a:r>
              <a:rPr lang="ru-RU" baseline="0" dirty="0" smtClean="0"/>
              <a:t> Илья и Маленков Иван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99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</a:t>
            </a:r>
            <a:r>
              <a:rPr lang="ru-RU" baseline="0" dirty="0" smtClean="0"/>
              <a:t> школьникам надо запоминать много информации особенно 10-11 классам, ведь у них скоро ЕГЭ, а обычные способы заучивания неудобные и зачастую неэффективные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6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: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Ученикам трудно запоминать материал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Учить обычным способом неэффективно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Аналогичные приложения по типу </a:t>
            </a:r>
            <a:r>
              <a:rPr lang="en-US" baseline="0" dirty="0" err="1" smtClean="0"/>
              <a:t>Quizlet</a:t>
            </a:r>
            <a:r>
              <a:rPr lang="ru-RU" baseline="0" dirty="0" smtClean="0"/>
              <a:t> не обладают достаточным функционалом</a:t>
            </a:r>
            <a:endParaRPr lang="ru-RU" dirty="0" smtClean="0"/>
          </a:p>
          <a:p>
            <a:pPr marL="228600" indent="-228600">
              <a:buAutoNum type="arabicPeriod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8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Наши цели это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Помочь ученикам учить</a:t>
            </a:r>
            <a:r>
              <a:rPr lang="ru-RU" baseline="0" dirty="0" smtClean="0"/>
              <a:t> материал проще и удобнее </a:t>
            </a:r>
          </a:p>
          <a:p>
            <a:r>
              <a:rPr lang="ru-RU" baseline="0" dirty="0" smtClean="0"/>
              <a:t>2. И создать для этого </a:t>
            </a:r>
            <a:r>
              <a:rPr lang="en-US" baseline="0" dirty="0" smtClean="0"/>
              <a:t>telegram</a:t>
            </a:r>
            <a:r>
              <a:rPr lang="ru-RU" baseline="0" dirty="0" smtClean="0"/>
              <a:t>-бота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 план работы</a:t>
            </a:r>
            <a:r>
              <a:rPr lang="ru-RU" baseline="0" dirty="0" smtClean="0"/>
              <a:t> выглядел так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ru-RU" baseline="0" dirty="0" smtClean="0"/>
              <a:t>1 Определить целевую аудиторию</a:t>
            </a:r>
          </a:p>
          <a:p>
            <a:r>
              <a:rPr lang="ru-RU" baseline="0" dirty="0" smtClean="0"/>
              <a:t>2 Провести опрос и проанализировать результаты</a:t>
            </a:r>
          </a:p>
          <a:p>
            <a:r>
              <a:rPr lang="ru-RU" baseline="0" dirty="0" smtClean="0"/>
              <a:t>3 Разработать концепт нашего </a:t>
            </a:r>
            <a:r>
              <a:rPr lang="en-US" baseline="0" dirty="0" smtClean="0"/>
              <a:t>telegram</a:t>
            </a:r>
            <a:r>
              <a:rPr lang="ru-RU" baseline="0" dirty="0" smtClean="0"/>
              <a:t>-бота</a:t>
            </a:r>
          </a:p>
          <a:p>
            <a:r>
              <a:rPr lang="ru-RU" baseline="0" dirty="0" smtClean="0"/>
              <a:t>4 Написать код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 бота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2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Нашей целевой аудиторией являются ученики</a:t>
            </a:r>
            <a:r>
              <a:rPr lang="ru-RU" baseline="0" dirty="0" smtClean="0"/>
              <a:t> школ и студенты ВУЗов. Среди нашей целевой аудитории мы провели опрос. Мы провели интервью с несколькими нашими одноклассниками, а так же провели опрос в </a:t>
            </a:r>
            <a:r>
              <a:rPr lang="en-US" baseline="0" dirty="0" smtClean="0"/>
              <a:t>Google </a:t>
            </a:r>
            <a:r>
              <a:rPr lang="ru-RU" baseline="0" dirty="0" smtClean="0"/>
              <a:t>формах. В результате этих исследований мы выяснили, что большинству опрошенных неудобно учить материал обычным способом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4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предлагаем ученикам</a:t>
            </a:r>
            <a:r>
              <a:rPr lang="ru-RU" baseline="0" dirty="0" smtClean="0"/>
              <a:t> </a:t>
            </a:r>
            <a:r>
              <a:rPr lang="en-US" baseline="0" dirty="0" smtClean="0"/>
              <a:t>telegram</a:t>
            </a:r>
            <a:r>
              <a:rPr lang="ru-RU" baseline="0" dirty="0" smtClean="0"/>
              <a:t>-бота, который будет составлять тесты из вопросов которые составили ученики, благодаря чему материал будет легче запоминаться и будет возможность проверить себя на знания.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C40C-B57C-4080-B486-7E46A7F395A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3FDFB60-5F61-ABEA-8AFB-D3FBCB874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3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59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63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86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25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34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21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5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94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13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75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29B0CED-A3BD-C960-73B0-A120D68BBC9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E502-1779-4699-BCA4-4EAA993183E6}" type="datetimeFigureOut">
              <a:rPr lang="x-none" smtClean="0"/>
              <a:t>26.04.2023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CAFC-B363-43FD-87FB-EA39534A78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13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63"/>
            <a:ext cx="9144000" cy="2387600"/>
          </a:xfrm>
        </p:spPr>
        <p:txBody>
          <a:bodyPr/>
          <a:lstStyle/>
          <a:p>
            <a:r>
              <a:rPr lang="en-US" dirty="0" smtClean="0"/>
              <a:t>Telegram-bot</a:t>
            </a:r>
            <a:br>
              <a:rPr lang="en-US" dirty="0" smtClean="0"/>
            </a:br>
            <a:r>
              <a:rPr lang="en-US" dirty="0" err="1" smtClean="0"/>
              <a:t>TestMaker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err="1" smtClean="0"/>
              <a:t>Сулимов</a:t>
            </a:r>
            <a:r>
              <a:rPr lang="ru-RU" dirty="0" smtClean="0"/>
              <a:t> И. Д.</a:t>
            </a:r>
          </a:p>
          <a:p>
            <a:r>
              <a:rPr lang="ru-RU" dirty="0" smtClean="0"/>
              <a:t>Маленков И. Д.</a:t>
            </a:r>
          </a:p>
        </p:txBody>
      </p:sp>
    </p:spTree>
    <p:extLst>
      <p:ext uri="{BB962C8B-B14F-4D97-AF65-F5344CB8AC3E}">
        <p14:creationId xmlns:p14="http://schemas.microsoft.com/office/powerpoint/2010/main" val="22969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41" y="446046"/>
            <a:ext cx="3393933" cy="970060"/>
          </a:xfrm>
        </p:spPr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  <a:endParaRPr lang="x-none" dirty="0"/>
          </a:p>
        </p:txBody>
      </p:sp>
      <p:sp>
        <p:nvSpPr>
          <p:cNvPr id="59" name="TextBox 58"/>
          <p:cNvSpPr txBox="1"/>
          <p:nvPr/>
        </p:nvSpPr>
        <p:spPr>
          <a:xfrm>
            <a:off x="663548" y="1812392"/>
            <a:ext cx="6028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Школьникам не хватает удобных способов быстро запоминать информацию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>
                <a:latin typeface="Century Gothic" pitchFamily="34" charset="0"/>
              </a:rPr>
              <a:t>Ношение учебников или карточек для заучивания занимает слишком много места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91" y="1472373"/>
            <a:ext cx="4651029" cy="3099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45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502" y="526966"/>
            <a:ext cx="3005516" cy="929600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704007" y="1772154"/>
            <a:ext cx="5591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Трудно запоминать учебный материал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Аналоги не могут удовлетворить все потребности учеников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Учить обычным способом слишком долго и неэффективно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05" y="1491136"/>
            <a:ext cx="5022457" cy="323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38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11903" cy="6693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31180" y="1707419"/>
            <a:ext cx="522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Сделать заучивания материала проще и удобнее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Создать </a:t>
            </a:r>
            <a:r>
              <a:rPr lang="en-US" sz="2000" dirty="0" smtClean="0">
                <a:latin typeface="Century Gothic" pitchFamily="34" charset="0"/>
              </a:rPr>
              <a:t>telegram</a:t>
            </a:r>
            <a:r>
              <a:rPr lang="ru-RU" sz="2000" dirty="0" smtClean="0">
                <a:latin typeface="Century Gothic" pitchFamily="34" charset="0"/>
              </a:rPr>
              <a:t>-бота, который будет составлять тесты для лучшего запоминания материала</a:t>
            </a:r>
            <a:endParaRPr lang="ru-RU" sz="2000" dirty="0">
              <a:latin typeface="Century Gothic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24" y="1199643"/>
            <a:ext cx="4998180" cy="374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0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работы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720191" y="1440381"/>
            <a:ext cx="61702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Определить целевую аудиторию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Провести опрос среди целевой аудитории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Проанализировать результаты опроса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Разработать </a:t>
            </a:r>
            <a:r>
              <a:rPr lang="en-US" sz="2000" dirty="0" smtClean="0">
                <a:latin typeface="Century Gothic" pitchFamily="34" charset="0"/>
              </a:rPr>
              <a:t>telegram</a:t>
            </a:r>
            <a:r>
              <a:rPr lang="ru-RU" sz="2000" dirty="0" smtClean="0">
                <a:latin typeface="Century Gothic" pitchFamily="34" charset="0"/>
              </a:rPr>
              <a:t>-бота</a:t>
            </a:r>
            <a:endParaRPr lang="en-US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Написать код для </a:t>
            </a:r>
            <a:r>
              <a:rPr lang="en-US" sz="2000" dirty="0" smtClean="0">
                <a:latin typeface="Century Gothic" pitchFamily="34" charset="0"/>
              </a:rPr>
              <a:t>telegram</a:t>
            </a:r>
            <a:r>
              <a:rPr lang="ru-RU" sz="2000" dirty="0" smtClean="0">
                <a:latin typeface="Century Gothic" pitchFamily="34" charset="0"/>
              </a:rPr>
              <a:t>-бота</a:t>
            </a:r>
            <a:endParaRPr lang="en-US" sz="2000" dirty="0" smtClean="0">
              <a:latin typeface="Century Gothic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69" y="1440381"/>
            <a:ext cx="4979299" cy="2800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35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Целевая аудитория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606902" y="1747880"/>
            <a:ext cx="4175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Целевая аудитория</a:t>
            </a:r>
            <a:r>
              <a:rPr lang="en-US" sz="2000" dirty="0" smtClean="0">
                <a:latin typeface="Century Gothic" pitchFamily="34" charset="0"/>
              </a:rPr>
              <a:t>:</a:t>
            </a:r>
            <a:r>
              <a:rPr lang="ru-RU" sz="2000" dirty="0" smtClean="0">
                <a:latin typeface="Century Gothic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Школьники и студенты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r>
              <a:rPr lang="ru-RU" sz="2000" dirty="0" smtClean="0">
                <a:latin typeface="Century Gothic" pitchFamily="34" charset="0"/>
              </a:rPr>
              <a:t>Исследования среди Целевой аудитории</a:t>
            </a:r>
            <a:r>
              <a:rPr lang="en-US" sz="2000" dirty="0" smtClean="0">
                <a:latin typeface="Century Gothic" pitchFamily="34" charset="0"/>
              </a:rPr>
              <a:t>:</a:t>
            </a:r>
            <a:endParaRPr lang="ru-RU" sz="2000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Опрос в </a:t>
            </a:r>
            <a:r>
              <a:rPr lang="en-US" sz="2000" dirty="0" smtClean="0">
                <a:latin typeface="Century Gothic" pitchFamily="34" charset="0"/>
              </a:rPr>
              <a:t>Google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ru-RU" sz="2000" dirty="0" smtClean="0">
                <a:latin typeface="Century Gothic" pitchFamily="34" charset="0"/>
              </a:rPr>
              <a:t>Формах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entury Gothic" pitchFamily="34" charset="0"/>
              </a:rPr>
              <a:t>Интервью с целевой аудиторией</a:t>
            </a:r>
            <a:endParaRPr lang="ru-RU" sz="2000" dirty="0" smtClean="0">
              <a:latin typeface="Century Gothic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96" y="1607777"/>
            <a:ext cx="5515602" cy="3673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64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54" y="1199474"/>
            <a:ext cx="3749555" cy="4882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36220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5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974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302</Words>
  <Application>Microsoft Office PowerPoint</Application>
  <PresentationFormat>Произвольный</PresentationFormat>
  <Paragraphs>62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Telegram-bot TestMaker</vt:lpstr>
      <vt:lpstr>Актуальность</vt:lpstr>
      <vt:lpstr>Проблемы</vt:lpstr>
      <vt:lpstr>Цели</vt:lpstr>
      <vt:lpstr>План работы</vt:lpstr>
      <vt:lpstr>Целевая аудитория</vt:lpstr>
      <vt:lpstr>Предлагаемое решение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PrIvEt Ya DyAtEl</cp:lastModifiedBy>
  <cp:revision>28</cp:revision>
  <dcterms:created xsi:type="dcterms:W3CDTF">2023-02-11T08:01:53Z</dcterms:created>
  <dcterms:modified xsi:type="dcterms:W3CDTF">2023-04-26T15:10:11Z</dcterms:modified>
</cp:coreProperties>
</file>