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60" r:id="rId15"/>
    <p:sldId id="273" r:id="rId16"/>
    <p:sldId id="274" r:id="rId17"/>
    <p:sldId id="275" r:id="rId18"/>
    <p:sldId id="276" r:id="rId19"/>
    <p:sldId id="261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88" r:id="rId33"/>
    <p:sldId id="262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1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5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77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96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50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1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34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5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7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4444-7698-42B8-AF7C-83417DD95DE4}" type="datetimeFigureOut">
              <a:rPr lang="zh-TW" altLang="en-US" smtClean="0"/>
              <a:t>2012/5/1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19E3-2CDB-4033-9A95-3E04AA1505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01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nvidia.com/cuda-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CUDA </a:t>
            </a:r>
            <a:r>
              <a:rPr lang="en-US" altLang="zh-TW" dirty="0" smtClean="0"/>
              <a:t>Install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Parallel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cuda\cuda piv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844824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4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cuda\cuda piv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844824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cuda\cuda piv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348880"/>
            <a:ext cx="39052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cuda\cuda piv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636912"/>
            <a:ext cx="3905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CUDAdriver</a:t>
            </a:r>
            <a:endParaRPr lang="zh-TW" altLang="en-US" dirty="0"/>
          </a:p>
        </p:txBody>
      </p:sp>
      <p:pic>
        <p:nvPicPr>
          <p:cNvPr id="4" name="Picture 2" descr="G:\cuda\cuda piv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2816"/>
            <a:ext cx="5791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cuda\cuda piv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44663"/>
            <a:ext cx="5791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:\cuda\cuda piv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2816"/>
            <a:ext cx="5791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cuda\cuda piv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44824"/>
            <a:ext cx="5791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:\cuda\cuda piv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32531"/>
            <a:ext cx="5791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CUDASDK</a:t>
            </a:r>
            <a:endParaRPr lang="zh-TW" altLang="en-US" dirty="0"/>
          </a:p>
        </p:txBody>
      </p:sp>
      <p:pic>
        <p:nvPicPr>
          <p:cNvPr id="4" name="Picture 2" descr="G:\cuda\cuda piv\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988840"/>
            <a:ext cx="48006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smtClean="0">
                <a:hlinkClick r:id="rId2"/>
              </a:rPr>
              <a:t>http://developer.nvidia.com/cuda-downloads</a:t>
            </a:r>
            <a:endParaRPr lang="zh-TW" altLang="en-US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zh-TW" altLang="en-US" dirty="0"/>
              <a:t>下載三個</a:t>
            </a:r>
            <a:r>
              <a:rPr lang="zh-TW" altLang="en-US" dirty="0" smtClean="0"/>
              <a:t>軟體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(</a:t>
            </a:r>
            <a:r>
              <a:rPr lang="en-US" altLang="zh-TW" dirty="0"/>
              <a:t>1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CUDAToolKit</a:t>
            </a:r>
            <a:r>
              <a:rPr lang="en-US" altLang="zh-TW" dirty="0" smtClean="0"/>
              <a:t>(CUDA compiler) </a:t>
            </a:r>
          </a:p>
          <a:p>
            <a:pPr marL="0" indent="0">
              <a:buNone/>
            </a:pPr>
            <a:r>
              <a:rPr lang="en-US" altLang="zh-TW" dirty="0" smtClean="0"/>
              <a:t>    (2) </a:t>
            </a:r>
            <a:r>
              <a:rPr lang="en-US" altLang="zh-TW" dirty="0" err="1" smtClean="0"/>
              <a:t>CUDAdriver</a:t>
            </a:r>
            <a:r>
              <a:rPr lang="en-US" altLang="zh-TW" dirty="0" smtClean="0"/>
              <a:t> (</a:t>
            </a:r>
            <a:r>
              <a:rPr lang="zh-TW" altLang="en-US" dirty="0" smtClean="0"/>
              <a:t>顯示卡驅動程式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(</a:t>
            </a:r>
            <a:r>
              <a:rPr lang="en-US" altLang="zh-TW" dirty="0"/>
              <a:t>3) CUDASDK </a:t>
            </a:r>
            <a:r>
              <a:rPr lang="en-US" altLang="zh-TW" dirty="0" smtClean="0"/>
              <a:t>(sample code)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需搭配 </a:t>
            </a:r>
            <a:r>
              <a:rPr lang="en-US" altLang="zh-TW" dirty="0" smtClean="0"/>
              <a:t>Visual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8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:\cuda\cuda piv\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16832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:\cuda\cuda piv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00808"/>
            <a:ext cx="489585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:\cuda\cuda piv\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800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G:\cuda\cuda piv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16832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G:\cuda\cuda piv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44824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G:\cuda\cuda piv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44824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:\cuda\cuda piv\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00808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G:\cuda\cuda piv\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276872"/>
            <a:ext cx="4438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G:\cuda\cuda piv\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88840"/>
            <a:ext cx="4895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7" y="1600200"/>
            <a:ext cx="7275645" cy="4525963"/>
          </a:xfr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95736" y="3356992"/>
            <a:ext cx="792088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3657085"/>
            <a:ext cx="792088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4005064"/>
            <a:ext cx="792088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19672" y="1679595"/>
            <a:ext cx="5544616" cy="4442122"/>
            <a:chOff x="1619672" y="1679595"/>
            <a:chExt cx="5544616" cy="44421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318" y="1679595"/>
              <a:ext cx="5453970" cy="4442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圓角矩形 3"/>
            <p:cNvSpPr/>
            <p:nvPr/>
          </p:nvSpPr>
          <p:spPr>
            <a:xfrm>
              <a:off x="3275856" y="3146296"/>
              <a:ext cx="504056" cy="288032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5004048" y="3140968"/>
              <a:ext cx="504056" cy="288032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300192" y="3146296"/>
              <a:ext cx="504056" cy="288032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圖說文字 8"/>
            <p:cNvSpPr/>
            <p:nvPr/>
          </p:nvSpPr>
          <p:spPr>
            <a:xfrm>
              <a:off x="1619672" y="2146183"/>
              <a:ext cx="1349514" cy="792088"/>
            </a:xfrm>
            <a:prstGeom prst="wedgeRoundRectCallout">
              <a:avLst>
                <a:gd name="adj1" fmla="val 66484"/>
                <a:gd name="adj2" fmla="val 86302"/>
                <a:gd name="adj3" fmla="val 1666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請依作業系統選擇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5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158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0342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28629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若需</a:t>
            </a:r>
            <a:r>
              <a:rPr lang="zh-TW" altLang="en-US" dirty="0" smtClean="0"/>
              <a:t>開新的 </a:t>
            </a:r>
            <a:r>
              <a:rPr lang="en-US" altLang="zh-TW" dirty="0" smtClean="0"/>
              <a:t>CUDA</a:t>
            </a:r>
            <a:r>
              <a:rPr lang="zh-TW" altLang="en-US" dirty="0" smtClean="0"/>
              <a:t> 專案，請用 </a:t>
            </a:r>
            <a:r>
              <a:rPr lang="en-US" altLang="zh-TW" dirty="0" smtClean="0"/>
              <a:t>CUDASDK</a:t>
            </a:r>
            <a:r>
              <a:rPr lang="zh-TW" altLang="en-US" dirty="0" smtClean="0"/>
              <a:t> 中 </a:t>
            </a:r>
            <a:r>
              <a:rPr lang="en-US" altLang="zh-TW" dirty="0" smtClean="0"/>
              <a:t>Template Sample </a:t>
            </a:r>
            <a:r>
              <a:rPr lang="zh-TW" altLang="en-US" dirty="0" smtClean="0"/>
              <a:t>另存新檔，即可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9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Toolkit</a:t>
            </a:r>
            <a:endParaRPr lang="zh-TW" altLang="en-US" dirty="0"/>
          </a:p>
        </p:txBody>
      </p:sp>
      <p:pic>
        <p:nvPicPr>
          <p:cNvPr id="2050" name="Picture 2" descr="G:\cuda\cuda piv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933699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cuda\cuda piv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818076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cuda\cuda piv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700808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cuda\cuda piv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32711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cuda\cuda piv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766207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cuda\cuda piv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916832"/>
            <a:ext cx="48482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</Words>
  <Application>Microsoft Office PowerPoint</Application>
  <PresentationFormat>如螢幕大小 (4:3)</PresentationFormat>
  <Paragraphs>17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CUDA Install</vt:lpstr>
      <vt:lpstr>PowerPoint 簡報</vt:lpstr>
      <vt:lpstr>Download</vt:lpstr>
      <vt:lpstr>Toolkit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CUDAdriver</vt:lpstr>
      <vt:lpstr>PowerPoint 簡報</vt:lpstr>
      <vt:lpstr>PowerPoint 簡報</vt:lpstr>
      <vt:lpstr>PowerPoint 簡報</vt:lpstr>
      <vt:lpstr>PowerPoint 簡報</vt:lpstr>
      <vt:lpstr>CUDASDK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環境設定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 安裝</dc:title>
  <dc:creator>retard</dc:creator>
  <cp:lastModifiedBy>ASUS</cp:lastModifiedBy>
  <cp:revision>11</cp:revision>
  <dcterms:created xsi:type="dcterms:W3CDTF">2012-05-01T03:48:23Z</dcterms:created>
  <dcterms:modified xsi:type="dcterms:W3CDTF">2012-05-01T04:54:25Z</dcterms:modified>
</cp:coreProperties>
</file>