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E5C8-634A-4A74-9D92-F1110B31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C416-BA14-449D-BAA7-2571C857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AB2B-69B6-4E73-B99A-E0D7E317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1E3-D7C9-459F-96E9-9E5F8390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C336-F349-4343-A0C3-182FE1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2D0F-FAEB-4972-B23E-A7F03B67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3403F-F9C0-4AB4-BFDB-F23EA472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2B2F-9ADA-4EFC-8DE6-5B80AC6C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DF63-70CD-4657-B6A9-CB2F026B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AE69-4A83-422C-BFEF-291658B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5E39F-5666-4842-A77B-39822417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CB92D-BA71-4350-A97D-467421B6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C11F-3570-4135-8B89-8223246A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339A-2AC2-48EA-B31E-1959768D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BC7D-3B95-4A9F-B4E3-D545A9AF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95C-8A7E-4917-9EE9-4262BEFC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74CB-B666-4D68-A38A-F269C6E7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9BF3-167B-4AD2-B71F-6370DF6C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2BBE-55CA-4442-AE2A-C49633CF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39F6-A7EF-4E8F-A8DA-140861B2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8BD2-F3F1-4E7A-8136-F4DF7E07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5538-66CB-465F-A4AD-D09B80FC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6E9C-F732-4ABA-ABB9-502846DC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4700-F260-48CC-A671-BFFB1BD9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B6C9-2EEB-4F84-8468-FD48438C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A52-8A9F-4004-92A2-F6ABC984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2F53-E244-4CF8-A5E0-D5A08AC4D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C5A3E-2EF6-4821-B666-FE9430C50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308C-0809-4665-8325-994E838B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3A51-5A5B-4708-B161-31D1A2CF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C703-8995-46D2-BFD0-D9053C1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6512-818E-4FFC-8612-D2A098C9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5C7A-1FF4-42A5-B153-1B0972B4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BE0B-FB55-4AA0-A2DA-D3BFCCEB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29213-CBBA-4BAB-87A8-D9E9C9998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E5F1E-6D3F-4C0D-97EA-573D0970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18B89-EC20-4120-9FB3-1B992F73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2D0E4-E33F-4804-B940-46C59CEF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957B8-3B67-4AFF-99E1-96960EF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482F-A632-48C9-890E-76BF31BB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6C87E-8A5A-4305-8793-F8E1631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EBA81-170C-4719-BD39-8E756281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8ABA1-7F7E-4118-9493-40CC67F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5D790-5367-4AAB-9EB0-9B6684B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8B070-5793-4EF8-B0C1-577F6ED9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2B7B3-D254-45F2-B885-2A61AB0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6D23-7AE0-4C9B-8409-2110A8BA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FC04-97B1-4155-9D1D-84D1AFB5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883BC-CE7E-4B32-A3CA-05D143079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EC971-A0B1-4AF4-B34C-EF4CA091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DE5C-0275-4439-B5B4-D9A0D091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BBC8-DC86-4D31-ACE6-0E029C2C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3911-AC73-485C-8054-4DFD134D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E5F24-1377-4449-B02B-702DF8873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46312-DFD1-4916-85DE-CD946B4C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81D37-1F57-4846-AA41-0055B15E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8413-8CE7-4DCC-9578-677441B6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9721F-8A7D-472C-BA2E-B15632C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46F87-269E-4027-AB50-EAC3A560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E100-182A-49AA-9904-865BCCB7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29B7-9AE5-407F-8645-7A81DC760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F6CDF-C812-4CB4-BA8A-7A535FBB0910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DF9C-4459-492A-A0EA-CDCE804E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0C5E-60FD-4EB1-ACE4-D8E6ACB85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4369-2C7D-46E4-9883-FFF33670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FA6211-CFA3-4513-BEA9-4526D713BF09}"/>
              </a:ext>
            </a:extLst>
          </p:cNvPr>
          <p:cNvCxnSpPr>
            <a:cxnSpLocks/>
          </p:cNvCxnSpPr>
          <p:nvPr/>
        </p:nvCxnSpPr>
        <p:spPr>
          <a:xfrm flipV="1">
            <a:off x="2464904" y="1058323"/>
            <a:ext cx="0" cy="4070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BDE607-5A7B-4EAE-B708-75005ACE255C}"/>
              </a:ext>
            </a:extLst>
          </p:cNvPr>
          <p:cNvCxnSpPr>
            <a:cxnSpLocks/>
          </p:cNvCxnSpPr>
          <p:nvPr/>
        </p:nvCxnSpPr>
        <p:spPr>
          <a:xfrm flipV="1">
            <a:off x="2206487" y="4856921"/>
            <a:ext cx="45720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7593E2-A822-4CE2-9AB1-23F6DB773A40}"/>
              </a:ext>
            </a:extLst>
          </p:cNvPr>
          <p:cNvSpPr txBox="1"/>
          <p:nvPr/>
        </p:nvSpPr>
        <p:spPr>
          <a:xfrm>
            <a:off x="6063302" y="4897086"/>
            <a:ext cx="86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(now)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A312-2FE3-4B50-96A8-5865EC3509EA}"/>
              </a:ext>
            </a:extLst>
          </p:cNvPr>
          <p:cNvSpPr txBox="1"/>
          <p:nvPr/>
        </p:nvSpPr>
        <p:spPr>
          <a:xfrm rot="16200000">
            <a:off x="1797226" y="1366144"/>
            <a:ext cx="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D65E37-68F8-4D5B-8140-26C5916179C1}"/>
              </a:ext>
            </a:extLst>
          </p:cNvPr>
          <p:cNvSpPr/>
          <p:nvPr/>
        </p:nvSpPr>
        <p:spPr>
          <a:xfrm>
            <a:off x="2640496" y="1856408"/>
            <a:ext cx="3962400" cy="2637183"/>
          </a:xfrm>
          <a:custGeom>
            <a:avLst/>
            <a:gdLst>
              <a:gd name="connsiteX0" fmla="*/ 0 w 3962400"/>
              <a:gd name="connsiteY0" fmla="*/ 0 h 2637183"/>
              <a:gd name="connsiteX1" fmla="*/ 2239617 w 3962400"/>
              <a:gd name="connsiteY1" fmla="*/ 649357 h 2637183"/>
              <a:gd name="connsiteX2" fmla="*/ 3962400 w 3962400"/>
              <a:gd name="connsiteY2" fmla="*/ 2637183 h 2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637183">
                <a:moveTo>
                  <a:pt x="0" y="0"/>
                </a:moveTo>
                <a:cubicBezTo>
                  <a:pt x="789608" y="104913"/>
                  <a:pt x="1579217" y="209827"/>
                  <a:pt x="2239617" y="649357"/>
                </a:cubicBezTo>
                <a:cubicBezTo>
                  <a:pt x="2900017" y="1088887"/>
                  <a:pt x="3431208" y="1863035"/>
                  <a:pt x="3962400" y="263718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AF1465-BA43-4BDB-B093-72313765FAD8}"/>
              </a:ext>
            </a:extLst>
          </p:cNvPr>
          <p:cNvSpPr/>
          <p:nvPr/>
        </p:nvSpPr>
        <p:spPr>
          <a:xfrm rot="7116283">
            <a:off x="2765473" y="2110408"/>
            <a:ext cx="3962400" cy="2637183"/>
          </a:xfrm>
          <a:custGeom>
            <a:avLst/>
            <a:gdLst>
              <a:gd name="connsiteX0" fmla="*/ 0 w 3962400"/>
              <a:gd name="connsiteY0" fmla="*/ 0 h 2637183"/>
              <a:gd name="connsiteX1" fmla="*/ 2239617 w 3962400"/>
              <a:gd name="connsiteY1" fmla="*/ 649357 h 2637183"/>
              <a:gd name="connsiteX2" fmla="*/ 3962400 w 3962400"/>
              <a:gd name="connsiteY2" fmla="*/ 2637183 h 2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637183">
                <a:moveTo>
                  <a:pt x="0" y="0"/>
                </a:moveTo>
                <a:cubicBezTo>
                  <a:pt x="789608" y="104913"/>
                  <a:pt x="1579217" y="209827"/>
                  <a:pt x="2239617" y="649357"/>
                </a:cubicBezTo>
                <a:cubicBezTo>
                  <a:pt x="2900017" y="1088887"/>
                  <a:pt x="3431208" y="1863035"/>
                  <a:pt x="3962400" y="263718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C14B1-AB5D-4648-A1FA-36DDD0A6E59E}"/>
              </a:ext>
            </a:extLst>
          </p:cNvPr>
          <p:cNvSpPr txBox="1"/>
          <p:nvPr/>
        </p:nvSpPr>
        <p:spPr>
          <a:xfrm rot="18285197">
            <a:off x="6098039" y="2196344"/>
            <a:ext cx="8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98AB9-49FC-4E41-B787-76593671C6F7}"/>
              </a:ext>
            </a:extLst>
          </p:cNvPr>
          <p:cNvSpPr txBox="1"/>
          <p:nvPr/>
        </p:nvSpPr>
        <p:spPr>
          <a:xfrm rot="545621">
            <a:off x="2653851" y="1711318"/>
            <a:ext cx="220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Time for valuable decision</a:t>
            </a:r>
          </a:p>
        </p:txBody>
      </p:sp>
    </p:spTree>
    <p:extLst>
      <p:ext uri="{BB962C8B-B14F-4D97-AF65-F5344CB8AC3E}">
        <p14:creationId xmlns:p14="http://schemas.microsoft.com/office/powerpoint/2010/main" val="383731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1</cp:revision>
  <dcterms:created xsi:type="dcterms:W3CDTF">2023-07-17T09:36:02Z</dcterms:created>
  <dcterms:modified xsi:type="dcterms:W3CDTF">2023-07-17T09:36:12Z</dcterms:modified>
</cp:coreProperties>
</file>