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8892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14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eo Francia" userId="fbe833e6-b551-4418-a2a7-4d1023d25bd4" providerId="ADAL" clId="{90EB2723-F97B-4084-A390-02C7BBB0CA57}"/>
    <pc:docChg chg="undo custSel addSld delSld modSld">
      <pc:chgData name="Matteo Francia" userId="fbe833e6-b551-4418-a2a7-4d1023d25bd4" providerId="ADAL" clId="{90EB2723-F97B-4084-A390-02C7BBB0CA57}" dt="2024-09-24T14:48:49.334" v="1455" actId="478"/>
      <pc:docMkLst>
        <pc:docMk/>
      </pc:docMkLst>
      <pc:sldChg chg="addSp delSp modSp mod">
        <pc:chgData name="Matteo Francia" userId="fbe833e6-b551-4418-a2a7-4d1023d25bd4" providerId="ADAL" clId="{90EB2723-F97B-4084-A390-02C7BBB0CA57}" dt="2024-09-24T10:48:56.098" v="243" actId="164"/>
        <pc:sldMkLst>
          <pc:docMk/>
          <pc:sldMk cId="240468705" sldId="256"/>
        </pc:sldMkLst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3" creationId="{7432BB28-42BB-4467-BF2D-E5827051A1B7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6" creationId="{12FA019C-B8A1-43A4-84A9-1FD26252C055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6" creationId="{ABFDF63D-AEE7-4E6A-8894-90C35C613553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7" creationId="{F2BBEA92-D851-46A8-B7E8-D5D647DBEF71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9" creationId="{0E28F9CB-5629-4E9C-8CBD-462CDB15382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43" creationId="{F9706187-E386-4AC1-8D27-3313F944638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46" creationId="{D41D4F3C-48AF-4102-92E6-94D6362E4BBE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47" creationId="{16F474B7-DA2D-473A-AEFA-C2FE3CD47F6F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48" creationId="{BC96415D-F4A2-43EB-850C-18F5F7D199D7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2" creationId="{F61D5C57-5FBB-476D-9E11-64EC544CCEFC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6" creationId="{9C7AC8FA-ECCB-4D97-9133-D1CB79F57F35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7" creationId="{6E567DEF-09CB-4963-B424-D53A9CF65B67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60" creationId="{E0A5C56C-A169-4801-8AD4-BDDAB97AE6B2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61" creationId="{05182E8C-3B75-4ABE-AD41-A9CA5EFA3C7B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63" creationId="{9089247E-B591-4B40-A2EE-65D79637253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67" creationId="{34D1EE3F-5B5A-4AD3-B879-A35F9DC901AA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70" creationId="{52DE8D60-BFD2-4AF0-872E-27759A87CFA5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71" creationId="{2621EB7D-D30C-483F-8E32-89C1FF5B50A4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73" creationId="{32AFC03F-3C05-4700-A698-760266424F0E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75" creationId="{728D6FBC-6EB9-49B7-870D-8DC43F48154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77" creationId="{26D70E5D-F2BD-4343-A947-1865CB245811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78" creationId="{FC39E031-E7AC-4A88-A9FF-9CB3ABB2572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79" creationId="{207BFE26-7DC7-4C34-AD72-7D9784B5EF35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80" creationId="{26B92495-E320-4155-ADC7-624D00172AE4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81" creationId="{5AB3A5B2-407B-4344-BFA8-58A8763B23C5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83" creationId="{839DA4A6-04BD-4BFB-B671-9AAC13132D8B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84" creationId="{246CAADE-3F78-4CA3-BE50-8129325ED455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90" creationId="{3EA3E14C-E045-404E-918E-BC837838CD12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91" creationId="{76B3D630-5551-4200-B612-188468F89297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94" creationId="{CD934E74-19DE-493F-A6D0-D74D381BE80C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99" creationId="{CB9C2E88-5121-457B-9CA5-8B20959AA694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00" creationId="{FAD7C3FD-6F38-4333-957B-6C3DC834BBBE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01" creationId="{1C4C4262-F770-4DA4-BF93-EFA4E925E2B5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03" creationId="{77A65B91-E096-4403-B390-21AE05FAB675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04" creationId="{AD331840-7B6E-4110-9737-DD8FFC6942BE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05" creationId="{38CE5963-2D3E-481C-9C12-F67E70B8FCB3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06" creationId="{422A49D9-34BF-4815-9E20-20565480BC8F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07" creationId="{9295841A-A293-40FE-9B60-15578C5FBAF6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08" creationId="{38970998-C47E-4F01-9DB3-42D04D450464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09" creationId="{CFBABC71-5F2D-462D-B43C-54E489026639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12" creationId="{B1C0239C-DE76-49DC-A7A3-8816E2479EC9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14" creationId="{8EBE30F5-6AEE-4F66-BB1D-E7C6C5000663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16" creationId="{49A87F56-D6A9-421B-ACD9-CE12EF926025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17" creationId="{70414374-FF0B-4418-9A48-9897962C334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20" creationId="{D9BD42C9-68E7-4CA7-AF45-BBE44993A1BD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21" creationId="{CE31B142-2BBA-431D-BEF0-B86DADCD57E5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22" creationId="{EB5F04B0-47C7-4B90-85ED-B040CA88BE32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23" creationId="{4D95E139-D2A7-4D91-9946-2B1EFF2B33EF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24" creationId="{A6F1B260-26AD-4824-85BC-6483459E739A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25" creationId="{B6C32110-9B64-4FCD-AB8D-A7E43A26A655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27" creationId="{AA6BAC4F-35E0-4B72-8F85-CDAF3822C304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29" creationId="{1236A5CC-ADCE-49A7-8C03-7350867B4FC2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32" creationId="{F25D93C1-01CC-4590-9220-A181AC12208D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46" creationId="{CE14DA32-7244-46A4-90AA-7AEED5A2294B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47" creationId="{9AB0B5D8-76B4-4883-8055-A69EB134A42B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55" creationId="{E2A89DE0-8B83-47C7-807D-166AD4180E46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56" creationId="{18C1761F-3571-41CA-8B67-6D15D1D0ADF2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57" creationId="{BD0CFCEF-E9ED-4577-B6DF-74938E8C50DB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58" creationId="{8AD270A5-A0D8-4986-9C0F-B530A21E6677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60" creationId="{919E992F-17AB-4EDC-920E-98E5E7D41D4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66" creationId="{964588C3-C582-4340-B768-F3B6B7C6CAB3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67" creationId="{5A28C5D9-D73B-4C7B-BC42-552B97D17623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68" creationId="{F29658B1-A1B1-47EC-BB25-AA762C3CB681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69" creationId="{F89E94E0-EA25-4F22-8437-D64AD0FEB00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71" creationId="{CD92A3B5-3D74-42C2-BDED-80EC62A6BE4A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72" creationId="{E17C8D00-BC95-4C4D-978A-12CA92385F4A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73" creationId="{3C2A7DFC-1B9A-4EB0-A95B-7F979640302D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77" creationId="{0B5396F9-8D7F-4659-9A47-F3EEF97EA255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78" creationId="{9A7D1E49-42EA-4AEB-8D71-7B0A3A42DE64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79" creationId="{F46B658A-ABF7-4984-BA22-F613FD6EF521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80" creationId="{AECE464D-BC86-4D58-A069-30318B3882DE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82" creationId="{6A23FCD4-EB8B-42CA-9C48-A4704C2674CC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83" creationId="{9D92CDCF-FE4B-4265-9EC4-8115A878B7D5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86" creationId="{22E5261D-0E94-4705-A05A-71540FDEBCCA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88" creationId="{6DA05FE2-7C39-45F6-A2C5-E63A68659B6D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90" creationId="{1726E0C6-DE78-47B1-BD66-D03EDA9AC39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91" creationId="{8CE11402-4846-4CDF-85DD-C46CD5AD0CF3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93" creationId="{22981C65-CF64-4EF9-8178-A6049C1C7C06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94" creationId="{613D3676-158F-4E90-A7C1-C27C52F1F492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96" creationId="{9202E9A5-51B6-4BC3-AF82-8E901D3D3E1B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197" creationId="{E2C5E885-D9C8-4488-AA6E-7D12C16371F2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00" creationId="{75510D46-0013-452D-BFA6-0F2D0A7C5643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02" creationId="{A9F8E5FD-A867-43BD-A348-CCD09ABCD8B7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03" creationId="{8B38C33C-49CE-4784-87D9-B844766CE9D8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04" creationId="{FC5DF73B-BFCC-43C0-88DE-FDD184B451F3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05" creationId="{61DE5FDC-ED22-42C5-B761-9DADEC61C32E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06" creationId="{2A2A9B37-C526-4AE3-A04F-A7CF82CC5BA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07" creationId="{39CFCB01-6368-47B4-B183-12A34776AB83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08" creationId="{15C69AE6-6B0A-460E-BB36-1497440BDAC9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09" creationId="{8C6C7A0F-475E-45DE-A5CA-F44F9AE69D9A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10" creationId="{C42BF272-91EF-42F2-9DB0-38DBB5CCA76C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11" creationId="{975D1B20-A60E-47CE-A40B-CFA78ED3199F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12" creationId="{04981751-FBE1-4EE6-9B4E-CB4C29720B61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14" creationId="{9A439A2E-4C5D-4B03-967C-029E9FF1D9C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16" creationId="{ECBFA9C1-F86D-42D1-9D19-BC739FD21C84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17" creationId="{C732031D-2517-4524-A706-16414424319E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18" creationId="{B15922A2-A35F-4E52-BD8D-E80B5CE9B588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19" creationId="{2069C24B-6B53-40AD-BEA2-A155D293A269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20" creationId="{FEB260C0-71D8-4ADA-967B-B392F37174F8}"/>
          </ac:spMkLst>
        </pc:spChg>
        <pc:spChg chg="del mod">
          <ac:chgData name="Matteo Francia" userId="fbe833e6-b551-4418-a2a7-4d1023d25bd4" providerId="ADAL" clId="{90EB2723-F97B-4084-A390-02C7BBB0CA57}" dt="2024-09-24T10:37:17.874" v="8" actId="478"/>
          <ac:spMkLst>
            <pc:docMk/>
            <pc:sldMk cId="240468705" sldId="256"/>
            <ac:spMk id="221" creationId="{5F0A1BD5-6B88-4F67-978A-E7DF218155ED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22" creationId="{3D1402E9-D17C-422F-B8AE-F1ACDDE8D3D1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23" creationId="{40381E48-275A-40C6-BFC5-0297CB6B4C3B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24" creationId="{22241317-4EF4-48B2-9976-4B833BA2528B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25" creationId="{0D8FF646-F767-45E4-A53E-01989B5EF067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26" creationId="{20EF6ADA-64B5-4FD2-A91B-19C6F575BDA1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27" creationId="{F5A36DA1-770A-4BF8-B866-EAC2BB8D208E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28" creationId="{F1B2C0B6-932D-4A2E-A1F5-E7C1697AD765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29" creationId="{3FBBA087-9DE6-4DD7-9244-9E245BB2576D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31" creationId="{32575C80-AB48-4B54-86F3-269E02F40483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33" creationId="{0188299D-8EDC-40D1-A929-2C6886416DE3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34" creationId="{7C26EFC1-6CD7-44AC-A26B-C33EB1C63FAA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36" creationId="{FB0195CD-A553-48C0-8A18-17FCD44ECAD4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37" creationId="{2B1330F9-7066-4111-A2C3-F2C6E52BAD48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38" creationId="{799C54BD-9272-4E8F-832C-6608580DC94C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44" creationId="{D506466D-1AE9-470D-A753-1838E7ACFD5C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45" creationId="{450CEF9A-2634-4E29-AAD2-C032CADB3805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253" creationId="{F7B631B7-8E01-4FA2-A00E-16404D2535E8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14" creationId="{89BDBBA8-CCAA-4B40-80A4-7A8B9E56B8FF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15" creationId="{F472D9F6-6B5F-4926-B611-813CFACCE652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17" creationId="{B7972FF7-73EF-4123-A1B4-97DF3E12AC92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18" creationId="{A62DDB12-C80F-4B44-838B-74F1E98349B6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19" creationId="{2FCA3086-1696-4367-B1D4-5627B96CBAE1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20" creationId="{6C733A1E-AD6D-4C20-8A3B-C8618F1DED7B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22" creationId="{F3C03AD0-DD7A-40CB-B0AE-7578BB1F7843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23" creationId="{BDDD70B7-B97B-4703-839E-54747CCAC02A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25" creationId="{8953C40C-56FC-44DD-BFBD-8E20A83ADF49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26" creationId="{301AD0CF-6C63-4B84-81D4-5B98823A3CD5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28" creationId="{8420B0E1-1C8A-44BF-8CE6-A7E4848D7D28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29" creationId="{8EF0077D-50C6-4B59-8612-FD09FC1718D4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35" creationId="{464AFC99-7217-4786-96BB-0D4463934F89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37" creationId="{C4E33ACF-A697-438A-B0CB-CF224AD3AB22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40" creationId="{F7A0B7B8-A4AF-495E-83DC-648F0DCEA22E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44" creationId="{BFD466F6-2D1A-41B9-BAC4-F841732878CF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45" creationId="{2383AF88-63A0-4DE2-B454-0D49992E3C0F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46" creationId="{91A41B99-A7F0-4BAC-973B-2F390750BD28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47" creationId="{C69ABA64-4B64-4FDE-9B33-D90FF1370201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48" creationId="{F5635615-A1CD-450D-8941-53EDACC24846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49" creationId="{F30B9723-1592-4BEC-86E7-F75308914B3C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51" creationId="{45F56D5F-602B-42DA-93C7-C9EC370B7611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55" creationId="{8C7FCDCA-B1E7-4CB2-B2F4-BC9EBF5F518B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56" creationId="{7D42BDB1-33C9-4ECB-A6FC-22BC27F18332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57" creationId="{BD28D7DC-CEC7-44EF-A667-2B96DB7C7401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58" creationId="{C2A07B20-B8DB-4F3D-815E-FCF68438104D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62" creationId="{5F1C2755-8B08-4B5A-BECF-3E1CE9AC7A0B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63" creationId="{BB229976-12A3-4EE2-8A7E-56CABFB8B91D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64" creationId="{4A298B76-F1A3-4CE7-A289-5642CFE4196B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67" creationId="{EA8FFB03-4329-43EB-A2B1-314E9815D18E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68" creationId="{9549C72D-19BB-4D14-8A53-5235278385CB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71" creationId="{1BEB8B3F-B9CB-4FFE-AE4B-BBFC6F97543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72" creationId="{4FA96D28-6541-4F7F-995D-4324BE6FABB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74" creationId="{3DF5CDC6-284E-4C24-84D9-89EA176DE00D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76" creationId="{7766BA0A-47B5-4A38-9323-5179C0B9E02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77" creationId="{EE2A76B7-7B04-4412-8C39-0991C47FD3B7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80" creationId="{97CF65EC-350A-4F23-9A55-BD9EE5CA38D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87" creationId="{D3A2406D-5C74-41FB-A044-9F1E388E1544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88" creationId="{52025F42-0735-4068-ACA4-44AE7B1E6398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91" creationId="{5AFF5F87-04FD-4FFA-9884-2370500B75C2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92" creationId="{1EA497CA-065B-4743-9296-9FFD34D5F117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94" creationId="{101E0097-D5A2-4574-8318-AEFB7577FE52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95" creationId="{F1381FBF-88D8-442E-8BB6-CB6FB0CF55CE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398" creationId="{CE86AE26-9AA0-4196-B4B7-922063E182E7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400" creationId="{5E4663BC-D8EE-49C5-9F27-92C49247FBBB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404" creationId="{5C4DC1D2-D5F1-4675-AC56-C35A53E2B57C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405" creationId="{E7A3B6EC-7D1D-49DC-9B39-91248D55E0B9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408" creationId="{18FC3D9B-EFE8-4B07-9E0F-531D2692134F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427" creationId="{93798460-9713-439D-BAEF-BA4D8DABD8F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33" creationId="{CCDB6035-EF1C-4DB9-A3AC-9B0FA75F9349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34" creationId="{83D38A59-B9D6-4C8F-ABC2-F338353A324D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35" creationId="{0E3115DC-58B5-4541-8520-2AEDE558FEAE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36" creationId="{14DF0E8A-B4AA-4D23-AE04-7A60627DC181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37" creationId="{599F4341-288A-4279-A87F-8B7D921CA8DA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38" creationId="{62231E8B-B516-458C-8E9D-C193EAC6DC64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39" creationId="{DA14F5D9-696C-4EA0-AB9C-3E6298221ACD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40" creationId="{46210E29-3B90-4521-BC06-449ED7371ACC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41" creationId="{A33A74EB-04E5-4D0A-8018-B70B0E31E61F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42" creationId="{80B6E152-63F6-4E0E-BC90-629EC7C4962B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43" creationId="{4ED6F0BF-A1B3-4BFF-B000-226B438D7CD0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44" creationId="{56F98338-CD99-4164-B00E-69743A07E3D9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45" creationId="{DA15A8F2-6845-476B-A9AD-6612F28ABAF7}"/>
          </ac:spMkLst>
        </pc:spChg>
        <pc:spChg chg="mod">
          <ac:chgData name="Matteo Francia" userId="fbe833e6-b551-4418-a2a7-4d1023d25bd4" providerId="ADAL" clId="{90EB2723-F97B-4084-A390-02C7BBB0CA57}" dt="2024-09-24T10:48:56.098" v="243" actId="164"/>
          <ac:spMkLst>
            <pc:docMk/>
            <pc:sldMk cId="240468705" sldId="256"/>
            <ac:spMk id="546" creationId="{D2E6705D-4BA6-42B5-A9EF-9581E73BA750}"/>
          </ac:spMkLst>
        </pc:spChg>
        <pc:grpChg chg="add mod">
          <ac:chgData name="Matteo Francia" userId="fbe833e6-b551-4418-a2a7-4d1023d25bd4" providerId="ADAL" clId="{90EB2723-F97B-4084-A390-02C7BBB0CA57}" dt="2024-09-24T10:48:56.098" v="243" actId="164"/>
          <ac:grpSpMkLst>
            <pc:docMk/>
            <pc:sldMk cId="240468705" sldId="256"/>
            <ac:grpSpMk id="2" creationId="{197AE763-307C-446B-8ABD-2726ABC2556A}"/>
          </ac:grpSpMkLst>
        </pc:grp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48" creationId="{57E6AC6A-82D0-40D6-B6CC-E49C029AA4A7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49" creationId="{4EA79FD0-C59B-4BC4-BD1C-A694A8C0491F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50" creationId="{51E135D8-E95C-4BC9-BB5A-EDEC178C8BA1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51" creationId="{898144DC-A0CC-428C-B89C-E74811509B8E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52" creationId="{391FC06D-52FA-4972-A043-4A0046EC7D6E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53" creationId="{AE5594A4-6B0D-42D0-910C-D54905930481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54" creationId="{FA333A11-D99A-4605-AD1F-4DB1922344AC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55" creationId="{DB894DDF-234A-4BE5-A68E-BCC67784FD7F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56" creationId="{81AE0CD2-091F-4BE2-B242-78D79120E0E1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57" creationId="{C9DCD384-D0F9-43BE-9922-9A2195AB31B7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58" creationId="{94376F7E-CD3E-487F-96B2-D00D34C19369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59" creationId="{E4CC6D6D-426E-4500-B4F2-7E5C174368A3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60" creationId="{54379F3E-E15D-47A5-9672-1DFEFF9EBE44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61" creationId="{376023AB-DAF7-4BD7-884F-AF7203DD2B53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62" creationId="{5FDE547D-F626-4652-85AA-71F3337108B7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63" creationId="{3B40D268-7D68-4DE0-B379-2C8BA66F458E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64" creationId="{FA192A04-3AFA-41B8-9731-E48CF3F97B94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65" creationId="{02EC1747-540B-48D8-B772-B2867262CC40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66" creationId="{D65B9C4D-7D2C-4CE1-8ECC-4A8C47FAFF2F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67" creationId="{6A918A1A-3458-4F4D-846B-D0242F49DE50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68" creationId="{4A31943F-A586-403E-A305-A2E813B212C2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69" creationId="{0202A846-AA85-489D-B217-8538D72EB109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70" creationId="{AD5A3EAE-78D6-4B99-9E23-B7B5413547FC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71" creationId="{E8604346-42A9-4C17-8631-38D7DB05EF57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72" creationId="{24B1C8E2-28F4-4155-83A2-66AE1F7A9547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73" creationId="{C75EC33D-802E-478C-9C87-7987159776BB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74" creationId="{A0E38ACE-4B09-4931-ACF3-6CAF92577ADD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75" creationId="{BE98AF91-0911-4A9C-AD70-9B128C73C487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76" creationId="{12B1B5FC-75BA-42F6-B43E-D9CA487ED85B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77" creationId="{F6809FDB-33F8-482E-B1FE-81F353692955}"/>
          </ac:picMkLst>
        </pc:picChg>
        <pc:picChg chg="mod">
          <ac:chgData name="Matteo Francia" userId="fbe833e6-b551-4418-a2a7-4d1023d25bd4" providerId="ADAL" clId="{90EB2723-F97B-4084-A390-02C7BBB0CA57}" dt="2024-09-24T10:48:56.098" v="243" actId="164"/>
          <ac:picMkLst>
            <pc:docMk/>
            <pc:sldMk cId="240468705" sldId="256"/>
            <ac:picMk id="578" creationId="{1FD2026E-75AD-4068-BD38-06B6115FA2C6}"/>
          </ac:picMkLst>
        </pc:picChg>
      </pc:sldChg>
      <pc:sldChg chg="addSp delSp modSp new mod">
        <pc:chgData name="Matteo Francia" userId="fbe833e6-b551-4418-a2a7-4d1023d25bd4" providerId="ADAL" clId="{90EB2723-F97B-4084-A390-02C7BBB0CA57}" dt="2024-09-24T10:40:15.344" v="20" actId="21"/>
        <pc:sldMkLst>
          <pc:docMk/>
          <pc:sldMk cId="1548426992" sldId="257"/>
        </pc:sldMkLst>
        <pc:spChg chg="del">
          <ac:chgData name="Matteo Francia" userId="fbe833e6-b551-4418-a2a7-4d1023d25bd4" providerId="ADAL" clId="{90EB2723-F97B-4084-A390-02C7BBB0CA57}" dt="2024-09-24T10:39:58.789" v="13" actId="478"/>
          <ac:spMkLst>
            <pc:docMk/>
            <pc:sldMk cId="1548426992" sldId="257"/>
            <ac:spMk id="2" creationId="{F0E78076-93CA-4A1C-A088-335645F59458}"/>
          </ac:spMkLst>
        </pc:spChg>
        <pc:spChg chg="del">
          <ac:chgData name="Matteo Francia" userId="fbe833e6-b551-4418-a2a7-4d1023d25bd4" providerId="ADAL" clId="{90EB2723-F97B-4084-A390-02C7BBB0CA57}" dt="2024-09-24T10:39:58.789" v="13" actId="478"/>
          <ac:spMkLst>
            <pc:docMk/>
            <pc:sldMk cId="1548426992" sldId="257"/>
            <ac:spMk id="3" creationId="{21C37F5F-8380-480C-AF71-76487F2BCED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8" creationId="{319E95B5-448E-47F0-8B8D-AEEFC52A735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9" creationId="{CE03A68A-79CB-4084-A7A6-88F2B7FF2A8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0" creationId="{516C4BCF-2248-4794-BC72-7A4A268C8D4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3" creationId="{6D38AA16-6E47-4057-BB73-1AD2BBFAEC3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4" creationId="{E3DF8745-4D27-40E0-B1D8-3C54BB65AAE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5" creationId="{F485530C-E124-4D40-A2F8-73DAADDA801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2" creationId="{8B880D76-FC16-47CB-9391-AFA14CF81BB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3" creationId="{0055624B-39E9-44D3-9709-0172B4F921C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4" creationId="{4437E2CD-F29A-412C-B60F-36B46EFEE48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5" creationId="{B7C07B83-3675-486C-AE2B-24C4EDB524C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6" creationId="{40E1E2DE-5749-424D-9C3D-50BD1314D1B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7" creationId="{E60B2E52-7F90-40F1-A5B7-65DD1B59912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8" creationId="{804429FB-85A8-4258-B337-322B673D409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9" creationId="{BA5AA916-75F2-495A-8062-6F5E476B177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0" creationId="{A493A9B2-3D80-47ED-AD79-DDF37ABB47A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1" creationId="{989211ED-F664-46D3-8C8F-E69C89766A7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2" creationId="{ED592A70-AE06-486B-9A70-B4E39347D21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3" creationId="{663F91A9-80C5-48CB-ACFA-63BCEDA02EB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4" creationId="{C687F4FF-CE68-404B-9469-19E8CA0B8B0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5" creationId="{FEA8BF85-6F08-4F15-AE74-17D5B6376DA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6" creationId="{D0E1C035-D7D3-4CAE-A357-9504741B977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7" creationId="{0148610D-A78A-4B7B-9049-839CE569193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8" creationId="{1E8E4CCD-8612-4B4E-8096-D6F110DA633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9" creationId="{31934243-969B-41A2-8D45-79EA839B8E8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0" creationId="{310D59BB-F40B-47CE-A7F5-63038C469CC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1" creationId="{0DDE2D57-F423-4166-845C-C537A07B2AA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2" creationId="{A96F6EB2-2343-4614-BE96-EEFB7D257DB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3" creationId="{71F5C2E3-D54F-4191-AC33-4C16AFABF24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4" creationId="{2B48A9F3-6F92-49B2-B6EF-C5EE4B4D930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5" creationId="{727C0673-2011-4A0E-895D-8A359D7357F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6" creationId="{B48AF25D-17A3-4ADF-BFBA-41D0328D851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7" creationId="{49520B53-0EB0-4E5D-92E2-CB21BD3585F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8" creationId="{91260E7B-2410-44BA-9FDA-6EC164E146B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9" creationId="{7A901DFB-8623-4BA5-9962-384958E0C49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50" creationId="{046AEB42-8AF7-458F-9AE1-318A4B1AC95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51" creationId="{A9019352-CD15-4F59-8B70-EABB254AACF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52" creationId="{A75FDBB1-E65D-41AF-9389-9C5D0004A4E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53" creationId="{250AB215-7162-4086-909D-FFC47DEB562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54" creationId="{02CB590D-2EFA-41C0-93CF-516E385653B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55" creationId="{79F92027-3638-4C27-9731-420EC915A96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56" creationId="{0472D8E2-2CFE-437C-BAFD-974DF5B2CA2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57" creationId="{BF137F76-103A-4753-8AFA-6199615298E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58" creationId="{283D9A6A-75B1-485F-B6B7-A11B0DA93F4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59" creationId="{74551F74-D01B-4D6D-84D1-CDC7D228CDD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60" creationId="{50BD0976-C165-436F-BBCF-4524C413ECA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61" creationId="{CB0B898E-B368-4566-BB52-66DEFECA219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62" creationId="{CAD4B41B-5E54-4245-BBF5-3F188C2ABE9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63" creationId="{796E187D-C0A6-4A40-A469-1B3FA171918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64" creationId="{41A2DD1F-EA27-46CD-9C75-8A4C0B0BACB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65" creationId="{EEBAD4AF-8801-428E-BEFD-40B3564D142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66" creationId="{ADB6AFE2-87EB-4E94-BA6B-FF019C6F57F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67" creationId="{025D8280-6AC5-456E-A34F-6FDDD09C555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68" creationId="{D89A5FF7-E39C-429D-A203-3E0B6246AED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69" creationId="{29646AA8-3271-452B-92CB-C9AC86F02AC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70" creationId="{8AA8FCAE-6E1E-4F43-AB77-4DE7FF40BA7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71" creationId="{AEA9B7DD-F405-497B-BACE-C94C57D4777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72" creationId="{5BB7B796-37FA-433B-9C03-D937FBF6B70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73" creationId="{8B899756-BCE0-4909-951E-878C999D8F7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74" creationId="{B3B19B2D-2463-49E8-8160-7D8669926B7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75" creationId="{ECF4C900-1704-4E98-A961-070E50C6E89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76" creationId="{DB3C1C13-5F5B-4A71-8BA1-DED09907D48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77" creationId="{6E3E9054-8D43-41B7-BE0A-F31FF305256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78" creationId="{ED594B58-9EFA-4AA1-891A-E0B52CD8A14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79" creationId="{7D087AB0-AA8D-4CCA-B89C-AAEB0BAFC2B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80" creationId="{11566DA8-17FD-4FE7-B0A2-2DD3FC2A4C5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81" creationId="{2A34FE7B-F31E-46A8-8A85-6C2A0514E7F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82" creationId="{FE206D93-3F96-4760-BE3E-8D71189575D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83" creationId="{D7B688FB-0461-4B11-BBA9-81879742273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84" creationId="{7A4564D4-4D98-46CF-A480-733E1D19591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85" creationId="{8A6313E8-B3A3-4570-A9D3-A50952446A7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86" creationId="{BC47EC88-F959-4A66-A4FA-24148175258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87" creationId="{269F88E9-4C7A-46AB-9582-FDB63DE263F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88" creationId="{D263F10C-3C1F-4E48-9180-1BF5034E379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89" creationId="{3FCD260B-9BE7-4C00-ACDC-676D8E411B1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90" creationId="{CF48BA40-1D82-4C30-974D-740B10BDF46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91" creationId="{C57F574B-EF6F-4E42-917D-E425AB5981A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92" creationId="{482A06FD-2C92-4B71-9F92-8AB9721CC6D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93" creationId="{30A98AEA-3D34-4E71-88A2-654A7C43B4F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94" creationId="{86C444FB-A4C8-401D-92DB-25D5939D8C6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95" creationId="{FEB7ECD5-DE67-48F6-B168-6AD1FD59937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96" creationId="{077349FD-51E9-40F3-A684-54A17BAAD8C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97" creationId="{7148C34C-A5BB-43A6-90CD-0B448F1A6BE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98" creationId="{C3866ABB-E512-4316-9BF4-64B6A34DD2E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99" creationId="{B7F5AFF9-206A-498A-A75A-73FF238DD9E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00" creationId="{67D5151C-8EC9-4084-A97E-61BED214557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01" creationId="{3BFEFDC8-E4CB-4B6B-8908-91F97E8424F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02" creationId="{6C3F605F-A705-4721-AAF8-98263C61CD6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03" creationId="{64833C7D-CCAC-45CE-91FA-16255A96EAF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04" creationId="{0F0B4EB9-E439-4F6B-A4E9-A5B5FE3F173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05" creationId="{3FA53F85-9B45-498F-8DD9-A2658EC7DCF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06" creationId="{C19D5F5F-EA18-4BCB-83E8-D0F92DAFDB0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07" creationId="{F2D892B4-262E-456A-91A0-32A1EF7FB92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08" creationId="{908A8C4A-CE4F-4718-939F-FDBABDBDD0A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09" creationId="{3D5E9973-8787-4086-85A4-BE3A268D675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10" creationId="{75EEF131-FBCD-4649-8542-2FBF8370D2D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11" creationId="{DFBD0F1C-D319-429A-A2A9-C2FBAB5BF86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12" creationId="{45C3FEE4-D348-4D31-B34F-CD1B326FC35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13" creationId="{46A477F1-1E07-425C-98AF-12F7CFD774C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14" creationId="{2CBB4FA4-20E3-4D15-A95B-767D3778061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15" creationId="{2FD8A3FB-34DC-42B8-9867-396BC023D49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16" creationId="{38EB9949-1D87-4FA9-8DE9-612207F5B7F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17" creationId="{A5B431CA-D92F-4FBE-A936-E9DE62CD0E8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18" creationId="{85ED0EDA-C1F9-41BD-8C9E-0F8CC6DADAE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19" creationId="{EA565CA8-2AAE-4043-B61E-202C3705B27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20" creationId="{5355752D-DF5D-46A9-8C89-D631975F862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21" creationId="{855A80E6-608D-4E46-B4F1-09E6F8AB570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22" creationId="{74635BEC-FCB2-49D8-901D-77333587399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23" creationId="{17E73412-0A4C-485A-92E9-CC308524566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24" creationId="{1176E408-4640-46C1-9851-6AA8DEFEE1C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25" creationId="{6787DFF1-96C1-4BF3-B7BA-821CF2179D5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26" creationId="{985220E8-FC3B-4832-8175-AFE102EC02D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27" creationId="{36B2639A-D19C-43C8-B3A4-DE3A9622706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28" creationId="{82563C06-6426-4127-8F21-C5E453B5A35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29" creationId="{1FECA207-6FD8-48AA-93B6-7180DD80C1A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30" creationId="{822C1DEA-9E62-4C27-A9ED-EA17E4FE7F9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31" creationId="{BDA3F9C1-4FEF-4438-A529-B577C28F0A9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32" creationId="{AF0235E4-1936-4C21-819F-7FF524DDAF6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33" creationId="{8AC1DBF9-F923-4C9D-804E-359501FD760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34" creationId="{CED6F127-BC32-488A-946F-B9007BF717D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35" creationId="{D83D2FE6-A926-4672-9996-F5D07CE4D68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36" creationId="{02E38011-446C-46D0-B6EC-A19BAA43C34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37" creationId="{2713DC0E-058C-40E5-8F13-1C818A50B5F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38" creationId="{869C0F80-CB3B-440D-8E8E-CB2207809A2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39" creationId="{963D1095-2B25-45D6-8EFD-3E176455AEF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40" creationId="{B1DC4FA6-C481-442C-9D3B-1646BAA9909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41" creationId="{F5FD436F-84F2-49CD-9F83-ECE4BFC31F5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42" creationId="{7212E587-EFC8-482F-9427-F7900CD0E5A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43" creationId="{265B56B8-B61F-4F94-9DFA-6D302276A7E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44" creationId="{B995D037-EF9D-44C4-8B64-3B4B8C79DDB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45" creationId="{9D3CCE70-F0AF-4AF1-8C5C-FA66AA2A3D5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46" creationId="{36C2AB6C-46F0-454E-AB61-0032E6F1608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47" creationId="{ECC16E25-42CC-423A-8021-80EC0A70DA0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48" creationId="{302A4F2D-0847-4D3A-8C7A-D936EDD6BD7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49" creationId="{E0DFEAAC-D8AA-4638-BC8C-477B3C50B0A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50" creationId="{BD94A555-D396-45BA-892C-715E8495365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51" creationId="{A020AA7D-5720-4604-B470-5158E0D7A23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52" creationId="{9EDEF4F0-1A7C-4B44-803C-EE10626EC08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53" creationId="{EB7737CE-40C4-4819-B0D6-EC17CE72A3D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54" creationId="{33893F91-FB86-4F13-9EE3-39CF9FB8BDE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55" creationId="{FFD8F69E-E73B-4B82-AC9E-FE90EF4970E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56" creationId="{30790F43-319F-4156-862E-8D71D34BF15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57" creationId="{176F7813-F474-4B09-96AA-0A34B82F721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58" creationId="{E662CE3E-8059-4A31-935B-2CEB857E10B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59" creationId="{D54D97C3-BDE6-4D0A-9204-03986DB00EC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60" creationId="{C31E9CBB-FB2E-44A3-A314-399D65AA93E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61" creationId="{42329EE1-32CE-4D6F-AE13-A1D3F345B35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62" creationId="{8F8BDE62-1D34-47A2-A389-52BD64D4C38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63" creationId="{7B8AFB66-3D8A-4D82-977C-7FF367C31BC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64" creationId="{AB87371C-B761-4036-9323-8F742C09FC6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65" creationId="{454D032A-39FD-4FFE-A454-3665E0C56F9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66" creationId="{2227ACE8-0744-4678-91B7-7293A6B4730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67" creationId="{EAC6A76B-6CC8-45D2-B8CB-A810C684B2C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68" creationId="{6A7F7E27-24A1-46F4-A7F8-700459D2A34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69" creationId="{2237FCEE-9297-4544-9BE0-14A761B07AF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70" creationId="{CED3CE1C-4398-48C9-9AC7-BB3AE054E09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71" creationId="{3E4CE246-ABEB-4D7D-AC68-E9E03B32044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72" creationId="{403D6A13-C160-49CA-A59D-B5A5145A2DC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73" creationId="{857D3F0D-BB86-44EC-BAEF-C2DA878F35D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74" creationId="{A186D14E-4FA5-4BA4-BEDC-C38C452F3FA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75" creationId="{8B8CD07B-3B0D-405B-BF54-D6552D52337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76" creationId="{51EADCE0-A6D2-44F3-AD93-61ED07B09A1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77" creationId="{7CC1C444-0825-4741-BEEB-34DFB5B96CB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78" creationId="{0605B7E4-DC39-48D9-A5E2-D55C4AEB76C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79" creationId="{5ABFFB59-2DFE-4BBB-AC9A-C8EE55F02C1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80" creationId="{B94F815A-8329-4F6E-9B70-6E9862A65D7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81" creationId="{C4116779-D0EF-4B5E-8738-BC22896FF18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82" creationId="{B54845AC-E7B1-455D-A08E-2FC5E78EA7C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83" creationId="{5394C173-3E81-487C-9406-09A7F3B4EB1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84" creationId="{FB9E07E1-7C89-448B-8D79-B38E15FEC8B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85" creationId="{39ED9833-187F-492E-9559-13BD1D62BA1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86" creationId="{F8F7A115-1F05-41AF-A9DC-51436BB8567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87" creationId="{46108D0B-0BA7-4BEC-9B85-F935ACED65F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88" creationId="{E6137593-6C9E-4061-B993-4F9EF64D9ED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89" creationId="{64EDB398-2161-4A60-A521-2CAA0CA5A39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90" creationId="{C12885D3-D590-4A59-A4BE-A260485978B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91" creationId="{5BC0A71D-AF88-43BF-9F84-144BF90115C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92" creationId="{0CBAA110-6FC8-41B1-9EF5-A5A894EACF2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93" creationId="{6A8505B1-D2C7-43EF-A1B9-E47AE428434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94" creationId="{EE4657D2-7C52-4075-905A-477B2DEAE8F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95" creationId="{858963CB-EA98-4BBF-8356-BEA58CCF96A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96" creationId="{53C17FFE-28EE-4CCB-A550-70B94EF7B80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97" creationId="{5618B59F-339B-4205-BDAA-4A9FAD61899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98" creationId="{B7A6AD88-9CCD-44CC-9FF7-61F54AC4295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199" creationId="{02B76603-FC89-46A3-BA54-6BE17C507E6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00" creationId="{A635B1F5-8529-4AAD-80F1-F0F2D072103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01" creationId="{DD014BB1-1869-40E2-9743-3851DD2DF22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02" creationId="{A0A1A629-EF95-45D1-88B7-6385AA2925E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03" creationId="{34A2B9AE-D752-47BA-9552-82314650742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04" creationId="{7B05411D-30CD-42D0-9F84-2EF8E72F2F3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05" creationId="{994DD260-6C28-460A-9BD9-A92F6F2F62F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06" creationId="{17709B3C-A8B0-4D35-80EE-42BEFFC065C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07" creationId="{9FAF8B2D-26DD-4C68-9986-0698E7B35E0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08" creationId="{CD13E2CB-64AA-4536-9E52-A10D6A554FD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09" creationId="{FBEB1270-DD87-4AD0-9BD1-81332288F85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10" creationId="{013ACD17-3D8C-4DE5-B223-3575E76A79C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11" creationId="{F73B59A8-4788-482A-B8F0-425016AB3E0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12" creationId="{3D85F92C-FD77-499C-A84E-6FB578B1D08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13" creationId="{E59288ED-552D-410A-9D9D-CA2445CA583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14" creationId="{7F7E0F2C-AAF3-4D3E-AE78-70250495820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15" creationId="{9F024BBB-290F-4D21-BC99-6DB5EDB7F8D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16" creationId="{DD6A7C03-99C6-406E-8E53-0C5CDC2846F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17" creationId="{0AB7DB14-596F-48A6-AC5E-EA6B47F5915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18" creationId="{27BA68D8-1726-476B-9EE2-1A8CC7FD3D5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19" creationId="{ACAFF51C-FA79-43D7-9484-886DD3ED7C2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20" creationId="{E135D18C-3E92-4C45-B145-A1CEC4298C8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21" creationId="{C796FAB7-96AC-4BDE-B64A-BA5B1914F98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22" creationId="{A3ECA7DE-19A0-49D8-B9F6-7E665601B7B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23" creationId="{D11C2255-ADD5-4690-ACAB-9AE6C2CE3F1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24" creationId="{52C84619-7976-4649-BDA2-E1A7280A278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25" creationId="{A6B3F89E-C9A9-4863-ACF6-AFE1431290A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26" creationId="{07EFCC4E-16EC-4063-8B48-92B93D0B7F7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27" creationId="{B129CDD6-5645-499B-A965-462D94C7288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28" creationId="{C3F13E73-CABC-4275-9059-250297B525D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29" creationId="{12D52E4A-0084-450D-B5D8-72ECE098704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30" creationId="{3FA63B2B-1AAC-4C6C-85CD-D5F6B739333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31" creationId="{B1AADBA5-11FA-42AE-8E47-49827483FD0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32" creationId="{B8B2E909-09E4-4639-B087-0ED7F71F21F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33" creationId="{E3D6C257-B921-4BF5-BBD1-27C2B4E94F4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34" creationId="{4033AE1A-6FAD-45C1-AE7A-69ABA0CEEBF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35" creationId="{2CF97EBF-4602-44F3-A7AA-BDD26583128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36" creationId="{C8BDBB9F-A4A4-4274-85E1-AC2EFB068EC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37" creationId="{5C9F4413-5955-4EED-8DA3-7251E536958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38" creationId="{86880603-D995-4C8F-A8D2-186ACD014DC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39" creationId="{F1B3616B-8C17-4B41-80DA-F3F33DF05FD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40" creationId="{EFF6D9F1-AD92-4D57-A22C-F11E2CE7634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41" creationId="{30CBC4F7-7A87-48A5-83C8-96DFFBA1EE9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42" creationId="{4630B4C5-86AA-417A-9586-F9EBF567278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43" creationId="{3BF4FCCE-A9A0-4ACC-AF8F-C6FEA66AA8D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44" creationId="{7B82783E-DDBB-4A2E-81F8-869F207AB6F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45" creationId="{6C6AC9E6-A450-4841-A571-FB14F78CD0A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46" creationId="{DDA1C749-2759-483B-9ECE-5625778C1C6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47" creationId="{3FE49EB4-4979-4BE6-8B65-5978FE65452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48" creationId="{99D5703F-8379-4038-A261-C9E093D5BBB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49" creationId="{D8BEF102-385E-40BF-A0B0-75CF1F9D699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50" creationId="{A665864C-2E5D-45DA-A4D7-AF084EC5EA7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51" creationId="{4D944DF1-58DE-44EF-8AF7-2D08AC5836C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52" creationId="{200D9C96-E2BE-42D9-ACFC-D42C9E7984F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53" creationId="{CF353860-EBA5-40B3-B27B-23ADCA45562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54" creationId="{6247D966-ED32-43A5-8C8A-2D1809A09BA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55" creationId="{CF0AD65A-B4B3-4CFF-9A97-F0804BF751E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56" creationId="{05A3EB7B-C693-4494-8167-767F278157F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57" creationId="{A94E76EE-31B3-45C3-A00E-E595BE01812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58" creationId="{6F964D06-45E1-4499-8522-7CC631E1DB3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59" creationId="{8095CE0C-19E5-4BEC-AAF9-EF55E977837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60" creationId="{9457F95C-9B46-4715-9982-6CCFA11247E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61" creationId="{E27E85D7-2669-4B8D-8D0E-B65A4248327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62" creationId="{24F389C1-5E8B-4EBA-9E64-3142619A026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63" creationId="{0E6BDA16-675B-4240-9092-B703F063333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64" creationId="{11DEB273-4C6E-4635-A6DD-6A53F47AC55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65" creationId="{EBB31FC1-8BAC-4D44-B73F-E80DE27769D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66" creationId="{285CC5C0-C64E-488F-9919-776681B23E3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67" creationId="{C6A3D5ED-7212-4803-A531-FE3AE153823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68" creationId="{D52734C7-7FBE-4AE9-891E-E38412C95AD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69" creationId="{038F4041-251E-446D-A95B-78B92EEE4FD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70" creationId="{4C34B8E0-0723-470B-A38A-0858965D060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71" creationId="{97379632-3FC6-47E8-8EA2-44769C33DE8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72" creationId="{ECCDBBF3-8744-4754-AAE3-C42F8B3EA7A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73" creationId="{0C3782E4-1198-4CBC-9DA6-F815C3E1FA5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74" creationId="{F78B67FA-6F64-454D-9B46-D744A50904C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75" creationId="{0CA184DF-9B38-4EB7-8DC5-6C0D9C526BA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76" creationId="{A93DF5F2-53EB-4DCE-A4BF-06ECDA4620C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77" creationId="{2D22507E-5FE4-4293-8EC8-EEC5B3CFFDF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78" creationId="{29882AA6-07AA-43B1-98B6-A6884FBD566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79" creationId="{B7751733-DBD7-4215-A6B6-99EBAD8D8C5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80" creationId="{084FB217-FE62-4785-B453-D85077F64C9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81" creationId="{C4357885-481B-41D6-863E-72DD32BD540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82" creationId="{9732933C-1513-4CDB-8331-ECB42C52976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83" creationId="{21CECAD1-92C7-429C-A2DD-0D28A49241F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84" creationId="{F988C46E-0CFF-466A-908C-8B91E972520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85" creationId="{66BA2A50-03E4-4C59-906E-4607B6D23FF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86" creationId="{B37DEFAB-15AD-4F78-BAD6-2FC574974DB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87" creationId="{63FB3D08-3E8F-4E90-8B99-B8BF1EAFC7D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88" creationId="{4CE99CC7-9976-4979-B3D3-1690656F30E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89" creationId="{9CBB7147-5831-4F84-973B-AE1DAE67A38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90" creationId="{230768D3-DF67-4498-8980-694BD001F90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91" creationId="{43B829BC-8486-4BB6-8245-7DF8D012F81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92" creationId="{C0759CCD-86CB-44B6-88B6-8830FFA2D89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93" creationId="{86691DB6-252C-4271-B2E8-D8142CAACBA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94" creationId="{1956EA8D-29AA-484F-9AB4-6A11428803B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95" creationId="{8B44CC62-8C1F-499C-8126-2A474053AAC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96" creationId="{17363D10-DB3E-4415-81D7-18E858FF1A5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97" creationId="{89C00872-A805-4596-92DE-A3F791E9962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98" creationId="{F959F88E-357D-418E-9EA1-79537167A70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299" creationId="{5D0FF8E2-E74E-484D-954E-3A16E3AAD3B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00" creationId="{D046ACE9-550C-4181-B663-5199E32081A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01" creationId="{10BAE6F8-AA36-4AB2-94B9-E0993DDA528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02" creationId="{1BA21965-552C-4A31-9000-44E4DA4D3BE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03" creationId="{3EF65ACF-8818-4775-A65D-A3455DC0793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04" creationId="{01C6D32C-7951-45B6-9045-520ADFA2575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05" creationId="{93477688-A554-4DA2-A294-C0B98C91857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06" creationId="{8157B0F9-A5FC-45AA-AC56-35D6D6F6C2E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07" creationId="{CD93010F-21D0-4814-8DC8-755A464397A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08" creationId="{E96A11BB-E1F8-4BE7-B13C-AFAC46B2EE4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09" creationId="{8DA00380-7DB6-4336-90ED-3C02DBD5880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10" creationId="{C23FAC5F-6C09-4397-8058-B4CEF81DB0D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11" creationId="{CDEFC78E-F852-47CE-8ACD-2756AC74F47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12" creationId="{5DDB7870-2BF3-4F64-A753-45D6CF765E1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13" creationId="{608A3B52-6573-4771-9E28-2B90DD7C763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14" creationId="{B5364F60-FB39-4CEF-A91B-AC91B38F00C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15" creationId="{4E6850B1-B030-424F-8E4F-E06D8CE387D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16" creationId="{A4BEE5AF-8F29-450B-85D4-FCD82AB9F49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17" creationId="{D758999E-5FA0-4BD8-9E14-DCF2C7F0842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18" creationId="{36BEA454-3293-497A-AF5D-4CE1061730E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19" creationId="{5ED16671-9053-4B59-B57B-D27BDC5A21D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20" creationId="{DC042505-93BC-42A0-8EAC-3F3B1724BD6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21" creationId="{50A81C7F-91F1-42E0-A12E-37A14D39C35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22" creationId="{B2290E96-8A07-4F4E-8C79-BADED49F441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23" creationId="{8BE8FCA9-A1AA-4D59-8926-17CDFEF2B39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24" creationId="{34C82D68-88FA-4C02-B19D-CAAACBCCC5B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25" creationId="{DE1EB63C-4B4C-4A9D-A8DB-FE31E21F6FF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26" creationId="{90F036E4-2FAA-40AB-9FE4-5FAD0182D60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27" creationId="{29342335-5086-4C09-A5F4-BF9362286DD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28" creationId="{FFD1BC40-BA34-4690-A7EA-0122CB26745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29" creationId="{F21477F7-53AA-480D-9212-B8419B4D8A2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30" creationId="{03A27710-35FB-4269-8952-004F3D83DE4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31" creationId="{E3FE0E8A-EFCC-4FEC-8F96-34F7984E725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32" creationId="{EC4B8127-2419-4277-8701-3484FDDB85B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33" creationId="{ED645C24-23B8-4EA8-9E5D-EF53D9B796B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34" creationId="{EB550A31-A627-44ED-93A3-8F0F1AAC679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35" creationId="{677FCC4B-6EC2-43C3-AE78-C42AE7FFD18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36" creationId="{8BD5CD89-C0A3-4FE1-B8BE-CAE7B13EFC4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37" creationId="{37CD7B40-7323-4B50-B8B0-08D46105ECA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38" creationId="{C864045F-DE1D-40E4-9310-94BF390AC92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39" creationId="{A928A6AB-D221-449A-98F6-2D2BF1F2395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40" creationId="{E966EFE7-4DF7-4B50-8BC0-BAB10062029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41" creationId="{FA9B0C1C-ADB9-49B8-9DBD-139F1ED1427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42" creationId="{DAC4F6A1-E5F3-4F2E-B91F-668F89249DB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43" creationId="{17ED9E86-BF59-488C-A4C5-E883BB2C078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44" creationId="{7532F423-2109-4287-A7B9-9D07F6CBC6A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45" creationId="{140F3322-029B-44E8-BFA5-D5E04BA77E9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46" creationId="{6D348CAE-E3C7-4EF5-939D-676517E8C7B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47" creationId="{DA057C08-1708-4F2F-8068-497365596DF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48" creationId="{2F055624-A450-4A48-A033-CFF39A34D6C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49" creationId="{64AE076B-9AC5-479E-8FE8-4479DBEAF95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50" creationId="{BC33CB79-9362-4AA2-9540-02DD74FBE18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51" creationId="{DD5D8D51-8353-4AE3-B2B7-201C3E0194C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52" creationId="{6087AFD9-6FC9-4155-B6F2-164DB6189AD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53" creationId="{031AB495-A1AE-4CA9-8970-97FBEEDAB4B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54" creationId="{9AFC90E8-653E-4065-A227-33229FE9FAA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55" creationId="{72274700-13F9-439F-BE56-CE4939CA34F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56" creationId="{688DCDAC-2290-4A34-820A-F7FE9EEE012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57" creationId="{9AB326FB-2CA5-41C9-B218-8836DFBF12F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58" creationId="{8E9D3E70-0DA8-47F7-AE8D-4B732BE66E6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59" creationId="{72173E63-D4F5-4B64-84EF-D6959ED4EF1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60" creationId="{5F3A1823-F619-4EFC-B117-2F97456913B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61" creationId="{B0F03311-A8CA-4FF7-9EA3-05455917EC2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62" creationId="{E183A95A-F432-43B2-8E80-C6909CB0C2D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63" creationId="{B4CDA32E-7ACC-4BCA-BC33-773B882AE69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64" creationId="{A4C002A4-5933-4C1D-823D-C858F239628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65" creationId="{3BE28889-E516-403B-8F39-8AD879B285A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66" creationId="{79FA0884-E7C3-42ED-82A4-0E8F623CFBD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67" creationId="{5BA95D87-1854-4915-B853-6DFCCF1E10E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68" creationId="{91141D00-D22F-4BA0-B0A3-19611B1C3F6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69" creationId="{5C493898-1919-40A7-8038-BFA6A15137B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70" creationId="{374599E3-9AA3-4EB9-B364-44B57DFAD82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71" creationId="{972ECE68-B032-44BC-BD69-F85C1DC2C8A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72" creationId="{BC20FD3F-186A-4974-9B91-3E78A6384F3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73" creationId="{241E08D8-82C5-44E5-B943-40932A4FF47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74" creationId="{64BAA79B-07FA-423A-86FC-3402DCF60DA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75" creationId="{0686F7AF-F568-409F-BCEE-236BCDF6296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76" creationId="{9BAD5322-DA47-4872-8B1F-643D1BC2540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77" creationId="{E76E2FBF-001E-460B-A1AF-0EB98B20E74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78" creationId="{776DB5C2-96BD-4CAE-AA61-53ABAAC736A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79" creationId="{B4C21C31-D76E-415C-BCB8-4466A67A152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80" creationId="{A5BDB498-3A77-4A1E-9435-537BABFAB63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81" creationId="{BA1FB951-611D-4840-A3DA-FD0450EFD0F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82" creationId="{57D90CEA-E5DD-4063-8619-B4A6594EF15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83" creationId="{18A760AE-C7F1-4E6E-B29B-FE7E7FA02A8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84" creationId="{33569275-4407-4295-A9AA-35FB34EAF8D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85" creationId="{E1981BB8-4504-4314-84A9-EF7E6D045E6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86" creationId="{B4179797-1AC3-4EAF-BC5D-37443531473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87" creationId="{E50D5129-F286-41A4-8703-BF419B63734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88" creationId="{34222F9B-BACE-4034-AB60-8C744678051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89" creationId="{9825401F-B391-422C-89F3-7848A0F8442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90" creationId="{E76AA571-CDFA-4F1A-82E9-6FA71D1AA36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91" creationId="{59706362-9899-4B03-8447-782D2695B2B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92" creationId="{3155A8FC-1755-45EA-B37C-411D1B9BA96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93" creationId="{3C472822-DC7B-4080-A781-8A87E293FD4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94" creationId="{C45928CF-5561-4AC5-BCB8-6CC42A7EF58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95" creationId="{571283E6-91A4-41ED-B387-E435E92CFE1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96" creationId="{325CF211-07A9-41FE-8BEB-AC30AEEEB19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97" creationId="{6943C2F1-0B46-4739-8D26-19626F98C98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98" creationId="{1FD392C4-D37C-4DE3-81EF-FA92D346069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399" creationId="{48E1E2AF-C0C4-43EF-A19C-C70BE768C86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00" creationId="{341632D0-65E8-460B-95F3-AFBC7791E29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01" creationId="{E653616C-72E5-4AD0-96B9-C6191D0AEC9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02" creationId="{A0056886-9A4B-45AF-9775-8797B50BC4A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03" creationId="{787EC232-72A0-4FA4-8161-1E83209C0E5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04" creationId="{3B81F446-7A79-47CA-B8D6-C7E6AD5DA58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05" creationId="{ACEDA3A8-8E75-4747-A713-B2A21463E94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06" creationId="{6A32E0BA-B68E-4CA9-900E-782D3C84027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07" creationId="{C2FBE353-BAF6-451D-ABB7-00170E03CB0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08" creationId="{A48224EE-DDFF-402E-AE70-B20C1BB33DF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09" creationId="{68595BE6-3C5B-4288-97AC-C7E4E04D2F9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10" creationId="{44E7F2E7-1EE3-4A2A-8F76-360FFE25DAE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11" creationId="{EDB61320-81E2-46A2-ADA5-BD9B78BD53E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12" creationId="{4F9BC17A-969F-4BFD-8F89-CFC32B9D39F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13" creationId="{9C463EA6-831C-4F0E-B0F5-3C76A70CFD4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14" creationId="{4F2C3C26-073F-4458-BE9B-C5E5FBA00D4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15" creationId="{22A33936-9204-43EA-B6EC-148016EB987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16" creationId="{39E06792-F5BD-40A3-A97B-F3FD90282A7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17" creationId="{81F88504-014C-4422-B8B4-1BAE16E71DC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18" creationId="{3C1D0B3A-2306-427F-BFAA-CE00B190880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19" creationId="{49FA3434-EC50-44BA-BFD3-A7BFA92E9BD3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20" creationId="{04543A51-D813-4A06-A61A-0D33197AB6E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21" creationId="{8B7D1FA9-4887-40DA-BB4F-77A21E24620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22" creationId="{DDD66E9A-1C7C-4A96-9187-BA440068269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23" creationId="{BC2FD19D-AFEA-44BA-A304-C65328A1DDD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24" creationId="{97BA6D1A-8669-4559-95D3-82C284AFB2C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25" creationId="{89319F99-855D-40DB-B46F-111748F2621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26" creationId="{76397B10-DF90-4425-A579-57115DE8D39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27" creationId="{1FFB237D-DC7B-4558-A0E9-9F879146319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28" creationId="{5C86F2CF-F299-4864-974E-2BCAFAD4859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29" creationId="{8812AB90-2D39-4285-A459-B47585CEA62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30" creationId="{06FE6215-3329-4777-8368-88AD230FEE5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31" creationId="{3D718134-FDAF-4437-A982-23040F637B7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32" creationId="{DE90542E-60A6-4AF1-AB3F-918220E68A0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33" creationId="{A9618BEC-706D-49C1-B206-EEE2ACB907D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34" creationId="{0DDA509B-E601-481A-A8D7-8CF5337E764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35" creationId="{3E43F459-97BD-4313-9A27-3653DD793E0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36" creationId="{2087EAB1-E3F9-4075-BB57-0C7023FC8C7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37" creationId="{801440B7-1244-40D2-BB81-9E297334435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38" creationId="{26BC905C-67BB-4296-8A71-F67CB9AC196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39" creationId="{F1C41389-C53E-4439-9235-3ECB6C029A0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40" creationId="{A0A3267D-DDE9-4B30-B81C-E340C227743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41" creationId="{C2A42BF5-B66D-4533-9BC2-C4CB82939D0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42" creationId="{B575AEB7-8FCF-4871-8DB8-9F3C54FDCFA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43" creationId="{C04BDBEA-B1F0-4145-8382-0D0FA204526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44" creationId="{7785FEA9-B83E-420A-B269-B2E254EF5CD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45" creationId="{36601AB1-6885-425F-AE7A-E6178FEA40C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46" creationId="{5E56CBFE-EFFC-4E22-A1E6-7B063929E3D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47" creationId="{A9EB377E-4EA2-4812-88EA-3F55D9CAEF69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48" creationId="{889A5402-2867-4088-9679-F2A292C9F00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49" creationId="{CC7AA87B-BA72-4C46-9F0A-CF3E38A65388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50" creationId="{F326DC96-4442-4CF5-8E45-F3CF853C88C2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51" creationId="{0D7D68FC-64F0-4B4B-9CEE-70ED144DBDF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52" creationId="{4DCE2F69-9341-434C-B840-306E27F2842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53" creationId="{26EC318F-4054-49CD-853F-523BB5BA8F6C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54" creationId="{0E991303-F113-45F5-A22A-23FF60B598E0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55" creationId="{0F0C4BC9-9DB2-4B0E-84F2-7F843934371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56" creationId="{D264A1CD-97E2-4011-B9E6-4D5B5DF29A5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57" creationId="{360CACD7-7BDD-4AE0-9372-EC6624314E3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58" creationId="{9ABE2305-0457-4E95-9969-2BD92F9C007A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59" creationId="{64910D23-74E9-4DE5-9511-6308890329D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60" creationId="{95FD5DDC-CCF8-4499-AB59-0C1E6F7E5EF1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61" creationId="{292D4CC9-7871-4BE7-A0BF-14C4B96E2776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62" creationId="{73455BAB-8922-47F5-9747-DCA77E2B724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63" creationId="{6F361CBF-8BF5-42E7-BFB5-3A603369899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64" creationId="{04897060-288C-47C9-8CA7-D2CD174571C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65" creationId="{5DA5D369-7C8A-446D-B3F9-E5F92D27D424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66" creationId="{C9E30A52-84B2-4033-8A0F-901856F57495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67" creationId="{611B380C-2CF1-4C32-BB9A-03C558DC2ED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68" creationId="{0EC62C67-B90D-46E0-B5AE-4820055E42DB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69" creationId="{D5C3F130-469D-41B3-B11E-28FF80B0DC8E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70" creationId="{CDC99A73-23FE-46E5-9E0E-024D86DADAAF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71" creationId="{1914A1E3-1722-462D-854B-84A353566467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72" creationId="{F36EEAB1-B2DE-41EF-8093-021602607D3D}"/>
          </ac:spMkLst>
        </pc:spChg>
        <pc:spChg chg="mod">
          <ac:chgData name="Matteo Francia" userId="fbe833e6-b551-4418-a2a7-4d1023d25bd4" providerId="ADAL" clId="{90EB2723-F97B-4084-A390-02C7BBB0CA57}" dt="2024-09-24T10:39:59.037" v="14"/>
          <ac:spMkLst>
            <pc:docMk/>
            <pc:sldMk cId="1548426992" sldId="257"/>
            <ac:spMk id="473" creationId="{CF73DEBF-C56F-4ABD-9419-D00FA1F2426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478" creationId="{0778CADC-951D-426F-B096-27917209BC2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479" creationId="{05BBD73B-D01A-433A-B4DC-3089AAD64C5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480" creationId="{77EBA86D-895F-43D1-B35E-B90EF70F449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483" creationId="{1213F095-95E8-4CE8-9971-610C4EAACB8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484" creationId="{9A1C7A12-D5AA-429C-AF99-2EC9611F1E3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485" creationId="{FF3BF7D2-138B-486F-A55B-8C25EE17F1B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492" creationId="{75E4227C-85E2-448F-95D6-FD6BEE786CC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493" creationId="{AD48B1B6-87A0-4B71-84AA-E7D59A22326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494" creationId="{701EF49C-DDF8-45CC-8462-291DFB06764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495" creationId="{49119D68-38D3-431D-87E6-DCDCA52C9AF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496" creationId="{2FA0B402-DE73-4D85-A725-CF842B62313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497" creationId="{B6E11E89-74BC-4C05-9D1A-038C277F79A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498" creationId="{1481C21C-08D8-471F-866E-E6650A7F046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499" creationId="{58E0CBBA-3B94-47F3-B0B0-380E030A741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00" creationId="{47220846-0F48-49C2-AB8A-0C8B12A74FE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01" creationId="{8B0A5D96-00DC-4711-AC57-1229851F3A3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02" creationId="{F1DBFDE0-F094-4240-95E8-8B00CD72E3C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03" creationId="{775FD896-DEC5-43B0-8117-BA9D2D88F1D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04" creationId="{0F295022-9D57-4FBF-82A1-7C10347C9B2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05" creationId="{7C5A74AC-A17E-4BF9-88EB-FE1BEDBD0C2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06" creationId="{3981A6B1-11C9-4592-85A2-2DF8232D114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07" creationId="{081CC69B-FA99-4F37-83CD-070B7E8DE90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08" creationId="{0BCBCF9A-D229-45F6-9D5C-B6F5157496F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09" creationId="{722D228B-F3D8-4C6A-80A7-E2AFC80EB8F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10" creationId="{11105A0B-F40A-4138-A979-8DE89E43157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11" creationId="{D297D6FB-3717-4B84-9478-A81878393BF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12" creationId="{BC0F3085-90E0-4852-BE17-FDDB7AE9C59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13" creationId="{059323B6-2FCE-4A0D-9DEF-9F9495AECAD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14" creationId="{BF5ADA81-1A85-426E-8ABD-E5789187AC9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15" creationId="{B63C6DE1-72CA-4535-A31E-525CB75CCF0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16" creationId="{07759C44-8BF8-44E4-93F2-4B79BCCAADD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17" creationId="{6AEB4B02-C4C9-417F-BCD3-61DEDAEC0E1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18" creationId="{30CB85DF-4306-41CE-A464-0237C4BB3D9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19" creationId="{33DE1EE8-576B-48B8-BC0A-5AAB13A209D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20" creationId="{4DC0F258-283E-4D90-B898-6FB5906E4CB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21" creationId="{36A441C1-3703-4D49-A0C9-EE017894DC5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22" creationId="{0D0F2830-5B04-4AD4-9EF8-066AE15D891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23" creationId="{9AD8750E-88FA-445A-BB4D-70A31CD6715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24" creationId="{D2C6FE23-D059-42D2-A0DC-8412D1DBBC7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25" creationId="{78544CF0-3889-49D5-B29E-681AE69D8EC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26" creationId="{1131C23C-6B24-4A4C-97CD-55239DDFA0C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27" creationId="{A80AF0B0-EB35-41BD-BF4E-77FE8828568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28" creationId="{43F3E62C-2397-4B9B-B091-E3616D79F1E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29" creationId="{6EC719D6-FF08-4484-9698-F54A1374D01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30" creationId="{D31DABD3-53EF-4166-BC35-67E76E4B13D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31" creationId="{22FFAE22-5531-4FA7-B48E-31116EBB09A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32" creationId="{AD640661-62D2-4406-99F2-4AD6395B2FB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33" creationId="{588E6677-65C7-478E-9086-256D65A6CAE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34" creationId="{DF7B22B8-2838-4514-949F-9D03CC3C5E2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35" creationId="{058008E7-1899-4F98-AB9C-4A511C8A3F1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36" creationId="{5E5E2381-3CD0-43FF-B066-C5E7952B707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37" creationId="{895D0B1B-05DB-49A0-9E6A-943EB38D7AE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38" creationId="{12EEC819-B4E5-4469-BF23-4A38BEF8AFA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39" creationId="{C53E1787-8D5C-4AD8-8006-8302D80F653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40" creationId="{49B297E6-B7EB-48ED-89E4-D49F6823B92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41" creationId="{16D63907-7466-4408-B7EC-F73FC4F4ADC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42" creationId="{A5BAE282-936E-4152-BC8F-358A8ACB146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43" creationId="{540AC4C0-ED13-4ACE-88CE-1D86C3A6869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44" creationId="{57052494-2016-4E17-B65B-34A13393ED1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45" creationId="{D92AF1A4-95DB-45A2-A196-C3818594850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46" creationId="{867B5CC7-5AA6-4075-A05D-879BC1EC721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47" creationId="{314796F1-4DFF-4690-B14A-05035FD594E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48" creationId="{DDF51C99-CBD7-40F5-BC4E-F66B5A4D84F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49" creationId="{3B87DFE7-9ADF-4A0C-8B51-CB5634E3722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50" creationId="{2D51B748-6E1A-4617-AC0A-FD912555610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51" creationId="{6C305801-07A6-48B5-BCB1-0BC2936F51D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52" creationId="{E8F463E9-DCE9-4817-B713-7DC33AEAFEA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53" creationId="{05417E10-A15D-4627-B455-BD12A381829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54" creationId="{C9C5CE4B-2EDE-41B3-A12A-AA4F282EF80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55" creationId="{438FA0A1-8A5A-4154-94A1-C440CE2D542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56" creationId="{D2DB7512-2D07-4CD5-8165-E577E848221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57" creationId="{E4708071-BBA7-456E-B3DE-EA9642BC73E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58" creationId="{C38894A4-16B2-48E1-B580-2FC333782AC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59" creationId="{0D16D9F9-4E1C-4596-BE9B-0C7F1BFC267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60" creationId="{86529CD7-2AA7-4657-B6DE-FF8F8990F61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61" creationId="{D3F1BE41-8078-4C61-9824-D120C56911A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62" creationId="{257A3C2A-2D2C-468D-B0BA-DDBCC48945E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63" creationId="{B13F5A10-3323-415B-8761-64606E1452E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64" creationId="{5C68127F-D800-4A35-96C4-A16D5D4E5C0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65" creationId="{B16D7D46-AD5E-452B-BB96-43D63589F25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66" creationId="{C9F98F62-AC4E-4EFE-9B7E-5F290B090AE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67" creationId="{E82659F0-13C3-4E4F-AB56-9670764A3C7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68" creationId="{049590EA-09E1-4F09-9426-C3F61D3074E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69" creationId="{21F2E9AA-1A33-4249-ACB8-4A02D49121E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70" creationId="{FF36EA07-6EF7-4814-9293-3B4FC2A8050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71" creationId="{71A53A36-A4DF-4513-BD59-80C2B86166B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72" creationId="{98E8739F-F3E8-4F1C-9297-EB7AB6FA781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73" creationId="{2F233B1E-1365-48B3-89B5-1CE76C772B0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74" creationId="{56F0F8DF-3AAA-471F-8ABD-B4BEAF80576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75" creationId="{24C6E194-63A1-4577-8313-4E02664E719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76" creationId="{FEE4B582-27C8-4779-8CF2-ADDCBD63786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77" creationId="{6BB26115-98B3-4FD8-A136-88A7F4FE546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78" creationId="{9FADEE6E-EE9C-4AAD-894F-EED71F3562E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79" creationId="{EBA55F9B-2DB1-414C-B438-7D3460E3D16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80" creationId="{08710FB4-13BC-45F9-9C6B-48A1F8CAD3D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81" creationId="{83C3728D-1BCD-4F26-9D6A-6CBCDC4453E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82" creationId="{329F5032-2649-4A80-ABDA-BDDDDD46C44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83" creationId="{B6E1ADB3-3522-404A-8EE4-55C9ABE41A3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84" creationId="{D52CEE49-7C39-4C09-B2E1-49F9F2EF78F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85" creationId="{79BC338E-6B31-41AC-8BA2-B9989F6AE74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86" creationId="{144EF0E6-F0C1-4105-B303-13488263CEC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87" creationId="{E60B2E33-8BC4-441E-88D1-B325215B0F9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88" creationId="{E5598E1E-CD58-42BE-B39B-EA6BBD5D938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89" creationId="{83A59C2A-8BC3-4DCA-8BA6-0B461366684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90" creationId="{DC2D2A5A-ABB3-46C6-BDC2-2F68BC2661F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91" creationId="{B0A0E13A-8E1B-4CA5-BE1D-ED644BBC776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92" creationId="{4534DD9C-B65E-4003-9162-310A345D5B5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93" creationId="{25F27904-C7EB-499B-BE38-54137E5722A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94" creationId="{EA559167-5F58-4717-AEF9-6299EC4B59D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95" creationId="{7993D729-251C-411F-9F22-70549DEC931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96" creationId="{B173DD57-4020-4054-918B-AE510D5A87E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97" creationId="{6F96C8AD-975E-4493-AC66-8915D4C2BFF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98" creationId="{97BA1E3B-3DFE-40E1-8DA1-29415150ADA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599" creationId="{70B5FDFD-0C9D-4F31-B8B8-D10EDC15295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00" creationId="{BE47912E-CF15-4791-B86F-F775F72AB73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01" creationId="{787FB98E-63EE-4DC6-BABF-004E4F128E1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02" creationId="{CE8EBE15-F9BD-4B19-9C5C-75ECF40A161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03" creationId="{E10F3711-B577-4923-ADFD-1C777619610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04" creationId="{B432A6C3-BDAE-41FD-8B7A-E0C9FE962A3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05" creationId="{E1B24873-0FA0-4C4A-A2BF-62766ADF87C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06" creationId="{913A7B92-7692-4528-867C-8EDF25BA5E5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07" creationId="{479C0BAA-243C-496B-92C6-56DDE2F6440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08" creationId="{358C55A4-BECC-4E68-8AE9-800044E5F77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09" creationId="{F409C6D5-A467-47BA-9D3B-5ACAD873473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10" creationId="{5877003B-1527-4F95-AE73-359AD2094AF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11" creationId="{F00F2993-0DD3-406F-BB3C-17BA6FBDD4C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12" creationId="{4A36D1A9-F703-4AB7-B0AE-C751850D4E2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13" creationId="{F2EB8D61-7D04-4531-B4E2-5CA484F8E2A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14" creationId="{2D860947-F5B7-4429-BD70-29BF162B13B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15" creationId="{741F80C2-A804-4A67-B7D1-0E5A179FCEF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16" creationId="{F34B97FF-7BD0-4A6A-9A17-106B17B9B57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17" creationId="{6B3E2DD6-7BB5-4FC6-84C4-CD0521DD6BB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18" creationId="{ECA76B5F-EC03-41C4-9655-1E215E2D9C1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19" creationId="{921C7DA6-6701-4EFC-847A-B6E1EAAAFF0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20" creationId="{7BDF5395-A0C3-4564-ACCA-9E084AE18C4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21" creationId="{43C5C875-3D05-492B-939D-D933D133468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22" creationId="{605656BA-F9E3-4DEC-816A-0433484B936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23" creationId="{6D228E28-E26B-4401-936E-686E965CDF9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24" creationId="{8C312F0B-F26A-402A-92E0-A2E4E653462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25" creationId="{E11E918D-FB20-4E50-94EC-F37B2902CD2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26" creationId="{6690E2DF-15F9-49B7-A51F-AFD90AADEEE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27" creationId="{F59A0A10-560E-4C7F-8ECA-F9ADBF5E78D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28" creationId="{7AD4F608-AAFA-46DE-8A74-B452105DA8D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29" creationId="{51F21B6F-9368-41DB-878F-68092FF6FA5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30" creationId="{0E3E0B4D-FD69-4E40-8EDE-EAE6307EA8B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31" creationId="{41FBFE4E-5865-402F-9149-D99B84B282C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32" creationId="{6D066638-879A-4FA8-96A1-D898505F3FA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33" creationId="{BA7C56A5-AB79-4C21-B111-DE198E9D3C0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34" creationId="{1F16EA73-3FF3-4FF0-8F14-CD6FEC877AB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35" creationId="{CBC87D06-7E0A-4C02-9489-A7471C1BE66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36" creationId="{015C1562-BAB1-4C0B-B9C8-C53C7E1EBB8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37" creationId="{B78353DE-2D59-43A7-A394-401BB6AAD2E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38" creationId="{40D315A7-4D01-4264-8414-027C23A922E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39" creationId="{B6A5B0A5-D24B-45BD-8501-EC2B6C0075B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40" creationId="{2067BA3A-3697-4AF4-AA2F-CC22C5EB71D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41" creationId="{F0DC19FC-D2E2-4D03-BA70-6CEF1D5E932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42" creationId="{717B5E79-8AB0-47A9-B32B-EA65E565815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43" creationId="{79D924A4-D4B6-4AA6-AF0E-C57E21AEDBC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44" creationId="{362BF9E9-CAAF-4939-8D49-3739820FA58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45" creationId="{36456CD3-E3B1-4E10-A68D-1AC6074098E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46" creationId="{6F6518B6-D720-4F50-85FB-23AA28BCC1F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47" creationId="{C20B7B8C-3BEB-484E-B553-20F301A82F6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48" creationId="{081A9E05-CDD2-49CD-8B13-23965A4DF08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49" creationId="{F2840E0A-0C6B-45F8-A86A-1E10A1BAE8B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50" creationId="{9A43D041-6437-461B-B5B2-D84203E6B29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51" creationId="{1B783196-5BCE-497E-8D76-2038E14A337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52" creationId="{BD0CC195-F223-439F-95C3-08260F5D56F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53" creationId="{4B6F8EA2-8ABC-46FE-98E2-5144D819388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54" creationId="{0EEA1BDC-E141-4AFE-BF99-92FDDDE1349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55" creationId="{CE9A8FC3-FCD7-44D3-ABC0-60A6B2F1AA2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56" creationId="{E2E616AE-7533-4D3C-B6C7-D45137BF36A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57" creationId="{F47F2E59-69BF-4C11-8C17-7335350C57F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58" creationId="{447F1B07-9F76-4FDE-AD48-4E2DB3AAE7E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59" creationId="{DB1388B8-20A9-4229-A84C-B5520074744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60" creationId="{D23B460C-FFE5-44AB-A017-0D6EACEBE00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61" creationId="{76E0E7EE-3C11-4BDD-B3EF-AE945276737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62" creationId="{9179EAA5-B201-4AB1-A7CE-1B07FD89E61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63" creationId="{8D080306-021D-4571-A961-87C608C2320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64" creationId="{EB7FF6A4-7818-4C1F-A998-A3BAB0F466D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65" creationId="{A8166A41-EF1F-48C8-8726-E8F0BFB5EB3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66" creationId="{E027C831-B552-4E23-86A7-B38B26A0069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67" creationId="{6275E17C-5191-4D3F-8141-36F224DE3E6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68" creationId="{BD238799-8F4D-4DF8-831A-6D9F6B8DD8C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69" creationId="{3E947AFA-2C87-4999-B67F-E38C1A0BA6C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70" creationId="{A0722AE0-1B9C-4990-A341-7D4351654B2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71" creationId="{4394D2AB-0B68-482E-A000-DDFF2F31410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72" creationId="{0C0BC720-1AFB-425B-BE64-7517532486C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73" creationId="{64C887FD-45AD-4BEB-A651-9AF23DEDDFB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74" creationId="{7DEF59FA-D090-4152-9899-920D0223039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75" creationId="{C8AC1A36-0847-442F-BE2A-30364E457A8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76" creationId="{26CBA5E4-1815-4982-804E-9B906C10A1B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77" creationId="{22F9E17A-F25E-4207-8949-B68182DFC23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78" creationId="{7C3CBC94-5079-4224-9CBC-6D34E3B7A50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79" creationId="{26BCFDF7-C323-49E0-ADAE-5F4E29B777B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80" creationId="{A51DBFFB-4323-4A16-9A54-F8BB6EFB2D2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81" creationId="{48BD9F94-8AAA-4F2D-B1C7-423FA046125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82" creationId="{BF0B4A2E-5C62-41F5-ABA5-D90BCC9756E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83" creationId="{441E17FF-6725-48B4-8A4B-08E210D5B48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84" creationId="{40A3C594-16F9-4B8D-9B38-0E9721C9EAE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85" creationId="{9A088FD4-50BA-4254-8D87-B64DD2768F8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86" creationId="{9F295030-AD19-47AE-8D79-37D3076C6CD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87" creationId="{227E8D38-078F-491F-8423-9D518772A32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88" creationId="{CDD9C949-870E-4816-AD67-537C830CBFC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89" creationId="{3BA38E7F-8638-4689-8A13-EA1C65FC6F8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90" creationId="{1C958B9B-84F3-4019-B691-0F5EA6F730A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91" creationId="{46F3C19E-EF62-42BF-B36E-8D8AFF7F55E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92" creationId="{8216B8B6-B380-411D-AD54-E6E83A30A8E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93" creationId="{1DE5BC21-2E74-4FD0-A994-93288E420D6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94" creationId="{8D7CA7FE-FAC3-4D59-852E-568679F6B43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95" creationId="{1AC7EF06-ECFD-464F-B430-363506262CA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96" creationId="{587400D1-9AFD-42EF-BD96-FD75FC3B069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97" creationId="{5D715AC1-F3BC-478D-9906-C1DE98E6FCA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98" creationId="{AC5FAE65-87BF-4B79-8106-9951EFADD83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699" creationId="{3BD49549-BD0F-42E3-808B-BACCD6C4E93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00" creationId="{B25DBECD-FFFA-4D8E-B081-B62FDB75E1B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01" creationId="{91EF6B6A-EFFF-4230-8BBA-711277E76A1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02" creationId="{AD12DA8E-33BD-4036-9420-43B0373463E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03" creationId="{E5DB227C-0C59-477A-9584-CDF95CF70EF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04" creationId="{07AB72E0-EB3B-4F21-957D-BAA369DD9D3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05" creationId="{50902FB8-B3F0-4F77-A824-D0710601C8A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06" creationId="{1B52B9CB-2DEB-4102-807A-9564190AF9C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07" creationId="{7FDFBE7E-A255-4D15-B9B8-0F52591623D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08" creationId="{91B4ADBB-DFB1-4997-946E-9F7F58CCBCC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09" creationId="{B7C3163C-10B8-4F3B-8EEC-5AB27D3F9C6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10" creationId="{41B8D1AF-EEA2-44C3-992A-0070C8DD9A7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11" creationId="{68028125-7F58-48A0-AF87-4FCF03F7027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12" creationId="{A39FDAAF-33C9-46FC-971F-0CEF4ABC0F9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13" creationId="{A86FAD53-EFBD-4DD8-A443-E444165637F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14" creationId="{A76B0DB1-4473-4483-8905-C61A90116EB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15" creationId="{A1DD928E-FB46-450D-AEF3-D3B13EF510B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16" creationId="{7CA99910-14AB-4298-AC56-FFA747136E1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17" creationId="{65D42A68-E1B8-4447-9D33-02FB09E9ACD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18" creationId="{1A40D0D1-6B02-4712-BB10-A5A64E7CD3D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19" creationId="{711A5E01-AFA8-4F37-92F1-23D66577CF2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20" creationId="{83854DAE-3F14-4A5C-80F6-3253B8D141E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21" creationId="{4887F69E-1296-44DB-B69B-13869608D30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22" creationId="{A141CBE5-DA28-46AD-A1D2-18458FF2E49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23" creationId="{3CA255EB-7E60-4E45-820C-49EEE74BB0F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24" creationId="{53AEA589-8837-437E-8151-398B58159B6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25" creationId="{DEB28B3A-B27F-4586-9074-5F703F3ED39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26" creationId="{45E0FBF9-D159-4271-A91A-66EA951F870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27" creationId="{0B9B7BD6-91DF-4DDA-B292-3CB35CC9DA6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28" creationId="{D0F323CF-24D0-4ABB-8124-FC87F599590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29" creationId="{3CDA8FEB-9E21-43EA-80AE-6D45A6AFF87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30" creationId="{1BBE546E-0900-4847-9BF6-53F1F3366DF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31" creationId="{CA6D58F2-44C7-4B82-BAF7-FCD28059FE6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32" creationId="{2C59C105-2891-48C5-B255-62427CE9787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33" creationId="{CF87F329-E140-4F87-B949-D94969689CC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34" creationId="{ED0C42F9-02ED-4723-8F41-6A196ABFC48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35" creationId="{6C3E53A7-6CF8-4074-9A89-A28BA697A53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36" creationId="{0DD8099D-6BE7-4187-A87F-475819B3C26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37" creationId="{C8AD90FC-F4F7-4874-94CD-6C9A3722E37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38" creationId="{03B7CB9B-EC85-4F4B-968D-ED0A9E06A2D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39" creationId="{E92F9BF3-5965-4454-AEF4-02A27A2E24E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40" creationId="{A3C4572B-9F4C-46DB-8EAC-5C2F821D733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41" creationId="{FF51CAF9-32A6-4ABC-894F-149CD6A7B02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42" creationId="{8D6F201A-8D7A-438A-B0DF-09A8DEB6C90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43" creationId="{3C73F302-B884-4BCB-98AC-F2A05F033A7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44" creationId="{B490F340-878F-47F7-8CF4-860111FD7BC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45" creationId="{91989928-24AE-4D33-A20F-E0E81BD03BD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46" creationId="{BD50C818-62B9-4D0A-A2A3-8FDDE5C779C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47" creationId="{5854E17B-632E-4FA2-BD05-D5F67015663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48" creationId="{C46AA6A9-70F7-443D-B33F-36CD0678078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49" creationId="{2798F2EB-55D7-425D-A657-EA6559E85A5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50" creationId="{88D7F1DC-EB79-4688-A6CC-0330A78C57C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51" creationId="{CA605D68-8F05-4AEC-87FB-F41288A1D10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52" creationId="{18EE090F-0D47-492B-8477-79026E2EAFB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53" creationId="{E713BECF-032E-47E6-9B34-0A4FE08EEF8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54" creationId="{20889BCD-F3F7-47AF-B848-F4AFD46AE61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55" creationId="{59E10A28-2244-4A05-8EEC-29DB80A4B70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56" creationId="{A4FE88C4-1DF3-46F6-8550-94FB7D280EE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57" creationId="{182D4673-CD4A-4511-8955-DF12F23A6A5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58" creationId="{70082E88-529F-407E-9DE0-C595766C5BC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59" creationId="{D6A01730-30A7-471F-B4BA-04F6D916939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60" creationId="{97EE1A11-7041-4187-8F31-528BDC431A3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61" creationId="{B8DCF9E1-77D0-47B1-B01D-320C94071F8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62" creationId="{402B9133-7FD3-4B81-90A4-0A05AD7450F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63" creationId="{A0FEB666-7459-4A50-BE60-47C9C854CF2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64" creationId="{FBC80AD6-7485-491F-8A36-C1792F7718F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65" creationId="{7413D68D-F635-4D73-AD08-1A016095ECF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66" creationId="{F5286A9A-ABF6-479E-B7EA-7DA5CD36912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67" creationId="{3B04766E-8C14-4EF0-BD9B-195A90D0B05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68" creationId="{70875E16-8A85-4438-94F1-86DB05F30CF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69" creationId="{8610E2DA-5A67-4247-BD69-90AAEAEEBF8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70" creationId="{3A162639-A562-474E-9B71-8FFC51F6B7F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71" creationId="{C828EC95-524A-4239-B1EA-F08060CD339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72" creationId="{A8CF3C04-AE70-4F0F-BE61-D348093E507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73" creationId="{1D280B3A-AA58-4EB7-B3F8-6164F105CD2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74" creationId="{592C6328-6505-4DED-833F-13F29078ED1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75" creationId="{67FAC6B5-C104-4117-90D9-58BEAB98552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76" creationId="{887A3AE7-2D21-446E-91E1-3F293C398E3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77" creationId="{BB6528F6-515B-47B6-AECA-3F9DA7A9646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78" creationId="{1BE2CF4C-74AA-4181-ABA1-07B825C318B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79" creationId="{014C6B37-2AA8-43A4-9FD1-3994EBD714D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80" creationId="{E8154010-D9D7-4AE1-BFA8-9DC389C51B2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81" creationId="{9EFB6E3D-AF97-49FB-BC81-E8C33A870F4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82" creationId="{BEF35CB5-EA48-488C-B973-93C9A363169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83" creationId="{65D81942-1CB8-482A-BA80-9C2C40D74C6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84" creationId="{0122E0D7-3745-490E-8740-78DF87CFB90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85" creationId="{150A38E7-B078-434F-B433-C18817DFC7E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86" creationId="{14E6008A-1720-4ACF-8669-3FE9F3A6165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87" creationId="{E72CFB6D-14B0-4E34-89AC-8D26B62D552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88" creationId="{50261C88-E156-43D0-B6BA-664FA39960C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89" creationId="{79263728-AB2E-4465-BF09-F4FDC124ADE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90" creationId="{2733489A-860A-4D92-A75F-54E011028B4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91" creationId="{0834F266-EBCA-482E-8DF5-4C0D88620DA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92" creationId="{A5264ACB-D000-41A0-8EC0-6D5BB401CBC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93" creationId="{FC0FFC6D-5093-4C10-BE1A-E2D2E98CF77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94" creationId="{56A10665-FD26-460F-A4E4-2B974ACF792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95" creationId="{DF36922F-68EE-4CEE-9711-A5CBBCE6DD0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96" creationId="{764387E5-BFF4-4788-9380-28EED5AD4CC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97" creationId="{F2E67833-A1C4-4F0A-8CD6-A15E895FB2B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98" creationId="{DE480E0C-63F1-404B-BABE-4197026179C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799" creationId="{5109B50F-59AE-47F5-ADF5-62EFB51DED9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00" creationId="{22A1D362-2186-49C5-B305-FB8CA26BE49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01" creationId="{11397702-153C-45A4-8421-7034410F8F8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02" creationId="{A2A0ABE4-EA75-41E9-92AE-27789E5EFC6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03" creationId="{DB253298-A1D8-4C84-86F2-E865B7C32CB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04" creationId="{52AB6F5A-E6A3-435C-8476-0EF096570EC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05" creationId="{5F89B5BA-9131-481B-9BBF-C0AE17360B6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06" creationId="{D4F49848-E08A-4AE9-B1A7-3B01C818BB3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07" creationId="{7C0F78DF-A57F-4EBC-9D20-4AB84ACAB39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08" creationId="{2E68F1EA-047E-479C-AA21-29CF520E3B2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09" creationId="{28C8E638-A07F-483E-B851-9CCF43F1C1F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10" creationId="{ABCF2F99-B702-4DE1-BD3C-D0DE98235C9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11" creationId="{EB986A87-5DB7-4546-BC87-38BC0A8E624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12" creationId="{BD5382D4-C33D-4810-8230-DB5F0ADD13A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13" creationId="{C28DEBDE-746A-469A-93A1-27FE4EE3859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14" creationId="{03753334-BA6F-48CE-8057-1EF5EA4DF28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15" creationId="{1889E6FC-A3BB-4490-BB7A-2F1D9B2AC33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16" creationId="{95F28C06-BEFA-484A-9103-7BDB3C99652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17" creationId="{B31140E9-F78B-4A45-A785-4E5FA740811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18" creationId="{89AC445D-21D8-4E6D-94C8-9853E9C0939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19" creationId="{2EA1FC5A-0F66-4762-8D86-F6472E5AC41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20" creationId="{9387649A-5BB3-4208-9915-FCE525D5992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21" creationId="{CD538573-23CE-49A0-B4B5-8DE90AA526A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22" creationId="{3207D971-0964-43B0-8044-12BB54621A6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23" creationId="{BDC62506-AF42-40B2-A3B4-99A4C56CD1C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24" creationId="{C17CDD4A-5754-4EDA-B663-E42F1D14439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25" creationId="{A92A6E82-33CF-4DD0-B6A9-E8A0A991646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26" creationId="{19177A83-9240-4F9F-8913-7899AFE696E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27" creationId="{DB04E77F-B25B-4681-A70A-C3E36ED9E95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28" creationId="{5E1ECA95-7C6A-449F-BB52-062DE8A6614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29" creationId="{0C78C625-4157-41F3-AD24-B30BF774A2F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30" creationId="{54780CDB-8DB6-452D-8569-B147239E670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31" creationId="{A743E00C-5848-431B-83D2-A1A06133AF0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32" creationId="{5EDC7272-04D8-4EF8-A208-49751D57875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33" creationId="{A005DA87-5CF4-466B-831E-ED860C93982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34" creationId="{2D007C5C-689E-4F4B-9A7B-40FA3DF1165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35" creationId="{4532EDFC-FBA7-4563-B077-90878AEAD8A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36" creationId="{22BBB28E-0D97-4259-A728-B6F9C2FB45F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37" creationId="{E251D376-0097-44B8-BC00-EA04898307B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38" creationId="{9F9A69D2-3A57-4DA3-A680-C0039EFD853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39" creationId="{AE1F4C0B-8DC0-4715-99D0-A11B86D6B5B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40" creationId="{217A359F-5521-477B-868A-1633B946780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41" creationId="{4E87265A-C971-4109-8D02-19D0E3A9049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42" creationId="{7EDAA405-B499-442D-AF08-D918A133A48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43" creationId="{D8EEAF3B-C5D3-47FC-B57A-701ECDF14CF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44" creationId="{9104BC8E-3680-4AED-A789-0F865FBDF1B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45" creationId="{1613475C-2FEA-4815-A7D1-52DECA96CD5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46" creationId="{7CD435FA-2C23-4FF4-920F-A0C747FCBB6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47" creationId="{AFE244B6-85CB-468B-B956-C3B72407FF0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48" creationId="{F31D27EC-6ED7-4A46-B987-ACCD0D8A465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49" creationId="{6DFBB8C8-ACB3-46FC-84AC-70E57489D21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50" creationId="{66C88024-0FE0-4C28-B9ED-89214D88A5F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51" creationId="{7AA8AA43-9E85-4C93-BB2C-9BCEF4DBE0F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52" creationId="{2ED2CE26-7821-45EF-8835-1B87B0121A3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53" creationId="{31D54509-E43A-4188-A4B5-580B471F95B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54" creationId="{C20FDA4F-400B-488F-A6B7-57C915901FD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55" creationId="{C77637E5-2FD7-45D7-9AFD-84030156EB5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56" creationId="{CA3D6519-CDC7-4498-B5D7-C1ED2C1F150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57" creationId="{1F967597-2E64-47F7-BB35-8DFBBDAC1DC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58" creationId="{966BC9C1-6616-40C5-86FD-24121DDF3DC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59" creationId="{7D824654-E589-4454-ACAE-60FDD3AFCC8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60" creationId="{7F984856-AB97-4980-B753-CEA2C6EF1EA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61" creationId="{B3F7A74E-D9FF-49B1-9698-AFCC9A04448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62" creationId="{CBF8F7BC-D83F-4786-A695-1586487FBDD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63" creationId="{7768DF4F-D479-4DB8-A8AC-A9BA0163CC3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64" creationId="{7EA83D10-6373-48A8-9E2B-3324A82127D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65" creationId="{9F174A33-711D-4D25-A553-709CB5D275B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66" creationId="{0694CA98-D37E-481D-B820-B4567DC9A96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67" creationId="{DAC310E2-8A31-4130-8A34-BF45BDACAE9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68" creationId="{2B6402FB-95E4-4639-B6B3-D4CF4793864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69" creationId="{F32C3E0F-B1BB-48B5-BCE9-6FCA20A89F8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70" creationId="{4393AE35-45FF-4BE0-ABD0-90A81F025CB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71" creationId="{B2345578-98EE-498F-B70B-C834EB24D91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72" creationId="{0EB49F4F-C091-4CB7-ACD1-3F0FFB4C8D6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73" creationId="{5DD5101D-7FF4-4ACE-9996-494899F9D29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74" creationId="{DD9FBCAD-AB1E-4071-A378-33112E8C39C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75" creationId="{8D4813D1-AC8A-48A9-B71C-037B9A8516A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76" creationId="{BD70C93A-E406-49C2-A6C3-34262785119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77" creationId="{78E1981F-0955-49E4-AB77-C6C704548E4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78" creationId="{CC5E32F5-2769-408A-9016-970BC8BF96A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79" creationId="{5EE91580-7A1D-4222-9C43-341A9F61AF2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80" creationId="{BB596D99-D80F-4566-8517-CF831ECBF33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81" creationId="{0FEDC2C4-13A2-479F-BA82-C38B754F095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82" creationId="{933C7D6F-9691-4FDC-9E51-F3443C83C58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83" creationId="{77FEB3CA-B301-4A29-AC9C-2E8DFDBA34A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84" creationId="{7EB23204-0067-442E-8809-8D37D845D62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85" creationId="{9A6E6A7B-4F16-4A2F-9D8F-5CBEF9B3AAE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86" creationId="{BC217812-0128-489F-8CF0-E3EA9E940C5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87" creationId="{4F80C28C-E977-438F-A6DB-B30E20E1333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88" creationId="{C3C554F7-8699-4889-9D8E-D2A5FFC5416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89" creationId="{AB51802E-50F4-4718-995C-DA579973431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90" creationId="{114C36DA-6912-4298-B8C8-163A99F4F4A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91" creationId="{230CA258-20C6-4763-B4BF-0842896CAC6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92" creationId="{BD9FD3CC-5127-461C-AAEE-8E081C2C85E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93" creationId="{0E28EB6A-42BE-4296-B231-88EA3DDFB84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94" creationId="{0616D970-D43A-4906-B868-F0CEE8A7C27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95" creationId="{22A8893A-C7D3-4E44-987B-C501F4867A8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96" creationId="{CEBF987E-8F13-4A5B-8221-2EC5AE7A99A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97" creationId="{2FDACCD2-C489-43BC-A9E9-B8AC3051CA3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98" creationId="{53EDA6A9-2BBC-42AD-935F-3E96A73F279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899" creationId="{E10A4CB2-4078-4A6F-B133-BB1C4F7FD40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00" creationId="{7211E443-21B8-48EE-ABF0-644CBF9261B7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01" creationId="{53913F07-8891-45A4-8258-446B1D69FEB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02" creationId="{6E2C7794-9DB4-48C7-B87A-09E21B527B4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03" creationId="{71212059-EC08-43EF-B22D-7D2EE27788C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04" creationId="{06F17228-3CA7-45D5-92ED-40F974991A1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05" creationId="{71E8D598-F077-4F47-9AA6-D4AD9492E60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06" creationId="{4F002F4B-22AE-44DC-AA44-08D8CE3365F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07" creationId="{D722ADC5-014C-4493-ACA1-965E819E46A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08" creationId="{A897047A-0919-45FA-B684-FA8F913712D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09" creationId="{E3620884-58C6-49DC-A104-52331E11B31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10" creationId="{054AE6FD-5EAC-4687-B8D7-43225ADFBB8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11" creationId="{98FEF127-E6A1-46BD-94C0-98002F5DB87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12" creationId="{F9B7882F-3BB2-47F3-97E1-F4514DE22A9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13" creationId="{6BB18EDC-FDD7-4A0D-873B-98F916A9484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14" creationId="{81C789A3-A8DE-4257-A9E3-22469EF4AD0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15" creationId="{240B514E-F2DF-4B71-ACAB-E01BC5FAA85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16" creationId="{0AB1988B-05AF-4F72-BAB1-505AF69F102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17" creationId="{4237B0BE-A473-45DC-9DD7-B5070154853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18" creationId="{E28E4506-581B-445D-845C-5082BD578BF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19" creationId="{5C5534EE-497F-41F4-A5CA-39FBB541F68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20" creationId="{CB2C96FF-575D-4CE9-9F49-1131A8BC6ED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21" creationId="{59B951EC-9991-4E3B-ACD5-321061048479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22" creationId="{14025CE0-1370-4BAC-80F0-DE16DC986F8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23" creationId="{96D10669-A262-4535-B148-24C4ED2403BB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24" creationId="{506B5C9C-B70A-47B2-9CA5-86096E946886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25" creationId="{7C654ACB-7199-49C4-AE9A-525C6BCEA4A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26" creationId="{9914910F-EBBF-4E31-936E-FBF9901DFAC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27" creationId="{34EE9D7C-2E99-4DBB-AA71-0A743F510FCF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28" creationId="{F86F3EB3-BE98-44A3-8213-FE8C3B1FBBC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29" creationId="{0AB58ECB-4702-4381-8E9C-8492E4C309D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30" creationId="{D03AB203-B8D9-447F-AD33-0583A1E000FA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31" creationId="{1444E31E-BA64-483B-9A15-97A041E7FE11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32" creationId="{F60FF24C-3B68-4B07-ABB8-210E8681F920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33" creationId="{FB58A5DB-DA93-4233-B29F-B57D48560D18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34" creationId="{595D3C5C-48B5-47DF-A431-4410B6EF94A4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35" creationId="{BADE47A4-DD15-4DFE-BA05-7D17C53CF36E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36" creationId="{CF18A1CC-3C24-4D06-A8AD-AA56E692CDE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37" creationId="{E7CFE4FE-FE09-472D-ADEC-5A508648639C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38" creationId="{1EAF1983-2A29-4369-85D8-4181A58A91D5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39" creationId="{E9FA408F-C0BF-46FE-9391-182BD473F4E2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40" creationId="{D373892B-BE21-4402-A73E-36A68E94165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41" creationId="{BFCB84EA-3760-40E5-9AFC-AA2A0F0EB33D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42" creationId="{99B1BD6F-EA0E-4626-B9E3-CBB205D9E593}"/>
          </ac:spMkLst>
        </pc:spChg>
        <pc:spChg chg="mod">
          <ac:chgData name="Matteo Francia" userId="fbe833e6-b551-4418-a2a7-4d1023d25bd4" providerId="ADAL" clId="{90EB2723-F97B-4084-A390-02C7BBB0CA57}" dt="2024-09-24T10:40:03.862" v="17"/>
          <ac:spMkLst>
            <pc:docMk/>
            <pc:sldMk cId="1548426992" sldId="257"/>
            <ac:spMk id="943" creationId="{43DF6295-5CC5-4552-8006-FDAA5358E702}"/>
          </ac:spMkLst>
        </pc:spChg>
        <pc:grpChg chg="add del mod">
          <ac:chgData name="Matteo Francia" userId="fbe833e6-b551-4418-a2a7-4d1023d25bd4" providerId="ADAL" clId="{90EB2723-F97B-4084-A390-02C7BBB0CA57}" dt="2024-09-24T10:40:00.488" v="15"/>
          <ac:grpSpMkLst>
            <pc:docMk/>
            <pc:sldMk cId="1548426992" sldId="257"/>
            <ac:grpSpMk id="4" creationId="{086CAC43-D192-4D15-AAF1-9EE2F7632998}"/>
          </ac:grpSpMkLst>
        </pc:grpChg>
        <pc:grpChg chg="add del mod">
          <ac:chgData name="Matteo Francia" userId="fbe833e6-b551-4418-a2a7-4d1023d25bd4" providerId="ADAL" clId="{90EB2723-F97B-4084-A390-02C7BBB0CA57}" dt="2024-09-24T10:40:00.488" v="15"/>
          <ac:grpSpMkLst>
            <pc:docMk/>
            <pc:sldMk cId="1548426992" sldId="257"/>
            <ac:grpSpMk id="11" creationId="{4FF77305-4D1C-47BA-8088-3D223AAD61B1}"/>
          </ac:grpSpMkLst>
        </pc:grpChg>
        <pc:grpChg chg="mod">
          <ac:chgData name="Matteo Francia" userId="fbe833e6-b551-4418-a2a7-4d1023d25bd4" providerId="ADAL" clId="{90EB2723-F97B-4084-A390-02C7BBB0CA57}" dt="2024-09-24T10:39:59.037" v="14"/>
          <ac:grpSpMkLst>
            <pc:docMk/>
            <pc:sldMk cId="1548426992" sldId="257"/>
            <ac:grpSpMk id="16" creationId="{105F2785-9446-46D8-90B8-43540559F594}"/>
          </ac:grpSpMkLst>
        </pc:grpChg>
        <pc:grpChg chg="mod">
          <ac:chgData name="Matteo Francia" userId="fbe833e6-b551-4418-a2a7-4d1023d25bd4" providerId="ADAL" clId="{90EB2723-F97B-4084-A390-02C7BBB0CA57}" dt="2024-09-24T10:39:59.037" v="14"/>
          <ac:grpSpMkLst>
            <pc:docMk/>
            <pc:sldMk cId="1548426992" sldId="257"/>
            <ac:grpSpMk id="21" creationId="{BB3F40CB-E356-49B3-818F-6BBBADB819C3}"/>
          </ac:grpSpMkLst>
        </pc:grpChg>
        <pc:grpChg chg="add mod">
          <ac:chgData name="Matteo Francia" userId="fbe833e6-b551-4418-a2a7-4d1023d25bd4" providerId="ADAL" clId="{90EB2723-F97B-4084-A390-02C7BBB0CA57}" dt="2024-09-24T10:40:13.348" v="19" actId="1076"/>
          <ac:grpSpMkLst>
            <pc:docMk/>
            <pc:sldMk cId="1548426992" sldId="257"/>
            <ac:grpSpMk id="474" creationId="{3F8AE329-66BC-44C9-B874-FFDE998AD30C}"/>
          </ac:grpSpMkLst>
        </pc:grpChg>
        <pc:grpChg chg="add del mod">
          <ac:chgData name="Matteo Francia" userId="fbe833e6-b551-4418-a2a7-4d1023d25bd4" providerId="ADAL" clId="{90EB2723-F97B-4084-A390-02C7BBB0CA57}" dt="2024-09-24T10:40:15.344" v="20" actId="21"/>
          <ac:grpSpMkLst>
            <pc:docMk/>
            <pc:sldMk cId="1548426992" sldId="257"/>
            <ac:grpSpMk id="481" creationId="{F04FAADC-7606-40D5-91AC-FB6BAF6B63FB}"/>
          </ac:grpSpMkLst>
        </pc:grpChg>
        <pc:grpChg chg="mod">
          <ac:chgData name="Matteo Francia" userId="fbe833e6-b551-4418-a2a7-4d1023d25bd4" providerId="ADAL" clId="{90EB2723-F97B-4084-A390-02C7BBB0CA57}" dt="2024-09-24T10:40:03.862" v="17"/>
          <ac:grpSpMkLst>
            <pc:docMk/>
            <pc:sldMk cId="1548426992" sldId="257"/>
            <ac:grpSpMk id="486" creationId="{8F8EFBCB-AC88-41A8-BDB1-1B9D1D6C0302}"/>
          </ac:grpSpMkLst>
        </pc:grpChg>
        <pc:grpChg chg="mod">
          <ac:chgData name="Matteo Francia" userId="fbe833e6-b551-4418-a2a7-4d1023d25bd4" providerId="ADAL" clId="{90EB2723-F97B-4084-A390-02C7BBB0CA57}" dt="2024-09-24T10:40:03.862" v="17"/>
          <ac:grpSpMkLst>
            <pc:docMk/>
            <pc:sldMk cId="1548426992" sldId="257"/>
            <ac:grpSpMk id="491" creationId="{5414BFE5-2729-4ED0-9546-6B4FCDB202E5}"/>
          </ac:grpSpMkLst>
        </pc:grpChg>
        <pc:picChg chg="mod">
          <ac:chgData name="Matteo Francia" userId="fbe833e6-b551-4418-a2a7-4d1023d25bd4" providerId="ADAL" clId="{90EB2723-F97B-4084-A390-02C7BBB0CA57}" dt="2024-09-24T10:39:59.037" v="14"/>
          <ac:picMkLst>
            <pc:docMk/>
            <pc:sldMk cId="1548426992" sldId="257"/>
            <ac:picMk id="5" creationId="{47A282B2-FF44-4C4C-B0B1-B0DD7B14BEEE}"/>
          </ac:picMkLst>
        </pc:picChg>
        <pc:picChg chg="mod">
          <ac:chgData name="Matteo Francia" userId="fbe833e6-b551-4418-a2a7-4d1023d25bd4" providerId="ADAL" clId="{90EB2723-F97B-4084-A390-02C7BBB0CA57}" dt="2024-09-24T10:39:59.037" v="14"/>
          <ac:picMkLst>
            <pc:docMk/>
            <pc:sldMk cId="1548426992" sldId="257"/>
            <ac:picMk id="6" creationId="{3A5623E2-F187-47F9-80A3-AFCDB765787A}"/>
          </ac:picMkLst>
        </pc:picChg>
        <pc:picChg chg="mod">
          <ac:chgData name="Matteo Francia" userId="fbe833e6-b551-4418-a2a7-4d1023d25bd4" providerId="ADAL" clId="{90EB2723-F97B-4084-A390-02C7BBB0CA57}" dt="2024-09-24T10:39:59.037" v="14"/>
          <ac:picMkLst>
            <pc:docMk/>
            <pc:sldMk cId="1548426992" sldId="257"/>
            <ac:picMk id="7" creationId="{05333799-19EF-4A8C-9B18-57434B89ECD3}"/>
          </ac:picMkLst>
        </pc:picChg>
        <pc:picChg chg="mod">
          <ac:chgData name="Matteo Francia" userId="fbe833e6-b551-4418-a2a7-4d1023d25bd4" providerId="ADAL" clId="{90EB2723-F97B-4084-A390-02C7BBB0CA57}" dt="2024-09-24T10:39:59.037" v="14"/>
          <ac:picMkLst>
            <pc:docMk/>
            <pc:sldMk cId="1548426992" sldId="257"/>
            <ac:picMk id="12" creationId="{E3374531-D002-4CDB-8887-17EFB44E8346}"/>
          </ac:picMkLst>
        </pc:picChg>
        <pc:picChg chg="mod">
          <ac:chgData name="Matteo Francia" userId="fbe833e6-b551-4418-a2a7-4d1023d25bd4" providerId="ADAL" clId="{90EB2723-F97B-4084-A390-02C7BBB0CA57}" dt="2024-09-24T10:40:03.862" v="17"/>
          <ac:picMkLst>
            <pc:docMk/>
            <pc:sldMk cId="1548426992" sldId="257"/>
            <ac:picMk id="475" creationId="{0AE1E742-BE50-42C4-B02F-975D386EBE72}"/>
          </ac:picMkLst>
        </pc:picChg>
        <pc:picChg chg="mod">
          <ac:chgData name="Matteo Francia" userId="fbe833e6-b551-4418-a2a7-4d1023d25bd4" providerId="ADAL" clId="{90EB2723-F97B-4084-A390-02C7BBB0CA57}" dt="2024-09-24T10:40:03.862" v="17"/>
          <ac:picMkLst>
            <pc:docMk/>
            <pc:sldMk cId="1548426992" sldId="257"/>
            <ac:picMk id="476" creationId="{2342C99C-88DA-408E-B727-2BE9482BDF01}"/>
          </ac:picMkLst>
        </pc:picChg>
        <pc:picChg chg="mod">
          <ac:chgData name="Matteo Francia" userId="fbe833e6-b551-4418-a2a7-4d1023d25bd4" providerId="ADAL" clId="{90EB2723-F97B-4084-A390-02C7BBB0CA57}" dt="2024-09-24T10:40:03.862" v="17"/>
          <ac:picMkLst>
            <pc:docMk/>
            <pc:sldMk cId="1548426992" sldId="257"/>
            <ac:picMk id="477" creationId="{35A02B79-512E-407D-9854-5FA67CB92B7C}"/>
          </ac:picMkLst>
        </pc:picChg>
        <pc:picChg chg="mod">
          <ac:chgData name="Matteo Francia" userId="fbe833e6-b551-4418-a2a7-4d1023d25bd4" providerId="ADAL" clId="{90EB2723-F97B-4084-A390-02C7BBB0CA57}" dt="2024-09-24T10:40:03.862" v="17"/>
          <ac:picMkLst>
            <pc:docMk/>
            <pc:sldMk cId="1548426992" sldId="257"/>
            <ac:picMk id="482" creationId="{67C08D60-00E3-473D-AFE4-D45787502A97}"/>
          </ac:picMkLst>
        </pc:picChg>
        <pc:cxnChg chg="mod">
          <ac:chgData name="Matteo Francia" userId="fbe833e6-b551-4418-a2a7-4d1023d25bd4" providerId="ADAL" clId="{90EB2723-F97B-4084-A390-02C7BBB0CA57}" dt="2024-09-24T10:39:59.037" v="14"/>
          <ac:cxnSpMkLst>
            <pc:docMk/>
            <pc:sldMk cId="1548426992" sldId="257"/>
            <ac:cxnSpMk id="17" creationId="{2B1359E9-33B8-4DF6-9560-8004E08BB3FF}"/>
          </ac:cxnSpMkLst>
        </pc:cxnChg>
        <pc:cxnChg chg="mod">
          <ac:chgData name="Matteo Francia" userId="fbe833e6-b551-4418-a2a7-4d1023d25bd4" providerId="ADAL" clId="{90EB2723-F97B-4084-A390-02C7BBB0CA57}" dt="2024-09-24T10:39:59.037" v="14"/>
          <ac:cxnSpMkLst>
            <pc:docMk/>
            <pc:sldMk cId="1548426992" sldId="257"/>
            <ac:cxnSpMk id="18" creationId="{0F005F12-59A5-4B1C-9085-78A757633859}"/>
          </ac:cxnSpMkLst>
        </pc:cxnChg>
        <pc:cxnChg chg="mod">
          <ac:chgData name="Matteo Francia" userId="fbe833e6-b551-4418-a2a7-4d1023d25bd4" providerId="ADAL" clId="{90EB2723-F97B-4084-A390-02C7BBB0CA57}" dt="2024-09-24T10:39:59.037" v="14"/>
          <ac:cxnSpMkLst>
            <pc:docMk/>
            <pc:sldMk cId="1548426992" sldId="257"/>
            <ac:cxnSpMk id="19" creationId="{8EF42985-C730-4F34-B43F-0EDE7C6BBE8E}"/>
          </ac:cxnSpMkLst>
        </pc:cxnChg>
        <pc:cxnChg chg="mod">
          <ac:chgData name="Matteo Francia" userId="fbe833e6-b551-4418-a2a7-4d1023d25bd4" providerId="ADAL" clId="{90EB2723-F97B-4084-A390-02C7BBB0CA57}" dt="2024-09-24T10:39:59.037" v="14"/>
          <ac:cxnSpMkLst>
            <pc:docMk/>
            <pc:sldMk cId="1548426992" sldId="257"/>
            <ac:cxnSpMk id="20" creationId="{D97FEE9D-B3A8-4E35-8C25-768AC5EE5A1A}"/>
          </ac:cxnSpMkLst>
        </pc:cxnChg>
        <pc:cxnChg chg="mod">
          <ac:chgData name="Matteo Francia" userId="fbe833e6-b551-4418-a2a7-4d1023d25bd4" providerId="ADAL" clId="{90EB2723-F97B-4084-A390-02C7BBB0CA57}" dt="2024-09-24T10:40:15.344" v="20" actId="21"/>
          <ac:cxnSpMkLst>
            <pc:docMk/>
            <pc:sldMk cId="1548426992" sldId="257"/>
            <ac:cxnSpMk id="487" creationId="{1105A785-B68C-4FDA-BB4E-60348D6C9B60}"/>
          </ac:cxnSpMkLst>
        </pc:cxnChg>
        <pc:cxnChg chg="mod">
          <ac:chgData name="Matteo Francia" userId="fbe833e6-b551-4418-a2a7-4d1023d25bd4" providerId="ADAL" clId="{90EB2723-F97B-4084-A390-02C7BBB0CA57}" dt="2024-09-24T10:40:15.344" v="20" actId="21"/>
          <ac:cxnSpMkLst>
            <pc:docMk/>
            <pc:sldMk cId="1548426992" sldId="257"/>
            <ac:cxnSpMk id="488" creationId="{DE5F3237-EF81-402F-9D6A-871E0776CD74}"/>
          </ac:cxnSpMkLst>
        </pc:cxnChg>
        <pc:cxnChg chg="mod">
          <ac:chgData name="Matteo Francia" userId="fbe833e6-b551-4418-a2a7-4d1023d25bd4" providerId="ADAL" clId="{90EB2723-F97B-4084-A390-02C7BBB0CA57}" dt="2024-09-24T10:40:15.344" v="20" actId="21"/>
          <ac:cxnSpMkLst>
            <pc:docMk/>
            <pc:sldMk cId="1548426992" sldId="257"/>
            <ac:cxnSpMk id="489" creationId="{622E74C3-0C57-4287-B3D3-D15CAA60CC93}"/>
          </ac:cxnSpMkLst>
        </pc:cxnChg>
        <pc:cxnChg chg="mod">
          <ac:chgData name="Matteo Francia" userId="fbe833e6-b551-4418-a2a7-4d1023d25bd4" providerId="ADAL" clId="{90EB2723-F97B-4084-A390-02C7BBB0CA57}" dt="2024-09-24T10:40:15.344" v="20" actId="21"/>
          <ac:cxnSpMkLst>
            <pc:docMk/>
            <pc:sldMk cId="1548426992" sldId="257"/>
            <ac:cxnSpMk id="490" creationId="{07A85635-968E-445C-88E9-2EDECD568116}"/>
          </ac:cxnSpMkLst>
        </pc:cxnChg>
      </pc:sldChg>
      <pc:sldChg chg="addSp delSp modSp new mod">
        <pc:chgData name="Matteo Francia" userId="fbe833e6-b551-4418-a2a7-4d1023d25bd4" providerId="ADAL" clId="{90EB2723-F97B-4084-A390-02C7BBB0CA57}" dt="2024-09-24T12:49:21.955" v="454" actId="164"/>
        <pc:sldMkLst>
          <pc:docMk/>
          <pc:sldMk cId="1738823371" sldId="258"/>
        </pc:sldMkLst>
        <pc:spChg chg="del">
          <ac:chgData name="Matteo Francia" userId="fbe833e6-b551-4418-a2a7-4d1023d25bd4" providerId="ADAL" clId="{90EB2723-F97B-4084-A390-02C7BBB0CA57}" dt="2024-09-24T10:40:17.869" v="21" actId="478"/>
          <ac:spMkLst>
            <pc:docMk/>
            <pc:sldMk cId="1738823371" sldId="258"/>
            <ac:spMk id="2" creationId="{72B9D0CA-5FF4-408D-A036-C77AE27101B1}"/>
          </ac:spMkLst>
        </pc:spChg>
        <pc:spChg chg="del">
          <ac:chgData name="Matteo Francia" userId="fbe833e6-b551-4418-a2a7-4d1023d25bd4" providerId="ADAL" clId="{90EB2723-F97B-4084-A390-02C7BBB0CA57}" dt="2024-09-24T10:40:17.869" v="21" actId="478"/>
          <ac:spMkLst>
            <pc:docMk/>
            <pc:sldMk cId="1738823371" sldId="258"/>
            <ac:spMk id="3" creationId="{381FD937-AE06-46DE-AA37-C92FAB278E7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6" creationId="{0F7E8042-BA8A-46A2-8E8D-1308250F9D3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7" creationId="{6FC1E716-1316-445D-A1CA-9688E00A74B3}"/>
          </ac:spMkLst>
        </pc:spChg>
        <pc:spChg chg="del mod topLvl">
          <ac:chgData name="Matteo Francia" userId="fbe833e6-b551-4418-a2a7-4d1023d25bd4" providerId="ADAL" clId="{90EB2723-F97B-4084-A390-02C7BBB0CA57}" dt="2024-09-24T10:41:26.064" v="28" actId="478"/>
          <ac:spMkLst>
            <pc:docMk/>
            <pc:sldMk cId="1738823371" sldId="258"/>
            <ac:spMk id="8" creationId="{65B3645B-595D-4079-96F5-1F6737BC875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5" creationId="{EC505449-AAA2-4702-BEF9-959BD3D9C41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6" creationId="{30068DAA-8751-48FC-8FCF-70FD6437DEF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7" creationId="{C96F3172-0032-431C-A942-E488CC86C76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8" creationId="{90E4883E-B8F1-4C8C-8B7D-91EDD03CDF1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9" creationId="{3D1E346C-F256-4784-A549-10CF70C3BD4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0" creationId="{81957255-0BA8-41C8-A9B9-B41DD9FFFD8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1" creationId="{EB71CE97-6CF4-4B47-95AB-F7F5AC189E7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2" creationId="{8A276A60-E4C0-4B18-B426-30FF0A47E1C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3" creationId="{EEC1AE89-5E48-4711-BF38-DB26890BA05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4" creationId="{EDC61026-D149-40C1-B5BA-BE2CB22A9E9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5" creationId="{9885A69B-E231-4B1A-AF44-DFFC836F926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6" creationId="{ED236B4B-B1D1-482A-9E30-627F956E6D2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7" creationId="{00823232-BE77-4574-9422-B5FB877A87C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8" creationId="{50AE07DB-798F-442D-9813-B75D0095F81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9" creationId="{5C74F38A-E2F8-405B-8D5C-B3DA935BF7C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0" creationId="{5D598D09-1F46-4D3A-BA3F-3EACAA2AA8B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1" creationId="{35CFA818-1E37-4DDE-AC39-3F2F977C503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2" creationId="{0995BC99-2ADA-427B-9D29-7936D85805E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3" creationId="{4B080430-8D21-4AE6-8EC0-1B390D44BA3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4" creationId="{15C60DCC-E725-4608-800B-08E799A8507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5" creationId="{1762363D-AAB4-4AD0-AF2C-505CC4BCF3F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6" creationId="{8FE88DC5-907E-44D5-9AA7-DA0561F3765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7" creationId="{9C29E43E-1F68-4F11-96C0-FB401067D03C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8" creationId="{640F3CF0-42CE-4F9E-B41F-870B65CB90D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9" creationId="{AAE5C26D-FB58-4FD7-944B-A6C60CFB4E2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0" creationId="{3A134DC2-B149-4CC3-87C6-00420ACB7B6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1" creationId="{745417F3-2E5D-4D05-943A-AFD52FC0B42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2" creationId="{BA0C3BCC-CED9-48F2-AA51-62DBB6F5506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3" creationId="{583D4A1D-411E-42B2-8CE2-F311ED0986F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4" creationId="{5646631F-E397-493F-80D0-85A2109B2EC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5" creationId="{87855ED6-CF9A-42A7-B0E1-3F89BB1CF0C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6" creationId="{118FAAD1-4AB0-46DF-BEBC-32632F92C03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7" creationId="{E1E88879-AE35-4FE4-BD85-4D200171AD7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8" creationId="{6E37C3AE-3A47-45E1-B51E-B964748836E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9" creationId="{CCE9075C-20FE-4413-A620-09B0CEC4181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50" creationId="{8B08CD1E-A754-4D6B-9FF1-CDC26AEB8FF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51" creationId="{A0389162-F367-4204-956A-D8EFE4E1E22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52" creationId="{E0C36F03-B532-4502-93ED-B1BB3CB6C53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53" creationId="{359F064C-4A02-40DB-A87A-F595AF934FEC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54" creationId="{F8E809FF-8C8E-40FE-BCA3-CF9E0E95F8D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55" creationId="{84DA99AF-3366-48F8-B3D1-D57229C09EB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56" creationId="{0241C505-7D02-4416-8223-691ED8A552D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57" creationId="{36992FAA-483A-4AAD-83F6-C9493530CFD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58" creationId="{7396BDF3-A581-425E-911F-AE050A49E21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59" creationId="{45D9920A-E5B6-4811-8A2C-617DB28CFD0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60" creationId="{96C10C84-C19F-4427-9A1F-5CD8B57E39B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61" creationId="{60477EFE-2921-4EF1-B01C-E51C6F4DC1A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62" creationId="{5DE8C33A-BE69-4DC9-927A-3B9334B094C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63" creationId="{D213716F-777C-4829-A78F-4E0ACB6CFA1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64" creationId="{0D830EEE-413E-453A-81B8-65BBBC735FB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65" creationId="{020E70DB-19B7-4F16-81AE-C37B0DD0BCD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66" creationId="{7DB402F5-E0D0-4594-BBCF-CA4890BD6BD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67" creationId="{2B3AFE37-2105-40E7-B65F-AEF4ECA9796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68" creationId="{D9961DEC-90E4-4013-8ABA-A8071328D9E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69" creationId="{C3D40959-2BE7-4EA9-84F7-BD5FEC57EBC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70" creationId="{AC5A7FCD-4257-4FEB-BAA5-180A09CB7FB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71" creationId="{0BEF60DE-A71E-4379-A627-6D7FC07067F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72" creationId="{99943CDE-34D3-411F-A506-2AA81F03367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73" creationId="{BD9F2D88-9DEC-43F2-9951-BA56FBC0250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74" creationId="{31361BC9-AFC8-49F7-9F7C-ED6C0348E91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75" creationId="{8447BA1F-F3CF-47DE-813A-4D5DB8CE218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76" creationId="{F41D7CD9-88FA-40BD-91A3-113A30A54B0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77" creationId="{974E3FC6-D414-4EC8-908F-A24E8712941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78" creationId="{ADEF98A3-D0A8-437A-9EB0-209964AF9CF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79" creationId="{FA7FE276-3438-4A1F-B343-2B76BC863ECC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80" creationId="{CDDF4BB3-1E47-4456-A894-6D0F6D7D8B8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81" creationId="{7E78EBA9-1B78-4667-A0FC-DDDF39FB1FC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82" creationId="{12BACC5E-8156-484C-8912-173C90CEF3A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83" creationId="{385A318A-C0BB-47E9-AC15-262E84A00E2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84" creationId="{35A3D0B7-63BB-4B09-A694-D8DE07F20F6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85" creationId="{0E29BE0B-1D16-4CFC-9DFE-99301236999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86" creationId="{092715F4-F7BE-4F8F-8585-10B3D88627B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87" creationId="{BCC320A5-0A3B-4694-8E1E-F9509443D8D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88" creationId="{0611ECC3-1293-4964-94AB-A144D6BA06F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89" creationId="{C4A6B241-9C25-497F-8433-6CC04823E9A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90" creationId="{F706FF03-DDB2-41D6-99F4-D1533AA8FAE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91" creationId="{B720FD01-875B-44D0-AED5-5F34AB40785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92" creationId="{099C9F90-C8CE-4C83-BB67-C09C7084E59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93" creationId="{3B47D09B-53C0-43F1-A03B-D0DD14861B3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94" creationId="{12A444FD-3E99-44F3-8CCD-6982C01D039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95" creationId="{C5FCF12F-A3FE-4083-9E47-712F04B7EA9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96" creationId="{24235408-C852-4769-9DB5-B4B2242B5A5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97" creationId="{9565383A-1FF4-4776-B05D-42C4196C1B8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98" creationId="{BE79C0DC-46DE-423C-8A45-42B03D75E35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99" creationId="{679F0475-5FB4-4ACE-ABC2-5D1CEAA2700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00" creationId="{384C660A-2EFF-4F27-A81C-32965F6F713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01" creationId="{1DE1AE26-BAD7-4B69-B241-99C676CB52D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02" creationId="{A7D44F8C-E716-4511-9D28-6002AD1C22D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03" creationId="{9061C04D-C96D-4F2E-82F5-B9D5D8BAD12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04" creationId="{CB48D86E-5620-4F2E-9886-EFF1FF2F52A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05" creationId="{426AF555-E9EC-4723-89BC-CB5AF8A2F4C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06" creationId="{DD9FF990-EDAC-4CFC-9B80-6A800224971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07" creationId="{04D8165C-4F54-4907-B633-7E1AE2AA213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08" creationId="{C8E882CC-2ABB-450E-96A9-B63BDE9569C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09" creationId="{EA1144B3-729E-4C84-99C1-B37463F5B92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10" creationId="{5616B7E1-B2F0-467A-8C8A-652D1788BCE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11" creationId="{B612D655-44D7-4F65-B199-98C949B8345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12" creationId="{AE920CAF-D19A-4F68-9734-1E9CE102DCE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13" creationId="{A458DDDA-F570-4F99-A3E3-A1533E2ECA4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14" creationId="{7FC5692D-33C3-4875-AD7A-A5260856BB6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15" creationId="{EE38E69D-5BE9-4438-A6AE-4770B076708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16" creationId="{91F013AE-0528-4158-A4B1-52981BFA0D5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17" creationId="{58C8F3E8-2D7A-4B22-B388-CBBEA4B0EC0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18" creationId="{A64D531A-3D58-420D-BCC2-0995420CA45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19" creationId="{F3BE4045-2240-452E-A326-A0BE4302986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20" creationId="{49FD1DAA-CE5E-411E-AA1B-8AB57A9C274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21" creationId="{7C67E620-6C09-4C91-A719-A483C3A229F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22" creationId="{2AE88C5A-3EBA-4F2E-9A8B-567A8CB066F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23" creationId="{263D0FDC-109B-4F14-AF4D-7D85787F446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24" creationId="{DF3CF652-F515-4188-9869-8FFD8FAB3A9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25" creationId="{C69BB55F-8AE2-47F8-AD73-EDB1B311A29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26" creationId="{25E3DF29-7CD8-4D32-B895-92A7D2F3ABA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27" creationId="{FE4CAF20-0AF1-44F2-B1E2-7847E8F319B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28" creationId="{F969575B-70D9-4B16-A764-C1CAACA4C90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29" creationId="{5BB89453-2A83-4BAA-8183-E36153C4192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30" creationId="{9F07DB8E-CF10-4F56-AB5F-163B6FE4C8CC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31" creationId="{816B3C7F-8A68-4153-B2C5-659F78CC4E8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32" creationId="{88EB8E93-4277-440A-BCB5-66794CDF5DF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33" creationId="{6815D948-D310-439A-86A7-2A47CA596D8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34" creationId="{CA43DBF4-33FE-4F54-983A-4E9E1713422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35" creationId="{A4B326BE-A7E7-45D7-9F2E-B60D62CE7BD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36" creationId="{AF577477-8674-4397-8E69-EC053E076C5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37" creationId="{146A7C51-550A-4F89-A35B-F8C96E4D56D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38" creationId="{B75004F4-692A-497F-B292-9E4E59A0886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39" creationId="{D49FA334-02EF-4FC8-91D3-543F7FD0795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40" creationId="{8D635A10-25A6-4331-8CB8-F13989116A8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41" creationId="{094400AC-D678-43C4-A54F-64F828C90B1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42" creationId="{5812539C-6677-4F60-B36E-A325EFFEAAD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43" creationId="{97891D04-E53A-4842-A8B0-C298F74CB6E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44" creationId="{E5416F63-817F-47B6-91FD-F5144B950D1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45" creationId="{358010F7-54C3-42AA-A4DC-1208E7C5291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46" creationId="{56E6ED50-47E3-433C-A9E6-2B6D9F06FED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47" creationId="{237E4C0D-E1B4-4AC5-96E5-B2B8B304C51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48" creationId="{F6FDC5CA-6A72-4221-BBB9-CE5BA31A4A7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49" creationId="{DD6DAD6A-BBAE-46C1-BD42-44C212FC2D9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50" creationId="{C71CFC84-9E5E-48DE-9BB6-40502EC2755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51" creationId="{734BB98A-5B40-416C-9A09-33149E5DEEC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52" creationId="{8CC7955F-7611-4D1A-8A42-9C3D3919162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53" creationId="{86683D19-FC95-4D9D-8CC9-5805BDA995F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54" creationId="{430DC9D4-78A6-4D3F-869D-F010A58B45D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55" creationId="{1CE39371-37AE-4517-87F9-C47737BB035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56" creationId="{719A2F57-1738-49BD-B4A3-317CBFED485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57" creationId="{6F0E4B5E-854A-46D2-A76B-5AB47E905B1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58" creationId="{4AC1AC23-E4BD-48C5-9513-35F6F6DD00C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59" creationId="{82D2D277-EF73-4EF0-A9C6-75DB4BBEFFA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60" creationId="{23932EFA-5816-442E-B536-90077DCC00E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61" creationId="{322DA37C-3F2C-4510-9A17-E0806CAF883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62" creationId="{F576C8E9-193D-42D3-8285-790D64EA777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63" creationId="{661F9498-A65C-4262-A6A6-C9F43587481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64" creationId="{0FF16CE6-91AA-4546-9D67-03967DB68F6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65" creationId="{7BBF5B50-BBD9-446E-823D-9A3BB9A510A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66" creationId="{635BE799-10D5-44BC-B75A-C46A6DBB527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67" creationId="{7EDA52EF-3BDF-42D8-AC69-595EA1D2582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68" creationId="{0F885E0A-88E2-474E-8726-3228968C711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69" creationId="{14B67F85-2EE4-44B0-9003-C38092BF6B1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70" creationId="{B2A70FB5-1241-422A-9F18-DA53C0F883C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71" creationId="{9B64DE3E-59A5-41CE-B73B-7175D7EA7C6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72" creationId="{7F7E84C4-B142-4241-8A04-20B348C6043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73" creationId="{5D587B23-03A4-4B4D-A1A9-639070A808E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74" creationId="{D0EFB83D-E1A0-4C62-961D-E09C272EE7F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75" creationId="{88D784F9-7E39-449E-9658-85528F0BB42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76" creationId="{3D343954-173D-4AD0-ACCA-76463804135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77" creationId="{71E8F037-414C-4261-8401-25F90B35FDC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78" creationId="{9D0165D6-DA05-4DEA-9C3C-A0FA033977A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79" creationId="{76454AF7-1167-4196-83A6-3C9C887E54E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80" creationId="{CA407961-B14B-4DCF-BA12-A39EBBD5C71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81" creationId="{C28B2C6B-7CF1-4B1F-83E9-8E0D6987FC4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82" creationId="{AD39CF64-6EA6-4D8F-AF79-692F66A806B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83" creationId="{80FC7768-11A2-4A1F-9AA8-3FF63BABB92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84" creationId="{251529C3-6CC2-4D4E-8B1C-4912478ECF0C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85" creationId="{75AE4805-1A80-40AB-9DA2-AFA147B095B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86" creationId="{9C61C552-D1C6-4A1A-A007-355F8FCDA96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87" creationId="{C2D7CAF2-E879-450E-8A68-5A1EF7F4D6BC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88" creationId="{37C3B4F9-0957-4B95-BDF2-8CD6243AAE8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89" creationId="{A7DF6906-0A3F-415F-88AB-5AB3A674860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90" creationId="{CD914D2A-09E9-4667-BDD7-24B3ACA213B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91" creationId="{77CC4A14-4B6A-437C-9781-3186C0282B7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92" creationId="{D3DF6E79-7556-4DC1-9BE1-8FFD7B892BE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93" creationId="{07897021-557F-4A57-A69B-33F0B04D7A6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94" creationId="{6B8D5BBB-42F1-405C-9054-575BFEA38B1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95" creationId="{66F9F9A2-D652-4074-AB35-11A3CA79271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96" creationId="{6E2FC4E3-6A77-432B-B959-FB3A214271A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97" creationId="{21EEA571-24D2-4285-8103-F6E139B4A4E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98" creationId="{0444D74A-C17B-48D6-A3DD-50D882E34D5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199" creationId="{34AE8748-91E2-403B-9721-09F3F0FEC60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00" creationId="{AAD481F0-515B-4FCF-AE80-1655419D1AD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01" creationId="{E04E9B90-3C6F-4051-88FC-4B806B7183D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02" creationId="{09345402-ACF1-46E8-82E4-156208D14AD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03" creationId="{FCCE45F3-C3E7-4A86-B151-DBF081DE842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04" creationId="{E3C69085-F160-4EE0-91BD-834B25629AC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05" creationId="{3A1BF9B9-85A8-4EEE-A414-F9E40910E46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06" creationId="{52C8A7F2-13F8-48EE-BF0E-E8AE1A170C8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07" creationId="{EC766E6F-F2C2-424B-A891-24F61A5E014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08" creationId="{75812DF2-49F2-4E4B-B22B-7CF316A6D16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09" creationId="{690CCD5C-B8B1-4659-9F4A-A067ABCC5DA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10" creationId="{0126E482-7F59-46E7-9628-FA28A1BAA4D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11" creationId="{0CC293A6-EEF0-4427-9B5E-47BB98F88ED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12" creationId="{F8BE61EE-6CC4-4AF6-9830-7076DBDE21B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13" creationId="{4ABCD64A-27D5-4706-BFF7-82AE9B35E74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14" creationId="{5998EBEC-E091-467E-9E26-3C8DB23DBB5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15" creationId="{A354476D-9D74-45D8-A02F-9767EEBB16A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16" creationId="{656C6810-D739-4E84-8F78-A6588C5CFD5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17" creationId="{A3D17082-DEE6-4767-B0DC-756BB5FA3E1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18" creationId="{3BECB696-2D43-456D-9D64-5CB82169377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19" creationId="{C8B67CD5-E406-45C4-A3FB-13EB50E6709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20" creationId="{1AE81A8E-509B-4DCB-96CE-CCA718D20D1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21" creationId="{D89977EA-E041-4DEC-A52A-F0F81B22E4B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22" creationId="{1787B0CD-5919-4CDD-B073-0BCACC73960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23" creationId="{E97FD2D6-F598-45D5-B720-CF422427102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24" creationId="{5780EF1D-52AC-49BA-A2EB-6FA764BFB4D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25" creationId="{FB48D251-A60A-4D1E-A09D-FD98C7CB724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26" creationId="{7C846FC6-F173-4D28-B9B1-944B131C3C6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27" creationId="{8613372C-AB5F-4A34-9AC0-054D173621C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28" creationId="{8B3132F1-C2B3-4736-979B-D1FF999987C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29" creationId="{D5539DE6-CDFB-4CA3-8AA2-6C262AE1E83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30" creationId="{A228FB2A-2656-4B67-BE7D-F0B00791F92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31" creationId="{DE4316C3-5AFF-49F8-A295-54642378DF3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32" creationId="{4A507DE3-68CB-4E3B-8108-C009FFCAD14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33" creationId="{BCB3D7CB-FFE5-4A18-AAFC-AD62DF5D296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34" creationId="{8FA9E104-9E63-48FE-9655-FC849541F51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35" creationId="{841D6733-7B55-46C6-8C79-8552D63FF4A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36" creationId="{F819EEEC-5CB1-4665-8EA9-91E3F66F305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37" creationId="{0E7EC5E7-2D55-40F9-9F2A-ADC2A62CD01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38" creationId="{7FAF8CE1-87F4-4AC2-ACFB-AC7E46D24E7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39" creationId="{E82018B1-4648-4E28-AA49-998FF5D1DD1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40" creationId="{C47E3D8B-3C31-46EE-B10C-8F0E2A75A7A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41" creationId="{A6751154-0838-43FF-B8DE-B4D9C08B8C0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42" creationId="{09BB93A1-F65B-4AA2-9BBE-06F7AA25198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43" creationId="{B4349CEC-1DD3-42A9-9BCA-593DB3EA54D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44" creationId="{F0DBA207-F916-4D31-A3FA-6C86D4E2C17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45" creationId="{F398C9DD-E33E-436A-8CEC-2A285A929EA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46" creationId="{2EA1876C-0D98-41E2-B8AA-B30B6083EAB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47" creationId="{B243A0AB-F926-4FA3-AE8D-E61FB6D8D53C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48" creationId="{945B8864-E167-49B9-8EC2-40C06FF5EC9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49" creationId="{B557A581-C97A-4258-A9B1-2A2616751D0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50" creationId="{6AB2C52A-E6C8-4807-901F-9320DBA333F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51" creationId="{BB5DC3F3-494B-4212-A58A-049E9A3E918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52" creationId="{FD95A048-0DC3-48A6-B79F-9762524ACED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53" creationId="{76715209-75A3-4766-8B5A-E6D378ADFEE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54" creationId="{028ADF7D-6FF3-460C-B876-AAD38C81459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55" creationId="{C07FECA7-483D-4E0F-8B6E-2E225D79598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56" creationId="{9989A13B-5BAB-4C28-8CE7-486912D6FC8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57" creationId="{BAD055AB-3116-4B1B-AD1F-C32B25273B1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58" creationId="{825BDD42-B5D6-4583-8471-D36DAD7FEBB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59" creationId="{51D6AF44-9194-43B7-AC48-D4FA0FEF0C8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60" creationId="{EFDA666A-4C15-48E1-AB77-1E0DFEC9FED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61" creationId="{6713DE23-4710-4E55-B01D-7DDEDDB374E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62" creationId="{634B86B7-ECA8-48C1-A7B6-A4C6E6AA642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63" creationId="{BBCF3344-591D-4ABC-BA6A-94A941EAB9D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64" creationId="{3B3D40D2-122A-4A66-8F47-02BFDAAFA61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65" creationId="{094C741C-9018-489A-A553-EED4C738A9F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66" creationId="{8CA06F82-581E-47EE-8E5C-792C8F44085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67" creationId="{0A7E6DB4-6BCD-481D-8CDF-6E1F7C7CF23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68" creationId="{9F4517F1-58C5-4219-8B3F-39F69471884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69" creationId="{ECF97BDA-E639-48D9-BB7B-8FEAFCC001C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70" creationId="{1894FECE-BDB3-4438-920E-32264325C51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71" creationId="{BEF7890B-43BA-45D6-8FE9-841EB0D2B5F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72" creationId="{46ED698D-DEB4-47E4-9A3B-AE00C47E753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73" creationId="{63CD09AD-9631-44C0-93DD-304E2CF6A5BC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74" creationId="{E3ACA22E-830E-4740-B26D-668B66BF251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75" creationId="{CD4E02A3-E936-4160-9959-A37214890EC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76" creationId="{DB9A5B81-372D-4CC7-A121-E17914E9C48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77" creationId="{FFDB13E7-876B-41D6-B839-38E44E16820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78" creationId="{6D61F113-6B64-41E0-B075-B83F02E888DC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79" creationId="{18B38B8D-8CCC-423E-A2A2-8E90CD930D9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80" creationId="{F208FB9B-AB9A-486A-BA2D-00D6E8E8A4E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81" creationId="{9DF181BE-D89D-42B2-9BF9-517346522C6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82" creationId="{F3F96409-F3DC-4F23-953B-0C08B0D4B04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83" creationId="{E9636CE0-B1C5-45C5-9FC6-262AE29294B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84" creationId="{F8418D2A-47F8-4DDF-8836-72DA1D9A93A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85" creationId="{50329D47-4E69-407A-B813-D0254F5DC5A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86" creationId="{229F9E40-548C-4193-A23D-9D0B1BD46B2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87" creationId="{E1E0F6A8-0018-40D5-BF69-359B2686BF8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88" creationId="{4A535A53-FBD5-4AB4-A5A6-701FFB2E51B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89" creationId="{ADFCD9B8-CF07-4324-9A11-88878DA3885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90" creationId="{6BB10176-263F-4B91-A2DE-C77541BF741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91" creationId="{D1739F36-2FB0-4E73-A373-B2A301D0711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92" creationId="{DDFF3195-BBCE-4E77-94EB-94E47CFF878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93" creationId="{E41B7B4C-3DE4-4AB0-A4F9-E7950388957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94" creationId="{8371CFB5-3862-41F8-A9BD-3718F133131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95" creationId="{D44825CC-6B41-478B-880E-CBC64E2E49D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96" creationId="{7FF30610-B454-48D8-B9D0-8F585E625B3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97" creationId="{0F2D22DF-D456-4255-8673-91686890A16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98" creationId="{8CCC5C13-38EC-465E-86AA-3950868C48D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299" creationId="{E44C4295-8D71-438B-BFB7-F850A122976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00" creationId="{AFF8D136-A1CB-4ED2-A900-812FBA81EF5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01" creationId="{51F9C1F3-236C-4A4E-A63F-AD5DEC4F6D2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02" creationId="{069977DF-8DCB-4F18-AB76-40BC0B3B169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03" creationId="{2254DBB5-D7B4-4928-919C-14A10236F7C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04" creationId="{B5B2C7CE-0A22-4A65-B2D0-6CA81952774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05" creationId="{5C5CEEDF-4D05-44C6-AA39-DC7033832BBC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06" creationId="{390D0C87-3BBD-4175-90A9-E2978411035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07" creationId="{323210EE-BDCE-49ED-B4F3-408421202F0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08" creationId="{08B2502D-E0A5-4E12-9DD1-B1CE108C00E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09" creationId="{58F507C0-94A0-4537-AD72-C2744A9CAD7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10" creationId="{EE4C1A21-6F95-45B2-BF10-0A074562471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11" creationId="{5DEA3229-20A2-490E-A40E-717EDB1B3C5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12" creationId="{277A328B-3B74-4EA2-A764-FE3B62CD47F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13" creationId="{7FBCFA13-2F79-48D7-806B-99208CD8F7E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14" creationId="{CD90375B-BDF0-4A08-9BDF-0E19C081D0C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15" creationId="{5B86F4DF-B486-4BBC-BFB3-EBEB8F10454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16" creationId="{18EBDD5C-7065-44CE-AC7B-D2E918514BE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17" creationId="{780F0063-1CFE-47C8-98F3-9131865B1B9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18" creationId="{63D51539-0A5B-4963-83FD-19B0BF4E820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19" creationId="{6D56B48D-A81C-4E7B-B99E-6BD8017CC5E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20" creationId="{963F9B1E-5E8C-438F-9EB0-01562E65051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21" creationId="{81AB71A1-FE60-4BE8-A5B5-B6C5B0EFEF4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22" creationId="{858321E7-CBD7-4F4D-9771-8ECA46FEA50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23" creationId="{2105A64B-90C5-4CD2-BD20-DA21DC387C5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24" creationId="{582C4D0B-0D16-4C4D-A0DC-FA8D2B7D065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25" creationId="{9A64B459-3757-4B27-A098-B8A348B1396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26" creationId="{D48214B1-ADF4-4582-9A11-174E000133A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27" creationId="{F1344A31-2605-464E-BBA2-BE4B7D14462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28" creationId="{F4F1354D-30FF-4B29-A50F-8CC8B9070F4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29" creationId="{A76947A0-19D6-40CC-8D28-571F5DEB4CC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30" creationId="{8232DB9D-B876-43CC-891E-C74860F4A7A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31" creationId="{3B20C36F-E925-459F-8428-FF961EC625A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32" creationId="{BAA9CA46-920A-4BD7-8AF9-3AA5080FEC4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33" creationId="{57ABCD05-99F8-49C3-8C37-6F73DA395F7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34" creationId="{13AD0372-35F9-42E7-9628-C7C2DEE68BF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35" creationId="{A7E544B6-D621-4F74-917A-6CC17F66EE9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36" creationId="{FD12850F-BD27-4CB6-85E8-B31837EBC26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37" creationId="{70E3AC42-8D5F-487E-8354-BD9DC6D5F4D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38" creationId="{1DC9B886-0930-42B6-B5E8-30BEF63F35C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39" creationId="{FEB1F998-86CE-4085-B8A5-97050CBD726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40" creationId="{5F26A809-CEF4-47CF-90EB-900816F7BEC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41" creationId="{B62238A7-E595-42B7-B7AA-0C69C365843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42" creationId="{02C05CF0-4DCE-4755-BB6E-C493DEF9E07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43" creationId="{E674494D-7390-46BA-819D-8FFCC9D7AEF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44" creationId="{2F607BB5-96DC-4BC2-9D10-2B0AECB7E83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45" creationId="{B38F13D3-18B1-4109-8BF0-8BF44204C7A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46" creationId="{C787497C-A047-40B1-97AB-BE0F48E2C9F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47" creationId="{2E500757-69B9-445F-A56A-472DB4BFD38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48" creationId="{6DE20C38-9104-4855-83F1-C3ABC774329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49" creationId="{2A837DFC-B951-4826-852D-37EFC8BDC62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50" creationId="{9B68A396-C310-480C-A22C-79A297E20DC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51" creationId="{3A9289E3-A6E5-430D-A299-D144E037017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52" creationId="{FB3D4B51-3E65-4E77-A22D-9F93D83FD68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53" creationId="{044FC51F-4C7E-4EE0-8E8E-BD1EE6D66CC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54" creationId="{25957A54-C509-43F3-BB7D-20F18F68762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55" creationId="{A5B47853-2059-4870-B170-577AC46FFD6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56" creationId="{09001731-346F-48BB-B45D-FD251CE149D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57" creationId="{7194479E-D7D9-4361-B38F-D3DB5BA3E05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58" creationId="{0D2F74BD-B9B8-4AE3-B36F-2D85E79424C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59" creationId="{E38B3EC7-3A10-4F0B-9F9E-A31FF8B8183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60" creationId="{D05C69D4-39D7-45EF-8CAA-1129E0DEADD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61" creationId="{0882706C-04C0-4F0A-8CFC-0C05B13F724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62" creationId="{FCB31537-08EC-496C-BA71-CFB7C909401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63" creationId="{54DF0BCA-B667-4B5D-81FE-2282091EFAA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64" creationId="{60C12F37-26BC-4976-8F15-22DCDF2BB07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65" creationId="{EEE2F154-3BB1-432B-BED5-411488F4BF0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66" creationId="{A816D906-2A1D-4289-9EFC-C8436648E43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67" creationId="{A833D39B-67C1-4711-A840-F7CA69E8EDB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68" creationId="{8F055B74-60DA-48C0-BCD8-2D2FC9A5144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69" creationId="{E54EA236-BF1C-46B2-B820-425FD3A5529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70" creationId="{9F694956-B9D0-4D60-9B43-DB1B6A36C68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71" creationId="{0EC5FA16-0204-49A4-9825-41D8074D190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72" creationId="{A4BB08DD-25BD-473A-90B2-0C8CDFB9BE4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73" creationId="{1821EED4-3C0F-4E52-852F-DC009728CC6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74" creationId="{39AF450A-FBC0-4392-A5E6-1A0F36368BF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75" creationId="{C188C6C0-BFA4-4D44-A45F-BE54A352D1F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76" creationId="{5F3F4DDF-0D66-425B-BDE1-E514CB77EE1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77" creationId="{D4778E18-CC51-4063-8894-46876992EAF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78" creationId="{BF58955D-D9C3-4790-B7EF-981690C2228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79" creationId="{EE911FC3-F141-4948-9119-FA968A78829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80" creationId="{2F077FD4-7665-4541-858C-9C5498BB924C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81" creationId="{9560E5F4-8873-4787-8B65-EDE6F686295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82" creationId="{49AFE1C3-1B81-4C0C-8ED4-757C2B6A63C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83" creationId="{EC8B5445-BFBB-41F2-A717-7068305689C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84" creationId="{AD5C7346-94A6-46CC-8A08-B4DB849654E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85" creationId="{16106BC6-CB2C-4B66-9DC2-F3059756CFF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86" creationId="{95E15CD3-9D39-4C63-9FF4-F4DD4BEDE3A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87" creationId="{A224E1C2-221F-4F66-933B-C00912B568A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88" creationId="{5C25B2DD-A554-406E-87F1-6A67033629B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89" creationId="{5591CDA1-27AB-4B23-89EE-38BEA15E52C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90" creationId="{BAACFF23-1FF9-4291-B6CF-54BDF94E9CE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91" creationId="{DE893F35-2D02-4829-A4E7-585ADA3E489C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92" creationId="{F57BB4E9-5948-40B0-8E92-42BD32FA727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93" creationId="{F8D6A951-D72E-41CC-B3FB-ED6447358F8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94" creationId="{AE798CB2-A94D-46A9-B2C5-EFAB998046D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95" creationId="{46357663-C3F2-43EC-A059-CD7C2049FF0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96" creationId="{BA3913FE-EDBC-4F0C-93FF-63FEE8A9EBA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97" creationId="{EA7D3361-AB72-49AB-B3F4-7E83311276A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98" creationId="{FC7B252C-3326-4788-B315-58154847BFD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399" creationId="{51DBC298-1938-46AF-AD76-CEB507E6C99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00" creationId="{FA092C39-C515-49E0-8135-3C086E43A9A7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01" creationId="{8703F75D-15A8-4A75-94B2-46380E2746A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02" creationId="{88DCAAD6-EAC5-444E-A863-3210B750B3E0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03" creationId="{3EF4290F-B814-4B12-AA3D-33E8199B697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04" creationId="{5B2EBC0E-3780-4405-9DC1-A3A7C707EF3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05" creationId="{A67FD312-182D-416B-8BDB-5BA3A1943539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06" creationId="{A6A5EF02-2F7D-43D7-A0FA-9ED82794A6A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07" creationId="{DDDF3C66-1828-40FE-BB70-A2F741CDB0C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08" creationId="{D56DA65E-31F3-4E8D-BCC2-1DB6CF6BAF9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09" creationId="{A4B76580-A74A-4DD4-ADB4-8FAFF68E222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10" creationId="{152CD164-D9FE-4578-B757-EE25B445D95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11" creationId="{4B70D562-2120-4855-9D1B-24ED74E0BCC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12" creationId="{259FECE0-B083-4054-BE29-ED88708C06D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13" creationId="{9A2AA1F7-AD2C-4DBD-957E-FCDD64E85245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14" creationId="{7CA069C1-7C8E-4051-AC9D-2A3DBC5CF36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15" creationId="{CAC0CC0D-E038-4822-97E3-E14B3878BB5D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16" creationId="{E6A61F47-4378-4145-A817-700107F7049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17" creationId="{CBE08477-9670-4889-A3DF-EE3C1105FBF3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18" creationId="{DFC0BD40-BA00-417A-BCE2-33A1699594CC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19" creationId="{2756B845-6B1B-4433-A9CA-B3E09C953EE1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20" creationId="{F7A1A345-67B2-4204-A5E4-37953B49582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21" creationId="{5D09921E-AC7D-429C-9D09-29C0BBC0361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22" creationId="{E5439C90-B637-482C-9D60-91B7A8002644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23" creationId="{5E9BD76A-9443-4AF5-A0F3-72C8B0033DA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24" creationId="{719E7C88-5DC0-4AEB-8E37-651A8DAFDB16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25" creationId="{98227546-A2FB-4D51-9467-F3CE4F056D28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26" creationId="{FB7AF9F0-5E10-4AD8-996B-A7505415B7EB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27" creationId="{9EEBF2AD-ECAB-4244-9A75-5372885B96FE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28" creationId="{5256913C-7D08-4AFD-AFD9-0A69455FA09A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29" creationId="{AD3A617B-62B6-48BB-98B6-1F8D24BCDB7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30" creationId="{473809D4-075F-4603-A8BC-AAD5A40E9062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31" creationId="{76A9AC13-2448-437C-A659-88B9E3937C0F}"/>
          </ac:spMkLst>
        </pc:spChg>
        <pc:spChg chg="mod topLvl">
          <ac:chgData name="Matteo Francia" userId="fbe833e6-b551-4418-a2a7-4d1023d25bd4" providerId="ADAL" clId="{90EB2723-F97B-4084-A390-02C7BBB0CA57}" dt="2024-09-24T12:49:21.955" v="454" actId="164"/>
          <ac:spMkLst>
            <pc:docMk/>
            <pc:sldMk cId="1738823371" sldId="258"/>
            <ac:spMk id="432" creationId="{B4830CC4-3170-4E42-8A6D-78BFB78C3D9B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33" creationId="{187EC482-13E3-4059-BDBE-07C673B7BDB2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34" creationId="{53DBDE58-167D-47A4-B4A8-947E12689AAA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35" creationId="{C0582EDF-60CB-428A-9743-CE168A85DA27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36" creationId="{291AC649-F7E9-4C49-BBA4-C2EC40C25A8B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37" creationId="{51F1B69F-03F0-429A-8081-2D087A366FED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38" creationId="{F73D2359-4BF1-4124-A24A-E190994B0BA1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39" creationId="{64345662-57D5-4AF7-9649-C0D03A492EB9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40" creationId="{735E42E7-D666-421B-9E76-9E57432EC870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41" creationId="{078BA97C-0308-4C3B-B3FD-81FDD76444E6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42" creationId="{A5F43AF9-D545-4ABC-BA13-FEF0240C10A5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43" creationId="{685F3E6F-90D6-4F1A-A627-5092DCF8D518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44" creationId="{C1B03B32-F2A2-4316-A603-0DE898CC67D2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45" creationId="{14BE2238-665D-452C-9DA9-27C48E4B7DAB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46" creationId="{1DA6972B-D246-4E20-BDE7-61C2116D9619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47" creationId="{D0F6A19B-E735-4B91-A6F6-FAB75DB6C801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48" creationId="{B66B20C4-5B52-4EFF-BA61-378F410C4421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49" creationId="{6A040AFD-8A49-4D4D-A0B4-95846C3A97B5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50" creationId="{C1CAA85A-F2E1-44C7-8E04-F1CA42BB7BF2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51" creationId="{A22EDB89-C49B-4B92-9F86-A47B309FF947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52" creationId="{35DCFAFA-8A0B-4A72-AD85-F551D0CF3D7C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53" creationId="{A87F9F80-A8B0-40AE-92C2-55B3B2637EC4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54" creationId="{7CB214E4-BCF9-470E-A767-E7D195A8EB37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55" creationId="{62DDE1E6-30CB-4D8A-9B95-A75DEE22B46D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56" creationId="{1330A64F-1A92-4706-AD7F-828B3508FA19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57" creationId="{E9713AA5-A52B-483F-9508-5F564EB7B3DD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58" creationId="{08E8F4D6-E04C-4BE9-B9A6-7FA19A8B5EEA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59" creationId="{209921ED-76ED-49A3-9300-6C0539FC54E2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60" creationId="{6E76BBBF-578E-4588-BF55-5F88B26C336B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61" creationId="{957E65D9-8FA6-4B1A-9452-98A4541433BF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62" creationId="{B5048404-8EBD-4BBB-B970-E6992DEA6A3F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63" creationId="{613A0835-E2A2-4FD5-B2AE-D921D68922BB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64" creationId="{BF154E41-4E30-4334-99BA-233C4A401E00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65" creationId="{34819421-4B7D-462D-8028-6ECFADD0D454}"/>
          </ac:spMkLst>
        </pc:spChg>
        <pc:spChg chg="mod">
          <ac:chgData name="Matteo Francia" userId="fbe833e6-b551-4418-a2a7-4d1023d25bd4" providerId="ADAL" clId="{90EB2723-F97B-4084-A390-02C7BBB0CA57}" dt="2024-09-24T10:40:53.082" v="26" actId="338"/>
          <ac:spMkLst>
            <pc:docMk/>
            <pc:sldMk cId="1738823371" sldId="258"/>
            <ac:spMk id="466" creationId="{76628076-2B98-476F-90BB-D89686DCA3E1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68" creationId="{99C1A9B7-5F93-449A-A002-C56EEEB6EADF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69" creationId="{D3CEAD75-7226-4AD2-870E-9C7B131DC9B8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70" creationId="{2E58A26B-B7FF-412A-8B7B-60FBDE6D5B97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71" creationId="{AAC9C0F3-9085-4A16-944D-9650E6EF023C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72" creationId="{B78B5632-E511-4DB6-A402-6AF7183E3BA6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73" creationId="{E8363830-F39F-4393-9C67-4C74CB90CF0E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74" creationId="{75309A99-558A-4AFA-BAC8-8643726FDBF4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75" creationId="{5508250C-D0E8-475E-A722-8A3A69C98C57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76" creationId="{BF8C9FFE-CE96-4C96-924E-B1C7F96680EA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77" creationId="{19E0B093-8084-4229-A11C-C297ACF1ABE8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78" creationId="{6C5A759C-2D68-407C-8986-0349BA7143A8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79" creationId="{1DF26460-592A-4BD9-AB08-BB000A3A1C1A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81" creationId="{200349C2-E178-4476-AF40-C02EB9B04120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82" creationId="{6690EB3B-D299-498E-95E0-0166FD87DA7E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83" creationId="{4B7F693C-BAD8-4E28-8323-EB797B08D299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84" creationId="{60B76C38-CE12-42B1-ACAD-13D330D1FB3B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85" creationId="{C2864467-21FA-4569-BF01-8422DCCB6135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86" creationId="{1AF53BD6-F006-417A-879A-40B6515D6183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87" creationId="{F7705016-0146-4D83-B16D-07E6124F11F7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88" creationId="{679B9DDB-E488-4FAD-9418-72B3F9028446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89" creationId="{7E9149AB-239D-4FF1-984C-F883A2C7CFB5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90" creationId="{B0FD3D82-FB17-4D20-A16D-D0B20B28C216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91" creationId="{F5645B4C-835B-41A8-BB67-CC28136E12C3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98" creationId="{C7D62436-DFFE-467C-A2B0-0B32773D9EAA}"/>
          </ac:spMkLst>
        </pc:spChg>
        <pc:spChg chg="add del mod ord">
          <ac:chgData name="Matteo Francia" userId="fbe833e6-b551-4418-a2a7-4d1023d25bd4" providerId="ADAL" clId="{90EB2723-F97B-4084-A390-02C7BBB0CA57}" dt="2024-09-24T10:44:31.225" v="140"/>
          <ac:spMkLst>
            <pc:docMk/>
            <pc:sldMk cId="1738823371" sldId="258"/>
            <ac:spMk id="499" creationId="{C4E99653-714E-4056-8F9B-D7D2AE86FA6F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00" creationId="{EE35B824-9E85-4A1A-93C2-732E834D1F03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01" creationId="{EFCF20CB-DB8A-4ED3-A370-B02140420C87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02" creationId="{46C2CDDB-18FB-4619-9270-E890BE2B457B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03" creationId="{0ACA87C7-9B15-4DB4-BBC3-18642224028D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04" creationId="{AD62BF71-9E53-4CD5-9B8F-8437E95563AA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05" creationId="{BEE24FC8-44B3-4FCF-8AA9-F8FDB2F557E9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06" creationId="{D090E961-754B-422F-B472-89D446E043D0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07" creationId="{A55AFDCC-0275-453D-B9DE-7C0237B933E3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08" creationId="{5400D1CB-2958-4ECD-A09D-5013655B1DAA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09" creationId="{73193D55-7F53-4FE3-81AE-C3F76AA929E2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10" creationId="{01BEE025-B519-4C1D-BBBB-084BA7AFCE6D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11" creationId="{B1C8C2C7-5FB8-414A-A4A2-2BE9BB989355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13" creationId="{E11B90DC-C575-471D-902A-BE115F3DC412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14" creationId="{1DA30191-8F11-4287-A6A5-2A5E4403BDE6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15" creationId="{8E34FC64-3361-4E53-9663-7D02D89E2D00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16" creationId="{30AA8E17-B2C8-4034-9988-4F2C64EFC2AE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17" creationId="{10280101-3CE9-449A-8F56-D94A4E1DC74D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18" creationId="{453F3467-1B7F-461D-B678-7EDDCEB18BD3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19" creationId="{86BE1C68-5A69-44F2-B9E2-DFB5DFC87A9B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20" creationId="{2D198535-4347-4282-B030-00407A3FC11A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21" creationId="{E98F7C80-379F-45BA-A782-15E351216D65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22" creationId="{C41B01F1-C8D5-4426-80B9-0D3AC412E4BE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23" creationId="{106350EE-A9EA-45E6-80FF-736BF9D445B7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30" creationId="{A6EBD7E3-038B-42D6-BF48-533EDE816664}"/>
          </ac:spMkLst>
        </pc:spChg>
        <pc:spChg chg="add del mod ord">
          <ac:chgData name="Matteo Francia" userId="fbe833e6-b551-4418-a2a7-4d1023d25bd4" providerId="ADAL" clId="{90EB2723-F97B-4084-A390-02C7BBB0CA57}" dt="2024-09-24T10:44:55.696" v="159" actId="21"/>
          <ac:spMkLst>
            <pc:docMk/>
            <pc:sldMk cId="1738823371" sldId="258"/>
            <ac:spMk id="531" creationId="{977E9811-1CEA-47D5-A32F-21807DA9E336}"/>
          </ac:spMkLst>
        </pc:spChg>
        <pc:grpChg chg="add del mod">
          <ac:chgData name="Matteo Francia" userId="fbe833e6-b551-4418-a2a7-4d1023d25bd4" providerId="ADAL" clId="{90EB2723-F97B-4084-A390-02C7BBB0CA57}" dt="2024-09-24T10:40:23.797" v="24" actId="165"/>
          <ac:grpSpMkLst>
            <pc:docMk/>
            <pc:sldMk cId="1738823371" sldId="258"/>
            <ac:grpSpMk id="4" creationId="{3B7D9F8F-E1A3-43B1-AC32-7DF89EAB14CC}"/>
          </ac:grpSpMkLst>
        </pc:grpChg>
        <pc:grpChg chg="mod topLvl">
          <ac:chgData name="Matteo Francia" userId="fbe833e6-b551-4418-a2a7-4d1023d25bd4" providerId="ADAL" clId="{90EB2723-F97B-4084-A390-02C7BBB0CA57}" dt="2024-09-24T10:40:53.082" v="26" actId="338"/>
          <ac:grpSpMkLst>
            <pc:docMk/>
            <pc:sldMk cId="1738823371" sldId="258"/>
            <ac:grpSpMk id="9" creationId="{53B9507C-833B-4051-B776-FF820BE0412C}"/>
          </ac:grpSpMkLst>
        </pc:grpChg>
        <pc:grpChg chg="del mod topLvl">
          <ac:chgData name="Matteo Francia" userId="fbe833e6-b551-4418-a2a7-4d1023d25bd4" providerId="ADAL" clId="{90EB2723-F97B-4084-A390-02C7BBB0CA57}" dt="2024-09-24T10:41:22.811" v="27" actId="165"/>
          <ac:grpSpMkLst>
            <pc:docMk/>
            <pc:sldMk cId="1738823371" sldId="258"/>
            <ac:grpSpMk id="14" creationId="{4BE3CECD-7318-493C-B84E-DBE968AE1D9E}"/>
          </ac:grpSpMkLst>
        </pc:grpChg>
        <pc:grpChg chg="add mod">
          <ac:chgData name="Matteo Francia" userId="fbe833e6-b551-4418-a2a7-4d1023d25bd4" providerId="ADAL" clId="{90EB2723-F97B-4084-A390-02C7BBB0CA57}" dt="2024-09-24T10:40:53.082" v="26" actId="338"/>
          <ac:grpSpMkLst>
            <pc:docMk/>
            <pc:sldMk cId="1738823371" sldId="258"/>
            <ac:grpSpMk id="467" creationId="{1CB9D300-A942-4C9A-AD53-650D32583A92}"/>
          </ac:grpSpMkLst>
        </pc:grpChg>
        <pc:grpChg chg="add mod">
          <ac:chgData name="Matteo Francia" userId="fbe833e6-b551-4418-a2a7-4d1023d25bd4" providerId="ADAL" clId="{90EB2723-F97B-4084-A390-02C7BBB0CA57}" dt="2024-09-24T12:49:21.955" v="454" actId="164"/>
          <ac:grpSpMkLst>
            <pc:docMk/>
            <pc:sldMk cId="1738823371" sldId="258"/>
            <ac:grpSpMk id="532" creationId="{DDB472D7-8A0C-46A8-8715-718C4B04C454}"/>
          </ac:grpSpMkLst>
        </pc:grpChg>
        <pc:picChg chg="del mod topLvl">
          <ac:chgData name="Matteo Francia" userId="fbe833e6-b551-4418-a2a7-4d1023d25bd4" providerId="ADAL" clId="{90EB2723-F97B-4084-A390-02C7BBB0CA57}" dt="2024-09-24T10:44:22.410" v="136" actId="478"/>
          <ac:picMkLst>
            <pc:docMk/>
            <pc:sldMk cId="1738823371" sldId="258"/>
            <ac:picMk id="5" creationId="{4B04A22E-3AA2-410C-B669-5AC42F0A6BD8}"/>
          </ac:picMkLst>
        </pc:picChg>
        <pc:picChg chg="add del mod ord">
          <ac:chgData name="Matteo Francia" userId="fbe833e6-b551-4418-a2a7-4d1023d25bd4" providerId="ADAL" clId="{90EB2723-F97B-4084-A390-02C7BBB0CA57}" dt="2024-09-24T10:44:31.225" v="140"/>
          <ac:picMkLst>
            <pc:docMk/>
            <pc:sldMk cId="1738823371" sldId="258"/>
            <ac:picMk id="480" creationId="{F3ED8727-90DF-4CC2-8268-73B899363F1E}"/>
          </ac:picMkLst>
        </pc:picChg>
        <pc:picChg chg="add del mod ord">
          <ac:chgData name="Matteo Francia" userId="fbe833e6-b551-4418-a2a7-4d1023d25bd4" providerId="ADAL" clId="{90EB2723-F97B-4084-A390-02C7BBB0CA57}" dt="2024-09-24T10:44:55.696" v="159" actId="21"/>
          <ac:picMkLst>
            <pc:docMk/>
            <pc:sldMk cId="1738823371" sldId="258"/>
            <ac:picMk id="512" creationId="{86925C67-A379-4E9D-B033-E0309C80CB6F}"/>
          </ac:picMkLst>
        </pc:picChg>
        <pc:cxnChg chg="mod topLvl">
          <ac:chgData name="Matteo Francia" userId="fbe833e6-b551-4418-a2a7-4d1023d25bd4" providerId="ADAL" clId="{90EB2723-F97B-4084-A390-02C7BBB0CA57}" dt="2024-09-24T10:40:53.082" v="26" actId="338"/>
          <ac:cxnSpMkLst>
            <pc:docMk/>
            <pc:sldMk cId="1738823371" sldId="258"/>
            <ac:cxnSpMk id="10" creationId="{CDDD5F1F-104E-4773-B022-7426D0643C07}"/>
          </ac:cxnSpMkLst>
        </pc:cxnChg>
        <pc:cxnChg chg="mod topLvl">
          <ac:chgData name="Matteo Francia" userId="fbe833e6-b551-4418-a2a7-4d1023d25bd4" providerId="ADAL" clId="{90EB2723-F97B-4084-A390-02C7BBB0CA57}" dt="2024-09-24T10:40:53.082" v="26" actId="338"/>
          <ac:cxnSpMkLst>
            <pc:docMk/>
            <pc:sldMk cId="1738823371" sldId="258"/>
            <ac:cxnSpMk id="11" creationId="{524F69EE-29E7-40CA-9525-556FAF84163F}"/>
          </ac:cxnSpMkLst>
        </pc:cxnChg>
        <pc:cxnChg chg="mod topLvl">
          <ac:chgData name="Matteo Francia" userId="fbe833e6-b551-4418-a2a7-4d1023d25bd4" providerId="ADAL" clId="{90EB2723-F97B-4084-A390-02C7BBB0CA57}" dt="2024-09-24T10:40:53.082" v="26" actId="338"/>
          <ac:cxnSpMkLst>
            <pc:docMk/>
            <pc:sldMk cId="1738823371" sldId="258"/>
            <ac:cxnSpMk id="12" creationId="{8488384C-E488-466C-A0BC-E1EF79033CA8}"/>
          </ac:cxnSpMkLst>
        </pc:cxnChg>
        <pc:cxnChg chg="mod topLvl">
          <ac:chgData name="Matteo Francia" userId="fbe833e6-b551-4418-a2a7-4d1023d25bd4" providerId="ADAL" clId="{90EB2723-F97B-4084-A390-02C7BBB0CA57}" dt="2024-09-24T10:40:53.082" v="26" actId="338"/>
          <ac:cxnSpMkLst>
            <pc:docMk/>
            <pc:sldMk cId="1738823371" sldId="258"/>
            <ac:cxnSpMk id="13" creationId="{1C219108-F116-41BE-8C6A-274659C96D8D}"/>
          </ac:cxnSpMkLst>
        </pc:cxnChg>
        <pc:cxnChg chg="add del mod ord">
          <ac:chgData name="Matteo Francia" userId="fbe833e6-b551-4418-a2a7-4d1023d25bd4" providerId="ADAL" clId="{90EB2723-F97B-4084-A390-02C7BBB0CA57}" dt="2024-09-24T10:44:31.225" v="140"/>
          <ac:cxnSpMkLst>
            <pc:docMk/>
            <pc:sldMk cId="1738823371" sldId="258"/>
            <ac:cxnSpMk id="492" creationId="{E7E21FBE-476E-402F-B59F-2FB73BEB4722}"/>
          </ac:cxnSpMkLst>
        </pc:cxnChg>
        <pc:cxnChg chg="add del mod ord">
          <ac:chgData name="Matteo Francia" userId="fbe833e6-b551-4418-a2a7-4d1023d25bd4" providerId="ADAL" clId="{90EB2723-F97B-4084-A390-02C7BBB0CA57}" dt="2024-09-24T10:44:31.225" v="140"/>
          <ac:cxnSpMkLst>
            <pc:docMk/>
            <pc:sldMk cId="1738823371" sldId="258"/>
            <ac:cxnSpMk id="493" creationId="{257E88B2-03F0-4FEB-9B16-F91DA7F01CFB}"/>
          </ac:cxnSpMkLst>
        </pc:cxnChg>
        <pc:cxnChg chg="add del mod ord">
          <ac:chgData name="Matteo Francia" userId="fbe833e6-b551-4418-a2a7-4d1023d25bd4" providerId="ADAL" clId="{90EB2723-F97B-4084-A390-02C7BBB0CA57}" dt="2024-09-24T10:44:31.225" v="140"/>
          <ac:cxnSpMkLst>
            <pc:docMk/>
            <pc:sldMk cId="1738823371" sldId="258"/>
            <ac:cxnSpMk id="494" creationId="{A282E0E3-1426-4F6C-A578-0A9DF639C780}"/>
          </ac:cxnSpMkLst>
        </pc:cxnChg>
        <pc:cxnChg chg="add del mod ord">
          <ac:chgData name="Matteo Francia" userId="fbe833e6-b551-4418-a2a7-4d1023d25bd4" providerId="ADAL" clId="{90EB2723-F97B-4084-A390-02C7BBB0CA57}" dt="2024-09-24T10:44:31.225" v="140"/>
          <ac:cxnSpMkLst>
            <pc:docMk/>
            <pc:sldMk cId="1738823371" sldId="258"/>
            <ac:cxnSpMk id="495" creationId="{6D6CD5AF-4CB5-40C6-9E82-55607C34C673}"/>
          </ac:cxnSpMkLst>
        </pc:cxnChg>
        <pc:cxnChg chg="add del mod ord">
          <ac:chgData name="Matteo Francia" userId="fbe833e6-b551-4418-a2a7-4d1023d25bd4" providerId="ADAL" clId="{90EB2723-F97B-4084-A390-02C7BBB0CA57}" dt="2024-09-24T10:44:31.225" v="140"/>
          <ac:cxnSpMkLst>
            <pc:docMk/>
            <pc:sldMk cId="1738823371" sldId="258"/>
            <ac:cxnSpMk id="496" creationId="{00F062BD-99A0-4DF3-BF48-C48410DE4189}"/>
          </ac:cxnSpMkLst>
        </pc:cxnChg>
        <pc:cxnChg chg="add del mod ord">
          <ac:chgData name="Matteo Francia" userId="fbe833e6-b551-4418-a2a7-4d1023d25bd4" providerId="ADAL" clId="{90EB2723-F97B-4084-A390-02C7BBB0CA57}" dt="2024-09-24T10:44:31.225" v="140"/>
          <ac:cxnSpMkLst>
            <pc:docMk/>
            <pc:sldMk cId="1738823371" sldId="258"/>
            <ac:cxnSpMk id="497" creationId="{CA6B0084-C9BA-4C5C-9845-8AE9D8A03C62}"/>
          </ac:cxnSpMkLst>
        </pc:cxnChg>
        <pc:cxnChg chg="add del mod ord">
          <ac:chgData name="Matteo Francia" userId="fbe833e6-b551-4418-a2a7-4d1023d25bd4" providerId="ADAL" clId="{90EB2723-F97B-4084-A390-02C7BBB0CA57}" dt="2024-09-24T10:44:55.696" v="159" actId="21"/>
          <ac:cxnSpMkLst>
            <pc:docMk/>
            <pc:sldMk cId="1738823371" sldId="258"/>
            <ac:cxnSpMk id="524" creationId="{AEF34DA7-35F0-4243-A385-4800D3C35ADD}"/>
          </ac:cxnSpMkLst>
        </pc:cxnChg>
        <pc:cxnChg chg="add del mod ord">
          <ac:chgData name="Matteo Francia" userId="fbe833e6-b551-4418-a2a7-4d1023d25bd4" providerId="ADAL" clId="{90EB2723-F97B-4084-A390-02C7BBB0CA57}" dt="2024-09-24T10:44:55.696" v="159" actId="21"/>
          <ac:cxnSpMkLst>
            <pc:docMk/>
            <pc:sldMk cId="1738823371" sldId="258"/>
            <ac:cxnSpMk id="525" creationId="{AD8137FC-7850-4EE6-88BE-495C0A643016}"/>
          </ac:cxnSpMkLst>
        </pc:cxnChg>
        <pc:cxnChg chg="add del mod ord">
          <ac:chgData name="Matteo Francia" userId="fbe833e6-b551-4418-a2a7-4d1023d25bd4" providerId="ADAL" clId="{90EB2723-F97B-4084-A390-02C7BBB0CA57}" dt="2024-09-24T10:44:55.696" v="159" actId="21"/>
          <ac:cxnSpMkLst>
            <pc:docMk/>
            <pc:sldMk cId="1738823371" sldId="258"/>
            <ac:cxnSpMk id="526" creationId="{2CE1E9A0-1AAF-4E6B-A231-E7AC1C29A665}"/>
          </ac:cxnSpMkLst>
        </pc:cxnChg>
        <pc:cxnChg chg="add del mod ord">
          <ac:chgData name="Matteo Francia" userId="fbe833e6-b551-4418-a2a7-4d1023d25bd4" providerId="ADAL" clId="{90EB2723-F97B-4084-A390-02C7BBB0CA57}" dt="2024-09-24T10:44:55.696" v="159" actId="21"/>
          <ac:cxnSpMkLst>
            <pc:docMk/>
            <pc:sldMk cId="1738823371" sldId="258"/>
            <ac:cxnSpMk id="527" creationId="{9B58E247-1E17-4448-BD5E-B2706F83FF19}"/>
          </ac:cxnSpMkLst>
        </pc:cxnChg>
        <pc:cxnChg chg="add del mod ord">
          <ac:chgData name="Matteo Francia" userId="fbe833e6-b551-4418-a2a7-4d1023d25bd4" providerId="ADAL" clId="{90EB2723-F97B-4084-A390-02C7BBB0CA57}" dt="2024-09-24T10:44:55.696" v="159" actId="21"/>
          <ac:cxnSpMkLst>
            <pc:docMk/>
            <pc:sldMk cId="1738823371" sldId="258"/>
            <ac:cxnSpMk id="528" creationId="{A1CA393C-9309-4710-A044-F4784C86AD96}"/>
          </ac:cxnSpMkLst>
        </pc:cxnChg>
        <pc:cxnChg chg="add del mod ord">
          <ac:chgData name="Matteo Francia" userId="fbe833e6-b551-4418-a2a7-4d1023d25bd4" providerId="ADAL" clId="{90EB2723-F97B-4084-A390-02C7BBB0CA57}" dt="2024-09-24T10:44:55.696" v="159" actId="21"/>
          <ac:cxnSpMkLst>
            <pc:docMk/>
            <pc:sldMk cId="1738823371" sldId="258"/>
            <ac:cxnSpMk id="529" creationId="{2BBF3BA7-F426-456C-BF50-21C8EA76A7BC}"/>
          </ac:cxnSpMkLst>
        </pc:cxnChg>
      </pc:sldChg>
      <pc:sldChg chg="addSp delSp modSp new mod">
        <pc:chgData name="Matteo Francia" userId="fbe833e6-b551-4418-a2a7-4d1023d25bd4" providerId="ADAL" clId="{90EB2723-F97B-4084-A390-02C7BBB0CA57}" dt="2024-09-24T10:52:16.813" v="370" actId="14100"/>
        <pc:sldMkLst>
          <pc:docMk/>
          <pc:sldMk cId="2784406107" sldId="259"/>
        </pc:sldMkLst>
        <pc:spChg chg="del">
          <ac:chgData name="Matteo Francia" userId="fbe833e6-b551-4418-a2a7-4d1023d25bd4" providerId="ADAL" clId="{90EB2723-F97B-4084-A390-02C7BBB0CA57}" dt="2024-09-24T10:44:58.593" v="161" actId="478"/>
          <ac:spMkLst>
            <pc:docMk/>
            <pc:sldMk cId="2784406107" sldId="259"/>
            <ac:spMk id="2" creationId="{5FCB9AE8-0EB6-4A5E-8892-4B20C7ECB80E}"/>
          </ac:spMkLst>
        </pc:spChg>
        <pc:spChg chg="del">
          <ac:chgData name="Matteo Francia" userId="fbe833e6-b551-4418-a2a7-4d1023d25bd4" providerId="ADAL" clId="{90EB2723-F97B-4084-A390-02C7BBB0CA57}" dt="2024-09-24T10:44:58.593" v="161" actId="478"/>
          <ac:spMkLst>
            <pc:docMk/>
            <pc:sldMk cId="2784406107" sldId="259"/>
            <ac:spMk id="3" creationId="{90A40D3D-2F08-4ECB-95CE-319DC14A9506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4" creationId="{6139E242-E887-4CD2-8D5A-72A7F818F8F4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5" creationId="{034B9115-36CE-4CFD-88DA-0EFA87BB75A8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6" creationId="{8A0A578B-D61E-4188-84E7-BAC0F09DDCE3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7" creationId="{C0417EEE-68E8-4697-A6F9-1749EDC80036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8" creationId="{ADE07A2F-9B4B-4005-8030-E32B19372BDE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9" creationId="{75EAA465-B669-4152-9A20-BF60F7F12BCA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10" creationId="{5321771B-92D5-4F54-B278-C165E04C3B0E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11" creationId="{24199F86-C330-4034-9ED4-5D10CBC34803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12" creationId="{1985A689-AEB9-4F6A-BD1D-ABC73EF2BA89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13" creationId="{C7477107-4C30-429A-B229-B3FD8E9FD445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14" creationId="{68818A8A-0A33-48AE-B920-C77BFD963461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15" creationId="{3A84B9FD-1744-46F0-AFFC-078CF0FBA919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17" creationId="{D401628A-7BFA-4589-947F-651020050D1D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18" creationId="{76B26726-B5D8-433D-A07C-4F26130F0FAB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19" creationId="{5BB342D0-B641-4ACF-91FD-61B632459202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20" creationId="{285511B3-FD69-4B2D-9457-D5D3BB63C5F7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21" creationId="{C67DBB3D-CB18-4F1A-A045-3D3BBFE42E89}"/>
          </ac:spMkLst>
        </pc:spChg>
        <pc:spChg chg="add mod ord">
          <ac:chgData name="Matteo Francia" userId="fbe833e6-b551-4418-a2a7-4d1023d25bd4" providerId="ADAL" clId="{90EB2723-F97B-4084-A390-02C7BBB0CA57}" dt="2024-09-24T10:49:39.183" v="329" actId="166"/>
          <ac:spMkLst>
            <pc:docMk/>
            <pc:sldMk cId="2784406107" sldId="259"/>
            <ac:spMk id="22" creationId="{024BCC8B-3C2E-4CCD-B571-61E17E486525}"/>
          </ac:spMkLst>
        </pc:spChg>
        <pc:spChg chg="add mod ord">
          <ac:chgData name="Matteo Francia" userId="fbe833e6-b551-4418-a2a7-4d1023d25bd4" providerId="ADAL" clId="{90EB2723-F97B-4084-A390-02C7BBB0CA57}" dt="2024-09-24T10:49:24.360" v="247" actId="166"/>
          <ac:spMkLst>
            <pc:docMk/>
            <pc:sldMk cId="2784406107" sldId="259"/>
            <ac:spMk id="23" creationId="{2C906722-8A7A-401B-876D-67FEC38FDE0C}"/>
          </ac:spMkLst>
        </pc:spChg>
        <pc:spChg chg="add mod">
          <ac:chgData name="Matteo Francia" userId="fbe833e6-b551-4418-a2a7-4d1023d25bd4" providerId="ADAL" clId="{90EB2723-F97B-4084-A390-02C7BBB0CA57}" dt="2024-09-24T10:50:51.993" v="349" actId="122"/>
          <ac:spMkLst>
            <pc:docMk/>
            <pc:sldMk cId="2784406107" sldId="259"/>
            <ac:spMk id="24" creationId="{E69639F7-B660-42F2-BE96-8CFA0C0A811E}"/>
          </ac:spMkLst>
        </pc:spChg>
        <pc:spChg chg="add mod">
          <ac:chgData name="Matteo Francia" userId="fbe833e6-b551-4418-a2a7-4d1023d25bd4" providerId="ADAL" clId="{90EB2723-F97B-4084-A390-02C7BBB0CA57}" dt="2024-09-24T10:52:00.827" v="362" actId="12788"/>
          <ac:spMkLst>
            <pc:docMk/>
            <pc:sldMk cId="2784406107" sldId="259"/>
            <ac:spMk id="25" creationId="{7E2E8266-AF2D-400E-A973-0EB0640131E2}"/>
          </ac:spMkLst>
        </pc:spChg>
        <pc:spChg chg="add mod">
          <ac:chgData name="Matteo Francia" userId="fbe833e6-b551-4418-a2a7-4d1023d25bd4" providerId="ADAL" clId="{90EB2723-F97B-4084-A390-02C7BBB0CA57}" dt="2024-09-24T10:52:02.538" v="363" actId="465"/>
          <ac:spMkLst>
            <pc:docMk/>
            <pc:sldMk cId="2784406107" sldId="259"/>
            <ac:spMk id="26" creationId="{9A4C2A3E-8953-4D67-9A13-D5B01B71DAB5}"/>
          </ac:spMkLst>
        </pc:spChg>
        <pc:spChg chg="add mod">
          <ac:chgData name="Matteo Francia" userId="fbe833e6-b551-4418-a2a7-4d1023d25bd4" providerId="ADAL" clId="{90EB2723-F97B-4084-A390-02C7BBB0CA57}" dt="2024-09-24T10:52:00.827" v="362" actId="12788"/>
          <ac:spMkLst>
            <pc:docMk/>
            <pc:sldMk cId="2784406107" sldId="259"/>
            <ac:spMk id="27" creationId="{CFA27A0A-6F08-4EF0-8485-F682D0ECFA3E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34" creationId="{13FE1ECB-52D5-478B-BB72-7D0F97A4E689}"/>
          </ac:spMkLst>
        </pc:spChg>
        <pc:spChg chg="add mod">
          <ac:chgData name="Matteo Francia" userId="fbe833e6-b551-4418-a2a7-4d1023d25bd4" providerId="ADAL" clId="{90EB2723-F97B-4084-A390-02C7BBB0CA57}" dt="2024-09-24T10:48:49.551" v="242" actId="164"/>
          <ac:spMkLst>
            <pc:docMk/>
            <pc:sldMk cId="2784406107" sldId="259"/>
            <ac:spMk id="35" creationId="{CAFD6410-A4DA-4A9A-93C9-50B437BEB9F4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39" creationId="{CA73A12A-D924-4AA2-A5D3-867DD8B53764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40" creationId="{66217598-C84F-40D9-A4FB-85E076DBC5C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41" creationId="{9B8A07DC-DD88-4E62-991D-75CF3D783F1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42" creationId="{AC3FEEF0-314C-4804-A6D0-96A7E1EC0021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43" creationId="{88C8B999-364E-4B90-B957-F2251137429A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44" creationId="{16950DA9-31FB-4650-A339-97D93B2B6FC4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45" creationId="{7B6B0612-6EA4-4806-8624-EA07EB943904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46" creationId="{637519BD-CF7D-4121-9D51-21863BB4D44A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47" creationId="{0077B137-C6FC-4B62-9948-17A5165A52D6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48" creationId="{AC84284B-C2A9-4A57-8021-E2FFAA08A80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49" creationId="{CBDD47D5-F753-49B5-B5D8-CD0F2E04CFEB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50" creationId="{ACFFBA5A-42A7-4F3D-AE5B-D98D810E0A7C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51" creationId="{9389BD9D-E77A-4186-8D4E-6C93C0165CE0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52" creationId="{E8937E9E-4FC4-4143-9138-4DFE9C7F43E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53" creationId="{7F53E441-4A17-48BA-A09F-D982EC0603F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54" creationId="{CB621DD1-0DC0-456F-8548-290CCDAA12D4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55" creationId="{BA677A48-45A2-4A9C-97EC-3762300CF4C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56" creationId="{46630D56-DA29-403C-9C6D-CE75B5FA7693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57" creationId="{601DA5DA-2952-47F7-B80A-316CA4616E39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58" creationId="{C8F7793C-B919-4493-AD56-0C777B9E953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59" creationId="{C8126C2F-588E-4150-8D87-717D2ECB8458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60" creationId="{7200FF0C-DB3A-43B2-8872-544BC40D4D83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61" creationId="{BC549841-5E5C-4AD3-89C7-096126FBF76A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62" creationId="{1904B330-34FC-4E06-9B0C-088C47A9AE1E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63" creationId="{F547AA0B-6C0B-4441-8E09-4FF02E70F22B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64" creationId="{21BCDEF8-C6C4-41D3-91B8-43FC36229804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65" creationId="{B0B335FE-EFFF-42EF-9D27-2AF133D8F04E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66" creationId="{89A89F03-7C51-485A-93D8-68DF5025D13F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67" creationId="{1323F172-DC5C-4129-9B26-B5E40EB9F869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68" creationId="{8E381656-688C-4B31-85C5-9CDC6549AE89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69" creationId="{BF98803B-8C9B-40B4-949B-ED0F7E168911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70" creationId="{5F3AAC0D-C4C9-415D-A6E3-FCA651A10334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71" creationId="{46CDE74C-E1A0-4F29-BB66-1976B404FD58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72" creationId="{F184F653-180F-43F9-8CF3-2D374DDABE9E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73" creationId="{3556EED0-163F-4F79-8B05-AD61A56F7EB2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74" creationId="{CC4C29B7-2069-4B7D-BB21-F508B0F62CAB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75" creationId="{06A6E701-7F47-4344-BC2D-985652FCF900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76" creationId="{A6BC6F6C-E3E3-444D-956E-81198C6D8DDF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77" creationId="{AD7DA01C-20BE-41F4-8C29-283A72C82154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78" creationId="{9701A88C-3EFF-4653-865E-48A5EEFF9C9A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79" creationId="{AC2D380C-EB33-417C-8366-B80CE33C73C7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80" creationId="{26CAF855-DFD8-454B-8AAC-C621F87392A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81" creationId="{FDAE26D8-0952-4CF3-8A2E-FEE2DA9A79FC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82" creationId="{EE3E0068-4C09-4CD2-A0E2-F262D7DABF28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83" creationId="{7D1ACF12-1FFC-4037-92F2-700028E8ECE1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84" creationId="{AD84ED66-B7A3-4FFE-B23A-5D5E14306316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85" creationId="{4A256FB8-C269-4041-9C5B-1022605EAF70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86" creationId="{2AC6A31E-A621-41C8-9851-BBD43A0FAB2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87" creationId="{2FA085BD-371A-4CBC-846D-CDAE247CCF59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88" creationId="{D16B5C3D-2AA9-4021-9E4D-11B2DFCDC588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89" creationId="{5A02C093-485A-40BC-9FA4-6D5DDEF92DD7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90" creationId="{D80D3AC7-3701-4154-8E1E-60D7ADB04C91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91" creationId="{6059AD9E-68CD-4B91-809D-BD312CD7EB60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92" creationId="{BEABF61B-5ED8-4B3E-B910-59A71619C1B0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93" creationId="{25BFCD0A-76FA-4326-A071-4A62B7D827BB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94" creationId="{A151F5F7-F57A-41BB-897B-74DB381CA77E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95" creationId="{715CB93E-C2E0-49B8-B612-8043BBA9FC96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96" creationId="{CF306A5A-69A5-4677-BCDB-C8E703339AA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97" creationId="{FA1C1369-E7BD-4CC8-9776-712CA2F19C2C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98" creationId="{A4130437-CEEA-4E85-A041-DA54BEA4D218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99" creationId="{49F29136-EC07-4D33-8595-572DB0D38098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00" creationId="{6231EA69-63FB-40FF-8164-6008657F401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01" creationId="{0D70442F-0FCB-4A22-8861-77D29F0FE672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02" creationId="{93A730BC-5192-4E6B-8339-747DECD2FDAF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03" creationId="{14890013-D969-4557-ABE5-71757B36079B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04" creationId="{FBA48606-A631-4778-80F6-BDB84A3B1D56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05" creationId="{F09CB5D0-EC46-4D1C-8595-E41E6F0D797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06" creationId="{6E8F6851-0E1B-44B4-B255-CC8AD4A06356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07" creationId="{1AFF634E-9643-42A6-A12E-89B6F00A4AD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08" creationId="{6F45FCD0-C0E2-41B1-B140-EDD4C364AA64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09" creationId="{09C08E2A-ABB5-42BC-969C-D3A0145E1DAF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10" creationId="{885DEE9D-2EF6-4B8E-BA55-D449A27DCD82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11" creationId="{2200E058-2818-4E8B-B007-D939CB9B3CA8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12" creationId="{1565EE1F-BA8E-497F-85B1-EE7E96EF7481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13" creationId="{1111EC29-6644-4E88-AFEE-70C238959946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14" creationId="{6A46FC50-377C-456E-8CAF-EA2691BB9A7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15" creationId="{D69FD7CE-7CBD-4FB1-B79D-FC0254665F14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16" creationId="{5A6D04DC-9520-4CB9-9009-CF3E09498C97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17" creationId="{1972ED38-3D9C-44B6-8003-85DB23394710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18" creationId="{A419A9E1-0854-4A1F-9126-43758367D5D6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19" creationId="{9C05B13C-35AB-4559-82F8-D5BE6F708458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20" creationId="{458BD293-C8C5-46F4-9B53-52CCB058619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21" creationId="{21B693DE-3C89-4EDE-8733-CFE5FCBE394F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22" creationId="{C049274F-FD95-4DD7-896E-DC478D7C939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23" creationId="{9DA7237B-4893-433E-B713-8788ADBE392C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24" creationId="{3BE263D6-C2FE-4524-8717-E63D68CC4687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25" creationId="{8693CB57-21C9-44A6-9666-F97607454A90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26" creationId="{9E5FD7BD-DC7C-4E61-8260-CA58F587E4F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27" creationId="{ABBD321F-B89E-4FBE-9E97-91D2E89757CE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28" creationId="{01998A98-3FC3-45FF-B31D-29DBED41D2A7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29" creationId="{8EEE01E6-4EE6-46BD-84FD-9D3ECB97362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30" creationId="{28DDF8F7-B632-438A-B3EC-3FCB70E5F0B8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31" creationId="{8C9C3CF0-7FE2-4868-A08E-074EF93A6796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32" creationId="{AFC90ABD-3E76-4DE9-8BB2-091246385AAC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33" creationId="{18811D93-6371-4F6C-AC60-E80F2A649B8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34" creationId="{7CAB4D0B-73E7-4C30-9218-E260D3D3A1B1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35" creationId="{9EFB9BAC-4795-4963-AACB-85BC3F24C9C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36" creationId="{6E5F4307-C081-4DA6-9693-755727DF1B28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37" creationId="{B9CC4313-DD50-450E-A692-DCEA58BAAC7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38" creationId="{21B29B38-C856-4DEE-8562-5AF7013CD16E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39" creationId="{B4334B5E-FAF4-47C4-90FF-1EAB5B57ABD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40" creationId="{2E8B197D-F60A-478B-90F9-A81976DB22DA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41" creationId="{62A362E3-204C-4EBD-B93A-6709486A1FD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42" creationId="{EB96A376-7CDC-4A3C-8D3D-12FCA86F548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43" creationId="{9F8D70ED-A96E-4B37-B15C-BB5B59DB11D6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44" creationId="{24632E3E-E94E-44BC-B594-2D5B70CCB51C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45" creationId="{A8D069B0-50A3-423F-B70A-4DE3C521383F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46" creationId="{5AD8C985-6031-4EFD-B427-122FBF4DC009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47" creationId="{3D09166E-A218-423E-9007-DB579AC9B0B1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48" creationId="{AA49E713-D165-4AB6-AA37-70610F867CBC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49" creationId="{216678FD-B7F0-41AE-88F4-D50C8F894FBE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50" creationId="{DC6EB5A2-A390-4728-9056-290CAF31FF41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51" creationId="{47B3C7E4-07A7-4815-83DE-1AF13EB95B49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52" creationId="{DA87F6BC-FE62-4E00-AD1F-04FE028F6C88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53" creationId="{B811525E-6C3B-493F-A442-163254925897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54" creationId="{09FE2C8A-A8E3-4232-8DA6-7831A676FCF4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55" creationId="{2D26AB4C-6847-4E2E-9689-5FE910BB4910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56" creationId="{D7FCC987-1F46-47AF-9A92-6DA7BEAC705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57" creationId="{BA228CC0-EEB4-4554-95F9-5F59F66678C2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58" creationId="{E141C1F0-7813-4E2F-9ABE-27EEFB3FAF76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59" creationId="{36F95739-2903-4190-AFFA-9D13CBF80F5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60" creationId="{D7BF0667-36DB-40BE-A6DC-0C6E1B49D15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61" creationId="{BC91DA0D-1E03-4046-8FBD-704BED348CE6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62" creationId="{055D9EE4-80E1-448A-A473-3E94782D3019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63" creationId="{CEA393B1-F709-477C-9969-EA5655FCA251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64" creationId="{10996B64-B299-4BFA-B996-B93D393A1E19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65" creationId="{DCCBF7D9-3B2C-4E86-A747-B030EBFF44EE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66" creationId="{C13674AF-C597-424F-BA13-ABD9B15C1CFA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67" creationId="{3CA03341-9B0F-4BB6-B7FB-EE8752BCD5D8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68" creationId="{81C4D11B-8C25-458E-AEF2-E927EBE88DA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69" creationId="{C14F6AC3-268C-4F38-A619-10FCBDB80DAC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70" creationId="{EE646A9A-EB37-407D-9E3A-B500D3EC8ED1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71" creationId="{1394A193-9650-4125-8DFE-9664728D4943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72" creationId="{20EDBFA4-F98F-41B9-8B6C-47D7DCF70F8A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73" creationId="{5FE9F7F5-1CC2-4A29-8D7B-DC40E900EF2B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74" creationId="{8EA27D39-9807-4ECE-BD9A-EEAB6AA541CB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75" creationId="{68445B95-CEED-4F4F-98EE-2A8744527106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76" creationId="{2D2E9BC5-838E-4BDE-AC36-211A13663371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77" creationId="{C441120D-7FBB-4CA8-8895-A008AB4D1B33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78" creationId="{B7248AD3-69AA-4991-B60A-90ECD00375A0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79" creationId="{664D2E0A-5AB2-4458-B5A7-890AB010B8D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80" creationId="{1BE8F5D4-E5CE-4E0D-A78A-2B499407224A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81" creationId="{B349DED0-1116-4AF0-9B52-BF4B284AEFC9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82" creationId="{040FC229-54CA-41C8-BB3D-ABCA3E415EC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83" creationId="{5694AC93-8251-4042-9985-9119430AE50E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84" creationId="{B89EFBE3-1EA8-4943-BE6B-0E0D39F94980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85" creationId="{0B808C43-F265-4AC0-BF9F-C03EE90F8852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86" creationId="{670E3850-EAFD-45D5-BDFD-E2BF2C6636F4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87" creationId="{96AEA72F-F595-4FC3-A3E4-F9A83C0BD07F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88" creationId="{C7818FE7-76B7-4BEF-9866-C82D846E1198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89" creationId="{373C82EB-EEF6-4C22-8C2C-51807BCEECDB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90" creationId="{889DC27E-DFCB-4D1E-BCD0-210BFA1C144B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91" creationId="{AF5F7C5A-2D7B-42CD-B00B-863D0F25EFE2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92" creationId="{271E8462-DDF8-4E70-B6A7-4D3084078DF3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93" creationId="{C62FBA51-8C42-45E9-9640-6AD08E411838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94" creationId="{884E6A0B-0A3B-46E8-83AA-444B3B6D9E74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95" creationId="{4D523B05-23F8-4C58-8FDB-CE8AF72B2BDF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96" creationId="{F2AC9889-C31E-4C54-BF23-C834C4396D6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97" creationId="{AA31A148-1649-46CB-8B84-99A4B1FC63B0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98" creationId="{79960920-D12C-4AC3-8BB8-3EF4A0DE7C72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199" creationId="{17E05CC2-81D2-4984-A804-2BC4EBC33279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00" creationId="{4FFD415F-7147-4BBA-945A-5A43513D4848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01" creationId="{7915ECB5-CEE5-4858-9DD3-74940C6356B7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02" creationId="{730559F8-CC9D-4E31-8369-CB5D3FDB7FC8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03" creationId="{93B79735-28EA-4F60-AF56-4543B465F6B4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04" creationId="{65C2B403-3F57-4DCF-8427-21754C864B73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05" creationId="{5EA44879-CD7D-4F64-8388-AD4F2AD23483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06" creationId="{2083E317-CEB7-4402-838C-11C77DCEDC1E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07" creationId="{101D1845-2545-446C-BC13-294CFA5B1221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08" creationId="{46624C35-3C02-402E-8F5B-F7B06D2D0CB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09" creationId="{0BF07F63-AC1F-43EF-B852-C2FFA99743D7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10" creationId="{4843C05A-A30B-44CE-BCF0-286E50CEF5BF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11" creationId="{09F8BAB4-ACCC-4FEF-8926-D65B8A1C632E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12" creationId="{39EFD5AF-47D2-4497-A1E8-541FDB8BA957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13" creationId="{860B48F9-DCDC-47FE-A84A-F375F4B94DFD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14" creationId="{5CC62011-98D6-4C66-B904-0EE9B3EEB0F7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15" creationId="{5114B665-C5DF-4493-8CA9-9C875EF1DF82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16" creationId="{958738BF-B8F5-4028-9901-5E10B3D897B5}"/>
          </ac:spMkLst>
        </pc:spChg>
        <pc:spChg chg="mod">
          <ac:chgData name="Matteo Francia" userId="fbe833e6-b551-4418-a2a7-4d1023d25bd4" providerId="ADAL" clId="{90EB2723-F97B-4084-A390-02C7BBB0CA57}" dt="2024-09-24T10:48:58.065" v="244"/>
          <ac:spMkLst>
            <pc:docMk/>
            <pc:sldMk cId="2784406107" sldId="259"/>
            <ac:spMk id="217" creationId="{EC7A4032-605D-42AF-981F-1CF1748786F6}"/>
          </ac:spMkLst>
        </pc:spChg>
        <pc:spChg chg="add mod">
          <ac:chgData name="Matteo Francia" userId="fbe833e6-b551-4418-a2a7-4d1023d25bd4" providerId="ADAL" clId="{90EB2723-F97B-4084-A390-02C7BBB0CA57}" dt="2024-09-24T10:52:11.329" v="369" actId="1037"/>
          <ac:spMkLst>
            <pc:docMk/>
            <pc:sldMk cId="2784406107" sldId="259"/>
            <ac:spMk id="248" creationId="{2EE834F5-E2DB-42B5-829B-E99F40F70C72}"/>
          </ac:spMkLst>
        </pc:spChg>
        <pc:spChg chg="add mod">
          <ac:chgData name="Matteo Francia" userId="fbe833e6-b551-4418-a2a7-4d1023d25bd4" providerId="ADAL" clId="{90EB2723-F97B-4084-A390-02C7BBB0CA57}" dt="2024-09-24T10:50:00.537" v="337" actId="1037"/>
          <ac:spMkLst>
            <pc:docMk/>
            <pc:sldMk cId="2784406107" sldId="259"/>
            <ac:spMk id="249" creationId="{044841EF-2A44-4068-AA0C-CDDECC81E938}"/>
          </ac:spMkLst>
        </pc:spChg>
        <pc:grpChg chg="add mod">
          <ac:chgData name="Matteo Francia" userId="fbe833e6-b551-4418-a2a7-4d1023d25bd4" providerId="ADAL" clId="{90EB2723-F97B-4084-A390-02C7BBB0CA57}" dt="2024-09-24T10:48:49.551" v="242" actId="164"/>
          <ac:grpSpMkLst>
            <pc:docMk/>
            <pc:sldMk cId="2784406107" sldId="259"/>
            <ac:grpSpMk id="36" creationId="{EBC471B2-0264-4721-ADAC-0AB51DF63C34}"/>
          </ac:grpSpMkLst>
        </pc:grpChg>
        <pc:grpChg chg="add mod">
          <ac:chgData name="Matteo Francia" userId="fbe833e6-b551-4418-a2a7-4d1023d25bd4" providerId="ADAL" clId="{90EB2723-F97B-4084-A390-02C7BBB0CA57}" dt="2024-09-24T10:50:19.745" v="339" actId="1076"/>
          <ac:grpSpMkLst>
            <pc:docMk/>
            <pc:sldMk cId="2784406107" sldId="259"/>
            <ac:grpSpMk id="37" creationId="{890013A8-1FDB-4B98-98B2-FED5E1E4507B}"/>
          </ac:grpSpMkLst>
        </pc:grpChg>
        <pc:picChg chg="add del mod">
          <ac:chgData name="Matteo Francia" userId="fbe833e6-b551-4418-a2a7-4d1023d25bd4" providerId="ADAL" clId="{90EB2723-F97B-4084-A390-02C7BBB0CA57}" dt="2024-09-24T10:45:02.491" v="163" actId="478"/>
          <ac:picMkLst>
            <pc:docMk/>
            <pc:sldMk cId="2784406107" sldId="259"/>
            <ac:picMk id="16" creationId="{B910337D-4004-4ADE-93B7-A49C23EBA465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38" creationId="{2391826B-4398-4199-945D-058845D6088E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18" creationId="{87011A7F-D614-4B75-AACE-2F45E68DAA28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19" creationId="{F2CAD135-2FDE-4482-A5ED-A56C9A8340A8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20" creationId="{3621EA9D-050C-47F9-8D1E-579247834151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21" creationId="{6C70FED1-6E43-4D1E-A485-80B3CFA22585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22" creationId="{63DE3910-4F86-4DE0-A659-CDCAC248564B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23" creationId="{B121260B-F12A-460D-AB84-15A5072250B6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24" creationId="{D8B97683-654F-4CEA-BE06-B01F23B092D4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25" creationId="{7AE86F42-8E0E-419A-9250-245C67E3769F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26" creationId="{4C2C4574-A7C6-4496-8B2B-54F8505D5F3D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27" creationId="{D6D43214-7D16-411F-B0AB-7309965B9E9E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28" creationId="{155631F5-16F6-4E77-B79C-342FBCFB05CB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29" creationId="{65B687A3-F5A7-4D13-856A-AA69A9A5632C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30" creationId="{63DA7E67-EBA4-4359-9A97-9200AA159972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31" creationId="{2212EEC2-61E5-4F74-A864-6E6F11C85CB2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32" creationId="{0CEA57C8-6EF7-4FB7-9DF5-6C4D6AD30E19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33" creationId="{EDC6C0EC-361E-4294-865D-764CAB5D10CB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34" creationId="{3E7B3BBE-753D-4B07-94C4-2884D34CC129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35" creationId="{E016A637-7859-4D4B-B793-C14782E78FE8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36" creationId="{1DBDEE73-EDAE-4D7E-A088-5396C52CDC6A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37" creationId="{D6CE5AB8-C76B-47BE-9FED-2676826677F6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38" creationId="{C707E5D4-25C0-44FB-AE98-FC81FA135D62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39" creationId="{A4CEFFFC-E228-4F9D-8480-01AA8C6098D9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40" creationId="{FBAD2E82-C749-4FF9-A18C-33C7D87DA546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41" creationId="{203F5892-65B1-4B5F-89E4-50DCB412850A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42" creationId="{18D5F84E-A8A8-42E6-AB5C-4F9DD0F4D023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43" creationId="{A9D681AB-5791-4AE8-9E83-788BB0023C96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44" creationId="{7707BC18-A7E3-4B1F-88B0-B19BC8919F14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45" creationId="{C80C755A-0D16-45FF-8B64-A49CBDEB1B0C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46" creationId="{70E23DEF-831E-4702-A4CD-A07507F58E85}"/>
          </ac:picMkLst>
        </pc:picChg>
        <pc:picChg chg="mod">
          <ac:chgData name="Matteo Francia" userId="fbe833e6-b551-4418-a2a7-4d1023d25bd4" providerId="ADAL" clId="{90EB2723-F97B-4084-A390-02C7BBB0CA57}" dt="2024-09-24T10:48:58.065" v="244"/>
          <ac:picMkLst>
            <pc:docMk/>
            <pc:sldMk cId="2784406107" sldId="259"/>
            <ac:picMk id="247" creationId="{91B62DF5-D00E-4E2C-A3C1-EA73CE681953}"/>
          </ac:picMkLst>
        </pc:picChg>
        <pc:cxnChg chg="add mod">
          <ac:chgData name="Matteo Francia" userId="fbe833e6-b551-4418-a2a7-4d1023d25bd4" providerId="ADAL" clId="{90EB2723-F97B-4084-A390-02C7BBB0CA57}" dt="2024-09-24T10:52:16.813" v="370" actId="14100"/>
          <ac:cxnSpMkLst>
            <pc:docMk/>
            <pc:sldMk cId="2784406107" sldId="259"/>
            <ac:cxnSpMk id="28" creationId="{F5A147FD-A4BB-4400-8900-DE13F8FE88C1}"/>
          </ac:cxnSpMkLst>
        </pc:cxnChg>
        <pc:cxnChg chg="add mod">
          <ac:chgData name="Matteo Francia" userId="fbe833e6-b551-4418-a2a7-4d1023d25bd4" providerId="ADAL" clId="{90EB2723-F97B-4084-A390-02C7BBB0CA57}" dt="2024-09-24T10:52:11.329" v="369" actId="1037"/>
          <ac:cxnSpMkLst>
            <pc:docMk/>
            <pc:sldMk cId="2784406107" sldId="259"/>
            <ac:cxnSpMk id="29" creationId="{5DD477CA-4F8C-45C7-BED0-4A83359AAF1C}"/>
          </ac:cxnSpMkLst>
        </pc:cxnChg>
        <pc:cxnChg chg="add mod">
          <ac:chgData name="Matteo Francia" userId="fbe833e6-b551-4418-a2a7-4d1023d25bd4" providerId="ADAL" clId="{90EB2723-F97B-4084-A390-02C7BBB0CA57}" dt="2024-09-24T10:50:48.949" v="348" actId="20577"/>
          <ac:cxnSpMkLst>
            <pc:docMk/>
            <pc:sldMk cId="2784406107" sldId="259"/>
            <ac:cxnSpMk id="30" creationId="{F739AFD0-EF38-45D3-9A06-E3EEC56989CD}"/>
          </ac:cxnSpMkLst>
        </pc:cxnChg>
        <pc:cxnChg chg="add mod">
          <ac:chgData name="Matteo Francia" userId="fbe833e6-b551-4418-a2a7-4d1023d25bd4" providerId="ADAL" clId="{90EB2723-F97B-4084-A390-02C7BBB0CA57}" dt="2024-09-24T10:52:00.827" v="362" actId="12788"/>
          <ac:cxnSpMkLst>
            <pc:docMk/>
            <pc:sldMk cId="2784406107" sldId="259"/>
            <ac:cxnSpMk id="31" creationId="{40DB4DBA-0CFA-41A8-9B6E-7B7987A0176A}"/>
          </ac:cxnSpMkLst>
        </pc:cxnChg>
        <pc:cxnChg chg="add mod">
          <ac:chgData name="Matteo Francia" userId="fbe833e6-b551-4418-a2a7-4d1023d25bd4" providerId="ADAL" clId="{90EB2723-F97B-4084-A390-02C7BBB0CA57}" dt="2024-09-24T10:48:49.551" v="242" actId="164"/>
          <ac:cxnSpMkLst>
            <pc:docMk/>
            <pc:sldMk cId="2784406107" sldId="259"/>
            <ac:cxnSpMk id="32" creationId="{67490624-D29B-41DF-984D-74A722BE90C0}"/>
          </ac:cxnSpMkLst>
        </pc:cxnChg>
        <pc:cxnChg chg="add mod">
          <ac:chgData name="Matteo Francia" userId="fbe833e6-b551-4418-a2a7-4d1023d25bd4" providerId="ADAL" clId="{90EB2723-F97B-4084-A390-02C7BBB0CA57}" dt="2024-09-24T10:48:49.551" v="242" actId="164"/>
          <ac:cxnSpMkLst>
            <pc:docMk/>
            <pc:sldMk cId="2784406107" sldId="259"/>
            <ac:cxnSpMk id="33" creationId="{3F13C7BD-039E-470A-A603-784F2159A579}"/>
          </ac:cxnSpMkLst>
        </pc:cxnChg>
      </pc:sldChg>
      <pc:sldChg chg="addSp delSp modSp new mod">
        <pc:chgData name="Matteo Francia" userId="fbe833e6-b551-4418-a2a7-4d1023d25bd4" providerId="ADAL" clId="{90EB2723-F97B-4084-A390-02C7BBB0CA57}" dt="2024-09-24T14:48:08.389" v="1454" actId="478"/>
        <pc:sldMkLst>
          <pc:docMk/>
          <pc:sldMk cId="3748845768" sldId="260"/>
        </pc:sldMkLst>
        <pc:spChg chg="del">
          <ac:chgData name="Matteo Francia" userId="fbe833e6-b551-4418-a2a7-4d1023d25bd4" providerId="ADAL" clId="{90EB2723-F97B-4084-A390-02C7BBB0CA57}" dt="2024-09-24T12:43:17.276" v="372" actId="478"/>
          <ac:spMkLst>
            <pc:docMk/>
            <pc:sldMk cId="3748845768" sldId="260"/>
            <ac:spMk id="2" creationId="{3424431B-7492-4A37-851F-C37DACD483C7}"/>
          </ac:spMkLst>
        </pc:spChg>
        <pc:spChg chg="add mod">
          <ac:chgData name="Matteo Francia" userId="fbe833e6-b551-4418-a2a7-4d1023d25bd4" providerId="ADAL" clId="{90EB2723-F97B-4084-A390-02C7BBB0CA57}" dt="2024-09-24T14:47:06.066" v="1445" actId="1076"/>
          <ac:spMkLst>
            <pc:docMk/>
            <pc:sldMk cId="3748845768" sldId="260"/>
            <ac:spMk id="2" creationId="{A4DCA380-E0E1-4C72-A805-98BDF2AF3445}"/>
          </ac:spMkLst>
        </pc:spChg>
        <pc:spChg chg="del">
          <ac:chgData name="Matteo Francia" userId="fbe833e6-b551-4418-a2a7-4d1023d25bd4" providerId="ADAL" clId="{90EB2723-F97B-4084-A390-02C7BBB0CA57}" dt="2024-09-24T12:43:17.276" v="372" actId="478"/>
          <ac:spMkLst>
            <pc:docMk/>
            <pc:sldMk cId="3748845768" sldId="260"/>
            <ac:spMk id="3" creationId="{53D67FF4-F6C6-4C0A-8556-465782744530}"/>
          </ac:spMkLst>
        </pc:spChg>
        <pc:spChg chg="add mod ord">
          <ac:chgData name="Matteo Francia" userId="fbe833e6-b551-4418-a2a7-4d1023d25bd4" providerId="ADAL" clId="{90EB2723-F97B-4084-A390-02C7BBB0CA57}" dt="2024-09-24T12:59:31.117" v="869" actId="164"/>
          <ac:spMkLst>
            <pc:docMk/>
            <pc:sldMk cId="3748845768" sldId="260"/>
            <ac:spMk id="4" creationId="{2D78EF26-D8A8-446A-8E10-ACA13BC2488C}"/>
          </ac:spMkLst>
        </pc:spChg>
        <pc:spChg chg="add mod ord">
          <ac:chgData name="Matteo Francia" userId="fbe833e6-b551-4418-a2a7-4d1023d25bd4" providerId="ADAL" clId="{90EB2723-F97B-4084-A390-02C7BBB0CA57}" dt="2024-09-24T12:59:31.117" v="869" actId="164"/>
          <ac:spMkLst>
            <pc:docMk/>
            <pc:sldMk cId="3748845768" sldId="260"/>
            <ac:spMk id="5" creationId="{22717C80-8055-4372-8AE7-CA3149743695}"/>
          </ac:spMkLst>
        </pc:spChg>
        <pc:spChg chg="add mod ord">
          <ac:chgData name="Matteo Francia" userId="fbe833e6-b551-4418-a2a7-4d1023d25bd4" providerId="ADAL" clId="{90EB2723-F97B-4084-A390-02C7BBB0CA57}" dt="2024-09-24T12:59:31.117" v="869" actId="164"/>
          <ac:spMkLst>
            <pc:docMk/>
            <pc:sldMk cId="3748845768" sldId="260"/>
            <ac:spMk id="6" creationId="{D321EFE6-4043-46BA-AF7D-3DDF3CF3AB3C}"/>
          </ac:spMkLst>
        </pc:spChg>
        <pc:spChg chg="add mod ord">
          <ac:chgData name="Matteo Francia" userId="fbe833e6-b551-4418-a2a7-4d1023d25bd4" providerId="ADAL" clId="{90EB2723-F97B-4084-A390-02C7BBB0CA57}" dt="2024-09-24T12:59:31.117" v="869" actId="164"/>
          <ac:spMkLst>
            <pc:docMk/>
            <pc:sldMk cId="3748845768" sldId="260"/>
            <ac:spMk id="7" creationId="{4CC9BF1E-34BF-4C22-83B0-447CAB71FA97}"/>
          </ac:spMkLst>
        </pc:spChg>
        <pc:spChg chg="add mod ord">
          <ac:chgData name="Matteo Francia" userId="fbe833e6-b551-4418-a2a7-4d1023d25bd4" providerId="ADAL" clId="{90EB2723-F97B-4084-A390-02C7BBB0CA57}" dt="2024-09-24T12:59:31.117" v="869" actId="164"/>
          <ac:spMkLst>
            <pc:docMk/>
            <pc:sldMk cId="3748845768" sldId="260"/>
            <ac:spMk id="8" creationId="{D7EB823B-C918-4359-AAA3-A646546D6909}"/>
          </ac:spMkLst>
        </pc:spChg>
        <pc:spChg chg="add mod ord">
          <ac:chgData name="Matteo Francia" userId="fbe833e6-b551-4418-a2a7-4d1023d25bd4" providerId="ADAL" clId="{90EB2723-F97B-4084-A390-02C7BBB0CA57}" dt="2024-09-24T12:59:31.117" v="869" actId="164"/>
          <ac:spMkLst>
            <pc:docMk/>
            <pc:sldMk cId="3748845768" sldId="260"/>
            <ac:spMk id="9" creationId="{399034EF-6B88-4CB4-A832-E511F71651FC}"/>
          </ac:spMkLst>
        </pc:spChg>
        <pc:spChg chg="add mod ord">
          <ac:chgData name="Matteo Francia" userId="fbe833e6-b551-4418-a2a7-4d1023d25bd4" providerId="ADAL" clId="{90EB2723-F97B-4084-A390-02C7BBB0CA57}" dt="2024-09-24T12:59:31.117" v="869" actId="164"/>
          <ac:spMkLst>
            <pc:docMk/>
            <pc:sldMk cId="3748845768" sldId="260"/>
            <ac:spMk id="10" creationId="{BDA96213-FF78-4612-807D-5D3FC19B543A}"/>
          </ac:spMkLst>
        </pc:spChg>
        <pc:spChg chg="add mod ord">
          <ac:chgData name="Matteo Francia" userId="fbe833e6-b551-4418-a2a7-4d1023d25bd4" providerId="ADAL" clId="{90EB2723-F97B-4084-A390-02C7BBB0CA57}" dt="2024-09-24T12:59:31.117" v="869" actId="164"/>
          <ac:spMkLst>
            <pc:docMk/>
            <pc:sldMk cId="3748845768" sldId="260"/>
            <ac:spMk id="11" creationId="{42D6F749-3557-415C-84F4-71031219EE18}"/>
          </ac:spMkLst>
        </pc:spChg>
        <pc:spChg chg="add mod ord">
          <ac:chgData name="Matteo Francia" userId="fbe833e6-b551-4418-a2a7-4d1023d25bd4" providerId="ADAL" clId="{90EB2723-F97B-4084-A390-02C7BBB0CA57}" dt="2024-09-24T12:59:31.117" v="869" actId="164"/>
          <ac:spMkLst>
            <pc:docMk/>
            <pc:sldMk cId="3748845768" sldId="260"/>
            <ac:spMk id="12" creationId="{77D71446-4E93-453C-A914-87B2743D7F6D}"/>
          </ac:spMkLst>
        </pc:spChg>
        <pc:spChg chg="add mod">
          <ac:chgData name="Matteo Francia" userId="fbe833e6-b551-4418-a2a7-4d1023d25bd4" providerId="ADAL" clId="{90EB2723-F97B-4084-A390-02C7BBB0CA57}" dt="2024-09-24T13:00:04.078" v="893" actId="12788"/>
          <ac:spMkLst>
            <pc:docMk/>
            <pc:sldMk cId="3748845768" sldId="260"/>
            <ac:spMk id="15" creationId="{D9C4AE13-328B-45B6-9E92-05DAC45DA44A}"/>
          </ac:spMkLst>
        </pc:spChg>
        <pc:spChg chg="add mod">
          <ac:chgData name="Matteo Francia" userId="fbe833e6-b551-4418-a2a7-4d1023d25bd4" providerId="ADAL" clId="{90EB2723-F97B-4084-A390-02C7BBB0CA57}" dt="2024-09-24T13:00:42.551" v="906" actId="1038"/>
          <ac:spMkLst>
            <pc:docMk/>
            <pc:sldMk cId="3748845768" sldId="260"/>
            <ac:spMk id="16" creationId="{DFCDF742-19B3-4E0B-B304-A3D7B917346F}"/>
          </ac:spMkLst>
        </pc:spChg>
        <pc:spChg chg="add mod">
          <ac:chgData name="Matteo Francia" userId="fbe833e6-b551-4418-a2a7-4d1023d25bd4" providerId="ADAL" clId="{90EB2723-F97B-4084-A390-02C7BBB0CA57}" dt="2024-09-24T13:00:04.078" v="893" actId="12788"/>
          <ac:spMkLst>
            <pc:docMk/>
            <pc:sldMk cId="3748845768" sldId="260"/>
            <ac:spMk id="17" creationId="{2C81D5ED-DAD8-4264-BB2C-8FE305C3A910}"/>
          </ac:spMkLst>
        </pc:spChg>
        <pc:spChg chg="add mod">
          <ac:chgData name="Matteo Francia" userId="fbe833e6-b551-4418-a2a7-4d1023d25bd4" providerId="ADAL" clId="{90EB2723-F97B-4084-A390-02C7BBB0CA57}" dt="2024-09-24T13:00:55.649" v="916" actId="1038"/>
          <ac:spMkLst>
            <pc:docMk/>
            <pc:sldMk cId="3748845768" sldId="260"/>
            <ac:spMk id="18" creationId="{B6F38BC8-52DF-41B0-AE6C-AB291450D668}"/>
          </ac:spMkLst>
        </pc:spChg>
        <pc:spChg chg="add mod">
          <ac:chgData name="Matteo Francia" userId="fbe833e6-b551-4418-a2a7-4d1023d25bd4" providerId="ADAL" clId="{90EB2723-F97B-4084-A390-02C7BBB0CA57}" dt="2024-09-24T13:00:50.658" v="913" actId="1037"/>
          <ac:spMkLst>
            <pc:docMk/>
            <pc:sldMk cId="3748845768" sldId="260"/>
            <ac:spMk id="19" creationId="{925A8496-F12D-4F81-BC37-77D611359AA9}"/>
          </ac:spMkLst>
        </pc:spChg>
        <pc:spChg chg="add mod">
          <ac:chgData name="Matteo Francia" userId="fbe833e6-b551-4418-a2a7-4d1023d25bd4" providerId="ADAL" clId="{90EB2723-F97B-4084-A390-02C7BBB0CA57}" dt="2024-09-24T13:00:42.551" v="906" actId="1038"/>
          <ac:spMkLst>
            <pc:docMk/>
            <pc:sldMk cId="3748845768" sldId="260"/>
            <ac:spMk id="27" creationId="{E1B242B5-2BF9-4D39-BF87-F5A3A7627A4D}"/>
          </ac:spMkLst>
        </pc:spChg>
        <pc:spChg chg="mod topLvl">
          <ac:chgData name="Matteo Francia" userId="fbe833e6-b551-4418-a2a7-4d1023d25bd4" providerId="ADAL" clId="{90EB2723-F97B-4084-A390-02C7BBB0CA57}" dt="2024-09-24T12:57:34.290" v="774" actId="1076"/>
          <ac:spMkLst>
            <pc:docMk/>
            <pc:sldMk cId="3748845768" sldId="260"/>
            <ac:spMk id="36" creationId="{72F04132-8F8C-4E68-8541-982D027A3D79}"/>
          </ac:spMkLst>
        </pc:spChg>
        <pc:spChg chg="mod topLvl">
          <ac:chgData name="Matteo Francia" userId="fbe833e6-b551-4418-a2a7-4d1023d25bd4" providerId="ADAL" clId="{90EB2723-F97B-4084-A390-02C7BBB0CA57}" dt="2024-09-24T12:57:29.843" v="773" actId="1076"/>
          <ac:spMkLst>
            <pc:docMk/>
            <pc:sldMk cId="3748845768" sldId="260"/>
            <ac:spMk id="37" creationId="{051724C1-A396-4AAE-A011-D4F96A1A8D86}"/>
          </ac:spMkLst>
        </pc:spChg>
        <pc:spChg chg="del mod topLvl">
          <ac:chgData name="Matteo Francia" userId="fbe833e6-b551-4418-a2a7-4d1023d25bd4" providerId="ADAL" clId="{90EB2723-F97B-4084-A390-02C7BBB0CA57}" dt="2024-09-24T12:49:57.808" v="459" actId="478"/>
          <ac:spMkLst>
            <pc:docMk/>
            <pc:sldMk cId="3748845768" sldId="260"/>
            <ac:spMk id="38" creationId="{FBF20AAD-0A65-4110-8A7A-273D436F53F9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39" creationId="{92C6608C-9051-4D28-8F7F-E5293620BBC2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40" creationId="{2E543CE2-4341-4671-97BC-356589DC1616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41" creationId="{9AB1A5D4-B5C8-415F-A57B-8E5751ABB4B9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42" creationId="{EB7A4ADF-FCE9-4BFD-9144-504ECF372D7D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43" creationId="{6533B504-059D-4656-B9DB-A50CFD9E8028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44" creationId="{5C13D721-0296-4726-A48D-24DDBC0B401F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45" creationId="{6DDFF161-4F27-4413-B34F-38D12F316EA1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46" creationId="{51F1BBCB-8527-4D83-A833-A0AC2C66F264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47" creationId="{E5AE3D6F-7900-48F3-8F11-1686D5BC5B5C}"/>
          </ac:spMkLst>
        </pc:spChg>
        <pc:spChg chg="del mod topLvl">
          <ac:chgData name="Matteo Francia" userId="fbe833e6-b551-4418-a2a7-4d1023d25bd4" providerId="ADAL" clId="{90EB2723-F97B-4084-A390-02C7BBB0CA57}" dt="2024-09-24T12:49:57.808" v="459" actId="478"/>
          <ac:spMkLst>
            <pc:docMk/>
            <pc:sldMk cId="3748845768" sldId="260"/>
            <ac:spMk id="48" creationId="{73233877-2EA8-4AB8-9E32-8C0AB0968B15}"/>
          </ac:spMkLst>
        </pc:spChg>
        <pc:spChg chg="del mod topLvl">
          <ac:chgData name="Matteo Francia" userId="fbe833e6-b551-4418-a2a7-4d1023d25bd4" providerId="ADAL" clId="{90EB2723-F97B-4084-A390-02C7BBB0CA57}" dt="2024-09-24T12:49:57.808" v="459" actId="478"/>
          <ac:spMkLst>
            <pc:docMk/>
            <pc:sldMk cId="3748845768" sldId="260"/>
            <ac:spMk id="49" creationId="{35A8A706-98EB-4CC9-B4EB-C8299C24383C}"/>
          </ac:spMkLst>
        </pc:spChg>
        <pc:spChg chg="del mod topLvl">
          <ac:chgData name="Matteo Francia" userId="fbe833e6-b551-4418-a2a7-4d1023d25bd4" providerId="ADAL" clId="{90EB2723-F97B-4084-A390-02C7BBB0CA57}" dt="2024-09-24T12:49:57.808" v="459" actId="478"/>
          <ac:spMkLst>
            <pc:docMk/>
            <pc:sldMk cId="3748845768" sldId="260"/>
            <ac:spMk id="50" creationId="{1CE6B0AB-5DB7-4DA5-A67C-A56E227D8B1F}"/>
          </ac:spMkLst>
        </pc:spChg>
        <pc:spChg chg="del mod topLvl">
          <ac:chgData name="Matteo Francia" userId="fbe833e6-b551-4418-a2a7-4d1023d25bd4" providerId="ADAL" clId="{90EB2723-F97B-4084-A390-02C7BBB0CA57}" dt="2024-09-24T12:49:57.808" v="459" actId="478"/>
          <ac:spMkLst>
            <pc:docMk/>
            <pc:sldMk cId="3748845768" sldId="260"/>
            <ac:spMk id="51" creationId="{B3668C2B-D983-4BB4-9CC6-5EE10AA3309C}"/>
          </ac:spMkLst>
        </pc:spChg>
        <pc:spChg chg="del mod topLvl">
          <ac:chgData name="Matteo Francia" userId="fbe833e6-b551-4418-a2a7-4d1023d25bd4" providerId="ADAL" clId="{90EB2723-F97B-4084-A390-02C7BBB0CA57}" dt="2024-09-24T12:49:57.808" v="459" actId="478"/>
          <ac:spMkLst>
            <pc:docMk/>
            <pc:sldMk cId="3748845768" sldId="260"/>
            <ac:spMk id="52" creationId="{5D328791-29D0-4432-A5B8-22E0C3C4336D}"/>
          </ac:spMkLst>
        </pc:spChg>
        <pc:spChg chg="del mod topLvl">
          <ac:chgData name="Matteo Francia" userId="fbe833e6-b551-4418-a2a7-4d1023d25bd4" providerId="ADAL" clId="{90EB2723-F97B-4084-A390-02C7BBB0CA57}" dt="2024-09-24T12:49:57.808" v="459" actId="478"/>
          <ac:spMkLst>
            <pc:docMk/>
            <pc:sldMk cId="3748845768" sldId="260"/>
            <ac:spMk id="53" creationId="{18E6A628-80AD-4AD1-9CB7-953B7F1BE84E}"/>
          </ac:spMkLst>
        </pc:spChg>
        <pc:spChg chg="del mod topLvl">
          <ac:chgData name="Matteo Francia" userId="fbe833e6-b551-4418-a2a7-4d1023d25bd4" providerId="ADAL" clId="{90EB2723-F97B-4084-A390-02C7BBB0CA57}" dt="2024-09-24T12:49:57.808" v="459" actId="478"/>
          <ac:spMkLst>
            <pc:docMk/>
            <pc:sldMk cId="3748845768" sldId="260"/>
            <ac:spMk id="54" creationId="{86DBC672-DD5B-4A54-95A1-BDAB6E744AA2}"/>
          </ac:spMkLst>
        </pc:spChg>
        <pc:spChg chg="del mod topLvl">
          <ac:chgData name="Matteo Francia" userId="fbe833e6-b551-4418-a2a7-4d1023d25bd4" providerId="ADAL" clId="{90EB2723-F97B-4084-A390-02C7BBB0CA57}" dt="2024-09-24T12:49:57.808" v="459" actId="478"/>
          <ac:spMkLst>
            <pc:docMk/>
            <pc:sldMk cId="3748845768" sldId="260"/>
            <ac:spMk id="55" creationId="{22CD7378-C270-4D7F-9BD0-3887A9CFC4D9}"/>
          </ac:spMkLst>
        </pc:spChg>
        <pc:spChg chg="del mod topLvl">
          <ac:chgData name="Matteo Francia" userId="fbe833e6-b551-4418-a2a7-4d1023d25bd4" providerId="ADAL" clId="{90EB2723-F97B-4084-A390-02C7BBB0CA57}" dt="2024-09-24T12:49:57.808" v="459" actId="478"/>
          <ac:spMkLst>
            <pc:docMk/>
            <pc:sldMk cId="3748845768" sldId="260"/>
            <ac:spMk id="56" creationId="{2DC3C2F6-8ADC-4055-874A-B637416803E2}"/>
          </ac:spMkLst>
        </pc:spChg>
        <pc:spChg chg="del mod topLvl">
          <ac:chgData name="Matteo Francia" userId="fbe833e6-b551-4418-a2a7-4d1023d25bd4" providerId="ADAL" clId="{90EB2723-F97B-4084-A390-02C7BBB0CA57}" dt="2024-09-24T12:49:57.808" v="459" actId="478"/>
          <ac:spMkLst>
            <pc:docMk/>
            <pc:sldMk cId="3748845768" sldId="260"/>
            <ac:spMk id="57" creationId="{E74E9FD9-31B8-4E9F-A19D-BCFEA1CA6B93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58" creationId="{0A37A4A9-71A2-4F68-800B-6791D7A7E4E4}"/>
          </ac:spMkLst>
        </pc:spChg>
        <pc:spChg chg="del mod topLvl">
          <ac:chgData name="Matteo Francia" userId="fbe833e6-b551-4418-a2a7-4d1023d25bd4" providerId="ADAL" clId="{90EB2723-F97B-4084-A390-02C7BBB0CA57}" dt="2024-09-24T12:49:57.808" v="459" actId="478"/>
          <ac:spMkLst>
            <pc:docMk/>
            <pc:sldMk cId="3748845768" sldId="260"/>
            <ac:spMk id="59" creationId="{895DF957-E4F7-4E96-A6AB-460D1857D94C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60" creationId="{43AC938C-FBDB-4C0D-A4FC-14D005AC8466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61" creationId="{709956A7-3165-4B57-8D60-266DCC1DB638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62" creationId="{51B0F00C-FA58-4D6A-87A5-E4BE8B7C5320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63" creationId="{DB0604FC-4072-49DC-B43E-2709F10994A4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64" creationId="{C7503045-5C77-4898-BF67-596D5B395343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65" creationId="{27C987AD-7557-4E16-B2CA-D66DE4BB7F08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66" creationId="{EB04EB2F-0452-4203-9D7F-2F0891886847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67" creationId="{1B280CFC-E46A-48C9-8279-CE0C5E15CB6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68" creationId="{9C00FE38-CBFB-4064-A9F5-65DDCD3AA2C6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69" creationId="{877D8445-E1E5-41C4-8CFE-B01B22E0C5DB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70" creationId="{93125EAB-10BF-4DD9-9C6B-9218074CD166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71" creationId="{21B666DF-9B40-49D3-B4F5-3185ECB3A55E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72" creationId="{182106F6-085C-4C89-9EFF-28AF9FB5582A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73" creationId="{CCC6E815-3628-43FA-8D6F-A58DAC4842BF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74" creationId="{43617174-34EB-4549-A5BF-7EB7DF6C722E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75" creationId="{7FE40782-E1D8-4250-8F28-24F44195FC10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76" creationId="{D9029554-3D31-475E-82CD-6CC18312B95E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77" creationId="{992CE3A6-3297-4D34-88E4-B2E8B928AF02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78" creationId="{26F84276-341D-4658-8B51-B65FCE156012}"/>
          </ac:spMkLst>
        </pc:spChg>
        <pc:spChg chg="del mod topLvl">
          <ac:chgData name="Matteo Francia" userId="fbe833e6-b551-4418-a2a7-4d1023d25bd4" providerId="ADAL" clId="{90EB2723-F97B-4084-A390-02C7BBB0CA57}" dt="2024-09-24T12:50:06.225" v="461" actId="478"/>
          <ac:spMkLst>
            <pc:docMk/>
            <pc:sldMk cId="3748845768" sldId="260"/>
            <ac:spMk id="79" creationId="{8673D019-018D-44B9-8B9C-4A30880836AC}"/>
          </ac:spMkLst>
        </pc:spChg>
        <pc:spChg chg="del mod topLvl">
          <ac:chgData name="Matteo Francia" userId="fbe833e6-b551-4418-a2a7-4d1023d25bd4" providerId="ADAL" clId="{90EB2723-F97B-4084-A390-02C7BBB0CA57}" dt="2024-09-24T12:50:16.761" v="472" actId="478"/>
          <ac:spMkLst>
            <pc:docMk/>
            <pc:sldMk cId="3748845768" sldId="260"/>
            <ac:spMk id="80" creationId="{3B7C0F4B-3AD7-4527-8E27-A3EEDC228F70}"/>
          </ac:spMkLst>
        </pc:spChg>
        <pc:spChg chg="del mod topLvl">
          <ac:chgData name="Matteo Francia" userId="fbe833e6-b551-4418-a2a7-4d1023d25bd4" providerId="ADAL" clId="{90EB2723-F97B-4084-A390-02C7BBB0CA57}" dt="2024-09-24T12:50:16.023" v="471" actId="478"/>
          <ac:spMkLst>
            <pc:docMk/>
            <pc:sldMk cId="3748845768" sldId="260"/>
            <ac:spMk id="81" creationId="{4ED37B3C-2419-4E7A-93D5-84FF7DF2D7B5}"/>
          </ac:spMkLst>
        </pc:spChg>
        <pc:spChg chg="del mod topLvl">
          <ac:chgData name="Matteo Francia" userId="fbe833e6-b551-4418-a2a7-4d1023d25bd4" providerId="ADAL" clId="{90EB2723-F97B-4084-A390-02C7BBB0CA57}" dt="2024-09-24T12:50:11.473" v="464" actId="478"/>
          <ac:spMkLst>
            <pc:docMk/>
            <pc:sldMk cId="3748845768" sldId="260"/>
            <ac:spMk id="82" creationId="{F7346EAE-7512-4317-861D-4D5C6053C950}"/>
          </ac:spMkLst>
        </pc:spChg>
        <pc:spChg chg="del mod topLvl">
          <ac:chgData name="Matteo Francia" userId="fbe833e6-b551-4418-a2a7-4d1023d25bd4" providerId="ADAL" clId="{90EB2723-F97B-4084-A390-02C7BBB0CA57}" dt="2024-09-24T12:50:12.202" v="465" actId="478"/>
          <ac:spMkLst>
            <pc:docMk/>
            <pc:sldMk cId="3748845768" sldId="260"/>
            <ac:spMk id="83" creationId="{A5DFF3B7-D8E0-4845-B7D8-FA8543D41E24}"/>
          </ac:spMkLst>
        </pc:spChg>
        <pc:spChg chg="del mod topLvl">
          <ac:chgData name="Matteo Francia" userId="fbe833e6-b551-4418-a2a7-4d1023d25bd4" providerId="ADAL" clId="{90EB2723-F97B-4084-A390-02C7BBB0CA57}" dt="2024-09-24T12:50:12.880" v="466" actId="478"/>
          <ac:spMkLst>
            <pc:docMk/>
            <pc:sldMk cId="3748845768" sldId="260"/>
            <ac:spMk id="84" creationId="{A60DE63E-B3EE-439F-ABA0-F594A1A449DC}"/>
          </ac:spMkLst>
        </pc:spChg>
        <pc:spChg chg="del mod topLvl">
          <ac:chgData name="Matteo Francia" userId="fbe833e6-b551-4418-a2a7-4d1023d25bd4" providerId="ADAL" clId="{90EB2723-F97B-4084-A390-02C7BBB0CA57}" dt="2024-09-24T12:50:13.344" v="467" actId="478"/>
          <ac:spMkLst>
            <pc:docMk/>
            <pc:sldMk cId="3748845768" sldId="260"/>
            <ac:spMk id="85" creationId="{8BDD94F6-A956-4A83-BC8F-8D45B9BEC652}"/>
          </ac:spMkLst>
        </pc:spChg>
        <pc:spChg chg="del mod topLvl">
          <ac:chgData name="Matteo Francia" userId="fbe833e6-b551-4418-a2a7-4d1023d25bd4" providerId="ADAL" clId="{90EB2723-F97B-4084-A390-02C7BBB0CA57}" dt="2024-09-24T12:50:13.872" v="468" actId="478"/>
          <ac:spMkLst>
            <pc:docMk/>
            <pc:sldMk cId="3748845768" sldId="260"/>
            <ac:spMk id="86" creationId="{D190DC97-407A-4DBA-B73E-26FFC7697DA2}"/>
          </ac:spMkLst>
        </pc:spChg>
        <pc:spChg chg="del mod topLvl">
          <ac:chgData name="Matteo Francia" userId="fbe833e6-b551-4418-a2a7-4d1023d25bd4" providerId="ADAL" clId="{90EB2723-F97B-4084-A390-02C7BBB0CA57}" dt="2024-09-24T12:50:14.571" v="469" actId="478"/>
          <ac:spMkLst>
            <pc:docMk/>
            <pc:sldMk cId="3748845768" sldId="260"/>
            <ac:spMk id="87" creationId="{DB4B1B93-E6AB-49C7-9FBE-E5CB41B5ED43}"/>
          </ac:spMkLst>
        </pc:spChg>
        <pc:spChg chg="del mod topLvl">
          <ac:chgData name="Matteo Francia" userId="fbe833e6-b551-4418-a2a7-4d1023d25bd4" providerId="ADAL" clId="{90EB2723-F97B-4084-A390-02C7BBB0CA57}" dt="2024-09-24T12:51:01.743" v="520" actId="478"/>
          <ac:spMkLst>
            <pc:docMk/>
            <pc:sldMk cId="3748845768" sldId="260"/>
            <ac:spMk id="88" creationId="{46DE240C-B52C-4A30-854C-A37F1E236113}"/>
          </ac:spMkLst>
        </pc:spChg>
        <pc:spChg chg="del mod topLvl">
          <ac:chgData name="Matteo Francia" userId="fbe833e6-b551-4418-a2a7-4d1023d25bd4" providerId="ADAL" clId="{90EB2723-F97B-4084-A390-02C7BBB0CA57}" dt="2024-09-24T14:48:08.389" v="1454" actId="478"/>
          <ac:spMkLst>
            <pc:docMk/>
            <pc:sldMk cId="3748845768" sldId="260"/>
            <ac:spMk id="89" creationId="{A7D3972C-6C1F-44F5-AFE8-799A705CF44D}"/>
          </ac:spMkLst>
        </pc:spChg>
        <pc:spChg chg="del mod topLvl">
          <ac:chgData name="Matteo Francia" userId="fbe833e6-b551-4418-a2a7-4d1023d25bd4" providerId="ADAL" clId="{90EB2723-F97B-4084-A390-02C7BBB0CA57}" dt="2024-09-24T12:49:57.808" v="459" actId="478"/>
          <ac:spMkLst>
            <pc:docMk/>
            <pc:sldMk cId="3748845768" sldId="260"/>
            <ac:spMk id="90" creationId="{01E5FF9D-8C51-4019-A5C6-2A0FCE340B52}"/>
          </ac:spMkLst>
        </pc:spChg>
        <pc:spChg chg="del mod topLvl">
          <ac:chgData name="Matteo Francia" userId="fbe833e6-b551-4418-a2a7-4d1023d25bd4" providerId="ADAL" clId="{90EB2723-F97B-4084-A390-02C7BBB0CA57}" dt="2024-09-24T12:50:15.082" v="470" actId="478"/>
          <ac:spMkLst>
            <pc:docMk/>
            <pc:sldMk cId="3748845768" sldId="260"/>
            <ac:spMk id="91" creationId="{41CE6963-7D42-4EAF-8206-C8F656E2277C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92" creationId="{6C963B90-00F3-45E1-B784-AB62024A9B83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93" creationId="{D459A962-F0D5-4526-AA5D-72CF2EBD008E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94" creationId="{3476A059-E188-4002-81C8-DCB6A9B7973E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95" creationId="{84608140-D4CF-4C0E-81D2-4223BB777041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96" creationId="{5811ECBE-4FAF-4BA8-9BFD-17BD826F2306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97" creationId="{C3624610-E975-4AC2-AAD1-4F81653507E2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98" creationId="{CCA5D797-20CC-4D13-8C60-01F2180E1DA8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99" creationId="{7F5AAC9F-0B2B-4102-A596-EF85F0850F74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100" creationId="{8E855E2F-139D-467E-918B-DE92AFEF8206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101" creationId="{34382F68-F1A2-4D8F-A4E2-59A4835D966B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02" creationId="{2CF96844-EAF0-475C-9FDC-A9B5F4FDE8E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03" creationId="{DE6AED9C-E2F6-45CD-B361-64246FB8017F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04" creationId="{3FF81C45-796B-41D6-A7EF-238E5D047C93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05" creationId="{B0A38C29-0D6F-47A8-A62E-424450036187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06" creationId="{C91590DE-4490-4350-9397-2B9FAD73662B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07" creationId="{809C7CAE-6AE1-47FA-BCB7-61A115998CD9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08" creationId="{27E9702D-5ECE-4F5F-B4E9-4B09CE0701A1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09" creationId="{F2594FD4-DBE3-46BB-8A69-FE7A2C0C028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10" creationId="{290EB569-45B8-4437-9662-E88970EFC4A4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11" creationId="{08C29F7D-804C-4989-97BA-311F5794CB3C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12" creationId="{0B715E9B-36B5-4374-81A4-25423A10BF06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13" creationId="{3AB62DC0-5213-4C99-956F-FE63376BEA1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14" creationId="{A6E389E3-3287-4CAD-8479-DDD9CC0511E1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15" creationId="{A3C4A965-6E5C-4DB2-A87D-6D4F893CC11F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16" creationId="{49789D37-E73F-4ECE-9815-FDBCAC41A9ED}"/>
          </ac:spMkLst>
        </pc:spChg>
        <pc:spChg chg="del mod topLvl">
          <ac:chgData name="Matteo Francia" userId="fbe833e6-b551-4418-a2a7-4d1023d25bd4" providerId="ADAL" clId="{90EB2723-F97B-4084-A390-02C7BBB0CA57}" dt="2024-09-24T12:51:19.042" v="525" actId="478"/>
          <ac:spMkLst>
            <pc:docMk/>
            <pc:sldMk cId="3748845768" sldId="260"/>
            <ac:spMk id="117" creationId="{AE9E155B-3B7B-4C41-8EA1-900BCC62FF59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18" creationId="{D4CDAF0C-3E08-440A-96B8-BA83F634E88E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19" creationId="{4725230E-8266-466F-BD86-C89C869DBE55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20" creationId="{8E872246-43D6-42AB-830A-434AB37A2E54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21" creationId="{3F5B5E72-0AB8-4BDF-96A5-50BD21E28429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22" creationId="{89E38063-927E-4FFE-8E85-AAA844AE9339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23" creationId="{0F47177A-9A0B-4B54-B357-DD8C30337341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24" creationId="{BC163D3C-FD53-4613-A84C-E1D7C26D33D0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25" creationId="{6C610ED1-3EAC-43E8-895B-92F5481BB017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26" creationId="{E5DB1527-8FCF-4175-8E57-2261D2E4E530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27" creationId="{40E9189C-1B2A-4AF9-B56B-78920400C079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28" creationId="{8C524E7A-CE2F-4263-B2B9-2590BF0825B5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29" creationId="{04021B7B-7B53-455C-AD2A-BA4A9985E73E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30" creationId="{67542B2B-ED0E-43FE-8E25-06729F3E5AFE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31" creationId="{144DB77F-437B-4082-8DDE-911F2709D783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132" creationId="{751B4DEC-C59F-48F3-AA6E-AD131D8619F6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133" creationId="{B70E442C-7FA8-48BA-9276-CB51F43B4ACF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34" creationId="{A8D3DFB9-A8E6-48BB-9354-27734D8D1DA5}"/>
          </ac:spMkLst>
        </pc:spChg>
        <pc:spChg chg="add del 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35" creationId="{3A028DA1-371D-43CB-A8FB-3C40DA8D2E01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36" creationId="{C3E8999C-B72A-4410-A819-B6804FB452A7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37" creationId="{2E10377A-172A-4A23-96CA-BACB7319E868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138" creationId="{303D38E2-683D-4D48-A722-C2B65EBD343D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139" creationId="{D8E44C49-D2A4-4118-BECE-4ADA3E5A048C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40" creationId="{81419A30-6358-42D2-A6CC-B23337013455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41" creationId="{49CBBF27-9B70-4896-B0BC-4FFD3F87FD28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42" creationId="{A78924F3-6AC4-463E-B33D-7960C295C02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43" creationId="{524EE7FE-FE1A-434A-9813-0B3F6569130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44" creationId="{8FB4E8F1-C816-4B35-BCD8-D9B4288EFACB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45" creationId="{2CCBA56B-3675-4508-B0D7-72C4A89FCFA1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46" creationId="{0BF00702-C21D-4945-8AF6-9329D92DC5F3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47" creationId="{A364284C-911E-43B3-9600-FC6DA2C85F2B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48" creationId="{EE52437C-EADF-4DE5-977A-1F5EB475E817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49" creationId="{25EE474D-4F84-46A1-B32E-A78D64F7A482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50" creationId="{C8CDF7D3-FC7F-43B4-A02F-361129B2DF06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51" creationId="{44A50D89-16B2-4B95-A14E-7CC630294A01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52" creationId="{DE29A430-56B3-4715-A0C1-8AD6063CEA18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53" creationId="{E477901E-557E-4526-A1D4-541C8A28A211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54" creationId="{FF1D38AF-1D12-4BA7-91CD-8F258DB38A35}"/>
          </ac:spMkLst>
        </pc:spChg>
        <pc:spChg chg="del mod topLvl">
          <ac:chgData name="Matteo Francia" userId="fbe833e6-b551-4418-a2a7-4d1023d25bd4" providerId="ADAL" clId="{90EB2723-F97B-4084-A390-02C7BBB0CA57}" dt="2024-09-24T12:51:19.042" v="525" actId="478"/>
          <ac:spMkLst>
            <pc:docMk/>
            <pc:sldMk cId="3748845768" sldId="260"/>
            <ac:spMk id="155" creationId="{7413E062-EC73-47EA-A659-A067865E1BF5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56" creationId="{E3784CBD-360B-4592-B02E-11FAA450CC99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57" creationId="{0DDF67BF-BE23-485D-8A85-CCDD0BFBE7AD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58" creationId="{9E7CEF8E-64E9-45FE-B8FA-5C8FCB8B02E3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59" creationId="{41318711-6B42-4B86-AEE5-112B6531EC63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60" creationId="{858FB35C-AE58-4F9E-A5DC-69E05B40577B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61" creationId="{D0BDC41B-D282-4115-AEA5-503D1BB6DD4B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62" creationId="{8295E40D-1659-4D23-ADD5-83855FAA1014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63" creationId="{98E2EDEA-C57A-4C93-A0D1-1C72478E769E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64" creationId="{3849F740-2086-42A8-90EC-60A212D051D2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65" creationId="{4EC95D1B-790A-412D-A55E-41E69D89A762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66" creationId="{E5A06CE3-31C2-4ABC-95C5-4D50D537EF24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67" creationId="{4650B633-4ADB-46BA-A1DF-9C86744D5E4E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68" creationId="{1E6B0F52-C7A6-4B47-8597-C3C84D7E7374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69" creationId="{D4CC261C-B5DF-4CD3-BD63-283EF0C65F4C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170" creationId="{2733108D-30E9-49D3-A9E6-28A81E092EC5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171" creationId="{455A8245-A2C6-4F29-B6E2-DED6AEDBB37D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72" creationId="{B5D67A5F-2A34-4459-AD28-83B07EE48BEF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73" creationId="{72854100-6BC1-4480-96EE-5583A98E610C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74" creationId="{802B1517-A2E2-4B2A-8246-15BAE30D289B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75" creationId="{497F2CD1-F1D3-46CC-A9A1-CF76491A1ABC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176" creationId="{AAB9E751-5E18-4659-926D-FF82A692130E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177" creationId="{9173F6DF-F161-41B7-B2BC-95995AB5A918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78" creationId="{8B0E9E23-27C1-4599-93CE-B7D83B563BD7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79" creationId="{8DEDEE19-A6EB-4106-BA24-9D32F5C489D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80" creationId="{E270FAA2-F8F4-47CE-8C00-16C8B9F20F73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81" creationId="{93BC99B4-BDD2-4F21-99F8-06C05991B494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82" creationId="{A976D9F5-5355-4832-9896-B9E8DABE7904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83" creationId="{2CAA7F65-1907-4098-B984-001FC2308F46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84" creationId="{3BB78B2E-034C-4B89-B003-B5745CD3906E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85" creationId="{526A3D2F-C9B6-4F09-9768-AC22D777B3AB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86" creationId="{BB10C4E4-ECFC-4282-B704-BFCA6A091F02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87" creationId="{C0C2FF63-7DD8-4F32-882D-52C1444B218D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88" creationId="{E84C0699-EEE9-4A16-A788-84A983A34E6F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89" creationId="{5FF958A9-A97F-42D7-8EDE-495F1551A437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90" creationId="{C0F98291-8F6A-473C-B483-0042DDEA8ED9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191" creationId="{1874FAD6-2406-43DD-ADE2-846D1BF3BCF7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92" creationId="{22CB6C5A-65F3-4C01-8EBE-EA95F7964B51}"/>
          </ac:spMkLst>
        </pc:spChg>
        <pc:spChg chg="del mod topLvl">
          <ac:chgData name="Matteo Francia" userId="fbe833e6-b551-4418-a2a7-4d1023d25bd4" providerId="ADAL" clId="{90EB2723-F97B-4084-A390-02C7BBB0CA57}" dt="2024-09-24T12:51:19.042" v="525" actId="478"/>
          <ac:spMkLst>
            <pc:docMk/>
            <pc:sldMk cId="3748845768" sldId="260"/>
            <ac:spMk id="193" creationId="{136D9B3D-005F-4225-A978-DA69D2120951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94" creationId="{7E4175C0-583E-4309-AE4B-FC1242028345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95" creationId="{125186A1-5387-4EFC-9ADA-14A875FBDAF5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96" creationId="{BC50498B-0D16-48A7-A0D2-FA9E43ACFDD6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97" creationId="{101979B5-B72A-4831-B53F-820E30AD5B00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98" creationId="{98CCF2BD-A2AA-45BB-8498-24871B9B1653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199" creationId="{3980FCAD-152F-46D8-BF0F-9CD4073F5990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00" creationId="{73AC283E-14D0-4B31-8561-B4DE950208D3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01" creationId="{C9440A67-454B-4634-9ABC-D3AD46456E22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02" creationId="{A9290BAD-1E1B-4BAE-B593-E52F8C27D25A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03" creationId="{5C9DC5A2-A7CD-49F5-B580-0497A9F050D6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04" creationId="{F87FB87B-3F6C-4C55-A103-47AE3B660FA3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05" creationId="{A4BC26E8-CE1C-4761-AA9E-DD098D7E0528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06" creationId="{73371EFB-63CD-4521-8948-B03D0256221F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07" creationId="{87CA3282-C449-4C26-8605-C17B518007A2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208" creationId="{9421CBB2-C96A-47C4-9B8A-98881F63E9F8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209" creationId="{CE3B6C64-6CD8-4D15-B1F1-2EB229A873DC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10" creationId="{5C261EF3-3819-44F7-8245-8740BCB0B77C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11" creationId="{0C33343F-5662-4BD2-A78A-9FC620DBEB90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12" creationId="{096C7F64-164A-429F-BDC6-269946BFCFB7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13" creationId="{A67901A0-F577-4F97-99F1-E0BEF754E9E5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214" creationId="{FC2B9345-ACF5-45C0-8A89-BE2621152996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215" creationId="{BBCBB9AF-920D-413D-95BB-C62FC45BF37D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16" creationId="{7DB57BC2-72EE-4DCB-8616-78C134817B6E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17" creationId="{6AA99A10-568F-41A7-8F0E-AA3B15068581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18" creationId="{B0BB04F5-4164-459C-9754-87857F1FB4AD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19" creationId="{B31D678B-762B-4BD4-BB8D-33C51D6B66B4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20" creationId="{79F09700-A432-4982-B52D-5CA8BA67A1A5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21" creationId="{581BF308-EF4E-47F3-9407-A6830B88D54B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22" creationId="{B4F3AA48-E803-4101-B3CC-52DE7A17B1F3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23" creationId="{B8FC9437-FEFA-45F6-A724-067808153692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24" creationId="{9DC13B8B-22D9-493B-A974-2F0264E052D3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25" creationId="{3C24B199-1313-496D-A38D-BAB1F3A1B8F8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26" creationId="{0637721E-1A05-4229-94E3-49EDAF7849B7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27" creationId="{705D13A7-B318-4D65-B4A0-460C6BBDCD87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28" creationId="{30908F90-2CE2-4838-8B23-C65CC2300DE7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29" creationId="{1554476B-CB12-4808-A039-F256EB595BD6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30" creationId="{717ABC3C-55C7-47E3-A1A8-2D2F34B31DFD}"/>
          </ac:spMkLst>
        </pc:spChg>
        <pc:spChg chg="del mod topLvl">
          <ac:chgData name="Matteo Francia" userId="fbe833e6-b551-4418-a2a7-4d1023d25bd4" providerId="ADAL" clId="{90EB2723-F97B-4084-A390-02C7BBB0CA57}" dt="2024-09-24T12:51:19.042" v="525" actId="478"/>
          <ac:spMkLst>
            <pc:docMk/>
            <pc:sldMk cId="3748845768" sldId="260"/>
            <ac:spMk id="231" creationId="{83CA7563-61B6-4C3E-9A83-BDE47A3D0B6F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32" creationId="{0AFB07EA-0CA5-4596-9BD7-D482BFFDB96A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33" creationId="{7F03DC2C-ABB3-4015-BAFF-9CC2C5B379CE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34" creationId="{EABFAD94-AB3B-44C1-B4F0-FE5D70DE1964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35" creationId="{C52FF37F-385E-452F-A9A6-539E1D4328EF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36" creationId="{5BE5B8B0-645E-4BA6-BBEB-AD496A9FB4E1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37" creationId="{1A7F726B-5458-49EB-B771-B7CD6623AFEA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38" creationId="{DD668394-4A05-49B0-9F89-248C0C6BDF07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39" creationId="{965ADA7E-6DB7-44B6-B534-02BA578DB0D2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40" creationId="{C1F24E28-717E-4E25-85D5-18D03BC06FBC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41" creationId="{01A6C0DB-AADF-47FB-8451-B66773B8434B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42" creationId="{1C1FD053-044D-434B-8858-F69BE540A587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43" creationId="{3DE6B9BE-F7C6-4A24-BD28-3449286460F9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44" creationId="{7441DE0C-24FB-48B5-A135-7066835754F0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45" creationId="{FC230E85-07EC-40B7-800E-B1DAF0077BB0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246" creationId="{9F80EE64-332E-4A5D-91E4-E0B9C425FE6B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247" creationId="{FF549616-A3FD-47BD-BF97-9DA3FD0E326B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48" creationId="{386F788D-6623-4517-B947-89FEBFE9A86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49" creationId="{F6844E9C-5163-4DAC-B755-B7451A795C06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50" creationId="{E2431BC5-A703-4866-A427-9AB1A409C363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51" creationId="{B09A35BE-188E-4B2B-A2E8-DE9DD89CC53B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252" creationId="{90C00773-F220-4C3C-AA99-3AD53484C7F9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253" creationId="{94966DFD-D213-4DB9-B1A7-402F58B19A37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54" creationId="{69934D69-1552-4565-A46B-6699CBCEA7FD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55" creationId="{AFE917CC-510F-43DA-B12B-5CAE20CAA106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56" creationId="{2320B3CD-2A9C-4418-8F38-7EF15A6DEB93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57" creationId="{49FACDE4-A2D9-4502-82CA-70890FA668A3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58" creationId="{1B94BA52-42FA-48F4-AB88-3530842F4E9D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59" creationId="{3729A423-FFFD-4348-82BF-B285549695F0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60" creationId="{687BE3F3-F21D-4D54-8FE6-2C9AE3ACE9DF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61" creationId="{E25C46F8-2023-4CCA-A800-054E38EBDFBC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62" creationId="{512FE040-9106-4E5F-8D47-38B026D8B79D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63" creationId="{F2D16B89-99D4-4EF7-BCA9-1E737A3766D7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64" creationId="{33D12DFE-FDDA-4EAD-8D72-260067337B9E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65" creationId="{6EC48898-DF8E-42B1-9AD5-675CC235687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66" creationId="{50C730CA-C391-461D-AD97-92BD6CAB6D16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67" creationId="{2C0AC9C8-692B-4AA4-B8CE-56A2B3A3DE2B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68" creationId="{5ECD461F-E2DA-400C-B39E-05BE1B37E073}"/>
          </ac:spMkLst>
        </pc:spChg>
        <pc:spChg chg="del mod topLvl">
          <ac:chgData name="Matteo Francia" userId="fbe833e6-b551-4418-a2a7-4d1023d25bd4" providerId="ADAL" clId="{90EB2723-F97B-4084-A390-02C7BBB0CA57}" dt="2024-09-24T12:51:19.042" v="525" actId="478"/>
          <ac:spMkLst>
            <pc:docMk/>
            <pc:sldMk cId="3748845768" sldId="260"/>
            <ac:spMk id="269" creationId="{50938FAA-3448-4E29-AB91-36FA4D2CE37E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70" creationId="{A59A9BCC-C373-45C9-B66A-0CA23261322E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71" creationId="{34D7103E-DC83-42B8-9DA9-FB0D97E0D29E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72" creationId="{AEDD301A-D3F4-4967-8DF0-79AF29BB80CA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73" creationId="{CE96E5CA-B264-4095-9EA5-E82373B46A27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74" creationId="{2F209682-1B28-4E30-AF68-C9EC2BC1C5FA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75" creationId="{1955267B-27C4-4326-8684-AB9085002C55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76" creationId="{2D3994B8-85D7-426B-B9F6-17941FABC970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77" creationId="{E2229A99-F9FB-41A3-8BCD-DBD3FD94785B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78" creationId="{B68A039F-3F52-43F5-B5D2-D4D26DD9F544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79" creationId="{A9F3C7A3-D8B7-4292-A3E3-74E494AC9E54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80" creationId="{906C3392-5FD8-4906-BB64-3BE82B980A52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81" creationId="{6B07E3B1-FDC4-459E-88C4-CCFDF67D1F53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82" creationId="{3CD1ED94-9C92-4D14-A958-4221C39D450F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283" creationId="{0D2EC977-C1F4-42F1-A313-99D12A7216D8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284" creationId="{FB617ADB-534B-4FDC-B0E7-454D50BB5E57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285" creationId="{F0B0E043-845E-4253-B708-394B18EBB785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86" creationId="{523DE31B-21E0-4847-A483-54DB0542BB7E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87" creationId="{46E64529-1A96-4892-B02D-978E6DB4F2C0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88" creationId="{0EE89184-4266-4847-B2A9-3C113E05877F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89" creationId="{4604BE58-67C2-4C20-ADE5-3DA8B9DC35AD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290" creationId="{D719B942-B16B-44ED-BC95-993C800B5FBF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291" creationId="{E0CA2195-4D28-40F0-9DA2-D6E644AFB7E3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92" creationId="{6E579E3E-6D91-45F4-B1F5-06B1C18BB35E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93" creationId="{0EAF08E5-12F3-4F9D-A63D-501FE5FBB4DE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94" creationId="{FBAA0662-9235-4BE3-889A-5BB8CD1CE06C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95" creationId="{E6580918-D96E-4489-BDA7-C6D9133A339F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96" creationId="{CEFF4523-05FE-483F-920B-46D28A145817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97" creationId="{556AF86E-EBD9-4A76-954F-3116E8CD59B0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98" creationId="{45D81832-E4BE-442F-BD03-BDEBC9B7BD9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299" creationId="{633A6140-7919-482A-A86F-F207EBDBC448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00" creationId="{C69A65D3-81FF-4B9E-A7A7-BD864E61E5A1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01" creationId="{66E6DEF5-38DA-467A-A32C-EBEF339EE57F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02" creationId="{C5294B03-F1EE-48C1-8542-47E4D423C51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03" creationId="{756EB609-EB9B-40DE-875F-0F150918F813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04" creationId="{770B20F5-23EC-461B-A275-30B9FAAD81DD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05" creationId="{46552A3C-4B34-46D6-BFC9-DF68C455FED3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06" creationId="{F8D4B261-F339-4DCA-ABAE-C7D963F39A0D}"/>
          </ac:spMkLst>
        </pc:spChg>
        <pc:spChg chg="del mod topLvl">
          <ac:chgData name="Matteo Francia" userId="fbe833e6-b551-4418-a2a7-4d1023d25bd4" providerId="ADAL" clId="{90EB2723-F97B-4084-A390-02C7BBB0CA57}" dt="2024-09-24T12:51:19.042" v="525" actId="478"/>
          <ac:spMkLst>
            <pc:docMk/>
            <pc:sldMk cId="3748845768" sldId="260"/>
            <ac:spMk id="307" creationId="{4C6ABEE2-BED7-4034-8AC8-B3BFEA88481C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08" creationId="{3D7AE435-16B2-4F98-9648-33EAADA55457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09" creationId="{47400BE3-1F8C-4B1A-9CF8-BDC6F14B7CE5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10" creationId="{F5EC5141-E0C8-4B75-9500-32F4977F6B27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11" creationId="{857BCF3B-F128-436C-BDD1-8810CD20913E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12" creationId="{CC34343F-66DE-4B54-BAFB-A5FD59C38AC9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13" creationId="{F286C408-8056-4E81-8E95-83441A4671BA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14" creationId="{4E7D495B-85A1-420E-9C2A-EA6536018DB0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15" creationId="{64AE2633-E04F-4613-8BF0-33815997BACA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16" creationId="{9F7DEF54-6580-4000-8195-1FBE8E94C375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17" creationId="{C44E6C3A-3694-44EB-8EDD-5CB15F3CB1D7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18" creationId="{859227C0-6AC9-4306-AD8B-FA5679D593BD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19" creationId="{E732C6B6-2C55-47CE-8BD4-B9993DBE4D3B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20" creationId="{D8459D92-4A37-4215-AF41-E954F80437F4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21" creationId="{6668A1DA-238D-4DCB-AFF3-1DBBD51DF2CB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322" creationId="{004DF08B-BC52-4362-9B37-D1BEE9378427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323" creationId="{41BCE588-737D-478C-A383-181EBEE0BFAD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24" creationId="{4310A7C8-EC53-4B04-B3CA-1B18FF98482D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25" creationId="{E878E718-DDF3-4130-8D27-9E4DA057B3C4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26" creationId="{5D6F39AA-AC5E-4A33-A52C-7BB8A64264E6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27" creationId="{FC6F0230-EACA-4C6E-A4F0-FAB9D0793571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328" creationId="{D237AD07-239D-4038-905D-E14ABCE0E33A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329" creationId="{B338EA80-7AE5-4608-B53C-D2A8CAF8AD96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30" creationId="{EA90E821-8CFB-45D1-A61F-0A3376C122FC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31" creationId="{0AF29598-C41F-4B0F-BCBA-D7F79416EB7F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32" creationId="{95904322-285B-425B-A49B-3F0005279CA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33" creationId="{51356070-F136-4D96-AE64-E148742559D5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34" creationId="{326F6EB8-E8D1-485A-BB8A-304433DF07D4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35" creationId="{A38BD98B-B89C-4068-B4B7-6EF45F4F984D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36" creationId="{419F1B55-FD75-46BB-8DE2-8CC687D0D9E9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37" creationId="{68602722-C576-4F06-BDE5-219DFB18A9FC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38" creationId="{049AF806-CD92-4A77-A41B-DA74F403BCB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39" creationId="{3A44216F-0D71-4B18-A865-B60A5FD7A91B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40" creationId="{C0FE9EA9-23F3-4ABD-9A66-9B9C50752016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41" creationId="{B116DB58-E3A6-43F4-AE7A-894A37CE4DB5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42" creationId="{186F6381-B2D6-4EF3-B41A-7C3B8E6E4B37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43" creationId="{3821977C-32E4-4835-B363-C16BCBE7A081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44" creationId="{B372E85D-7C76-4987-A962-AA404AA81970}"/>
          </ac:spMkLst>
        </pc:spChg>
        <pc:spChg chg="del mod topLvl">
          <ac:chgData name="Matteo Francia" userId="fbe833e6-b551-4418-a2a7-4d1023d25bd4" providerId="ADAL" clId="{90EB2723-F97B-4084-A390-02C7BBB0CA57}" dt="2024-09-24T12:51:19.042" v="525" actId="478"/>
          <ac:spMkLst>
            <pc:docMk/>
            <pc:sldMk cId="3748845768" sldId="260"/>
            <ac:spMk id="345" creationId="{ED9B3007-1604-4143-B3E1-069C7DE6B993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46" creationId="{82CE3D2D-A797-490A-8423-03616E8FF392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47" creationId="{185137C4-0B1C-4A1C-A873-664EFBEE1063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48" creationId="{6340FE94-6F85-4A74-861A-756E9831E2C2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49" creationId="{5C5D6E83-BA66-4A0D-BED1-BD3891D81A41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50" creationId="{9D5CF005-304F-4F73-9381-0176C8D44149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51" creationId="{0118546A-2CF6-4030-B9FC-8DEB7D7EBB16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52" creationId="{DC3BFBBE-4ABC-40B8-8861-74A86513F95C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53" creationId="{B99F30A0-7C33-4EDB-8FDE-D70EC4AFE1E0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54" creationId="{D3DD99B6-DC6E-484C-B89B-299D346F4D37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55" creationId="{8D269EEC-75B6-4653-90E9-E4A4A2AD5DA8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56" creationId="{600C6EFA-EF4E-46AA-BC58-779B293AFE54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57" creationId="{14D1E7FA-52D7-4FB3-A9E2-B076BAC8544F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58" creationId="{4D5A8679-71BD-4B8E-B409-B38619EBC344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59" creationId="{731B345C-CE73-4523-BFD2-099ADE753DC5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360" creationId="{03C8707D-86C4-4653-A8DA-1B240F41AB00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361" creationId="{239FC7F9-3589-48C3-94BE-DF819B0413E2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62" creationId="{03C6ADA0-2EB1-4E0A-AF5C-9E2709B34281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63" creationId="{B3ADEE32-228A-42B2-A30E-2AF245D13AC9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64" creationId="{754CA320-9EF6-4042-8178-E8BE5557400E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65" creationId="{BC024CD9-E71F-46E2-864C-ADA7A8A09E36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366" creationId="{C52AFC78-8074-41AF-B25E-D34D6425C4EB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367" creationId="{22628438-0D85-49BA-AA62-67509A729584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68" creationId="{402F561D-14C5-45F2-BF0B-D481DEBCDE47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69" creationId="{5B4BFD02-4EC8-4158-A256-E993350A7F98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70" creationId="{EE9F4330-27B2-407A-8830-5A28427FCBB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71" creationId="{F897D42C-5582-4A9E-B391-F397713FB628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72" creationId="{8DAE3946-4BF1-4470-AFC7-D6A8A13973EE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73" creationId="{51ECF5D9-93FB-4BFF-9537-D3EAA3D9F68E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74" creationId="{2D320366-867F-45F1-A23F-FA4C4AD74A9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75" creationId="{15A88699-098B-46FA-8480-A6C8C00936DF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76" creationId="{A7B4856E-C42E-4522-B7C1-290016D6F902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77" creationId="{A672ACED-D6EE-4AD8-9E72-F53A42F11A23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78" creationId="{BF48A53A-B9E5-4884-B661-A9293C58A833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79" creationId="{85D741F1-857C-46C4-9F9C-823217429E28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80" creationId="{DB22634D-21D0-4116-9166-DA842E7A8DE8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381" creationId="{07EAB8D9-803C-411D-AEA5-6163365A55FE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82" creationId="{CB0CC39E-9E13-4B42-B199-8D715BBC5E37}"/>
          </ac:spMkLst>
        </pc:spChg>
        <pc:spChg chg="del mod topLvl">
          <ac:chgData name="Matteo Francia" userId="fbe833e6-b551-4418-a2a7-4d1023d25bd4" providerId="ADAL" clId="{90EB2723-F97B-4084-A390-02C7BBB0CA57}" dt="2024-09-24T12:51:19.042" v="525" actId="478"/>
          <ac:spMkLst>
            <pc:docMk/>
            <pc:sldMk cId="3748845768" sldId="260"/>
            <ac:spMk id="383" creationId="{9730F8E4-A437-482E-BEBD-138A77823A64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84" creationId="{377BFB43-6976-4D56-8061-8F5CFB8E3F66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85" creationId="{A8CFC93C-6026-48B3-8774-BC07EE087026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86" creationId="{71811686-4913-4E4D-9FF8-75879834BE39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87" creationId="{3201C07B-02B6-4C66-B2EE-E139FE091EA6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88" creationId="{63F90160-8819-4D85-82F8-86BD901003E1}"/>
          </ac:spMkLst>
        </pc:spChg>
        <pc:spChg chg="add mod">
          <ac:chgData name="Matteo Francia" userId="fbe833e6-b551-4418-a2a7-4d1023d25bd4" providerId="ADAL" clId="{90EB2723-F97B-4084-A390-02C7BBB0CA57}" dt="2024-09-24T14:46:57.079" v="1441" actId="1037"/>
          <ac:spMkLst>
            <pc:docMk/>
            <pc:sldMk cId="3748845768" sldId="260"/>
            <ac:spMk id="388" creationId="{D37BDEEA-4E37-4C9F-A874-DCA04EF20C55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89" creationId="{8C0DA928-96D7-4B4B-80F1-FD7D9935484F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90" creationId="{714577CA-E5A2-4D78-B5CD-D87252C9A340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91" creationId="{EE49E06A-CB6E-44E5-8160-A1C63F3A333A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92" creationId="{CE3B4944-E273-459D-BD56-F6844B09DA4A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93" creationId="{1E8FA488-9973-4B6E-8087-B2D153095028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94" creationId="{F465CFFA-46CA-4C19-AAD2-8BE0F8F04486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95" creationId="{07520261-492B-4290-9C9C-1B6E89970FFE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96" creationId="{B6250706-DF0A-4B46-AF42-7865D9667668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397" creationId="{BBD56133-37E7-4B23-9ED6-336174E09547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398" creationId="{AFDA102F-2F9A-4E9F-8D9D-966EC41BABAC}"/>
          </ac:spMkLst>
        </pc:spChg>
        <pc:spChg chg="del mod topLvl">
          <ac:chgData name="Matteo Francia" userId="fbe833e6-b551-4418-a2a7-4d1023d25bd4" providerId="ADAL" clId="{90EB2723-F97B-4084-A390-02C7BBB0CA57}" dt="2024-09-24T12:50:03.235" v="460" actId="478"/>
          <ac:spMkLst>
            <pc:docMk/>
            <pc:sldMk cId="3748845768" sldId="260"/>
            <ac:spMk id="399" creationId="{DA9151B4-C76A-4AAF-960E-60CFDE3F3978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00" creationId="{A49B890C-1AEE-4313-AFFD-A9D8590BAFE2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01" creationId="{2DEF0381-E902-4BD1-BA72-B4E42A1F5DF3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02" creationId="{776FAB49-818B-4B4A-87EE-2B6A5E54056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03" creationId="{44694A31-68EF-4FE1-8048-9DAA558A5BBD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404" creationId="{428F412D-A4CA-4B0D-9B3D-1EDEAC0DEA34}"/>
          </ac:spMkLst>
        </pc:spChg>
        <pc:spChg chg="add del mod topLvl">
          <ac:chgData name="Matteo Francia" userId="fbe833e6-b551-4418-a2a7-4d1023d25bd4" providerId="ADAL" clId="{90EB2723-F97B-4084-A390-02C7BBB0CA57}" dt="2024-09-24T12:50:43.177" v="475" actId="478"/>
          <ac:spMkLst>
            <pc:docMk/>
            <pc:sldMk cId="3748845768" sldId="260"/>
            <ac:spMk id="405" creationId="{0E0555A4-816E-445A-BC39-E09822E47A6C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06" creationId="{0A8B3F06-1BC5-4180-832D-32E1D3FB0F39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07" creationId="{701DD3D4-6735-4AF7-8379-50CBBFD40E36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08" creationId="{2DC07702-8889-4180-859F-1504A4704506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09" creationId="{7EA91064-DDD0-4C80-9A7A-55376885E3AF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10" creationId="{78B02C0C-7ED9-4147-8449-5E21C1F25E0C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11" creationId="{0D9828DD-1561-4F1F-9C87-84B4DA8E8B92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12" creationId="{863801A2-FBEB-406C-B082-AE9DFCF520AA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13" creationId="{FAA7B1FA-D30F-42DF-872D-E6D7157F293C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14" creationId="{90D195A3-A93F-4C0D-A373-5EB992C67B74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15" creationId="{869D93F6-589A-462B-96DD-141B0317855C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16" creationId="{8155A603-14F9-48FA-8636-35759439A638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17" creationId="{72B6D37E-F953-4AEC-82E8-FEB1419470A9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18" creationId="{F4523C0F-762B-453A-87F7-90BD97E5E044}"/>
          </ac:spMkLst>
        </pc:spChg>
        <pc:spChg chg="mod topLvl">
          <ac:chgData name="Matteo Francia" userId="fbe833e6-b551-4418-a2a7-4d1023d25bd4" providerId="ADAL" clId="{90EB2723-F97B-4084-A390-02C7BBB0CA57}" dt="2024-09-24T12:53:32.588" v="615" actId="164"/>
          <ac:spMkLst>
            <pc:docMk/>
            <pc:sldMk cId="3748845768" sldId="260"/>
            <ac:spMk id="419" creationId="{C50B2897-5CC9-489C-B871-95B855C96F71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420" creationId="{EC8E5943-D9E6-4B1F-8C12-62570667EFBF}"/>
          </ac:spMkLst>
        </pc:spChg>
        <pc:spChg chg="del mod topLvl">
          <ac:chgData name="Matteo Francia" userId="fbe833e6-b551-4418-a2a7-4d1023d25bd4" providerId="ADAL" clId="{90EB2723-F97B-4084-A390-02C7BBB0CA57}" dt="2024-09-24T12:51:19.042" v="525" actId="478"/>
          <ac:spMkLst>
            <pc:docMk/>
            <pc:sldMk cId="3748845768" sldId="260"/>
            <ac:spMk id="421" creationId="{679BB01C-F4CE-4CF2-B01C-9DD30C85AF32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422" creationId="{4A840B70-B911-454A-8E7A-F7852B48DA73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423" creationId="{BD089821-476D-4E1C-BAB4-4750F2952F42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424" creationId="{36C393F4-B418-4319-AA90-0E4EDCF8ABB4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425" creationId="{2D1D1FA5-CE27-45A7-B795-AA0B782A9662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426" creationId="{E0C3316A-7190-4A56-BE01-E5321B12E473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427" creationId="{5CA7676F-09AF-4C02-B775-275A8C66D5FB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428" creationId="{B5FC28F5-16A8-463B-8744-2F6D1F8119AB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429" creationId="{CDEA8197-3893-4932-812F-8D601D10DCA2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430" creationId="{55E70663-0008-4898-8529-DB2D28985931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431" creationId="{D8FCA7E3-A673-4D89-8196-651685E26184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432" creationId="{A4379F60-5F76-4ACE-A640-47ACA1CAE7E5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433" creationId="{FA42E9F7-6DCE-4512-84CD-EFF9F3C35C56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434" creationId="{DFE7B390-8A81-4EAD-823E-8D118D9BB29F}"/>
          </ac:spMkLst>
        </pc:spChg>
        <pc:spChg chg="del mod topLvl">
          <ac:chgData name="Matteo Francia" userId="fbe833e6-b551-4418-a2a7-4d1023d25bd4" providerId="ADAL" clId="{90EB2723-F97B-4084-A390-02C7BBB0CA57}" dt="2024-09-24T12:51:16.500" v="524" actId="478"/>
          <ac:spMkLst>
            <pc:docMk/>
            <pc:sldMk cId="3748845768" sldId="260"/>
            <ac:spMk id="435" creationId="{3391C180-1C2E-4380-9346-AA962AA681EE}"/>
          </ac:spMkLst>
        </pc:spChg>
        <pc:spChg chg="mod topLvl">
          <ac:chgData name="Matteo Francia" userId="fbe833e6-b551-4418-a2a7-4d1023d25bd4" providerId="ADAL" clId="{90EB2723-F97B-4084-A390-02C7BBB0CA57}" dt="2024-09-24T12:49:38.170" v="457" actId="165"/>
          <ac:spMkLst>
            <pc:docMk/>
            <pc:sldMk cId="3748845768" sldId="260"/>
            <ac:spMk id="436" creationId="{CF91112B-2DF4-40F6-966B-F208D33D224F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37" creationId="{D11DE412-E378-46F2-ADA4-D37B523F35F7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38" creationId="{A5A2357E-2CA8-4108-9B6A-1EA227F52746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39" creationId="{BE3AAD2A-70FC-43DB-A114-460AD05CE7F4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40" creationId="{8A49DB07-5041-4F16-8078-D4C87312A7EA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41" creationId="{355ACE29-D077-4858-991B-2B15D6936A75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42" creationId="{A91E5345-0757-4374-89CC-19051E943E4B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43" creationId="{FECC98B4-CDC6-469E-AEBA-1D6954AD7FED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44" creationId="{D179A5BA-5B2B-4A8E-A086-A90E415A5067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45" creationId="{7433A95A-8B13-4894-A203-B4A2BF52A9F7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46" creationId="{F5DBDD09-FA31-4192-9DC9-6AA7CC9F0C2C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47" creationId="{5CAD79AA-A0C7-40CC-93C6-A95B207F9200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48" creationId="{0330012F-CF3E-44BA-B956-273179348C32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49" creationId="{1CAA4C7A-5814-4F1F-95C9-07F44372090F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50" creationId="{86BCFA1B-CCB1-4DB1-9876-2A0DFA5C2430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51" creationId="{EAD000C5-2CD8-4EC8-8367-F658DBA5298E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52" creationId="{8B9F7A38-8CD3-4AD1-AD4A-1A44A22E1AEC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53" creationId="{D1D07689-82C7-40E0-B2B1-F9CEDA63B49B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54" creationId="{76927B7C-6435-4989-BC29-532F0E1E8782}"/>
          </ac:spMkLst>
        </pc:spChg>
        <pc:spChg chg="del mod topLvl">
          <ac:chgData name="Matteo Francia" userId="fbe833e6-b551-4418-a2a7-4d1023d25bd4" providerId="ADAL" clId="{90EB2723-F97B-4084-A390-02C7BBB0CA57}" dt="2024-09-24T12:49:55.408" v="458" actId="478"/>
          <ac:spMkLst>
            <pc:docMk/>
            <pc:sldMk cId="3748845768" sldId="260"/>
            <ac:spMk id="455" creationId="{26D23A1B-AC2B-45EB-B1DE-14DCDC6A5506}"/>
          </ac:spMkLst>
        </pc:spChg>
        <pc:spChg chg="del mod topLvl">
          <ac:chgData name="Matteo Francia" userId="fbe833e6-b551-4418-a2a7-4d1023d25bd4" providerId="ADAL" clId="{90EB2723-F97B-4084-A390-02C7BBB0CA57}" dt="2024-09-24T12:52:59.501" v="591" actId="478"/>
          <ac:spMkLst>
            <pc:docMk/>
            <pc:sldMk cId="3748845768" sldId="260"/>
            <ac:spMk id="457" creationId="{6DFCB8A0-FFCC-4BA8-BADA-24E29B9B8D81}"/>
          </ac:spMkLst>
        </pc:spChg>
        <pc:spChg chg="del mod topLvl">
          <ac:chgData name="Matteo Francia" userId="fbe833e6-b551-4418-a2a7-4d1023d25bd4" providerId="ADAL" clId="{90EB2723-F97B-4084-A390-02C7BBB0CA57}" dt="2024-09-24T12:53:01.067" v="592" actId="478"/>
          <ac:spMkLst>
            <pc:docMk/>
            <pc:sldMk cId="3748845768" sldId="260"/>
            <ac:spMk id="458" creationId="{BD2AC4EE-F1F0-4BD6-9DDA-246A70866A7B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59" creationId="{27737241-0EEC-4519-99E6-CD97553743C1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60" creationId="{91A13E93-43C4-4085-97C3-4E406F7B5A04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61" creationId="{9F4E87D6-D05C-42B8-8469-C8BB98053A53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62" creationId="{383E1207-BBFF-4ABC-8BCF-C05AD3F1CE86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63" creationId="{5592EC36-F1EF-4C4D-AB12-6AD0E17ECC45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64" creationId="{7F2EC6F8-6BF2-499F-8D68-01E710FBFD63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65" creationId="{427B800F-0B88-44D6-90CB-24FB41348CC8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66" creationId="{8326D711-8E96-4D5B-9926-BC6CFD5D245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67" creationId="{4977E7DC-07A2-4956-9AB6-B8FBBAD1F260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68" creationId="{E317DA18-246A-401A-8141-45592B8E191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69" creationId="{4B3CF1A7-C896-4FF5-8D84-E2180EE7441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70" creationId="{1DD43566-D656-4FD2-A144-EC026A7F6C13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71" creationId="{213F97CF-949A-4FA7-8FCC-07FC0AB78D73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72" creationId="{2F36A120-43CC-41BF-9528-32CA4D54EAA4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73" creationId="{F0F7578F-81AD-46C5-818E-4813EAB48B98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74" creationId="{4940BAA1-B752-4275-83F9-1D68B038543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75" creationId="{E0D208EB-68B2-48AC-A7DB-C0618E6A6BAB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76" creationId="{AC8C77BF-32DC-496E-9D78-F59F064E9301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77" creationId="{16D6F8CA-3475-4A20-8ED4-10DFB3F78AD4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78" creationId="{4382596D-3893-47F7-AA3E-BF34BFB70CF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79" creationId="{83C30653-F2FF-48D5-912E-00EFB8FE6A4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80" creationId="{39045D9C-0B29-47DD-B3D6-6A1E5341B4D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81" creationId="{C13BD1B9-5DAE-4C5F-802A-46D805DB0966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82" creationId="{4742D708-2DB9-4098-AFEA-1A1119E2F1A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83" creationId="{E24804CF-717E-45A5-B35C-CCEA5030964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84" creationId="{ED9E0051-A17C-4D23-A0FC-1CC8B565EA81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85" creationId="{48A06EB8-CE5D-402A-9178-C3D47091E58C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86" creationId="{AED089F5-AAFA-470A-9375-BE7C3D37988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87" creationId="{B00D7465-A0E7-4DF1-BF5E-57E345AB1C5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88" creationId="{DCFD8A77-EAE2-403E-AC78-69BF3BD6902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489" creationId="{5EB0F534-EBBD-41FA-8B08-96B34B885FDB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490" creationId="{71E5D0AC-B4DF-4F4C-9646-D52A870D1AEE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491" creationId="{6304BDD0-D0BE-4273-BDE9-5001974CBE5F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492" creationId="{BF416013-0DEF-455C-960B-543EE4C59624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493" creationId="{FDDD2E98-E33B-48BE-A766-1D07E74E0F58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494" creationId="{07632CA0-1C09-418E-9D4F-E96BB44829CB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495" creationId="{B98AE081-7C66-40CB-9A8B-05E7FEA9821E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496" creationId="{5E1FB43F-7C38-4EA1-811C-92DEEDF38EB7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497" creationId="{25351625-20C6-4814-9254-E88D4980B8A3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498" creationId="{32B64AA9-4C29-4026-9103-26EAECE0AFD1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499" creationId="{1FCB7CB1-3458-4196-BFB9-2F875EB84343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00" creationId="{3B0EFE30-A2AF-4241-A27F-E0F5006EFB1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01" creationId="{8A0EC61B-032D-44AC-A304-6F6C2628CA8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02" creationId="{8C0398EB-7914-4261-ABD8-EA40B62659BE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03" creationId="{38134C80-A0CF-4398-AA4B-45A7A262CC2B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04" creationId="{393D7126-6EA5-4552-9A96-007730CD15C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05" creationId="{99794329-B1C9-41AA-97FF-C5395093629C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06" creationId="{3F1FD026-568E-4D4E-A7CF-799409F7021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07" creationId="{1BEF3589-1556-4E25-B024-CA10A59DF85B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08" creationId="{A95C6826-2294-4005-9D03-5543947C96D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09" creationId="{44D30990-0B0F-4F4E-AE79-E02CAC20EF88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10" creationId="{05FF5A59-4AB1-4344-BA6C-34651120584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11" creationId="{57D4CDCC-AD83-46F3-9CB9-00A5BD2EC3E8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12" creationId="{44442D50-CFD7-44D6-84B2-E86931FA0807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13" creationId="{27DAEFF4-F88A-47DB-8C05-A904C59C1EF5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14" creationId="{E35C9CB1-D7E5-4B84-AE83-22491980F9B8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15" creationId="{6C9359FD-385E-4160-BD39-F8280BDA0AB7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16" creationId="{38F26913-B32F-4E94-9541-262DA0E48418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17" creationId="{59708562-A3B4-4016-A2FD-3BFA9A3F008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18" creationId="{7683C3B5-CE62-4AEE-9334-9DF418C1513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19" creationId="{72B191BC-CEFE-4106-9221-23B01E82C59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20" creationId="{421AAC60-BA92-44A0-A644-F63AC3262EF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21" creationId="{46143E43-3AAA-4416-BA25-C06922F96878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22" creationId="{0D832CD3-4AF8-40D8-88F1-6AC5A036EA43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23" creationId="{34F47823-87D7-48ED-AB49-9FAA6A8E934B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24" creationId="{AEA10802-E4F9-4FC6-9366-547D71A873A5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25" creationId="{7E239553-5E84-4292-A92F-BAD1FD9C8740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26" creationId="{9D9F0A7D-E66A-4E2B-A869-C32183E87D2E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27" creationId="{CFFB807E-4DF1-488C-885F-DE267CE1A594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28" creationId="{6FD6AA4E-3355-4730-8FDF-A160708B356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29" creationId="{A6152493-9EAF-462F-83F5-EDA346568C7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30" creationId="{7237EA40-C5B3-49B0-AA3F-88D84C0B3EEB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31" creationId="{85EE6977-8B77-4218-A63A-8B02D73F2191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32" creationId="{B26DC487-6E85-4B39-8452-A706A1F38921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33" creationId="{D770F9CF-9FFD-4F1E-8EE9-08887E50E5B6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34" creationId="{3AC25AC8-A9E8-4A86-B25C-97C5953D7F1A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35" creationId="{2E1303F0-4999-4AE6-B048-A232D8BE60DF}"/>
          </ac:spMkLst>
        </pc:spChg>
        <pc:spChg chg="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36" creationId="{85FE3DF8-D96E-445D-9C6C-4C8AC0AEA952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37" creationId="{02800DE8-0A60-4D15-BC04-C12270EDB1ED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38" creationId="{5884303A-5A2E-423A-AF8B-85AD23D2A079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39" creationId="{D0783787-060F-4894-8F1B-50FCC63B3135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40" creationId="{F14EB96B-6DDC-46E0-8029-118C82ED9944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41" creationId="{FEC3B394-68EB-4E3C-8AA6-67B3CF3F224E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42" creationId="{BA4A77CD-0677-46CB-94F9-0457DA7F025F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43" creationId="{8E0E5CE9-DA05-4425-BB33-2F3A70407379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44" creationId="{8DE0247B-287F-417D-98C3-02DE383534E5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45" creationId="{BF3A8FFE-F336-455A-B18B-019F232B1CCA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46" creationId="{BF1C8C7B-D7E8-491F-B637-7D31734235D5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47" creationId="{356B7C1F-32C2-41CF-BFF2-DC797B89C908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48" creationId="{FC0D78CA-BAF6-4CCA-B4C5-FF921DA66AEA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49" creationId="{F016F9A3-54F1-4796-AF63-78EC9003C35F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50" creationId="{94F67CA7-129C-4D32-902E-FF6340D43CD1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51" creationId="{135B66AA-C0DC-42A9-A72A-C34370506046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52" creationId="{D9704B9A-C7FE-4A99-AA18-8598179CEA5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53" creationId="{60D7405D-630C-4F3B-92C0-ED2181FD754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54" creationId="{8F2E2B33-97CD-48F8-AEB6-E4714C3E1DC4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55" creationId="{83900D4D-CCF8-4EF0-B95C-F893C8C804E0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56" creationId="{98537223-A3E0-4170-96D2-6491F2737026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57" creationId="{ED1DD9C1-58E1-47F9-8819-FBE9267F56E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58" creationId="{AD2CE1F9-A083-42DC-BA99-7BD2780A7577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59" creationId="{82F78AB7-0A74-4B37-A61F-0D6364325383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60" creationId="{AF199475-1088-4DE8-A271-CF9EA410D77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61" creationId="{8038DBBE-AE6C-46A9-B626-2B7EDB32C11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62" creationId="{4157A63A-0B3D-47D4-A245-EB7F9CF4D8EC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63" creationId="{08F57DC5-F7EE-4B50-A5B2-98ACB1F35101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64" creationId="{E5EF3743-B9D9-4E6F-87BE-F5F700DC10A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65" creationId="{E64AF8DA-1689-4D32-ACC9-3BA54EAA7BF7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66" creationId="{3D7606A5-7ED3-4AC7-A06D-F6E6FAB18AF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67" creationId="{61102FC2-B75B-4E4B-9AC3-E429E0B16326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68" creationId="{56D8B3DA-741D-4DAA-B296-71811FA64282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69" creationId="{1C1FE905-2E58-491E-BE02-C326FC885594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70" creationId="{56D5D642-5626-48E3-A4F1-B6788778F423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71" creationId="{33F44B9A-793E-4B70-B2BB-68FAB9BB8C25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72" creationId="{63317BC8-BB22-4401-8F94-223B6ABBC542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73" creationId="{E3EC2C26-2145-497D-84B9-A682B934D4CC}"/>
          </ac:spMkLst>
        </pc:spChg>
        <pc:spChg chg="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74" creationId="{BF1F1497-BAF2-4870-A299-E549B478B9B3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75" creationId="{BFCA0D76-D1EA-4998-8E98-15914DE0B6BE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76" creationId="{38A8B72C-731E-4159-98C1-7BDE5F8F7CB4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77" creationId="{4045C439-4537-4576-8AF2-E833CB82FEBE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78" creationId="{6E757B24-144A-410E-93D1-C7C85C1B069A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79" creationId="{12C0CD29-D379-4B31-B010-58B50D21E539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80" creationId="{EE2C6D5A-B1A7-48F1-91D5-556CB94F9917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81" creationId="{B5DAE74C-005E-4836-B122-CE591482938A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82" creationId="{D91029D5-D932-47D1-B3D6-EC6A9947C82C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83" creationId="{93D1B9B3-18AC-45F4-B28A-0CEB9F01F27E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84" creationId="{B355A9F7-25D4-4AE8-A91A-3B190CACD61D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85" creationId="{8574940A-F4C0-4F82-B2B6-B1FF750C4F5F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86" creationId="{FB03794C-E635-44EB-9DCD-27ECD41A51F7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87" creationId="{531A5D1E-5BD3-45D1-A2A8-70B569B5935D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88" creationId="{AC6659F8-6339-4E01-8816-5E61A384F076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89" creationId="{F5B60C69-78ED-4083-B0AE-85E900A7B67E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590" creationId="{0C666328-3638-46F5-A177-C09C3E89A77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91" creationId="{1CCBD16A-34FC-4CE0-B19A-983ECFB447C6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92" creationId="{6BE307D7-315B-4801-A9E1-8D9DF3A27FF2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93" creationId="{8E4F5822-83A5-4106-AA09-33D2D3C56F81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94" creationId="{26BF619B-D07E-4044-AE12-87E14F12DBE1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95" creationId="{DBA0B0EA-DED2-4A92-9EB9-FCD68B3F8FC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96" creationId="{4A1A406A-728E-4139-9952-6D7496928877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97" creationId="{DEA7976E-8BCF-48E8-AE94-FB651F8C04BE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98" creationId="{BAAAB3C4-AF58-4D52-823F-03CC6B8F0B1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599" creationId="{EC29CD41-2A5E-44A4-A400-DDA2BBD8C98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00" creationId="{BE2F5A73-1BEF-4AC3-BACF-601C40DBA1EC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01" creationId="{743B9C2B-27BF-4D42-A6C0-2E5955BC28D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02" creationId="{AE1A7749-29D2-4FA6-8FFE-1949BC7A3C56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03" creationId="{7EAFA825-07E3-4A82-8707-851C0FF87ECE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04" creationId="{3CC93C4E-755B-4865-8986-B3A08373998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05" creationId="{CA3890B2-60DA-4637-81AA-509E06F2A07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06" creationId="{710D5B5A-612F-4390-A97C-71C16C96D5CB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07" creationId="{AD9C229A-191F-4CC2-B33B-F656C41FC897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08" creationId="{DB52AE1B-A37F-4566-A12F-D43BBFB9D87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09" creationId="{22FD89B8-1821-413E-9D7B-9BF1AF18D99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10" creationId="{1FFECA44-6B87-44C9-98DF-4BA98CD59762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11" creationId="{5B0B6A88-EF69-47E2-B11E-E6E5F2BD789E}"/>
          </ac:spMkLst>
        </pc:spChg>
        <pc:spChg chg="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12" creationId="{A04C9738-9F1C-471B-8AC9-3D98B2772FF7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13" creationId="{6284916A-1C36-4695-8A53-945886C25EE7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14" creationId="{10EC4645-C30B-46A8-A71D-8F5D1B90F605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15" creationId="{66F72A6D-3B2C-4B19-9116-CF5F1A08B726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16" creationId="{C3B61146-C276-4175-9B4E-90209403F9D0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17" creationId="{91A78443-C821-4D9D-B438-5631E6BBAEEA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18" creationId="{217C68ED-88BA-4505-849A-511DAF047769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19" creationId="{D02B1B45-D21B-4957-A9B3-75D62F229143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20" creationId="{A1506744-9AD9-440B-8AFB-0B8D58846456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21" creationId="{73694BF3-56FF-4B95-A23F-7B5C9C5C09FD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22" creationId="{3E04FA46-2234-4FA6-A6B1-B1088B31B4EB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23" creationId="{436E2377-3ECC-45FF-9939-80614E50711E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24" creationId="{2B9996E3-F196-4AF6-B427-CBF78D9D195F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25" creationId="{BEF39653-B97F-416D-AAA3-5FB40F779D6A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26" creationId="{175B45A6-8192-4933-B0BD-6EC491C6E525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27" creationId="{76F9D786-4B20-47AA-B2DF-45EDC0B7DA9E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28" creationId="{18D83757-82BF-49F5-B422-886540E8EE8C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29" creationId="{2B7CC0A5-5EFF-48FB-A5A3-79C12C04EA67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30" creationId="{BFA2F946-60E8-49D2-81B8-2A2C2D06979C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31" creationId="{30FA78AB-8181-465D-B905-85B1E32DDCE4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32" creationId="{2E0108AF-2AF9-4C7F-9F44-B6ACBB254FAB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33" creationId="{950DBB10-501C-4791-B903-E5AEEC5EE6AE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34" creationId="{438A8DD4-27EA-450D-9EA2-BF9E5E19112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35" creationId="{85B90D99-2DDE-4AE0-B300-D99E8C5B17B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36" creationId="{14529400-9180-4855-982F-9620FE0FD4FE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37" creationId="{D3FB46DC-E714-4049-BDB6-B4926C871D22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38" creationId="{5D0948EA-2732-45E9-9FE2-47127C95EA3E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39" creationId="{D01804FC-BD37-4CD9-B690-46DB96175CE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40" creationId="{563015D9-8C08-4B39-A6CE-D7D89FF93AD2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41" creationId="{2923F512-6BC6-49E2-B180-08155CE42953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42" creationId="{98E1601A-34CE-4907-B147-6F68655B3D5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43" creationId="{E0DE5458-72F3-4C57-96B6-1DCFF2878BF0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44" creationId="{E7A85099-E712-4927-A7F5-6451A494ED6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45" creationId="{67B8B3BD-A5D8-4CD1-9B11-62D4A30B066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46" creationId="{D154B961-F82B-4E19-8920-83CCA5B31502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47" creationId="{BA2E5C15-5527-4E73-A5CA-E6F674FFA9D3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48" creationId="{A069EC70-A025-4C9F-9752-C7FA0AA02E3A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49" creationId="{56ED60C2-0999-413A-90C1-F500CEF8EF36}"/>
          </ac:spMkLst>
        </pc:spChg>
        <pc:spChg chg="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50" creationId="{FB080EBD-584B-498C-9252-FBB927E10CD9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51" creationId="{F3D5309E-79DF-4183-B554-B4408CF8E15F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52" creationId="{8CE477AC-D6FA-409A-A10E-4DB9F45DD4F0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53" creationId="{C0894D79-D8C3-4575-A334-39C876ACC87C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54" creationId="{6C169C8D-5A61-48CC-8439-1B3D7DC6B3E8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55" creationId="{EEA1E928-68C9-4158-98E6-A5FB9CF1E61E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56" creationId="{493F67D5-0F2D-4448-B9EB-A420EB8E1888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57" creationId="{D002ECBD-41A9-4AD7-80F4-61B276780D11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58" creationId="{639D3721-3593-4EB4-BDA9-422AFFCA3628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59" creationId="{BF47D534-AD1C-4349-A714-1342413B5F62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60" creationId="{3BC0E105-9E0C-4BE7-90F1-632E9E00DEE2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61" creationId="{ADC3E724-EB9E-4B1E-A48C-3EE44B4A32F9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62" creationId="{3489040B-C435-4B6E-A8F8-021D755A7C0B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63" creationId="{E1387606-878B-4083-8A73-884FA049C9DB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64" creationId="{8B25D01D-FEBC-4C33-867E-A3F08B2A42FC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65" creationId="{7ED48A94-A59F-413F-A304-8097EE4C1F67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66" creationId="{E8CC0C73-F551-4D14-952B-019A0EB5E77B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67" creationId="{7ECC918D-DF1B-4090-BFDF-5BABC6B214D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68" creationId="{6E51D74A-7B9D-4A2B-9952-A42D11AE0844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69" creationId="{7519CADC-A62B-4932-A30F-016B27F3DEE1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70" creationId="{7DFFE361-F753-435F-928C-F31DCE69EB5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71" creationId="{3E7B8C96-E4DF-4805-880A-604A53A52892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72" creationId="{845AFFED-1501-4BD5-8019-073A9D6D54EC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73" creationId="{A9D1415D-208A-4B6E-B412-A1E4B414ACB2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74" creationId="{E85939D7-A3B8-4528-AC04-52216178725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75" creationId="{C8D3C24B-60BB-468E-AB4B-3D6A1404154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76" creationId="{437D7D5C-6B5C-490F-99AB-A6D311490A10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77" creationId="{52E958E8-BA03-4399-92D0-6A9FC18142A1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78" creationId="{AA66AC77-C7A7-4F7B-9E13-964B1D7D99F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79" creationId="{1FF61FD5-C020-4809-8A01-671711CA15D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80" creationId="{29FE3E98-087D-4265-AA21-1045E1A13E23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81" creationId="{F335A365-0A01-4212-90C9-6845E46B941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82" creationId="{C5796238-0E0D-48F8-95B1-4CDCBA4D8E23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83" creationId="{7D6B05D0-B8D1-40DA-9C55-86FADDD83DCB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84" creationId="{2598526A-8776-40A3-AD5B-EAE32B6ADF57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85" creationId="{B0DB5EF8-4007-41EC-8DF6-3941587EAC15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686" creationId="{0E82F30A-E24B-4C22-87A1-5BBB350C3A3C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87" creationId="{D7032CE4-C98A-43C5-8620-E06541FC4D9B}"/>
          </ac:spMkLst>
        </pc:spChg>
        <pc:spChg chg="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88" creationId="{8AFF68A7-EBDF-4338-B8D8-DA187F18056A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89" creationId="{4306355F-B61B-4C58-B930-40667392E1C6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90" creationId="{2C285915-3FFC-4A41-A210-1CF813279875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91" creationId="{2F1A056B-93DA-4893-942D-4B7240208F1D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92" creationId="{4ECA51C3-5145-408D-814F-E301D446409B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93" creationId="{4EF21A18-637D-44CD-88D7-C04DE673B671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94" creationId="{8D8F8FE8-FC71-4D66-AB85-936C6DDBF048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95" creationId="{5531DB88-F5E8-4B7A-B418-8772473E664F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96" creationId="{05E43D27-400F-46AD-A98C-2AC3D745C8FB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97" creationId="{EF2FF1F5-B1D8-44ED-BF3B-E7335195F82D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98" creationId="{65E24E97-4C76-4E52-A913-F5F513132EEC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699" creationId="{E7C5697A-7858-4C9F-9EF0-E5DA4B8F27FB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00" creationId="{A519C187-7E29-4E13-9550-7EF904480EF0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01" creationId="{F93BA8F6-F799-4224-8CE3-444E0AADE18F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02" creationId="{5B0C25E3-6834-4B01-AC09-C16C4E6AF5A2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03" creationId="{B42D3E37-D9DC-4FC8-A091-2CDFB22B3D79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04" creationId="{7CFCAE26-1D19-43F0-8120-0A33285AAFA4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05" creationId="{75CB5D4D-70C3-4DD5-83BA-DE0604DFC30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06" creationId="{E041AC3F-314E-4113-A5E0-E5A2FDBD738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07" creationId="{ECA822D5-B821-4FD1-BD12-28CF53247808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08" creationId="{48850E4C-4167-4EFE-9BF2-BC6FCF9B23A5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09" creationId="{2C9DC662-BF6B-45CF-B716-FCD7E42AF6F7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10" creationId="{317D7963-6E69-4E23-9CB8-1300A4EEE158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11" creationId="{F182AA9E-DCC6-450E-AE4F-62C29530DF5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12" creationId="{4DEE92C1-1C08-41A9-9F34-F129EAEA1A6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13" creationId="{F814A412-0A37-457E-BD20-91634335A707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14" creationId="{E783860B-FBE8-42B5-B94D-C4E948F4854C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15" creationId="{F3F8F213-01CB-49A7-A40F-B1C72121DFE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16" creationId="{2F411EF8-09E1-4430-ADEA-8D8FD5BC57B2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17" creationId="{F89DA67F-C704-4A94-9620-6EE0C2DD6E84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18" creationId="{82F0A153-37E4-4164-9A96-03C6F9643A33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19" creationId="{3883FA57-ADD4-4A9B-897B-A92AE4069D30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20" creationId="{BF7DEE9E-5608-4D37-8B5F-5C87AB6A896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21" creationId="{4E2E9999-0F6B-406B-B85F-7A5B79DDA5E1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22" creationId="{B9A9F93E-BACD-45D2-8F80-211C8526FD91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23" creationId="{4BEA30BF-8704-4167-9779-CE78EBF7021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24" creationId="{FA244C33-9EF4-4618-BA65-C95032CCF9D7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25" creationId="{3AE958E6-F89D-4A19-970F-CEE8DA352B8F}"/>
          </ac:spMkLst>
        </pc:spChg>
        <pc:spChg chg="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26" creationId="{99AC3DA6-3EC4-4C67-99CA-2F221424B982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27" creationId="{06CF785C-67FD-4B51-B9CB-7D5FFDAC7BD7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28" creationId="{55BC9425-B37E-47E0-A957-7A1C41955670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29" creationId="{4E897A95-0E84-47E8-A908-5477E9797319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30" creationId="{254B6609-16F7-4ADF-BA64-18E5E93ECD6C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31" creationId="{CA900E91-B8B8-4885-A11B-3611BA872012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32" creationId="{9EA87CB4-E2BC-4587-AF8F-6B79D9CC0286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33" creationId="{A6358CE5-44CF-466A-8EC6-7E44E675D887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34" creationId="{496581D6-D3EE-4544-8755-6A877ED87522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35" creationId="{851A478C-A929-44D5-8DAD-F927E7F84AB7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36" creationId="{7F403816-B542-4ABA-9DA0-35953921F740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37" creationId="{22EF550F-8774-4A52-9ED2-F1EEDF03EF45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38" creationId="{A300FE11-A73F-4F6C-9F88-3163E1837CA5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39" creationId="{207BE351-EDC6-446D-A8CC-863C37163AD3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40" creationId="{FDF40E85-50AA-4D84-9FCE-60A06A9512E7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41" creationId="{7D76DF01-9C35-47C5-B1EB-DA08C1E475FF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42" creationId="{EE34413C-DE31-45AE-A70F-0819FDE54D3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43" creationId="{0139E530-2932-4533-BBC1-3958D9E15685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44" creationId="{936F7683-C595-4045-A3DC-B048B0A7DDE6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45" creationId="{56C71737-7B16-421A-962B-F4E3F35E6AC6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46" creationId="{454C1CF7-6EBF-42C5-A717-A51F8DB8C570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47" creationId="{1356ADDF-D69B-475C-8382-79E0F8FE8158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48" creationId="{86589F10-091D-4BA0-A0F5-1E0A6D53CFFE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49" creationId="{98CC9D10-4A41-4C96-98D3-DF0DD73406BB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50" creationId="{9BC946DF-5F4F-467D-BE0F-3FFB08D0E8C4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51" creationId="{B6A476CA-CEEF-48CB-986B-0696BF8CA206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52" creationId="{FB2CE978-4C2B-42C2-A7BD-03878C93F0F4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53" creationId="{AD698E7E-FF98-43D0-9338-AC58C47BD57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54" creationId="{77F45502-73AF-4AE6-A4B2-FD1B44065830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55" creationId="{392B5675-1434-4638-85C2-27704B5A1125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56" creationId="{1E7FA1EE-0287-41FB-952E-7CCB04436175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57" creationId="{F9A36D26-0929-4F0C-990A-5962AD5C9823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58" creationId="{CA570491-C909-4CEF-9038-BACC08DB0DE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59" creationId="{BA615FDB-21F3-4F42-A4A9-83B7D286098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60" creationId="{25C7C1B0-658D-4281-9428-1C432DCF2647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61" creationId="{1ECCE840-FAE0-4109-B94F-F60C570EADE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62" creationId="{8877DAFC-854B-462D-8C56-DDA701283861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63" creationId="{648330AB-F9A8-4590-A75D-01707BACAEEB}"/>
          </ac:spMkLst>
        </pc:spChg>
        <pc:spChg chg="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64" creationId="{0E388E37-306F-49BF-9D96-26B22AE9F6DE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65" creationId="{B96698B5-9F7C-469A-8E2E-D1EA88BC6000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66" creationId="{05055C41-87C1-44AF-9917-3A8A9583E970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67" creationId="{30D92C4C-5164-4C5F-97FF-C3D267791371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68" creationId="{AAF23148-ED55-433A-8054-F5FF027F45D3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69" creationId="{89020AC2-8F77-4F0D-8070-1F1C4B356076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70" creationId="{45B488C5-E4BA-4A62-B457-3337C1D0F5DB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71" creationId="{889B6022-7192-4332-9DE2-E7F57D2FD42E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72" creationId="{425079F1-122B-4D72-BB6B-54475898E415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73" creationId="{9501D2B2-8F26-4602-A5E5-3A5A9E96F397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74" creationId="{0965DFDE-5B7B-40C4-BC6A-642EDB9D30CF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75" creationId="{60EF2869-FC66-4B8E-97C3-5CE84D2C3B22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76" creationId="{1D4327E0-0C4F-41E0-856A-995F91C944BD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77" creationId="{98878979-14D9-4951-8A55-0C2785FACFEA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78" creationId="{92336F4F-02D4-4422-98B3-3017955FA943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79" creationId="{63E7C52F-32BF-4EEA-973A-01BAF14192AB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780" creationId="{28DBAC98-F07B-402D-BE65-63E61F951321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81" creationId="{8069CB97-7D78-4BDB-957A-F1EBB4F2123B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82" creationId="{8447BFB9-7C5E-422C-8EE5-29F0FA8A334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83" creationId="{E5653257-8EFF-4DE2-9B9F-E5AED8D465EE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84" creationId="{3533A613-DDAD-4CC9-852A-1A127A115041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85" creationId="{A040DB2E-A003-45CA-8308-AB428E34229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86" creationId="{9CEAF9A2-8A2F-4A9B-9CD8-39B5F01732F8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87" creationId="{7195283B-47AD-4A19-98CB-FA383AD3E456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88" creationId="{5A6BB676-2301-4907-BDB7-988F3D04E1AC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89" creationId="{142B5797-E914-4AF5-ACBE-55F9CA446616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90" creationId="{70F9DD7A-28ED-4B20-A14D-C93AFC22485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91" creationId="{7F22F2E8-9CCC-4A06-AFF3-C1F1168B4637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92" creationId="{FCF506DA-8459-4BB3-9584-28508EBB8D0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93" creationId="{A78F0AC3-091F-4B01-BF01-5658568BCC5E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94" creationId="{CC6E5575-6F2B-4E53-83E6-99DD0C3898F2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95" creationId="{865ACE98-FE67-44EC-B51A-D1582F87179C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96" creationId="{2FEB4D05-2EC2-4342-88AC-DBB269553EB6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97" creationId="{25B97496-5D42-4159-A601-3E60FB7C6738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98" creationId="{832734AA-CBC7-450A-8FAC-992506C9486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799" creationId="{9BEDC211-E602-43D8-B3B9-C7D1C71C0345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00" creationId="{8C522312-B88F-48D3-A646-FF2AB6BEE0F1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01" creationId="{51ACA711-DA71-4636-BA31-C2FDCE261AD1}"/>
          </ac:spMkLst>
        </pc:spChg>
        <pc:spChg chg="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02" creationId="{2696843F-20FA-4E68-A9ED-6F111F654CED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03" creationId="{0DABCF7D-9E2F-4394-AF96-B65387C48BB7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04" creationId="{633EFF19-93F8-4904-8C85-4E9BFBD7CA44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05" creationId="{3DA3E40C-5F37-4B16-AFE1-8FA4994CDE1A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06" creationId="{B088C406-1D4E-4645-9E1B-E55A250F9BA6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07" creationId="{5A3716F3-10CB-44BE-A274-C4DC35D8AA45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08" creationId="{073F54E5-8E60-48B6-A4A1-92C7D6CA0719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09" creationId="{01DA14DD-A99A-473F-8508-FF2768935E9D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10" creationId="{DEE9EB6C-B6B5-4E2C-975E-606B736882B0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11" creationId="{2FBD7A9C-B478-47F7-842E-BE5A399E05C8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12" creationId="{FC896A14-EDF6-4E4A-8701-11C74B3F2428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13" creationId="{6601979A-11DC-4ABD-AE37-70C55DFA189C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14" creationId="{3A41B7E8-E2EB-438F-9797-48AA11BACA4B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15" creationId="{C12CCA59-2D7F-4BE2-B446-649B488BEE7B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16" creationId="{71799A0D-3F05-48E0-BD17-A4A6D45AB719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17" creationId="{6984B247-721E-479B-9C35-7FF01840FD2E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18" creationId="{33883992-D5A9-46AA-BCA1-4D357EF24422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19" creationId="{B2163087-95AD-4A16-A1EB-F28E98FA44F4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20" creationId="{296E1319-DCEC-4F8C-A613-3A7DCF7A6474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21" creationId="{1F28CCAA-74F3-4BA4-881A-066E5C828542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22" creationId="{637F269B-5270-4753-A09C-47CF5787365B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23" creationId="{53E7E905-A602-46A8-887E-6789527607D0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24" creationId="{6BB16E3A-01E5-4CE5-902F-1872EC12BBE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25" creationId="{FB894EE3-A804-4D4A-B78E-171064651161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26" creationId="{38D0C531-8E2B-4863-B518-BC1772872918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27" creationId="{251E1B73-5BA5-457E-9ED9-94B2A1ACF144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28" creationId="{18E66EB1-173B-4C68-BCEE-756721FFE393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29" creationId="{4691575F-C270-4B04-B248-B3C8C7ACDAA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30" creationId="{4CE17381-8509-4A40-8B1E-E6AD94B54423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31" creationId="{C49809C7-361E-4B12-BCB7-19608A012BF2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32" creationId="{2BCE0CA0-F165-45F0-ABC3-A55CA4243AE5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33" creationId="{48649809-DD8D-42FB-95D5-AAC371142737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34" creationId="{EEBF4138-7890-4289-99C9-9B0BA442C278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35" creationId="{CB0DABB7-5344-44F6-9EC4-DC42072B1E0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36" creationId="{17E25A26-CDDB-4988-A384-6CDE4911E047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37" creationId="{3DBBFC07-BC94-4310-847E-5383FA7EDDFD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38" creationId="{3EAFBFCD-94AA-4974-9562-7933C381D939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39" creationId="{A8AD9ED9-AB4A-4C25-9E62-D5BB6B61279E}"/>
          </ac:spMkLst>
        </pc:spChg>
        <pc:spChg chg="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40" creationId="{D5825974-3B50-4518-966E-9050C4096C91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41" creationId="{8D05175E-12E4-4023-BBED-14B0997075A9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42" creationId="{9E238E7E-7A9E-4086-99C4-5F2190AED3BD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43" creationId="{FB0C2118-8E03-4407-AA2B-437BC925BABA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44" creationId="{71EC0F05-EC5F-4D46-A80D-2AB5CC38CEAD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45" creationId="{ABF39E8D-3BD9-46BC-9BD2-2B0CEBCF816F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46" creationId="{7323695C-C346-4A1B-BB1F-E4935BDB2E75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47" creationId="{A639ADE7-5A51-4219-B739-3A1F307804C7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48" creationId="{BBB73500-F5C8-48C8-9551-F6F0D19A7E48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49" creationId="{32A06988-EEC7-46F7-BA5C-AABF94A95A19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50" creationId="{7A5D6E49-C5B5-424E-B386-1F7845C31F80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51" creationId="{44797318-ED4E-4883-8E56-F4B6F72CF489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52" creationId="{8CE7DE89-DB7F-4040-B64E-3B40E89E44C3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53" creationId="{314EDCF3-AE48-413C-AC1C-7504CB1BE5B5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54" creationId="{955D3316-EC32-4EE6-9534-C6B4BDA928A4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55" creationId="{CB5DE6EF-6D5E-4BED-B893-195109209F0E}"/>
          </ac:spMkLst>
        </pc:spChg>
        <pc:spChg chg="add del mod topLvl">
          <ac:chgData name="Matteo Francia" userId="fbe833e6-b551-4418-a2a7-4d1023d25bd4" providerId="ADAL" clId="{90EB2723-F97B-4084-A390-02C7BBB0CA57}" dt="2024-09-24T12:52:46.146" v="586" actId="21"/>
          <ac:spMkLst>
            <pc:docMk/>
            <pc:sldMk cId="3748845768" sldId="260"/>
            <ac:spMk id="856" creationId="{D6EA8D42-3AF9-4AEE-961B-4D8E3C549142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57" creationId="{A8B82536-DEC1-4250-945E-AF87F2C47ECE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58" creationId="{97759602-BBE9-4D8C-847F-CF3CE4014075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59" creationId="{0109D145-8F34-42EA-8CCA-9C42165386C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60" creationId="{1D242F38-C1E0-47A0-8B9B-7B62274105C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61" creationId="{E5C3B891-C50C-4C3F-BFDF-142AB11317D4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62" creationId="{9887F4A6-2F60-49C7-9AEB-D91E11596858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63" creationId="{6FF5BC92-B33B-4E3A-98D7-1BFE009006D6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64" creationId="{0C2D2945-6D22-43BF-96A6-A28026F55106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65" creationId="{2BB800BC-DA35-49EC-8017-B343EC4BB47E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66" creationId="{263964B2-DC98-4E18-83D9-51ED24EE25A1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67" creationId="{5FAFEE13-7511-4347-83F7-09850ED26807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68" creationId="{F7A44A78-D63E-442D-97DE-605F65C2BF8F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69" creationId="{C670E340-75BF-44D1-AD09-FB7B415D9F50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70" creationId="{9A2F6FE2-3228-4BCB-B52A-A8A8B601BCC9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71" creationId="{5ED4ABA0-8F0C-4401-B94B-AA29F151D9CA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72" creationId="{35471085-6157-470A-9C88-9BFA3144C7FB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73" creationId="{EE8D5A74-C844-487F-BD46-696065B12C62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74" creationId="{41FAC546-1C46-4FFF-98A5-5B41F4735E06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75" creationId="{8A9DC51E-6C63-438C-99AE-9180EC98C39E}"/>
          </ac:spMkLst>
        </pc:spChg>
        <pc:spChg chg="del mod topLvl">
          <ac:chgData name="Matteo Francia" userId="fbe833e6-b551-4418-a2a7-4d1023d25bd4" providerId="ADAL" clId="{90EB2723-F97B-4084-A390-02C7BBB0CA57}" dt="2024-09-24T12:53:02.938" v="593" actId="478"/>
          <ac:spMkLst>
            <pc:docMk/>
            <pc:sldMk cId="3748845768" sldId="260"/>
            <ac:spMk id="876" creationId="{25C16377-506F-4AFD-A19B-3100980D531A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77" creationId="{44710FC7-05D3-447C-BCF1-E664171DB683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78" creationId="{38A0933D-30FB-4ADB-99E6-5257358BED24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79" creationId="{50D9561D-CCB4-4026-B461-3D6288058732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80" creationId="{795C24AC-CE00-477D-AB81-9103E50365D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81" creationId="{15A93F5A-6C14-4E86-BB18-59CF1C2187BB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82" creationId="{EC5DAE53-0453-4091-9F68-745A6F6B1017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83" creationId="{7FB04EBE-E1DE-432A-8F40-648CDC55D5D3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84" creationId="{3ACC3E37-03E7-4B96-9B0A-608B5A93D7DC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85" creationId="{5645F0F5-B60F-44A5-A286-FEB02C615AA3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86" creationId="{FA4377C1-73DD-47E5-9CA6-869CB437E58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87" creationId="{6C8C6C9C-DDE5-42BA-93DE-721D0D5CE095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88" creationId="{BB87FB93-BD56-4FA7-B44C-09C0213AA8B1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89" creationId="{FC6BE835-231C-41EC-8752-E824E578C3B8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90" creationId="{5AB63FCB-5814-4B2B-829C-299AC1EFF7BB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91" creationId="{5955241C-F6E4-4A47-B8BE-3307C12ABCB6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92" creationId="{DC4975C6-D56E-47DB-B822-7866FE2522BE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93" creationId="{618D30C7-1308-42CE-B034-0E47D5703F24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94" creationId="{4AA06A37-D9E9-46E8-AFA1-C6207CB20B0E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95" creationId="{7529A4FD-8EED-4091-95BC-C1CFE166739A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96" creationId="{0AE001F6-CC99-4969-B61D-411686C74ECB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97" creationId="{C3F4D79F-0A40-44ED-88DC-7B9165378F44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98" creationId="{141716B0-7C69-40AE-8FE2-04C801BFE0E2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899" creationId="{129A6BF4-26BF-4453-BB23-3A7D54D232E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00" creationId="{5A3ABC95-1AE3-4419-95F8-0D19A685C09F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01" creationId="{3914FB30-1E29-4F01-8BE4-C898AB2D99A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02" creationId="{13C64028-6786-4DB1-935C-FE183A089EE1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03" creationId="{F005B78F-CA32-496F-A689-AF9199AB2433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04" creationId="{2B37F481-A053-487D-9F7A-FC8716B09797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05" creationId="{EFB98B9A-DEE8-43EA-BF3D-AAE3A4F3486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06" creationId="{D846D50E-C5BF-461F-9F0B-EBC3A4A79965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07" creationId="{F89344A5-056F-4BA7-A3DA-E108C8A8BAFF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08" creationId="{1A7F2260-FB75-49FE-AE66-75514D71B193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09" creationId="{2FF23186-1735-481D-A1E9-3B75A26901A4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10" creationId="{2E09AD79-D44D-4DE1-B83A-36F073EED248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11" creationId="{601D9D68-E119-4C51-8851-88D4C37D55C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12" creationId="{98CD0267-5A1C-431F-BF39-A394D8CD9900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13" creationId="{0D6E3204-36EA-4285-ADFD-EC1723704E5B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14" creationId="{D1B452AB-6A21-4310-A6DD-B301AD9EFD91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15" creationId="{A0690F4B-DC68-4066-ACC2-C4CBDDE6ACFD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16" creationId="{9B3D2247-1AEE-4AE8-8B4A-24C9C4F21840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17" creationId="{EEAD92EE-A432-4003-9E97-D6CCAD60D2FB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18" creationId="{3D9C41D1-1D1E-404C-A709-EF75B16F8B52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19" creationId="{0EE34CF8-C6B9-450B-A55E-2638FD83F455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20" creationId="{ADB915A5-7336-46AE-8810-AB1ECE4E51E3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21" creationId="{CD6E840A-FEE0-4309-9331-86082EE143D8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22" creationId="{92BDAE2D-85CC-46E7-8F08-4840082C04B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23" creationId="{5427B09D-F0EF-4425-88B2-F353AA1FFF6D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24" creationId="{62C5BA2E-70E2-456F-9622-433CCDEE76D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25" creationId="{8143D051-4CE3-4FA0-9FD2-9929149D6F35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26" creationId="{4BCA63A5-A181-4E33-ABE2-6F8F26FAA04D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27" creationId="{67C8D239-8D5B-491C-A809-BDE5C8034C20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28" creationId="{4AF9ED30-284C-48B3-822A-5B9703A49210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29" creationId="{43563140-9ABB-4189-A919-E5C49773E40D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30" creationId="{3D84492D-269F-4B7F-8AE4-6F2C8ACC272D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31" creationId="{8D88B3AD-177A-4F02-AB22-139A717ABB73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32" creationId="{0884EEF3-A04C-43F8-A132-6B5760C025B7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33" creationId="{0FDEEABD-665F-4C51-9CD0-1C4935CE1498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34" creationId="{B69D2651-541D-44BF-8943-80058B0229C3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35" creationId="{15346C0E-B245-4BDB-91D3-022A00C168C6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36" creationId="{92B53C00-AC9B-4C3D-A907-CBDAF95B82B0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37" creationId="{12F2C7D3-C6A8-40C6-8A26-376AA3AA0CA8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38" creationId="{6E132CF4-DAF7-4E3C-A034-9BB9FCBC4E3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39" creationId="{6076D331-0B72-41A0-9C3F-4517424490F6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40" creationId="{40561D80-ABE4-48C3-A034-22E24AB976CC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41" creationId="{5F9C7018-E87B-42C5-BA18-7A0274DE25B8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42" creationId="{C2EEF2D6-7C05-4404-BA80-BFB89E2E2F8D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43" creationId="{8493E128-1547-4A51-B053-92CCD29BA7EC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44" creationId="{0AB20AE6-F896-4D69-88B9-7708326A0E71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45" creationId="{F86841A9-CF5C-4FCF-9E95-9385E5A13D8B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46" creationId="{CBB5EECA-1698-41F6-A461-14B59D8EEA85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47" creationId="{578BD91B-6624-4223-BC46-84F1E54F376C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48" creationId="{68E1AFA3-DB3F-43CD-AE4C-21556CB4A6B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49" creationId="{C74E3667-F3A3-48FA-BE55-21C2E53B9D66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50" creationId="{7C316E44-7DCC-4593-9229-C9BE866FD17D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51" creationId="{730F0B00-A9F6-403B-AF79-23C823BB0D7B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52" creationId="{05C6BAD9-2263-4521-929B-8247BE720F64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53" creationId="{956EF192-0D19-4E45-B896-2A7899544F78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54" creationId="{0F725B8F-4A91-47DB-8A88-ED3E15E3CF24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55" creationId="{EFDDF2D5-064B-4FEB-AB29-E76642BFFF14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56" creationId="{F380FA4F-044C-4B7C-B7E0-F2E882DD42D0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57" creationId="{A99ACAD6-80ED-4A2D-A121-BB89AD3DB1E4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58" creationId="{BF7DCDDA-4E89-43EC-B594-0B44EBBB9E22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59" creationId="{2D8584B2-4807-4B33-A740-C46F26434AA8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60" creationId="{9308F986-D5B0-4950-AF53-39244AD198EC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61" creationId="{99C60EB7-C6D4-44CD-9D5C-898682234767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62" creationId="{C2EB39FD-DA6E-4853-80D7-33501267782A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63" creationId="{FCAC35C5-C49B-4329-BF27-8A5282A64EF1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64" creationId="{6FD0112A-06A4-44BF-BCB1-6D237CCBD47C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65" creationId="{B0122B66-BE6F-486C-82A3-C08708E0F800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66" creationId="{2400FA4B-906C-4B20-A012-2D07BADF978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67" creationId="{9608E62D-BADD-4AD9-9CF4-0D495117D013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68" creationId="{220B7771-5DB5-4108-83A8-A893CBA4DEC3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69" creationId="{D7BE384E-72E8-4DF9-8CD1-5E72D72BB236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70" creationId="{6CC86E46-D13E-474D-8FF2-0E383A2E8E4D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71" creationId="{998B689F-9F16-4183-9D17-426A05C5CBD4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72" creationId="{2C815470-CD59-4633-84A8-146B3C31F5B1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73" creationId="{E2B3D708-8518-4B08-8370-1366C4955B7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74" creationId="{5478DE37-6239-4239-9040-ED3636409A0B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75" creationId="{73661015-45DF-40B3-B284-14EE15EDB37A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76" creationId="{6575B7F9-E43C-450C-86B5-4C75FE3ED7A5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77" creationId="{68F590AB-CB12-4ECB-95B1-97B5661FBBD2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78" creationId="{5F2BFB4B-683F-4487-9F81-349778E6849D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79" creationId="{937011F8-D568-4FF2-BD98-DACBE623DE4B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80" creationId="{1645C824-6D8F-4A23-B4C2-F796D22D2EB6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81" creationId="{A52850AB-2C44-4C27-84B5-3578BFEDBAC7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82" creationId="{1DFA1F22-9861-4AD2-8C51-38AD341CA0B8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83" creationId="{850E986F-48C9-46D9-BABD-756383E3F095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84" creationId="{5AA35E09-2782-4D9F-A090-BD2EB92DCCFD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85" creationId="{E7789173-61BA-41CA-AB1B-32107DF213F7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86" creationId="{829E20CE-4465-4641-AED8-DAC7AB398AA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87" creationId="{2446B3AF-C165-4B4A-89D8-35CC456F5960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88" creationId="{ADC61A30-9030-424F-81BE-0B4030D2F595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89" creationId="{745367D6-AA56-458F-B5F7-1F5858FB7BE3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90" creationId="{796DA6B0-F9C0-464E-AD3D-1AAB0BCA2E6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91" creationId="{538559F2-0FD5-465A-AC1A-C33052085E2D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92" creationId="{179D81D3-318D-47CE-9AEC-0D4091CF184F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93" creationId="{DF1AABF8-676C-4F64-973F-FB84D0A71215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94" creationId="{92E0B815-B992-44DE-B1BF-BF5827C18F28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95" creationId="{93573434-1C65-4FEF-9BCC-605912D28762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96" creationId="{264977E5-32C3-4DDE-90EE-805ED961D6B4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97" creationId="{99A8446F-ACEB-43DA-B0D7-62FE2F03E0F6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98" creationId="{986E17BC-D532-4522-A073-715F0ECCC00F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999" creationId="{833ED491-4596-4F27-9991-AF1F5F4F37A3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00" creationId="{7374B9CC-9879-4BA2-BB1F-F23E2CDFC6B6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01" creationId="{53E88704-5B86-45CB-AC05-74AF8AAD74AB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02" creationId="{C14D4704-6E92-48E1-8B70-5D36CAF54381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03" creationId="{4EAF4438-A51D-49A6-868A-4A53DB03C076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04" creationId="{ECC5BA88-8A26-4925-BB91-04B15D61317B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05" creationId="{44ED0F07-D36A-41D2-B540-E29B78E24D58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06" creationId="{26B56BF1-8602-4FA3-914A-3502A393F4BE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07" creationId="{7E98D7FD-7628-4F68-B0CC-B4231A87B4B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08" creationId="{F68C35E2-E8DD-4554-83A7-18178318E893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09" creationId="{B28893FB-0015-47A5-8A6A-F5867CB660D7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10" creationId="{759F8B46-33CC-40EC-8E73-930D1B1F65A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11" creationId="{BE02C471-A23E-4662-84D2-955AF7886860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12" creationId="{6322AB6B-9AF6-4692-A446-E761743CC581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13" creationId="{0C873C16-6115-41A6-A214-C5CE10050C4C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14" creationId="{A80A41A6-977A-4DF3-9726-9EE5E8E8A5D1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15" creationId="{4F4F8321-C5BC-42F3-9E60-E2EBCCFF0D0E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16" creationId="{96C283CA-F71E-4F64-8FCB-EEB520BB561C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17" creationId="{6607B31D-7FC7-4748-AA57-12E3C9961ED8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18" creationId="{D7EB74C6-E8D5-467B-8515-C616F948C3D8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19" creationId="{4009E8FA-ED99-4FB3-9F14-6FC457E0CF1B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20" creationId="{4A7E7A6A-F767-4D08-85CB-6A29BB2D340F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21" creationId="{C08A351F-3E34-45AB-A566-B63C7928A7ED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22" creationId="{7544FB57-C47A-46C8-9E1F-C96D419F5C72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23" creationId="{FB7BC452-0C9B-4A93-9888-192B19A68F03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24" creationId="{0FAD2A89-0F38-4C16-B596-BEBAFC1134BE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25" creationId="{B197A4FB-0548-48D5-802E-94C42BCFB01D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26" creationId="{373F5D32-28A9-42A9-8ADA-A789E80DA185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27" creationId="{357A8AB2-BAF5-4831-818B-BE6AA8F7D506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28" creationId="{5B4AC54F-772E-4029-8683-EC991954ED52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29" creationId="{3500F519-A120-4FB3-9BCD-45F9D404A2DA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30" creationId="{FBD52EA6-C8C2-4C0C-A7D6-BC972FB59106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31" creationId="{690A155F-56AE-4B53-944B-8DF7F66C39AD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32" creationId="{6C661145-3DF5-4117-8E35-DCA6A6F5A625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33" creationId="{CA36CAD4-3961-4F54-B264-C13A50AD2E0A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34" creationId="{D52A7D17-ABD2-4B59-ABAC-1BB8DFA764AD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35" creationId="{EF47BCDD-677B-4829-8D28-78117541CF45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36" creationId="{A08BDFC8-F7A3-414B-9185-5D6CF98B0F79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37" creationId="{5534CC2D-1229-4025-B536-F9ECF3311446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38" creationId="{EAEBE0E8-55C3-48AD-A29C-A387F4577DAA}"/>
          </ac:spMkLst>
        </pc:spChg>
        <pc:spChg chg="add del mod">
          <ac:chgData name="Matteo Francia" userId="fbe833e6-b551-4418-a2a7-4d1023d25bd4" providerId="ADAL" clId="{90EB2723-F97B-4084-A390-02C7BBB0CA57}" dt="2024-09-24T12:52:41.323" v="584"/>
          <ac:spMkLst>
            <pc:docMk/>
            <pc:sldMk cId="3748845768" sldId="260"/>
            <ac:spMk id="1039" creationId="{8F2C7D92-40A6-4664-A138-EA25757C4D10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41" creationId="{C1E58348-7A8A-4DF0-B7F4-CB4237F21455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42" creationId="{8A5A13E8-94A2-4A91-AFCB-514A51D0BCE7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43" creationId="{B3144DF1-625B-43C4-9CEC-70B92EC978EB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44" creationId="{1CB1213E-F795-47E9-BCE0-E3F1A768CC09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45" creationId="{76873B34-9D60-4DF2-AB3A-7C8A467963B2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46" creationId="{0E9B1B15-7089-4F3C-8D4D-C48FE4415358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47" creationId="{5C53B629-016D-489F-AD7E-6B824E87D9DE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48" creationId="{73D70142-9434-4410-9461-9B3610CA0989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49" creationId="{5B8D7F03-9B0D-4899-884C-8174C8771355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50" creationId="{C9C8FD08-6C8C-4DD5-80B1-4E878D80EA08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51" creationId="{6C5F1417-D0F1-42A9-9D24-4D34498875CA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52" creationId="{66BE1B94-8CA1-43BB-95EF-4D6CF48CEF5C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53" creationId="{4464268F-07C8-4EEF-9942-8DE3848728A4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54" creationId="{416805CD-0AC8-42FC-BB99-DCCA3993345B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55" creationId="{94CEF83C-0CD8-4D7C-BFF2-454694D5BEFB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56" creationId="{010788FA-8740-4FDC-B135-88DEC7609FE9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57" creationId="{E99EE337-51E8-4E95-9F10-BBA1D1B0A930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58" creationId="{A7FD0340-A6A1-44AC-A105-60693EDF634C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59" creationId="{CA48CBC7-8C6D-4741-89EF-EBC857B1F479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60" creationId="{CB804757-2BB7-4905-B1AC-9CF952C1D864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61" creationId="{0954F85E-06E3-4BCF-A6A2-74C4F96D44C8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62" creationId="{92B41129-27BF-41FF-81F7-49DD553E824D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63" creationId="{07AA40B5-5323-4402-89E8-AF73E1762B8F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64" creationId="{4062DCDE-9354-41DE-A773-DD4F009AE9D2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65" creationId="{957EFCFC-C0C4-4B2E-8101-77F67EA533C7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66" creationId="{97C8C4C6-62C4-41E8-8A2D-8976832C341A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67" creationId="{D293CA3C-8475-417B-8489-1A857D90B7B5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68" creationId="{0DE29042-66F3-4466-A4D2-DA7D2FA2FDC0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69" creationId="{DF335C4F-0385-4C72-B2A2-0C3821C7128D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70" creationId="{E6A8E5D1-E85B-496E-B44E-A22628C3B05D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71" creationId="{85A8622C-F246-4DC4-AA0A-B451B9066EFE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72" creationId="{CD68D2DF-1EEE-4463-BB70-1C4D895C0C59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73" creationId="{80E44529-F6EE-4C7F-873B-A33955146F7F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74" creationId="{B2F245F1-34B7-40DB-B97B-AE88F34253C8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75" creationId="{E47625B6-FFA5-4607-B3F3-86C3AE2F9121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76" creationId="{4F370176-5016-491A-9B48-5124CD9ECB67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77" creationId="{5E32468C-F392-4CD3-A2FC-F9D6B5C68699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78" creationId="{643D0F8B-AD72-4BB3-ADB7-698CFB601503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79" creationId="{DDF585B2-C678-420C-B551-62C3AA953DFE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80" creationId="{AFB2BC54-E62F-4EC8-8E80-510CB374CCD9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81" creationId="{700BCFFF-815F-4447-8B3A-3362886A83EE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82" creationId="{3CD4A961-D6CC-4F9F-9AB7-4CF520C8E28E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83" creationId="{6A884DDB-5739-485F-A1EE-D8FF28E93B09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84" creationId="{4582006A-BA1E-45A7-9FF2-F2B0E1C1F991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85" creationId="{EB1EAA94-7442-44EF-B340-B525449B5D87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86" creationId="{9DEDB2FF-9146-4D98-AF1C-0B254697B142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87" creationId="{38F47A8E-DEED-476E-A4F9-89E930A61FF5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88" creationId="{220B2515-C324-4556-AD6B-AB0EE5D4C032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89" creationId="{13DD5847-7DDC-4C72-8AC8-F71E7922BD4D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90" creationId="{566D6A30-0D48-488E-9B02-F13991338803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91" creationId="{6A406E3E-6303-498F-ABA1-49B4EB4E5983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92" creationId="{823592BF-C685-4B32-ACD2-1571FCC70E73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93" creationId="{DE07E1B8-14FF-4837-820F-55FE3551BF40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94" creationId="{1C34C822-B098-4D58-88F3-D20FFB0AFD33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95" creationId="{7B7CF8C1-F66C-4393-BC90-82245B767135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96" creationId="{BE4267A8-C147-44EF-91F1-6440B4346ACD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97" creationId="{435317CB-3BF1-4365-AB4A-82D468961DAB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98" creationId="{DEC84242-4EA8-4FF8-B8FB-1C9D50E6C561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099" creationId="{06973074-251A-4A42-B6B2-A8DF460A0F03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00" creationId="{28B3F461-E123-45D2-AE28-1221E2C1299B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01" creationId="{71A38A31-168B-4E54-8ACC-B34E3421F121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02" creationId="{564C3F09-A7B9-4F9A-9455-28939869370E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03" creationId="{E171BB04-0EA9-4B04-BA3E-16E00EC4273D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04" creationId="{5445FBF1-054C-4193-81FA-C7C4442B43A2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05" creationId="{72AB2A1C-D725-4021-99AD-5278B9362386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06" creationId="{11DBB213-45B3-4DCD-8FB0-CACDC6203C2F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07" creationId="{E93082E8-3735-4AFB-974A-501359634D24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08" creationId="{AAA35E9C-6511-435A-87F1-20AC5E2794D4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09" creationId="{0AF371DB-D536-43A2-9F0C-C80A60B42012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10" creationId="{C50CC71D-5227-4861-B2D1-F51E0327DE68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11" creationId="{FCA67B35-ECE2-43DC-B5FE-D2E34F9D4DB3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12" creationId="{142C8820-3181-4DA9-ABE8-5DC7BE3ADC1E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13" creationId="{73ACA65C-BF8C-4B62-9F40-C5B8F5E22178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14" creationId="{41B489F7-EC7A-4325-8F2C-A1333BF98883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15" creationId="{C3CC0C91-7D0B-4587-95E8-5E0406D4370A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16" creationId="{A201131D-D044-4307-B3BA-5ED20AC1454F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17" creationId="{9DCA496C-DBEB-44FE-8965-E16B3BEBF725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18" creationId="{87311901-774F-40EE-B25A-84826427866F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19" creationId="{560DFEEB-90F8-4058-B233-4B95F2BB8A4B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20" creationId="{34CA56D9-112E-454C-8471-4CE64F577381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21" creationId="{1CC049AC-B15F-4B0B-9192-78EE338FEC28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22" creationId="{576B6CD3-7484-4DB2-8E43-0B665ECB43B5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23" creationId="{409C797C-48A5-4A18-AD60-63378AF24256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24" creationId="{460414CB-028A-4369-A26C-E3F4F1058EE3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25" creationId="{5C2B713C-3B9D-4668-BF44-4426E2BC4137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26" creationId="{12FC3F01-6BD2-45CC-B846-D5BADA1A5D74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27" creationId="{7B6854C4-D75B-48EF-AB8A-593B9FC2AF5F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28" creationId="{8A10B869-FABF-4787-931E-B12DF9422C4C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29" creationId="{CB26DE0E-8D3F-43B9-B8B0-E350FFA8995C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30" creationId="{929E0236-F9B5-45F4-AA7A-31A7E7652A31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31" creationId="{F0DCCDBC-FF26-49DD-A31F-1B09782E47B6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32" creationId="{0717BA97-4E0C-4A51-9860-C019FA730001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33" creationId="{944E7271-639C-4583-A911-1602C28A9798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34" creationId="{0BB5A2B2-1F8C-4964-93EB-7F6FD3F63A62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35" creationId="{569F78ED-B49B-490D-8A51-19CB8ABAAF95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36" creationId="{B2A203BC-C0DE-4B05-8B00-6A04AB1622B9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37" creationId="{F7460F9E-591B-4484-84A8-BA7C3FF25C76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38" creationId="{C12DD289-7EDB-4B04-A969-5884EB3EF524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39" creationId="{D2AD8C11-8574-45F6-823A-DE09B58D1AF6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40" creationId="{9190A77B-63BC-4D90-8EB8-0EED31C62624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41" creationId="{EA41E0E0-0921-4028-9027-21E536EFAC5C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42" creationId="{A21F75E6-7C5B-497A-86DF-E81FFD3B6503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43" creationId="{6244FC7F-36DC-4C01-A322-7EB18BF8AAE4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44" creationId="{2C81E716-25EA-424B-B0F2-EC43944A83BD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45" creationId="{06CF81CC-0F0C-4E3F-8354-FA823C87913C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46" creationId="{ED9BEA4D-5F50-428E-A94A-8F8D7B734293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47" creationId="{84C63288-2ED7-4442-BC79-024EF2B9E818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48" creationId="{DFE0555F-F539-4F2B-8F50-50B0C5E52CFE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49" creationId="{7D6F616F-FFFF-4E03-BE05-74AB6C1CBF58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50" creationId="{9BC7C291-BBE8-490A-AA37-3E9CB9C4FA6F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51" creationId="{5E9D9E41-BF7E-409D-B577-A4E05A60FB14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52" creationId="{72F45328-0395-42B6-A0D2-E5ED740D6BAC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53" creationId="{8455D048-1FD7-4825-8AC5-5634B2A8111D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54" creationId="{64DF9C38-E870-461B-9BFF-38E5C16032D8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55" creationId="{A9D79B8D-28E5-44A1-BA33-011089F223EB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56" creationId="{EA9F5961-CFBF-4E38-A5B1-7E11B0963167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57" creationId="{9EFB0545-1339-4EEE-A5F0-6D05CA48C982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58" creationId="{4C091F21-DCC5-4331-848C-7F4B73D0D05B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59" creationId="{8DEEE081-06A5-40F7-9B7B-6B645BBE32C4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60" creationId="{7C1F2295-802B-4171-8327-DAC0FF4849B5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61" creationId="{43CA2195-78F0-4899-B657-EA5A01430A1F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62" creationId="{7CDA0741-F0A1-4231-BBF7-A1C0901BA381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63" creationId="{33224B90-9716-4649-A6B5-17C2FCA26965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64" creationId="{7D867CB7-5B64-4A9E-B23E-2E517698A4B4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65" creationId="{CF85B57B-8C6E-45DA-9470-83BDF1821A97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66" creationId="{F24D93BB-2917-482C-BE24-F28AC3B1E39A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67" creationId="{DB60D281-8A71-4DDE-A0D4-CACC9066205E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68" creationId="{251C8DE6-16D2-445E-8729-A29C0F8C0D6A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69" creationId="{7762AA30-3F02-41E7-8BBE-C0D9661F0ED2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70" creationId="{3737E023-4674-4E65-AABA-4BCD05F77AB6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71" creationId="{C63DCAA2-8E8C-4CA3-91D6-735EBDB2AA22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72" creationId="{70144DD2-75B8-4DB9-A4C4-5C761DBAC907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73" creationId="{4FD12F74-CB8E-4337-9FE9-E4894446F2C6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74" creationId="{FC5B242E-E17A-466C-AE83-97F303FE0A7A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75" creationId="{53C08340-32AB-401F-9CE1-D4E7C8483EF5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76" creationId="{5AB176CF-BDFF-4FF1-94AC-F4FAA726877A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77" creationId="{06A137CE-2195-44E6-BD5D-DE76CDCB17AD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78" creationId="{67A840FB-A31A-4A5C-8F48-0AD245F0E753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79" creationId="{5352B208-A05D-4FE2-B4D1-C3169C5BA0E7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80" creationId="{465222D9-547F-472D-B047-37B920E04DE9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81" creationId="{F26304FC-4BB8-491B-AFA8-E0A9BD9327DB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82" creationId="{BC4583DD-4336-4029-8FF6-DFBA81BCD7FC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83" creationId="{8113DB96-3DC0-4E48-A900-A0DE0AAB03ED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84" creationId="{52F0BF32-D8A4-4DEC-A838-2E9050C2B644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85" creationId="{4F6ADCD6-55B4-4ADC-A678-36FE277A96DD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86" creationId="{8E05887B-98D1-4C47-ADE9-770E87A5C1BD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87" creationId="{BFDB6A23-0FDB-4EBF-A003-A7B79782FE0A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88" creationId="{A35B48A7-9C4A-49F0-A5AE-120AED9D1001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89" creationId="{43280565-48E6-479D-91A5-96E599112958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90" creationId="{4C0190B5-2533-47D3-9B6C-08A741D48CBE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91" creationId="{3BB7567B-C0C7-499B-B8D5-1C0F2E7CBE02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92" creationId="{3390728F-C30D-479A-AE64-B6285C1A0263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93" creationId="{646BAFEF-D20E-4D3A-83FE-F46012DEF7FE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94" creationId="{BF7E6087-701C-448E-AFEE-C0B07A719A66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95" creationId="{193D58F1-B9AB-4C28-8612-40E3EE0B1B5D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96" creationId="{D8CA0ECB-A038-45BA-99F8-CB40984AEA35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97" creationId="{86AAC47F-30B1-4B2C-8317-8E64251C8179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98" creationId="{3512C0D0-0FCB-4C32-A999-462A3FFFA86D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199" creationId="{38F9A03D-B033-42DA-AD3A-6AB35C4FA358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200" creationId="{8B86ED27-1EE2-41FB-8C31-5AB19C3C349E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201" creationId="{3FBE6CB6-F8C9-4B26-A6D0-E6E12BA0A6F2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202" creationId="{F32B1B8C-A649-4FF0-8A18-1A221077B14C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203" creationId="{AD8F7F28-BED3-46F6-BE0C-5C894F53A8FA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204" creationId="{BF66C368-8F7E-4FAC-9FC0-69448FA8185D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205" creationId="{A2F254AE-29A5-4D39-B494-081B604BDF29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206" creationId="{09F5400C-15D3-4278-B514-696FE8C7F364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207" creationId="{71444478-4732-47DF-99A2-7EBECF9EA3D7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208" creationId="{543EBA56-BEC6-4624-A0C3-803D57D8F0BA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209" creationId="{AEA958D0-7657-46EA-8BBB-C2B9D896502F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210" creationId="{2D0FAB9E-29B0-444B-91C2-E80F7D301014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211" creationId="{D32738A8-FD76-4E8E-9247-D1196DFE1DFC}"/>
          </ac:spMkLst>
        </pc:spChg>
        <pc:spChg chg="add mod">
          <ac:chgData name="Matteo Francia" userId="fbe833e6-b551-4418-a2a7-4d1023d25bd4" providerId="ADAL" clId="{90EB2723-F97B-4084-A390-02C7BBB0CA57}" dt="2024-09-24T12:52:53.104" v="589" actId="164"/>
          <ac:spMkLst>
            <pc:docMk/>
            <pc:sldMk cId="3748845768" sldId="260"/>
            <ac:spMk id="1212" creationId="{A4FC8EAD-D99A-4F96-980A-B9F9A711449E}"/>
          </ac:spMkLst>
        </pc:spChg>
        <pc:spChg chg="add mod">
          <ac:chgData name="Matteo Francia" userId="fbe833e6-b551-4418-a2a7-4d1023d25bd4" providerId="ADAL" clId="{90EB2723-F97B-4084-A390-02C7BBB0CA57}" dt="2024-09-24T12:54:16.059" v="651" actId="14100"/>
          <ac:spMkLst>
            <pc:docMk/>
            <pc:sldMk cId="3748845768" sldId="260"/>
            <ac:spMk id="1215" creationId="{96C05DA7-B2C0-419B-92E6-B472F2C1947B}"/>
          </ac:spMkLst>
        </pc:spChg>
        <pc:spChg chg="add mod">
          <ac:chgData name="Matteo Francia" userId="fbe833e6-b551-4418-a2a7-4d1023d25bd4" providerId="ADAL" clId="{90EB2723-F97B-4084-A390-02C7BBB0CA57}" dt="2024-09-24T13:00:42.551" v="906" actId="1038"/>
          <ac:spMkLst>
            <pc:docMk/>
            <pc:sldMk cId="3748845768" sldId="260"/>
            <ac:spMk id="1216" creationId="{26633827-EB86-4E15-AD33-7900BFBACCF7}"/>
          </ac:spMkLst>
        </pc:spChg>
        <pc:spChg chg="add mod">
          <ac:chgData name="Matteo Francia" userId="fbe833e6-b551-4418-a2a7-4d1023d25bd4" providerId="ADAL" clId="{90EB2723-F97B-4084-A390-02C7BBB0CA57}" dt="2024-09-24T13:00:24.628" v="898" actId="12788"/>
          <ac:spMkLst>
            <pc:docMk/>
            <pc:sldMk cId="3748845768" sldId="260"/>
            <ac:spMk id="1219" creationId="{9099A3A3-F384-40A9-BAB7-852C14A4143A}"/>
          </ac:spMkLst>
        </pc:spChg>
        <pc:spChg chg="add mod">
          <ac:chgData name="Matteo Francia" userId="fbe833e6-b551-4418-a2a7-4d1023d25bd4" providerId="ADAL" clId="{90EB2723-F97B-4084-A390-02C7BBB0CA57}" dt="2024-09-24T12:57:38.122" v="775" actId="1076"/>
          <ac:spMkLst>
            <pc:docMk/>
            <pc:sldMk cId="3748845768" sldId="260"/>
            <ac:spMk id="1222" creationId="{96BE5A92-038A-4EFB-9C59-C75A3D01903A}"/>
          </ac:spMkLst>
        </pc:spChg>
        <pc:spChg chg="add mod">
          <ac:chgData name="Matteo Francia" userId="fbe833e6-b551-4418-a2a7-4d1023d25bd4" providerId="ADAL" clId="{90EB2723-F97B-4084-A390-02C7BBB0CA57}" dt="2024-09-24T13:01:08.204" v="917" actId="114"/>
          <ac:spMkLst>
            <pc:docMk/>
            <pc:sldMk cId="3748845768" sldId="260"/>
            <ac:spMk id="1223" creationId="{13E3674F-6DCB-42BE-8DF5-E931BE9DFFE2}"/>
          </ac:spMkLst>
        </pc:spChg>
        <pc:spChg chg="add mod">
          <ac:chgData name="Matteo Francia" userId="fbe833e6-b551-4418-a2a7-4d1023d25bd4" providerId="ADAL" clId="{90EB2723-F97B-4084-A390-02C7BBB0CA57}" dt="2024-09-24T12:58:20.081" v="810" actId="1076"/>
          <ac:spMkLst>
            <pc:docMk/>
            <pc:sldMk cId="3748845768" sldId="260"/>
            <ac:spMk id="1225" creationId="{C020345A-94F4-4E71-B9AD-6DA1ADDE5F71}"/>
          </ac:spMkLst>
        </pc:spChg>
        <pc:spChg chg="add mod">
          <ac:chgData name="Matteo Francia" userId="fbe833e6-b551-4418-a2a7-4d1023d25bd4" providerId="ADAL" clId="{90EB2723-F97B-4084-A390-02C7BBB0CA57}" dt="2024-09-24T13:00:24.628" v="898" actId="12788"/>
          <ac:spMkLst>
            <pc:docMk/>
            <pc:sldMk cId="3748845768" sldId="260"/>
            <ac:spMk id="1226" creationId="{F1886D92-ECFF-425D-9EA4-02C384C1F61D}"/>
          </ac:spMkLst>
        </pc:spChg>
        <pc:spChg chg="add mod">
          <ac:chgData name="Matteo Francia" userId="fbe833e6-b551-4418-a2a7-4d1023d25bd4" providerId="ADAL" clId="{90EB2723-F97B-4084-A390-02C7BBB0CA57}" dt="2024-09-24T13:00:24.628" v="898" actId="12788"/>
          <ac:spMkLst>
            <pc:docMk/>
            <pc:sldMk cId="3748845768" sldId="260"/>
            <ac:spMk id="1227" creationId="{3D98448C-4B1D-48B3-B4A0-3C5FB393C64F}"/>
          </ac:spMkLst>
        </pc:spChg>
        <pc:spChg chg="add mod">
          <ac:chgData name="Matteo Francia" userId="fbe833e6-b551-4418-a2a7-4d1023d25bd4" providerId="ADAL" clId="{90EB2723-F97B-4084-A390-02C7BBB0CA57}" dt="2024-09-24T13:00:42.551" v="906" actId="1038"/>
          <ac:spMkLst>
            <pc:docMk/>
            <pc:sldMk cId="3748845768" sldId="260"/>
            <ac:spMk id="1228" creationId="{8C8D6FE8-EF0C-4A7D-9656-D494D92882B6}"/>
          </ac:spMkLst>
        </pc:spChg>
        <pc:spChg chg="add mod">
          <ac:chgData name="Matteo Francia" userId="fbe833e6-b551-4418-a2a7-4d1023d25bd4" providerId="ADAL" clId="{90EB2723-F97B-4084-A390-02C7BBB0CA57}" dt="2024-09-24T13:00:04.078" v="893" actId="12788"/>
          <ac:spMkLst>
            <pc:docMk/>
            <pc:sldMk cId="3748845768" sldId="260"/>
            <ac:spMk id="1229" creationId="{911E1665-0CA2-462C-B7B2-7FDDAA1CA22F}"/>
          </ac:spMkLst>
        </pc:spChg>
        <pc:grpChg chg="add mod">
          <ac:chgData name="Matteo Francia" userId="fbe833e6-b551-4418-a2a7-4d1023d25bd4" providerId="ADAL" clId="{90EB2723-F97B-4084-A390-02C7BBB0CA57}" dt="2024-09-24T12:55:21.507" v="688" actId="1076"/>
          <ac:grpSpMkLst>
            <pc:docMk/>
            <pc:sldMk cId="3748845768" sldId="260"/>
            <ac:grpSpMk id="20" creationId="{80AF040B-9CD7-4178-89B0-96D8F67B32A7}"/>
          </ac:grpSpMkLst>
        </pc:grpChg>
        <pc:grpChg chg="add del mod">
          <ac:chgData name="Matteo Francia" userId="fbe833e6-b551-4418-a2a7-4d1023d25bd4" providerId="ADAL" clId="{90EB2723-F97B-4084-A390-02C7BBB0CA57}" dt="2024-09-24T12:55:56.981" v="740" actId="478"/>
          <ac:grpSpMkLst>
            <pc:docMk/>
            <pc:sldMk cId="3748845768" sldId="260"/>
            <ac:grpSpMk id="23" creationId="{6714EA9E-1AD5-4D29-9DEC-ED1B2C369D1A}"/>
          </ac:grpSpMkLst>
        </pc:grpChg>
        <pc:grpChg chg="add mod">
          <ac:chgData name="Matteo Francia" userId="fbe833e6-b551-4418-a2a7-4d1023d25bd4" providerId="ADAL" clId="{90EB2723-F97B-4084-A390-02C7BBB0CA57}" dt="2024-09-24T13:00:13.833" v="897" actId="1038"/>
          <ac:grpSpMkLst>
            <pc:docMk/>
            <pc:sldMk cId="3748845768" sldId="260"/>
            <ac:grpSpMk id="28" creationId="{6909AB53-E64B-4D6D-983B-EB710A56D617}"/>
          </ac:grpSpMkLst>
        </pc:grpChg>
        <pc:grpChg chg="add del mod">
          <ac:chgData name="Matteo Francia" userId="fbe833e6-b551-4418-a2a7-4d1023d25bd4" providerId="ADAL" clId="{90EB2723-F97B-4084-A390-02C7BBB0CA57}" dt="2024-09-24T12:49:38.170" v="457" actId="165"/>
          <ac:grpSpMkLst>
            <pc:docMk/>
            <pc:sldMk cId="3748845768" sldId="260"/>
            <ac:grpSpMk id="35" creationId="{74F123E1-5D6A-48DC-8FD0-D1347D4BB83A}"/>
          </ac:grpSpMkLst>
        </pc:grpChg>
        <pc:grpChg chg="add del mod">
          <ac:chgData name="Matteo Francia" userId="fbe833e6-b551-4418-a2a7-4d1023d25bd4" providerId="ADAL" clId="{90EB2723-F97B-4084-A390-02C7BBB0CA57}" dt="2024-09-24T12:52:20.380" v="577" actId="165"/>
          <ac:grpSpMkLst>
            <pc:docMk/>
            <pc:sldMk cId="3748845768" sldId="260"/>
            <ac:grpSpMk id="456" creationId="{081A5F60-BEA5-412D-AA0F-F83AB440932C}"/>
          </ac:grpSpMkLst>
        </pc:grpChg>
        <pc:grpChg chg="add mod">
          <ac:chgData name="Matteo Francia" userId="fbe833e6-b551-4418-a2a7-4d1023d25bd4" providerId="ADAL" clId="{90EB2723-F97B-4084-A390-02C7BBB0CA57}" dt="2024-09-24T12:52:39.522" v="582" actId="164"/>
          <ac:grpSpMkLst>
            <pc:docMk/>
            <pc:sldMk cId="3748845768" sldId="260"/>
            <ac:grpSpMk id="1040" creationId="{3C272CCA-BE72-42BC-9D90-4EFD997DDB56}"/>
          </ac:grpSpMkLst>
        </pc:grpChg>
        <pc:grpChg chg="add mod">
          <ac:chgData name="Matteo Francia" userId="fbe833e6-b551-4418-a2a7-4d1023d25bd4" providerId="ADAL" clId="{90EB2723-F97B-4084-A390-02C7BBB0CA57}" dt="2024-09-24T13:00:24.628" v="898" actId="12788"/>
          <ac:grpSpMkLst>
            <pc:docMk/>
            <pc:sldMk cId="3748845768" sldId="260"/>
            <ac:grpSpMk id="1213" creationId="{4913202D-6EE9-4ECA-A6F7-93E5F67B455F}"/>
          </ac:grpSpMkLst>
        </pc:grpChg>
        <pc:grpChg chg="add mod">
          <ac:chgData name="Matteo Francia" userId="fbe833e6-b551-4418-a2a7-4d1023d25bd4" providerId="ADAL" clId="{90EB2723-F97B-4084-A390-02C7BBB0CA57}" dt="2024-09-24T13:00:42.551" v="906" actId="1038"/>
          <ac:grpSpMkLst>
            <pc:docMk/>
            <pc:sldMk cId="3748845768" sldId="260"/>
            <ac:grpSpMk id="1214" creationId="{BC1D1DDA-60EB-4B0D-A04E-8942F1D95927}"/>
          </ac:grpSpMkLst>
        </pc:grpChg>
        <pc:grpChg chg="add mod">
          <ac:chgData name="Matteo Francia" userId="fbe833e6-b551-4418-a2a7-4d1023d25bd4" providerId="ADAL" clId="{90EB2723-F97B-4084-A390-02C7BBB0CA57}" dt="2024-09-24T13:00:04.078" v="893" actId="12788"/>
          <ac:grpSpMkLst>
            <pc:docMk/>
            <pc:sldMk cId="3748845768" sldId="260"/>
            <ac:grpSpMk id="1230" creationId="{AB0602F7-8664-49A8-8132-DCE4090CA90E}"/>
          </ac:grpSpMkLst>
        </pc:grpChg>
        <pc:grpChg chg="add mod">
          <ac:chgData name="Matteo Francia" userId="fbe833e6-b551-4418-a2a7-4d1023d25bd4" providerId="ADAL" clId="{90EB2723-F97B-4084-A390-02C7BBB0CA57}" dt="2024-09-24T13:00:24.628" v="898" actId="12788"/>
          <ac:grpSpMkLst>
            <pc:docMk/>
            <pc:sldMk cId="3748845768" sldId="260"/>
            <ac:grpSpMk id="1231" creationId="{7A4202E1-4245-4DB2-9010-578D103BA675}"/>
          </ac:grpSpMkLst>
        </pc:grpChg>
        <pc:grpChg chg="add mod">
          <ac:chgData name="Matteo Francia" userId="fbe833e6-b551-4418-a2a7-4d1023d25bd4" providerId="ADAL" clId="{90EB2723-F97B-4084-A390-02C7BBB0CA57}" dt="2024-09-24T12:59:36.348" v="872" actId="571"/>
          <ac:grpSpMkLst>
            <pc:docMk/>
            <pc:sldMk cId="3748845768" sldId="260"/>
            <ac:grpSpMk id="1233" creationId="{943CB654-4A2D-45AA-B06A-63E2A52A7436}"/>
          </ac:grpSpMkLst>
        </pc:grpChg>
        <pc:picChg chg="mod">
          <ac:chgData name="Matteo Francia" userId="fbe833e6-b551-4418-a2a7-4d1023d25bd4" providerId="ADAL" clId="{90EB2723-F97B-4084-A390-02C7BBB0CA57}" dt="2024-09-24T12:45:40.943" v="433"/>
          <ac:picMkLst>
            <pc:docMk/>
            <pc:sldMk cId="3748845768" sldId="260"/>
            <ac:picMk id="21" creationId="{BD1036B6-6851-4E16-AC3B-13701F2517B4}"/>
          </ac:picMkLst>
        </pc:picChg>
        <pc:picChg chg="mod">
          <ac:chgData name="Matteo Francia" userId="fbe833e6-b551-4418-a2a7-4d1023d25bd4" providerId="ADAL" clId="{90EB2723-F97B-4084-A390-02C7BBB0CA57}" dt="2024-09-24T12:45:40.943" v="433"/>
          <ac:picMkLst>
            <pc:docMk/>
            <pc:sldMk cId="3748845768" sldId="260"/>
            <ac:picMk id="22" creationId="{E1775B9C-1BBE-4A3F-81D8-D48D6EBFB6B0}"/>
          </ac:picMkLst>
        </pc:picChg>
        <pc:picChg chg="mod">
          <ac:chgData name="Matteo Francia" userId="fbe833e6-b551-4418-a2a7-4d1023d25bd4" providerId="ADAL" clId="{90EB2723-F97B-4084-A390-02C7BBB0CA57}" dt="2024-09-24T12:45:40.943" v="433"/>
          <ac:picMkLst>
            <pc:docMk/>
            <pc:sldMk cId="3748845768" sldId="260"/>
            <ac:picMk id="24" creationId="{00EC2FD7-606D-48C8-A05F-BACBE234500A}"/>
          </ac:picMkLst>
        </pc:picChg>
        <pc:picChg chg="mod">
          <ac:chgData name="Matteo Francia" userId="fbe833e6-b551-4418-a2a7-4d1023d25bd4" providerId="ADAL" clId="{90EB2723-F97B-4084-A390-02C7BBB0CA57}" dt="2024-09-24T12:45:40.943" v="433"/>
          <ac:picMkLst>
            <pc:docMk/>
            <pc:sldMk cId="3748845768" sldId="260"/>
            <ac:picMk id="25" creationId="{89032900-1B5C-4F19-A6D4-2ECE48205A42}"/>
          </ac:picMkLst>
        </pc:picChg>
        <pc:picChg chg="add mod">
          <ac:chgData name="Matteo Francia" userId="fbe833e6-b551-4418-a2a7-4d1023d25bd4" providerId="ADAL" clId="{90EB2723-F97B-4084-A390-02C7BBB0CA57}" dt="2024-09-24T13:00:42.551" v="906" actId="1038"/>
          <ac:picMkLst>
            <pc:docMk/>
            <pc:sldMk cId="3748845768" sldId="260"/>
            <ac:picMk id="26" creationId="{D9B8C28D-2CDF-42D0-86C7-1AAC60C799FD}"/>
          </ac:picMkLst>
        </pc:picChg>
        <pc:picChg chg="mod">
          <ac:chgData name="Matteo Francia" userId="fbe833e6-b551-4418-a2a7-4d1023d25bd4" providerId="ADAL" clId="{90EB2723-F97B-4084-A390-02C7BBB0CA57}" dt="2024-09-24T12:46:04.890" v="437"/>
          <ac:picMkLst>
            <pc:docMk/>
            <pc:sldMk cId="3748845768" sldId="260"/>
            <ac:picMk id="29" creationId="{2AD971EE-A8EC-4A4E-B779-45470CBD231A}"/>
          </ac:picMkLst>
        </pc:picChg>
        <pc:picChg chg="mod">
          <ac:chgData name="Matteo Francia" userId="fbe833e6-b551-4418-a2a7-4d1023d25bd4" providerId="ADAL" clId="{90EB2723-F97B-4084-A390-02C7BBB0CA57}" dt="2024-09-24T12:46:04.890" v="437"/>
          <ac:picMkLst>
            <pc:docMk/>
            <pc:sldMk cId="3748845768" sldId="260"/>
            <ac:picMk id="30" creationId="{FD40A128-34AA-49A1-8291-42EB74135CD8}"/>
          </ac:picMkLst>
        </pc:picChg>
        <pc:picChg chg="add mod">
          <ac:chgData name="Matteo Francia" userId="fbe833e6-b551-4418-a2a7-4d1023d25bd4" providerId="ADAL" clId="{90EB2723-F97B-4084-A390-02C7BBB0CA57}" dt="2024-09-24T12:59:34.411" v="870" actId="164"/>
          <ac:picMkLst>
            <pc:docMk/>
            <pc:sldMk cId="3748845768" sldId="260"/>
            <ac:picMk id="32" creationId="{46A8712A-B84E-4CEE-ADFD-837C146E1CB9}"/>
          </ac:picMkLst>
        </pc:picChg>
        <pc:picChg chg="add mod">
          <ac:chgData name="Matteo Francia" userId="fbe833e6-b551-4418-a2a7-4d1023d25bd4" providerId="ADAL" clId="{90EB2723-F97B-4084-A390-02C7BBB0CA57}" dt="2024-09-24T13:00:24.628" v="898" actId="12788"/>
          <ac:picMkLst>
            <pc:docMk/>
            <pc:sldMk cId="3748845768" sldId="260"/>
            <ac:picMk id="34" creationId="{71A2AB5B-99EC-485D-8CAC-19FC625C1B02}"/>
          </ac:picMkLst>
        </pc:picChg>
        <pc:picChg chg="add mod">
          <ac:chgData name="Matteo Francia" userId="fbe833e6-b551-4418-a2a7-4d1023d25bd4" providerId="ADAL" clId="{90EB2723-F97B-4084-A390-02C7BBB0CA57}" dt="2024-09-24T12:59:34.411" v="870" actId="164"/>
          <ac:picMkLst>
            <pc:docMk/>
            <pc:sldMk cId="3748845768" sldId="260"/>
            <ac:picMk id="1221" creationId="{3F7672E6-CAE4-4925-89AF-ECB547CF51F5}"/>
          </ac:picMkLst>
        </pc:picChg>
        <pc:picChg chg="add mod">
          <ac:chgData name="Matteo Francia" userId="fbe833e6-b551-4418-a2a7-4d1023d25bd4" providerId="ADAL" clId="{90EB2723-F97B-4084-A390-02C7BBB0CA57}" dt="2024-09-24T12:59:36.348" v="872" actId="571"/>
          <ac:picMkLst>
            <pc:docMk/>
            <pc:sldMk cId="3748845768" sldId="260"/>
            <ac:picMk id="1232" creationId="{5C5B22B2-F4E1-4D41-86CE-4D019C9AD6E8}"/>
          </ac:picMkLst>
        </pc:picChg>
        <pc:picChg chg="mod">
          <ac:chgData name="Matteo Francia" userId="fbe833e6-b551-4418-a2a7-4d1023d25bd4" providerId="ADAL" clId="{90EB2723-F97B-4084-A390-02C7BBB0CA57}" dt="2024-09-24T12:59:36.348" v="872" actId="571"/>
          <ac:picMkLst>
            <pc:docMk/>
            <pc:sldMk cId="3748845768" sldId="260"/>
            <ac:picMk id="1234" creationId="{533C4612-B6CC-40CD-8F1D-0BECA9EA699A}"/>
          </ac:picMkLst>
        </pc:picChg>
        <pc:picChg chg="mod">
          <ac:chgData name="Matteo Francia" userId="fbe833e6-b551-4418-a2a7-4d1023d25bd4" providerId="ADAL" clId="{90EB2723-F97B-4084-A390-02C7BBB0CA57}" dt="2024-09-24T12:59:36.348" v="872" actId="571"/>
          <ac:picMkLst>
            <pc:docMk/>
            <pc:sldMk cId="3748845768" sldId="260"/>
            <ac:picMk id="1235" creationId="{BEADCBE8-CC63-41E1-89B4-090D64FF6EC6}"/>
          </ac:picMkLst>
        </pc:picChg>
        <pc:picChg chg="add del mod">
          <ac:chgData name="Matteo Francia" userId="fbe833e6-b551-4418-a2a7-4d1023d25bd4" providerId="ADAL" clId="{90EB2723-F97B-4084-A390-02C7BBB0CA57}" dt="2024-09-24T13:39:31.650" v="919" actId="21"/>
          <ac:picMkLst>
            <pc:docMk/>
            <pc:sldMk cId="3748845768" sldId="260"/>
            <ac:picMk id="1237" creationId="{228DF240-5B78-472C-BAE4-2AFA78B843E8}"/>
          </ac:picMkLst>
        </pc:picChg>
        <pc:cxnChg chg="add mod">
          <ac:chgData name="Matteo Francia" userId="fbe833e6-b551-4418-a2a7-4d1023d25bd4" providerId="ADAL" clId="{90EB2723-F97B-4084-A390-02C7BBB0CA57}" dt="2024-09-24T12:58:02.811" v="791" actId="14100"/>
          <ac:cxnSpMkLst>
            <pc:docMk/>
            <pc:sldMk cId="3748845768" sldId="260"/>
            <ac:cxnSpMk id="14" creationId="{B96F0867-AECB-46F8-9D8B-32FBA1089ED3}"/>
          </ac:cxnSpMkLst>
        </pc:cxnChg>
      </pc:sldChg>
      <pc:sldChg chg="addSp delSp modSp new del mod">
        <pc:chgData name="Matteo Francia" userId="fbe833e6-b551-4418-a2a7-4d1023d25bd4" providerId="ADAL" clId="{90EB2723-F97B-4084-A390-02C7BBB0CA57}" dt="2024-09-24T13:53:08.457" v="1233" actId="47"/>
        <pc:sldMkLst>
          <pc:docMk/>
          <pc:sldMk cId="2914307460" sldId="261"/>
        </pc:sldMkLst>
        <pc:spChg chg="del">
          <ac:chgData name="Matteo Francia" userId="fbe833e6-b551-4418-a2a7-4d1023d25bd4" providerId="ADAL" clId="{90EB2723-F97B-4084-A390-02C7BBB0CA57}" dt="2024-09-24T13:39:44.879" v="922" actId="478"/>
          <ac:spMkLst>
            <pc:docMk/>
            <pc:sldMk cId="2914307460" sldId="261"/>
            <ac:spMk id="2" creationId="{E3079E6B-1BCB-43DB-99CC-502F3F8AFBAC}"/>
          </ac:spMkLst>
        </pc:spChg>
        <pc:spChg chg="del">
          <ac:chgData name="Matteo Francia" userId="fbe833e6-b551-4418-a2a7-4d1023d25bd4" providerId="ADAL" clId="{90EB2723-F97B-4084-A390-02C7BBB0CA57}" dt="2024-09-24T13:39:44.879" v="922" actId="478"/>
          <ac:spMkLst>
            <pc:docMk/>
            <pc:sldMk cId="2914307460" sldId="261"/>
            <ac:spMk id="3" creationId="{C5753A9A-72D8-4198-80D1-BCE1339B66FB}"/>
          </ac:spMkLst>
        </pc:spChg>
        <pc:spChg chg="mod">
          <ac:chgData name="Matteo Francia" userId="fbe833e6-b551-4418-a2a7-4d1023d25bd4" providerId="ADAL" clId="{90EB2723-F97B-4084-A390-02C7BBB0CA57}" dt="2024-09-24T13:44:59.514" v="1228" actId="1076"/>
          <ac:spMkLst>
            <pc:docMk/>
            <pc:sldMk cId="2914307460" sldId="261"/>
            <ac:spMk id="8" creationId="{B5F558BE-2049-4977-AF6A-A7B853BE4FA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1" creationId="{63EEF24F-C1E9-41E5-9448-93EB0C002EB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2" creationId="{A414C9EB-5514-451F-A069-5B8255D95569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3" creationId="{18D4C6DD-6AFF-42B3-AFD7-D50A49882BB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4" creationId="{A6466791-8D69-4399-9164-A3FAA60F4E5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5" creationId="{7B7A07F3-09AF-40BB-A2A2-2E7DB96729B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6" creationId="{D2325488-556A-4466-876D-9B055FBBE66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7" creationId="{A1D5D926-B861-43F7-A50C-BF98847C161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8" creationId="{4C4E1392-7766-4D27-9842-AFE8516A52D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9" creationId="{EA7B8328-6301-4B8C-A8BD-827AFAB65D3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0" creationId="{4690E5E7-FD10-4126-8953-46E1F152C0B8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21" creationId="{BC20302C-6D18-483C-B24B-8E07C3B6F276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22" creationId="{1D08A8E6-A0D5-4166-97E2-0BB927586AEA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23" creationId="{76855B1A-5849-452B-B7C0-26D894DDAB44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24" creationId="{320E8261-927F-494D-BB58-DD1FB9569407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25" creationId="{316F127D-31AA-4BCB-8632-61F333630916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26" creationId="{781C82E4-D918-44EB-A7C1-FE436E8DF465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27" creationId="{876510BB-914C-4841-99CE-1171644BFB40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28" creationId="{4276F1DE-AB6A-417E-92AB-925A6782B55D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29" creationId="{EE8C73B5-BBE9-4462-83D6-E39F2CA0F4FB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30" creationId="{5902A435-C28B-40A3-B43F-37719A125179}"/>
          </ac:spMkLst>
        </pc:spChg>
        <pc:spChg chg="del mod topLvl">
          <ac:chgData name="Matteo Francia" userId="fbe833e6-b551-4418-a2a7-4d1023d25bd4" providerId="ADAL" clId="{90EB2723-F97B-4084-A390-02C7BBB0CA57}" dt="2024-09-24T13:43:16.428" v="1215" actId="478"/>
          <ac:spMkLst>
            <pc:docMk/>
            <pc:sldMk cId="2914307460" sldId="261"/>
            <ac:spMk id="31" creationId="{0D372D22-A3A5-4428-893B-645F6A595D6B}"/>
          </ac:spMkLst>
        </pc:spChg>
        <pc:spChg chg="mod topLvl">
          <ac:chgData name="Matteo Francia" userId="fbe833e6-b551-4418-a2a7-4d1023d25bd4" providerId="ADAL" clId="{90EB2723-F97B-4084-A390-02C7BBB0CA57}" dt="2024-09-24T13:41:09.062" v="946" actId="165"/>
          <ac:spMkLst>
            <pc:docMk/>
            <pc:sldMk cId="2914307460" sldId="261"/>
            <ac:spMk id="33" creationId="{43A312E1-6465-42F6-A18E-C7B309483EDD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4" creationId="{197F5B19-F949-4E66-B0ED-919E92439710}"/>
          </ac:spMkLst>
        </pc:spChg>
        <pc:spChg chg="del mod topLvl">
          <ac:chgData name="Matteo Francia" userId="fbe833e6-b551-4418-a2a7-4d1023d25bd4" providerId="ADAL" clId="{90EB2723-F97B-4084-A390-02C7BBB0CA57}" dt="2024-09-24T13:41:15.860" v="947" actId="478"/>
          <ac:spMkLst>
            <pc:docMk/>
            <pc:sldMk cId="2914307460" sldId="261"/>
            <ac:spMk id="35" creationId="{1C378024-636D-4918-97E5-5738A3E9538C}"/>
          </ac:spMkLst>
        </pc:spChg>
        <pc:spChg chg="del mod topLvl">
          <ac:chgData name="Matteo Francia" userId="fbe833e6-b551-4418-a2a7-4d1023d25bd4" providerId="ADAL" clId="{90EB2723-F97B-4084-A390-02C7BBB0CA57}" dt="2024-09-24T13:41:15.860" v="947" actId="478"/>
          <ac:spMkLst>
            <pc:docMk/>
            <pc:sldMk cId="2914307460" sldId="261"/>
            <ac:spMk id="36" creationId="{601A1AAE-6E3D-490E-B11E-25668EF81C39}"/>
          </ac:spMkLst>
        </pc:spChg>
        <pc:spChg chg="del mod topLvl">
          <ac:chgData name="Matteo Francia" userId="fbe833e6-b551-4418-a2a7-4d1023d25bd4" providerId="ADAL" clId="{90EB2723-F97B-4084-A390-02C7BBB0CA57}" dt="2024-09-24T13:41:15.860" v="947" actId="478"/>
          <ac:spMkLst>
            <pc:docMk/>
            <pc:sldMk cId="2914307460" sldId="261"/>
            <ac:spMk id="37" creationId="{1072F9DD-DEDB-42D3-92A4-F90637421512}"/>
          </ac:spMkLst>
        </pc:spChg>
        <pc:spChg chg="del mod topLvl">
          <ac:chgData name="Matteo Francia" userId="fbe833e6-b551-4418-a2a7-4d1023d25bd4" providerId="ADAL" clId="{90EB2723-F97B-4084-A390-02C7BBB0CA57}" dt="2024-09-24T13:41:15.860" v="947" actId="478"/>
          <ac:spMkLst>
            <pc:docMk/>
            <pc:sldMk cId="2914307460" sldId="261"/>
            <ac:spMk id="38" creationId="{652334ED-89B1-4A88-A31B-18D5C9263A32}"/>
          </ac:spMkLst>
        </pc:spChg>
        <pc:spChg chg="del mod topLvl">
          <ac:chgData name="Matteo Francia" userId="fbe833e6-b551-4418-a2a7-4d1023d25bd4" providerId="ADAL" clId="{90EB2723-F97B-4084-A390-02C7BBB0CA57}" dt="2024-09-24T13:41:15.860" v="947" actId="478"/>
          <ac:spMkLst>
            <pc:docMk/>
            <pc:sldMk cId="2914307460" sldId="261"/>
            <ac:spMk id="39" creationId="{EA4132E7-ABD1-4556-9F9E-4952DFB899AB}"/>
          </ac:spMkLst>
        </pc:spChg>
        <pc:spChg chg="del mod topLvl">
          <ac:chgData name="Matteo Francia" userId="fbe833e6-b551-4418-a2a7-4d1023d25bd4" providerId="ADAL" clId="{90EB2723-F97B-4084-A390-02C7BBB0CA57}" dt="2024-09-24T13:41:15.860" v="947" actId="478"/>
          <ac:spMkLst>
            <pc:docMk/>
            <pc:sldMk cId="2914307460" sldId="261"/>
            <ac:spMk id="40" creationId="{CFFC821E-736F-4637-8954-E48915109B60}"/>
          </ac:spMkLst>
        </pc:spChg>
        <pc:spChg chg="del mod topLvl">
          <ac:chgData name="Matteo Francia" userId="fbe833e6-b551-4418-a2a7-4d1023d25bd4" providerId="ADAL" clId="{90EB2723-F97B-4084-A390-02C7BBB0CA57}" dt="2024-09-24T13:41:15.860" v="947" actId="478"/>
          <ac:spMkLst>
            <pc:docMk/>
            <pc:sldMk cId="2914307460" sldId="261"/>
            <ac:spMk id="41" creationId="{41296F7A-9B68-4940-AB11-CE3B90185E06}"/>
          </ac:spMkLst>
        </pc:spChg>
        <pc:spChg chg="del mod topLvl">
          <ac:chgData name="Matteo Francia" userId="fbe833e6-b551-4418-a2a7-4d1023d25bd4" providerId="ADAL" clId="{90EB2723-F97B-4084-A390-02C7BBB0CA57}" dt="2024-09-24T13:41:15.860" v="947" actId="478"/>
          <ac:spMkLst>
            <pc:docMk/>
            <pc:sldMk cId="2914307460" sldId="261"/>
            <ac:spMk id="42" creationId="{4B701B32-5F62-4AB4-A9E5-0C242C80DAB9}"/>
          </ac:spMkLst>
        </pc:spChg>
        <pc:spChg chg="del mod topLvl">
          <ac:chgData name="Matteo Francia" userId="fbe833e6-b551-4418-a2a7-4d1023d25bd4" providerId="ADAL" clId="{90EB2723-F97B-4084-A390-02C7BBB0CA57}" dt="2024-09-24T13:41:15.860" v="947" actId="478"/>
          <ac:spMkLst>
            <pc:docMk/>
            <pc:sldMk cId="2914307460" sldId="261"/>
            <ac:spMk id="43" creationId="{3460FFDB-992C-4C44-831A-0EDFCDB0AB05}"/>
          </ac:spMkLst>
        </pc:spChg>
        <pc:spChg chg="del mod topLvl">
          <ac:chgData name="Matteo Francia" userId="fbe833e6-b551-4418-a2a7-4d1023d25bd4" providerId="ADAL" clId="{90EB2723-F97B-4084-A390-02C7BBB0CA57}" dt="2024-09-24T13:41:15.860" v="947" actId="478"/>
          <ac:spMkLst>
            <pc:docMk/>
            <pc:sldMk cId="2914307460" sldId="261"/>
            <ac:spMk id="44" creationId="{B62FC6F2-C988-48E3-98BF-31D99CA443F4}"/>
          </ac:spMkLst>
        </pc:spChg>
        <pc:spChg chg="del mod topLvl">
          <ac:chgData name="Matteo Francia" userId="fbe833e6-b551-4418-a2a7-4d1023d25bd4" providerId="ADAL" clId="{90EB2723-F97B-4084-A390-02C7BBB0CA57}" dt="2024-09-24T13:41:15.860" v="947" actId="478"/>
          <ac:spMkLst>
            <pc:docMk/>
            <pc:sldMk cId="2914307460" sldId="261"/>
            <ac:spMk id="45" creationId="{4C995B49-9E6A-473F-88CD-64D1A6005712}"/>
          </ac:spMkLst>
        </pc:spChg>
        <pc:spChg chg="del mod topLvl">
          <ac:chgData name="Matteo Francia" userId="fbe833e6-b551-4418-a2a7-4d1023d25bd4" providerId="ADAL" clId="{90EB2723-F97B-4084-A390-02C7BBB0CA57}" dt="2024-09-24T13:41:15.860" v="947" actId="478"/>
          <ac:spMkLst>
            <pc:docMk/>
            <pc:sldMk cId="2914307460" sldId="261"/>
            <ac:spMk id="46" creationId="{1887F52C-51CC-4A9F-87E1-7151C4A28D20}"/>
          </ac:spMkLst>
        </pc:spChg>
        <pc:spChg chg="del mod topLvl">
          <ac:chgData name="Matteo Francia" userId="fbe833e6-b551-4418-a2a7-4d1023d25bd4" providerId="ADAL" clId="{90EB2723-F97B-4084-A390-02C7BBB0CA57}" dt="2024-09-24T13:41:15.860" v="947" actId="478"/>
          <ac:spMkLst>
            <pc:docMk/>
            <pc:sldMk cId="2914307460" sldId="261"/>
            <ac:spMk id="47" creationId="{C94BB311-B687-419F-934B-CBCF705B60F6}"/>
          </ac:spMkLst>
        </pc:spChg>
        <pc:spChg chg="del mod topLvl">
          <ac:chgData name="Matteo Francia" userId="fbe833e6-b551-4418-a2a7-4d1023d25bd4" providerId="ADAL" clId="{90EB2723-F97B-4084-A390-02C7BBB0CA57}" dt="2024-09-24T13:41:15.860" v="947" actId="478"/>
          <ac:spMkLst>
            <pc:docMk/>
            <pc:sldMk cId="2914307460" sldId="261"/>
            <ac:spMk id="48" creationId="{74FC8F04-B0F6-41E5-B12F-1A9F6278F698}"/>
          </ac:spMkLst>
        </pc:spChg>
        <pc:spChg chg="del mod topLvl">
          <ac:chgData name="Matteo Francia" userId="fbe833e6-b551-4418-a2a7-4d1023d25bd4" providerId="ADAL" clId="{90EB2723-F97B-4084-A390-02C7BBB0CA57}" dt="2024-09-24T13:41:15.860" v="947" actId="478"/>
          <ac:spMkLst>
            <pc:docMk/>
            <pc:sldMk cId="2914307460" sldId="261"/>
            <ac:spMk id="49" creationId="{80650D4A-5D99-4C4E-B87C-D96C3A940124}"/>
          </ac:spMkLst>
        </pc:spChg>
        <pc:spChg chg="del mod topLvl">
          <ac:chgData name="Matteo Francia" userId="fbe833e6-b551-4418-a2a7-4d1023d25bd4" providerId="ADAL" clId="{90EB2723-F97B-4084-A390-02C7BBB0CA57}" dt="2024-09-24T13:41:15.860" v="947" actId="478"/>
          <ac:spMkLst>
            <pc:docMk/>
            <pc:sldMk cId="2914307460" sldId="261"/>
            <ac:spMk id="50" creationId="{2383C1DB-244F-40BF-961C-2BF566E0D31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1" creationId="{25DABD21-E8C5-4652-982D-1CDE3B04B18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2" creationId="{74F82E32-D454-424E-A7A4-5AC8183C2FA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3" creationId="{7C663035-EAD5-4922-A1D4-5F5D6D6EA68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4" creationId="{5465C82B-E0EF-4FAC-B7BA-2E5132EFD2D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5" creationId="{90BA2516-EA3A-4D39-A13E-66045C984BB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6" creationId="{39655329-61A0-46D7-9965-FE18627200E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7" creationId="{1D488BCD-7F86-4837-ADD5-AFA78954F20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8" creationId="{6C857A61-CFCE-4883-9716-DB0B1AFE53F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9" creationId="{6D6F73A2-01BE-43B0-89FE-6114D0D69EF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0" creationId="{E417156D-2F50-4C5B-8B4F-00B2009DC14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1" creationId="{99AFD1D1-7AF2-47A4-A09A-20D1CC13019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2" creationId="{B4D7ECF7-31B1-4BA8-B9DD-862A8CA4F1A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3" creationId="{44849469-1434-44EB-957D-1890ADE78C4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4" creationId="{08F4A176-65E7-4745-A0C6-C5BDC1A248A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5" creationId="{31CDEF84-4642-4FE9-9B0F-601A4389DF3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6" creationId="{2DD917C1-6243-46EA-A2B1-73FF0F41524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7" creationId="{4D425C67-4943-4B1F-9F48-DCCB8BA68A05}"/>
          </ac:spMkLst>
        </pc:spChg>
        <pc:spChg chg="del mod topLvl">
          <ac:chgData name="Matteo Francia" userId="fbe833e6-b551-4418-a2a7-4d1023d25bd4" providerId="ADAL" clId="{90EB2723-F97B-4084-A390-02C7BBB0CA57}" dt="2024-09-24T13:41:50.921" v="952" actId="478"/>
          <ac:spMkLst>
            <pc:docMk/>
            <pc:sldMk cId="2914307460" sldId="261"/>
            <ac:spMk id="70" creationId="{8AA2F875-07A6-46E3-8D40-B927E741B836}"/>
          </ac:spMkLst>
        </pc:spChg>
        <pc:spChg chg="del mod topLvl">
          <ac:chgData name="Matteo Francia" userId="fbe833e6-b551-4418-a2a7-4d1023d25bd4" providerId="ADAL" clId="{90EB2723-F97B-4084-A390-02C7BBB0CA57}" dt="2024-09-24T13:41:50.921" v="952" actId="478"/>
          <ac:spMkLst>
            <pc:docMk/>
            <pc:sldMk cId="2914307460" sldId="261"/>
            <ac:spMk id="71" creationId="{02565A15-F0B5-4BE3-96D1-DEA0CD162435}"/>
          </ac:spMkLst>
        </pc:spChg>
        <pc:spChg chg="del mod topLvl">
          <ac:chgData name="Matteo Francia" userId="fbe833e6-b551-4418-a2a7-4d1023d25bd4" providerId="ADAL" clId="{90EB2723-F97B-4084-A390-02C7BBB0CA57}" dt="2024-09-24T13:41:50.921" v="952" actId="478"/>
          <ac:spMkLst>
            <pc:docMk/>
            <pc:sldMk cId="2914307460" sldId="261"/>
            <ac:spMk id="72" creationId="{AD4AA32D-2799-4D10-8CAA-4677185C4E10}"/>
          </ac:spMkLst>
        </pc:spChg>
        <pc:spChg chg="del mod topLvl">
          <ac:chgData name="Matteo Francia" userId="fbe833e6-b551-4418-a2a7-4d1023d25bd4" providerId="ADAL" clId="{90EB2723-F97B-4084-A390-02C7BBB0CA57}" dt="2024-09-24T13:41:50.921" v="952" actId="478"/>
          <ac:spMkLst>
            <pc:docMk/>
            <pc:sldMk cId="2914307460" sldId="261"/>
            <ac:spMk id="73" creationId="{D90BEC27-BFED-47B4-A122-B6FB2EB960AF}"/>
          </ac:spMkLst>
        </pc:spChg>
        <pc:spChg chg="del mod topLvl">
          <ac:chgData name="Matteo Francia" userId="fbe833e6-b551-4418-a2a7-4d1023d25bd4" providerId="ADAL" clId="{90EB2723-F97B-4084-A390-02C7BBB0CA57}" dt="2024-09-24T13:41:50.921" v="952" actId="478"/>
          <ac:spMkLst>
            <pc:docMk/>
            <pc:sldMk cId="2914307460" sldId="261"/>
            <ac:spMk id="74" creationId="{31D797FC-8FE7-4AE1-96E3-E253A697ABFF}"/>
          </ac:spMkLst>
        </pc:spChg>
        <pc:spChg chg="del mod topLvl">
          <ac:chgData name="Matteo Francia" userId="fbe833e6-b551-4418-a2a7-4d1023d25bd4" providerId="ADAL" clId="{90EB2723-F97B-4084-A390-02C7BBB0CA57}" dt="2024-09-24T13:41:50.921" v="952" actId="478"/>
          <ac:spMkLst>
            <pc:docMk/>
            <pc:sldMk cId="2914307460" sldId="261"/>
            <ac:spMk id="75" creationId="{E76D0DAD-BD77-4754-AAC9-2511EBDD61A1}"/>
          </ac:spMkLst>
        </pc:spChg>
        <pc:spChg chg="del mod topLvl">
          <ac:chgData name="Matteo Francia" userId="fbe833e6-b551-4418-a2a7-4d1023d25bd4" providerId="ADAL" clId="{90EB2723-F97B-4084-A390-02C7BBB0CA57}" dt="2024-09-24T13:41:50.921" v="952" actId="478"/>
          <ac:spMkLst>
            <pc:docMk/>
            <pc:sldMk cId="2914307460" sldId="261"/>
            <ac:spMk id="76" creationId="{8CAA7190-6ABB-4C1E-A37B-1217EF351171}"/>
          </ac:spMkLst>
        </pc:spChg>
        <pc:spChg chg="del mod topLvl">
          <ac:chgData name="Matteo Francia" userId="fbe833e6-b551-4418-a2a7-4d1023d25bd4" providerId="ADAL" clId="{90EB2723-F97B-4084-A390-02C7BBB0CA57}" dt="2024-09-24T13:41:50.921" v="952" actId="478"/>
          <ac:spMkLst>
            <pc:docMk/>
            <pc:sldMk cId="2914307460" sldId="261"/>
            <ac:spMk id="77" creationId="{3D632871-4E37-422C-B0C6-125F244A8407}"/>
          </ac:spMkLst>
        </pc:spChg>
        <pc:spChg chg="del mod topLvl">
          <ac:chgData name="Matteo Francia" userId="fbe833e6-b551-4418-a2a7-4d1023d25bd4" providerId="ADAL" clId="{90EB2723-F97B-4084-A390-02C7BBB0CA57}" dt="2024-09-24T13:41:50.921" v="952" actId="478"/>
          <ac:spMkLst>
            <pc:docMk/>
            <pc:sldMk cId="2914307460" sldId="261"/>
            <ac:spMk id="78" creationId="{C7C1D5CF-7EA7-4654-B8FE-3F08E7216315}"/>
          </ac:spMkLst>
        </pc:spChg>
        <pc:spChg chg="del mod topLvl">
          <ac:chgData name="Matteo Francia" userId="fbe833e6-b551-4418-a2a7-4d1023d25bd4" providerId="ADAL" clId="{90EB2723-F97B-4084-A390-02C7BBB0CA57}" dt="2024-09-24T13:41:50.921" v="952" actId="478"/>
          <ac:spMkLst>
            <pc:docMk/>
            <pc:sldMk cId="2914307460" sldId="261"/>
            <ac:spMk id="79" creationId="{3A9D339A-9612-4081-8668-9C6A73A90852}"/>
          </ac:spMkLst>
        </pc:spChg>
        <pc:spChg chg="mod topLvl">
          <ac:chgData name="Matteo Francia" userId="fbe833e6-b551-4418-a2a7-4d1023d25bd4" providerId="ADAL" clId="{90EB2723-F97B-4084-A390-02C7BBB0CA57}" dt="2024-09-24T13:41:30.816" v="949" actId="165"/>
          <ac:spMkLst>
            <pc:docMk/>
            <pc:sldMk cId="2914307460" sldId="261"/>
            <ac:spMk id="80" creationId="{6BA651B3-0951-4E1A-BDA0-19D47F45888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81" creationId="{2CF5990E-F614-41E7-AEEA-0657C297EF1F}"/>
          </ac:spMkLst>
        </pc:spChg>
        <pc:spChg chg="del mod topLvl">
          <ac:chgData name="Matteo Francia" userId="fbe833e6-b551-4418-a2a7-4d1023d25bd4" providerId="ADAL" clId="{90EB2723-F97B-4084-A390-02C7BBB0CA57}" dt="2024-09-24T13:41:50.921" v="952" actId="478"/>
          <ac:spMkLst>
            <pc:docMk/>
            <pc:sldMk cId="2914307460" sldId="261"/>
            <ac:spMk id="83" creationId="{B3A81533-732D-4DBB-A656-064042022C74}"/>
          </ac:spMkLst>
        </pc:spChg>
        <pc:spChg chg="del mod topLvl">
          <ac:chgData name="Matteo Francia" userId="fbe833e6-b551-4418-a2a7-4d1023d25bd4" providerId="ADAL" clId="{90EB2723-F97B-4084-A390-02C7BBB0CA57}" dt="2024-09-24T13:43:02.084" v="1213" actId="478"/>
          <ac:spMkLst>
            <pc:docMk/>
            <pc:sldMk cId="2914307460" sldId="261"/>
            <ac:spMk id="84" creationId="{EBCC67A8-67BB-4602-8D49-6C6392B513B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87" creationId="{E634E0D6-2DC2-4D25-8B39-28A7225BA16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88" creationId="{A699C080-BCB0-4AC9-B9A1-622377480B1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89" creationId="{6E4231F6-4817-4B48-9FE3-DF1F9AF441F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90" creationId="{9ECB6DC3-7290-411A-94F2-5B1A5ABB386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91" creationId="{BBB47F20-334A-49E5-B815-B21EFF76FAC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92" creationId="{C0C18AC0-038D-4802-B52C-ABAFD0EE2C36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93" creationId="{911CE685-0A1F-463F-A01C-D2976236B4B2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94" creationId="{87DF7609-1786-47A8-8E43-11BF8C7C7656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95" creationId="{30095482-016A-43BA-86E6-6BF26A6D15E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96" creationId="{76363C3C-028A-4A78-BE9C-BAF6BA8A634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97" creationId="{30A8F1F2-23AC-4E51-A349-964DBF0CD1D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98" creationId="{89F779A0-593F-4F17-AE4C-62F0DC414DC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99" creationId="{5A4DF923-6079-4F8D-A3C9-F3E4266D9C8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00" creationId="{E37C5A3E-D873-4225-9DA9-CAFB243541B3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01" creationId="{4F916817-0B7B-4493-B4E5-3D1EE721A0D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02" creationId="{E31D8A4A-48BA-4F76-9B31-EA7125F4166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03" creationId="{21C64862-6F88-4DFD-A145-5A1856E66C8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04" creationId="{1C1E6888-4BEE-47EE-BC23-03241E040A0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05" creationId="{8124CDBC-4360-4F46-9DE3-3E5A4BCCB8B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06" creationId="{1A33B24D-26A8-4104-9CA4-07D7E1BACAB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07" creationId="{4F16F7E7-C1E3-428E-9D6F-CD00359DD432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08" creationId="{C8F0BA8B-B985-4953-9844-3D50BBDE55A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09" creationId="{8910FC7D-FB99-4639-A50F-1F17EA6FF7E3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10" creationId="{402D5225-F02E-42CB-B74A-C02BE5990C6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11" creationId="{2202478B-8E9D-4246-81B1-4CD83C8E2FC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12" creationId="{AA4D1F48-EBE6-401E-A8BA-77C08E742BC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13" creationId="{C2514F94-7B19-4025-9EAA-9C421942A76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14" creationId="{0F6F7A85-79D9-4642-9A9B-D2C053A90E9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15" creationId="{948B26A3-7DF1-45E2-A291-B3EBDFAA6EA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16" creationId="{7F0CF9DF-3A21-4F75-94A5-2E5E27D929DB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17" creationId="{C3DA1F0C-4590-4F4E-9F7E-725748DD3BB2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18" creationId="{36F42D70-2BA0-4510-A98B-9FD05BD971D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19" creationId="{1E8F778B-720C-4861-86B1-C9C877F83D9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20" creationId="{0B986174-E71C-47EF-A63F-58BBEF15C66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21" creationId="{1591E672-9132-4C92-8707-160B9966E29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22" creationId="{D0CDA935-574A-461D-B43B-F5B4CCBBF4E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23" creationId="{55E38597-71E0-4087-B01F-723A91DE645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24" creationId="{84F0FEB2-6B7F-490B-B303-6DD3DBB2F68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25" creationId="{5A42A499-D608-45F9-B586-44CB09194BD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26" creationId="{F216F49B-A5EF-4303-8EE5-DFB69AB681D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27" creationId="{AF771476-C8E2-4761-9CD0-223932B0D08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28" creationId="{5C0BFFC8-7A37-4983-BE4F-45839890D41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29" creationId="{ED5BC200-C23C-42A2-8F3D-ADC729575DB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30" creationId="{BF0AC8D5-7222-4344-A953-368831792E4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31" creationId="{2C545779-AAF8-42A3-B773-3FB2B25221C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32" creationId="{56B02FBC-6C86-4502-9C5F-1DC1036B91B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33" creationId="{C5A993D5-8FB7-48AB-96FB-105F3D608C4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34" creationId="{E672FFD4-EC4E-4603-BFA7-20BFBF1BCD5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35" creationId="{213E010A-83BA-41E9-A697-813D1FE5772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36" creationId="{9C5A7479-2043-4068-A94A-2A46D780F67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37" creationId="{78DC5E16-1A36-4DA7-B96F-476474724BD9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38" creationId="{1836C462-CBAD-4BA9-8772-6CEA558CDE5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39" creationId="{550CF03E-2FD9-4F8C-91C4-B8F7146E994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40" creationId="{78C224B7-4250-4616-85A2-588800F5D3B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41" creationId="{58B7F754-BE88-40F5-B583-DB1EAC3B056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42" creationId="{23DE0632-52F4-4690-891A-526C5AB24F4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43" creationId="{4CEB1E71-25F1-4E0F-8494-075F3C096A8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44" creationId="{77CBD1F5-A54E-40D3-BCC3-E6B9A6ECBC6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45" creationId="{416BC199-270E-4EE8-B3F5-7DDC4C7538D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46" creationId="{D2867010-E951-44AE-8832-B0D174B7BDB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47" creationId="{6F4DE8B6-E50B-45C8-938D-E5799DE7B7C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48" creationId="{D02E1A55-2DBE-4C10-A0E5-4C1D8E052DA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49" creationId="{C0554AC2-8889-40D8-BD27-CE4181CA0A0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50" creationId="{81D82025-6DC3-4AA6-BD56-9FCA96668F1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51" creationId="{5E031872-89E7-47FD-AEC5-D277D389298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52" creationId="{941D326C-1EF9-4D82-9BD4-B5162990489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54" creationId="{FBB68D07-D583-4309-A30B-DBF68ABD31D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55" creationId="{2251CD42-94C1-4BFD-856D-01E80CBE118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56" creationId="{190DB35E-11D5-429D-A5DF-C544A3E108D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57" creationId="{DC2B779B-2F7A-46AB-AD82-FA2B87B8305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58" creationId="{CAB2EDB1-1CF4-4EAC-AD4B-97E6C5C373E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59" creationId="{74205192-56A1-4B71-999A-B62C8A3DA13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60" creationId="{E8ADECB5-4F3E-4B46-85AB-AA3EAB515A4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61" creationId="{EB542894-5660-4940-8C11-2B4A1E60EF7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62" creationId="{E63877B7-4E4D-4325-8710-6BABD27D840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63" creationId="{2A2D1682-11C2-4713-B99F-AD05F86FF05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64" creationId="{15CE9235-4059-49BD-A492-B3639A2FA53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65" creationId="{B07FF146-EEFC-4C78-8AEF-F2020F01754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66" creationId="{4B3A3B0B-B3DE-497D-BC6C-66B6D1BE3D9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67" creationId="{8D9BDDF2-2C5F-4B54-88CC-DD14C4762A1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68" creationId="{6A3665D5-A16C-495B-9C56-3043D1D52BE3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69" creationId="{065C4A5F-5E1C-4828-B19F-784625330BB6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70" creationId="{9B7F9F03-A3EA-4F3B-8E3F-1DFAE3D649ED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71" creationId="{83CFA440-A5C8-407A-A218-9D54A897EF4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72" creationId="{5CE566EA-E499-4ED2-B16D-7AB418B25E1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73" creationId="{D346AEC7-023F-4665-9EBF-264EEB20A06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74" creationId="{6BA6630C-1361-4F7F-ABDF-88376F85EE8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75" creationId="{7A9E6644-62EB-4E46-8A9A-E6909018CB2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76" creationId="{7B010D65-487B-4385-983C-9DD3C3B9C263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77" creationId="{2B800C9A-C677-4573-8A01-AA13E37089BE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78" creationId="{68DE58EC-6D7A-4B5A-BEC9-A70B36242DB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79" creationId="{EA29AAD3-194E-43EC-9ACA-4FF7AA372702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80" creationId="{55BB2806-DD45-4954-8EA6-95273B7B8A2E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81" creationId="{23F1217A-1379-40D6-8613-082A1EFD1BF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82" creationId="{93BDBE98-7570-4A48-953A-C0B80B2B3CB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83" creationId="{DCDC2720-B863-47D5-8D3D-75CAB4EC12B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184" creationId="{19F8DE7D-7159-4197-8CB3-8FAC01E984BC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185" creationId="{7AC238E4-F83D-4B0C-94D1-27BA477041D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86" creationId="{4D4282ED-5566-4D62-A1AC-078A7DE0114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87" creationId="{6C034673-B343-46CC-80E0-FBB64AA1DDB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88" creationId="{28470618-C406-4977-B935-30996224B18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89" creationId="{E0EE4E91-341A-4799-99CC-7C8477D3A79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90" creationId="{21D1FA74-CA0C-4DCD-87AB-CF1A7C15E81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91" creationId="{E0078749-5C02-4737-94CA-DCD800E9517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92" creationId="{8153CF5D-23BB-4995-9C9F-34924133BCE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93" creationId="{33AE46A9-5DEA-4A96-8912-50CCAB54C50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94" creationId="{D3F6B854-9551-44E6-91A5-988E971518B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95" creationId="{D85922BF-AA38-4BAE-B40F-BF13EA6DC98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96" creationId="{C39F8842-8BAA-4E71-951D-8B7CCA7F9C5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97" creationId="{805AB152-4B7F-48E8-BE3F-AB953CDB7429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98" creationId="{86008831-2975-40AB-86E3-0E784B20711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199" creationId="{5EA66823-762D-4234-A10A-86D8D0C8DA6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00" creationId="{51203C1F-E812-4B52-8C1B-13CFE57EFBB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01" creationId="{A8BABB59-17B2-4662-BD82-2E0F2EF87C6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02" creationId="{0F0BD10C-B884-441C-9696-946404C4C77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03" creationId="{16855109-0324-4CFD-B81A-611F45EADE8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04" creationId="{6094015A-546B-43C7-A11E-B1DB18D6C8E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05" creationId="{BD64F177-CBCC-4B33-BD98-B6BF2CE94D0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06" creationId="{7A8A30E5-5095-49F8-A4D0-D778D29B417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07" creationId="{94A894A9-7907-4399-9787-03029825CB6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08" creationId="{48334277-D683-40D8-B8DA-AFA9CD37968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09" creationId="{FDA8031D-E27A-46E3-8D13-5C7ABA0684D9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10" creationId="{A425D35A-86D9-49D2-BFE0-1E656FE9201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11" creationId="{C4B54FCE-E3B4-4433-8404-A686863E3D0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12" creationId="{93FBF3E2-6604-49AE-A335-8BFE5DC993F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13" creationId="{F1B795DA-B4A8-4634-9867-99DAE0898F7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14" creationId="{5465DABD-5E89-4E97-9D40-0E77D901341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15" creationId="{73427046-36F1-4F36-BEC7-73482EFF923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16" creationId="{F3C940F8-0AAF-487F-AE16-DB9A17F8B70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17" creationId="{6C957B67-B353-4583-B36C-813A7581555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18" creationId="{83515329-562D-40D4-ADBC-CB3BF581496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19" creationId="{5733FA58-88A8-4BD1-9966-00A7B651750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21" creationId="{F27876AE-F87A-4411-B70B-AB4203C6AF0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22" creationId="{C59FA195-7072-40AD-AD49-C1CA46EE9C2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23" creationId="{6E0218E6-778B-4B37-A62C-FDAB8D43FD4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24" creationId="{0105F843-338D-4CE8-942D-429F591DFF1E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25" creationId="{C0AE92CE-201C-4FEC-9802-A39E54F24EB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26" creationId="{4E66423E-531D-423F-B0AF-A81706836E6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27" creationId="{86144166-D311-4DA9-B59C-C4A4F8D55A4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28" creationId="{79F149C3-89DF-4B53-B4AA-6EA5FDAC68F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29" creationId="{C34A9897-69FC-4D6A-B708-33FAAB5E81F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30" creationId="{9BA7A726-41B0-48DC-A277-0C775C28D4C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31" creationId="{DEB912AB-B47D-4F2C-825C-E43E8ACBE70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32" creationId="{7894D071-F93D-490D-9485-3EE2D22A909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33" creationId="{2C4D8060-1FDE-44D7-B285-6B7AAA75B12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34" creationId="{85426515-992E-4DFA-8A12-7D3F4A43B17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35" creationId="{AF55913A-6F94-4544-B47B-9A7A9C0F347B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36" creationId="{045E6BC3-6FB1-4923-BE94-5C6B8DA922A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37" creationId="{3BD03202-3D87-4EED-A78A-37FBD078F8C2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38" creationId="{CD9231A9-4E27-41CA-84ED-9E9F61962F5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39" creationId="{71F48965-2924-476D-9CEC-525B54AD3F4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40" creationId="{0E572DBD-8E34-4655-AE26-4CB24ECAD88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41" creationId="{964D2F75-378D-4AEC-BB5F-8E82B916994D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42" creationId="{AD59871C-28E2-440E-B47F-55181560C42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43" creationId="{BC1006E7-EA0D-4A14-B38C-49D5BBBFAF7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44" creationId="{2AA00A41-3896-4448-AF80-CE2D700DFF5B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45" creationId="{C4694AE7-5188-4DD5-B633-1CA072D8FAA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46" creationId="{F7DE3B22-8F41-4EE6-BC99-DD68D0A156A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47" creationId="{B8132034-DD7A-47B6-B7BA-8AE434C185E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48" creationId="{53FE0F75-06A6-490C-B5D6-9470369F23A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49" creationId="{35E98296-2F4F-49A9-B37F-EFB4A2744EDD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50" creationId="{A10B255D-2F49-4878-903D-DEA84F18800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51" creationId="{E788ABF5-9440-4A2B-B71D-1EDD864C29C8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252" creationId="{2F5408C6-8C35-4FB4-91FC-BB3804C2BBC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53" creationId="{9FADA70D-3454-4A81-BEC0-95A24DF2CAF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54" creationId="{32034D48-1BE3-4815-BDC5-FBD2B169E1A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55" creationId="{BB918DE6-3251-44EB-8438-20B59162458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56" creationId="{E31AA297-C7D3-4B52-9A1B-12D0BE039E0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57" creationId="{CD29A38B-EE9A-418F-A47C-7BB8CB29D12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58" creationId="{18C8DA2E-1BB4-4C12-BF33-C49B3B43BD3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59" creationId="{62BDDFDA-E7B4-455C-86D6-2B99EEEECC1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60" creationId="{88441FA3-E59C-481F-8E8E-5511EA6D94D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61" creationId="{BBBB9085-D09D-408F-B1D6-680C1B9632F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62" creationId="{EE3F59D8-1A54-4AC0-A9D7-BE419C26F32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63" creationId="{A98AE22B-7AC1-4CB5-AE42-C8BA3181690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64" creationId="{DEA1A97C-A04F-4CF2-8044-6CF5D105B9A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65" creationId="{D7FC6ADD-7D46-492A-8CAD-85292BF56B9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66" creationId="{B9F5942C-6622-4C43-B05F-3827542EA019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67" creationId="{BA088FF2-7527-40B8-92BE-F9D52521417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68" creationId="{EEDD309F-082D-4B12-AB03-085C297F2A7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69" creationId="{4E1BC5FC-6A39-46BF-8096-AA3B3A9EF04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70" creationId="{D0FE14C8-80A3-46D1-B9BC-6BD3730C4D3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71" creationId="{8CEB837E-E6DA-4240-8ED9-1A29B8E2B76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72" creationId="{EF0D50A8-48F0-4BE2-A5C5-182C4A20692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73" creationId="{4D4206F2-F479-43AC-A626-BB2ED3A6213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74" creationId="{29F334CD-9E83-4FB6-99F3-2F671144386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75" creationId="{9F36F56E-64FC-4B73-9A2E-F4797A6B3AC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76" creationId="{F27DEF79-FF6A-4AC3-A060-0503A26AD78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77" creationId="{7C30C0B7-413E-4F19-8134-AAC8132E221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78" creationId="{FA532D2C-8692-499F-8C2C-F40BA31D8BF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79" creationId="{F7BFCBEF-F4EE-4A80-8D93-CD036347C85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80" creationId="{6E5CC212-2257-4569-89C8-B93D038FF82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81" creationId="{36E98BF6-4C8A-48D0-B6D4-2A9715AEFF9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82" creationId="{A53A868A-5C5B-4ECC-97A9-B5704D3C02D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83" creationId="{F1929E59-E933-44D1-9902-70E214B8C4C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84" creationId="{B6312460-9A26-4308-8A2E-5AC52A298A3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85" creationId="{1802329D-2EED-4806-B3E5-809C89E2A7B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86" creationId="{E16A5E37-B048-48EE-A26F-742B8945BFF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88" creationId="{B62B198C-7B87-4BDA-A19D-65E52E31264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289" creationId="{72E65187-EA45-41A6-B330-088EA01AF61D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90" creationId="{5328989A-8754-46B8-A975-2470F26065A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91" creationId="{18E05730-42CD-4B48-B5D1-8A5AA84DEA9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92" creationId="{6D99C663-0EAB-4A81-BDF4-8937E3756C83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93" creationId="{87097372-86F9-4567-BB5D-D74F5D25CC8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94" creationId="{4E9A8F3B-D361-4B21-9F58-9134E806264E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95" creationId="{850F0523-CB28-44A6-AB76-1F2039CD638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96" creationId="{FC23C9C5-7144-436E-AEE9-B92E0CFFD0A2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97" creationId="{B248E1B4-1B64-4F2B-87F5-B994CAD207F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98" creationId="{44FA1E68-A468-4957-A735-BAB7F30656E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299" creationId="{ECB33680-CBD1-4CFC-B835-A786B699296D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00" creationId="{4AB4AF26-7D67-4D4B-97B0-CF6706001FBD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01" creationId="{34ABA99D-3CD7-411B-911B-925A1E803BD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02" creationId="{FCCD3C7C-E3D1-4DA2-AC5F-11E2A040E15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03" creationId="{C129B441-D715-41A4-A765-4DB6C3A54ED2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04" creationId="{6CD4368D-98C1-414D-B46E-726CA39F20E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05" creationId="{A4812355-400A-4E7A-975F-B463B9BE1146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06" creationId="{2A438ADD-3DF0-43BB-B8A1-D6E10E1988BE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07" creationId="{2E9C0DCA-594B-468A-BA21-7472FEFC9363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08" creationId="{4D25EC76-9CDD-4AF2-B224-9A2020D1E09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09" creationId="{3B8D016D-53D1-4C9B-BD51-6D4C2080A4E2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10" creationId="{DFDEC9D3-2BD9-4227-9A4A-42AD1ACF1EA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11" creationId="{FF4A0664-1CB6-49B0-83D4-C41187BA408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12" creationId="{40B9CA67-85E8-40EB-8B71-830EDCC3BFD6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13" creationId="{47B9EB42-0645-48AA-831B-A00BB02F38F2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14" creationId="{0D8E875D-419B-4F0F-9F1C-ACCC699109B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15" creationId="{9FC58B39-BBC5-4E5F-93A8-DEFF3D61F1E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16" creationId="{B9F9742B-3365-4530-A7C0-A271FA4A0C7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17" creationId="{569CFC5E-4AAD-41FA-A9A0-CFEDAF83DE6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18" creationId="{6A897DA5-2C4B-4DC0-B319-0CDF312D8157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319" creationId="{A3D98E2D-5B2E-4C98-AEBB-3C898F0C4E3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20" creationId="{F4000862-26AC-4D0C-BD3B-8EDA05A8D0B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21" creationId="{A95A33BB-FA3C-4EBC-9857-8B353829FE0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22" creationId="{2DD0358F-E3F7-4020-9052-20D67093827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23" creationId="{CBA5E032-EC38-48ED-9C08-8E4D0026519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24" creationId="{ED8037BB-8096-482C-AAEB-EE76EC7ECF3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25" creationId="{0CD484B9-0C23-4DA0-927D-5FC311C874D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26" creationId="{8EBC41FF-DDED-48C8-AC68-28AF1B144FE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27" creationId="{3C4A283A-74BF-4184-AE95-28DAD0FC62E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28" creationId="{5F7CF3F9-EF59-47AC-A0CF-C23838656D1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29" creationId="{CFDD1794-2843-46A1-BA5D-628CEA1FD15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30" creationId="{D1668DCB-E552-4B03-B1B5-E4244238E24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31" creationId="{CB68CBDD-97DB-4A16-8B0A-D488F380DBD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32" creationId="{67D71365-46EC-4257-8C82-3031DD3852D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33" creationId="{F83DADF1-C362-4755-936B-B334E54BA2F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34" creationId="{6FB27011-FDEC-421D-B414-62D19EF9BB0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35" creationId="{58BDC12A-583B-48E9-BF01-26286A234AC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36" creationId="{2139F055-C134-4DF9-8A43-EE8F1A53C12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37" creationId="{181FC870-DEF9-4174-91C7-F0D47F748AC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38" creationId="{F356C072-52E0-46B2-86A9-1D0AD2C4E6A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39" creationId="{514F43D6-EC7F-4F7D-9072-6AC200E4C3A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40" creationId="{479047B9-BA99-459A-9EB0-25B7B6C62C8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41" creationId="{E9226BBC-49A8-45D2-9363-E0FD18B3D95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42" creationId="{27E5F80B-4BAE-4E0D-B553-8E6673D9D71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43" creationId="{09540234-BF52-416E-8278-7AD2D83C26F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44" creationId="{3C0DDBD9-D9B0-45C0-A08A-CF5F8A2E8D4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45" creationId="{87F2B1EC-5138-4C4D-978F-CA82E94A34D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46" creationId="{7775F254-D68B-4438-A239-1FEB7956733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47" creationId="{9FF455C4-E970-49C0-87EB-F74E16AA096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48" creationId="{B8887591-3B4D-48D3-932B-2461ED2E774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49" creationId="{D4A34F83-9EEA-48D5-A90A-1837F70D01F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50" creationId="{328F4CC0-8CDB-4259-8808-F2556A66503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51" creationId="{DEEF1BB9-B021-4BF5-9E54-E08F3048756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52" creationId="{B916C4DE-6554-4929-927A-CAFE8A290C3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53" creationId="{3D2B8A33-DEE6-4F2C-8B61-90ACF964391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55" creationId="{C4C9E01E-4B53-45DC-A4C9-65ACB3418A4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56" creationId="{E1571C25-2DF6-4618-8310-F3DFEF761DC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57" creationId="{B86C531F-09A5-4EA0-8311-4CD0411C29A6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58" creationId="{50A06D8C-7B61-4DE1-9A10-3F1FA62B23C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59" creationId="{CAF6A247-DFA9-4240-8D8E-20B30F138C9D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60" creationId="{50B6DD1F-C5CA-4D70-B621-72E70E4A285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61" creationId="{1C8F90CB-96EA-4657-B719-7733031A06D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62" creationId="{525F4751-AFE2-4D08-A4AB-C3352ABA555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63" creationId="{3470FBA7-7222-40A4-8E14-F35028BEA71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64" creationId="{A52064A8-B79B-4AF7-AB55-DE9D1460018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65" creationId="{DB5B838B-AE1C-46DA-B1CA-FEA3B54846B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66" creationId="{3180FD36-328C-4E87-84B1-8B81486E91F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67" creationId="{3A4AF326-7211-4473-992D-B5335C560546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68" creationId="{82A8A7ED-DAD9-4FE5-A79F-FB8342F69EF6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69" creationId="{98C5223A-6FE0-4589-9224-FDF9628ADE3B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70" creationId="{0DF82A3D-F245-4617-A5A4-2B67D4EE49D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71" creationId="{C97BE700-7AE1-4930-A3A7-989F7FBA0AB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72" creationId="{CAAB4889-76CC-42C2-AEC8-5C2EDFBC739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73" creationId="{4FE2EC6B-22B3-44F5-97DF-DF976CAFD8B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74" creationId="{5C8B2F11-42B4-4CF2-BDE1-31346C97FE7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75" creationId="{D85E897F-33BD-4CAF-A475-F75878BC31B6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76" creationId="{3ADCCC3D-34FC-4D0D-AA19-2F4E9E27B0D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77" creationId="{EA5304AC-D12D-4BD0-988F-F7F57C2FE2A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78" creationId="{0A2F8FA1-EE92-49EE-B075-B9E259BFFC3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79" creationId="{E28CA90B-AE18-4AD1-BA4E-8F46ACE56C2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80" creationId="{F98ED3E5-5D4A-407E-991E-E891B8308DEE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81" creationId="{43268B78-7731-408E-A1FF-CC6BC806630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82" creationId="{8B877624-8F9C-43CA-A0AE-9AA6E45B117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83" creationId="{149DAD45-080C-4E0E-8CBA-60F7DC09412B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84" creationId="{04D49B3F-083A-4BA5-942A-95BED4B61E0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385" creationId="{16690687-9779-4F17-B48A-D2B069663A0B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386" creationId="{A1E1660E-C42F-406A-A3C5-191B7631359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87" creationId="{F8DE6175-FFD6-472D-9C5A-141BF79E50C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88" creationId="{DC6AB5CC-1B09-4720-8D49-79B0FD3892F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89" creationId="{DD20E079-E722-46D8-91B6-7DFCFFD07DC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90" creationId="{B95F761C-A931-47B5-8217-BCE8B90E666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91" creationId="{C2954C41-F1EC-4AFA-AA7C-1379A594BFE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92" creationId="{BF5E8BAD-F1FE-4A8A-819F-31CBD64E6A0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93" creationId="{A9FAFFBA-7246-4E92-B808-4B14CB9B814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94" creationId="{10F706F2-9BF4-4F43-ADE7-9E0E514E0F0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95" creationId="{16760115-7951-4D7D-A584-D047F813064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96" creationId="{429CC786-0112-4ABE-99F3-5574E60C50B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97" creationId="{495339B0-8D8D-47A3-8092-07FEE3C3DD4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98" creationId="{48719716-82B3-4E60-B0AB-37071A19361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399" creationId="{FC973F34-EB44-45BB-BD5F-915E4B1DCBD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00" creationId="{2B6AE17D-1412-4944-8A7F-8887DAFBF6E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01" creationId="{15EF5E11-A2AC-4E2B-AFDC-2A19A54147A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02" creationId="{7E13B2BA-FD3E-41ED-B67D-F3EF4363D4E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03" creationId="{310C798C-0A1B-4159-9A0E-21CB526ED4B9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04" creationId="{74BA4903-368B-4A74-9E9A-01880C6F359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05" creationId="{3074CDAF-C574-4C7E-A34F-7092B3C3164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06" creationId="{32A8DF16-F8EF-4915-942A-68699B148CC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07" creationId="{3B853D4B-37C5-45AD-8676-D3359C12511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08" creationId="{E039B21A-B40B-464A-8BA9-41660DCCA39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09" creationId="{6EC2C905-C0D8-419E-A515-856F2DB59BB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10" creationId="{B099F897-9CC7-4BA1-BBD4-A5ED776398D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11" creationId="{8B8864BD-67F2-4E5A-9BAF-55CDFF917A7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12" creationId="{1644D70A-27D8-4A75-B8A2-243661DBD93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13" creationId="{7DF97124-24B9-468C-AEE3-90F58D8D68A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14" creationId="{1E98971C-4E7D-4970-BD6C-6E8A68D5FF0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15" creationId="{A86F351D-F823-4562-B8A4-23DB67DBA0C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16" creationId="{B926BE08-6349-434A-8393-1D9BAC8F318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17" creationId="{3B7F38F6-8569-4386-AEDE-0BC2260C43E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18" creationId="{900C7217-EDDC-43D4-926D-7758CB06AE8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19" creationId="{CDF46753-115D-449F-B44F-FB385328070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20" creationId="{B80FAC82-726C-470E-A39F-4016DBDC3AB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22" creationId="{BC3687B5-A98D-4C82-9251-D88DEFA7F08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23" creationId="{CB24E62C-5933-4CDE-900D-4ECCD279A0D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24" creationId="{F8615E70-F854-449F-9E89-BC4EC3F727A3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25" creationId="{B2832271-001C-49C0-97A5-96F8ABAECFA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26" creationId="{83CC02A7-A67A-40F1-9E5C-B7F29AEF9B7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27" creationId="{A32DFEC6-D52B-4174-BD14-B37D0E1DF86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28" creationId="{9D420CB2-A146-49B1-8F39-6BE466675DD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29" creationId="{6CBC57C6-31FA-41D3-A21B-20B90EF5D82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30" creationId="{D5306AD5-83DB-4E89-A214-4F45B23FD0D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31" creationId="{D01969B1-BFB2-4188-819B-1E4B2547052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32" creationId="{88AA3E88-9327-405E-9BD8-4C87AC5043F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33" creationId="{5E2985A4-E4C6-4329-8CD9-B77D08828E03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34" creationId="{7B191EB0-33AE-4566-8054-186E29640CD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35" creationId="{6BF938F8-EADD-4E8C-BF8B-2BC328C5346E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36" creationId="{8EF1BD34-E196-4C24-BDD8-0D31CE0C3F2B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37" creationId="{A5143B59-C300-4759-B114-FFD1100285A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38" creationId="{11E547A6-2BF7-4862-AD7D-625E129482C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39" creationId="{8DBEEA54-D0BC-4421-A86B-591578A8C28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40" creationId="{CDF06377-5E4F-459C-90EB-7124BA815C2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41" creationId="{B3AE1D94-3F75-48B4-8222-0050C63E8E3D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42" creationId="{17A5CFFB-F6AA-4846-8066-03E61DC4D24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43" creationId="{10E00413-7193-4CC0-8E81-D1E8CD3313E2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44" creationId="{0BA46AC9-CBCC-40F1-A819-A67A291B0A52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45" creationId="{EBE535C8-EF4E-4808-89D4-7248F0D64DD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46" creationId="{6BCF1506-F779-42B3-AC3F-A513C5B2976B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47" creationId="{7AA32ABD-8618-4D89-BF72-23A080DF814D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48" creationId="{B9C0EA53-8268-4230-B4E2-7FE971C2B90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49" creationId="{BAAB30FB-3D17-4210-8F61-A9F16B3CF2FD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50" creationId="{079F010B-36EC-49C2-80DE-275B9DC40E2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51" creationId="{80B288CC-5F55-46A0-BBE8-548BD03A596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52" creationId="{23600869-7940-424D-9186-41CF0B179143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453" creationId="{9070C98C-C4F5-43D7-B624-56891454CFA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54" creationId="{3ED52C1D-1F10-4DC1-B3FF-DA3B2A9F73A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55" creationId="{14050F0E-259E-4B43-AD97-8DB6000361F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56" creationId="{CFCAFA36-28F0-4DFB-A8D0-38678A88ABB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57" creationId="{EE28FDC9-5A4D-4884-A444-093F305DD90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58" creationId="{59F76338-03DD-4CF4-A59D-A0AEE14D8DA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59" creationId="{44A6A3DA-2C5B-4110-9042-91CB8A51D4A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60" creationId="{4D6103C9-56B1-4BC5-8A5A-29A5885E5DB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61" creationId="{0B284C55-807C-4900-8F3B-2161C4F27B1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62" creationId="{616DAEFE-8E58-4510-A400-635DF99C02C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63" creationId="{88995E3D-9A54-4CE2-96A6-5D844D36F27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64" creationId="{78BBE576-2962-48F2-9276-CB1C24609E9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65" creationId="{52E248E1-F2C8-4050-B9ED-F84F77D2F3D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66" creationId="{918B335C-EDEE-4CA2-A6C4-6104CBC2074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67" creationId="{0B59EC72-AAB0-4014-A636-56DEA107301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68" creationId="{3B4C8194-C471-4A3F-949C-609F129CE4C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69" creationId="{509D6148-5924-4E67-BCEA-C7FC54BD4E1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70" creationId="{55A1DFD3-AD05-4D0F-916D-BD4A7CA31B8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71" creationId="{ED2CD5DF-172C-41BB-819F-428F1E941C5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72" creationId="{EE848D78-464F-4BD7-A414-5EA50350621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73" creationId="{381B681F-30D1-48F6-BA96-BF3B264D2B5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74" creationId="{5005A77E-782B-44C9-9A2F-CD18C8B9562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75" creationId="{B3CDF234-96BE-44EE-8E07-EC1FD9AEDD6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76" creationId="{1C18A85B-28D6-4FD6-A79C-C749CC169BB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77" creationId="{A2802C5E-0DB8-4DB8-AE27-63924DCE4FA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78" creationId="{D0F94931-0351-461E-9386-21A17D09272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79" creationId="{EF05DE02-A2E3-43A7-936A-E0E9CC5D1F8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80" creationId="{D8E1DE49-40F8-4535-ADAC-F51D3DFA650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81" creationId="{552FEF51-16FC-4934-AC4D-72472B382399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82" creationId="{0884F27F-F103-4150-A0D6-719AD4EBC6B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83" creationId="{88B63E1A-0289-4B3E-B6C5-5006B123B47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84" creationId="{1242EBF1-1239-4BB4-AE27-108A98E4DF7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85" creationId="{74FDB6F0-2C3B-4F76-9B8F-A6155EE897E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86" creationId="{A60849D6-4172-4228-8A11-72ED5FD4FBF9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87" creationId="{FAD5E8C0-CFA3-432A-B5B1-0B276A4B925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89" creationId="{74DAEBD2-8B20-46EE-B97E-9C8AFDA74CD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490" creationId="{FD2E959D-0266-41DF-8C3C-EFDE50B0985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91" creationId="{836E3ACD-8FAC-40B5-AF48-258B1614807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92" creationId="{350E6642-F689-41B6-9CE8-3896B21B9E8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93" creationId="{55921EBC-BDD2-4029-82F8-055D16E7657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94" creationId="{69E79C95-2D7C-43F9-B64D-8DA02AB2F25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95" creationId="{1E00351E-3147-4372-A1AF-DDAFDE3428D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96" creationId="{DB4EECB1-9F42-415A-BFB7-5331B2FD8FF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97" creationId="{33749923-9E45-43B6-9D7E-9173E103D96B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98" creationId="{AFD140F2-9C51-4855-A0B3-EBC2C36D3D3D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499" creationId="{588A7FA9-AE73-403C-8B57-FA1C5E88A9D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00" creationId="{DADFAAD9-0086-40F9-BB83-8790560A9C6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01" creationId="{4E603000-3123-4D0C-AF7E-8A2631C61D1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02" creationId="{1F006AA2-D812-4E92-B66E-7AB221D3329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03" creationId="{2C6FD13D-BA96-40A5-B9AE-BD3067BEA85E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04" creationId="{5889BE1A-0C38-40AB-8923-B74D2559632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05" creationId="{0FDE6C4B-D035-4F42-85EF-E625BC6386B3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06" creationId="{5859EBBF-C282-4230-8B58-063AEF187A3D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07" creationId="{259E5BE0-043D-4D8D-8C0F-252A1FAA1AC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08" creationId="{F37E220F-5480-4622-A850-3E8DB499322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09" creationId="{908F75FA-BF03-4420-90CD-7DF02536225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10" creationId="{EF608E88-F524-435A-9F62-59D0A846BB6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11" creationId="{A589ED5D-8256-4F15-8D31-5D9562C2940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12" creationId="{B2AF21C2-365F-4706-91E2-0EB1E90FFC2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13" creationId="{580F3FAD-12F4-4C4C-856D-1B0B83DAB55D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14" creationId="{9B0CDCA5-8062-4762-87ED-19A982F15E16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15" creationId="{0D0058CE-F619-4672-AECE-2DE78EF6954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16" creationId="{6CB00D9A-3479-41DC-822F-41EF6C7F1962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17" creationId="{FF664276-C0A2-4877-8DDE-81D57ADC095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18" creationId="{65047BD7-033C-40BD-96AD-D5019D3EEDCE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19" creationId="{E0887DE5-7BD7-47D0-AA47-292751CB2B60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520" creationId="{321CBAB1-4608-4DE4-928A-553E72432AE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21" creationId="{04B1EFDF-DBCC-49FB-BCA0-577FE26947E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22" creationId="{96B2835D-180C-42BC-98A2-CAAC4FEEC26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23" creationId="{0318FA89-3000-4BB8-8E49-7C3FAD6D48C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24" creationId="{D8E8A1BC-1450-466D-9346-185E13E44A4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25" creationId="{42951DD4-B64F-4A20-81AB-F63FD8D4DD7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26" creationId="{58821D4E-D89B-40BD-A925-17FD3B030B5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27" creationId="{B7B739A0-3F14-4668-B338-53C3EA8C79A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28" creationId="{A0AE2610-CBA3-40CA-BFE9-434305A980C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29" creationId="{65868A05-D7F0-4B33-A3BF-51BE4BA1511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30" creationId="{B4223671-76D7-41AA-BBAE-B60FECF3007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31" creationId="{984750A9-3A83-4E4C-A47D-3CD1485A019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32" creationId="{CD7D4F34-E2A8-43DF-BAEB-8A898B03C13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33" creationId="{95389796-2A0D-478C-BDDA-6594D0D709D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34" creationId="{36E38282-EAD4-45B9-9B9F-6FDB54406EA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35" creationId="{EF9B2F4C-0AD9-4533-B393-6182176692F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36" creationId="{F14C465A-3626-40BE-AD02-4A94DCB6080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37" creationId="{C35B1C75-6C30-4539-89DA-16ACCDC163E9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38" creationId="{D7A7ACC0-8C79-4185-963E-F83CC2928A9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39" creationId="{5492FA30-1222-4902-BC10-4B444E742A0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40" creationId="{65292014-B641-4C88-8F57-6930DA337639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41" creationId="{EE2BC42A-6E20-4DB3-8B29-7BB2A82DCE0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42" creationId="{3210566B-36C3-44C7-A3E4-F9E58621B99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43" creationId="{C5B1EF2C-A68F-4F82-A6AE-ACA608E02B2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44" creationId="{5717CB58-897A-4D9E-8B95-5F3231CDD77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45" creationId="{6A84F540-9F7E-4F18-A85C-AB7B26233C7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46" creationId="{376FD8E8-DA04-4E99-860D-39EE5A970E8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47" creationId="{EBB792E7-E9E3-44AF-901E-951A0478928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48" creationId="{B4B3D5CF-3968-4ADE-9CC8-3913206FD0B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49" creationId="{7503BC3C-7318-42DD-A498-D9F9CD120A2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50" creationId="{3110EE87-1990-456F-BD1C-392A5B91836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51" creationId="{04B127E7-E388-4D1F-AC8F-7CF73653F55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52" creationId="{4023FEBD-ABC6-419D-AA6F-6A8D50ADB82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53" creationId="{71A99D9F-45BB-40BF-A1AD-76F1073C531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54" creationId="{3B879D7B-B068-4F07-B0FF-F38865399CE3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56" creationId="{4B1A365B-E1A7-46DC-9B79-2BF90753667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57" creationId="{2DBA6862-2536-4E5D-B1FF-DC6BAB67156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58" creationId="{450EB33E-AA9F-4B7D-8DD2-5C4D655B647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59" creationId="{83A72983-90FF-4C25-B18E-ED1B0A9F5EB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60" creationId="{0D19658B-FE81-4C13-8A53-FDAAB332808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61" creationId="{A2DD807E-D2D2-4AF4-AD89-8BB25B45BE92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62" creationId="{492965E4-F69E-423E-8BCD-88F1B551956E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63" creationId="{CA2ED714-631D-419F-A66F-37773B20BA3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64" creationId="{8642E481-027D-43FD-B373-8CF45F66B9DB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65" creationId="{6431CD5B-F086-4304-8D30-D047A3D6CAE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66" creationId="{A17EFBB5-8499-44E0-82F3-3FCAC6EE4196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67" creationId="{C4C141E5-A12A-4775-A41D-8232E9BC3F9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68" creationId="{A0769257-33BB-4791-9D0B-872A5ABA044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69" creationId="{EB8D22B4-9FC5-4FCC-88E4-AB576AF8CA9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70" creationId="{D803B2E3-1E13-4C8C-A8A5-9B491775059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71" creationId="{CDF114E7-5C77-4491-B02A-120ACF1410A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72" creationId="{CA3E83ED-842B-45EF-A1D7-48B20F03BD3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73" creationId="{AEAAF88D-AABA-4F46-95F5-7B30A432075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74" creationId="{5D85D7AF-6F50-46BA-B13D-D86DE23A211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75" creationId="{09F68F91-1371-4457-A488-B0AEB443E0F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76" creationId="{4890956E-5B66-4902-8B27-D1E20344FE32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77" creationId="{594B8793-5DA1-4FE2-9470-282900F9450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78" creationId="{1A5E12F7-0E3D-46CB-AE09-2C423DFD36D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79" creationId="{197DEA5D-D75D-441C-9C16-C337C3A3B36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80" creationId="{0080ACB4-F9BD-4571-AC1D-34D2222DEEF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81" creationId="{F27D25F2-B882-4137-9815-7FD400F7889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82" creationId="{4059FB31-4CD0-4430-A407-E1BB630824C3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83" creationId="{801FC155-D7EB-4D29-AAB8-9BC7A107FD6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84" creationId="{4698BFE1-B950-433E-96A3-175275C8E1C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85" creationId="{14AFEF65-71E2-4946-A80F-E61128E0D233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586" creationId="{0DA86D10-21CC-4033-94FB-C49CC937C71D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587" creationId="{7B78D045-8D4D-4D96-A071-415DE2BA13E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88" creationId="{56D5C749-9F84-460F-836C-B4C27823740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89" creationId="{A0B011BB-2A60-464B-B011-8DE5905A8AD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90" creationId="{2785307E-4ACC-45B5-9440-DD5B55277F4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91" creationId="{FE5D2DC1-289B-43A1-9A8D-1DCD4541200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92" creationId="{95046883-23F3-4971-8E98-687AD3389C29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93" creationId="{B94CCF4E-B1D2-4254-A2E3-A45B321C6A3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94" creationId="{5230E879-AF36-4848-8F94-5CB5B7162E8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95" creationId="{CCA5FD86-8AA4-441A-A0CE-58ECB7C65D3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96" creationId="{E9661589-9259-48E6-A9F3-9A16A8159ED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97" creationId="{61BB14A3-CDF2-42D7-84D1-355710A52C8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98" creationId="{BFE342FD-B7B4-427F-93F4-722EEC7EE43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599" creationId="{3874B956-4C15-49A4-AC8D-858DFD2DF25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00" creationId="{D512BA7A-ED0E-446E-9846-D515E115E8B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01" creationId="{4923AD05-D173-4D65-A778-DF433E59327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02" creationId="{1DD60AAA-E0CC-4D14-959A-02E1CE5E5FB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03" creationId="{9634E529-FBB1-4F63-83AC-A66C349CC07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04" creationId="{B61F65BB-694B-4C2F-9F82-7F4BB9FC8AA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05" creationId="{E8591A41-EF95-480B-893F-5765053C6E5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06" creationId="{CF4D0405-7107-4004-A88F-250A6C80669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07" creationId="{F77C2C37-4491-470E-800F-143B1011C80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08" creationId="{89C51A5E-A292-445D-8CA8-00506C1C7C2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09" creationId="{AA2B4E7B-4F07-407B-AB88-23EFA404898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10" creationId="{73E2E478-D6A8-473C-86EB-C336A5C4684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11" creationId="{0F5FF02D-0160-4C71-AF1D-7F46A15CE8A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12" creationId="{EEC604E2-1F10-40E6-A5BD-7997470044A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13" creationId="{DAB3E23D-2595-449E-8FFB-F00D37715229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14" creationId="{DA5094F3-6D3E-4814-A06F-0EAAD31A55F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15" creationId="{7230918B-10AC-466F-8CF2-C200CE71D0C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16" creationId="{E792262E-0948-4F60-8644-D8AA7BA5F4B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17" creationId="{3A150EBB-AB9D-4811-AB1F-85D62904ECB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18" creationId="{63277443-F445-4BFF-9530-E4FB837D89B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19" creationId="{9C8B9B19-F94A-46A2-B6E9-E2135718576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20" creationId="{2F4F93CE-C4C2-4E48-A429-04E2180967C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21" creationId="{BA86CF5D-A975-4216-A501-ABDC52CF574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23" creationId="{58B1DC9E-B01C-4EE0-A550-5AEF0855785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24" creationId="{D3547530-AB74-4CDF-900E-707F4B1E136E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25" creationId="{5A2C0FF3-0854-457E-8B02-4FB8D092C2C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26" creationId="{169AE406-19D1-4AB5-AFC9-46D34D98FD8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27" creationId="{415C886E-9794-4F20-B9E4-69B31ADBCF7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28" creationId="{3DB6BC57-789A-4919-B071-42116940BDB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29" creationId="{AD2BA934-30F4-4C4A-B2CE-C4A2D96BF45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30" creationId="{D11C2ACD-B740-48BF-98F1-00519FBC3C5D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31" creationId="{B94A4065-13CE-4CC4-A452-073844DEA8F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32" creationId="{34A6061F-270B-4B64-A530-F3D686ADB85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33" creationId="{F1C420A5-80B2-449C-9E46-71CECB1D4E26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34" creationId="{6E4AB96C-0F7E-473B-9586-A43180D40AB3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35" creationId="{CD1848E1-9678-44CB-978C-FD53966D817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36" creationId="{2A1BC464-4A5B-4986-8151-4E483A241DF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37" creationId="{4DC3BA4A-18B1-4595-8803-FCAA038C41DE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38" creationId="{8E65ADE3-364D-4D74-911B-7B820BC08C4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39" creationId="{59616EEC-6234-4875-BD08-5F296417DE8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40" creationId="{1B1EC426-72A9-4591-8A56-5449DDA68C8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41" creationId="{C75B84B1-3635-4D53-803D-41E9F566881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42" creationId="{99BB87AC-E402-4CD9-B6FC-228CF1F3F84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43" creationId="{B74FAF95-0DC8-4169-8DB1-944E0E330EDB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44" creationId="{097FA93A-7AB2-4C24-8E03-0BACF1C94D1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45" creationId="{67BF0925-BB1E-4183-949A-39F32D140ED6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46" creationId="{5E7456DB-907C-42F0-81A4-499E5EF4C67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47" creationId="{BCF10228-24A9-45B1-A08F-FB60F34CB2CB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48" creationId="{0383CF82-0A64-4119-A9B4-86149AF0D3C6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49" creationId="{7BB437D7-C4DB-4269-8499-98BAD9AA05D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50" creationId="{72C568C3-90B4-4007-A093-27EBE6C3ADD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51" creationId="{47D338BC-0F6D-44EC-A74A-3AF983B97BD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52" creationId="{2F48B940-13DD-4CB1-B849-956A6DCADC1D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53" creationId="{CC21AAA6-94A4-41C1-B58E-FA179A6DE0AA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654" creationId="{73E0A983-F0C3-4860-808A-9CA023C4BEF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55" creationId="{D4304838-0787-45FE-AEA0-BC05FB1B071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56" creationId="{FE5EC9B2-5D6F-44A9-9673-57001CF7FF9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57" creationId="{9C6110F0-72C1-44E5-9B25-A8CF8CBB275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58" creationId="{224D9B56-F502-4EC9-9798-3ABDE5ECEAD9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59" creationId="{104B4D30-621D-42CA-8899-C5E4FEECC2B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60" creationId="{AC1AE4E4-F7AD-4EB5-A82D-AE8D924B75B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61" creationId="{F293CCF1-CAFD-43E6-9229-2C112ED6DEE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62" creationId="{2629CA97-6497-4C82-BA9B-2C1525B0A8A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63" creationId="{0E24E1C6-3AEC-494F-B74A-8CB7B489AFA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64" creationId="{BDC15D0C-1917-4FA9-872F-9940D732BA0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65" creationId="{4EA570A3-DDE6-4A18-8525-6F470540459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66" creationId="{D4859A38-9B03-4D65-87DD-A89CF0CD6FC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67" creationId="{710E0BB4-95B8-407D-9D1E-C20D7A9E5F9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68" creationId="{E418B2F7-1265-4FA2-BFBF-48D1549E917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69" creationId="{C708F3E7-5E5E-4150-8AB8-E68AC24FEC69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70" creationId="{5A8AB559-B49A-46C0-ACE9-EC276098A71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71" creationId="{966889A1-8587-463D-975B-8CD4252DA9E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72" creationId="{5F228E3F-850A-494F-AB49-C9526B7B429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73" creationId="{F3DE606F-4BAD-4A27-B045-FAF1F0D4219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74" creationId="{B61788B0-5CEA-4906-8ED1-C8FCEC70A75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75" creationId="{91E8B8B6-0937-4820-8E57-DC0139A7B63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76" creationId="{1B053942-DFEC-4C01-862C-775F146C993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77" creationId="{B1A3B576-7DB9-402A-9134-C0598C3CD85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78" creationId="{987667E5-E84B-4437-9B89-7537E000895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79" creationId="{79C585B7-53A3-4DBE-98BB-F597E642ECC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80" creationId="{101B98DE-ECE9-4937-84DE-DDE928D85F6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81" creationId="{1C889994-CBC9-4847-82E9-CAD2384A537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82" creationId="{B4D29BD3-ABBD-48A9-A4CC-92D026FED7C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83" creationId="{1BC820CB-C32F-4E4A-8FBA-0B87220DBEB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84" creationId="{7F6CD152-EC62-4A58-AAA2-E9288487C62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85" creationId="{17FF0758-5F52-4752-AB10-F509BC781D4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86" creationId="{A3DCF49F-D092-4937-A5AA-4F440B3D997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87" creationId="{24766D5F-E82C-4257-BADD-266308AAA11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88" creationId="{38EBB7E4-AD98-425B-95DE-8455E1EC734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90" creationId="{06D2D74B-4130-46EE-A34A-28A68ED742D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691" creationId="{D15D22D9-A0F2-4028-A38A-4E86B2AA11A3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92" creationId="{EE08C154-9A17-41BB-A457-7DEEC2BF7006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93" creationId="{4206F1CB-3E9A-47B7-93F8-40DFAAFF4E7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94" creationId="{8B66C801-4ABE-44CC-9607-0A1B5F07EE0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95" creationId="{AFE5C89A-B87C-4AB8-B9D8-B78261149979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96" creationId="{599B7B5C-0401-4CBD-8ABE-5D8544B7BF78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97" creationId="{BAF8B949-CB77-4627-B1EE-1ABC793C78C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98" creationId="{0747E0EE-1C48-4813-9B5E-9BCF80B1DC5F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699" creationId="{46B09BE5-886F-4205-A372-AEC7345DA44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00" creationId="{1B25D486-5B39-4A69-8329-839FF16AC76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01" creationId="{A94E0314-4432-44B5-8A6F-D3D34E16C992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02" creationId="{4929B886-B446-4E78-8370-590C8255BBA3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03" creationId="{7DAE0897-A6D5-4505-8EDE-899F7F20DAE3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04" creationId="{1C12979E-77E1-41CB-8FEF-84C21753639B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05" creationId="{AB4EA178-9705-49F7-97BB-1EA9B81BA7C7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06" creationId="{5BD8EA6E-852B-4EDF-A3D3-AD122457668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07" creationId="{6364AD1E-FC75-4EF0-883D-30D761F6406A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08" creationId="{98463D30-5F81-4823-83CF-8FDA2C34A6DB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09" creationId="{BD531612-EDAE-4160-988C-E74CBB7C9B5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10" creationId="{8DB07D9D-B5BF-4192-BBD8-A6739192566B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11" creationId="{E1E7D8BA-0B73-4A83-AD42-4DD389754581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12" creationId="{D24F7C9D-48B3-4DBA-AD8E-B7085023890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13" creationId="{18A8B978-5374-40FB-9C4E-687F099EE45B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14" creationId="{21F8C43C-8F5E-422A-BCCD-407EC8A2A260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15" creationId="{4C79B383-277B-435F-B5A2-E252787A4205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16" creationId="{D042A1F8-52D5-47C0-9405-370EBF1F9A3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17" creationId="{755D40A4-E61E-4088-808E-C041C4F21D66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18" creationId="{16CECA48-707A-4C0E-89F8-109DFA2BBE74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19" creationId="{232312C7-8CB8-47E1-A2D9-5D5747958BFC}"/>
          </ac:spMkLst>
        </pc:spChg>
        <pc:spChg chg="del mod topLvl">
          <ac:chgData name="Matteo Francia" userId="fbe833e6-b551-4418-a2a7-4d1023d25bd4" providerId="ADAL" clId="{90EB2723-F97B-4084-A390-02C7BBB0CA57}" dt="2024-09-24T13:41:34.045" v="950" actId="478"/>
          <ac:spMkLst>
            <pc:docMk/>
            <pc:sldMk cId="2914307460" sldId="261"/>
            <ac:spMk id="720" creationId="{58F1E901-D910-48D6-AC6D-40168C0D32A8}"/>
          </ac:spMkLst>
        </pc:spChg>
        <pc:spChg chg="add del mod topLvl">
          <ac:chgData name="Matteo Francia" userId="fbe833e6-b551-4418-a2a7-4d1023d25bd4" providerId="ADAL" clId="{90EB2723-F97B-4084-A390-02C7BBB0CA57}" dt="2024-09-24T13:45:24.932" v="1232" actId="478"/>
          <ac:spMkLst>
            <pc:docMk/>
            <pc:sldMk cId="2914307460" sldId="261"/>
            <ac:spMk id="721" creationId="{94B27A0C-D172-410E-9EC9-4730ABECBBC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22" creationId="{FB10162B-B3F7-4645-88C7-FD0FD304811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23" creationId="{C7AFEC1A-05F1-414E-9E14-2D67EC5F03D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24" creationId="{DC5F13F2-97AC-490F-8687-5033E6448E1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25" creationId="{A71BB3CD-1006-4C43-9F95-9501F7FBE03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26" creationId="{B786B45F-4D92-4DA2-9997-E326152DB80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27" creationId="{EB9F66ED-C2DB-4103-A6C8-E12F566031F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28" creationId="{137DA498-C046-4D3F-8A65-D81720AC5E6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29" creationId="{6666E653-F845-4896-A5D9-E3B9CFC4269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30" creationId="{E55736AD-8CBA-4A41-9178-A69B24E5162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31" creationId="{555D0B24-DD90-442F-BD40-52571627E92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32" creationId="{EA5BBCDA-F4FD-484F-B972-7AA09BBEDEF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33" creationId="{4559931F-54A5-4A30-B349-DF3E0310DA2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34" creationId="{F80D5120-2DA1-40ED-ADDB-D0C14A59774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35" creationId="{6E403D7A-C001-40FA-AD16-06C1D79DC47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36" creationId="{40CF2C0C-362F-4E40-B036-F91DCCD9F7C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37" creationId="{53364AD0-5E91-4E2A-ADEC-CEDEED7BC172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38" creationId="{25104312-FDF9-41E5-820B-E1B4307BB65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39" creationId="{A93140A4-06F2-4C7B-A042-524A84AD302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40" creationId="{9242D29F-AB47-479B-9F1F-8324791C49B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41" creationId="{864F679F-ED06-4A28-B7D3-4DB41FB12047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42" creationId="{C84F3423-2D8B-4C32-BB4E-92F5200F7C1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43" creationId="{48833F67-0614-4B0C-ADDB-400760A04E59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44" creationId="{D071D214-D63C-4792-AE81-EDB99DAA112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45" creationId="{CF1B3934-B568-42B3-99EA-6D427F32A77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46" creationId="{81344F08-17BB-43CA-880E-B9E1DEBCAD5E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47" creationId="{67DED3A4-68F6-4861-8BFF-205FBD9A8DC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48" creationId="{B61F9E9D-FEF8-43CC-B70D-2E786A13095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49" creationId="{39CDFF2B-168A-4670-AC26-936EEAA4F84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50" creationId="{0A0FD2A0-9627-491F-AC88-D920417CE320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51" creationId="{B2CC5AAE-E69E-4827-AEAF-9CB1F32EF4A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52" creationId="{C135ABE9-12F5-4430-B09D-50B4C101DFF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53" creationId="{709286BC-4696-4498-88CD-60AF09F5CE3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54" creationId="{7266EE2A-31C8-4234-B39B-377959BBAC31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55" creationId="{279CC781-D134-4F80-8DAE-72DF46CE1677}"/>
          </ac:spMkLst>
        </pc:spChg>
        <pc:spChg chg="del mod topLvl">
          <ac:chgData name="Matteo Francia" userId="fbe833e6-b551-4418-a2a7-4d1023d25bd4" providerId="ADAL" clId="{90EB2723-F97B-4084-A390-02C7BBB0CA57}" dt="2024-09-24T13:41:53.701" v="953" actId="478"/>
          <ac:spMkLst>
            <pc:docMk/>
            <pc:sldMk cId="2914307460" sldId="261"/>
            <ac:spMk id="756" creationId="{5B312D0D-2F9F-4257-A87B-EF72AA7322C8}"/>
          </ac:spMkLst>
        </pc:spChg>
        <pc:spChg chg="mod topLvl">
          <ac:chgData name="Matteo Francia" userId="fbe833e6-b551-4418-a2a7-4d1023d25bd4" providerId="ADAL" clId="{90EB2723-F97B-4084-A390-02C7BBB0CA57}" dt="2024-09-24T13:41:09.062" v="946" actId="165"/>
          <ac:spMkLst>
            <pc:docMk/>
            <pc:sldMk cId="2914307460" sldId="261"/>
            <ac:spMk id="757" creationId="{22BB210A-165F-408B-B6F5-B3E98175398B}"/>
          </ac:spMkLst>
        </pc:spChg>
        <pc:spChg chg="del mod topLvl">
          <ac:chgData name="Matteo Francia" userId="fbe833e6-b551-4418-a2a7-4d1023d25bd4" providerId="ADAL" clId="{90EB2723-F97B-4084-A390-02C7BBB0CA57}" dt="2024-09-24T13:42:59.895" v="1211" actId="478"/>
          <ac:spMkLst>
            <pc:docMk/>
            <pc:sldMk cId="2914307460" sldId="261"/>
            <ac:spMk id="759" creationId="{C9726527-2450-4DA8-B7E4-C9F7732C7FD7}"/>
          </ac:spMkLst>
        </pc:spChg>
        <pc:spChg chg="del mod topLvl">
          <ac:chgData name="Matteo Francia" userId="fbe833e6-b551-4418-a2a7-4d1023d25bd4" providerId="ADAL" clId="{90EB2723-F97B-4084-A390-02C7BBB0CA57}" dt="2024-09-24T13:42:59.895" v="1211" actId="478"/>
          <ac:spMkLst>
            <pc:docMk/>
            <pc:sldMk cId="2914307460" sldId="261"/>
            <ac:spMk id="760" creationId="{BC98D7B4-6CE6-40DF-9272-168B56C9CBCB}"/>
          </ac:spMkLst>
        </pc:spChg>
        <pc:spChg chg="del mod topLvl">
          <ac:chgData name="Matteo Francia" userId="fbe833e6-b551-4418-a2a7-4d1023d25bd4" providerId="ADAL" clId="{90EB2723-F97B-4084-A390-02C7BBB0CA57}" dt="2024-09-24T13:42:59.895" v="1211" actId="478"/>
          <ac:spMkLst>
            <pc:docMk/>
            <pc:sldMk cId="2914307460" sldId="261"/>
            <ac:spMk id="761" creationId="{7389F01D-67B2-4B4B-B219-6539AFC14BEA}"/>
          </ac:spMkLst>
        </pc:spChg>
        <pc:spChg chg="del mod topLvl">
          <ac:chgData name="Matteo Francia" userId="fbe833e6-b551-4418-a2a7-4d1023d25bd4" providerId="ADAL" clId="{90EB2723-F97B-4084-A390-02C7BBB0CA57}" dt="2024-09-24T13:42:59.895" v="1211" actId="478"/>
          <ac:spMkLst>
            <pc:docMk/>
            <pc:sldMk cId="2914307460" sldId="261"/>
            <ac:spMk id="762" creationId="{6CC0B82F-39CB-427D-BEFC-4EE6738281FA}"/>
          </ac:spMkLst>
        </pc:spChg>
        <pc:spChg chg="del mod topLvl">
          <ac:chgData name="Matteo Francia" userId="fbe833e6-b551-4418-a2a7-4d1023d25bd4" providerId="ADAL" clId="{90EB2723-F97B-4084-A390-02C7BBB0CA57}" dt="2024-09-24T13:42:59.895" v="1211" actId="478"/>
          <ac:spMkLst>
            <pc:docMk/>
            <pc:sldMk cId="2914307460" sldId="261"/>
            <ac:spMk id="763" creationId="{9F46EC9F-61DB-4BC5-BA6D-1341C799FDF0}"/>
          </ac:spMkLst>
        </pc:spChg>
        <pc:spChg chg="del mod topLvl">
          <ac:chgData name="Matteo Francia" userId="fbe833e6-b551-4418-a2a7-4d1023d25bd4" providerId="ADAL" clId="{90EB2723-F97B-4084-A390-02C7BBB0CA57}" dt="2024-09-24T13:42:59.895" v="1211" actId="478"/>
          <ac:spMkLst>
            <pc:docMk/>
            <pc:sldMk cId="2914307460" sldId="261"/>
            <ac:spMk id="764" creationId="{DBD43458-4745-43F4-AEA6-E0576CB34F05}"/>
          </ac:spMkLst>
        </pc:spChg>
        <pc:spChg chg="del mod topLvl">
          <ac:chgData name="Matteo Francia" userId="fbe833e6-b551-4418-a2a7-4d1023d25bd4" providerId="ADAL" clId="{90EB2723-F97B-4084-A390-02C7BBB0CA57}" dt="2024-09-24T13:42:59.895" v="1211" actId="478"/>
          <ac:spMkLst>
            <pc:docMk/>
            <pc:sldMk cId="2914307460" sldId="261"/>
            <ac:spMk id="765" creationId="{9BC74994-E7AE-4F54-80C7-711696842370}"/>
          </ac:spMkLst>
        </pc:spChg>
        <pc:spChg chg="del mod topLvl">
          <ac:chgData name="Matteo Francia" userId="fbe833e6-b551-4418-a2a7-4d1023d25bd4" providerId="ADAL" clId="{90EB2723-F97B-4084-A390-02C7BBB0CA57}" dt="2024-09-24T13:43:01.220" v="1212" actId="478"/>
          <ac:spMkLst>
            <pc:docMk/>
            <pc:sldMk cId="2914307460" sldId="261"/>
            <ac:spMk id="766" creationId="{10F635FA-A4A6-464F-A6ED-75B87B8041C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67" creationId="{2614F0B9-4065-4640-9BC4-A0CF1C75694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68" creationId="{CBF6A64D-4A72-4104-9B55-BD58AC547DD9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69" creationId="{5F5CC954-964A-4F91-B148-A9960663610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70" creationId="{DEC11E7D-6749-4E46-BBBC-69AC040FCD63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71" creationId="{34A73796-45F7-4573-AB36-F31947A4DAE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72" creationId="{61C3B4CD-59C6-47E3-9254-4C046171420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73" creationId="{F1EEE279-F30D-4652-9C9F-C40A09D89F8A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74" creationId="{4B01A657-8062-463A-BD28-4596B8C7F8A6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75" creationId="{200E5ACE-FE85-4CE9-9F03-38E09B3B205F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76" creationId="{73F35775-E159-43C8-B08A-D48939C73EE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77" creationId="{A3D70574-FDD0-46C1-93A6-54831D30220C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78" creationId="{64BB85F5-001D-48B8-AC0A-D9184DFDBEC4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79" creationId="{0F4A09DC-1E33-4F2F-91E1-5657E68054A5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80" creationId="{14E98911-B649-45F5-BACA-A3EA098C238D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81" creationId="{66D46D99-1862-4729-A9C4-4AE95B62D4BB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82" creationId="{D034A832-7F9C-409D-AF11-1F3668663B98}"/>
          </ac:spMkLst>
        </pc:spChg>
        <pc:spChg chg="mod topLvl">
          <ac:chgData name="Matteo Francia" userId="fbe833e6-b551-4418-a2a7-4d1023d25bd4" providerId="ADAL" clId="{90EB2723-F97B-4084-A390-02C7BBB0CA57}" dt="2024-09-24T13:44:56.749" v="1226" actId="165"/>
          <ac:spMkLst>
            <pc:docMk/>
            <pc:sldMk cId="2914307460" sldId="261"/>
            <ac:spMk id="783" creationId="{1FB508E8-C045-41F4-8AF5-170272772C44}"/>
          </ac:spMkLst>
        </pc:spChg>
        <pc:grpChg chg="del mod">
          <ac:chgData name="Matteo Francia" userId="fbe833e6-b551-4418-a2a7-4d1023d25bd4" providerId="ADAL" clId="{90EB2723-F97B-4084-A390-02C7BBB0CA57}" dt="2024-09-24T13:40:57.035" v="943" actId="27803"/>
          <ac:grpSpMkLst>
            <pc:docMk/>
            <pc:sldMk cId="2914307460" sldId="261"/>
            <ac:grpSpMk id="7" creationId="{15237127-3E4B-486A-B45B-3B51F1A0B5C2}"/>
          </ac:grpSpMkLst>
        </pc:grpChg>
        <pc:grpChg chg="del mod">
          <ac:chgData name="Matteo Francia" userId="fbe833e6-b551-4418-a2a7-4d1023d25bd4" providerId="ADAL" clId="{90EB2723-F97B-4084-A390-02C7BBB0CA57}" dt="2024-09-24T13:43:14.819" v="1214" actId="165"/>
          <ac:grpSpMkLst>
            <pc:docMk/>
            <pc:sldMk cId="2914307460" sldId="261"/>
            <ac:grpSpMk id="9" creationId="{DE9995A9-8AB0-4340-8EE8-E219BC0ED440}"/>
          </ac:grpSpMkLst>
        </pc:grpChg>
        <pc:grpChg chg="del mod topLvl">
          <ac:chgData name="Matteo Francia" userId="fbe833e6-b551-4418-a2a7-4d1023d25bd4" providerId="ADAL" clId="{90EB2723-F97B-4084-A390-02C7BBB0CA57}" dt="2024-09-24T13:44:56.749" v="1226" actId="165"/>
          <ac:grpSpMkLst>
            <pc:docMk/>
            <pc:sldMk cId="2914307460" sldId="261"/>
            <ac:grpSpMk id="10" creationId="{D026CA1B-525E-4F51-98E5-1F61E4325AE5}"/>
          </ac:grpSpMkLst>
        </pc:grpChg>
        <pc:grpChg chg="add del mod">
          <ac:chgData name="Matteo Francia" userId="fbe833e6-b551-4418-a2a7-4d1023d25bd4" providerId="ADAL" clId="{90EB2723-F97B-4084-A390-02C7BBB0CA57}" dt="2024-09-24T13:41:09.062" v="946" actId="165"/>
          <ac:grpSpMkLst>
            <pc:docMk/>
            <pc:sldMk cId="2914307460" sldId="261"/>
            <ac:grpSpMk id="32" creationId="{8F4EDF40-112F-4229-A53D-2A1F98C52E9B}"/>
          </ac:grpSpMkLst>
        </pc:grpChg>
        <pc:grpChg chg="del mod topLvl">
          <ac:chgData name="Matteo Francia" userId="fbe833e6-b551-4418-a2a7-4d1023d25bd4" providerId="ADAL" clId="{90EB2723-F97B-4084-A390-02C7BBB0CA57}" dt="2024-09-24T13:41:30.816" v="949" actId="165"/>
          <ac:grpSpMkLst>
            <pc:docMk/>
            <pc:sldMk cId="2914307460" sldId="261"/>
            <ac:grpSpMk id="68" creationId="{2A28E6F4-EB5F-40F6-BE1E-E542FF5CD89B}"/>
          </ac:grpSpMkLst>
        </pc:grpChg>
        <pc:grpChg chg="del mod topLvl">
          <ac:chgData name="Matteo Francia" userId="fbe833e6-b551-4418-a2a7-4d1023d25bd4" providerId="ADAL" clId="{90EB2723-F97B-4084-A390-02C7BBB0CA57}" dt="2024-09-24T13:41:43.060" v="951" actId="165"/>
          <ac:grpSpMkLst>
            <pc:docMk/>
            <pc:sldMk cId="2914307460" sldId="261"/>
            <ac:grpSpMk id="69" creationId="{8C4F9569-D8A5-485D-BE1B-0C8B9CDA089C}"/>
          </ac:grpSpMkLst>
        </pc:grpChg>
        <pc:grpChg chg="del mod topLvl">
          <ac:chgData name="Matteo Francia" userId="fbe833e6-b551-4418-a2a7-4d1023d25bd4" providerId="ADAL" clId="{90EB2723-F97B-4084-A390-02C7BBB0CA57}" dt="2024-09-24T13:41:30.816" v="949" actId="165"/>
          <ac:grpSpMkLst>
            <pc:docMk/>
            <pc:sldMk cId="2914307460" sldId="261"/>
            <ac:grpSpMk id="82" creationId="{538BC6A3-CBEC-44F8-AF8D-899B3051B13B}"/>
          </ac:grpSpMkLst>
        </pc:grpChg>
        <pc:grpChg chg="del mod topLvl">
          <ac:chgData name="Matteo Francia" userId="fbe833e6-b551-4418-a2a7-4d1023d25bd4" providerId="ADAL" clId="{90EB2723-F97B-4084-A390-02C7BBB0CA57}" dt="2024-09-24T13:41:21.392" v="948" actId="165"/>
          <ac:grpSpMkLst>
            <pc:docMk/>
            <pc:sldMk cId="2914307460" sldId="261"/>
            <ac:grpSpMk id="85" creationId="{E8961525-F607-4A8F-9533-2553FC89068D}"/>
          </ac:grpSpMkLst>
        </pc:grpChg>
        <pc:grpChg chg="del mod topLvl">
          <ac:chgData name="Matteo Francia" userId="fbe833e6-b551-4418-a2a7-4d1023d25bd4" providerId="ADAL" clId="{90EB2723-F97B-4084-A390-02C7BBB0CA57}" dt="2024-09-24T13:41:30.816" v="949" actId="165"/>
          <ac:grpSpMkLst>
            <pc:docMk/>
            <pc:sldMk cId="2914307460" sldId="261"/>
            <ac:grpSpMk id="86" creationId="{4F5DE4E2-E8E6-44E1-8DE9-6A1315E272A1}"/>
          </ac:grpSpMkLst>
        </pc:grpChg>
        <pc:grpChg chg="del mod topLvl">
          <ac:chgData name="Matteo Francia" userId="fbe833e6-b551-4418-a2a7-4d1023d25bd4" providerId="ADAL" clId="{90EB2723-F97B-4084-A390-02C7BBB0CA57}" dt="2024-09-24T13:41:30.816" v="949" actId="165"/>
          <ac:grpSpMkLst>
            <pc:docMk/>
            <pc:sldMk cId="2914307460" sldId="261"/>
            <ac:grpSpMk id="153" creationId="{4B2E10A8-2702-42A8-ABB0-E2D853373803}"/>
          </ac:grpSpMkLst>
        </pc:grpChg>
        <pc:grpChg chg="del mod topLvl">
          <ac:chgData name="Matteo Francia" userId="fbe833e6-b551-4418-a2a7-4d1023d25bd4" providerId="ADAL" clId="{90EB2723-F97B-4084-A390-02C7BBB0CA57}" dt="2024-09-24T13:41:30.816" v="949" actId="165"/>
          <ac:grpSpMkLst>
            <pc:docMk/>
            <pc:sldMk cId="2914307460" sldId="261"/>
            <ac:grpSpMk id="220" creationId="{1F5C6B0B-F6D4-4D13-ACA1-CE45E73B5791}"/>
          </ac:grpSpMkLst>
        </pc:grpChg>
        <pc:grpChg chg="del mod topLvl">
          <ac:chgData name="Matteo Francia" userId="fbe833e6-b551-4418-a2a7-4d1023d25bd4" providerId="ADAL" clId="{90EB2723-F97B-4084-A390-02C7BBB0CA57}" dt="2024-09-24T13:41:30.816" v="949" actId="165"/>
          <ac:grpSpMkLst>
            <pc:docMk/>
            <pc:sldMk cId="2914307460" sldId="261"/>
            <ac:grpSpMk id="287" creationId="{F02973E0-7B96-42D3-8A6F-6AB7E608F3B8}"/>
          </ac:grpSpMkLst>
        </pc:grpChg>
        <pc:grpChg chg="del mod topLvl">
          <ac:chgData name="Matteo Francia" userId="fbe833e6-b551-4418-a2a7-4d1023d25bd4" providerId="ADAL" clId="{90EB2723-F97B-4084-A390-02C7BBB0CA57}" dt="2024-09-24T13:41:30.816" v="949" actId="165"/>
          <ac:grpSpMkLst>
            <pc:docMk/>
            <pc:sldMk cId="2914307460" sldId="261"/>
            <ac:grpSpMk id="354" creationId="{6495E524-D466-4EC1-8D28-B7F6CB23DF25}"/>
          </ac:grpSpMkLst>
        </pc:grpChg>
        <pc:grpChg chg="del mod topLvl">
          <ac:chgData name="Matteo Francia" userId="fbe833e6-b551-4418-a2a7-4d1023d25bd4" providerId="ADAL" clId="{90EB2723-F97B-4084-A390-02C7BBB0CA57}" dt="2024-09-24T13:41:30.816" v="949" actId="165"/>
          <ac:grpSpMkLst>
            <pc:docMk/>
            <pc:sldMk cId="2914307460" sldId="261"/>
            <ac:grpSpMk id="421" creationId="{1E4C93E0-FADB-4F97-BC7A-DD22CCEEB8C5}"/>
          </ac:grpSpMkLst>
        </pc:grpChg>
        <pc:grpChg chg="del mod topLvl">
          <ac:chgData name="Matteo Francia" userId="fbe833e6-b551-4418-a2a7-4d1023d25bd4" providerId="ADAL" clId="{90EB2723-F97B-4084-A390-02C7BBB0CA57}" dt="2024-09-24T13:41:30.816" v="949" actId="165"/>
          <ac:grpSpMkLst>
            <pc:docMk/>
            <pc:sldMk cId="2914307460" sldId="261"/>
            <ac:grpSpMk id="488" creationId="{2267160C-EAF8-4850-85A1-5CAC1882C748}"/>
          </ac:grpSpMkLst>
        </pc:grpChg>
        <pc:grpChg chg="del mod topLvl">
          <ac:chgData name="Matteo Francia" userId="fbe833e6-b551-4418-a2a7-4d1023d25bd4" providerId="ADAL" clId="{90EB2723-F97B-4084-A390-02C7BBB0CA57}" dt="2024-09-24T13:41:30.816" v="949" actId="165"/>
          <ac:grpSpMkLst>
            <pc:docMk/>
            <pc:sldMk cId="2914307460" sldId="261"/>
            <ac:grpSpMk id="555" creationId="{9B22A5C0-724F-4D80-BFBD-4E7BC3ED91EC}"/>
          </ac:grpSpMkLst>
        </pc:grpChg>
        <pc:grpChg chg="del mod topLvl">
          <ac:chgData name="Matteo Francia" userId="fbe833e6-b551-4418-a2a7-4d1023d25bd4" providerId="ADAL" clId="{90EB2723-F97B-4084-A390-02C7BBB0CA57}" dt="2024-09-24T13:41:30.816" v="949" actId="165"/>
          <ac:grpSpMkLst>
            <pc:docMk/>
            <pc:sldMk cId="2914307460" sldId="261"/>
            <ac:grpSpMk id="622" creationId="{F9B89366-5982-4DF8-94D0-BFED90C67106}"/>
          </ac:grpSpMkLst>
        </pc:grpChg>
        <pc:grpChg chg="del mod topLvl">
          <ac:chgData name="Matteo Francia" userId="fbe833e6-b551-4418-a2a7-4d1023d25bd4" providerId="ADAL" clId="{90EB2723-F97B-4084-A390-02C7BBB0CA57}" dt="2024-09-24T13:41:30.816" v="949" actId="165"/>
          <ac:grpSpMkLst>
            <pc:docMk/>
            <pc:sldMk cId="2914307460" sldId="261"/>
            <ac:grpSpMk id="689" creationId="{A1DE8F34-35BB-43A7-9CBC-E6C50DB1103E}"/>
          </ac:grpSpMkLst>
        </pc:grpChg>
        <pc:grpChg chg="del mod topLvl">
          <ac:chgData name="Matteo Francia" userId="fbe833e6-b551-4418-a2a7-4d1023d25bd4" providerId="ADAL" clId="{90EB2723-F97B-4084-A390-02C7BBB0CA57}" dt="2024-09-24T13:42:57.531" v="1210" actId="165"/>
          <ac:grpSpMkLst>
            <pc:docMk/>
            <pc:sldMk cId="2914307460" sldId="261"/>
            <ac:grpSpMk id="758" creationId="{00163E80-4BD6-41CA-9A50-34BE527CE8DD}"/>
          </ac:grpSpMkLst>
        </pc:grpChg>
        <pc:grpChg chg="add del mod">
          <ac:chgData name="Matteo Francia" userId="fbe833e6-b551-4418-a2a7-4d1023d25bd4" providerId="ADAL" clId="{90EB2723-F97B-4084-A390-02C7BBB0CA57}" dt="2024-09-24T13:44:56.749" v="1226" actId="165"/>
          <ac:grpSpMkLst>
            <pc:docMk/>
            <pc:sldMk cId="2914307460" sldId="261"/>
            <ac:grpSpMk id="784" creationId="{EE817DA6-14E5-40E8-A5AA-86C435B2EE9D}"/>
          </ac:grpSpMkLst>
        </pc:grpChg>
        <pc:picChg chg="add del mod">
          <ac:chgData name="Matteo Francia" userId="fbe833e6-b551-4418-a2a7-4d1023d25bd4" providerId="ADAL" clId="{90EB2723-F97B-4084-A390-02C7BBB0CA57}" dt="2024-09-24T13:40:57.035" v="943" actId="27803"/>
          <ac:picMkLst>
            <pc:docMk/>
            <pc:sldMk cId="2914307460" sldId="261"/>
            <ac:picMk id="4" creationId="{F22D9B58-2FE0-4CC5-B7B0-44877A9DFBB8}"/>
          </ac:picMkLst>
        </pc:picChg>
        <pc:picChg chg="add mod">
          <ac:chgData name="Matteo Francia" userId="fbe833e6-b551-4418-a2a7-4d1023d25bd4" providerId="ADAL" clId="{90EB2723-F97B-4084-A390-02C7BBB0CA57}" dt="2024-09-24T13:39:50.069" v="924" actId="1076"/>
          <ac:picMkLst>
            <pc:docMk/>
            <pc:sldMk cId="2914307460" sldId="261"/>
            <ac:picMk id="6" creationId="{B55013DD-B4C2-4814-A81E-39FD87220F21}"/>
          </ac:picMkLst>
        </pc:picChg>
      </pc:sldChg>
      <pc:sldChg chg="addSp delSp modSp new mod">
        <pc:chgData name="Matteo Francia" userId="fbe833e6-b551-4418-a2a7-4d1023d25bd4" providerId="ADAL" clId="{90EB2723-F97B-4084-A390-02C7BBB0CA57}" dt="2024-09-24T14:05:17.613" v="1384" actId="1038"/>
        <pc:sldMkLst>
          <pc:docMk/>
          <pc:sldMk cId="4080343560" sldId="261"/>
        </pc:sldMkLst>
        <pc:spChg chg="de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2" creationId="{8637D095-BE29-4F9D-A03F-A8D71C11390D}"/>
          </ac:spMkLst>
        </pc:spChg>
        <pc:spChg chg="del">
          <ac:chgData name="Matteo Francia" userId="fbe833e6-b551-4418-a2a7-4d1023d25bd4" providerId="ADAL" clId="{90EB2723-F97B-4084-A390-02C7BBB0CA57}" dt="2024-09-24T13:54:22.598" v="1235"/>
          <ac:spMkLst>
            <pc:docMk/>
            <pc:sldMk cId="4080343560" sldId="261"/>
            <ac:spMk id="3" creationId="{1DB4710B-B687-4F84-BFA7-D91DFBFC174B}"/>
          </ac:spMkLst>
        </pc:spChg>
        <pc:spChg chg="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7" creationId="{99D966AB-DEFD-4465-8E46-C11C1DA8F2DF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10" creationId="{F1D30D33-E326-4430-80A1-C15A20225BCD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11" creationId="{8984A1D8-B4CB-4EF5-9638-216DA699029B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12" creationId="{12E19610-6590-4A7A-B5FE-6A5CCF1BDB1D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13" creationId="{FE71F004-4D1A-4812-825E-486055ACCE2D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14" creationId="{A3EED314-0F10-4318-8C9A-6F1B4B4873C6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15" creationId="{B38D8430-D518-421D-BB68-10B7A731DF87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16" creationId="{66D4CFAE-3507-4141-81E9-B894CA8A3743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17" creationId="{5EB7EA6A-F8BD-4A1D-8448-D4DE845B6276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18" creationId="{6EEFE403-4424-47B6-9F24-E08B94536D34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19" creationId="{A5D1E723-9066-4537-A2CB-171909878F70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20" creationId="{425E3BF4-6D40-44B8-9385-2D97404578EB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21" creationId="{DD73C015-6E84-4A8A-9F7D-C7C6B12FD248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22" creationId="{7F256E23-1894-4547-9860-5B31552DAD90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23" creationId="{9D654CC5-2EA5-4031-A371-75AEF8A240BF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24" creationId="{06E63C35-AAF9-4AC8-9B0E-03D19750BF8C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25" creationId="{7BC71189-A365-4C29-9EDD-BD6332517DE8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26" creationId="{89476892-D5F4-419E-B945-7A3AD82C2F3E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27" creationId="{74950463-C0F2-4CFE-96EB-1C8D3136C3F3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28" creationId="{8596928F-2940-4985-9CE0-C153E5E9F61D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29" creationId="{4CD9C7D2-E375-4705-9CBA-D76DCD6E6A26}"/>
          </ac:spMkLst>
        </pc:spChg>
        <pc:spChg chg="mod">
          <ac:chgData name="Matteo Francia" userId="fbe833e6-b551-4418-a2a7-4d1023d25bd4" providerId="ADAL" clId="{90EB2723-F97B-4084-A390-02C7BBB0CA57}" dt="2024-09-24T13:54:26.996" v="1236" actId="27803"/>
          <ac:spMkLst>
            <pc:docMk/>
            <pc:sldMk cId="4080343560" sldId="261"/>
            <ac:spMk id="30" creationId="{DC1F6F30-8F79-4C5A-8366-D5BF97FAEA7A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32" creationId="{8205FEFD-174C-4327-B50B-5003D1EDBFD9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33" creationId="{CB1B6923-EED0-4700-A905-2DD92086F25A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34" creationId="{98ECFFCE-4A4C-44CA-9F65-1BA3DA80AB76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35" creationId="{5295D498-75AB-44AA-AF0A-E2592CD160FF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36" creationId="{E2DC6CB1-51BF-43D0-A864-FE1793445BF0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37" creationId="{E06C3BA0-ABF4-4A1C-BE3C-33E76A159F5F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38" creationId="{7DC6BE0F-2B5E-4D1C-A4CD-79A537F4D928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39" creationId="{EA5604A9-2442-4F41-B8B8-77FA73FFC45D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0" creationId="{5E151FF7-A00D-438E-A4F9-8F6289A67FE9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1" creationId="{63048A53-A7B4-4ADC-A425-0E7D7338648D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2" creationId="{814B9EF0-4B24-4A83-A867-8D9DE0D2BF8A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3" creationId="{2C292BCD-CDD3-49F8-8E08-DEAE857E47AE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4" creationId="{362A586D-C516-4507-9836-0725996AA924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5" creationId="{D26D01F6-0AFB-496A-B2B9-B970044562FC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6" creationId="{385CEA01-2DF8-4D5D-A980-29906DC09500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7" creationId="{FC076EDB-FB32-405A-BB2A-2FF9A8AA981C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8" creationId="{4910CE73-04C1-437E-973D-A3113FA4828D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9" creationId="{0A312295-59FB-44C1-930B-082211E2A017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50" creationId="{A10ADEC3-1197-4317-A3D7-CA943BEE4D1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53" creationId="{75182CB0-CF37-43B0-AFB0-20CACEC2D0A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54" creationId="{F0E0B5E4-6E96-4AEF-B8C3-19AFCBE1ABD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55" creationId="{4E050261-B7E7-4579-B799-E5CA07B04AF2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56" creationId="{0C7085B9-5CE0-49EF-AA81-4A26A21DDA5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57" creationId="{30941DA7-6A80-4203-9323-A138E72683A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58" creationId="{8346806E-1424-49FB-9776-2038C993E16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59" creationId="{F99D8AC6-A747-47D8-8D22-EF70DC7CA0F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60" creationId="{CEE8D86F-88E2-4F1D-BE6A-08A58FD8223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61" creationId="{A9B424A4-E80A-4AD5-BA66-011EC3A1EAE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62" creationId="{983ABC63-6724-423C-A44D-88376C6E341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63" creationId="{A0AEBE63-7208-48E5-BB42-E2B0C9E2E4B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64" creationId="{25D87468-792A-4414-8C80-15F327556AE2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66" creationId="{3386AB5B-F22E-4D34-8D24-80836EC9616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67" creationId="{F8D90A7A-026D-4F1E-9002-346B1B9F357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70" creationId="{13B15022-3973-4EA4-BED0-FC0D8941A71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71" creationId="{5679E914-1C82-456E-A805-56B6AEEB4E4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72" creationId="{4DA6FABA-C655-4E4E-8183-89431FE6DAA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73" creationId="{6711A5F8-EE2A-44DD-AC83-5D8CC7558B2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74" creationId="{1162BA9F-E4E7-41C1-A8E2-AAB66231D72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75" creationId="{C0819D51-B503-4394-AEE0-A27E76A159A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76" creationId="{33B78915-0512-4136-A44E-62B7E42C0B0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77" creationId="{1CA65807-F379-462B-B9B6-B1CD1FD3BF4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78" creationId="{4D38F884-60CF-4E05-932F-2A7635729E8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79" creationId="{ACB546EE-F9FA-4B8A-9F18-9F61ED3C705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80" creationId="{FB2B4470-B474-4A51-A165-3AFFE357D3D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81" creationId="{602070B9-9E26-459D-8A7C-279778308DD7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82" creationId="{4A28EC83-E909-4478-BEA0-16FF928A115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83" creationId="{7E00BDCA-04F9-47CE-8860-9F8FD24D7FB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84" creationId="{6878A2C1-6BBF-4156-951A-9D483B44FB1E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85" creationId="{454DB1FD-9D11-4CFE-A324-4A3C7184936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86" creationId="{F47F92B9-4A48-4C72-A129-20B68D49C0F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87" creationId="{C1D87BFF-5572-4B47-8DDE-9F5968F1CA5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88" creationId="{0E7844C6-9A22-4816-A618-15EE9516419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89" creationId="{32798308-23EA-4B24-9423-C3ED4641211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90" creationId="{917DF472-7C82-49A8-8C57-6994A7FD22D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91" creationId="{91144527-9EFA-4B89-917A-E159E4631E3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92" creationId="{6B6168C2-AEDB-4262-803B-5C5CCB776FE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93" creationId="{32ED967A-9A1C-43E7-B9B7-3EAEB9195C8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94" creationId="{D6446851-5282-4BD9-A704-CEE66E0CFC87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95" creationId="{9FEDEEF9-2E22-4879-8C9B-3AFF32A7F86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96" creationId="{9AE83257-058C-4433-89EB-7626520C5F1E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97" creationId="{7F25718B-3F09-452D-99C6-3A21FFC8A72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98" creationId="{427E2617-6D41-42C2-987C-D0B67272587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99" creationId="{256936B2-5A28-4114-8300-668FA926463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00" creationId="{6D3EB98D-8E55-4CD9-831C-C502C3BB50D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01" creationId="{6B9CA365-B8EB-4A0D-B365-29643D32D6E7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02" creationId="{4E5D8020-7FCE-48F9-A9F9-CA43EFB17A9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03" creationId="{5BA62BC6-B16C-45B6-99D3-A21DDFB5C15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05" creationId="{F88E70DF-9FB1-4442-B4BA-FA6EBAB911E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06" creationId="{32F639E1-6307-4216-8467-32109B52C707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07" creationId="{7425D687-1E2C-4830-BC0B-D4A3FA3F6A6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08" creationId="{F77CB448-7C66-47C7-BBB6-63D6B2FB832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09" creationId="{0BEF24ED-4062-4FFC-99B8-651D1C82A837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10" creationId="{532BA533-78E5-488F-9E68-3D47AB44A5B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11" creationId="{E18A4DFF-5FA2-48E0-8D11-5B3D97D9718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12" creationId="{D08FEFC4-E58C-4BC1-B8B6-3FFCAD9E478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13" creationId="{E73197F9-CEEC-40D0-A354-EAA6B7394F0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14" creationId="{87E732AE-4E43-43F0-9D19-AC13A024402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15" creationId="{AB10AD45-D70E-41AA-A31B-DE17E603204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16" creationId="{0D579A20-E1CA-4CE6-B142-DA5DBFC6529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17" creationId="{412D898F-B49F-4D5A-95E9-BCC093A3291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18" creationId="{C4704FFF-8DC6-4643-8D31-B7148E9DC0B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19" creationId="{22ADBBE2-6786-4590-B550-35FB5323ED6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20" creationId="{2E957A96-28C8-417C-B075-91A0A3E9FF7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21" creationId="{28A1C9AE-1637-4D9C-934D-7201B70C9D9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22" creationId="{2FAC55F9-8F01-4E65-80EA-6723FF56887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23" creationId="{8D38F842-75BA-4EA7-86DE-187B2D13E85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24" creationId="{DCF4DC32-6AF5-4B67-B179-B6DADA25B85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25" creationId="{BFDB0688-6956-4CD0-BC55-816EEA8063F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26" creationId="{BAC1880D-A506-458D-A1C8-3961788F4EE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27" creationId="{09BD8352-87A0-4026-83CA-200FBF75890E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28" creationId="{81DEC0B0-F959-484D-B3CE-2FCAC1F85DB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29" creationId="{DA9784D5-94EE-423A-AB15-7C47F55E32E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30" creationId="{7F0E9B43-3B17-47F0-B0FA-34834C79C4D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31" creationId="{34CC726A-7D2E-4FA3-870E-A36B0B2290F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32" creationId="{CF303255-8A92-49BE-BECB-AD052CF2EC4E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33" creationId="{61B8C15D-BF01-4EBB-A0BC-E23B30C8ACF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34" creationId="{7931EF69-3430-46F8-9AC8-1FDF422D036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35" creationId="{3D353606-35B3-4D8C-BE3D-34C91412881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36" creationId="{6DC61276-15A0-4395-BA03-F1A77CE1427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37" creationId="{69FE90C9-FFD7-45A3-AD24-96358768A4F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38" creationId="{7D8F6E92-EAA9-445E-A7E5-615B79F459F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40" creationId="{4C9D70C0-91BF-4FE6-809E-508ADDC3809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41" creationId="{004B127F-E26E-4243-84C0-8C6497DEDCB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42" creationId="{6A8E93BF-CC92-4102-BD7A-1071D5E5BC4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43" creationId="{543BE1F6-5A7A-4AEF-9AFF-89A850DB0A1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44" creationId="{1FB3852A-3D56-4392-801C-152DCC7643F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45" creationId="{15FFD1DE-9EE5-4CDE-B038-F5FC6764737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46" creationId="{45CAE1A5-0736-4DCE-AF77-83AAD265BB9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47" creationId="{5AFDAC7B-E8B4-49E5-BE60-3F556ECA321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48" creationId="{44D0CAF5-04F2-46A9-9193-64EFAE410BE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49" creationId="{1BFB69E2-6299-4D81-B683-48E65035059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50" creationId="{BDB61697-70C7-432D-B2CD-305C277326A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51" creationId="{D3EF7EED-8A18-45E8-B5BD-1066E99B946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52" creationId="{DF4D75F3-085E-46BB-8EDD-5854E104F1F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53" creationId="{D349F7A1-B010-4868-A142-93E3542D622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54" creationId="{4C158D4F-7576-49E4-B307-02E8D721787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55" creationId="{466AF181-4C10-42CF-BFA2-22F4A2F4513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56" creationId="{07F89BC4-0214-40F4-8D7E-16796962ED3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57" creationId="{6E09DD7A-78D4-41F8-B225-02C65980E5E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58" creationId="{ECF477FE-1627-4664-BD24-362C2645499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59" creationId="{D7D5D7E1-84BA-49BE-B918-50C5FD20616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60" creationId="{0A4D7C3B-4517-4AF1-ADF8-EBF7C3875F1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61" creationId="{A2DA6563-5C68-49E7-8A1B-CF4AEB351D1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62" creationId="{1B9C288A-6652-48EE-B4F4-5B50554AB87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63" creationId="{BD97ECAE-72CD-48AC-9F5C-A1229E1275E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64" creationId="{D6612076-1D85-4710-A577-D365CA5E62A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65" creationId="{0C8538D5-4A03-4A54-A5A3-82CA3B9CE06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66" creationId="{5546D500-D95B-4AF8-B90B-EE8D702E403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67" creationId="{1CFA89BB-2F69-439B-8883-DF5412AFBAF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68" creationId="{77550512-D9BD-448A-A4A1-235B213F4272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69" creationId="{F4FBCB95-8D5A-4E70-ACE0-5C656B212FE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70" creationId="{38CF1024-D75B-4B39-8178-7E643D5C1FE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71" creationId="{DD3B4652-D0AE-4D74-9D7E-E423880C89F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72" creationId="{8838F90B-D1E4-493C-ACE7-F77C22E82B0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73" creationId="{330A74FD-9091-45B0-9B51-857A9F0762E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75" creationId="{CFF1A253-755F-4CE2-91E2-9CF268AB6B6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76" creationId="{4038C480-B018-4F8C-84ED-BA4815FF784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77" creationId="{F7A7D38A-2742-4696-A6E0-B8A915E99F8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78" creationId="{0B1B415E-C1A6-4765-B2C5-69316DB24C72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79" creationId="{DB2C6F23-4ED6-4792-B102-66A6973E141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80" creationId="{F33CCD49-AE78-4ABD-82C5-337C47D99B9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81" creationId="{A634F197-72EC-4664-A1B3-538D378510A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82" creationId="{21309066-9D7E-4EC2-A0E9-2EDBC46F2AB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83" creationId="{EF29F16E-AA2C-492F-B1A6-B109191F97C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84" creationId="{A89BFE9B-110D-44BD-B06F-100836A51B27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85" creationId="{B280827D-5399-4F2E-9167-FCE19F8D01A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86" creationId="{81541771-E591-4F65-89C7-7AB5A9881F9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87" creationId="{53713229-0FE2-4263-BF33-D6E77F843B1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88" creationId="{22016364-EF9D-4292-8915-143DE1E26D1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89" creationId="{F105D69C-8D5F-4581-8C73-0EC5309F1DA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90" creationId="{C35310D3-5857-4D10-806A-53980F45B94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91" creationId="{99A80E91-BB0A-4342-8E46-9EEB4BBA463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92" creationId="{388B4D96-2538-4EF9-8217-39DEB741A23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93" creationId="{8F49A871-8628-4E41-B18A-23FAD5A19052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94" creationId="{9C6950A3-DC54-40AB-A092-785DA8510572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95" creationId="{B15F479F-F80C-4F9D-A5EF-8744B00799B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96" creationId="{22866092-EFA6-4722-B16F-4F9CC3ADE03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97" creationId="{D628B311-D454-483C-A000-BF5D8EC71F2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98" creationId="{28E9529B-B11B-42F5-9329-913232E3A27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199" creationId="{F0E49266-5BBF-4233-90CA-3ACA3ED356D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00" creationId="{FDD27004-1E6A-44EC-BF58-C8240026EDA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01" creationId="{334E494D-A5BE-4259-8EDC-CF7D4C508EE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02" creationId="{E29C8977-CB1F-4F10-9105-8CC3764CA5F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03" creationId="{68D53BC2-90C6-4492-9D81-17AB40A9423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04" creationId="{6B256DA1-5520-4919-9D32-E5D06C628D5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05" creationId="{489CE21A-5BB4-480F-B080-61F95198DB8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06" creationId="{479FC723-4AF9-47BA-8869-F2D9C1289FE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07" creationId="{028051FA-FC07-431F-9AE4-31CD03DCC30E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08" creationId="{7315F58D-D60B-4788-86E4-5B5E64833AA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10" creationId="{EB23E01A-F794-414A-8901-52866A5224A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11" creationId="{38005819-40DA-4371-B1BA-2AFD3B53CE7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12" creationId="{2777A899-7B6B-4BE7-A9A6-DE1AEAC2D24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13" creationId="{FCB284AC-0E5A-42F0-97E6-BB1D38CCCC6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14" creationId="{F1E88FA6-DB4C-4044-9D70-62C8C5D678A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15" creationId="{2BD44428-0241-442D-B856-0055335AE66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16" creationId="{82C9AB2C-9DAB-4A83-90B3-E03AE6D8125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17" creationId="{AEB0CAA6-34D2-4C58-9C9D-E88CED5B124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18" creationId="{0B08E364-543F-4790-B75C-DA6880FF1D12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19" creationId="{6B70EB09-25D1-4A22-9C7D-7B19E9744F47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20" creationId="{BDB90365-E89D-41FF-B652-4A6CDB45A72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21" creationId="{2FFD4EDB-EB3D-4750-A57C-C9C839F7F01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22" creationId="{9310FD92-467A-4784-9B1D-C763F9DEDBD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23" creationId="{C9226072-0067-4327-A388-3C0DAA61178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24" creationId="{D9DAF808-E63C-46EE-827F-B4923ED07B9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25" creationId="{C2B53510-9615-43D8-94B8-3925C78B6CC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26" creationId="{53083D92-03CF-422B-AC87-89400218C06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27" creationId="{D8F056D5-517E-4312-9695-508CEE5C155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28" creationId="{62F239F3-ED99-4C88-A65B-B19D9FCD4622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29" creationId="{61B879E3-6129-4085-BB21-9B95AA7AC4B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30" creationId="{6EB559C6-A002-4F21-B322-DC44FF846AC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31" creationId="{C1D31884-AB7B-40AE-9E5D-F0D03BBC006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32" creationId="{B3090514-1DFC-4A66-8A59-AA3536F13F3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33" creationId="{9265C575-268E-43E2-949B-C133A7D95FE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34" creationId="{0E111A3F-08A1-4302-9584-49F95985986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35" creationId="{2A8126DD-2F40-4461-A381-A72F99F44A1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36" creationId="{4B33CCA5-4E19-4D88-AFFD-A1F704BB24A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37" creationId="{AC15B6ED-C3EF-459B-872A-1AFE13A1279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38" creationId="{85951173-0169-44AA-BAE9-DEED3B9B8C5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39" creationId="{45A99356-4F0B-40C4-B060-924A38C486E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40" creationId="{032C9190-D164-4746-96CC-3BA128DD464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41" creationId="{8BAD0EF0-656D-4BB9-BC69-0DA1C67D813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42" creationId="{BAD39900-7F1D-4086-A9C1-CCB2EDE38EF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43" creationId="{B0472A95-A304-4C84-BBBB-5D8F77E8F4F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45" creationId="{943CC367-A627-4251-B35A-898B626E35F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46" creationId="{F363EB75-A7E1-4EC3-AD23-11C07585C9C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47" creationId="{E88806FE-0164-443F-B5F9-A6B6DDE4D38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48" creationId="{941121A8-F2A2-44BE-9FF9-9537A1138CC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49" creationId="{D7D2229D-F2D7-43D6-976F-634DA62217E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50" creationId="{1F54017F-84C4-4022-9743-1B2098C539E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51" creationId="{A396A411-B5B6-4D34-B5B1-AF85018C6FE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52" creationId="{F50F5C28-E4B2-487C-A57A-E3E38AA259F7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53" creationId="{DE71983F-E76A-4E7F-AB6E-9CB1833C07F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54" creationId="{5334F3B6-D002-49D8-973C-A3AA3561D237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55" creationId="{5AF0AFE2-C964-426B-9C32-542049C4FC5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56" creationId="{A1D07C40-CBFC-4DF4-B129-22D3ADBE2F1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57" creationId="{F19C3D01-7A91-469E-9345-CFACCEB5044E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58" creationId="{3F7D51C0-910B-490A-A27A-8BACFBD5EFE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59" creationId="{8965AFEC-BCF5-41FA-8CFB-106D4B8A158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60" creationId="{F7B49B71-04B7-4E78-8D80-75EF4574844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61" creationId="{3AB488F3-2D30-4AA7-ACFB-8534543FD28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62" creationId="{5173AFEF-30B6-49BE-84B0-045BEAF19F12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63" creationId="{5DAD8924-8E46-4061-BC1A-E24508BF9C3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64" creationId="{9520E0CD-A5C9-4DCD-9076-FCE31B1EB55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65" creationId="{FC6FD371-DA92-44E4-84BA-186F9BE725C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66" creationId="{17DE19A4-D164-49F2-847E-6102F76B070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67" creationId="{66047202-697E-449C-AEDC-5E2467FEBB47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68" creationId="{0C64314D-D1FF-434A-AB37-7392F98781F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69" creationId="{6426FC52-E807-4F18-9A2B-C6A4517BD32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70" creationId="{DE6ED92F-94BD-45B2-A16A-24E994BCCCA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71" creationId="{715D7DE2-8793-4910-8201-552DA97B837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72" creationId="{E5DD8262-240A-4803-9878-765B9527E18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73" creationId="{00C8BBA9-EAFF-41D2-BA15-3EF828A3E24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74" creationId="{91A3CB67-B81C-4D3C-84C3-3753785DDE8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75" creationId="{BE717EA4-B92E-4644-85BF-6121708C5D6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76" creationId="{11F15DA1-38DA-40F6-861F-B45646DC2E0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77" creationId="{341B054D-CE40-4874-9161-30AF84931F0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78" creationId="{0E53ACDB-767A-48A9-9F4C-91E16043A57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80" creationId="{D1B9B2B9-3171-4DB5-A890-A3D494CEA31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81" creationId="{9ACFEB4E-C0A6-44CC-A616-3906A2D4432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82" creationId="{94713AE2-326E-46A6-903D-547305B89412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83" creationId="{B3FEADF4-32E8-471F-A7B9-D56392CE46F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84" creationId="{3AB22791-94D4-4BB7-9F63-C3F99B5977CE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85" creationId="{FB870DB8-AE25-4E84-AD19-EC58DB8CC7C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86" creationId="{896ED871-8947-49BF-8BCD-34C890F6AF0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87" creationId="{6343FF69-0848-493F-B491-797EFFC53A2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88" creationId="{2D9B28EE-42F9-4007-9891-13499E0D1E8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89" creationId="{28DDEF0F-A1EF-4C18-96F5-74914677B05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90" creationId="{2FA7F816-8A99-4095-AB5D-4BEFCE467D2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91" creationId="{F98F11A2-2729-436D-B10B-F5E8A6432F7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92" creationId="{03B8D91B-9517-400C-9E0E-75DA24C0595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93" creationId="{1C053FA6-CCF2-48A7-8786-5F5724D118A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94" creationId="{32ACA715-7757-4904-8C2E-A3500CD38682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95" creationId="{7702999C-D993-4113-9B7A-5B5A7A78D54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96" creationId="{961A5DD5-AFA8-44F9-9905-AC34E3F09D8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97" creationId="{44AB7505-F291-4E77-A6E1-D9FA00F5A45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98" creationId="{8532FCD4-A166-4FDC-BA61-1EE7B8ECF59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299" creationId="{1C88117C-7D21-42F2-BABC-059839F7E8D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00" creationId="{6F71FC7D-BE55-481C-B486-76A0ADEF600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01" creationId="{D9BA64F8-0058-4F6D-BF2F-AA391F5BAF3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02" creationId="{9CAC2F60-3084-4AC3-801B-23B4C055E64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03" creationId="{2D7A233B-77C1-4D7E-8CB0-9ACA7E9B663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04" creationId="{8C11D266-4F1B-449F-8710-83967EE5024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05" creationId="{BEF02CCE-F326-4D89-A253-40DB896FF03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06" creationId="{5049C6BE-FD52-4123-B8B1-1E32F49C53F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07" creationId="{6ED26F30-5A99-4F74-9048-C5A146B1945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08" creationId="{AEA9E6DB-98BC-467D-BF12-CFCE66D7B7A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09" creationId="{24002874-0837-48C7-9DD8-51803C66FDB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10" creationId="{77C47594-B68C-40D4-9582-33A8136092E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11" creationId="{51942FBB-B782-4C56-B756-A542378DF8C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12" creationId="{D842502D-D038-485C-96C1-19B3C09606F7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13" creationId="{CDB6CE39-CED8-4936-B26E-E57EB8C925C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15" creationId="{05DFCE19-3BE0-4F09-8991-41C3A78493F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16" creationId="{EEB37ED9-4237-4C69-B35E-173C66D00B1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17" creationId="{1015FF85-A228-4E93-8E80-BCC90919A85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18" creationId="{DC5C8708-C48A-4B8D-8BDA-D5F2AAF6D03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19" creationId="{4A0555A5-F0EB-45EA-8216-3708F6FE3FF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20" creationId="{2D422CC5-4F69-43F7-9EC4-B1B1A006F60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21" creationId="{726A6195-9F43-421C-9E5A-0A9F1337949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22" creationId="{27EFAC6A-B6D3-43C9-B3C5-A91CF21CEB9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23" creationId="{5D01E284-10C0-4C1B-B49A-1A2EE0C4039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24" creationId="{4EDFD263-4E67-4E59-9633-C7FEDE0DD43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25" creationId="{3AA80E3E-EDAF-4D2F-8CF9-F347D35C612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26" creationId="{64FAE01A-CB28-4962-AD3D-4A3C78147992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27" creationId="{F7C225EA-A98A-4D9B-A84E-0ADE5980023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28" creationId="{75BF31A0-8DE1-44EA-9C40-B60B9241054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29" creationId="{D137B119-9E6A-4086-9FD2-B8F5BC01600E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30" creationId="{766BC790-3E36-4A06-AE62-798D24FECCAE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31" creationId="{1DD8EB47-7E27-4FB9-8EED-1983E15784D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32" creationId="{4245AFE0-8CF0-4B5D-AA9D-D5E43623ADA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33" creationId="{EFC01FDF-C691-49A9-8267-CE41B46556D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34" creationId="{D9076E2B-5E84-4171-A3B3-63284F649FC2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35" creationId="{239F0E76-0DA2-4E01-9310-1A64591C788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36" creationId="{30A35A03-36C2-4DCE-8B1A-CCEEBE8CE21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37" creationId="{D0423326-FAF4-4E45-B31F-518BA971098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38" creationId="{B64400EB-2343-49D0-ABE6-0BC0738F6E6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39" creationId="{9019E218-C52D-416E-8CBD-BB41D075B27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40" creationId="{5537AEA0-187E-4BED-8E6C-09497B928B6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41" creationId="{50E86748-EDA9-4527-9CAA-81EEA346070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42" creationId="{C3C10438-7646-4A05-967E-E9021D8CA9C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43" creationId="{530645B1-4B39-4A15-998E-331E34729FB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44" creationId="{C5D30851-24C9-4C61-934E-2E221E93FB6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45" creationId="{0B124115-7D8A-4FFE-8B2D-2C11886C85F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46" creationId="{6D7CE10A-F140-47CF-9A84-3617380B0F1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47" creationId="{7F01A848-F65D-42F0-B560-6E111392514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48" creationId="{AE18E4F3-23ED-470E-8437-096425EF6082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50" creationId="{A047BFE0-E613-4EA5-8B43-67DB21B0FCC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51" creationId="{1195D5EE-13A0-4216-B3FA-6E6AF65BF89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52" creationId="{733CFA6C-5D63-4D2C-ADE8-A298DB3EAC0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53" creationId="{B92E0323-717C-45FE-AFF8-0695280C2EF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54" creationId="{E40D5988-865F-46FB-B3D2-809366DD3EA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55" creationId="{008D8FDF-1E79-46AF-A7FA-985D223E822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56" creationId="{5BCA73C4-3795-4947-860A-0276039C2AA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57" creationId="{A134C078-E173-494E-A66B-0223357411B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58" creationId="{F448DC14-CBB6-4F77-89F6-6989A95D176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59" creationId="{CB5DC170-7CB3-444F-A989-9402A7B4644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60" creationId="{DC1046C4-C2DA-4C07-8A78-35045625031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61" creationId="{7AC627EE-92DB-4FF8-861C-B811EC583DD7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62" creationId="{E531E38E-B40F-400B-A48D-F2A0427EC45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63" creationId="{3E97ED81-02BD-4D3A-A81A-05781A6D110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64" creationId="{246238A5-4C43-4263-896E-222F477F9F1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65" creationId="{325E75FD-A2D7-4337-BE54-A4291042C947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66" creationId="{0925E9E2-81F6-4508-9F27-D9478B39920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67" creationId="{787080CF-D387-41CD-8FAA-F37F063DD9A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68" creationId="{4034BFE8-427F-498C-A851-A42282A98A6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69" creationId="{1D3E6831-451B-485C-9A7A-BE2BD9455F8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70" creationId="{76BF3045-C676-4F7A-9B83-3CF593913EC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71" creationId="{7909EA43-79A0-46E1-8DE8-6D9AE78FD25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72" creationId="{F7845458-5098-46A0-BF7E-3C8504C8876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73" creationId="{2063E39D-3EDC-4C52-9BED-8492481A439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74" creationId="{642ECA63-0677-4571-AD77-73994804354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75" creationId="{EFA32225-592C-49B6-9DDD-F8ABE347009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76" creationId="{F278D3D5-BAAE-495C-92FD-59833B6D91D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77" creationId="{97C682AF-5D8B-4707-95C3-317C3A25FDA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78" creationId="{920087DC-E3C4-423C-9BDE-6D409D5340E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79" creationId="{DFE07757-E5A1-43A4-B019-70B682EB0F3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80" creationId="{1518DEEF-017E-4C93-B030-FD2310ED967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81" creationId="{E7B728C4-67FE-4C1D-9705-992A0DA36E6C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82" creationId="{2F5399E8-1CBE-4A30-9759-5D272B3B34A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83" creationId="{BBDC10A5-AF5A-4B26-ACC8-BA52DA7820B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85" creationId="{09952A7E-1B83-4237-9020-BD2745CF799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86" creationId="{9F8C2408-0F26-4D78-9F72-E79157DC0307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87" creationId="{76D83119-B26C-4135-B70E-C677ED4F9A5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88" creationId="{18BF5411-6CB7-45D3-98EE-42038634A16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89" creationId="{C242A19E-2154-4838-B23F-99E6D448658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90" creationId="{AD9CF684-FBD1-4851-8897-9FF0126F20D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91" creationId="{5DBB26FF-60CD-44F3-A269-CBA6352CE80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92" creationId="{8E5FA4D6-8A2F-45AF-AEA0-BEC5B689961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93" creationId="{9150BBE7-7BBE-4876-9004-945B0F0FEFA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94" creationId="{D6B64081-A4A2-4AEB-8BDA-65213D68A77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95" creationId="{FE1D4D36-FDFF-4554-B9D2-E823DA748EC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96" creationId="{4694C8F2-1255-4287-8D56-E9019D42E8C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97" creationId="{14128C75-C9D0-4AC0-AB82-F399499C38B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98" creationId="{79AC3096-360C-469F-86C3-9446744C1B3E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399" creationId="{F0790EDF-9A27-4001-BB67-0510FC88AF27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00" creationId="{C4323F10-6496-45D5-BB49-B916B678A82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01" creationId="{56889537-611C-4792-93B7-77E6897ED5B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02" creationId="{7FBF2834-9A87-4F6D-8502-B3C028954A4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03" creationId="{5E7E86DC-6B00-4171-AB1F-5A4A4CD8355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04" creationId="{0A10D1AD-D066-4B8C-A2D0-01816466E9A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05" creationId="{6A1922BB-374A-4BE4-8FE4-A93809308E72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06" creationId="{DF621BB7-E075-474C-A42D-3F2924B6FDD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07" creationId="{C930A2EB-2CBB-49CB-B37A-FF432E57BA8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08" creationId="{F605EFCC-FDD2-43EB-9801-C65319B81AA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09" creationId="{48637B53-F1C3-4094-955E-145E36CB3BB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10" creationId="{63F40FD9-ABDE-4091-9428-EA4F0B4B36E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11" creationId="{4AF2D4D4-4AF9-453D-A894-3FF126AAFFD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12" creationId="{4BEFBE2E-4B30-4576-B9D6-1988F238B833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13" creationId="{48437D39-B5F2-4871-9CEB-D95EBD58D7F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14" creationId="{1EF33917-7CE3-4545-91F7-D3F5D08E0722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15" creationId="{1B6E0234-7165-4A2D-AA76-47D4142094D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16" creationId="{C470BE7C-C4CA-4812-8F9D-EFAF20CCE9B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17" creationId="{E3E5B1D9-6E88-4794-9931-3E542EE1BF1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18" creationId="{4CCB1D84-B01F-4130-BF44-0B8F956AACE1}"/>
          </ac:spMkLst>
        </pc:spChg>
        <pc:spChg chg="del mod topLvl">
          <ac:chgData name="Matteo Francia" userId="fbe833e6-b551-4418-a2a7-4d1023d25bd4" providerId="ADAL" clId="{90EB2723-F97B-4084-A390-02C7BBB0CA57}" dt="2024-09-24T13:54:40.072" v="1240" actId="478"/>
          <ac:spMkLst>
            <pc:docMk/>
            <pc:sldMk cId="4080343560" sldId="261"/>
            <ac:spMk id="419" creationId="{8114F22E-4F0F-4738-9706-6908A6F5634F}"/>
          </ac:spMkLst>
        </pc:spChg>
        <pc:spChg chg="del mod topLvl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20" creationId="{DAF54AEF-6769-48CD-B5B9-F5015CEB392F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22" creationId="{27FBAEEB-A936-4CF0-B9A4-2DCB20BCFC5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23" creationId="{CD64C893-BB8F-42E0-B283-26EE3070F09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24" creationId="{02D89C5B-13E0-4B5E-A271-CD2FAA7CDDC0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25" creationId="{FB9A9C14-F2A2-4349-BD61-E692A858D21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26" creationId="{1F2BD71D-1860-4A23-9E25-AC6E28A0964A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27" creationId="{8A00493C-A667-4C28-8F53-73082C7569B4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28" creationId="{F26123B1-7872-40D2-A371-5A83AD26A0C5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29" creationId="{CDCBEA7C-ECAA-47E0-B5FF-F718359020E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30" creationId="{AD648229-4877-43F6-9DFC-5E3999EEA70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31" creationId="{5D2D8D6D-374A-48F4-96CB-1FD6195BAFA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32" creationId="{D7BE0D3F-1EF7-498A-9C52-E9150D00054D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33" creationId="{7FE02024-1C23-436A-8E34-B5D231258686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34" creationId="{C945F0A7-BDB8-4E0E-A272-DE995C198651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35" creationId="{0525E46D-FD8B-48A5-B3DA-73DBAA7D7DE9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36" creationId="{753059A7-5FFB-408F-8F30-AAC69EF9426B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37" creationId="{C267012A-3BFD-4271-9182-862A95A8B438}"/>
          </ac:spMkLst>
        </pc:spChg>
        <pc:spChg chg="mod">
          <ac:chgData name="Matteo Francia" userId="fbe833e6-b551-4418-a2a7-4d1023d25bd4" providerId="ADAL" clId="{90EB2723-F97B-4084-A390-02C7BBB0CA57}" dt="2024-09-24T13:54:35.584" v="1239" actId="165"/>
          <ac:spMkLst>
            <pc:docMk/>
            <pc:sldMk cId="4080343560" sldId="261"/>
            <ac:spMk id="438" creationId="{1DBBB504-EF1C-4D0A-A9F7-BFAC99F78261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39" creationId="{8D15E025-CCE6-4148-A6DF-23635133779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42" creationId="{97701074-5526-4BDD-90D9-8E76501D241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43" creationId="{C728D9D9-0B10-49AD-BAEB-F36126036B6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44" creationId="{67155389-15F7-49CD-AD06-A697AB472CF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45" creationId="{038DB73E-108C-4A81-BAE9-D0A171F8014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46" creationId="{2962D597-82C3-4C74-A3F8-6338BE11D3B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47" creationId="{CF79E5AB-581F-49B7-93EC-7858C87E015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48" creationId="{80F287D4-CC0F-4712-99E1-3E238266F1A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49" creationId="{16B83E7E-9DC2-480D-BA07-92811A6E3FD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50" creationId="{5848FA68-C24F-4D6A-9922-606FDA32208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51" creationId="{0BD211B3-299C-470A-AC4C-F758866F2B7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52" creationId="{69F9C238-EDE9-46B0-8328-5A0B727ABB4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53" creationId="{40F65EB3-B988-49B9-AECD-A42252A6C3C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54" creationId="{6EEBE250-D34B-440F-9082-815A491B8AC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55" creationId="{C0723998-18C1-4A71-B788-A889EE2719A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56" creationId="{BB13D5C7-4E9D-4A26-8054-D506855ECDE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57" creationId="{BCA67948-4FAC-4C23-8682-4563E712312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58" creationId="{5F935CF7-5859-427C-8C45-819BFB2C189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59" creationId="{90792AE6-FE89-4390-9BAE-589582E9C6D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60" creationId="{FC19AB9B-1EEA-4466-BEA5-F7E640C99A5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61" creationId="{58806DB4-3CB5-4F85-BB28-AC53510E038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62" creationId="{4A4E007A-9A61-47A8-A4DE-A9B234E4E769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63" creationId="{03303883-A620-4BEE-A4B5-53E35B2DEDCC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64" creationId="{F60576B5-A08D-4079-9921-F352D39F8966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65" creationId="{42C05159-BECD-48BC-B666-EBF0F7CB149A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66" creationId="{184B1B9E-29D9-40BD-99AE-FED066B2FFFA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67" creationId="{E608C2F6-D3EE-4FAB-A284-E803972E7AD1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68" creationId="{2481F8EF-D77A-498C-AC23-52836073D423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69" creationId="{27F02FC5-D6B4-4416-BCE0-9676F7E5121D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70" creationId="{4BE2E57A-3C60-4E98-A755-140A5F668B7B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71" creationId="{2440CC67-84A0-4490-8C93-F600A7B1D352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72" creationId="{2DC50143-3B19-4BAF-90C4-C9F9AEB3E59D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73" creationId="{F7CDFFA0-6CFC-4834-A357-2B1BC7DF4680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74" creationId="{685AB335-72CA-43EE-A269-682A7CE506A6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75" creationId="{8B04049C-E3C0-4022-A120-69C88C38ED5B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76" creationId="{5BE624E4-E59E-40B9-B683-894C756DCA3C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77" creationId="{45641A94-A4E4-429D-909D-D46DECE6E743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78" creationId="{1780DB1D-E907-422E-B778-CCC8FFE0E926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79" creationId="{C920C5F6-3253-47BA-A8F8-CE801A96D0FC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480" creationId="{D996824C-39F6-4E6D-825D-0DF55670A36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83" creationId="{EC3C3DC2-4547-47E7-B5D9-22767EDAB90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84" creationId="{63F18DAD-9231-4B6B-86FA-C1C6EB1A862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85" creationId="{8EE1C5B2-C715-4675-87EC-7A05D4305BE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86" creationId="{7FCD2B4D-1BF7-4532-9831-6F463D90397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87" creationId="{CA44AFCA-C433-45EF-81CF-32A5374751E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88" creationId="{52810E50-AFD6-46E6-9D4A-E61238F251B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89" creationId="{A674AE3C-2F3D-4DAE-ABEC-ED9FEA8D1F6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90" creationId="{EE7B5EF3-90E2-4B67-B905-7973986F40C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91" creationId="{F4D33A2B-38F4-43A4-8616-7829862666B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92" creationId="{8B0E585A-00B6-42AA-8EF0-84A3DD87181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93" creationId="{C0E495AA-7CA7-49A0-80F6-36CF362F904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94" creationId="{3F40837D-4848-43B2-B1DE-9C8B13A4437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96" creationId="{B3B54967-15FF-4600-9556-CC25B54A1A4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497" creationId="{81684A93-EE60-4D3E-914D-4236127EA4D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09" creationId="{6F5BF0CD-1466-4196-838F-5EA8F733391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10" creationId="{C7EA2ECB-7AE7-4289-A9B5-4E6F2224431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11" creationId="{302CA885-2884-4B37-B658-E0092F6CA60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12" creationId="{E01C7551-A3F6-41FF-81D1-2338247571F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13" creationId="{8001F053-D450-4F8C-B179-38410D37E7B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14" creationId="{1CAFB765-D23C-4810-A093-B0F93D3F80B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15" creationId="{A4BFF6BB-B408-48CA-8AA2-DDB4569330A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16" creationId="{2C516995-6B99-42BA-B257-86AEA4353BE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17" creationId="{45476ABA-2BB0-4D7F-93A7-88A51A66291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18" creationId="{882AB043-D6E1-4A8F-9888-AAD405A9E77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19" creationId="{0E350755-4EE3-4E44-9515-6B62840AFBD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20" creationId="{08DA5CF1-0390-4126-9B71-DF3D1FB1D38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21" creationId="{79081195-02F3-4B6D-A190-58034C1AD96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22" creationId="{DAD99DFE-32C3-490A-B8B6-0F1891C9565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23" creationId="{8B84F765-5073-474E-9C68-537E26AFA2F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24" creationId="{D7F1BF01-6342-4D95-A1AB-4749A26A2BC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25" creationId="{A472944A-1BE0-4CDD-8FBC-3709523B25E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26" creationId="{D5AD9E20-20AB-4ECA-8B48-FBCC12F8AA9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27" creationId="{413595EE-FB27-4583-987A-537D4F9900D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28" creationId="{9166FF3D-91AA-4B78-B5EB-B960D813975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29" creationId="{03EF8368-40B4-48BD-B9D0-746CE4171EA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30" creationId="{2F2AE656-2206-4DCF-A5E8-4714C727BC5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31" creationId="{119B4FBA-1313-4D04-ABA8-0FFE74A6222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32" creationId="{0E93A0BC-C0AF-4458-9F82-2CBB98CAC38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33" creationId="{8A3316A9-86CF-4AF7-A8D3-3A4EBF5A3AB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34" creationId="{C6AD9944-0C08-4E4B-82DA-8B17D50C0E4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35" creationId="{9D85CEA6-B816-4F78-A0F6-3DC9D0A63E1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36" creationId="{B7F8B50B-8D5C-4204-B778-B11A610896E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37" creationId="{63D7D4AC-0042-41D5-A73D-77F9642C2A3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38" creationId="{DB868CBF-3FA9-425E-9846-C94B89F4312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39" creationId="{737181BF-BDAA-4A37-AFB4-B919DFD423A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40" creationId="{BA8EB770-337D-4D1A-BFD3-F5B3121B602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41" creationId="{1C64E71E-69AE-4C26-BE6E-835D71EE313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42" creationId="{98A6823D-0981-43F8-89F5-3FBB3A79862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43" creationId="{E0754192-0171-45B2-AF47-2AB2A57B8E5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44" creationId="{6201C0F6-A255-4C8B-8436-7BF643D6A29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45" creationId="{1572C096-BB19-46E0-8FC6-49B1A17F06D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46" creationId="{38E283A3-E497-4E96-B1D8-29B01E87220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47" creationId="{534BCAFE-6136-4C47-A2A3-EA62ACD5A8F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48" creationId="{7A9B086B-1206-4135-8C8A-69790D56CC6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49" creationId="{6A9159AD-6975-4945-A17A-99E7429167D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50" creationId="{8B5462AC-8D42-4595-A836-F15AA0D6119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51" creationId="{DEABA4D8-C36E-4406-BF07-819ECC267E5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52" creationId="{05AF0808-09D9-409E-9A7F-73AF58E798D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53" creationId="{2A0A1A50-C43C-4BDA-95EE-06008A0A8D5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54" creationId="{19864BA5-B902-401B-B4C8-39D03556570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55" creationId="{A709F5C0-51BD-4C11-AF5F-1E23D1282A5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56" creationId="{C065C09E-477D-4848-9988-FC471C88135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57" creationId="{881024B6-7302-47D8-BE01-5EB6F69652D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58" creationId="{91283044-7525-4442-86C3-1A9FBF4690A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59" creationId="{AD5B7096-513E-44DD-92A3-8E4F26DCA3C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60" creationId="{AB4DADCD-B0EB-426F-9F23-7CC3E43E815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61" creationId="{EF58B6B2-DDDF-4B6B-9150-E6153C50775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62" creationId="{5B96CB5C-A071-4FA0-843E-8470F985B35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63" creationId="{86CF4F2D-13C8-467A-9798-3D3027ADA0D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64" creationId="{72B394AA-7AD8-486A-8C1A-69321EBC8F9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65" creationId="{41FB4DC1-D91B-4001-A77D-9CE636E98D2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66" creationId="{E2F69E29-9144-4B0B-960C-3479B55B3CB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67" creationId="{2A29C55D-45D9-4DF2-B428-C60D24F780B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68" creationId="{E8ECCA8D-8A34-496C-A00B-8324B4246D2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69" creationId="{D5BB0006-B7EF-4076-8B0F-9388261C26B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70" creationId="{10CB1029-2A18-42C2-8C13-DE0617F5C6C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71" creationId="{3A219F87-31D9-4DDE-AC00-248C8245F69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72" creationId="{D1A89375-089F-4092-95BA-E8CD4371757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73" creationId="{5B7B914F-4692-45E3-BEA4-CB4DD564F39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74" creationId="{941B3C1C-6BC9-41D9-801B-D362BB157E8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75" creationId="{5312FFC7-DE7D-4ECD-84F4-6FFB713F3E6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76" creationId="{E69E6534-9907-4B44-A17C-563C295BF1F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77" creationId="{A1548481-9E11-4FD2-AC25-9D6A38B614F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78" creationId="{C2AEFE7F-CEA9-4733-8143-90504D211AD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79" creationId="{890F81E8-E78E-465B-8F21-9903796A767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80" creationId="{4211D430-9006-4B60-9E11-A7456E1315A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81" creationId="{6954FC34-FF32-4C20-9530-4D85DE92ED5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82" creationId="{8CA7DA01-F3AE-4DD0-8463-57B53AFA7D8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83" creationId="{6A7F0E5B-02A2-45F3-ABF9-696A1D37F18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84" creationId="{D30A2543-76AC-4767-A437-401521D1736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85" creationId="{ECE8D7FC-4668-4A5B-B8CB-A7F84B5FA82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86" creationId="{CB59D559-AFBC-4898-BC6C-2635BC3B71D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87" creationId="{9CAB5F3D-56A6-46DA-8A8A-5F11A017206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88" creationId="{F0C1E179-D697-4BE6-86EC-FD78F7C9AE4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89" creationId="{3E263B0B-7149-44BD-9C05-780C7139995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90" creationId="{C978C1FB-18E9-4951-B67C-F7F56E79825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91" creationId="{7A7EDA01-FAF3-4933-9C0F-1DD8B88BFC3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92" creationId="{2F368638-B578-411D-80BF-7E01F5EBD05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93" creationId="{F47CDECC-8274-4EEF-880E-70D03000180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94" creationId="{FF056E55-985C-40C7-8960-5863C77D35D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95" creationId="{9AA079DD-DE00-4DB2-A74D-5BE5D63B7BA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96" creationId="{057F454F-AE95-4FA3-903D-62FB98971EB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97" creationId="{DA2CBEC0-926D-4AE5-8A41-4465B1889EE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98" creationId="{EB6EBA34-509A-41A3-9425-E0CB9B6FF98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599" creationId="{C2877427-20A8-455E-9B75-BD94B83BDF3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00" creationId="{6E646D89-AE23-4887-96EC-52A929F2349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01" creationId="{48E966D0-EAE5-4886-91D9-4904549F712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02" creationId="{3BD1B289-43BE-4295-81DA-5CEBD2ADA00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03" creationId="{8031D30C-E22F-45CC-9516-0D1D2D15750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04" creationId="{81D3B22C-3A6A-45DF-A78C-07147376E40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05" creationId="{51D73EB1-C0EC-48C8-B658-281F22DA31C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06" creationId="{566BBF09-E612-448B-BFA4-8563A0A25AF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07" creationId="{862D8B7F-DFF3-4F01-A379-663D08FEA1D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08" creationId="{220837CB-C1D3-4722-B8A3-9B2C6EDD4C6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09" creationId="{A66B121B-70C8-4E20-8CDA-54C1DC9D138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10" creationId="{E077C63B-EE1D-4462-9CE7-A14C9C0A6FB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11" creationId="{78611752-CC14-4E6F-82AB-E3A535C7730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12" creationId="{B89A8BE5-1851-48E7-91A3-3764DAC820C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13" creationId="{0444E026-AD02-4400-B6D3-F93C3774EAE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14" creationId="{17AFA32C-3EF1-4932-ABD8-85398C16F9A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15" creationId="{BEF5C4B7-55C7-4473-88B5-1F944A3ACC5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16" creationId="{642EA51A-FBE1-4473-8683-A5320DD6119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17" creationId="{92247D66-3A30-4D9E-B580-B960526D0C8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18" creationId="{8DB64C0D-45C2-458F-977E-BF46B0ADD14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19" creationId="{46A48A62-E8D0-427C-B07A-974F1C6CA57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20" creationId="{257D9053-2359-4ADE-93D4-D694D998840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21" creationId="{CC1DD6E7-97F4-4C9C-883B-D907A9D1615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22" creationId="{4EE24041-E3A9-4577-88CE-AB24CB7E172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23" creationId="{F2ACDF02-3393-4CDB-A620-D8BFD577957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24" creationId="{8043D9D3-D479-4AC8-A391-70BDFE36888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25" creationId="{43B3929B-0898-451C-ABE3-C23F8550E42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26" creationId="{36035C6F-6C27-480A-A24B-A1B9DBD5024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27" creationId="{D23CCD77-9154-4735-A444-1858D5A09C7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28" creationId="{111FC372-01D8-4B02-809A-48AC517F243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29" creationId="{9F12CA80-3F09-4475-A0FE-ABCB3B083E3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30" creationId="{07AAD708-C568-45BE-A6E1-5B897051096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31" creationId="{80B7C64A-59A2-4BBB-9600-0F8C1073370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32" creationId="{592CB57D-2480-40FD-98E0-8CE35700F69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33" creationId="{B58EC077-1B09-4AB7-992F-99D64DF0434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34" creationId="{F481BE98-EE4A-45B5-81FE-9C84DD69E24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35" creationId="{944F01CE-87A7-43CE-870B-01D3967DD2E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36" creationId="{D8D6D405-CA83-4EBE-88FC-87C41B51A03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37" creationId="{41408102-ADD0-49FD-88D9-0DB13947651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38" creationId="{50D962D5-FFA2-4AC8-B3F4-8962E929EAB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39" creationId="{B45A0E5D-F352-46AD-AF1D-F7EDD478626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40" creationId="{DDA2A7E5-E012-41CF-82AE-929D7483C13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41" creationId="{A03580AE-7494-4CF1-9DF1-EC2EB228650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42" creationId="{50657606-92AC-4225-B900-14D2BE59699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43" creationId="{75586D6D-4838-4854-B035-868415D7123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44" creationId="{6B2CB7E3-58CD-4EA3-A9AF-7CFCFB35465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45" creationId="{B6798F12-278C-4E24-AD46-D7502B01802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46" creationId="{2375FA97-B2F1-4BE2-BD9B-E98D4405DFF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47" creationId="{22E5E386-CCF7-4242-BD0E-BCBDDE78947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48" creationId="{12094303-971E-4DAE-AF4B-29EA8131FE6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49" creationId="{703F3A0F-888B-4311-9419-DC14AD6A1BD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50" creationId="{FE92EB22-3CE7-40FE-9812-6785C98011A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51" creationId="{40D810DF-848C-4BF7-B4CB-A9DED15711B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52" creationId="{21F340B5-25A3-4F9F-970C-6F87E7E74C8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53" creationId="{D5A76496-E263-4973-B665-554CB008AD4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54" creationId="{B2297EC9-9096-41A6-AF29-14DE3274067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55" creationId="{10CBF9CD-D0EB-47AB-9AF8-7976ECD508D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56" creationId="{CBD07FB3-B70C-4979-9CB6-E6C7C17A29F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57" creationId="{CDE7F636-EA3F-477F-A1E2-CD22506D546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58" creationId="{C8F8C864-6A91-47CF-9040-2477E6AD430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59" creationId="{41802842-1D0F-444D-BB07-0806BF4968E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60" creationId="{F3FDBB5E-C1F1-4F2D-A1AF-4D755C5151F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61" creationId="{7BFE2258-5455-407E-A4BA-CD2030E040A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62" creationId="{33CE2B92-7881-42E4-9DF4-5BF000283E4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63" creationId="{043A903F-F101-4316-A131-53B5EC4DD42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64" creationId="{5A1DDF3B-1FB3-4A76-897E-D855B351F41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65" creationId="{9CB280A9-9D6A-497A-A7B7-051CE05491F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66" creationId="{27C3D557-942D-49AD-A9BC-B6A89DB00AA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67" creationId="{CBAEE7F2-A40C-4ED9-A6A1-3995F8447C3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68" creationId="{86206A9A-57B9-475C-9A64-CF8F1FE9567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69" creationId="{809C6F6B-7589-451B-BCC6-3855A02D867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70" creationId="{E8B33B6D-7788-48F2-BE46-086907B589E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71" creationId="{140C08DB-10EF-4EC3-B279-15DD1BDDEB9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72" creationId="{D37FCBCB-D5AA-46F3-8941-66EDFE8F0D5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73" creationId="{6361519D-11A1-4E5F-9B22-37F3E61D248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74" creationId="{368E081C-0BAF-4617-84B3-46DED0AB316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75" creationId="{7CBC52C3-F108-41CE-8C59-5FE97E987AE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76" creationId="{1D4AC3EE-5F06-4D4E-AFF0-C12F593B80F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77" creationId="{1D4846C1-04DF-483A-AF87-24D3FA76641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78" creationId="{126BADA7-6E8C-415C-A355-30B28C35B7F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79" creationId="{0F6253C7-FB15-41FB-85FA-67D077E5C48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80" creationId="{51E9A484-390C-4562-9D69-AAC9C4A923E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81" creationId="{B6A0C0EF-D811-42DF-9404-5C2CA83611F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82" creationId="{D5E2F940-7EE5-454F-B92D-57D081F34E8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83" creationId="{903DEEFF-86D5-40CA-92F2-E1A96F9AF5F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84" creationId="{6CEACDBB-4C10-4FF6-89FE-CB814B27A67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85" creationId="{27D18189-195B-4ACC-B36B-229DA1E511B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86" creationId="{0CB980DB-B400-46CB-8A67-43A07FFDBDD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87" creationId="{F4789473-4297-4502-92FB-F77331E1366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88" creationId="{4EFB8191-5D9D-44B4-AA1E-3388077713E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89" creationId="{37B62488-C36A-42E5-9005-B228A696F4A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90" creationId="{17F9EA86-4636-4635-AA8D-E192E7D0A68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91" creationId="{79791DD6-F306-404C-8411-81D90355464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92" creationId="{B13146F6-4F0C-4B47-8AB7-BF952800EEE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93" creationId="{57C4978B-6865-4D54-A60C-AADFC2D74F6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94" creationId="{9936FA04-FC6D-4BB3-A7DF-3CF595FB332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95" creationId="{A56AC31A-245D-4DD7-9307-043607344B5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96" creationId="{ED00CE6C-B93B-465D-89E5-A0606845428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97" creationId="{A3E3C25F-2804-4152-A685-518F898367C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98" creationId="{666D395B-BD40-419E-9CFB-F463140233C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699" creationId="{913252A8-4E90-4BB0-BEDA-06C840C00E4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00" creationId="{1E9F6FF4-A491-45FD-9071-D4658E63B29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01" creationId="{2AB097CD-997D-4434-AD82-671F8976871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02" creationId="{4CBEBEBB-ACBC-4886-A3F1-E468A8E2CA7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03" creationId="{716B1B87-9BDF-4755-9CE9-212B12670C6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04" creationId="{753D7D6A-7532-453B-9F1D-22433E1EA5F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05" creationId="{36894321-766C-4498-9470-04C7BB6E2E4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06" creationId="{58389E80-2295-4B67-A849-0DD46C9E3E9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07" creationId="{A930DEDB-5E2F-4729-99E2-5D27CD935DA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08" creationId="{22D0F30C-A187-4FFA-A312-BF8D4A6EC3A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09" creationId="{E71973E3-20A5-41BF-9910-0B83A1198FB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10" creationId="{2C2838FE-A77C-4735-8FE6-A32DB0FEC0D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11" creationId="{9649A1BE-840E-42C3-BA35-D606CE36EE4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12" creationId="{075BDB39-6E55-4520-A4ED-DFBF19E0579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13" creationId="{CEE2C745-4656-4B8D-A62B-140FFFF09A4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14" creationId="{06EC5683-0BAD-48A0-BF4B-7E0F42C02A2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15" creationId="{9B7EC916-72B7-4F83-B66E-B55F59C6F97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16" creationId="{3B8B483C-E464-440B-B167-DB110B57ED6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17" creationId="{68AD4FFA-4198-4F4A-A516-2621D894DF3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18" creationId="{48AA4994-7BC2-4F8F-B298-2BC8A751A00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19" creationId="{FD5D76A3-BAD0-4D34-A90F-25DD5DC29A0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20" creationId="{EBCD479C-8D12-4D5A-8231-B22552033EB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21" creationId="{E1276E47-C226-4A7D-BD40-F30E8A68B10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22" creationId="{E30E895F-DBC3-4356-AB3D-1370DDDE359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23" creationId="{4007B5C9-BA78-44F8-B03A-1702EA8595C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24" creationId="{3A6AACD1-6055-4CB7-A3DF-AF926601978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25" creationId="{F39DDE46-EF96-429C-A349-5362E65AACC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26" creationId="{1FE4BF6C-E51D-4452-88DA-741A7AF5D13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27" creationId="{C6008CA5-FE22-47C5-A123-A63DFACBC10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28" creationId="{3DFA441C-2377-4A8E-9277-8647D165429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29" creationId="{177501D2-0EFA-42CE-B247-6AAF8D669B4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30" creationId="{0CAEFC31-93AA-455D-BF9C-535A669F20E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31" creationId="{5F13EA3C-873A-4980-AE6C-4D4F3C61543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32" creationId="{DC0A521E-4330-4880-8062-B8EEE166FD1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33" creationId="{93E2FC15-984F-48E2-A434-BDB75B5BD0E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34" creationId="{9CF6D327-0DE9-4EE7-82BC-9A356508EE3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35" creationId="{7E2CD3ED-06E1-46F6-A67C-D61638CAA27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36" creationId="{1AAC63F3-FE37-464D-B448-D74C0A81332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37" creationId="{3A3BEB73-F14C-4C51-9096-559843064FA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38" creationId="{A671A04D-26D8-4EA1-AE99-E740BC37D2E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39" creationId="{C30D0CDA-7024-44D8-9F58-F171E971757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40" creationId="{7C13C55C-A1DE-4AD1-BB82-CD2C0A8FE16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41" creationId="{D8DB4470-4069-4379-98CE-D61751681E7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42" creationId="{5343F699-CC6A-469D-8754-FEA71A63632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43" creationId="{04059183-8E55-4447-B18C-4FF34B41547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44" creationId="{08BF9BBB-831B-4E62-BCBA-2E495940BEA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45" creationId="{DB0CEF19-F028-454C-911A-C4B8016BAAF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46" creationId="{1E986754-73AB-4001-B06A-0D703BC1F6C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47" creationId="{FC3ED21D-8538-465F-BD77-5CB5CF8CEC4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48" creationId="{B39B0F39-1082-412F-9154-15108872028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49" creationId="{8B7A6F16-F852-44A3-9BF2-D322958A4FD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50" creationId="{73C6D5FE-5FCE-49E2-BFF2-F70DD590B38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51" creationId="{41AF8B8C-4670-4EBA-B323-04D4ADB5DCC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52" creationId="{74AF11B3-65B0-42F9-BAFB-1F582BBECC2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53" creationId="{CF3D7FB5-84E2-4259-AB8C-1D4D0783555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54" creationId="{17C3108C-F9E0-43D4-8AED-73C544FE06A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55" creationId="{AB374772-4E86-4B42-B930-6166FD2B09A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56" creationId="{E044D684-BB19-40FA-9385-3110507FD02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57" creationId="{43257DB1-BCF1-4BC5-A3EF-773708DC166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58" creationId="{3FB26873-1389-4521-926D-E9151B3234C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59" creationId="{54079EB5-4B42-4777-8F60-859102BEBA3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60" creationId="{9F9C240B-E741-405B-B11A-F0156FD31C6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61" creationId="{52FABC72-1691-48D4-B85C-BB337C57881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62" creationId="{ED21E561-9D40-46BE-A115-CE0D7CAE7FD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63" creationId="{47205E65-FBB4-427F-B724-D1512B1F772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64" creationId="{6030D5EF-17A1-4A38-B856-71251B777F1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65" creationId="{377593D7-079B-4660-BCB5-8DDD5879160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66" creationId="{82C9E98D-CF65-45AD-A2CD-25FF0DB24F5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67" creationId="{27444076-2A78-4158-BD69-CE5AF4A53C2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68" creationId="{2851C347-8C62-47F2-902D-CDAAAF01970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69" creationId="{B79E9CE5-E3CC-44AC-99D2-D38FDAA9BA3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70" creationId="{C942116E-6C2B-49B3-B3B9-AD4EFA09BB0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71" creationId="{A62D22B4-B613-42F0-89FB-565A924A343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72" creationId="{D3BADBB2-2098-4C0B-B41C-A24EAE29D76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73" creationId="{6551FED0-2A3B-4F66-B053-3FA3709B1F1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74" creationId="{ACD6BEE2-EAD3-457B-8FE1-2D8340DCC43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75" creationId="{432652AA-69C5-46A0-AC13-AE945A1F51C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76" creationId="{BC52344A-315A-4C6F-91EE-74AF66369D5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77" creationId="{EE6716F2-E4B1-4089-9D23-614B7632D9A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78" creationId="{97144B98-2B2F-4FD3-95EC-FC235200E67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79" creationId="{D098C0C1-0A9B-4F7E-A351-1ACBB09794F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80" creationId="{7C4AD3A4-E6CE-46DC-B974-5D02260FC90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81" creationId="{05051241-3637-492D-B91F-36A3F3AD506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82" creationId="{ED3683B5-82DB-41A1-8EFC-ED76008919F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83" creationId="{9ECD7A4D-B6B3-4B1E-8328-AA718825F17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84" creationId="{EDB40735-9A25-42E6-B85D-4DFE421DB48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85" creationId="{B79C401E-E21D-4BEC-9D56-3B5C29E5666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86" creationId="{474637F8-0B28-4B55-8279-D3C41267399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87" creationId="{01049E02-2DD4-455B-AE74-372F1AE3F56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88" creationId="{AFA7909B-C75C-4720-9F25-4FFDAA518D2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89" creationId="{F3CDB54D-F825-42A3-B4DF-2B0ACDAEFD0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90" creationId="{01E96F08-7BA6-48EB-91E5-13A8A39FBFD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91" creationId="{673F8A39-E9AF-4B86-B755-925E21498F7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92" creationId="{FD523F86-34BB-47F2-9A6B-31E984CFD9F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93" creationId="{1DF2A592-CBAF-4748-93A5-800A94ED27A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94" creationId="{7981297F-049F-4695-8110-D54F34FD451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95" creationId="{40957E82-FD8B-4C6D-B686-0953C044D36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96" creationId="{20FADFD3-81FF-4CBB-B695-E61E6D2F0CF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97" creationId="{E42D0A00-7CC1-4DA0-8E6B-4213FCF4D41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98" creationId="{24AE40BC-B034-45AB-9BFD-EC5766BEDA6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799" creationId="{9907705C-E41B-477A-A271-CFD012684F0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00" creationId="{5E356D7B-467E-498F-A53A-5BE7B3C5C9F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01" creationId="{3207AE33-073F-479C-9A6C-DF32553E7B7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02" creationId="{8449AE80-CC2F-43AF-9A32-80591E576C9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03" creationId="{9DF33F0F-B3EB-4172-B507-A0753F6128E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04" creationId="{F83A05EA-1B46-44DA-AD79-69855459A84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05" creationId="{FE249B17-D0C3-4D81-8C44-0F1AD221446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06" creationId="{DEE60FF3-8D87-4AD3-B599-EE5263F05CD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07" creationId="{283F546B-A01C-4CFF-8049-B785097C558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08" creationId="{8CE166A9-BFA7-497A-A19D-6838FECE3D1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09" creationId="{EF4104D2-D34F-43C1-8501-70F950697FE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10" creationId="{84E196FE-D85C-4B4F-A0EB-17448A5DDC6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11" creationId="{C49809C2-7700-4E4A-BCFC-385D02D0A66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12" creationId="{EA09C588-94A6-450E-9716-145F3B62558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13" creationId="{757ADE8F-A51B-45AD-B352-E549B7C219A5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14" creationId="{05AC1A8D-8228-43FA-8041-97B1C2BA8A0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15" creationId="{5934E7EA-DAC2-4211-B809-69EE5D2D9E5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16" creationId="{BB891485-AA32-48D2-A4BF-644517DC79B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17" creationId="{67FE445F-A363-4A56-8C4D-8D00F96F8D5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18" creationId="{06DB4822-A7C9-4A98-AE1A-D181C6CE5C5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19" creationId="{8C87D3DB-71D8-4885-8002-6A3969CA498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20" creationId="{A9257D0D-7A7B-4C26-B701-A94BDD0B836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21" creationId="{C5D9CF10-CE46-49DF-9340-6FEFFF9E713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22" creationId="{DFBA26B5-3CE2-44CD-8000-80AA57D50D2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23" creationId="{829713B9-CEE2-4C66-8F4A-EFA2467EB28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24" creationId="{82815095-C165-4BE9-875D-0DDB2F63C57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25" creationId="{47C5F81D-65C0-4D54-BE8B-42C6D7EF693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26" creationId="{BF0411FA-FF3B-44F5-B25D-F6D411AEF36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27" creationId="{813F698E-CC90-4A5D-BDC1-68E98F8DCC1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28" creationId="{43F864B4-EE7A-4E41-AB86-88A80CC57F9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29" creationId="{62D4A240-E606-4C1E-8568-7C8967047EE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30" creationId="{D3F2474D-5459-4A04-B41B-295D56D15E5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31" creationId="{FF526694-4322-4D28-982E-2119D46129A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32" creationId="{EC4E1E6A-80FA-4D2C-916F-E23265E0FEE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33" creationId="{A0925707-7BF8-417C-86D2-58862F4C7D8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34" creationId="{05043622-E0A0-4B73-A61E-D475AA741E3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35" creationId="{AF747BD0-C0D6-4EAB-ACE5-E10FE49D0AC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36" creationId="{B018B7FE-1C13-4A52-AF3E-FBC102761CB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37" creationId="{7AB21102-4986-456A-A125-071C895DAF6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38" creationId="{636E9FC6-951B-4A3A-87E9-8F0D46C1AE0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39" creationId="{48B0BECA-6884-46D6-B8DD-5526F819F831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40" creationId="{93E1EF17-7AE3-4769-93CE-CAA0C265F2A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41" creationId="{E50CFF54-5115-4684-A834-3C56FDF7A5A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42" creationId="{53F8AD3D-6808-4E9A-A7C6-65E213FBE7E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43" creationId="{CDCDDCC7-90DB-4597-AED3-4673B465635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44" creationId="{1F51163C-3036-4A90-AD77-6BB45E36B87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45" creationId="{66DE9B2C-22C2-4A3A-AB82-E3502E671A1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46" creationId="{9B72D814-4A9E-43E6-8298-4020A55733F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47" creationId="{2BD75CFF-AEB3-4727-8D7F-4AA94C5D9D5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48" creationId="{3E346783-A33B-4953-8F9E-9F7DB32039F2}"/>
          </ac:spMkLst>
        </pc:spChg>
        <pc:spChg chg="add del mod">
          <ac:chgData name="Matteo Francia" userId="fbe833e6-b551-4418-a2a7-4d1023d25bd4" providerId="ADAL" clId="{90EB2723-F97B-4084-A390-02C7BBB0CA57}" dt="2024-09-24T13:55:44.180" v="1242" actId="478"/>
          <ac:spMkLst>
            <pc:docMk/>
            <pc:sldMk cId="4080343560" sldId="261"/>
            <ac:spMk id="849" creationId="{38C69D24-90B5-4970-9DE4-55A22CE141BB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51" creationId="{127225A8-5BE6-455F-A8B6-0AE3D1B9576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52" creationId="{6E0E5C5E-3243-4B0B-8E4C-886DDF13491E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53" creationId="{2A349AA3-AB32-4A8F-ABD5-E6346A634187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54" creationId="{70BD1CE5-4A29-4FAB-A91D-8F6CA39269D3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55" creationId="{CB8233DF-9966-419E-A4A6-1FC74820338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56" creationId="{39A76547-036C-4E0F-9C02-9898CFA7FBFA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57" creationId="{6AFBB556-203A-4CE5-AAD5-E5769A8E130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58" creationId="{346E3321-9592-43E7-9205-BBD17CE91526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59" creationId="{64DE0D03-F378-4854-9BBB-5C3F2B616A12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60" creationId="{6E0F5930-51B3-44F1-ABF4-BB50E4995548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61" creationId="{1928DC12-7B81-4AC5-B7F7-A7F0C766AF70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62" creationId="{B11DA651-C4D0-47AE-B0D9-235DDA3228DF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63" creationId="{6F36F198-B531-4678-BC05-D1B994119639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64" creationId="{78DFAD6D-0853-4842-BC37-FB33380DE0FC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65" creationId="{F2542FE9-8D62-4673-AEC9-1F5904AAEC44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66" creationId="{7970CA98-B6FE-43DB-8935-A9DEAD1E356D}"/>
          </ac:spMkLst>
        </pc:spChg>
        <pc:spChg chg="mod">
          <ac:chgData name="Matteo Francia" userId="fbe833e6-b551-4418-a2a7-4d1023d25bd4" providerId="ADAL" clId="{90EB2723-F97B-4084-A390-02C7BBB0CA57}" dt="2024-09-24T13:55:42.900" v="1241"/>
          <ac:spMkLst>
            <pc:docMk/>
            <pc:sldMk cId="4080343560" sldId="261"/>
            <ac:spMk id="867" creationId="{2AF03A24-5F08-43C3-A103-35912F523C1B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868" creationId="{26B5DBF4-67D3-436F-81B6-35CA2EEABC0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71" creationId="{0BFB1C23-9A5E-48B0-BF02-AD8F8EDF9B0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72" creationId="{A90B9C19-F9D1-4AE5-9120-3E753987130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73" creationId="{25C97A17-335E-4C61-B6FD-50AC59A1C0D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74" creationId="{7ED37220-4D6B-4978-A7C2-C3F583596A7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75" creationId="{AD8D3D90-8EDE-4B53-80DA-275C1A923CD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76" creationId="{FF6C49BA-418F-4DB9-9AFD-9EC0D439B90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77" creationId="{F3FB9584-C1C9-4CA5-A55D-64FD5E897C6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78" creationId="{1042E606-CBFD-4506-BB3C-4A4C0BF6D73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79" creationId="{5F35FA8D-71A7-40DC-A6B6-AA3D7802440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80" creationId="{4E5BE6BE-39B6-493C-9A0C-7A9A33C7692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81" creationId="{DAC21EBE-7E67-465B-A760-1E2DC41D8AB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82" creationId="{C7B5584B-B1CD-48BD-8F09-993FB38D11E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83" creationId="{4174CAE3-D615-43F9-B2C9-B61CF7734DB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84" creationId="{C13FC1D4-5A26-409E-BCDF-C32815A1E5B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85" creationId="{2798934B-EE60-43A3-A63E-37E9AB183F6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86" creationId="{60B2F940-0F39-4652-8242-33DAE8C99C1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87" creationId="{0E53A0A8-2AEE-4B9D-8786-7346DAC1909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88" creationId="{782B5165-1EB6-43B3-9B32-DF7AC26DBBB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89" creationId="{E1DC7BAF-32C8-4A1E-9E04-BE828B1B227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90" creationId="{D984EA9A-A48B-4D72-9D36-31F2DA50C21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891" creationId="{BBCF189E-FD06-44DD-B11B-907F70C23193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892" creationId="{7FF17561-1B35-4117-A2B9-30CA4ED2A5C7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893" creationId="{4249C03F-6138-484A-9998-B5BCEE05B449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894" creationId="{BAD33666-71A8-40D3-8F08-6E75FD679C53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895" creationId="{0FEB051C-7238-42EB-AFCC-4A55F7A279A1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896" creationId="{A9A7DF9F-D728-48F9-A21D-4417560D56B1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897" creationId="{AE97BA83-382E-4B38-B43F-242F937481D9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898" creationId="{02C7CC03-2AA4-4A3B-BE34-77F45D6D72FA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899" creationId="{ACFF1DD2-DCC1-4513-B7FA-244B5F874720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900" creationId="{1ACFEE0B-6AAA-4956-B89D-41320A8E848C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901" creationId="{A5A04BDB-9366-4F44-B6F0-5F97B1AC3B31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902" creationId="{89C629E3-B900-44D2-8BC0-43F9F514DA37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903" creationId="{5CE1B644-F1D9-46F0-84DE-3670C4E3ADAA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904" creationId="{6F2228B5-5261-4BE6-A2DE-1DBCF5FDD728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905" creationId="{A78766D1-02DE-4491-8F68-1D81E29A642C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906" creationId="{9A162049-81E2-4B6A-910C-EC2A6BD02741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907" creationId="{12297100-ABAB-4A61-9B31-F9740AF69519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908" creationId="{7CD45F20-2F5B-4DAC-8AF8-0C7A3C088EE1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909" creationId="{8EC67EB1-C5DE-428A-955D-0E3F697DC3A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12" creationId="{D7C88C5E-EED9-416E-8865-0F2563156D4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13" creationId="{2B524171-682B-48B9-9E8C-BD3A0036D11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14" creationId="{8B18812B-3FEF-46B1-BB4C-5D7FD370B6F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15" creationId="{9E90B9CD-56DA-4F92-9F81-C845BE26F0D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16" creationId="{78778CCD-DC37-4EB2-B89A-3C5A8AFB23E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17" creationId="{8F0B2873-0A63-43C0-A08D-352ED65B735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18" creationId="{50471014-54AB-4E38-9C99-3E37D8662B1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19" creationId="{45FDCEC0-7615-4235-A61B-68E85D3C82E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20" creationId="{7E3B7779-FBE5-41A4-B5C0-DF09FF299CC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21" creationId="{74372B8E-0678-4ED0-BDD1-D40DDD4C345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22" creationId="{7C5EF8F3-758C-48DA-B2D4-DAFB03845AC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23" creationId="{4FBFEEB5-864D-40B0-ACDF-36F99AAE277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25" creationId="{2ACA732C-7E83-4ACC-A4A5-77F20FBA379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26" creationId="{4BBC542F-47B7-4F81-9D68-68D42AC834E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38" creationId="{B6B5AA6C-449C-4A70-A7D7-FC09D914C56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39" creationId="{8E93DB9C-A1AD-4D58-9383-E4FB5959A02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40" creationId="{FF2D8B7C-4CB9-4363-A3D7-C5556FBF5D3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41" creationId="{FE148AE2-C394-4688-91E5-A5022CED62D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42" creationId="{476964EC-C0DA-44D7-82DA-5B00F0A6ECA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43" creationId="{B71F5D4D-2E51-4A65-96B8-028018ADA50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44" creationId="{0D710AB1-52C4-4695-A95C-BA8610F7B7B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45" creationId="{6CFFF621-F8EB-49A1-B6B6-7D9FE269E85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46" creationId="{4C705587-A040-4186-879B-4E39D611C76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47" creationId="{2E92D5D1-88E8-4FCA-AF9A-90BC47F98D6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48" creationId="{9684532A-FF47-407D-B63A-0A3A0281BBF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49" creationId="{0039A322-A5FD-4044-B2AB-39A38681C04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50" creationId="{6B3BCF20-E050-4EDE-A5D7-4E42ACBFAD2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51" creationId="{B4975035-18FB-4588-9014-60B4652ED16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52" creationId="{0D62DC2F-0956-48D2-8363-4B6E3DAFC50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53" creationId="{A26D6AC6-EE93-4554-BF48-991C435508B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54" creationId="{30FDD635-08C7-40DA-90B7-C3E55504C59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55" creationId="{FB9DD14D-EC33-401A-B734-B8F0C1EEFA7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56" creationId="{408F08E1-EE17-493C-B964-3A39B5F22E2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57" creationId="{C7DB3ABD-0D5F-46B6-A7B9-10BF3F994EA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58" creationId="{325B00D9-6BB5-487E-BBE8-10D09DD0227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59" creationId="{909B08DD-11FD-4334-B080-EBE76EDC030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60" creationId="{8797A3B4-3506-4824-8603-DE0E89A4954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61" creationId="{C43256F8-7295-4017-9748-889B390354D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62" creationId="{8C205ACD-82D9-443C-89C4-36067FF0464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63" creationId="{CA8DA09C-5C0D-46F7-BA1C-4FE988CDC01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64" creationId="{55E774A8-C20B-474A-8802-9D2B0E5C97B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65" creationId="{D995C5C2-3534-4171-8BDC-F2117990968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66" creationId="{E8F9F61E-054D-4DA9-8D97-B9A72621920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67" creationId="{A63AD0C3-ACA6-4705-A256-4EF19AEC750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68" creationId="{2DA6A4EB-5B76-4FA2-B4AC-74A84F8BE42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69" creationId="{0F0ED32E-F65C-49EC-83B8-1137688B2F0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70" creationId="{D6FA2DB6-DE69-46C5-9863-2B2F9A4E73A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71" creationId="{996CA9BB-83CA-4F83-B275-090771AF384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72" creationId="{BCA9AA5B-0C04-4BB6-A34A-811B132DD7B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73" creationId="{1F2CE3AF-3D4B-40FA-A0F9-3B0F2A8A01D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74" creationId="{3F9A8F9C-B69E-4696-9B8B-F7C7BE3AF6F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75" creationId="{1A48B6CF-A91E-4091-B2DE-C9EACD2F574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76" creationId="{5C8F7FA1-6369-4F11-B9FE-D83363C123D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77" creationId="{9D4BD45E-E11C-49DA-A7DB-95A8735A43D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78" creationId="{FA5322E9-2309-4449-8888-2A4CC29D296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79" creationId="{65EE5FB3-F954-4873-B204-5330C612583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80" creationId="{9A77DB4A-6F9D-4422-8273-79DC0D3736C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81" creationId="{F30AE043-2F11-4853-8685-26F77B3284C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82" creationId="{245DB30C-D644-48B4-9099-D0987BDB833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83" creationId="{53D81375-5A11-4CE1-AE15-DAE39174495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84" creationId="{B6474BB3-F35E-422F-BF71-A28C479828A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85" creationId="{A640693C-6970-457E-AF5B-2DE66C6187D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86" creationId="{70CB7221-924A-48CF-B8FA-2E1D849B5D6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87" creationId="{B3830822-8F11-415D-90D6-E2FFB4DB3B1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88" creationId="{839BA995-993C-40FE-9786-8CDC1354280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89" creationId="{734D3517-594F-488A-9E97-3164D036C98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90" creationId="{FEB7DC45-CB35-4F28-AA67-31994FD7D7F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91" creationId="{BF976EDA-27B1-4619-8B13-6B22005BDB7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92" creationId="{91F537BD-2B8A-4820-A15B-E6196FF7A5A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93" creationId="{B5480354-2236-4B09-A141-FB20D017128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94" creationId="{143FEC60-7050-4DB1-A85F-8351351773F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95" creationId="{9DE201FC-FA70-44FC-9316-06E42796B96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96" creationId="{D7533FA1-D8CB-46EC-B8AF-7BB02EBBC06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97" creationId="{5829683A-6AB8-4717-87E7-DCE564EFD58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98" creationId="{25E1584C-A50A-4B06-9186-6AEDE65E0E5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999" creationId="{2D0A2D60-0089-4C2E-9A0C-D647FE3F754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00" creationId="{BBA4E70B-3A32-44AF-9F0A-C368CF98960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01" creationId="{D81DC96D-DDE3-41D0-AB15-1930AF45B88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02" creationId="{9D6620AC-7E56-4E28-80D5-0BADA633A48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03" creationId="{DCE6C765-08BD-431B-BFDF-B8823D0B4C3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04" creationId="{BD685CD5-D5A9-403E-98C0-3200545ABCC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05" creationId="{31413495-4F1B-4837-B043-1E820F1E82C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06" creationId="{B9C8B4E1-65B1-4261-B287-85C8F623A92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07" creationId="{6B4499F4-701E-4A18-8037-0C0853434EE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08" creationId="{2D52CEA6-1054-42CC-BF99-9D46D11F446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09" creationId="{81878080-917C-4F15-85D6-1DFB2698437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10" creationId="{B48B271A-3CB0-4858-BD58-F22DE4CE5E6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11" creationId="{9325BD6B-62CF-4FBA-B929-5CA25D9450C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12" creationId="{33418D8A-B2E1-4A02-ADBD-E30FB497634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13" creationId="{277C2FC3-8B93-4032-8E0D-BA48DF6B758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14" creationId="{47AF803F-0611-4DBD-B71B-A7BF392F3E9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15" creationId="{6F7765B8-DCC8-4113-897C-8ED0186E432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16" creationId="{8A7E7D75-80AB-4772-B87A-5A3AF07E751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17" creationId="{215B1AFD-8902-464F-AB04-7F49976C417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18" creationId="{2794D40D-59B9-44C7-B3DF-E17EB6B09F1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19" creationId="{6153D486-649B-417F-AB3A-23871F1007F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20" creationId="{F3005D37-1076-4064-82D2-812523F6612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21" creationId="{416CFDC6-52C1-485D-A5F6-9922C04D3C8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22" creationId="{673EAAFF-8C67-49F1-B64E-D95396C033D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23" creationId="{F56F6720-579E-468C-B2F6-F5747351589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24" creationId="{EC943A00-44A5-4CFC-9D09-0E25F1E8282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25" creationId="{99C734FC-20FA-4C18-B517-8A106D4A2C7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26" creationId="{64569E6A-A6C4-46A5-B92B-BC693FAB3AC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27" creationId="{FD898A43-18D8-4570-971F-18C78DC8818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28" creationId="{50D76A96-9BED-4207-A0BE-74B8223702B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29" creationId="{9645EA72-0425-42D6-8790-E8C7511DA3C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30" creationId="{2BDBC7FE-1CDE-483D-95CD-0CB91D76669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31" creationId="{84FE55A5-9010-4176-BD54-DA4F903CC1A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32" creationId="{C4E95997-2E3A-4919-9E7C-71C47F0D75F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33" creationId="{5588AA83-AE84-4966-BD58-ECE142C1B56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34" creationId="{7257B298-A420-43AC-A444-C62AEC2CB25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35" creationId="{F2B6F670-826F-4D7A-B4A8-5D56E1579C8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36" creationId="{27E46ECF-2F35-4454-8959-C9490E47F4C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37" creationId="{378E0A33-27B4-4436-B25C-2A56E8FF90D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38" creationId="{57B9471E-B975-43D4-8F5A-7C01FF66269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39" creationId="{5EC4C5B0-B896-4A26-9758-2680791909C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40" creationId="{4B87916A-BBA5-4A30-B26B-1016BFD5BD7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41" creationId="{56B43D5A-0808-432C-A6A3-2290501769F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42" creationId="{6C8C174E-D57B-4F05-BBE9-B02355449C0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43" creationId="{80E5F2EE-6EE7-482F-BA1F-25D8841025D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44" creationId="{18E1F891-A232-4557-8A82-4B746C4536F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45" creationId="{A0784D86-89C7-4B9D-8904-ECD43B4A6EE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46" creationId="{BB935382-E354-458E-B6BB-F159994F302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47" creationId="{455231E7-4073-4082-A7A3-6F634C65C9D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48" creationId="{4AD571C5-27CB-446E-A3E7-F265BB6CE4A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49" creationId="{DEFD9AF4-5720-4D46-8C44-380DB38818F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50" creationId="{7A6C5075-FE50-49FC-95F7-0E337EE7305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51" creationId="{23C3A402-B9D9-4C5A-AE0C-FBA98EB6D5F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52" creationId="{40996ADE-E12A-40BF-8D23-56BDF0CF422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53" creationId="{37955E9A-03F2-4F25-ABDD-48FF8F23A10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54" creationId="{27F7FB4B-20F6-4C9D-9DCD-FBC33C9F83F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55" creationId="{569F7689-6816-4390-B187-53C1B41B361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56" creationId="{BF51C504-079A-4414-9B3B-C96B1A72314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57" creationId="{BA5B1164-AAB9-49D3-8941-3E0A59C06AA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58" creationId="{F255E574-7BC1-4B2D-95BC-135BC0AA3AA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59" creationId="{EEE9D706-96B5-4BC2-B9C7-46A3D768C60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60" creationId="{14559186-5F7F-4987-A788-2395EFC39B5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61" creationId="{8FA2B767-2210-43DF-B175-146468121E4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62" creationId="{4D386FA6-26D2-4A4D-9BDF-D7BF2BE9972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63" creationId="{7E7DF1E0-9165-4E80-BA30-EDEC67A2383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64" creationId="{71BEAA35-71F6-455A-BFD2-6E77816E40D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65" creationId="{108529D3-CCA4-4B68-9179-CC9504047F3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66" creationId="{FE9B9714-574A-443F-9A4A-98432BAF39A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67" creationId="{D8CD9C3F-606D-4AF8-B57B-134C7D97C8D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68" creationId="{1DAC4119-F211-4920-95A8-CB0781FF399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69" creationId="{24A09964-BEF5-4997-8DEB-43A52F4BC5E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70" creationId="{F2A6F88A-A730-480A-88C3-5ECB4CC554D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71" creationId="{710A0304-9B65-4B58-8B9D-7F63201D7A4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72" creationId="{006109C5-E418-43E4-B3C0-524EAFD1F7E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73" creationId="{1331DA8E-1DD4-4757-94CC-2A6F8C9F871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74" creationId="{D9203BB6-2D36-4F12-B863-7ECCF73312D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75" creationId="{E27F4A82-D2E0-4B61-8714-83437E6B91F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76" creationId="{10550880-2AB1-431B-A3DA-12BD972F3AD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77" creationId="{FD3B39A9-0596-4900-93B9-9F6C232489B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78" creationId="{04BA4FBF-D16B-4BB3-BED6-1D4D68EF37D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79" creationId="{0EF605D1-8A0F-40E8-8A1E-911531A6100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80" creationId="{EE9BB1E3-F940-45B3-89C1-58EF7F3816D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81" creationId="{D96E19F3-37EC-497C-AC94-A0E24D5B00A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82" creationId="{FB2FAE6F-61E8-46A1-B763-14BC6EE4608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83" creationId="{5F1AFF61-5999-4F32-8F92-364E2CEC82C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84" creationId="{897F1C58-266D-4056-9357-9679D4B1750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85" creationId="{CFEB87B7-53D6-4297-9889-50E57702D2A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86" creationId="{777DE3E1-6D1F-4F51-B0C9-AE0E137D802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87" creationId="{B76AA699-3115-46CC-90E9-669340C513E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88" creationId="{8054A99C-FA63-4684-BC4A-C9439E5DDE8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89" creationId="{2D52A0EB-C6D0-4B3C-81C3-E0729E831FC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90" creationId="{B0B860FD-F2A1-4F2D-915F-64B1A1F54A1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91" creationId="{22A6A0DA-34B5-4E17-A8F4-4589EC78A36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92" creationId="{C28FC126-EA4C-4815-AB17-79099B69232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93" creationId="{42C364D9-5FAD-4C2D-BA0F-0022E8FFF59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94" creationId="{953EE80B-4DDA-4981-B890-C104EFA2393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95" creationId="{F3567A74-CB38-4A32-8840-317950E3642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96" creationId="{E53E1210-95E0-4775-B24D-F76992683C6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97" creationId="{D8EAD2F8-DB5F-473C-9123-662770CCA10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98" creationId="{9A44DA38-B408-464B-8BAD-5D0CF59FF3E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099" creationId="{CCDA72DD-ECB8-425C-9C33-2EA262BBF2B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00" creationId="{3F4BFF6C-3EA5-4735-9826-2F0EF295E6B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01" creationId="{84F87B4F-B384-4E30-9C1E-9DADB4C599C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02" creationId="{BBC814E8-E30D-4ED0-B931-C7F87586987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03" creationId="{6A7B80CB-5E28-4D40-B437-90B754DA94C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04" creationId="{3B9B0E1D-75AB-4AB4-B395-A70A448A77F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05" creationId="{7DEE23B7-611B-4DC5-B22C-7BD1CFD958F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06" creationId="{5D1C14C7-2DF3-40D3-A45C-98EE4BEE360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07" creationId="{F2247BB2-94ED-4C9B-A117-C3C26F292B5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08" creationId="{D1F8EFD5-8AF8-41FF-BC1A-064556623F3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09" creationId="{7349C090-41E7-4610-867E-EB7AA8ECEF7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10" creationId="{75CB8C6B-8E42-4198-9248-84D065A576A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11" creationId="{32323EBE-61BE-4D6B-BBB7-2A5D50A2CAD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12" creationId="{D96E8F36-999F-4087-B0DD-D0C5E4E8B7F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13" creationId="{D7D17F09-8C35-40EC-BD66-489EBBF9D7F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14" creationId="{32C66A80-233F-4B3A-B7A0-86B1DFE993C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15" creationId="{208931D5-3851-415D-A431-9ED924744CE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16" creationId="{0A731710-139C-48B7-96AF-B2DF47BD633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17" creationId="{41F9F350-467A-4884-AE1A-033C7A678EF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18" creationId="{13E70574-ED17-4A4B-A752-5EFA4D19A9A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19" creationId="{FF1774A5-8C42-4BEF-A3EE-809ABE83677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20" creationId="{E2B7AA7F-E31B-42BD-BCD9-FBFB15EB7D5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21" creationId="{BDFD54F0-A85F-42C0-BA72-94CE729B298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22" creationId="{4E7A2521-480C-4D1F-A370-EA214225F54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23" creationId="{260A2A4F-1E53-42D2-9A3F-404037B2EA0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24" creationId="{7DB7E1EC-7821-4578-B6B4-3A9B625C585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25" creationId="{B79C4342-2F7B-40F4-A85A-16F15AF992E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26" creationId="{EB5165F9-14D0-44CD-B4C8-97D723EAC72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27" creationId="{B5DC09D6-B900-4D30-8227-8C673A5D09A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28" creationId="{3B3B3772-604D-4184-A5BD-320E95B6C3B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29" creationId="{BB356039-96BB-4A73-A8A9-053AE3DB657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30" creationId="{CA1A7846-EEED-4AD4-A0F4-3492D623F8B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31" creationId="{F995EA47-17D4-4C66-AC33-F92F7F1D5D4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32" creationId="{C42E0BA8-F2F1-4623-A793-CD48A34F558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33" creationId="{BF38E33D-816B-4FDC-A989-6ACD0981311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34" creationId="{7421CE25-DA36-4D68-BC9D-206270DBB9B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35" creationId="{4E6469B9-20B2-46F6-866F-A77D13547A8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36" creationId="{D2D9490C-9E8A-4F73-A8B3-FA69A119918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37" creationId="{E15A400A-2DE3-47FE-80EA-F3A3D1A832F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38" creationId="{6121C325-6BAC-4AAA-A753-C8F1F4C02AA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39" creationId="{62944293-8CA1-4EF0-9F11-2F4E2BCA766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40" creationId="{B4A538AD-934B-45FD-86FC-93A69426D42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41" creationId="{177C158B-6BB3-420F-BEFF-6BF1A5BD500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42" creationId="{8B5201B6-C8A6-4BD1-ADFC-11D3100C0AF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43" creationId="{FE183DED-AA0B-41B1-9D97-EC5A6407790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44" creationId="{C1D269AC-9727-4015-80AB-8EE20F7CA5F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45" creationId="{682F9994-453E-43BE-94D1-85373555830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46" creationId="{D9337631-05FC-47B2-A177-03B132945B4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47" creationId="{8283CC64-528E-4516-B7B5-51419BD7B43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48" creationId="{09CE7834-9A62-4CEB-9BBF-49A62B33122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49" creationId="{C22017C2-60AB-494C-98B2-23BD02E7D32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50" creationId="{1049B2DE-34B5-41B1-82DE-4ECAB91DCA0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51" creationId="{8EF788F6-A8D6-4D4E-AC00-DFAEFF4E971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52" creationId="{6F7A7256-25AF-44DB-AE90-9DB6BA35DD8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53" creationId="{D41255AF-8582-4564-BB50-B02793C828E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54" creationId="{BCA33A9C-9AF2-4E1C-B9D3-E970F6EB9FF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55" creationId="{514197D2-05AB-403E-B76F-1105941AF7D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56" creationId="{35A67DF0-96CE-4F5D-A181-56ABEA52D08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57" creationId="{73B0C586-9F96-4BC4-A535-EA6D91C4EC6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58" creationId="{FA135C20-5868-4B01-80A1-2C0308C6A86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59" creationId="{C406583F-FF82-49D4-A9D7-365C63084CB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60" creationId="{AFF72861-3B8B-48DA-8903-A63BE064643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61" creationId="{1C464F4A-1C31-4A92-8BF1-209D955687A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62" creationId="{765859BB-C63D-4CCE-9E8E-C0120DEBBF6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63" creationId="{528356B1-3509-4F27-BE44-998EDEB6DA5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64" creationId="{1ACD851F-469D-4AE1-A76E-F7C36FCEE1A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65" creationId="{A9838DF5-F72D-4D8C-9ADB-157D74BBDE3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66" creationId="{FF0E49B4-C35B-4E11-8460-216BA3470F6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67" creationId="{ABD853E1-B2AD-4FE9-AA04-B239666BA6A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68" creationId="{F84D89FA-8093-49BB-AB93-B774FFAB2EA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69" creationId="{3DFC327B-7A05-413A-84B6-A5547D8991E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70" creationId="{46E005F3-CF20-4AE0-8903-7D85140B6EA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71" creationId="{D699FC13-D05F-4EB3-A080-DCA99D3709A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72" creationId="{FCF2CB84-29A4-4C67-8648-7C99662DD21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73" creationId="{62840D9E-B762-4F2B-BAE2-1B14185EE08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74" creationId="{93E0CEFF-5C0F-40E5-824C-84AA08535C3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75" creationId="{807DC420-B5F9-42C3-8F53-DB96CF31834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76" creationId="{1025C626-F6C9-473A-81D4-2772584E456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77" creationId="{DB05A1E6-3A3D-4E17-AA39-B0CCC06EA2D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78" creationId="{1580FD74-F530-4C25-9EFD-3B18432A384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79" creationId="{96F33830-CC6B-413C-B9F1-5C9302CDAA6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80" creationId="{73830890-9482-4A67-999C-C71B205F3CD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81" creationId="{0138BCEA-9B4F-4127-A0DD-C3A0F0E50C4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82" creationId="{78409CC7-950C-44F3-98E8-C99520C88F7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83" creationId="{6601E263-5437-4003-809F-7900B9625CF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84" creationId="{890B9396-A802-4494-83C5-7312940BF19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85" creationId="{A9C56859-FC3E-4C68-8E18-E60D3C03A40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86" creationId="{EA4AA726-9202-45B3-A0E8-B523F43F9AD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87" creationId="{0E933C98-AEFF-4C56-B4AA-C55AD929F74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88" creationId="{E10E6D0C-DF6B-4F57-9E1C-ABDFBF592B0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89" creationId="{E5BFA843-D626-4543-902E-3C713AF1111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90" creationId="{C2155268-9C54-463C-AD62-3449F8C291E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91" creationId="{BE4759B1-A572-49D2-A1AA-0B3BE2EAF76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92" creationId="{FEB43BE7-42D9-4D9A-95E1-09C317D9BF2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93" creationId="{CA4BB5CB-2BCD-46A0-9131-E9DE59A3667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94" creationId="{6A61B84C-428E-4831-A6E7-27AB4CC6CF8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95" creationId="{B108486B-35A3-4936-8A51-97DABFEF2CE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96" creationId="{577C2993-4980-44EA-932C-BAE1D6DF4D7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97" creationId="{55B11EAE-14BB-411F-B42E-46C38FDCFE1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98" creationId="{5D381286-3427-47CB-8CC2-CFF34F7B178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199" creationId="{A2710FC8-C374-440B-90E4-BA9187C4BE2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00" creationId="{BEF9636C-9040-45EA-BC89-4652302304E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01" creationId="{11127497-4195-480B-8508-4DF48BD9B46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02" creationId="{DCEFCFAC-561A-4C0A-B65C-4D8FE97AEB0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03" creationId="{85E8F133-22E9-44E8-AC56-555B3F9698A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04" creationId="{A64B5D86-8C6C-4886-9891-E52038126E1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05" creationId="{5B822F57-2FFE-473A-85CC-C0AC95B6E9E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06" creationId="{50E4F73B-D84B-48AD-AA66-65398260AA4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07" creationId="{320F706E-AA8B-4170-A6DF-C8B9EDB30B2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08" creationId="{8C343D9D-8964-4F2F-B295-4EEFCD73F38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09" creationId="{42A5718E-0A3D-4AD1-B76F-66656C69822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10" creationId="{BDEDB794-DD71-47E0-A7BF-B55F5FAABC3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11" creationId="{F856AA90-C9A7-45B0-BA38-EC08FB96A9B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12" creationId="{73F376A9-24A9-4E7C-9FE5-D0C5D850BD6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13" creationId="{4AF324E7-4FA7-43C8-AC7F-8F0666AC2A5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14" creationId="{4F23C78F-71F4-4FB7-BEB9-901F8A4CBDA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15" creationId="{FFC4915C-9285-47C0-A822-50060BEEBA7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16" creationId="{8300E983-F5A2-4A58-8B7E-EFADCF58752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17" creationId="{1247DD3C-1ED3-4F34-9D90-7E8D6375A09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18" creationId="{00644E82-ACAE-4FE1-9C41-F55FC83A93E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19" creationId="{5C987BF9-2644-4F5D-B14D-6F0F0130243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20" creationId="{D8D77D30-408F-4BEF-872A-6033DDEFEB8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21" creationId="{7567A584-17B5-469A-8245-E50F867F32B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22" creationId="{55A83108-EFB1-4612-BBB9-94A6DEA2D89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23" creationId="{22EE0C6F-3933-46DB-8675-449DF239483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24" creationId="{92342B9A-2D3A-4CDE-8FC9-693B41A7764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25" creationId="{081B330F-BA83-4526-99DC-528647B821F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26" creationId="{7FFE01AC-4D3D-4F1D-9950-E9B212CCA3E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27" creationId="{1F63A552-35EE-437B-9B13-E0C4A0EEC4E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28" creationId="{9C254261-AB74-4C8E-9FB2-80FC06E8369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29" creationId="{4B85CC52-3880-45F5-8859-20502E09F88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30" creationId="{5B321804-EBFB-4FC4-A5C7-BDD0A9104E5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31" creationId="{7A80A6FA-699B-44FD-9447-06A31CF19ED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32" creationId="{974902CF-8E6F-4C90-BC1B-6D290B3D716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33" creationId="{52AE99B3-30A9-497C-8426-7BB9DACE75F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34" creationId="{E5EB90AE-24EE-4DD8-94CB-0AC887AE8FD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35" creationId="{03F09B65-2B12-4081-B28F-164D7674BE6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36" creationId="{8878F6F0-611E-40C3-B7FB-B6E8EC61715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37" creationId="{4EBEB7DD-60B8-405E-BE12-4D54757EF3E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38" creationId="{915310A6-94E9-4B9C-9CA7-BD2FDD4FD65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39" creationId="{D4575564-264A-4A62-846D-05EAA036D8D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40" creationId="{89DC0135-FA89-4BF1-87DF-3359A550765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41" creationId="{BA1BEE06-3DAD-4738-83A5-E810C9B0439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42" creationId="{CFB49C66-9F51-4E19-98BB-740156067A8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43" creationId="{83D586B1-D33D-430B-B394-54C75265BC2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44" creationId="{4E8EC26F-4A99-41BB-A7EE-BCFA4E917CF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45" creationId="{E72B21DF-91D2-470C-B862-9E50B0879DC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46" creationId="{7E0AFD0E-22B0-41F6-9BBE-FB9D8B66075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47" creationId="{A2D708BF-73FA-4193-BF0C-8E31FE069EE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48" creationId="{B265C9D2-F189-4A35-9BFB-B8694F8CFF9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49" creationId="{C6BFA79E-5CC5-4547-B4A3-7C43009DD83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50" creationId="{F941223E-20A6-4644-B3BB-B8D94ADA9A0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51" creationId="{8C117618-83F2-417C-B543-DA7B777721B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52" creationId="{0BC21889-8A16-44F2-8BE0-9D4CB7A09F6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53" creationId="{32CE0FD7-48AF-413F-81F3-0EC580EEC607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54" creationId="{0911227E-4B08-4C26-BD3D-EE66AEF5B21B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55" creationId="{23E8AE4F-0C28-4E85-86F2-003193560E6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56" creationId="{DE53A985-F348-409B-B0C0-1FF52F1E64B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57" creationId="{F40BB053-F502-404A-9AFA-45426411AFE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58" creationId="{769BDF76-4EC6-4A24-99B5-CF2301C87F8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59" creationId="{7664EBDB-6500-461A-84A6-5856E79A236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60" creationId="{58285C05-20EA-4714-BAD3-A2DF7915DFC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61" creationId="{694C8ADB-0072-4CA5-82DC-000AAAF55D1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62" creationId="{F9BA4348-9AC1-4FB3-8A99-9CF78F557FE2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63" creationId="{027646DA-7FB5-40AC-A8B1-BAF3B646A7D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64" creationId="{E6466182-F5F7-48B0-83EE-596178A16AE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65" creationId="{8A6BCEB8-5D14-4223-B461-39EA02B3368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66" creationId="{F8D9781A-32EB-40BB-9A84-AA455D82F750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67" creationId="{9965E9F3-B59A-4F3D-BB3B-7F5187B77735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68" creationId="{25F962B0-D285-4E82-9F73-91E99E792A4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69" creationId="{69811E07-5C0F-4C8F-B55C-E73D7C71D0A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70" creationId="{EBD801E1-4E02-4ECF-96FE-0BD2F5E9549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71" creationId="{8A108870-B043-48E0-95BC-23FA2E5266D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72" creationId="{F8E1D173-15A7-45CC-9927-1B967DF7C5B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73" creationId="{6F9FD3FD-9C68-4155-8739-229557B7C7A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74" creationId="{162AF216-B9A4-4A5E-9B20-57C17C2B0FB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75" creationId="{701160D7-5ABD-4654-A136-8B82C4E1150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76" creationId="{04FC9A6E-3BFC-4F7C-94BC-25EC726627A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77" creationId="{9C64D48E-099B-4225-973C-ACED00A32C75}"/>
          </ac:spMkLst>
        </pc:spChg>
        <pc:spChg chg="add del mod">
          <ac:chgData name="Matteo Francia" userId="fbe833e6-b551-4418-a2a7-4d1023d25bd4" providerId="ADAL" clId="{90EB2723-F97B-4084-A390-02C7BBB0CA57}" dt="2024-09-24T13:55:48.938" v="1244" actId="478"/>
          <ac:spMkLst>
            <pc:docMk/>
            <pc:sldMk cId="4080343560" sldId="261"/>
            <ac:spMk id="1278" creationId="{209F382A-68EA-4320-B201-83A49484B3A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80" creationId="{C5279B32-9B88-45E7-8807-7D83C083408D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81" creationId="{68EB13DC-777C-4E81-B92E-0E17FFD66BD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82" creationId="{06D5CEFA-4C2C-48B2-BB2B-95344A07A049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83" creationId="{8CF598AF-B280-4AC1-B7AF-8FD76CD1CA9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84" creationId="{6A31A38C-EC02-41EC-A2ED-EFFF9362B85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85" creationId="{939A0491-B14A-4909-9409-40A6437990E1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86" creationId="{D293F9D4-0081-4188-8441-B22CEFD28674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87" creationId="{A066E66C-C37C-444D-A0DD-8FF2E3A72E63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88" creationId="{A1D410CA-6535-4853-8FBE-1B5FBE13ACF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89" creationId="{BC297C4C-1021-4E3A-ABF8-3012D54732BF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90" creationId="{3295C46F-407E-4BCB-A7D2-6A5542C1BE2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91" creationId="{3B62D66D-231F-49AC-9C39-442890EAD98A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92" creationId="{E0DDAD78-AA1B-458D-A8CF-71112645EAFC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93" creationId="{62CB5153-ADC0-452E-8EEE-D52C299E12B6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94" creationId="{8287FDA9-E240-4807-9737-33426E93C3CE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95" creationId="{49BC3A9E-C6C7-45A6-9AF6-3B4B20DC9108}"/>
          </ac:spMkLst>
        </pc:spChg>
        <pc:spChg chg="mod">
          <ac:chgData name="Matteo Francia" userId="fbe833e6-b551-4418-a2a7-4d1023d25bd4" providerId="ADAL" clId="{90EB2723-F97B-4084-A390-02C7BBB0CA57}" dt="2024-09-24T13:55:44.490" v="1243"/>
          <ac:spMkLst>
            <pc:docMk/>
            <pc:sldMk cId="4080343560" sldId="261"/>
            <ac:spMk id="1296" creationId="{0AC266C3-E8D6-4B3F-B6CD-95C545164D98}"/>
          </ac:spMkLst>
        </pc:spChg>
        <pc:spChg chg="del mod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00" creationId="{C4C4866A-6854-4ED8-91B4-34EB3C8975CD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03" creationId="{B7C140D3-257A-47A0-A8AE-9CEADA44C43A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04" creationId="{55627125-7953-403D-8DFA-72D1F930D174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05" creationId="{4D621B5F-F0BD-493F-BBFE-828DBD5D9B92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06" creationId="{B8C66170-52CD-485E-9C4D-B6EB3F7881DF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07" creationId="{CD313175-D886-44EA-A9CA-087F34BE6B9A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08" creationId="{42708D12-A8FB-4699-9E15-0694A26272AA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09" creationId="{A42E1C35-03C7-476A-9751-0799458C3916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10" creationId="{6B36BC7C-8501-462D-ACE8-E5D5139C884C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11" creationId="{3C77C30D-8926-4F8C-BF14-2DF75CA1B884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12" creationId="{BA73E374-2F6C-4B2D-BCB5-8BC87BA222AE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13" creationId="{D4B1D6A0-E864-4E40-98BE-1DEE7683C31D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14" creationId="{B0CADA09-236D-4CFA-A1C8-C34D7D12EBB0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15" creationId="{4B705233-F0EE-4521-BDCF-4AB0DCB755F9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16" creationId="{C67E029E-A59E-43A9-8B14-9974B87B3E80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17" creationId="{7AD715DA-3F3F-4296-B45D-ED416D69ED96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18" creationId="{7EA3938B-3E01-4E44-A74B-7EE0DDF45E2A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19" creationId="{7EB8F6BE-DC96-46E5-8ADA-76446911BCFE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20" creationId="{CEF0108A-F9DF-4B5A-B093-4D6B9F4EA3EA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21" creationId="{3A024EC7-DDDA-4EC2-B134-C160D6C7562D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22" creationId="{D7C20334-877F-4CDE-B54C-A06A714ADF72}"/>
          </ac:spMkLst>
        </pc:spChg>
        <pc:spChg chg="mod">
          <ac:chgData name="Matteo Francia" userId="fbe833e6-b551-4418-a2a7-4d1023d25bd4" providerId="ADAL" clId="{90EB2723-F97B-4084-A390-02C7BBB0CA57}" dt="2024-09-24T13:56:15.451" v="1246" actId="27803"/>
          <ac:spMkLst>
            <pc:docMk/>
            <pc:sldMk cId="4080343560" sldId="261"/>
            <ac:spMk id="1323" creationId="{563D1C5C-69EE-4517-8F35-9B2FB28878EC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25" creationId="{F1891754-CEB9-44C4-B686-7043EDA1CB4C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26" creationId="{543D377D-F31B-4F84-B2D8-9F23282E0D03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27" creationId="{B5E7BAF0-E043-4A57-B007-95BEDC5B7CC2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28" creationId="{32ECDF72-47B1-41FC-BF4A-0368B40283A4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29" creationId="{A4753558-8967-4F88-A1BE-681D8CC076FF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30" creationId="{7BBDC669-5B95-44B6-95DC-7D561639F53A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31" creationId="{57D00293-72A9-4288-A1C8-9EDCEC610650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32" creationId="{4F83903B-7E16-4F53-B9D5-D2C1C508B068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33" creationId="{E09BA2F6-2E87-477F-86C0-1C2801109316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34" creationId="{898C7815-8649-41A1-8D61-880BC001986D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35" creationId="{8ACAB1CF-00AD-403F-A38F-40CAA0FE226C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36" creationId="{8CD16639-8CF6-4CE2-9A41-FB84AA95CA83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37" creationId="{2FB78F0A-003F-407F-A888-557CE56FD5E2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38" creationId="{733693C1-6617-48C9-AAE4-A1BA55B52A45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39" creationId="{EB109EE3-45FA-41AB-B779-AE4AE6BC18AA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40" creationId="{5259D9B1-8128-45D9-A01D-B0ECABED061D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41" creationId="{1D52E673-FB6A-4283-BEA9-EC4B51E0D6AB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42" creationId="{D7A30511-75CB-49F0-A0BA-1B0786927CCE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343" creationId="{062EA785-803D-4438-9A8D-0098DD95BF7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46" creationId="{6063DD87-464A-409B-89B6-0555CE1F214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47" creationId="{D2DB3657-AE80-47FE-9E8C-2053CDC4BDA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48" creationId="{54175BC0-2A51-4C67-9ACC-6149AF1AF5C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49" creationId="{6DB3C369-6A1C-43AB-AD46-AD0F3FDDA8F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50" creationId="{9FAC409A-D4A2-4B21-9433-59CD973C79A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51" creationId="{EEE6D2AD-DECF-47AD-B130-0299A721CC0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52" creationId="{14FEA81B-1C4E-40C0-9FE8-50BCCC00387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53" creationId="{14A3625C-65B9-4DF2-B975-93C31A6D44E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54" creationId="{7809BC87-95C8-4B1E-8B47-2B63ACB79BE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55" creationId="{24167325-066B-41F7-A2F7-41641C61F53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56" creationId="{FEAC3D33-A1AC-4EDF-9F4D-AD6095DF394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58" creationId="{6143DDB6-816C-4D2E-B456-7E910152457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59" creationId="{07E03BB0-E5A8-4932-AE4E-AFE7F9CD30F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60" creationId="{72615103-A29C-4C98-9E01-297E89043D9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63" creationId="{4F80E04E-3E31-4745-BAE4-4B5B151C0D8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64" creationId="{71779AA7-6A22-4CB0-9279-271747667B3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65" creationId="{D2263357-2BC0-4C1D-BF73-05BD16736CB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66" creationId="{409A24BA-CE59-42CE-9B80-E5C43251728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67" creationId="{049AB445-9C18-413E-9D77-A9680BC2F27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68" creationId="{98B7B951-DA2D-4DA8-A66C-DDE2A76570D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69" creationId="{AAD37D30-070A-4BA3-945F-AB68D020559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70" creationId="{36A2A27E-E8B5-412C-A397-1F201972AFD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71" creationId="{5CC5FD45-29E3-4094-8120-4B6FEC9D5D9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72" creationId="{BBD474F6-4FBE-4BF3-BD4E-B817FE09565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73" creationId="{9A44D056-E1F0-4219-B863-C10C90C7EFD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74" creationId="{BC2A1DFF-C919-454D-B556-60BA10463ED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75" creationId="{72BC2B24-1E3D-45DA-BAD5-FE540A99F3D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76" creationId="{AB87EFDD-99BB-4D8E-89C2-86C90AD6C65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77" creationId="{F31E7DBA-F004-4F74-84FC-8CE3B87291C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78" creationId="{974E1D06-665C-45A4-8121-B07DDA32889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79" creationId="{E64EF208-AE71-4AE3-9FCD-DBE5D302F80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80" creationId="{E147A197-B08F-4B65-9CBF-C80BB4F42BC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81" creationId="{BE5AD52A-290D-4C85-859F-5F52549AD9B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82" creationId="{5077CDD1-197E-49A6-8E46-D17E32F47BA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83" creationId="{B48D8E9B-AFD7-4235-BA5A-137754D9C61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84" creationId="{81AF7D52-1424-45FB-BFB5-84AB91762C4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85" creationId="{BDE55C6C-5FE2-4BB2-AAD5-D43F6BDB0E5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86" creationId="{13FBB843-D88D-4BBC-99DF-3DA030B8BDB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87" creationId="{7F76FBA5-E50E-40AD-80E9-26776C1C5B5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88" creationId="{0ABE017B-EC52-4F6A-8EB7-8B597849098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89" creationId="{09EE21A2-8248-4990-8151-20C3E772CF1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90" creationId="{0D5FD8C5-FA8B-482B-851B-646EBCF7A74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91" creationId="{A089BF9C-DB48-4C5C-A5E7-21605FFB010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92" creationId="{4EB3C8B9-4ACC-4573-A991-F090246610F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93" creationId="{A8363FDE-1DF6-4BC0-9B20-E8D856192CF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94" creationId="{EAD49D39-29DB-4DBE-8E0F-E918D2A3ACC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95" creationId="{3C86E1BA-EAAB-4345-AFA8-8D1E42CA150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96" creationId="{1B052712-3A7E-4C51-8299-DE965EF797A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98" creationId="{7AB5CEC0-4DDE-4197-BDC1-F646CDBEE0C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399" creationId="{C2182F1B-20D9-43C1-87B5-E63BF3205AA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00" creationId="{5E4E1565-8695-47CB-9408-74DA037219B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01" creationId="{AE39C416-8E90-42AA-B24E-815ABD74BD4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02" creationId="{AB13E979-3F3B-42B1-9D4E-BFA49857F82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03" creationId="{7C05D92E-7FF3-4516-88F7-C7FE18E10CB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04" creationId="{811AC232-CED2-4C1C-8EAB-6C4F456A910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05" creationId="{2C3120AE-B482-4BFB-AADE-CDD44834EB0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06" creationId="{FF8752F6-E519-4F6C-AD25-66E64B2C8D1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07" creationId="{A2435359-3D1E-438A-8635-C9C36EA94CE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08" creationId="{6D3A73B4-84A8-4ADD-A3BB-CC90A179D2C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09" creationId="{0651A23F-D51C-41E7-84A1-0242F67F8CB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10" creationId="{A7EE8FAA-15A1-44F5-9457-B97C543F543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11" creationId="{2F9CEF09-717A-439B-9023-9A0286A8A62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12" creationId="{5CAFA89D-2081-4B33-838D-056ED9477CF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13" creationId="{E291D2CD-E2F0-4247-BEF9-2EB1DEDC740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14" creationId="{B39A1197-0349-499D-9D9F-7D00ED5BF9D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15" creationId="{BE30FDE5-485C-491C-8039-CC178EA5674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16" creationId="{BDBF8BD9-9DFF-4E08-ADC7-EF9E335AB51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17" creationId="{480B1D2F-52DE-46C2-B339-A404E98E5B1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18" creationId="{32C3C71F-214E-47B2-9C36-E8FD873E7691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19" creationId="{49F230E7-69B2-42EC-8BFE-D13E23055E0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20" creationId="{2123CFA6-B2A0-4FD7-B133-AE47B78F2F2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21" creationId="{627C6AF6-76F7-484F-AD3D-61097D95BA7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22" creationId="{C596A2B6-E706-48D5-AC35-C006DA09096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23" creationId="{A13D2463-C782-46AF-8E1D-2898E550A0E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24" creationId="{277D8650-0F4F-4855-8CE5-57681594F77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25" creationId="{4A04C268-7A74-4BEA-BDF6-C9E5112CD68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26" creationId="{13EC4ABB-6E07-4443-9371-77556D666C1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27" creationId="{C36B84D3-9EAB-4D4F-9ECE-277DD9AB0ED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28" creationId="{D8ACE287-22FC-48A0-9E83-CA6D8CC343B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29" creationId="{B35CAFE1-89FA-4A70-88A6-16488679D4B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30" creationId="{B75BF8F1-B146-48DB-AB50-889E27A79C2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31" creationId="{919B32F1-079E-4172-91AD-6DBAB2E3D16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33" creationId="{62EA8BF3-4601-4BEB-B77B-F66C0CD4EC4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34" creationId="{090D2895-6324-4006-9801-C12815E5E7F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35" creationId="{AC72D8B6-495C-473E-BE67-AC72A9B93AE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36" creationId="{794C7033-F44C-4137-A7D2-8E6D200D896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37" creationId="{2262E8D7-EF2B-480A-81D2-65E586D8C8B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38" creationId="{22B13743-AF4C-49DE-BDC2-DB0D8E3576E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39" creationId="{2C9A94CA-C869-45D1-8773-28EF3733C6A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40" creationId="{97AE647C-D1DA-41E4-8E90-C36FE1C52C2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41" creationId="{F4D5D411-2464-40C6-B0EC-63FEA9818C1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42" creationId="{A111EA06-EA6A-4764-A8C4-EB2A003E669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43" creationId="{DAA39733-047E-451F-8F59-542A9561584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44" creationId="{27F083B2-32DF-4F15-9118-E46733E6EDF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45" creationId="{5C3DB45A-5EE9-4521-A47B-8195EE3EB4B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46" creationId="{84E17155-4A39-4AF5-867C-B5E5D6C9E9F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47" creationId="{C88BF92A-ECD3-40DE-9985-2487474770B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48" creationId="{C86E1BCE-59B3-422A-A098-8FC2A8BD02B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49" creationId="{93F55954-C6EE-4474-AE7A-446061BB7B8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50" creationId="{15C05838-7501-4A53-9FBC-291C57430E9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51" creationId="{048E965F-EF46-4353-BE9C-819FEC882B9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52" creationId="{9C59F0CD-8A74-4435-8321-3AEB77A5E75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53" creationId="{8DCA1CB7-87E1-4E12-B202-D3BB8ED0DAF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54" creationId="{FA85EB95-560D-431C-8685-EC3E7500AA5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55" creationId="{63D95B0F-A4A9-48C4-BFE4-636ADD627AD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56" creationId="{545E2D5F-F930-40BE-A28B-52E35705E0C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57" creationId="{7A044FBD-2DA8-4688-BD21-CCDD6929D15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58" creationId="{8D47C990-98C7-4913-852E-5A706E453D1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59" creationId="{8D8B44DA-56F1-4A43-8357-0B66C9F069B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60" creationId="{EE5CA00F-636E-4A80-A172-EC451F0131D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61" creationId="{B6FEE74F-84FC-4C31-9586-B90AB6AF493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62" creationId="{DF3B31D7-39EF-4918-9B3E-9F9D20724A3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63" creationId="{FDBD17F1-4C41-4ED3-8C75-762A1AA408B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64" creationId="{AD3BB986-F7B9-4BEB-B734-8ADC80914701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65" creationId="{16994905-4F5B-4C07-80B0-9D060048AFD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66" creationId="{5CDDEE25-0082-49FA-BFE7-52C1D0F42B51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68" creationId="{513B990B-E880-49DB-8A4D-13A8500B374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69" creationId="{14278A17-3494-434C-A9F0-AE1D7D19CF5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70" creationId="{646662F5-08A1-4798-B01E-90BEF813595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71" creationId="{5CE2B6A2-AFCB-4711-B00A-16DDC24A5D5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72" creationId="{ACD8C478-6229-4310-A494-71712104883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73" creationId="{3C1DEFA7-05EA-4BC4-8908-DF44A7D71EE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74" creationId="{AF8BAD21-70F1-4D07-852A-967E3C2A5D4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75" creationId="{7ECA86C8-B694-4D37-A45B-B90A0E1B10B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76" creationId="{06BC3826-B0EC-44F6-B831-6EF45D7F18B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77" creationId="{5AC64093-7A7B-4F4D-A966-AA4C23C4B7C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78" creationId="{0AA7AC30-67B3-4A5A-92AC-0514547B8E4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79" creationId="{CF43BDC2-626F-47CC-B1CB-0137DEB56EB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80" creationId="{987CDCDE-641E-4B2A-8647-C8265ADEA0B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81" creationId="{8DE36A6A-FDDE-4D1F-9598-D6D22C792BB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82" creationId="{BBE4820A-5988-448C-818F-5FCB639F5FA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83" creationId="{D1B37D97-4DB7-47CE-8054-72F695370CA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84" creationId="{170CD942-3061-4AA9-81FE-3686490F42B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85" creationId="{889A66BA-2503-49D5-87FA-CA5A3039BAD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86" creationId="{D241F38E-99A1-4D01-8644-98905F9BB051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87" creationId="{42D12720-2F55-4DF6-A8BC-BD62FDDD516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88" creationId="{A8327F2B-ABDD-411E-9DF4-85B70A9BCC4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89" creationId="{3E7834A5-763D-4F27-B3FC-159ADCACC32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90" creationId="{A41C2663-6CC7-40FE-AAEA-3B5F6283E64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91" creationId="{1731DE58-A688-4F8E-BAFC-FBD4ED6F7ED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92" creationId="{7192E5B1-FDD4-48C0-AEF7-BE50DF1F039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93" creationId="{7AF28979-25CA-438D-97F7-4623986F9E5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94" creationId="{3410C0B4-30F7-43BB-BF91-2C5B0553C7B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95" creationId="{9E27120B-5EDD-41C7-B0E9-81CA62FDE06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96" creationId="{FFE391F5-AA84-46A9-8DD9-80379787DBF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97" creationId="{F57C5D39-2BC5-45C8-8A93-8282AB43952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98" creationId="{795D3D05-353B-40C2-8E21-C278F86190B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499" creationId="{BA41BD9A-CEE0-4D00-831C-F0229C118F9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00" creationId="{D76722CF-0008-420E-B427-D9634630C6F1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01" creationId="{BDA6F52E-4CCB-481B-A3CD-C48E6A44F13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03" creationId="{1FA4501A-72C6-4C57-9B5C-49231AF9337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04" creationId="{D01E509F-3FB0-4197-B0AA-80881DCDF38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05" creationId="{8C3DE3B0-8E5D-4952-89B7-513492A019A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06" creationId="{9CB97864-8C21-4C1A-8BB3-348B50592781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07" creationId="{8FAEF417-8EFC-4C66-B5B9-447F7EA592C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08" creationId="{587FED89-4D38-4A83-B213-DF0252DF631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09" creationId="{7626726E-3570-4B0A-90D6-80C9FCAAE25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10" creationId="{5A61C9D3-34F6-4992-A124-52D5BBF4517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11" creationId="{8FA4C60A-54F7-4C69-8310-017E1EAAB6D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12" creationId="{A219A9F8-0665-4CB5-816A-8B2DB9DC9C8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13" creationId="{AED48699-382F-423B-81B8-76829A7E0F2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14" creationId="{6659A7FD-4746-40E0-B520-E5F3064843D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15" creationId="{C6302E97-EEF0-4320-A8B6-0E4368498E2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16" creationId="{0D4A2BF4-A375-4F24-84DB-744265263B3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17" creationId="{99C198A8-B0BE-4571-9B2B-26BA5242920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18" creationId="{838D85AA-88D9-4D35-BA25-0E44CAADA69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19" creationId="{45C172A5-7AE7-481A-8DC3-4A5BA1F855F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20" creationId="{E330448B-16E4-4896-947C-42D2BFBF1A5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21" creationId="{27000405-D24C-473B-88BC-7F7AB03DC54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22" creationId="{B3F40AEC-D5CD-42FC-B125-BD73986B066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23" creationId="{5F7003D1-B8E7-4D4C-B82B-97CDD9A49A7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24" creationId="{CA84B9A8-D0DC-4AC9-BB40-BF108B3871D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25" creationId="{8BAF2591-5EDF-487B-8AF4-F75E9711D5D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26" creationId="{26EFCC45-C3E0-4FDC-87BB-9869FDE8560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27" creationId="{63F8C065-F8F3-4ED1-9E37-29E502FAE9E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28" creationId="{3C920FD7-A12E-49BA-BEFA-AB735AC1573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29" creationId="{D3C9FA31-BABC-4469-BDA2-0AA659C511E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30" creationId="{57E7FBF1-501B-4130-BADE-5547D206A32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31" creationId="{1CCB9892-91F0-43D8-AECA-D3A231A8F2A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32" creationId="{31C40AAA-CFE3-43F3-AB32-117F9C02C67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33" creationId="{393CB1D5-1339-488C-9929-E6334A8C491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34" creationId="{216FF650-5580-499C-9AD3-6767EA8F6B5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35" creationId="{52770574-E321-47E8-85EB-99E8F13B519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36" creationId="{76F89290-E77B-4B9D-870A-21B7ED674DC1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38" creationId="{C121F956-F89F-4D95-9899-DD1FBCCEEED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39" creationId="{37C7BDD5-F500-4B73-895F-01A9663CC51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40" creationId="{373167FC-535F-4CD1-BD08-22EDE942E2C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41" creationId="{40087091-B330-49CF-B9FB-53C4F33E981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42" creationId="{D6AA9F60-4900-4A44-A629-9E098EBC09E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43" creationId="{56FABF85-DFE7-4CA8-91BC-5A87839935B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44" creationId="{14D47107-B550-4AB6-A74C-525249DEDE6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45" creationId="{4E728654-AFC6-46C1-A31A-F14D19FEF5B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46" creationId="{E09F94FE-A52F-41AA-AF2E-D70239DDEC5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47" creationId="{09E2FA88-8991-4DD0-A72B-D63AA43E84C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48" creationId="{0808AD4F-0ACC-4895-9DBA-6718ADFD8361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49" creationId="{88D75F95-EAAA-4CB2-B37A-080EA52C0B9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50" creationId="{1C056736-28AA-4A1C-B30E-8C2416B93CE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51" creationId="{2C18E84E-7171-47EA-8F89-08E5913FF0F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52" creationId="{17E38DBD-B57B-4CD7-AF09-23CE28945F1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53" creationId="{A29E5D35-CB91-49D9-A931-DAB85AE1A4F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54" creationId="{F894A034-1B11-44CD-9C65-ACE97FF8A4B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55" creationId="{60F81C07-D302-43CD-92BD-412E71375E5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56" creationId="{9E45C2D8-90BB-48F6-B9AD-7B7470CE914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57" creationId="{57DEE47A-B081-4D92-88F3-B4BBAD9A3B1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58" creationId="{4110DF8A-801B-4C90-9EBF-5F2E9270D38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59" creationId="{6F5B4A10-58BB-4E54-85DB-19A2C2B44BF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60" creationId="{05E3EF35-C73D-4B2B-82F7-11EA881EA79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61" creationId="{B5656C09-1D6B-4ED8-80CE-47D9A8697C8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62" creationId="{B16055D4-B31F-494C-BD98-3BD90DB4D72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63" creationId="{A9CD7F17-C911-49AF-9AD2-CE6551256A4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64" creationId="{47EC6407-B714-4186-89CA-58FDBBF2E53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65" creationId="{EE41CBFB-E03E-4676-AF5E-FC75A3EC37A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66" creationId="{1775FD42-C06E-4DC1-B679-1359FF0DACB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67" creationId="{CC308359-EABF-46BF-B137-F1B07457DA3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68" creationId="{FA144131-39F5-4C32-A574-B4181982AAB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69" creationId="{16C28A38-2AEB-4E46-B809-D1FDA71EE31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70" creationId="{C925073D-E191-49AD-86D6-DCB371C80C0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71" creationId="{DCFCDA03-9F2E-4328-8FC9-9036DD3F395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73" creationId="{87C0F109-77DE-46FD-BC01-024A3C0D768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74" creationId="{8FF1DEE8-A3A7-4E69-8429-E34945BD8DA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75" creationId="{128156B6-7B72-4C0E-BFB0-E2F9A9F18B5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76" creationId="{83ADDD9D-F88E-412F-BEAE-3570C77C79E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77" creationId="{B4F9CCA3-4077-41A6-BAD7-CBEC64B48A2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78" creationId="{8E15125C-9A3D-44A7-AB96-494C38409C2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79" creationId="{BE1AE9D4-C140-440F-8C5A-268AF1E9D8A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80" creationId="{185ACCDE-C5BF-436B-8967-A0F6499B5EF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81" creationId="{F057BBCA-AF6D-443E-9225-B374AFEF039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82" creationId="{A9E13FD9-CD97-46A3-913A-864072E6ABB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83" creationId="{35432EC0-3ECD-482E-B586-CA7B7F7B8FF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84" creationId="{31C419C8-FAF2-4A88-B932-C153CB5CA1A1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85" creationId="{EA489891-12A8-4695-84EE-96D1DCD4AC4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86" creationId="{5397B8D8-DD6E-4592-944A-9E91401B970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87" creationId="{E9CD6064-DFD7-45C3-A4D9-E3F5C343094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88" creationId="{3E50A011-9BD4-4F47-929C-DF553BB0DB4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89" creationId="{3F7A234D-9456-4EE0-BDDC-EC0302C3EA2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90" creationId="{861D37E1-1ABA-4ACC-A51A-9F87008BEAD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91" creationId="{9DB020D3-0D58-4B32-AE42-ACEB0EA81CD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92" creationId="{2E348EFD-6BCF-462A-B9A4-17D8D5BA094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93" creationId="{5B3C5CD2-3F53-4D8B-A096-725F573668E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94" creationId="{C85721DC-E12B-48B3-8156-CDE182758C0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95" creationId="{535F8FA4-C383-4AAC-836D-6A1E6FAEE22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96" creationId="{2E7D3FA2-021F-4BD8-8D97-A5582D12F01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97" creationId="{48078D13-B72B-40A7-A1E4-7C316B09528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98" creationId="{F1F13043-E0C2-4174-8DF5-B4C5A7F56D0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599" creationId="{EB6A187B-3560-4707-B2AC-76182EF1906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00" creationId="{96CC15EA-19BA-436C-A93A-D5887ACB788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01" creationId="{D753C218-ECC2-4D9B-9F1B-86750E24632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02" creationId="{8C8FDBA9-6D9D-44D5-A6ED-A917E188024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03" creationId="{AD696B13-8F3C-4C06-A0C4-DEA3852F337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04" creationId="{6593F5F0-68FC-40F5-ACD8-8F11D0354B8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05" creationId="{455FCD8D-4304-4DF0-B49D-EA1E99EC931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06" creationId="{A6DF8A2F-1399-47A8-91C7-420EA93340E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08" creationId="{AD069AF9-32B2-4675-85D5-C43BB8D74C0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09" creationId="{23831394-B44E-42A9-AC9D-1B74E54B509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10" creationId="{D6736F73-B74A-4647-9316-6C5EB7E75CB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11" creationId="{16EFBDC8-45E2-4B23-8BE9-15103BBCECA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12" creationId="{52F64BE6-B007-4C3C-864F-99755DC32FA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13" creationId="{5643E6FF-4828-4219-89B3-63302930566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14" creationId="{E84EE2F7-D78F-4313-830F-A996C28E24D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15" creationId="{3122C789-DDD9-4D27-8AA9-92DA251E109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16" creationId="{3E733477-4EBB-4E32-8E10-522ED59AECE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17" creationId="{DAF549A6-35D6-4270-8261-065F340644A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18" creationId="{18A5D0F2-A698-4390-800E-0D06B6DF4C0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19" creationId="{97629ABF-03B7-4648-876A-89874DFF116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20" creationId="{896A113C-9861-4600-A791-CB0B77FB6A8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21" creationId="{7C1EF7D4-4AE5-48DA-82D0-E65115A20B7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22" creationId="{E0088CE8-64EA-4EBA-841D-2B7AD1B62C9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23" creationId="{1A50155B-DE55-4300-9A86-080D86CBF35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24" creationId="{F6B3FCB7-38DA-42A0-ADA8-131B028241E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25" creationId="{E5BB1E0E-C3F5-4EC6-82AE-ED51A6C0639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26" creationId="{7E3D234E-0AC6-493A-A49C-84F19A67AD8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27" creationId="{C7C9DD67-DA77-4922-ACAE-B448EA1F3B6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28" creationId="{112B4914-F6F6-43D2-BADB-AD08521D744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29" creationId="{701AC9BC-7113-43B7-9800-640BEABECC7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30" creationId="{148C473A-88A7-4A02-BA02-9129F6342FF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31" creationId="{CDDCC62E-588F-432D-8483-06BD8D4A1FD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32" creationId="{B6EFCEFB-0E6B-4389-A4E5-039B7D67098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33" creationId="{AD49531D-E6AA-4AAC-9442-025A273A0EA1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34" creationId="{7CD3E87E-F84E-429D-BBC8-3A7CC1D1785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35" creationId="{46563B06-D360-4D24-819D-6044FC51E51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36" creationId="{F66116B4-ADAE-4CCD-B238-77AE45F49CD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37" creationId="{A8FA9B5E-A175-4500-A8B4-5E1996A43CD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38" creationId="{F9A99059-A6AE-4D46-B34A-7A9988D4121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39" creationId="{EB5A0945-2318-4D05-B42E-5721B1F6700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40" creationId="{11E4238D-AC6A-4A48-A99E-2D212299122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41" creationId="{33D20F98-441E-4602-95DB-F6E12B5C5F2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43" creationId="{493B7B92-FF01-4FAA-A7C2-31E6DBD7620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44" creationId="{C7DFC409-34F8-4A0D-899C-840AD2B9033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45" creationId="{1E47D44B-106D-4D6A-AABC-0CCFC886553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46" creationId="{212CAD56-1871-4F92-A496-12519A67DAD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47" creationId="{3800A761-3F77-4216-B28C-57315104710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48" creationId="{B40FE90A-49CB-4A6B-8292-C6E8187E238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49" creationId="{3CFC71BE-314F-4F17-82FA-79CF1042F81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50" creationId="{25EA20AF-CC3B-4470-903F-88FB3539B60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51" creationId="{C78F4343-F8F7-4145-A233-461F651E4BE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52" creationId="{ADC38F14-F5EF-4D50-951E-77897F6308F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53" creationId="{FC8032BF-254D-4FCF-9A65-5ED4AD81D75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54" creationId="{9A8C2D6A-F282-41FB-8140-4E058F9A143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55" creationId="{BF06D7AF-802A-4ABC-92E5-E97E896F26D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56" creationId="{55F1C1DB-A4E9-4324-B116-8A40F4325B9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57" creationId="{FFCD66C8-2664-4D7E-92B8-D04185CC0AA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58" creationId="{3E8E4EDE-51DF-46C9-BDBD-C3AA706C866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59" creationId="{9C453BB9-1774-449D-A9FA-BD90BE58DC8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60" creationId="{FEDF6719-0FBC-4D02-BD9C-643DB44DAFB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61" creationId="{2E30D0BE-105C-4D9C-8B97-9642E325048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62" creationId="{A2FE20A0-1123-4A88-824E-5DE767764F4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63" creationId="{67D46C79-E326-46E1-9274-2444849D512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64" creationId="{E6D94B43-D7DF-4B49-A401-0B64F614C09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65" creationId="{6B4016C5-991B-4669-BE9A-F15681FB92B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66" creationId="{07DAEBD3-2582-42C0-8FDE-9BBF6CA7CA9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67" creationId="{F5A8D1BB-19C0-4CE5-8FDC-FF5AC9730A3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68" creationId="{30BA979E-45D3-4A6A-B6D6-24F76F548AB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69" creationId="{D714257E-F592-4936-961E-22326660B88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70" creationId="{C7BD76F8-242E-46E6-804C-3A08B72EA9C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71" creationId="{172D7AEF-1226-40A0-B4C7-F932A6EBFA9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72" creationId="{4909FE00-A5D1-4646-94D3-62803459EFE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73" creationId="{CEFBA351-2CDD-436A-840D-F36B84927BD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74" creationId="{FD338637-D5DC-4CAB-BD1C-CE6A76DE72C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75" creationId="{197C58CA-8540-4258-9B4B-1DE8344437F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76" creationId="{83BC9367-C62E-4055-99FE-D79276A2B76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78" creationId="{CC27D1ED-50CA-4D35-BDE4-E6BD713BB47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79" creationId="{EB6AFFCB-ED25-4C87-B619-1BC2DD2FC8C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80" creationId="{777F65F7-5333-4214-A39E-F70554C0DF9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81" creationId="{143CE1F4-C32C-48E7-9774-644D37604BC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82" creationId="{94FC5839-01BB-4CAE-A105-14B5B53C569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83" creationId="{D0222238-63D5-448E-B122-956F8A0387A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84" creationId="{790EEDBA-CFAD-4B97-9935-C193E925319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85" creationId="{9F1FFA4B-6C7C-4129-B08C-32D735E2830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86" creationId="{FD4B83CA-D5A6-416B-AB58-030D9931A191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87" creationId="{31CF8719-2D63-4AAC-9319-09835C8C415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88" creationId="{16686281-4E2E-40CD-94FB-C5672007EF78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89" creationId="{13E4049B-4BE0-414A-90C1-71A7F719425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90" creationId="{8B867E21-5C39-4311-A753-1C42AC77C57B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91" creationId="{69F7CEA1-8067-445E-BE03-3FB0967F65A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92" creationId="{6E8CC82E-9683-425B-8DC9-C1E9217F54A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93" creationId="{A773B82C-F616-4919-BFB7-02D0059B08F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94" creationId="{868241E2-6511-4E78-A081-F3BB1343B73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95" creationId="{2A0E5C23-8B7E-424A-B5ED-19B72320DC7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96" creationId="{ECC9945E-E294-48B8-991D-BDE410DE7B8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97" creationId="{4EA21C89-1DCE-4AE9-A057-EC82B2F0D2E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98" creationId="{22DCAF59-393B-47BD-BE17-99D9DC62A259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699" creationId="{C232628D-6464-4571-A819-AE9B9404875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00" creationId="{1242875F-D703-4C97-AC58-95F8296685C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01" creationId="{852E6030-C2D4-4542-94D6-F403BDE243A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02" creationId="{CEA3070F-47C4-4F5E-B02D-2DAE4A6F5E4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03" creationId="{7A5B239B-34D9-4573-8CB4-E00BF3566C9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04" creationId="{20D569D0-808A-46C0-9F0E-AEE5964F8C8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05" creationId="{066B7FC2-6DFA-4383-A9C7-50D6805E84C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06" creationId="{6CB9B9C3-5FE1-4A92-980B-77922FF444B2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07" creationId="{6992DF70-821B-4360-9D63-3666DB07980F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08" creationId="{D9313752-228B-4E05-AF73-567682FD556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09" creationId="{7A219426-9802-4D01-BA90-A555861BF4F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10" creationId="{D30F789B-F2A8-4A5A-AE91-5E36F0F6485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11" creationId="{3948E551-6E32-445E-993B-9D59A3A8F167}"/>
          </ac:spMkLst>
        </pc:spChg>
        <pc:spChg chg="del mod topLvl">
          <ac:chgData name="Matteo Francia" userId="fbe833e6-b551-4418-a2a7-4d1023d25bd4" providerId="ADAL" clId="{90EB2723-F97B-4084-A390-02C7BBB0CA57}" dt="2024-09-24T13:56:22.064" v="1248" actId="478"/>
          <ac:spMkLst>
            <pc:docMk/>
            <pc:sldMk cId="4080343560" sldId="261"/>
            <ac:spMk id="1712" creationId="{8E6B4AD2-C87B-4B77-B54C-3D05EDC60021}"/>
          </ac:spMkLst>
        </pc:spChg>
        <pc:spChg chg="del mod topLvl">
          <ac:chgData name="Matteo Francia" userId="fbe833e6-b551-4418-a2a7-4d1023d25bd4" providerId="ADAL" clId="{90EB2723-F97B-4084-A390-02C7BBB0CA57}" dt="2024-09-24T13:56:44.984" v="1249" actId="478"/>
          <ac:spMkLst>
            <pc:docMk/>
            <pc:sldMk cId="4080343560" sldId="261"/>
            <ac:spMk id="1713" creationId="{DEED4726-1E1D-44D9-80F0-965072AD9F2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15" creationId="{8015195C-4FC5-4DF6-ABE7-97014A4F7A8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16" creationId="{CF39E0F8-85FA-400F-A6CE-7B036A5B9CE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17" creationId="{82A20CD6-DCAA-4250-8422-838DD8CCBE0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18" creationId="{7DC95A1B-EF5C-4778-9B04-EBB78093E6F3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19" creationId="{B9EAF4F0-6FE9-4670-B5A4-073304EE4C4A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20" creationId="{214E453A-2415-45DC-8950-A039635CF59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21" creationId="{9DC2A8D2-84DA-4F0B-B047-4D3CE0B8FA27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22" creationId="{A9DB4579-59F7-4517-BE48-274AA8DDE8C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23" creationId="{4A7BD7B1-D161-413D-BB42-7AF13DE3DBFD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24" creationId="{C4FCC9AE-E70E-4662-99E6-60924C0AD805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25" creationId="{6173AAFD-ECC9-4693-A522-B2B2CB4BDC6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26" creationId="{2E1FE29E-B146-43E9-A4E7-9B3A4D3A5A10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27" creationId="{379E44CF-8F63-4B81-A8A9-D8D17A3A9034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28" creationId="{598DF3CE-C4C7-439A-9374-FAAF99B7DDE6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29" creationId="{2516495A-8FDB-469B-AA93-BB3607D2114C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30" creationId="{5A01AD02-B236-4688-9039-47805C6296FE}"/>
          </ac:spMkLst>
        </pc:spChg>
        <pc:spChg chg="mod">
          <ac:chgData name="Matteo Francia" userId="fbe833e6-b551-4418-a2a7-4d1023d25bd4" providerId="ADAL" clId="{90EB2723-F97B-4084-A390-02C7BBB0CA57}" dt="2024-09-24T13:56:20.539" v="1247" actId="165"/>
          <ac:spMkLst>
            <pc:docMk/>
            <pc:sldMk cId="4080343560" sldId="261"/>
            <ac:spMk id="1731" creationId="{80B6FD44-8634-4E2D-9078-807742690253}"/>
          </ac:spMkLst>
        </pc:spChg>
        <pc:spChg chg="del mod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35" creationId="{C694C0BE-40C3-432A-A63F-AFA3F1A2CFAB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38" creationId="{8D024B03-13DD-46E4-A1C7-EF50F24A341D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39" creationId="{0399A524-8C2D-42C7-A691-5A504424E7A6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40" creationId="{E36731D7-F6A0-47E7-AB11-74B486A02C3F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41" creationId="{F7EBA55B-996C-4378-A1B3-BDF0CEF3A370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42" creationId="{BBD3C2CE-4AFF-4609-A5BE-20F513D910F0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43" creationId="{0A343192-FA84-424D-8C35-14C087F48320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44" creationId="{FE4F11FB-22F1-4243-A29F-84538FB8DA19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45" creationId="{6335CE04-8B7C-4BDC-A973-572D5905E1DC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46" creationId="{C7ABA159-338C-44E0-91CD-0F21FA9F0EB8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47" creationId="{2A5B41A7-AB6E-45B6-8902-12268EA2E3AE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48" creationId="{F33E619A-9A7A-4690-9176-9AF174FA3FE1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49" creationId="{8695AEC6-6FF2-4581-A988-43B190584EAC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50" creationId="{BEB33A2C-C73F-4377-BCAE-671A89EB57D7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51" creationId="{49AAB4D7-C9A4-423E-821C-D42553C68A5D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52" creationId="{E0B70856-9989-40D2-B7EE-5258861CAA90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53" creationId="{6A6E110C-DD33-4590-A297-0624F6A92C06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54" creationId="{194CB278-4D27-4C26-86C3-08237352E7B0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55" creationId="{1D07C379-2237-4D69-B4BA-4D82A359B20A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56" creationId="{56716443-59DC-4983-A5B4-20EC30929018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57" creationId="{6F0E1E1C-46C8-4E1B-A3CF-26C9AC6403E7}"/>
          </ac:spMkLst>
        </pc:spChg>
        <pc:spChg chg="mod">
          <ac:chgData name="Matteo Francia" userId="fbe833e6-b551-4418-a2a7-4d1023d25bd4" providerId="ADAL" clId="{90EB2723-F97B-4084-A390-02C7BBB0CA57}" dt="2024-09-24T13:57:06.155" v="1251" actId="27803"/>
          <ac:spMkLst>
            <pc:docMk/>
            <pc:sldMk cId="4080343560" sldId="261"/>
            <ac:spMk id="1758" creationId="{684A1ED1-D374-4D43-A605-A56BB041DA45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60" creationId="{85518440-2CAE-4D60-88A0-7CE1331026A8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61" creationId="{06FAD3E8-55C0-49C0-AD02-7CFE74741341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62" creationId="{33E6BBD5-A751-4939-A70F-C45867FA3AA4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63" creationId="{0AFAA45C-D6B6-49F5-9513-5866745845DF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64" creationId="{5503A932-DDD2-4805-8577-393517B0D040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65" creationId="{51AAB8A7-6CE9-48F6-B144-170D5A1046C3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66" creationId="{8AE51382-5F53-4809-B5A2-AC5FBDDEE3DD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67" creationId="{E9A1CB73-B311-4B93-90BF-08D897BD0603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68" creationId="{DBB008A6-0EB6-49F0-995D-537677D5FA2D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69" creationId="{612E26D3-4199-4A0A-801E-3B67DF60F67B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70" creationId="{ECCBA700-2618-43EB-839B-1CDD4E41473A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71" creationId="{3189C967-09F6-476A-BC59-6033D715E83D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72" creationId="{7EE4D13B-19D3-41F0-9CA6-6D6E052E12C4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73" creationId="{4AF05287-C290-4751-9A86-9251F86E4D99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74" creationId="{7BB94CDC-1C8B-4777-B173-598C0378BF5F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75" creationId="{92828046-5FBA-433B-B6CA-45124BA845BB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76" creationId="{BE4F027F-FE6F-4F5D-9355-E82FC0F59623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77" creationId="{F62DB705-E5E5-4158-8C7E-2CD4286A86DF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78" creationId="{389EC49C-9A88-4490-9B3D-C4F038FD3CFD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79" creationId="{F8606856-9461-4890-BA0D-ED4CC4C9CBBE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80" creationId="{0DBFF6BF-3453-4201-9EB1-4D0B0368BCF8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81" creationId="{AFDB211F-5F2E-4733-A2CA-8D7C6B4211DE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1782" creationId="{B8349D9B-7A3E-4541-B4B6-675722D62C9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785" creationId="{FB54F5A6-BCD8-4818-AD0A-F22FB701ECE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786" creationId="{65BCD59C-BDA3-4089-B28C-F1EF7AA4F8A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787" creationId="{A1D29E80-C835-4182-87F6-9624071647B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788" creationId="{FA397F9D-1A1A-41AB-A3F8-4DF96B1CF34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789" creationId="{EFEACA41-DDEA-4B42-86AB-AB3E14C8961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790" creationId="{75CA20B7-7E71-4441-988F-89A15F70536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791" creationId="{F75AA721-E099-4745-B903-720AFC140A2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792" creationId="{41D267F8-9CC3-432C-BD8A-AC6F84EBFAE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793" creationId="{758D4713-BE19-4642-83F9-A66E3D0D93C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794" creationId="{87AFAC98-2C6F-44FA-A215-5E2C6524EBE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795" creationId="{CF5EB7A1-524D-4E99-B4E8-535B0437FFC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796" creationId="{9E8D782C-179C-46A3-8596-9AFC7D0C43B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798" creationId="{09A2D633-DEE5-48BE-A9D3-ED56629D192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799" creationId="{D642EC48-0116-4DD6-83EE-82DEEC6DF01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02" creationId="{AA856EA6-0D39-4FC5-A453-14336292FEE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03" creationId="{2D73B349-F303-42C2-B5BD-CF14A529FCA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04" creationId="{27ABF30D-AD33-4548-8A31-846A9120057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05" creationId="{45441348-A628-4B53-9563-DDD3B0F6C4C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06" creationId="{9AACEBE0-59A4-4F58-823E-3399A4A8AF8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07" creationId="{B74FB8F0-5A69-4134-B05A-07E79A10BBE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08" creationId="{8F1C44E5-B3D8-414B-B3FE-67B6D63673D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09" creationId="{434960FD-E0B9-4974-BC6E-A43B47CE20D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10" creationId="{D73A2121-3489-456F-9D2C-76E45B1C703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11" creationId="{A1C5F500-D642-4E7F-9F44-71790CAF135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12" creationId="{AD64E6D7-0BC2-4CA3-BB62-BCE4F2071FE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13" creationId="{83D48300-A38F-4253-9CA0-8DF164E35EA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14" creationId="{25578D18-5561-4C15-9D8C-3177EEBA707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15" creationId="{CBA58844-6C39-43BB-A0E6-39565D94E3C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16" creationId="{5CE40EAC-DB88-446D-BE89-9B404BF90E5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17" creationId="{BE18FF46-A435-4E7D-9F88-D2C4B412223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18" creationId="{B2B0FF1E-0B68-483A-B956-483195CA1BC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19" creationId="{5AF8BEC8-EAE3-498B-85EE-B65730D1AE7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20" creationId="{26818500-B297-4DFB-843B-F27162C88CE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21" creationId="{B794B45D-C3D6-4505-9233-07F50B2FC29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22" creationId="{5A708B36-4F64-4CFF-8B28-5779B9BC41F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23" creationId="{F4E0B504-6667-4B48-8528-E545AEA368B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24" creationId="{178974E3-6060-471A-ABC4-630E8B5F028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25" creationId="{92E18B70-8F77-43A8-B4A4-11331A2C1C8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26" creationId="{C4E86221-8DD9-4FE8-83E6-68D8E8D895F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27" creationId="{08DC9662-C29D-4F36-982A-FC5F525677C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28" creationId="{A4603663-9F64-4A65-A236-176E7716C5B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29" creationId="{9E596A89-C2BE-4F10-AD4B-1ED0C2064D4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30" creationId="{E1FB1E63-89F5-45C5-B39F-B74B7355728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31" creationId="{603D446F-4C3F-4FC8-B92C-A192CD8108F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32" creationId="{7B73D07A-7BA2-41C5-8D6F-AECCCC1AD8E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33" creationId="{5CE0B53C-DB13-40D6-8ABC-97DD151A8FA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34" creationId="{BE734915-118D-4471-81BE-692B5DABE9F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35" creationId="{9E142F0D-9660-45B4-86E4-075C7B4445D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36" creationId="{467AE7E2-DD0F-4BEF-AB28-3EBE8A002B8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37" creationId="{91F4EBEE-ED9C-40C4-9EA8-4413EBAF556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38" creationId="{28206634-0403-4860-BE8E-83CBD28B394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39" creationId="{4CC0E1F1-9B31-4127-86C8-B9DD71C635E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40" creationId="{7B644946-600C-406C-AB91-B4F3C900ED1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41" creationId="{CFE6F468-376B-48BB-BD12-E6E9C70AB38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42" creationId="{ED75F9F7-D9C0-4BAC-8D47-88BAB6E9322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43" creationId="{FB1D51F8-48E4-4408-8C4E-BDD5E68A76D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45" creationId="{64332CA6-B450-4C6B-A6CE-52B5E27A1C4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46" creationId="{3FFAF04C-B55A-4872-9B64-68A6F88D367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47" creationId="{0E18598A-001F-4872-AB2C-270019E1E37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48" creationId="{7B50B657-2E20-4407-BB63-8CEB8254339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49" creationId="{EE615F1F-D2EF-4BBB-8C4A-5047B4DEF55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50" creationId="{B3855CA0-1B84-4EE3-932D-F937D860142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51" creationId="{AABD8602-3708-4F11-9E5E-5AF65FBA471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52" creationId="{371096E9-32FA-4CEE-9B6A-C6FED937D84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53" creationId="{C17F34A5-296D-4204-91FC-6F9D74F016C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54" creationId="{730029B1-BA93-4605-8EB0-6AEA56CBD90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55" creationId="{B10EF3A0-2E87-4F90-90F5-D7FB1FF3420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56" creationId="{55B5ABFC-1438-4900-9F5C-7440F26129B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57" creationId="{D4B0EE4B-B852-45EA-983F-13C3CD200F5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58" creationId="{8B6B41EE-63D7-455B-B8A2-7A685CB89F5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59" creationId="{C335005F-29E0-4D4F-AC01-8660FF3AB17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60" creationId="{AED1B338-51CA-4EC7-BF7B-7E3695335CE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61" creationId="{23B7A518-7706-476B-865F-980B0F9ADB5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62" creationId="{25300C51-4DA8-4651-8DD3-59613646A20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63" creationId="{97832EE9-6062-420D-A575-1E8D8ADD201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64" creationId="{2D0BFAF3-F82B-4F7E-82CA-A987DB33CE8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65" creationId="{F74010D1-E65E-4487-A331-923D86036FE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66" creationId="{F47A61F8-6ABD-4235-AA41-097ECE2E0BE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67" creationId="{C61B82F3-7EB4-42E9-8A5C-FA37F51C60C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68" creationId="{83FE0300-9CCC-416B-97FC-A2C15A735FF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69" creationId="{2A5CF0F0-D116-42A8-B760-F1D1E64C6A1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70" creationId="{16ABD840-490D-456F-9733-3C41203F3F6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71" creationId="{50A970F1-EDB4-4A17-A811-8A86AE50944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72" creationId="{E6AF2454-702E-4660-9E11-6B7EE51DF25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73" creationId="{F4156928-FECD-4227-9E87-3D843038B1F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74" creationId="{9017843A-63B3-4F8D-AF4C-9AA305680EC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75" creationId="{BFDCE8C1-75A2-4154-8333-9AFB593FD45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76" creationId="{D87785F7-B583-4208-8460-0758D619795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77" creationId="{DED33649-C266-4F68-A4FB-A2256FD130C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78" creationId="{5806C0A2-3F19-4932-8C40-7F9519FB744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79" creationId="{8CBB4838-9FC6-472C-8B62-64CBCDE59BE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80" creationId="{2EC43B39-1936-4F79-A835-CE18344D50F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81" creationId="{63D8E8C0-4601-4030-BC49-3F0846E3988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82" creationId="{B4CD591E-958A-441C-A9D6-1B031DC3653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83" creationId="{BF692DE4-74D5-4459-B43C-26DF7BBD205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84" creationId="{9E0A4D4E-6CED-46BC-9FC0-DA280DA3431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85" creationId="{9597BBE8-088F-408B-A5CF-28BDF2F2812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86" creationId="{806E2787-FE6F-49C8-B9C0-E4EB52B6828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88" creationId="{4D134140-2F65-4B41-B774-FA9A5DA44EB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89" creationId="{A6092A5C-1BD3-475F-B929-0C7B01AA842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90" creationId="{4C64EB15-4329-4325-B960-1103CA23375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91" creationId="{4EB17901-0BBD-4BAE-BB5E-1FDB4039E98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92" creationId="{2C58308E-E406-4CB1-A092-5C5DD13B0C5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93" creationId="{EB87E3CD-57A3-4ED3-916D-744F5FDF693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94" creationId="{A7C347CF-0232-490D-8C4D-592A5E2A66F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95" creationId="{0E135DE5-B9A8-4061-97B2-64C57FECD73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96" creationId="{AA7597D7-4700-480C-B152-E0C427F53CF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97" creationId="{521D9A6A-4325-46AF-983B-EC87511F2E8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98" creationId="{7B84383A-C2E7-401E-BD21-DB68641B4B3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899" creationId="{40430AC1-39D1-4564-B17F-09E76CC607F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00" creationId="{1A2FF94A-7A10-40A4-8958-14BDD4C50CC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01" creationId="{0E30E6EE-E74A-41AF-B64E-0611C97F29A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02" creationId="{CFF3B2F8-6EF5-48AD-9D8C-2D43B66E473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03" creationId="{7160AA8A-54AB-49FC-B522-44AF38958DB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04" creationId="{5C9FAFD2-8C1C-45AA-BFC6-5620C1B668C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05" creationId="{2F809F1D-BB8D-494D-A50F-D3DB5E62229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06" creationId="{DA367380-C7AB-4469-93F1-24870D4A991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07" creationId="{9E0D822A-1CAF-4402-ACA9-610A292D388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08" creationId="{EAB3594B-C346-4909-B7DE-B75F9FF6E1B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09" creationId="{D593ABA8-0C1C-4CCF-91F9-277851712FB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10" creationId="{28B5F8C4-144C-41A7-A23C-8039B323B91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11" creationId="{078470C6-5B50-46D3-809E-A92B7C9D443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12" creationId="{6560B09B-3EB5-4969-A0AE-8FB781AAEA1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13" creationId="{6D6903D2-0CBD-49F8-A8D8-175B84D9F25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14" creationId="{4650BE5D-5A07-4A67-90E6-CEBDCC8C6FF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15" creationId="{3E5BEC2B-4F32-4DC8-9E70-4805F3F801D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16" creationId="{5921F9CC-F4A5-499D-B1FC-379D3A03EA5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17" creationId="{01148913-23F6-489A-BADE-0F5B9383783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18" creationId="{7CE6CEC5-3E76-425A-B76C-A21D84E36E4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19" creationId="{ACF8A8EC-71FB-402D-844E-EF850C5E25B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20" creationId="{A304DAAA-3ECB-42BE-BB1F-3A8B149BD31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21" creationId="{B2505AAC-E455-4160-A0C1-298F4CD3632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22" creationId="{1C33132E-0998-498A-BA55-CF5953CA2E6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23" creationId="{AAADF6EF-7CCE-41BA-AB62-8B5C7860D52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24" creationId="{9013D987-FFE3-4B81-9BAE-C9F8695A43E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25" creationId="{B9B7624E-692D-4F78-98F9-E707B93F7A0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26" creationId="{8CE5DD9C-0A30-4A4A-97DA-707A62A96B5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27" creationId="{24F1D576-80DE-472D-951D-F3074540CA6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28" creationId="{508201E0-050D-471F-9376-F3D15C2B1FD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29" creationId="{A496A58A-FCB4-4612-B28F-7AD8B2752D8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31" creationId="{0F02CAF8-D82E-46B1-94F4-7937CCAFFA9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32" creationId="{C1B81F6B-3B5B-4B97-83FD-8628EF15F88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33" creationId="{288760EF-23B6-48E7-804E-AB639B819B3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34" creationId="{25514996-DB6B-4652-A41C-43DB84F7081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35" creationId="{882C9140-3D16-4A87-8712-06820257C01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36" creationId="{F549D26D-7738-4FAC-B978-989B3ECCC3A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37" creationId="{58CA6237-F52A-4E83-B171-858D5EEC8FA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38" creationId="{0BF7B136-046F-4983-BE53-6D905092EF8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39" creationId="{DE85038C-A55E-44FB-9B45-E110267C9F7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40" creationId="{1A897218-C736-4458-BB30-3CEA91E0363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41" creationId="{AF924A93-E26F-4442-ABFC-B407559ECE9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42" creationId="{1FE3D090-5466-4682-AA6F-EDF02C62067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43" creationId="{A77C3539-27F1-426A-83DC-B04A04850C3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44" creationId="{B1B30641-2C8A-4477-98B1-165FC4B926C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45" creationId="{4C597C3D-A057-4C2A-89AF-AD728E7B215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46" creationId="{D5389ECD-51B8-4F5F-A971-0ABFBC7EF6E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47" creationId="{7EFE6F5F-3266-42D6-987A-0537A55EFE1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48" creationId="{EDD0C1D9-7ACF-49C4-BEB8-A75506838AE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49" creationId="{71E22466-34E3-49A9-BB02-CF596DAE632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50" creationId="{431B8955-C153-47B4-BE94-096935E0002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51" creationId="{896DA722-631C-4E48-AFBE-87E91E58F23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52" creationId="{A066BB4B-0B55-4038-8F10-A4C731B4176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53" creationId="{11197F7E-B80F-42FE-95C5-B20BFF4BE26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54" creationId="{2C582456-046D-4316-B73B-F39700B2882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55" creationId="{AA994AC3-6637-4C25-8676-2C574758914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56" creationId="{7CCC2D34-7C6E-42DC-B8AC-52694CFBD49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57" creationId="{A27597FB-8C66-4A02-94F8-F808904081C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58" creationId="{786C428A-FBE2-470C-AC93-3FCB0D96161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59" creationId="{7782916E-8527-4347-87AE-02D55C0C3CE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60" creationId="{9C92D082-D669-4B16-BE21-CAF9E5C551A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61" creationId="{3A42DABC-F7A3-4B6A-8609-E72F09B6CAF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62" creationId="{84F8F245-352C-4356-AAA4-D141F0427BA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63" creationId="{D7F12E56-600D-4924-ABD5-591631051D0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64" creationId="{90E0E10C-C62B-47D1-9D3B-0604BC6FBC0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65" creationId="{29F7CCBF-B5CC-427D-898A-89C4BD99696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66" creationId="{C9B4EFE9-E021-4826-AF2B-48EA1A6CB58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67" creationId="{C53223F4-E7A3-438C-8DE1-85BC154C3C1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68" creationId="{4F69E58C-38BE-454F-ACD9-6F75AD99FC0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69" creationId="{A71A5025-7CBF-49CD-8D54-C2AB1CAAB6A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70" creationId="{490EC572-77FB-432F-9443-C4501F2D25B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71" creationId="{EA98B974-EE71-4824-A1F1-B07CA75836A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72" creationId="{FF9E1C7A-71BD-42C0-BE77-1628A9C9EF0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74" creationId="{828CE0BA-4FB2-4063-8D19-A0F98C7EA4D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75" creationId="{2CA90F8E-1567-4E55-B40C-EB36B183311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76" creationId="{6E01207C-4939-411C-B0B9-32FFB95BE6E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77" creationId="{CB7075D5-5AE0-4C41-89AF-E7CA3078398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78" creationId="{D47237D0-3EA3-4ECD-97C8-EA51D622E8E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79" creationId="{093538AA-4CCA-4869-9A7A-3DE012AC82C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80" creationId="{4F84EF83-1ADD-48F7-9801-EA8C04AB498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81" creationId="{9B84B44E-1535-4586-A6E2-E42D1C01921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82" creationId="{46DD04AE-E88F-40D6-A3CB-F007C8BC3B7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83" creationId="{2542719F-9017-4017-920E-ED75523188F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84" creationId="{51494E8B-46D9-4A62-9435-2E7A1ECB5F0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85" creationId="{46754F82-5626-47A7-8A63-9683B0BF983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86" creationId="{085B5467-84D3-4E90-A99B-CE28158CF17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87" creationId="{3E6844A6-39DF-499B-933C-2EF6C61E1FC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88" creationId="{9E025C23-75F9-4DB2-84E6-0B78E46EB30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89" creationId="{734B3A74-1A11-4834-8AE3-CFF46A7FB5D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90" creationId="{053410F7-6F2E-4DD0-92EC-A91B3725845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91" creationId="{394F91E0-F7AE-4AF2-A432-1D457502635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92" creationId="{5AED186F-49C0-4B2C-A0D5-E64F1B5400B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93" creationId="{31DF1039-56B2-4D6E-AD84-99F06CC72EA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94" creationId="{C540EC65-FE15-417B-96E9-E7EFD1454DA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95" creationId="{C47C8554-A708-4EB7-91D2-AF069452E49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96" creationId="{8960C10E-7D00-4677-BEAB-130854A57BC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97" creationId="{F2C42063-D18F-49EA-AEDB-0C8A12C75F5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98" creationId="{C4E800E9-3A35-431A-BE70-2AC7BAF87CE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1999" creationId="{8DBF26BE-30AA-4C14-8EA3-18FE2048AAB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00" creationId="{5C2A3BDF-2FD4-4327-80ED-88A5044DE41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01" creationId="{595542AE-677D-4B45-96F2-8693B62C487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02" creationId="{71FDA6F1-5373-4A3D-8790-2BB01263EC9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03" creationId="{9B413346-6876-4A99-AA0F-89A2F6E9C85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04" creationId="{E0DBB27D-3A07-46D6-BCAB-7EA09E782D3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05" creationId="{252C0CC2-6E4D-4302-B057-E10C1C756AA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06" creationId="{0652931A-0FCA-4E86-828D-4A6A9CBDAC1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07" creationId="{0E6F38F9-AEC1-447C-830B-29448E32207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08" creationId="{25AB966C-AAC3-4D10-9670-CC99C7CCFB2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09" creationId="{95FE08AD-A44A-46B0-9814-4BD445D9CCE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10" creationId="{F7069172-87C6-46D7-9779-115FF6ED0CA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11" creationId="{5D29D9CA-31C7-4699-9A55-BA12D7B7494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12" creationId="{6B6B2B63-D02E-4111-9AA4-87E1D1EA539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13" creationId="{E50D7C12-C8FE-4F0E-9A68-CCC3163E2BE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14" creationId="{5566C383-0226-4F19-A0DB-E4C3C82B271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15" creationId="{3CC4BFE0-F345-4FCE-B118-2631A9E395F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17" creationId="{52305F96-DA33-4003-BC38-96865B195B6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18" creationId="{EECFB50D-F6DB-4FEF-AD34-C302C83C7A8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19" creationId="{51A578D4-AA7D-49CB-8B14-21C58292B57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20" creationId="{5A5D9EBF-BFE6-4ECC-9EA2-AFDDFFB11AC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21" creationId="{EB235AFC-0A13-4A69-849B-811B1082FAF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22" creationId="{F9D21BB8-EA32-47A7-93F1-344E25E5E0B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23" creationId="{16D96057-5222-4ECC-B1B3-BE42F2B9340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24" creationId="{3740A625-3C17-4074-8755-5E79888C285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25" creationId="{F01B025F-2651-4936-8752-A6955C55872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26" creationId="{E8D2D461-3B65-4AC5-8070-52E2FC1B350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27" creationId="{735440EF-767E-4271-919F-F932477F46D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28" creationId="{F2E55075-3C15-4051-B05C-9631F60D7AB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29" creationId="{6DD0D91C-2957-43F0-9C7F-58CDE0487FF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30" creationId="{2170F933-E7A6-463B-9054-74E379063CF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31" creationId="{84EDF70F-4BF8-4C73-B9E8-D1197B0B77D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32" creationId="{A5C849D0-67A4-4E51-A5B0-6735F749C35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33" creationId="{0B7F8E9B-2149-446C-9961-182377189D6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34" creationId="{AAE93261-D9BB-4924-85CC-F2783C6EEFA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35" creationId="{4F2E6C53-8349-4EB2-903A-179906030FF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36" creationId="{D30174FA-602C-4704-95D7-13201956A20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37" creationId="{C6C4CBDA-CF29-4752-8D4C-FF723AC71FF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38" creationId="{9AD21604-DE8E-4DF1-A151-0F99771911D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39" creationId="{D523BFE5-44A7-4A6C-ACD9-AF3DCBC732E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40" creationId="{146BDA2B-8D88-461A-B2F9-B87140B07C6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41" creationId="{BF39218A-933D-42D5-9FC1-3F832EF7139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42" creationId="{229A4504-376B-4187-87C8-52900A862CA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43" creationId="{65263889-E01F-49A1-8622-C84A122C36A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44" creationId="{6F1968AC-2F14-4C33-9F6A-51DDFAC9A8A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45" creationId="{256307DD-62A9-496C-A1F9-2449FBF731E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46" creationId="{9AC8B7A9-C3EB-451A-A37A-A2D26FF20AA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47" creationId="{341B9C63-7946-4199-8665-932FEB92BC8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48" creationId="{2D5D66C5-588D-4502-B256-76321CC0FB9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49" creationId="{8E02866D-F895-48AD-B0FA-6B944A3D45A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50" creationId="{6068C5A7-DC02-4F51-9827-BB771960E00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51" creationId="{36403B68-F452-417C-8E20-BA538ADA2FB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52" creationId="{532C1F91-B909-4E56-B87F-F2681D559A2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53" creationId="{DBF988BB-43C7-4BCF-A1CA-FB7ECF28A21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54" creationId="{C0737A80-A211-476E-99B0-4BF64328100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55" creationId="{4B302342-5ED9-4A1D-85CB-43A823054DF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56" creationId="{02E07640-1880-4FA7-8B8F-88959AAD582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57" creationId="{7AEC9FAA-A821-4B72-A369-5D1900AC162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58" creationId="{3A2AF4B8-CBF3-44E6-AC92-1A5FFB32F33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60" creationId="{6B9CE213-BCC5-40B4-839E-F67B60B454C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61" creationId="{4CB84B65-AB46-4F2B-8E32-528C2D396D8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62" creationId="{10712953-4440-499A-9B4B-AFCE6C1013D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63" creationId="{E4827447-8A5D-48C5-A130-525269E5E23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64" creationId="{57208A08-2A53-4F4A-A434-77A7E2D93D5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65" creationId="{382D0449-0D60-4AF7-A6C2-5AFC98B1917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66" creationId="{86CBAE90-AC05-43BE-A345-BEDE429BB7F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67" creationId="{8204FFDA-3D97-4AA2-A9AB-E0FB1B2DCFC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68" creationId="{65A555D4-28F4-4C68-9DAA-1C4CE5FBB99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69" creationId="{C3BF2889-3352-4AC2-B86C-6472C5B67F5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70" creationId="{9DB3B0D6-0D6A-4B5A-BCE4-A3DD5F5D72E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71" creationId="{FFDABAD1-3C42-49C4-8103-015360E8B76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72" creationId="{506C5EF3-1874-4F57-B9F2-5AF4B77ED17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73" creationId="{9906FC4D-841C-4AB7-8D7B-F738426646C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74" creationId="{1EB17A46-4BF1-4CCD-8A2C-F478FE3AF61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75" creationId="{24E14B7A-837E-4860-B7BD-87573974AAF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76" creationId="{F8488AB0-1C59-4B30-8127-0D5939A6B3D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77" creationId="{B422609F-16C4-48F6-B818-6293FAE9365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78" creationId="{52947547-9B6D-4185-A2DA-3F36EB8EB21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79" creationId="{A313CC0B-3D33-4979-BB62-305A339FE84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80" creationId="{32E97CEC-5ABB-4442-8785-FACC3639C1B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81" creationId="{F75A6BE9-67C7-4052-8FAD-DE95FE6F256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82" creationId="{7A7DB29A-B9A4-4264-9E98-9BAE3A14A46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83" creationId="{C0751D94-EABD-41A9-B070-AA696C09BD5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84" creationId="{2FD4FE81-B1B6-450F-9989-E7F8A6A6469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85" creationId="{DAB64DCA-A3CA-4911-956E-DE87DC96AE1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86" creationId="{1F7D8640-77AD-4303-8BB2-74C087B680A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87" creationId="{AC3BF003-BE42-45BF-9499-4FFB1C613F2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88" creationId="{237B776B-60E1-4B6A-BE99-8BA5080E05F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89" creationId="{60B11F00-765E-4F49-B489-73CC5EC6871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90" creationId="{C4262D1F-066D-45D7-8F5A-19F304AAC4D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91" creationId="{55EDE760-D37D-4311-BAA4-A206BB60A01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92" creationId="{CDBD7CE9-1D6A-40CD-816E-56F7B061C3D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93" creationId="{E5607F0B-DE1C-4EE4-9285-5549E3251F2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94" creationId="{79D66C6D-9012-4233-83C5-063609746D6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95" creationId="{AAA120B7-B67F-47BC-8B03-3783E311C73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96" creationId="{B9524AE9-4DCC-4C49-8843-09BFF6F8B5C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97" creationId="{A0422085-8156-4018-9C22-0EB4583EEA6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98" creationId="{0493C748-5F34-4D0F-9BA3-C0990D34108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099" creationId="{B433FB21-A05D-4BE0-A6DA-26AEDEAA37D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00" creationId="{55108F2E-DC4D-4A6A-B746-BDD20B5890B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01" creationId="{A8DA71BC-EFE7-4221-AD23-8EBE12DEAB3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03" creationId="{0257EA3E-E857-44EE-A2BC-D2BE9BC2B54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04" creationId="{3082BBC9-1555-42FD-9125-AC793918D27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05" creationId="{3B416A2F-632B-42FA-888F-05B500BF20C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06" creationId="{99CA3C32-72D3-454B-B491-39C3E3C6140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07" creationId="{A7BB693B-33C3-4053-B8E9-61DD5077ECA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08" creationId="{216A1D47-0387-4661-9536-26173F858C5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09" creationId="{82DEBE3E-6217-4A6C-8EC5-9302D287B38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10" creationId="{ECB836FA-E6D2-4F16-93FE-2BB98074780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11" creationId="{DCB70A93-29F2-472A-88B7-93B20DC7F67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12" creationId="{07C93AF3-BE47-496E-839D-3544B1FFD50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13" creationId="{4ED5094C-40C6-4706-A775-234EFB4732D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14" creationId="{1DBD183E-B26E-442F-91A6-4C1A546CE24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15" creationId="{9FA48994-A30B-46D8-A615-5AE58D4C7CC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16" creationId="{927DACE3-73C3-4B38-AD64-0A3F688A55D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17" creationId="{1BF7B3A0-CF92-475A-A297-2D6CD66931C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18" creationId="{F27087C9-412F-4F28-B174-29547589D00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19" creationId="{82E7D06C-962A-444C-9B40-2205E98680A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20" creationId="{1017DE3A-6D0B-4D1C-930A-10C5693FE9D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21" creationId="{E00D1CF0-8DFF-4C30-9DF4-397BB4145EE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22" creationId="{DE1F98EC-64A4-4BDC-B797-3733E239027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23" creationId="{83F68030-6453-4369-BCEA-96165AC4FC1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24" creationId="{0EC8A41A-7522-4E74-8C0D-65187E6F246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25" creationId="{C59F4EA7-23DE-4A7D-B8EA-465757A0FED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26" creationId="{79BEAE94-99DB-4D94-933F-7443977AE31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27" creationId="{19277802-7D77-4962-8319-576E2D88B47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28" creationId="{2FB654B3-CD18-4881-85F8-28DC7760C84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29" creationId="{26BE1CF2-7412-4A41-8342-0362184F3D4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30" creationId="{E08D1021-3B44-4780-9E90-DE35CFBB6C4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31" creationId="{95A134BB-D978-4F25-8860-D00BC8A1679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32" creationId="{807B7AB6-FEF3-4E48-BB39-7CBA68CF340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33" creationId="{100DEB55-7FCB-4539-9D4C-E7C6808FC26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34" creationId="{90256449-EC0F-48FC-8E69-D9527EA4751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35" creationId="{2852D893-63C5-4B75-B254-EBA7D2568A0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36" creationId="{8EC541E4-CBE1-4ADB-83B2-75248065C02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37" creationId="{96902906-1A48-42A6-A4B2-DED880F6A9E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38" creationId="{735DB59B-0AB7-4713-9483-E32FFF867B9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39" creationId="{97577F08-8638-428E-A62D-59ABDDFF790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40" creationId="{019615E6-0855-45ED-A21C-76D277DF933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41" creationId="{728F9F3F-E5FD-47A7-841B-A7180855168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42" creationId="{486005A4-9F17-49F3-9858-FC8AD8B99DA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43" creationId="{C5BF4681-68A9-4880-964F-52F12F283A7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44" creationId="{D05C4F61-9A26-4F5F-9285-240C6A14C65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46" creationId="{D4BB70D3-A6CB-4B86-B682-D8ADC115FE8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47" creationId="{C8C546E2-0846-489F-A4F0-24C30F13E40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48" creationId="{718662C5-B583-410B-98EF-C064E1E6297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49" creationId="{2BE039A4-AAD7-49F1-B813-C6B6042CDCE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50" creationId="{26E4F97A-6E12-4A5F-9A91-59979227DF4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51" creationId="{EA67B8DF-6824-4475-8D55-A5F68090ACE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52" creationId="{ABB35D93-F875-4C61-A340-60F93356D93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53" creationId="{CB2A236E-5F95-470E-B2A5-9CC74790420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54" creationId="{0A278845-5B4B-4AED-A328-85A0BB97FAE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55" creationId="{E21E9CE6-F743-4F1A-9B8A-D963158D685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56" creationId="{3CDB9F80-94A0-483D-8A3A-3084A6F67ED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57" creationId="{971CBBE4-184B-47F9-9B42-7885C289DC7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58" creationId="{0A5DF257-B36A-4088-A0F5-D33AEDCF83A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59" creationId="{31D68998-3887-4AD5-89E1-C77203F88E2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60" creationId="{2F395CA6-CF04-4629-80ED-BDC15E762AE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61" creationId="{89691D5D-7CB7-4878-BA6B-D6B70319601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62" creationId="{C72A1073-4A59-40EB-96FE-C5BFA336F6C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63" creationId="{FEEEE5AC-E5DF-437E-BA7D-CF920ABF458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64" creationId="{87FFB8F1-AEC2-44D5-A6E4-EEDCEFDF03E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65" creationId="{D40F374D-8B00-4B85-BAFB-086FC223DED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66" creationId="{98876E63-D31C-455F-A386-94E45D9AF25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67" creationId="{BC315EA9-997F-47A8-B383-FAB8571813A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68" creationId="{3519CC69-F57E-4451-95DA-20D561CE88E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69" creationId="{19F87708-F436-4501-8C3E-2C1CBB1F90E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70" creationId="{08774618-7C2F-493D-AC12-179B579E332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71" creationId="{F70B8050-C135-4607-BC89-2CB6455F7C0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72" creationId="{63007AF7-E4E6-4E36-8214-AC5D2D6C1B7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73" creationId="{0278AE47-1511-4717-B102-2F5E41F972A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74" creationId="{B3505446-F1FB-4086-9EA3-D64C08C795F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75" creationId="{3768CA37-D124-474F-BE76-2450141478E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76" creationId="{66995B7A-04EE-43C5-936F-2C79280A3E5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77" creationId="{83EF20B6-80A7-4FBA-8A4F-4776422432E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78" creationId="{F1F28640-EEF7-4A2F-A44C-B6B70C81D54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79" creationId="{D5441C7F-6E21-42B1-8DFD-077E3F9227D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80" creationId="{0D378A25-6A30-482B-91B9-1C49D2F5782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81" creationId="{5AF45469-4CD1-4013-B558-DE3F2F956C0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82" creationId="{5F314784-00D4-49A8-B00E-F58756DECB0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83" creationId="{6157271C-2733-4613-9F6B-3F1D7593649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84" creationId="{29FB87A6-EB2B-4900-9E5B-28E13649B61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85" creationId="{04CBD11D-47F5-403B-80CD-34E61DB7CDA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86" creationId="{BE9D893A-FC78-4AB2-80DB-C3F7452F0FB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87" creationId="{6A479580-2C3A-4CDB-88B4-2A532C2E067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89" creationId="{ACFB20A9-A59C-4DE0-8DD9-05398F379419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90" creationId="{855A157B-B2BC-4730-8619-8473B05C5A1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91" creationId="{3ACE0F8D-43DB-479E-839F-E6C45D06741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92" creationId="{A0179EEE-49A3-41AB-A39F-6A53D87E3C5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93" creationId="{D2EAAC3C-9B9C-483A-8520-17B16E8C0F6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94" creationId="{D92DD42C-B03C-4613-B2FF-7299B195197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95" creationId="{E96DBA45-02D9-4313-88DB-D12790EB657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96" creationId="{2C1AA553-4314-46FA-A50E-81A0F2E68F3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97" creationId="{CAE1CAC2-C520-4EF9-A8C5-C87255AB250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98" creationId="{5C8EA27B-DD51-4649-B62A-9553942AC2B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199" creationId="{A2BA374B-F93E-4E7D-9B6D-3233CE778D2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00" creationId="{E860D175-0723-4623-9B58-2F6DBDBA296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01" creationId="{A27A523A-4BB3-4561-9054-CC31A5299C7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02" creationId="{8E407D58-40E3-4A07-8EDD-AC908B3542B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03" creationId="{E0A7740F-A065-45FB-8F7C-FBB9D16B613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04" creationId="{8C758476-B9FB-4433-A3A3-C6E4E6BCF5F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05" creationId="{9DD4DB79-C1D7-4D60-AFB9-6D049C27936A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06" creationId="{2E5DD8CB-ED2B-47CE-BB15-C8D129F9759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07" creationId="{0EAE5570-854B-431C-975A-A944ACF54D6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08" creationId="{BED2007B-524D-43C6-ACAE-5E5281C33FC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09" creationId="{740DC917-3A0C-4D63-9C95-13642A25C37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10" creationId="{B1B598EF-EAD6-46BF-9C0B-894E745F4E4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11" creationId="{84291DDE-73BE-4A73-A763-9C00FDBB613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12" creationId="{2D875DFC-7D7E-4F43-9CA6-5CB22214887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13" creationId="{4323C5CC-248C-46BD-866C-5EF8045D5623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14" creationId="{A036F0DE-F4F5-4EA4-B5F1-D884F885196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15" creationId="{DB143945-194B-4329-8BB1-1ABC6F52514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16" creationId="{B2BDE9C9-CE29-4352-B5DA-3D7728399E6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17" creationId="{06DA6C90-6E81-4436-8F80-32123DD9256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18" creationId="{DD8BF67F-6EA5-41DA-9028-C64B0465C5E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19" creationId="{7CC8004C-1EA6-4877-9EA1-FE1528B3E9B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20" creationId="{F4EE16FE-8F1C-4797-B679-2F613C94F82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21" creationId="{65BA92A8-8E38-4604-A078-3BF4491C137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22" creationId="{7693A51A-B02A-41C1-8638-59861A4186A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23" creationId="{084D1A76-8DEA-45D3-94E5-28CDC95F185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24" creationId="{94A8C7B4-3125-4030-B92D-D0D22EB776A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25" creationId="{E00478F2-77C9-4F69-96DC-FBEDBA763FE7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26" creationId="{14E85B51-A965-402B-87AA-59459ABF0D6F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27" creationId="{C2F6452D-DAA9-4E5A-A457-2E07A1EB988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28" creationId="{F7C71AC1-7EA2-4B81-A199-C5ED0859C78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29" creationId="{9ED3A9DB-0DBD-4E6F-A8A2-DAF2F1591231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30" creationId="{F95B6A58-4576-4D92-9AC4-2F5A52610347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2231" creationId="{87AB79E3-7B6D-4EC6-8C74-0431811B1D84}"/>
          </ac:spMkLst>
        </pc:spChg>
        <pc:spChg chg="del mod topLvl">
          <ac:chgData name="Matteo Francia" userId="fbe833e6-b551-4418-a2a7-4d1023d25bd4" providerId="ADAL" clId="{90EB2723-F97B-4084-A390-02C7BBB0CA57}" dt="2024-09-24T13:59:43.854" v="1253" actId="478"/>
          <ac:spMkLst>
            <pc:docMk/>
            <pc:sldMk cId="4080343560" sldId="261"/>
            <ac:spMk id="2232" creationId="{656F50E7-DCAE-4C9A-986B-3BDAA68CB7D5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34" creationId="{383304A1-F888-476B-ADA6-B15D9498163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35" creationId="{F28BA86C-4971-41B8-85ED-AE3B9F8030A4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36" creationId="{4083612A-2A34-489B-B083-2E83F9F7E3E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37" creationId="{CE487F4E-F7D0-4518-BEF5-4DC98476CB8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38" creationId="{55CEEF42-AD91-417D-A8CB-046BC4D9BF9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39" creationId="{7C312DFF-A209-4E65-A9DE-1EFA3AC0905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40" creationId="{7F1688EF-A295-46AE-B1DA-5A3556F68C72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41" creationId="{04959934-51E7-4A2C-BEAB-F6B9930C1370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42" creationId="{63394DD9-25F6-4D35-BA5C-2EDCE9B743A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43" creationId="{595E5BE6-B32C-4C65-B035-DEEB856C6FD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44" creationId="{DAD90805-2DD0-47B9-AB2A-DBD50D17F5F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45" creationId="{C17BD6D3-B440-462B-9605-FE85FDABDE0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46" creationId="{7100C6F6-73CB-431A-9F43-D90EA82D73F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47" creationId="{93B2B5B2-9CA6-4F7A-8981-16CCE004AFD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48" creationId="{BE669A94-B1A5-46ED-97D3-5B398FA498E8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49" creationId="{45A1E3A0-6611-44B7-9968-BDC93348A1C6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50" creationId="{7A2F663A-897C-4B07-86FE-B4744C7D834E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51" creationId="{CC9F47CA-C273-464D-BB5A-B6C5B43C557D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52" creationId="{821F5BAB-3B4D-487D-9288-6AD11E9EF51C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53" creationId="{105DA34B-F8E0-492A-90BC-BE8F301B964B}"/>
          </ac:spMkLst>
        </pc:spChg>
        <pc:spChg chg="mod">
          <ac:chgData name="Matteo Francia" userId="fbe833e6-b551-4418-a2a7-4d1023d25bd4" providerId="ADAL" clId="{90EB2723-F97B-4084-A390-02C7BBB0CA57}" dt="2024-09-24T13:57:09.219" v="1252" actId="165"/>
          <ac:spMkLst>
            <pc:docMk/>
            <pc:sldMk cId="4080343560" sldId="261"/>
            <ac:spMk id="2254" creationId="{9374D6AD-DC3E-41CC-B689-8ECE88695615}"/>
          </ac:spMkLst>
        </pc:spChg>
        <pc:spChg chg="add del mod">
          <ac:chgData name="Matteo Francia" userId="fbe833e6-b551-4418-a2a7-4d1023d25bd4" providerId="ADAL" clId="{90EB2723-F97B-4084-A390-02C7BBB0CA57}" dt="2024-09-24T14:00:12.688" v="1257" actId="478"/>
          <ac:spMkLst>
            <pc:docMk/>
            <pc:sldMk cId="4080343560" sldId="261"/>
            <ac:spMk id="2255" creationId="{5F8AB781-E7F1-4002-AA60-98E8EC0DDA25}"/>
          </ac:spMkLst>
        </pc:spChg>
        <pc:spChg chg="add del mod">
          <ac:chgData name="Matteo Francia" userId="fbe833e6-b551-4418-a2a7-4d1023d25bd4" providerId="ADAL" clId="{90EB2723-F97B-4084-A390-02C7BBB0CA57}" dt="2024-09-24T14:04:32.274" v="1336" actId="478"/>
          <ac:spMkLst>
            <pc:docMk/>
            <pc:sldMk cId="4080343560" sldId="261"/>
            <ac:spMk id="2261" creationId="{559D7167-9D49-4144-BD93-8ACFA280DD71}"/>
          </ac:spMkLst>
        </pc:spChg>
        <pc:spChg chg="add del mod">
          <ac:chgData name="Matteo Francia" userId="fbe833e6-b551-4418-a2a7-4d1023d25bd4" providerId="ADAL" clId="{90EB2723-F97B-4084-A390-02C7BBB0CA57}" dt="2024-09-24T14:03:38.772" v="1318" actId="478"/>
          <ac:spMkLst>
            <pc:docMk/>
            <pc:sldMk cId="4080343560" sldId="261"/>
            <ac:spMk id="2264" creationId="{A8FAE694-B998-461B-BB11-314FC26E7990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69" creationId="{7344D669-AC78-44B2-8B0E-3C1D60666B14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70" creationId="{4D691A70-E317-4279-8339-111249274FFA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71" creationId="{67879937-BD1F-48D7-B8FA-22349F3A72AF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72" creationId="{3CC57555-A633-429E-B203-E08A74422399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73" creationId="{63DC4A07-0DF0-46D2-AD29-01BBBAD0ACD2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74" creationId="{D2442A90-AF38-4107-84E3-8A8C3EAC774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75" creationId="{ACA7D863-0C3E-4D39-BB96-A2FCDB3C8A06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76" creationId="{76BAEFC1-05D6-467C-BD2C-3EE87AA5E48B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77" creationId="{AE5B1C5A-ED5E-4772-BEEC-D9A0C85D878F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78" creationId="{E5837091-1656-419C-9D5F-DE40231D5F5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79" creationId="{BF2A300B-EECC-462F-B314-11B3898B655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80" creationId="{CEFC6311-4631-4DB5-A561-41BFDD1961CF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81" creationId="{9B068F9D-A6A3-48FA-8F9F-18BE8B921CDE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82" creationId="{508E3EE1-D985-4949-8AD3-9CF004667D70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83" creationId="{F6DA653D-B56B-4885-964C-307B44F7BD7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84" creationId="{330B83B1-431D-49E2-9683-4F724C3838F9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85" creationId="{C47452D6-815D-4127-80AD-D19E17E30CE9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86" creationId="{C6942A6F-DB2E-44F0-AA30-98754D656119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87" creationId="{E208879A-9A79-4845-987A-8EA7BC83FD7B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88" creationId="{BE9B68DB-8DB1-40B1-B160-15D8B1773BEA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89" creationId="{0DF4F500-771F-45C6-B03F-16123FB70A2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90" creationId="{41938D72-CF8A-46D8-AEDA-A85803564696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91" creationId="{FF34743A-804A-478A-82DD-FC118D50A41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92" creationId="{9FABA46B-D168-4491-9190-93C7CE5962D2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93" creationId="{5181F2CE-153F-45AB-9D07-3198CC101D2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94" creationId="{028AA5CD-7DE8-4932-AF8D-B1DD48790E57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95" creationId="{E1A02B35-B1A2-499C-A9F5-526F630DAA11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96" creationId="{384C6F61-EC09-4407-9904-BC033E31A092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97" creationId="{15D3D405-FCB2-465A-9686-5C5E33B7ABE6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98" creationId="{1F790894-F016-43D3-8790-F3E309D98CC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299" creationId="{BA953C2B-6C8B-4071-B404-FAD5152FF878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00" creationId="{CF6F062C-87ED-492C-ACAB-FB203437686B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01" creationId="{3EA45640-7792-4E57-A052-D20C4EC14AEC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02" creationId="{D132FA3E-396E-4D11-9605-0161908B1B47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03" creationId="{255081C4-8C86-450D-A84F-F837C4D939B6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04" creationId="{9BF97614-0ED6-45C5-ACE5-D44018F0079C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05" creationId="{7B4BEF9B-9A73-46D6-B511-ADCC46BE3604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06" creationId="{300D3E15-AE70-4CF7-835C-970D0E23F79C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07" creationId="{DE23C997-2D52-4F50-97CB-28A9E81D2176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08" creationId="{A0ECB9D0-21A4-407D-B6B0-DF68F7E82304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09" creationId="{0F53830B-5060-41FE-BC10-F85CB8383AAF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10" creationId="{090F259E-35DB-4498-A4AB-4CB234C7803A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11" creationId="{6039E708-C5E9-4CE5-9AF1-FA6B606F1AD7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12" creationId="{21D3C047-AB12-420E-8DA4-2E5C8483B2CB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13" creationId="{C9EB82AC-668D-4B10-B8C1-A65B77E053DA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14" creationId="{7629D91F-65E6-4838-AF45-BE296EB8B6EC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15" creationId="{F48649D7-3016-4808-90D3-6AF15B9991F7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16" creationId="{BDAF852A-1BE8-47B0-8D9C-98B79348B031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17" creationId="{6FD203E0-21B7-4494-A632-F7070A8645C4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18" creationId="{E0CC5BD4-888A-4BA2-A379-65DABE8639B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19" creationId="{6616167E-34B6-48E3-B9CD-E6B7ED7D68D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20" creationId="{F908D4F2-AD29-48A0-8BEA-2A05CA6C2ABD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21" creationId="{C879CF85-D84C-4901-9AC0-F8696BDB0432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22" creationId="{3BB2A6AB-D1F3-4B98-A9DD-A8C196C698F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23" creationId="{E70A95FC-D6ED-434C-A025-F2A86F527F28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24" creationId="{BFEFF9AD-831B-4ACB-B2E2-65FE040F3AD7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25" creationId="{D2645821-9093-4FCD-A0BC-9A98CD80F1C7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26" creationId="{69ED95A9-2E4A-484C-AF9E-B65A812DB032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27" creationId="{A6100339-A8AC-4384-AB51-4698D294BA2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28" creationId="{1E5710AC-4D00-4CDF-BF60-B0FF67192C3F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29" creationId="{A205F172-97C6-4D1A-A3E1-F2A01A3DE5D2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30" creationId="{45483403-E4DF-46B5-A753-B21B08EF9BEA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31" creationId="{55760C08-8BCA-4E0B-B52E-1D1C85B87558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32" creationId="{13619DC3-4ABF-4562-AD1C-A8238457E24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33" creationId="{CD15C5E8-A5AF-40D7-86A6-AFC241C2BB3A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34" creationId="{26D67EDE-9C1C-4FF0-8A72-527CA8F200AD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35" creationId="{C76F10E4-62ED-4FE9-B9DD-A4B954A5076D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36" creationId="{B184A0B7-153A-4AB1-9B85-B7DA88EB0B7D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37" creationId="{234699CF-CF5A-4CBD-A554-73FA97F1EBCA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38" creationId="{81AF3767-1BD3-4B52-A59A-8ADFF7B2BFC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39" creationId="{CF8F6422-563D-42B6-92E6-ADCFBCCD3359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40" creationId="{3D1B8F50-EE38-4C5E-9D89-7C061400BE7F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41" creationId="{86625567-AD26-45C1-8BE9-23DA8070CD1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42" creationId="{F7C3FE80-AF71-48C7-A649-9B8BFD8517CC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43" creationId="{DF516137-EEE1-4DF9-8C91-8DE8F25EFD90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44" creationId="{570989C8-A5CD-47D6-BF78-DC57889CA7D1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45" creationId="{65A8F37F-1E18-4998-BDF5-966BB6E5DAFC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46" creationId="{03CC05A5-A8D7-474E-A8BF-4EC0AA7C9FCE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47" creationId="{F95A95F9-DDE9-479D-A3E0-FBA387B30422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48" creationId="{45EBF819-C066-4776-9E48-DB9CDF5257E8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49" creationId="{091D4E90-8835-472B-B8F7-26F98C8FBE9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50" creationId="{2D32BAED-6D46-42B8-8ADA-9B15FBA483BE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51" creationId="{EA0ECCF0-97C1-4272-9868-696761AF5FBA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52" creationId="{AF74E8E0-5D74-445D-A256-09B9DB7191D8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53" creationId="{0B5C935F-8803-45DE-8E7F-8F8A96BA30D9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54" creationId="{E71D5B22-61C4-4F25-947E-57791BBAB98B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55" creationId="{1B9272B2-2821-4B3B-A4FA-B20813038E6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56" creationId="{F14CD470-AD9D-475E-A846-EE7EBB587AF7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57" creationId="{47480BCD-B859-4792-B73F-71617F77BC76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58" creationId="{FEF2CF1B-FE0E-4D06-9A69-D9543F4E0E4B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59" creationId="{C957C6DC-0E0B-4B7D-87D9-33D23A81188F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60" creationId="{117204BA-C019-4F95-97B0-799E0E92344E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61" creationId="{D8004042-3534-4303-8CC8-F6605AF3F0EE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62" creationId="{C274E37E-1C3D-48E1-9996-E71236D197E2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63" creationId="{52B09710-910F-4EDE-9454-2E08B5E27B01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64" creationId="{DCF07046-521B-4239-932E-0EBA12EF01C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65" creationId="{69786AA3-46B6-48F5-BE88-74843CE9768F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66" creationId="{903842E7-C6B8-429F-B559-A45F0259B8EC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67" creationId="{AEF39ABF-458D-40C5-A8A4-483F021AF56E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68" creationId="{B080854E-4671-4CF2-B627-B4852DE49841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69" creationId="{6DF32B6F-304C-4E30-AEC8-A381012BD4A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70" creationId="{47FAC5D0-0C01-44DB-8DBB-09F3E2BA99AC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71" creationId="{DCDDE58F-5B99-4E4D-8DA4-0BF4357C3C52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72" creationId="{60E3D10C-1984-4728-B133-1C615102FA10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73" creationId="{8BBDAC96-B8C9-41E4-8269-F588B63CF912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74" creationId="{3FF6CAB2-7FBE-4A31-8136-A9BCA6B4EBDA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75" creationId="{91DCAF9B-5A04-4C98-BF31-24808889433F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76" creationId="{00140C9E-D0DB-4896-B2F4-67CE9451A61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77" creationId="{4C981546-C491-41C5-9E92-94E75F35842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78" creationId="{B905F13D-1CDF-4A90-B477-DCD16ADBF844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79" creationId="{93EDF9D7-E966-4ECA-9334-37FCA7E62042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80" creationId="{DF04E82D-07AA-4292-9486-03BDFB358A3F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81" creationId="{042756D7-0CCD-4D69-AADA-14C2EE50E0B2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82" creationId="{54AC5746-8925-44D1-9E60-54BA46C0CB2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83" creationId="{F43BF489-5E69-43FC-92A3-C45CD333614D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84" creationId="{3B05F2E9-41C0-4821-B314-38478FE427EF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85" creationId="{15CD56AF-A036-497D-BB23-E9CC2B71937D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86" creationId="{39B6BA5C-579E-435F-B681-2526AD319744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87" creationId="{7D7BA736-4F50-4356-BFE5-C2C238EBEA3F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88" creationId="{D6C092A3-95A6-47AF-A631-7D27E0DCEBE4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89" creationId="{874A48B2-CC06-4FA9-9230-BCBC5737C36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90" creationId="{32FFCD92-917D-441A-B54F-7B02126227A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91" creationId="{FFBF96E6-1C57-4A1F-AF87-459D2CE2ECB9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92" creationId="{A413B074-8D8D-45B8-A5F9-2D9B37AA7DC1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93" creationId="{CB860A88-6E4A-42FA-B905-7CF60A2E1E4C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94" creationId="{38F96E8F-AED2-411C-97AB-5133E0E65BB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95" creationId="{0ACE2800-8136-4584-ADFC-813532FA547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96" creationId="{A1A0D44D-9E45-4D75-A0A7-7EB3E41C5231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97" creationId="{9C5E5C9E-15C3-412C-ABB9-CB19105C6EC6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98" creationId="{C8E875F3-E1A7-469A-AA8C-C9852EF6646B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399" creationId="{41219D99-C137-48E9-8A8A-C0910071B204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00" creationId="{9AA723CD-45D8-4F20-B907-2D08726B7A40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01" creationId="{698CE9BE-4DFB-41C1-8B90-15447C4AF48A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02" creationId="{4843B585-0FE7-4AFC-A5B3-A4CA48E55871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03" creationId="{B202E6B0-806E-4438-A7B7-DD980E1E43BD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04" creationId="{A7105AF1-6AD8-4774-BD3D-E800621C8CC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05" creationId="{48B48EF2-BA5D-4FE9-B84D-A783D0AC2E92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06" creationId="{07C52E35-8C26-4026-9B3A-C622846B3B6F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07" creationId="{5B9A5AF2-2DF1-40AF-B21E-5DEA17DB2C48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08" creationId="{832F2AE2-4903-45DB-8DA8-3ADD2428CF40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09" creationId="{3E849E9A-E1EA-4A2C-9E1E-F0AF441986BF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10" creationId="{A94F577B-B261-4BBC-936D-B2184DA145B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11" creationId="{2EE00FD0-37F4-45F2-9411-864D48FE1FEC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12" creationId="{4C2BA25B-4F8B-48CB-8198-BAE54E9FEA5C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13" creationId="{887D8F64-89DA-48F9-B927-720BD13116BD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14" creationId="{C726BDEC-A73F-4253-A0CE-6E36F9698408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15" creationId="{17906C85-4DDE-4C48-A09E-764F575BC49C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16" creationId="{FC5958B4-0171-456F-B509-C5F04D12836E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17" creationId="{200F6547-A211-4986-AFDE-CF35773342EA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18" creationId="{F47A44F1-27DB-48CC-A018-CF107462BD7D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19" creationId="{418775A0-F519-4040-B25B-CF2582C279D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20" creationId="{619B92CF-BD31-4A0E-B4B0-A423CB79C4AB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21" creationId="{A45B831B-892F-4729-8054-7F5C63DE99EF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22" creationId="{B160315F-C8CE-4E69-9165-A0D86811F27B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23" creationId="{B595E4E3-7963-4BE5-80A2-4F506E059001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24" creationId="{34858DF4-CF08-401B-8B72-D9FE433000E6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25" creationId="{672B7010-002F-4FE5-8F49-DF6A7D0C36E1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26" creationId="{08206D28-88D7-4B17-93C5-08BB3163665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27" creationId="{526EDCDB-632B-4D55-BECC-3730EF5F4D0A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28" creationId="{5F3D9761-014C-4313-9C68-F2B26805E3B2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29" creationId="{AC4E539E-6AEF-4B05-98B8-9970E9CEA17E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30" creationId="{58C3B55F-B84E-4B5E-A893-06496523BB18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31" creationId="{98106B59-793D-4826-B365-0B93C3A4E28B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32" creationId="{83F13719-D8E1-483A-B364-AAE84849EE28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33" creationId="{A1F34C03-C08D-4090-9BCB-CE7ED4F3EB9A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34" creationId="{99771B64-50B5-4BF0-92F4-BF14E5622641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35" creationId="{3466A914-9FD5-48AB-8ED6-145A399BEA21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36" creationId="{447EEF73-53BD-4788-8880-A38632BA7AFA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37" creationId="{88E4D2D4-B0EA-40DE-B294-4038421F1DD5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38" creationId="{09F2B5FC-3966-45A0-A5DB-EF4A99CAC2D2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39" creationId="{B18ADD74-B83B-41C3-BAD6-6F1B4ECFF5D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40" creationId="{09AA148B-F379-44EB-952A-00E05E18F2A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41" creationId="{F7F6DA14-93B4-4C0C-9467-EF24C99643B8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42" creationId="{5D03F939-0435-48C8-8F91-3E4914B60F0C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43" creationId="{43E47714-DFF9-424C-86C5-D02F0DDF5ECD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44" creationId="{B6C4AA79-01D2-48FA-A82F-8EFCDBB0CBDE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45" creationId="{B2ECB16D-1794-4DEE-9A75-B4CBC9DF942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46" creationId="{C5DA0367-A146-46E1-B2C3-68B7EBF5F193}"/>
          </ac:spMkLst>
        </pc:spChg>
        <pc:spChg chg="mod">
          <ac:chgData name="Matteo Francia" userId="fbe833e6-b551-4418-a2a7-4d1023d25bd4" providerId="ADAL" clId="{90EB2723-F97B-4084-A390-02C7BBB0CA57}" dt="2024-09-24T14:02:40.444" v="1284"/>
          <ac:spMkLst>
            <pc:docMk/>
            <pc:sldMk cId="4080343560" sldId="261"/>
            <ac:spMk id="2447" creationId="{1891C2B4-B6E8-4A0B-999F-A88A82117A79}"/>
          </ac:spMkLst>
        </pc:spChg>
        <pc:spChg chg="add del mod">
          <ac:chgData name="Matteo Francia" userId="fbe833e6-b551-4418-a2a7-4d1023d25bd4" providerId="ADAL" clId="{90EB2723-F97B-4084-A390-02C7BBB0CA57}" dt="2024-09-24T14:03:24.968" v="1312"/>
          <ac:spMkLst>
            <pc:docMk/>
            <pc:sldMk cId="4080343560" sldId="261"/>
            <ac:spMk id="2478" creationId="{289E322C-807D-44A6-B9D8-ED86E83E6993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81" creationId="{C17ECD9F-4DED-4F29-9E8E-75A2AABB2318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82" creationId="{91D1E4B5-6038-4861-A4C4-6623F17576B0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83" creationId="{50B99136-E699-457E-99F9-BFF9CD11FA31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84" creationId="{758B235E-37DB-4DF8-8A36-EA2CAE83FFC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85" creationId="{7EEF4E97-EABC-4771-AC9A-71849AAA7454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86" creationId="{4E80DFD6-A3E0-4015-BF75-53CCBEDBD47D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87" creationId="{CE2D0944-E8A9-4627-95FB-52F5A70A427C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88" creationId="{9D07ABE0-8F30-4489-98B7-046C9077EABF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89" creationId="{FE8A5583-AAA2-439D-8260-54C193AB7DE0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90" creationId="{F9CFA2E7-27AC-47A0-9FAB-61FCADFCD5F1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91" creationId="{F85455C2-05A8-4842-B15E-7288AB3F9FBB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92" creationId="{17E28C64-C9B5-4898-B3D0-9F008DFA2FF6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93" creationId="{F9B57160-D950-4618-BBB7-A2B88DFC7174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94" creationId="{00EA3496-F1F0-43B6-AEE2-CD62F010031A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95" creationId="{D8015617-E1FA-48C3-82CA-A07260873117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96" creationId="{8D2513B9-1161-46D6-A230-1A6868457B13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97" creationId="{FDFFA06D-7E09-48AB-BB9F-953B76BE1445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98" creationId="{8AFA9640-6D3E-4D3D-8C37-391752DF67DE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499" creationId="{4AEF22A5-BEF2-4F6B-8407-E8AB895FB814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00" creationId="{44155582-039A-4B9F-B3CF-96C6EAB5937E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01" creationId="{F01FF77B-C195-4D4C-80BC-96EE92DA241C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02" creationId="{43D81219-14CB-4E1D-BAEB-6BA849F2B0EF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03" creationId="{17FC87D7-BC3C-4CD7-A81E-038E99F46AE6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04" creationId="{D82989C7-82FD-45C6-8634-5689297400B6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05" creationId="{5A5691DE-71B7-4C1B-90F6-5F1F35CF529A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06" creationId="{147EA17C-CA60-444F-9D19-9113AFE64092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07" creationId="{860E83EE-A7EF-467B-8697-BDD599D91D0C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08" creationId="{5ED096B1-65D7-4C43-BFA5-98EE58DF0313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09" creationId="{212A0CC0-B275-4221-8DBB-D19E31CEAA0B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10" creationId="{5D2009F7-1579-4A49-A15A-CC0A9E8CFAA5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11" creationId="{E8A4D7EB-201D-40B3-9AFD-0C554568D33B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12" creationId="{501F7E79-9DDD-4B64-A6D0-A0ABFED32683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13" creationId="{F8D4C3E2-5113-4179-B585-47CE41824A78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14" creationId="{4ED614E8-D89E-468B-B66E-359EE2ECA70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15" creationId="{6D46D025-BE27-4F05-98B1-5FE3F011DBA5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16" creationId="{2006DF88-5AD0-4875-8D73-FFBBB4DBA3D2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17" creationId="{7C3A4CDF-D8C4-4DE5-BBE0-09A538137BA6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18" creationId="{8A0BD5A3-4A8C-413B-93DE-6E73600DB0B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19" creationId="{DEB42A6C-ACEC-457A-A98B-284D4C52C91D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20" creationId="{D9E8BB51-C9B0-49AC-AE73-ABF356ABD6B4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21" creationId="{D23DBEC1-469A-4C72-AE16-AF0A50112F3A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22" creationId="{63297673-F1E3-4EBE-BA2B-90F95F62D913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23" creationId="{9E48D0FF-1888-45B0-9227-9D98D5B9E53D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24" creationId="{CC26230B-0C0C-4894-B099-913DE8064FF3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25" creationId="{690773BD-BFB3-45E0-9226-D806F2F3B32A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26" creationId="{B0138119-171D-4628-A679-5DDD1FA51D7A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27" creationId="{6E21172A-7D36-4738-AC94-B95A3FCA1A0A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28" creationId="{6A43213F-435F-4003-8C83-77B89B760EAC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29" creationId="{45D171E7-88A8-477D-8BE4-D886AED761EE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30" creationId="{6E65AB2B-1999-4C8A-AC35-CAA1E114FE74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31" creationId="{D60D07DC-5DDC-470B-9521-4D56538864C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32" creationId="{BEBE78C3-F7EF-4A01-9ECC-DF54B6DBB2D6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33" creationId="{6AFAC9AA-62E8-4512-A5FE-89B2397E5474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34" creationId="{C9ADFD06-2E72-49F1-B382-710A1C57E348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35" creationId="{4EC2BB87-6609-4888-8D61-440230447B2A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36" creationId="{7BC608AB-0495-4003-8F90-05765BBE29A4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37" creationId="{74B7A164-5619-4F63-A177-D11C94DE8DF2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38" creationId="{9082510F-89A5-46BB-84B4-C44471F9F456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39" creationId="{CD1C1E6B-656E-46D5-819E-161C73CDEB8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40" creationId="{3F456D35-0D35-46AB-AC5E-B884055A8507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41" creationId="{E2C8CBE7-53AB-4AE4-AF41-901E79B670BB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42" creationId="{E272B82A-B93A-47CC-B8EA-1EF22EA7CC53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43" creationId="{1BF02D07-5BF6-4B11-88E7-45CD2F3C34ED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44" creationId="{1969FB78-5F5C-4097-B177-52C5FFD235F0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45" creationId="{A5819EE1-1488-49D5-8F0E-5CD18467713B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46" creationId="{3DE4FA9D-9991-4E29-9227-05914922F17F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47" creationId="{CBB0F737-EA79-4615-9C21-755994CAB012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48" creationId="{8A3E6B5E-9D45-40C4-9D6B-081E83467C51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49" creationId="{6E312312-E05C-4608-9CB6-0E7A36823EC3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50" creationId="{BB217AA3-A4AE-4144-9BA3-904FE9D54B7F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51" creationId="{E1429585-7480-4E07-96A3-C378E95E97EE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52" creationId="{2E01607E-1A74-4862-90B5-1F4FB674CC00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53" creationId="{0AB5829E-1725-4995-A5AD-48B4EE9780E4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54" creationId="{46465BAC-F9F9-4CD4-AFCB-626BD57DA98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55" creationId="{11F757DC-74AC-400D-BE67-C0CF6F5EB39B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56" creationId="{A309D3E6-12CF-4014-9B6D-65141EAAB008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57" creationId="{5B3655D7-B8DF-497B-A68F-CCD53311D23F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58" creationId="{E4312839-768A-448E-88A7-CFB921B03FD4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59" creationId="{2E20E1CB-0277-4D81-952A-C6D849C9222C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60" creationId="{17552C21-2E7B-47B3-89DE-1052683D1C3B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61" creationId="{964D8B32-757A-492B-A19D-498310217728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62" creationId="{D8E35C85-CFDD-4CB7-A0E2-0A1B388FA99F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63" creationId="{25AED3A9-59B7-44E9-95A4-C5D99B523D6C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64" creationId="{9F2C812A-F328-4298-BE6E-EDE7C240083A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65" creationId="{866C65D6-2F4B-44BD-B041-54E01F536231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66" creationId="{67688B22-F8CC-4C61-B922-2D38D5DEE85E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67" creationId="{4A6B263C-8434-464B-9551-9860272B0212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68" creationId="{61E1C5FF-AE89-4D2B-8B1B-2E1875B39F7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69" creationId="{2D1DE082-2CFD-4EF4-90B5-B703B3F4D66E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70" creationId="{98D5C92B-AA1E-46BD-8940-9F88403BDBD1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71" creationId="{884A6A68-5FEF-4A1C-8690-2A78F4E8644C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72" creationId="{AFDDD530-1425-4B97-B109-9011B97AFBED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73" creationId="{F6096FF5-D0C0-4052-B0FC-DF2C6514D755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74" creationId="{4AD5BA97-FF0C-4695-8605-4913A930ED16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75" creationId="{30E281A3-347D-4346-8574-7EF02AFCC781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76" creationId="{3471E7AA-B943-4151-BD8D-099D49F48FDD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77" creationId="{5289FB0A-2BB1-412C-BE81-2B004018483C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78" creationId="{A14C23EE-3B58-4840-9BB6-7E8D8201335C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79" creationId="{6642AD7A-AD42-4B7A-B3AA-725BAF6B771D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80" creationId="{39D69AC2-EB6F-4F2E-980A-0C565D20E775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81" creationId="{9D8AC87D-886C-40B7-B83A-F1A4C0A0FB00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82" creationId="{67180F0B-D234-4249-BF31-6E2D4B45E96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83" creationId="{FF0A4125-ACBC-4DB6-B75C-8C2295CC2B31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84" creationId="{F7629BFF-27F4-4689-BBB2-78D702353E93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85" creationId="{9A0049E2-BF63-4631-9496-635A3F256B50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86" creationId="{D0D63DF0-89A3-4034-A5AA-71F1B7FCFB8E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87" creationId="{86B86CB5-3113-48AE-81EE-17BCFDDF30A8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88" creationId="{10F5C12D-05C6-4B1E-932A-64A2A3E5F128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89" creationId="{D4321533-5655-4A35-8476-643639F80CB3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90" creationId="{8C442734-1D00-4AF7-80B0-653436A5B0E0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91" creationId="{B086E4FE-E7FD-43FD-B126-03147CB624F6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92" creationId="{94637AE9-2154-4E9D-B54B-BA09E901C51B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93" creationId="{82AF0FBF-244A-4416-9F3D-237E770FD19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94" creationId="{F2F3B197-8D82-4124-B4C0-952FB328D51D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95" creationId="{EDF05E7E-C740-468F-A5FF-5DC4EF015731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96" creationId="{AB8A17A4-F7BF-48AC-BC38-C9CEB37D4A65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97" creationId="{6C959048-A56D-4D9B-ACF9-5BE9188A1ECD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98" creationId="{9699D134-5513-4488-A600-1A890210860E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599" creationId="{864ED2D6-6D95-4851-B43E-D57F7418293B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00" creationId="{AC1635B4-D14A-4793-8926-B01DADDD7545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01" creationId="{41FFFFE0-AA82-49F3-B0FE-10F7C9CFAE8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02" creationId="{E843666D-2F0E-4090-9CFA-66CFE13D1ECC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03" creationId="{5452DC90-EF45-40A1-A377-A42D5C3D4C56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04" creationId="{BDC208A7-25ED-41C0-9A26-2D3FF165EF76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05" creationId="{56D2E343-D18F-4465-9790-8A9B5428E16B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06" creationId="{4E654628-6096-48BA-9BBE-ED66DC7191BF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07" creationId="{FDE9DFA7-02D6-4556-A611-30E91EF910B5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08" creationId="{3A428FBE-3449-4D4D-8EEE-FF757028E4E2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09" creationId="{87F5EC7B-81D4-4E40-85D7-617D7E3B77E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10" creationId="{0E512C7C-052B-40E2-B73B-ABB11CDC8BEA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11" creationId="{592EF5F5-BA8A-4BB8-A143-F88C2FFF240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12" creationId="{2A5B347D-C5F2-4670-BBD0-93E3E4A5A9D4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13" creationId="{0B48E0EC-EEAB-408F-A525-06518D588C65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14" creationId="{F7BD2E15-B394-4377-A8C1-526752C196B4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15" creationId="{063A3D63-EDF7-4D58-AB99-9F25A921F3EC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16" creationId="{09BB8AE4-F6B7-49EE-B095-028989FAF7DE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17" creationId="{6EACCB68-9CD9-4E8C-9BE5-981F8A4C15BA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18" creationId="{C37DF49F-D437-4321-B549-72402AAD43A3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19" creationId="{63274E0D-8108-459A-B179-924EF7BFBE5B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20" creationId="{86ED28FA-792D-4142-91A9-24AF536FC15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21" creationId="{2E72FE03-F9FB-49B9-B7B1-4748B5F83C3A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22" creationId="{112F3F4D-C0DD-4578-B151-F52E0552CF1D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23" creationId="{D5829DFC-863B-4980-8455-55E5347C652A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24" creationId="{7F43BE0B-E4B3-4809-9D11-92AE42C34B7D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25" creationId="{8F2F7DC1-B4A6-4B27-AD31-9CC1C39DB457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26" creationId="{238CF861-B8DF-429D-95BB-F140C79C3996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27" creationId="{59F04D57-2652-4F2B-B5E9-95FE4243CC7A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28" creationId="{A873CA95-5878-42D3-9205-77B7A650F9A6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29" creationId="{51D32E47-6DB7-4F9A-A013-BCA0748D868D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30" creationId="{A9EBA35B-08A5-4A42-A083-D10B1DEDDC30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31" creationId="{350962F6-CADD-4684-B618-9419B2C9280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32" creationId="{1F124A52-85D8-4421-9E79-69E533E15788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33" creationId="{DFB1DEC6-68BE-4B30-84B6-A06CFC75FC9F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34" creationId="{45020E11-392F-4264-AF4A-CD6864FDF0C4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35" creationId="{EC076481-8F50-41E0-95AA-662BA1CA5862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36" creationId="{5E9158E1-D1D9-4A74-AA8F-1DA285B94870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37" creationId="{BEA4541F-A2F8-480D-A65D-D49D83A1BC04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38" creationId="{E3E9F074-3AC0-408C-89AD-14AD1CD40B4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39" creationId="{90BB369D-849E-496D-8351-D30E1A1FC0C0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40" creationId="{6F58A64A-3924-4C8D-9A2F-AFD08B514868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41" creationId="{247A839B-65CC-4A46-ADF1-FB69A01350D0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42" creationId="{5580A06C-0A90-4824-8490-2CA9FAC8BE3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43" creationId="{99C08762-66D1-4214-80F9-40DA66BF0D46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44" creationId="{21EEFE9A-C1A1-4370-A5F0-DBE230270248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45" creationId="{2CA16AF8-A3B8-4868-B876-26E4F3AFB935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46" creationId="{5C2AB550-81C6-49A2-BECC-33760926F220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47" creationId="{C5374D24-4E4E-4519-B729-7DC02D2588FE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48" creationId="{F2118FE2-04A5-43D4-912F-FF4E64A5E7BC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49" creationId="{9AC441AF-CE8D-4CAF-94E4-B56FA57F3816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50" creationId="{D4E9E676-0ACC-44B1-A30F-3C95F7B03B53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51" creationId="{42B06D54-64BA-4E86-A441-CF9A816617B1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52" creationId="{BAE7011F-6B35-4763-8BB4-9C0C5F91E1CD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53" creationId="{1A80F021-D912-41FE-8B23-DF00C03C4328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54" creationId="{3ADC542D-E367-47E4-9EA9-BBBB7FC0E429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55" creationId="{C0844026-8E9E-4627-BF33-8E2B49701298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56" creationId="{53F30EA2-484A-4AFD-9D71-6CD664DCBFAF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57" creationId="{10BD0024-9B32-4B3D-AC45-5F8D857974AB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58" creationId="{36F33F0B-B46C-4B08-B7D3-128CEA4F0B45}"/>
          </ac:spMkLst>
        </pc:spChg>
        <pc:spChg chg="mod">
          <ac:chgData name="Matteo Francia" userId="fbe833e6-b551-4418-a2a7-4d1023d25bd4" providerId="ADAL" clId="{90EB2723-F97B-4084-A390-02C7BBB0CA57}" dt="2024-09-24T14:03:22.566" v="1311"/>
          <ac:spMkLst>
            <pc:docMk/>
            <pc:sldMk cId="4080343560" sldId="261"/>
            <ac:spMk id="2659" creationId="{7E7A3E1F-0D0E-458D-8EBB-AEB6A68C43F4}"/>
          </ac:spMkLst>
        </pc:spChg>
        <pc:spChg chg="add mod">
          <ac:chgData name="Matteo Francia" userId="fbe833e6-b551-4418-a2a7-4d1023d25bd4" providerId="ADAL" clId="{90EB2723-F97B-4084-A390-02C7BBB0CA57}" dt="2024-09-24T14:04:26.920" v="1334" actId="1037"/>
          <ac:spMkLst>
            <pc:docMk/>
            <pc:sldMk cId="4080343560" sldId="261"/>
            <ac:spMk id="2691" creationId="{D4A98007-9A85-4B76-A926-BA1C6EBC26D9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694" creationId="{0AE5E117-6C04-47F2-A648-E303AD26611F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695" creationId="{719FC112-B178-4EE8-B73C-B5DEFEDA8A52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696" creationId="{ABC83AB3-8E62-403F-92D9-4049ACEF7729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697" creationId="{B6F46991-408E-4125-96FC-868F97462A87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698" creationId="{C5AC97C6-C867-48A6-B65D-34908007CA07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699" creationId="{FD960AFE-7727-41C6-BD9C-6332CE4C88D6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00" creationId="{9E93F200-B8E8-4653-8EC9-7C97C3F2F412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01" creationId="{865C5001-3253-4A90-99C3-B6D2FFA7BB9E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02" creationId="{110F7AC9-6237-48D0-AE8D-54F41CAB5D56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03" creationId="{1022977B-44D4-45CE-934B-88E2F42A6852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04" creationId="{052102E2-22EE-47D9-B95F-141AD662DFFB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05" creationId="{D1AA4A08-99A0-4A9C-BB9A-51BC22CDB146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06" creationId="{BFBFA544-EA18-43AD-9B92-EC2C7A118CF4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07" creationId="{A5C2AFA8-2BB2-48C8-840E-FE3BE0FE8D75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08" creationId="{66948625-BDFA-47E1-9B58-C54690E088E2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09" creationId="{7449249D-1714-40F8-B3B4-F5A053418804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10" creationId="{8D066DE8-43F7-4009-9F8C-8A35D1B311ED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11" creationId="{4872AE51-D2E6-4A18-9668-4A3B76002200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12" creationId="{87A9233C-CB9E-4509-96EB-53C1A107F980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13" creationId="{0F0E8B06-9EF1-4C24-9AE1-3EA31D3A0936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14" creationId="{0DE0C0E0-1197-4A90-8BD7-F01110FAB6C8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15" creationId="{6D8022A1-8E22-4C1E-BB6D-4D9EEAF085A0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16" creationId="{0D94F43D-080B-443A-B342-DAEE2779BDF2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17" creationId="{686F1A5F-CDD7-43B4-B618-CB20B553A08B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18" creationId="{E1B3EE4E-1CA2-4510-97AF-AB7A43E5199C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19" creationId="{5B8BA6F7-CBA8-42DD-BA66-FC577E7F2392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20" creationId="{505E88F2-5D2E-40D7-84AE-C5210EDDD5E9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21" creationId="{91EC618C-5BE2-47EB-864E-EB4AA2DB9FC4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22" creationId="{A3B20547-CC05-4383-9CEE-8109190D9687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23" creationId="{32DA83DA-8586-4EFB-A55B-7BF41FEF5C4C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24" creationId="{A0405C67-FD08-4920-9D01-A9E1F88E0248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25" creationId="{F51AE37F-47CF-4970-9E10-E205665EE44F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26" creationId="{3F8FD7CD-A803-43E0-B802-258225026D1C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27" creationId="{1A1585E9-2815-430F-A793-6D53C8DB2C8E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28" creationId="{25FAA961-4487-4F08-A253-F09B382DFA46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29" creationId="{AC583B3C-F8E1-4E49-BA61-6098975215A5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30" creationId="{480D97CC-5EDA-4132-B216-15114B96A68E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31" creationId="{FB289F0C-64A9-45AA-957C-BBD3FDFE5AF3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32" creationId="{94C59036-4A16-41DB-A76E-8EE85DCC0D15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33" creationId="{F07E218C-916B-4346-A811-3BE6A4F33FE4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34" creationId="{CDE699DE-9828-4213-91D1-92CE2AA4F850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35" creationId="{2F470563-D680-42F4-8651-A5E49760C459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36" creationId="{C298D37F-2410-4AE1-A926-D2563F4EFAC5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37" creationId="{D1585E59-DADF-4FAE-8CFD-1B48689D1E62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38" creationId="{51B3B268-0253-476F-94BB-04FCAB18787C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39" creationId="{93A7DE5F-3B48-415B-8A15-20070D8E6706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40" creationId="{9352980A-0A7B-4C56-B194-70528A2F15EC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41" creationId="{A2E9E973-0387-4C33-B9B6-DE1C559E1D17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42" creationId="{CB4A885E-DBE5-4FD2-BDC0-C6C818E49DFF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43" creationId="{2918B8E9-9ED6-4A55-93D2-7AFFB31E6429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44" creationId="{F156AAA0-5A5C-4C70-B228-E2690761F46A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45" creationId="{B50F8CD4-0143-423C-83D7-48EE1F7215A0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46" creationId="{DCB8674F-4208-42F7-87D0-EB72C2BAF33A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47" creationId="{9CF4C16A-9FE7-49BD-A473-CF605C6EB716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48" creationId="{576FB288-321C-491C-B75E-66AF197818E6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49" creationId="{8D6BF160-3933-4964-B1C8-2ABD05D24117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50" creationId="{0EB7ACC3-3282-4A85-81FF-88408204DAC9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51" creationId="{00C436F5-C36A-42EA-97B1-17F02452EA69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52" creationId="{C722FFF3-E392-4574-BAAC-C2162EA7F916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53" creationId="{F7C4F87D-31B0-47E1-A30C-02A08C5722C7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54" creationId="{FB274555-2936-480A-876D-5C6680444779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55" creationId="{414BBF4A-D9D1-4835-90AF-B7C32CD9CA96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56" creationId="{8DDEAF99-C73C-453F-8E42-C3B09BA091B4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57" creationId="{12D70A13-CC58-44E6-A8B7-F4B2512CC222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58" creationId="{F9C8EEB9-6268-41F3-820C-5F7F88664D35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59" creationId="{EB5330D3-1BE1-4FA2-BBE8-7A62DB91D9ED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60" creationId="{BB75079D-029A-43BE-9D8B-E0A6677D5678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61" creationId="{F7E5EB67-1054-42AC-ACC4-E622F4C166D7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62" creationId="{205858BD-AB14-4FC4-88CC-D1671A7EEB8D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63" creationId="{90C46631-68E1-4F1C-BCBF-D8DE291753F5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64" creationId="{5036B670-3196-4D1E-BCD5-671DF2DB0F26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65" creationId="{4B8642F5-CA15-4856-B108-15DAAC740D3E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66" creationId="{A907902A-5BBF-4F13-A631-18C788A385A4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67" creationId="{46077525-D3BA-4D28-83DE-A6DEACCBF45D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68" creationId="{8612B19D-17DC-407D-B374-6BA3DB7CE6F5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69" creationId="{CE37B4A8-D770-4B34-BB90-5F6DEC25782C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70" creationId="{3F10B2F2-B7F0-4FCE-AA8F-E8A0D47862FD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71" creationId="{A9ECD160-298D-496C-BB12-FB85993A64F2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72" creationId="{2F1FEA78-4970-4447-85E1-6B1F5A2058A4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73" creationId="{6B22DEE2-40DC-4789-A459-FD82B306DE1A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74" creationId="{A4E34FD1-9AA2-4CF1-9F47-8684D1CAE828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75" creationId="{B368E21F-08D7-4A2E-A2FC-43B81F6EE51D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76" creationId="{88DBAB28-5175-422B-B7B1-2E76E4353F52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77" creationId="{4A514131-991E-435B-B16B-71134B97AFC7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78" creationId="{3C8C106A-61DD-41B3-9E1C-A82F762FD14E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79" creationId="{AFA7DB96-2103-43FA-BFE8-184A3D25D5DC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80" creationId="{98A0A62C-C48D-4610-8CE3-8445072B6EDE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81" creationId="{05ED3060-E4E5-474C-8F90-8AC26EF64971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82" creationId="{0CB3001A-F94C-4DFB-B058-8DA66D4EC513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83" creationId="{DFCED79B-6EFE-401B-928D-D6B42A4BD276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84" creationId="{22D7AF5E-B783-46BB-BB37-95639404EBFD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85" creationId="{E809A3CD-DF90-4BA7-A20C-655F1B5EA2E5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86" creationId="{DD9B73DD-348C-4F94-8BE6-E70BE43162F2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87" creationId="{A58FF1D9-2107-48F5-8130-4A16161F6317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88" creationId="{FA539332-5104-4672-BA0E-BC176132A703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89" creationId="{97D70657-EF42-4AD0-9263-BE543C541022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90" creationId="{63D105AA-123A-4E98-B4A4-D1DD08064C3B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91" creationId="{F502ED82-8E47-465C-92FB-45346AB86770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92" creationId="{59701C80-D1A6-4715-B260-2688055B1E43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93" creationId="{8E2EF757-9091-455A-B285-C312E0E9B35E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94" creationId="{A36C360D-6716-4003-9648-E369EA9A3871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95" creationId="{65BBD021-3861-4743-AED6-B9EE157B4E91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96" creationId="{A49E779E-D353-48E2-8904-99FA4CAE2C8E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97" creationId="{F33BC1F2-76DA-4E6F-8774-D7B4919CAF5C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98" creationId="{593C075C-C548-453F-83F7-94776585F44B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799" creationId="{EE8BE1B0-D972-4EB9-8EAE-75B3BD898F6A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00" creationId="{2318DB59-57FE-49A2-B3F3-B6B99A2B4445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01" creationId="{63644E74-9561-4211-B6E9-B91B2078323A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02" creationId="{420384C8-92CC-490B-9CB7-DB191B10A34E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03" creationId="{FCE74727-7C15-47B6-9094-7E350225ED96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04" creationId="{A5288160-349B-4B18-B05A-F5851329CBA1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05" creationId="{5EDE568E-305B-4BE0-BAC2-4B97D00DC37E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06" creationId="{DB41872B-3164-4039-80D4-46B450A20701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07" creationId="{9A604981-9ABA-47EA-AB00-194653A8F0D4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08" creationId="{C3B9C519-8C7F-4EBB-8073-18459B937D94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09" creationId="{AEDDA956-A3D2-47F0-9044-7FE005125134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10" creationId="{BF398520-9152-41D3-8CF9-002F03385775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11" creationId="{C13880A9-23D6-4AF6-84D2-7D62DB37C6F2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12" creationId="{594F1656-C2F3-43CD-AF6B-827265F1869B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13" creationId="{94E042DB-E0ED-485A-B750-C15336FF0C53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14" creationId="{ECF95EF5-40ED-4692-98B9-1AD270430690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15" creationId="{D01A1431-EA4A-4B7C-85F1-934521E2CA12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16" creationId="{485A66A6-EB08-4993-8914-BE34CE16060D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17" creationId="{BDAE0318-EC6C-4D9A-B908-7FA777058FD7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18" creationId="{FF185B22-D278-4D38-A761-4F203CB0E59E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19" creationId="{BE3DD715-F251-4232-8E24-F79D99CE80AA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20" creationId="{353260B6-ED8C-48B7-9D64-F87AA6B4902E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21" creationId="{D2AE160B-8B9F-42C7-BDEB-5352824CFFA8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22" creationId="{82C04AB0-8208-47B5-81B1-9AC178E5E92C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23" creationId="{F2AE1435-9E7D-425E-93F8-A6AB54DF5030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24" creationId="{AC76CD0D-D5BE-4600-AD44-B8D04AC17145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25" creationId="{7F647DDB-F8CB-448C-9315-271D54B203DF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26" creationId="{D3816D9F-6828-4330-B3C7-E0F4C06C0DC8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27" creationId="{5438FC5D-74BB-4936-BB84-1509DF64F3E7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28" creationId="{9BD5723E-DB51-41BD-A5C6-C5FC36DDAC09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29" creationId="{8C9DCAF7-9E5D-4319-B10E-3E560B64ECD5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30" creationId="{9C2EC88A-1850-4ECB-8250-13549579601B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31" creationId="{90A9D0C2-6958-4AE6-80AE-9B4D2788F7E3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32" creationId="{14D77ED3-95A8-4CDA-85FF-F648924E11C7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33" creationId="{CB62446C-FF51-4146-BC2E-873B880C58F5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34" creationId="{498EB02D-11E5-4A47-B000-F5DF076037CE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35" creationId="{747A9E5A-DBAC-4DCE-A9EF-94985239AE5E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36" creationId="{3C65FB08-AC98-40E9-84F9-7B1FF62E89CC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37" creationId="{5BE18FFA-7FEF-410C-9328-6490B7528161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38" creationId="{B6739968-6754-4A34-A756-5F8668140B9B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39" creationId="{6E9F2A67-D7C3-4D6D-AE86-35805E8DDECF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40" creationId="{79491FCA-192A-4709-9862-C31BF0F0704E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41" creationId="{A85B2E6A-27FA-4094-BED4-37DE798DF9E0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42" creationId="{A9176582-D58B-40E4-90F4-4E7D148E2C3E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43" creationId="{72F43097-5B65-4991-89E5-B9EE61705702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44" creationId="{C3D6FFD9-C62C-4FB4-A9AC-72E53C580FB6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45" creationId="{18894382-13FA-4ACE-AFD2-E1B3230A3166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46" creationId="{EF2EB2D7-4CB6-40E9-9249-B7B2966AFA45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47" creationId="{FFAF8F3C-5721-4D62-BE9A-98CB035B37C0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48" creationId="{D800AF8D-C794-4304-AF31-3A13972A5030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49" creationId="{D7B81540-495E-4F57-9945-C3BE419BC9CF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50" creationId="{765EE7C9-02AF-4053-A149-D8A057C9838F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51" creationId="{AEF4B767-6814-4ABF-A4C4-44842192AE13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52" creationId="{9E66C367-EF47-4D67-9DA7-ACC4F722E915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53" creationId="{8B6D8952-273C-4B4D-A602-075392BF56BD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54" creationId="{7B39DFCF-C376-49A2-9939-EA99261FD32B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55" creationId="{7095944B-DCC9-4025-98E3-E630F8D7AC53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56" creationId="{48655401-49FD-4C4F-AF5E-E375F0127283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57" creationId="{FB666140-B261-42BA-912B-BB6A053385BB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58" creationId="{A74FA760-7532-4161-BBFF-9C213B6A1D86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59" creationId="{C95DE374-C5B5-4708-9CD2-3468484F0281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60" creationId="{BD034379-CEC3-4C7F-A8C9-2F3CB84FC551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61" creationId="{936F799B-B626-4289-9C16-69EEECD8829C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62" creationId="{EC2A326F-B9EA-4D4B-AAD8-941CFDB866C7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63" creationId="{75270462-1F12-45DF-AA94-5E65E5AF26E1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64" creationId="{B3B0D0BD-03F4-441D-9445-D849AEE4FB3F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65" creationId="{DD158A6D-D91F-4870-A4DE-026CE9A24228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66" creationId="{CD898478-DB7B-4ED7-BE5C-6DBCD9EE9BC8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67" creationId="{4C523DEC-E300-4BFD-BD6C-55B33B7E6190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68" creationId="{BC4C3409-05A4-4B07-BF77-809AA051D64A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69" creationId="{29C0EC1D-E7C2-472B-BD35-2663DA0F240A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70" creationId="{12E7AD21-20BA-49A3-BFA3-FF0B34AF5808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71" creationId="{AB349353-F07F-419E-9611-14C003328250}"/>
          </ac:spMkLst>
        </pc:spChg>
        <pc:spChg chg="mod">
          <ac:chgData name="Matteo Francia" userId="fbe833e6-b551-4418-a2a7-4d1023d25bd4" providerId="ADAL" clId="{90EB2723-F97B-4084-A390-02C7BBB0CA57}" dt="2024-09-24T14:03:26.053" v="1313"/>
          <ac:spMkLst>
            <pc:docMk/>
            <pc:sldMk cId="4080343560" sldId="261"/>
            <ac:spMk id="2872" creationId="{8F40844A-3A14-4C0E-89CB-8D736F404FB8}"/>
          </ac:spMkLst>
        </pc:spChg>
        <pc:spChg chg="add mod">
          <ac:chgData name="Matteo Francia" userId="fbe833e6-b551-4418-a2a7-4d1023d25bd4" providerId="ADAL" clId="{90EB2723-F97B-4084-A390-02C7BBB0CA57}" dt="2024-09-24T14:04:35.788" v="1338" actId="1076"/>
          <ac:spMkLst>
            <pc:docMk/>
            <pc:sldMk cId="4080343560" sldId="261"/>
            <ac:spMk id="2905" creationId="{FD7C1B18-C2B3-41AC-96C2-9CC1C8C1AEEE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08" creationId="{5339DB8A-3B5C-4157-9339-189C68E8B632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09" creationId="{6A803304-16C8-47E9-B5E1-7A52DDBE2B27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10" creationId="{9BA917B3-650D-455E-B801-241621ACD1E2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11" creationId="{21C3BE15-BB25-4F0F-9D6F-92CA37064A9D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12" creationId="{6A952CB2-00F3-4884-AF4B-6BBC6E3F61DD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13" creationId="{99D0B3FB-AECA-4D44-90B7-BEC7A86E2EC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14" creationId="{9838CDE3-2645-4D68-8FB6-E107BDAC83C2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15" creationId="{38463735-9FF4-4706-9874-22B74AB3A8A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16" creationId="{972313CE-8B19-4A00-A295-7441099565A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17" creationId="{02A4AEE1-CF19-4427-B41A-92BA42CC100E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18" creationId="{9939F5EF-4CE2-471A-A376-0BEF4F69200A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19" creationId="{1DB564D3-4A0B-4003-8038-855589B6A7C0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20" creationId="{FBDF0174-B3CA-43B4-BA00-3FD24953C215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21" creationId="{E7BAA4AB-6268-441C-943D-9044FA45B4F8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22" creationId="{9B951F34-350A-438E-BD1E-80A7F4277BC6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23" creationId="{C2826E56-4E82-4F09-BD89-106A0952778D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24" creationId="{304CC9B9-C684-4650-9B01-CD5B19A42820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25" creationId="{248B58FC-8D37-45B1-989D-6BE565DBA4DE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26" creationId="{5CC68F48-CF5C-4791-A441-D6334FFF11DD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27" creationId="{E9BAF44E-D73F-40F2-893F-537C0D8B7FA9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28" creationId="{40AA90DD-552E-43DA-B609-B89FCD2B99D1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29" creationId="{3E32C1D1-8B05-4347-B0CA-3775977FD977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30" creationId="{4D827ADF-2919-4430-B9DD-15E69B6A45F4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31" creationId="{AF22BA63-A312-4CFB-9CF0-D545CAA1AEC7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32" creationId="{FABE5ED6-AC29-4EDF-95BA-8A25A9269E47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33" creationId="{119B4053-B945-4E6B-8FB5-8A46D6F5B542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34" creationId="{0BFC1B0C-8166-47C2-8BC0-332B114EA620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35" creationId="{D83D4EE4-E841-438B-BD05-B1C639EC5492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36" creationId="{58BBE8F0-CFD2-4B35-9956-DC360D2463F3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37" creationId="{5574B64F-4036-4785-A753-2D6AACC3D9A3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38" creationId="{D8392695-EB66-4AF7-AACB-061862FE0E26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39" creationId="{24266FC3-BA96-481D-B7A2-E2C69BB2208B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40" creationId="{AA6959C0-42A3-4EAF-AA53-B2FDAD57DBDD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41" creationId="{5C922699-9E2F-4D2B-BCE0-AAE310864AA9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42" creationId="{CA227A3F-6DDE-4C50-9419-46D29FF5F018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43" creationId="{58BA14D1-CB91-4B1A-8A5A-FCA9AEBEA919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44" creationId="{C430523C-78F4-492A-A40B-AE40E1B643F0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45" creationId="{3DF53A23-ABFB-466B-8A6D-5D6E0BB5CBD9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46" creationId="{B646FAA1-836B-4962-853C-A15521493283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47" creationId="{2539BC74-B4B1-40B4-B61A-1BC008136080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48" creationId="{7AA6370C-2ED0-4B27-B16E-E2BF3059A725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49" creationId="{03E532A5-1D63-4314-BE50-CD1941491741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50" creationId="{69FC0D05-67BD-4C3D-BCAE-F8183A370A79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51" creationId="{CA8A208C-6A7C-4059-B6DE-5167AA8EDA8A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52" creationId="{C67D212F-60D0-4CD4-B286-AAF05917B4B6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53" creationId="{94CEDE27-9DF3-4E12-8C6A-F2588C636BEF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54" creationId="{3103618F-2750-45F2-AA0C-9460529B2D1A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55" creationId="{474C2800-6B5D-4D28-BEEA-773AABC15047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56" creationId="{CD8C3C30-A351-4ED0-8251-5CC5FCCBD7D9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57" creationId="{3638F106-2626-4B72-A6A8-2A8D765144E8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58" creationId="{1EA0827B-F56C-4CA7-A2A3-C44DB0BB7BE7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59" creationId="{A395B947-1155-4DED-BA26-8BDEFE184B09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60" creationId="{F49F749C-1F71-4C7C-9BEA-153CEE53BBEF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61" creationId="{223C3E93-E4DE-45ED-ABB9-0854D5D6C544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62" creationId="{E2E226C8-1D3B-4398-A1F1-3E3A2F77EBB2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63" creationId="{93E8529C-982D-48EF-B37E-F2F53DC3F5F5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64" creationId="{8CFEF08A-14E6-4CFA-B611-91B679722C17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65" creationId="{18798FCB-9E5E-4A65-BFD3-0C1DFB4B858F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66" creationId="{AD608E6B-783B-480E-8200-87116703B159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67" creationId="{10735002-94A8-4DEB-A514-F1AF5A09375E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68" creationId="{AC0C8FB7-BFB0-4A67-95C3-6D12033E964B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69" creationId="{A915E44A-5D01-4364-BD1A-6FA8CBF40A98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70" creationId="{D73567BA-6F3E-45A9-AD5D-FBF4C0E47944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71" creationId="{2C8E2238-A821-4468-ACCE-2E800866AD8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72" creationId="{3CC21B8C-71D8-45B2-A8D7-A871DFBA85B4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73" creationId="{26017325-41EF-4F99-844C-D545FA7269F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74" creationId="{A5596B60-2B3D-44A7-B6B1-FA49A8D36BB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75" creationId="{89FB53B1-B326-4FDA-A7DB-49720DAF84DF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76" creationId="{B1B47912-CF41-4DFD-BE4A-2AA1CB3B3AA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77" creationId="{4A0CC541-A098-4CAE-B9F6-76707828A6BF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78" creationId="{B070A2DF-ADEE-4ADB-B8BB-5EE436C926AB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79" creationId="{CCB44E5C-00D9-4717-8C74-D47D81D632E2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80" creationId="{444ED865-ECCF-4CBE-8BCC-3C7B683E878A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81" creationId="{9352A945-CB36-4E3A-B33D-B39639857FDA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82" creationId="{B9EAF252-036D-46C2-9D0E-CD07F599685F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83" creationId="{E2664490-A513-4D84-B4AE-541E18781980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84" creationId="{245C1084-9FF6-493D-9BCA-2259325B3A3D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85" creationId="{832A03A6-B42E-4B69-B4CC-630881415259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86" creationId="{17285A62-4D69-4E67-9F01-544A219C42D0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87" creationId="{9AAB881E-3548-4BCB-BCE2-BBF8B9224BC8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88" creationId="{3DD81602-58F2-42D9-9B9A-A40305EA9002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89" creationId="{C16C4A16-A07F-455D-87DB-D07C4EE17B63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90" creationId="{713A5ED3-89D2-4911-B5F4-8D1C7F588491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91" creationId="{2553E844-0096-44E0-A84F-771F5A1EBE1B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92" creationId="{6F1BFD47-A7F4-4695-AF7D-4802ABC220B4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93" creationId="{A49DDF63-A225-46E9-94C4-13E5674D2628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94" creationId="{8D100D4A-CCCE-4220-8AE6-49F576646C31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95" creationId="{BE705AE9-B2C8-46E5-8516-C7BA7AC65826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96" creationId="{BC32ED40-B0EF-4929-A035-E36A7DBF648B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97" creationId="{4814351E-9B3E-49CC-94EA-2CC069339D00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98" creationId="{20866A04-AC39-4157-B215-345111E20C6D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2999" creationId="{CB39EF60-B9DC-4C68-918E-7C385DBE3E2E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00" creationId="{970A7E63-30E6-46B6-ACDC-47C046912DFD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01" creationId="{BBEB66E6-582E-4B0D-BF19-371DD185C5C6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02" creationId="{8D01425F-9C97-4889-B715-225634741D4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03" creationId="{1202CB74-1F40-46F2-B469-579B7794BB84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04" creationId="{7D2ADE62-BD5C-4D3F-8255-3FEFBFB50386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05" creationId="{37CF2DEF-6BD0-49FB-93B8-9F924D5F0692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06" creationId="{8A4A2AA0-AEAF-4360-B950-8B48C140CF8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07" creationId="{3B3B1B1C-5200-4C8E-8621-8D764145614F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08" creationId="{053443AB-819B-42EC-B2B7-1F8D046AFFC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09" creationId="{81A8CB8F-DA2E-41A9-B739-70DC3E493624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10" creationId="{531E6996-44C5-4E32-ACE2-DD7AE31FF6D6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11" creationId="{FC16E263-C29A-45FD-916E-E2EC6AA5E876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12" creationId="{91D63B5C-FAF8-4F85-B1C7-9B3AAED66FC9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13" creationId="{71612B26-8E1A-405A-BC49-2E69FCCEBECB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14" creationId="{5C260A5F-7884-4E52-BB1A-56C0EAA0BD7F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15" creationId="{3E8070A9-1D03-464A-8A72-D2CF068A9AC7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16" creationId="{89B0C95F-1C93-4EAA-B900-75D003C18835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17" creationId="{9ED05773-6A32-406E-8FDB-E24BC3615D84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18" creationId="{C0B98B8B-D7AB-4283-8312-A0CF7593014E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19" creationId="{9F850999-A3CA-4388-B927-CBA9B7531F9E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20" creationId="{BCEDE2EB-2678-4692-BD42-76A188222444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21" creationId="{8BD15B18-E413-4A69-94A0-09F8D106E3BA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22" creationId="{6FFA81C9-0806-49AD-94B3-32AAC8AB04A1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23" creationId="{098F09BB-AEE4-4F53-8F95-BD132786F6EE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24" creationId="{4CF79CF6-1550-4210-83ED-D3DC72FC5031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25" creationId="{141416C2-CC4F-4FE2-A1DF-B4CF0B1EE727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26" creationId="{1D4053AB-29A6-481E-98AF-A7F313F2E0B2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27" creationId="{C11EF43F-48E2-4497-94BA-1D336A0D1FC4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28" creationId="{BB678865-1C6E-4DA9-95C0-3B24BFFF3216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29" creationId="{6393B486-065F-43F8-945C-968499B9646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30" creationId="{2E891A32-E67E-427D-A383-E7061926D6F9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31" creationId="{CEF89899-D7B8-4F86-8D54-EACFEFDB7A00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32" creationId="{856D1513-E981-4968-A7B9-1FF574A665FD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33" creationId="{60E49CCB-8F87-4ABA-A408-ED9CC33C095D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34" creationId="{B2359EC9-80DA-42FE-959E-8B7435B462A6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35" creationId="{25E034DB-4156-485C-9EAC-FC6DA6DD363A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36" creationId="{FB2467AF-894E-4F89-83C3-0C8C4701F1E2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37" creationId="{FB13941F-CF8A-49C9-AF2F-BF44C2C506D7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38" creationId="{80ECD7E5-7BD1-404B-8D87-EAF93E19A9A7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39" creationId="{81071DCC-752C-49F8-AB63-5AE87C95CE72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40" creationId="{8A25F568-3BFE-4FF0-8779-99C2733A4B8F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41" creationId="{A241A535-2EB2-40F0-9455-4F848F2DF763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42" creationId="{DF5CB900-F116-4AAB-ABAF-16EB45D3CC74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43" creationId="{6972D4AB-A6B7-4022-9F07-013A734D8675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44" creationId="{BABCE793-980B-43D0-A8B1-0633D6F0A29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45" creationId="{0B5F080D-F7DC-4F04-8C6A-29067BD972AB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46" creationId="{ED8B32E7-6779-4A70-A00F-AA8753A213F3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47" creationId="{7A7CE2DF-29A4-4BDF-A19E-402A1E9860A1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48" creationId="{96EAE49C-7B01-490E-9502-5130DABD4913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49" creationId="{3272A4DE-6FFD-4E52-9847-7D35E71EAFA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50" creationId="{A0ACE1A4-F520-4BB4-B532-79D379CB0B3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51" creationId="{7BECE518-1F7D-4175-8A88-E473586ADD2F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52" creationId="{0C5AC903-90DD-401F-9C2F-F9E7D18F23FF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53" creationId="{7CB8F749-463A-46DF-B1F1-B35091FEF3F4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54" creationId="{785FBBEB-8680-4631-90AC-B34ADD99A02D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55" creationId="{62BC63B9-129E-4FF9-B90B-83408A1712A0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56" creationId="{D128EB8C-D46A-41C1-945E-35ED34ED6FF7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57" creationId="{78972229-8EBF-40D1-87C9-7F45C2649829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58" creationId="{966B3B41-71B5-448E-8A99-CF3C992120B6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59" creationId="{A2CACB45-7E11-44D0-BBA4-3DAD85D1593B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60" creationId="{7385539F-B4E1-4FA6-B312-4991284BFEAD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61" creationId="{B4B77628-8408-4C9C-B1B7-F4CB427054BF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62" creationId="{CCAB76C4-D2CB-44E6-BF44-F46C4C31D4D3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63" creationId="{DF7BE99D-33E2-4E9E-BB54-85A6F1068E8B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64" creationId="{7FBED100-E1E0-46A7-A980-6630F5841F0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65" creationId="{9069F09C-4D26-4E3A-85C5-C172004AE93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66" creationId="{AA5E1BA8-CAC1-4FD8-8300-B2F082A9EF05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67" creationId="{1D5781E9-70B0-44DD-ACB3-AEEE5D0C9A20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68" creationId="{0AF06F22-EF4B-4E03-9D38-CBA751A14D1B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69" creationId="{338BEBA5-9EC6-4B6F-BF44-A9F980C2EE39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70" creationId="{B713D530-8246-4A0F-99E0-7F6D5DE0AB0E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71" creationId="{87E98F6D-F18F-4D01-BAB6-4E791075B5E7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72" creationId="{999E91C3-1025-4A9A-B5F5-77E33F06E100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73" creationId="{79170B79-B856-4F71-A0DA-254207726608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74" creationId="{B849133C-790E-4230-B709-E106431CFD62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75" creationId="{8F506F3C-B925-4FFC-9A05-1B76D0E60454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76" creationId="{ED4AC4A3-FB34-4BAD-BE29-F521E212C46A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77" creationId="{7CCCEB05-D9FB-41FD-9F80-DAD2D01CDA7F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78" creationId="{25DB7C54-F3D8-411E-806F-F9D71AFCF8F5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79" creationId="{E6B16DEE-6012-407B-9488-9CF4F619D0DA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80" creationId="{AAD9F9BA-934C-451A-9B5E-C2A3434484D4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81" creationId="{EABE7E9A-2B0F-4D31-9983-792397C61AEC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82" creationId="{5A018442-6BFD-4A9F-B696-E46E21C9019E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83" creationId="{71A29B3E-6330-4B13-9F20-56E21AD8CBBB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84" creationId="{C76DE9A0-360D-4449-AE52-0A9B05B1B41D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85" creationId="{89433781-D555-4E75-B8DD-DBCC882B570D}"/>
          </ac:spMkLst>
        </pc:spChg>
        <pc:spChg chg="mod">
          <ac:chgData name="Matteo Francia" userId="fbe833e6-b551-4418-a2a7-4d1023d25bd4" providerId="ADAL" clId="{90EB2723-F97B-4084-A390-02C7BBB0CA57}" dt="2024-09-24T14:04:34.005" v="1337"/>
          <ac:spMkLst>
            <pc:docMk/>
            <pc:sldMk cId="4080343560" sldId="261"/>
            <ac:spMk id="3086" creationId="{9A0B300F-FB07-4F0E-905D-C55BC545A720}"/>
          </ac:spMkLst>
        </pc:spChg>
        <pc:grpChg chg="del mod">
          <ac:chgData name="Matteo Francia" userId="fbe833e6-b551-4418-a2a7-4d1023d25bd4" providerId="ADAL" clId="{90EB2723-F97B-4084-A390-02C7BBB0CA57}" dt="2024-09-24T13:54:26.996" v="1236" actId="27803"/>
          <ac:grpSpMkLst>
            <pc:docMk/>
            <pc:sldMk cId="4080343560" sldId="261"/>
            <ac:grpSpMk id="6" creationId="{7245AC09-BFE9-4BB7-B0BA-E60FABFFD162}"/>
          </ac:grpSpMkLst>
        </pc:grpChg>
        <pc:grpChg chg="del mod">
          <ac:chgData name="Matteo Francia" userId="fbe833e6-b551-4418-a2a7-4d1023d25bd4" providerId="ADAL" clId="{90EB2723-F97B-4084-A390-02C7BBB0CA57}" dt="2024-09-24T13:55:44.180" v="1242" actId="478"/>
          <ac:grpSpMkLst>
            <pc:docMk/>
            <pc:sldMk cId="4080343560" sldId="261"/>
            <ac:grpSpMk id="8" creationId="{9E9D10CB-12EA-44D6-81A3-41589677CE2F}"/>
          </ac:grpSpMkLst>
        </pc:grpChg>
        <pc:grpChg chg="mod">
          <ac:chgData name="Matteo Francia" userId="fbe833e6-b551-4418-a2a7-4d1023d25bd4" providerId="ADAL" clId="{90EB2723-F97B-4084-A390-02C7BBB0CA57}" dt="2024-09-24T13:54:26.996" v="1236" actId="27803"/>
          <ac:grpSpMkLst>
            <pc:docMk/>
            <pc:sldMk cId="4080343560" sldId="261"/>
            <ac:grpSpMk id="9" creationId="{47886133-7460-49B0-8946-6BBEDB9554D5}"/>
          </ac:grpSpMkLst>
        </pc:grpChg>
        <pc:grpChg chg="add del mod">
          <ac:chgData name="Matteo Francia" userId="fbe833e6-b551-4418-a2a7-4d1023d25bd4" providerId="ADAL" clId="{90EB2723-F97B-4084-A390-02C7BBB0CA57}" dt="2024-09-24T13:54:35.584" v="1239" actId="165"/>
          <ac:grpSpMkLst>
            <pc:docMk/>
            <pc:sldMk cId="4080343560" sldId="261"/>
            <ac:grpSpMk id="31" creationId="{686652D9-3062-4040-AC9E-D79A680F2677}"/>
          </ac:grpSpMkLst>
        </pc:grpChg>
        <pc:grpChg chg="del mod topLvl">
          <ac:chgData name="Matteo Francia" userId="fbe833e6-b551-4418-a2a7-4d1023d25bd4" providerId="ADAL" clId="{90EB2723-F97B-4084-A390-02C7BBB0CA57}" dt="2024-09-24T13:55:44.180" v="1242" actId="478"/>
          <ac:grpSpMkLst>
            <pc:docMk/>
            <pc:sldMk cId="4080343560" sldId="261"/>
            <ac:grpSpMk id="51" creationId="{4B2DC5B1-0F99-42EE-B9D2-2F1961107B2A}"/>
          </ac:grpSpMkLst>
        </pc:grpChg>
        <pc:grpChg chg="mod">
          <ac:chgData name="Matteo Francia" userId="fbe833e6-b551-4418-a2a7-4d1023d25bd4" providerId="ADAL" clId="{90EB2723-F97B-4084-A390-02C7BBB0CA57}" dt="2024-09-24T13:54:35.584" v="1239" actId="165"/>
          <ac:grpSpMkLst>
            <pc:docMk/>
            <pc:sldMk cId="4080343560" sldId="261"/>
            <ac:grpSpMk id="52" creationId="{E5A5DD5B-79CB-4C7B-8BF4-B8410720C309}"/>
          </ac:grpSpMkLst>
        </pc:grpChg>
        <pc:grpChg chg="del mod topLvl">
          <ac:chgData name="Matteo Francia" userId="fbe833e6-b551-4418-a2a7-4d1023d25bd4" providerId="ADAL" clId="{90EB2723-F97B-4084-A390-02C7BBB0CA57}" dt="2024-09-24T13:55:44.180" v="1242" actId="478"/>
          <ac:grpSpMkLst>
            <pc:docMk/>
            <pc:sldMk cId="4080343560" sldId="261"/>
            <ac:grpSpMk id="65" creationId="{A93862C9-9D09-4A51-B7D8-0874CC4114AD}"/>
          </ac:grpSpMkLst>
        </pc:grpChg>
        <pc:grpChg chg="del mod topLvl">
          <ac:chgData name="Matteo Francia" userId="fbe833e6-b551-4418-a2a7-4d1023d25bd4" providerId="ADAL" clId="{90EB2723-F97B-4084-A390-02C7BBB0CA57}" dt="2024-09-24T13:55:44.180" v="1242" actId="478"/>
          <ac:grpSpMkLst>
            <pc:docMk/>
            <pc:sldMk cId="4080343560" sldId="261"/>
            <ac:grpSpMk id="68" creationId="{299B2E64-A280-4C5D-A851-C7D621035BD7}"/>
          </ac:grpSpMkLst>
        </pc:grpChg>
        <pc:grpChg chg="mod">
          <ac:chgData name="Matteo Francia" userId="fbe833e6-b551-4418-a2a7-4d1023d25bd4" providerId="ADAL" clId="{90EB2723-F97B-4084-A390-02C7BBB0CA57}" dt="2024-09-24T13:54:35.584" v="1239" actId="165"/>
          <ac:grpSpMkLst>
            <pc:docMk/>
            <pc:sldMk cId="4080343560" sldId="261"/>
            <ac:grpSpMk id="69" creationId="{7BDAAB2D-F982-40F9-B9FB-5FB227462510}"/>
          </ac:grpSpMkLst>
        </pc:grpChg>
        <pc:grpChg chg="mod">
          <ac:chgData name="Matteo Francia" userId="fbe833e6-b551-4418-a2a7-4d1023d25bd4" providerId="ADAL" clId="{90EB2723-F97B-4084-A390-02C7BBB0CA57}" dt="2024-09-24T13:54:35.584" v="1239" actId="165"/>
          <ac:grpSpMkLst>
            <pc:docMk/>
            <pc:sldMk cId="4080343560" sldId="261"/>
            <ac:grpSpMk id="104" creationId="{9CC931EE-446F-487B-A73D-518E7E51F97B}"/>
          </ac:grpSpMkLst>
        </pc:grpChg>
        <pc:grpChg chg="mod">
          <ac:chgData name="Matteo Francia" userId="fbe833e6-b551-4418-a2a7-4d1023d25bd4" providerId="ADAL" clId="{90EB2723-F97B-4084-A390-02C7BBB0CA57}" dt="2024-09-24T13:54:35.584" v="1239" actId="165"/>
          <ac:grpSpMkLst>
            <pc:docMk/>
            <pc:sldMk cId="4080343560" sldId="261"/>
            <ac:grpSpMk id="139" creationId="{1ACFE9FC-4A95-4216-B1B1-CAF4BDF32C87}"/>
          </ac:grpSpMkLst>
        </pc:grpChg>
        <pc:grpChg chg="mod">
          <ac:chgData name="Matteo Francia" userId="fbe833e6-b551-4418-a2a7-4d1023d25bd4" providerId="ADAL" clId="{90EB2723-F97B-4084-A390-02C7BBB0CA57}" dt="2024-09-24T13:54:35.584" v="1239" actId="165"/>
          <ac:grpSpMkLst>
            <pc:docMk/>
            <pc:sldMk cId="4080343560" sldId="261"/>
            <ac:grpSpMk id="174" creationId="{E97D1F81-71BC-4B14-88FC-7ABC260DE691}"/>
          </ac:grpSpMkLst>
        </pc:grpChg>
        <pc:grpChg chg="mod">
          <ac:chgData name="Matteo Francia" userId="fbe833e6-b551-4418-a2a7-4d1023d25bd4" providerId="ADAL" clId="{90EB2723-F97B-4084-A390-02C7BBB0CA57}" dt="2024-09-24T13:54:35.584" v="1239" actId="165"/>
          <ac:grpSpMkLst>
            <pc:docMk/>
            <pc:sldMk cId="4080343560" sldId="261"/>
            <ac:grpSpMk id="209" creationId="{9E1509BB-2D57-4A09-8563-97EDC28F5D9B}"/>
          </ac:grpSpMkLst>
        </pc:grpChg>
        <pc:grpChg chg="mod">
          <ac:chgData name="Matteo Francia" userId="fbe833e6-b551-4418-a2a7-4d1023d25bd4" providerId="ADAL" clId="{90EB2723-F97B-4084-A390-02C7BBB0CA57}" dt="2024-09-24T13:54:35.584" v="1239" actId="165"/>
          <ac:grpSpMkLst>
            <pc:docMk/>
            <pc:sldMk cId="4080343560" sldId="261"/>
            <ac:grpSpMk id="244" creationId="{622E6662-5E57-4075-BE24-FFEC88EBA88D}"/>
          </ac:grpSpMkLst>
        </pc:grpChg>
        <pc:grpChg chg="mod">
          <ac:chgData name="Matteo Francia" userId="fbe833e6-b551-4418-a2a7-4d1023d25bd4" providerId="ADAL" clId="{90EB2723-F97B-4084-A390-02C7BBB0CA57}" dt="2024-09-24T13:54:35.584" v="1239" actId="165"/>
          <ac:grpSpMkLst>
            <pc:docMk/>
            <pc:sldMk cId="4080343560" sldId="261"/>
            <ac:grpSpMk id="279" creationId="{37C8291C-BDE4-47F6-98B7-1E5CAB39C685}"/>
          </ac:grpSpMkLst>
        </pc:grpChg>
        <pc:grpChg chg="mod">
          <ac:chgData name="Matteo Francia" userId="fbe833e6-b551-4418-a2a7-4d1023d25bd4" providerId="ADAL" clId="{90EB2723-F97B-4084-A390-02C7BBB0CA57}" dt="2024-09-24T13:54:35.584" v="1239" actId="165"/>
          <ac:grpSpMkLst>
            <pc:docMk/>
            <pc:sldMk cId="4080343560" sldId="261"/>
            <ac:grpSpMk id="314" creationId="{4ED5B4C6-7A96-4098-A8AA-4D3C759BD287}"/>
          </ac:grpSpMkLst>
        </pc:grpChg>
        <pc:grpChg chg="mod">
          <ac:chgData name="Matteo Francia" userId="fbe833e6-b551-4418-a2a7-4d1023d25bd4" providerId="ADAL" clId="{90EB2723-F97B-4084-A390-02C7BBB0CA57}" dt="2024-09-24T13:54:35.584" v="1239" actId="165"/>
          <ac:grpSpMkLst>
            <pc:docMk/>
            <pc:sldMk cId="4080343560" sldId="261"/>
            <ac:grpSpMk id="349" creationId="{B1A6193B-6463-4815-B3B7-6A235F0006F4}"/>
          </ac:grpSpMkLst>
        </pc:grpChg>
        <pc:grpChg chg="mod">
          <ac:chgData name="Matteo Francia" userId="fbe833e6-b551-4418-a2a7-4d1023d25bd4" providerId="ADAL" clId="{90EB2723-F97B-4084-A390-02C7BBB0CA57}" dt="2024-09-24T13:54:35.584" v="1239" actId="165"/>
          <ac:grpSpMkLst>
            <pc:docMk/>
            <pc:sldMk cId="4080343560" sldId="261"/>
            <ac:grpSpMk id="384" creationId="{73BE7A7C-452B-45B8-A15F-10AECDFC84E2}"/>
          </ac:grpSpMkLst>
        </pc:grpChg>
        <pc:grpChg chg="del mod topLvl">
          <ac:chgData name="Matteo Francia" userId="fbe833e6-b551-4418-a2a7-4d1023d25bd4" providerId="ADAL" clId="{90EB2723-F97B-4084-A390-02C7BBB0CA57}" dt="2024-09-24T13:55:44.180" v="1242" actId="478"/>
          <ac:grpSpMkLst>
            <pc:docMk/>
            <pc:sldMk cId="4080343560" sldId="261"/>
            <ac:grpSpMk id="421" creationId="{290317D6-9C15-4A38-8663-6E946539F1FD}"/>
          </ac:grpSpMkLst>
        </pc:grpChg>
        <pc:grpChg chg="add del mod">
          <ac:chgData name="Matteo Francia" userId="fbe833e6-b551-4418-a2a7-4d1023d25bd4" providerId="ADAL" clId="{90EB2723-F97B-4084-A390-02C7BBB0CA57}" dt="2024-09-24T13:55:44.180" v="1242" actId="478"/>
          <ac:grpSpMkLst>
            <pc:docMk/>
            <pc:sldMk cId="4080343560" sldId="261"/>
            <ac:grpSpMk id="440" creationId="{266D71F9-097E-41C1-8879-473AB3BCCEF8}"/>
          </ac:grpSpMkLst>
        </pc:grpChg>
        <pc:grpChg chg="mod">
          <ac:chgData name="Matteo Francia" userId="fbe833e6-b551-4418-a2a7-4d1023d25bd4" providerId="ADAL" clId="{90EB2723-F97B-4084-A390-02C7BBB0CA57}" dt="2024-09-24T13:55:42.900" v="1241"/>
          <ac:grpSpMkLst>
            <pc:docMk/>
            <pc:sldMk cId="4080343560" sldId="261"/>
            <ac:grpSpMk id="441" creationId="{9C977F49-7B10-4638-BC7A-693231EEEF7A}"/>
          </ac:grpSpMkLst>
        </pc:grpChg>
        <pc:grpChg chg="add del mod">
          <ac:chgData name="Matteo Francia" userId="fbe833e6-b551-4418-a2a7-4d1023d25bd4" providerId="ADAL" clId="{90EB2723-F97B-4084-A390-02C7BBB0CA57}" dt="2024-09-24T13:55:44.180" v="1242" actId="478"/>
          <ac:grpSpMkLst>
            <pc:docMk/>
            <pc:sldMk cId="4080343560" sldId="261"/>
            <ac:grpSpMk id="481" creationId="{D52B47BE-9B65-4CF8-A346-DDD8BD0BB56D}"/>
          </ac:grpSpMkLst>
        </pc:grpChg>
        <pc:grpChg chg="mod">
          <ac:chgData name="Matteo Francia" userId="fbe833e6-b551-4418-a2a7-4d1023d25bd4" providerId="ADAL" clId="{90EB2723-F97B-4084-A390-02C7BBB0CA57}" dt="2024-09-24T13:55:42.900" v="1241"/>
          <ac:grpSpMkLst>
            <pc:docMk/>
            <pc:sldMk cId="4080343560" sldId="261"/>
            <ac:grpSpMk id="482" creationId="{733AD605-E2D3-4C59-BA68-8F1A15D81DCA}"/>
          </ac:grpSpMkLst>
        </pc:grpChg>
        <pc:grpChg chg="add del mod">
          <ac:chgData name="Matteo Francia" userId="fbe833e6-b551-4418-a2a7-4d1023d25bd4" providerId="ADAL" clId="{90EB2723-F97B-4084-A390-02C7BBB0CA57}" dt="2024-09-24T13:55:44.180" v="1242" actId="478"/>
          <ac:grpSpMkLst>
            <pc:docMk/>
            <pc:sldMk cId="4080343560" sldId="261"/>
            <ac:grpSpMk id="495" creationId="{ED2F0DED-A765-4226-BFDD-F89502D0E7D0}"/>
          </ac:grpSpMkLst>
        </pc:grpChg>
        <pc:grpChg chg="add del mod">
          <ac:chgData name="Matteo Francia" userId="fbe833e6-b551-4418-a2a7-4d1023d25bd4" providerId="ADAL" clId="{90EB2723-F97B-4084-A390-02C7BBB0CA57}" dt="2024-09-24T13:55:44.180" v="1242" actId="478"/>
          <ac:grpSpMkLst>
            <pc:docMk/>
            <pc:sldMk cId="4080343560" sldId="261"/>
            <ac:grpSpMk id="498" creationId="{35786BC5-5B5A-4E94-9E8B-96ACC4DCAA72}"/>
          </ac:grpSpMkLst>
        </pc:grpChg>
        <pc:grpChg chg="mod">
          <ac:chgData name="Matteo Francia" userId="fbe833e6-b551-4418-a2a7-4d1023d25bd4" providerId="ADAL" clId="{90EB2723-F97B-4084-A390-02C7BBB0CA57}" dt="2024-09-24T13:55:42.900" v="1241"/>
          <ac:grpSpMkLst>
            <pc:docMk/>
            <pc:sldMk cId="4080343560" sldId="261"/>
            <ac:grpSpMk id="499" creationId="{F197C231-80C9-4372-89E4-CDE5A082E48E}"/>
          </ac:grpSpMkLst>
        </pc:grpChg>
        <pc:grpChg chg="mod">
          <ac:chgData name="Matteo Francia" userId="fbe833e6-b551-4418-a2a7-4d1023d25bd4" providerId="ADAL" clId="{90EB2723-F97B-4084-A390-02C7BBB0CA57}" dt="2024-09-24T13:55:42.900" v="1241"/>
          <ac:grpSpMkLst>
            <pc:docMk/>
            <pc:sldMk cId="4080343560" sldId="261"/>
            <ac:grpSpMk id="500" creationId="{E016A016-5876-4D19-B165-1687044752E4}"/>
          </ac:grpSpMkLst>
        </pc:grpChg>
        <pc:grpChg chg="mod">
          <ac:chgData name="Matteo Francia" userId="fbe833e6-b551-4418-a2a7-4d1023d25bd4" providerId="ADAL" clId="{90EB2723-F97B-4084-A390-02C7BBB0CA57}" dt="2024-09-24T13:55:42.900" v="1241"/>
          <ac:grpSpMkLst>
            <pc:docMk/>
            <pc:sldMk cId="4080343560" sldId="261"/>
            <ac:grpSpMk id="501" creationId="{2A7CF567-3EFE-43E5-9EEF-3F3E7C9FBE2C}"/>
          </ac:grpSpMkLst>
        </pc:grpChg>
        <pc:grpChg chg="mod">
          <ac:chgData name="Matteo Francia" userId="fbe833e6-b551-4418-a2a7-4d1023d25bd4" providerId="ADAL" clId="{90EB2723-F97B-4084-A390-02C7BBB0CA57}" dt="2024-09-24T13:55:42.900" v="1241"/>
          <ac:grpSpMkLst>
            <pc:docMk/>
            <pc:sldMk cId="4080343560" sldId="261"/>
            <ac:grpSpMk id="502" creationId="{D42D9033-CE94-4076-B38B-E105683653BC}"/>
          </ac:grpSpMkLst>
        </pc:grpChg>
        <pc:grpChg chg="mod">
          <ac:chgData name="Matteo Francia" userId="fbe833e6-b551-4418-a2a7-4d1023d25bd4" providerId="ADAL" clId="{90EB2723-F97B-4084-A390-02C7BBB0CA57}" dt="2024-09-24T13:55:42.900" v="1241"/>
          <ac:grpSpMkLst>
            <pc:docMk/>
            <pc:sldMk cId="4080343560" sldId="261"/>
            <ac:grpSpMk id="503" creationId="{1A7ADB8D-F7BE-4538-90C0-0470EB3B3333}"/>
          </ac:grpSpMkLst>
        </pc:grpChg>
        <pc:grpChg chg="mod">
          <ac:chgData name="Matteo Francia" userId="fbe833e6-b551-4418-a2a7-4d1023d25bd4" providerId="ADAL" clId="{90EB2723-F97B-4084-A390-02C7BBB0CA57}" dt="2024-09-24T13:55:42.900" v="1241"/>
          <ac:grpSpMkLst>
            <pc:docMk/>
            <pc:sldMk cId="4080343560" sldId="261"/>
            <ac:grpSpMk id="504" creationId="{2F04B364-EA24-43AF-9366-13FBC26A04FA}"/>
          </ac:grpSpMkLst>
        </pc:grpChg>
        <pc:grpChg chg="mod">
          <ac:chgData name="Matteo Francia" userId="fbe833e6-b551-4418-a2a7-4d1023d25bd4" providerId="ADAL" clId="{90EB2723-F97B-4084-A390-02C7BBB0CA57}" dt="2024-09-24T13:55:42.900" v="1241"/>
          <ac:grpSpMkLst>
            <pc:docMk/>
            <pc:sldMk cId="4080343560" sldId="261"/>
            <ac:grpSpMk id="505" creationId="{3AAF4C6A-49C6-4F6B-9179-2E8BD5FF1FB7}"/>
          </ac:grpSpMkLst>
        </pc:grpChg>
        <pc:grpChg chg="mod">
          <ac:chgData name="Matteo Francia" userId="fbe833e6-b551-4418-a2a7-4d1023d25bd4" providerId="ADAL" clId="{90EB2723-F97B-4084-A390-02C7BBB0CA57}" dt="2024-09-24T13:55:42.900" v="1241"/>
          <ac:grpSpMkLst>
            <pc:docMk/>
            <pc:sldMk cId="4080343560" sldId="261"/>
            <ac:grpSpMk id="506" creationId="{FE64A611-8648-4137-93C2-BAC7A60D1C0D}"/>
          </ac:grpSpMkLst>
        </pc:grpChg>
        <pc:grpChg chg="mod">
          <ac:chgData name="Matteo Francia" userId="fbe833e6-b551-4418-a2a7-4d1023d25bd4" providerId="ADAL" clId="{90EB2723-F97B-4084-A390-02C7BBB0CA57}" dt="2024-09-24T13:55:42.900" v="1241"/>
          <ac:grpSpMkLst>
            <pc:docMk/>
            <pc:sldMk cId="4080343560" sldId="261"/>
            <ac:grpSpMk id="507" creationId="{E1CABAD4-0E5B-44CB-854D-C9BA8CDA6964}"/>
          </ac:grpSpMkLst>
        </pc:grpChg>
        <pc:grpChg chg="mod">
          <ac:chgData name="Matteo Francia" userId="fbe833e6-b551-4418-a2a7-4d1023d25bd4" providerId="ADAL" clId="{90EB2723-F97B-4084-A390-02C7BBB0CA57}" dt="2024-09-24T13:55:42.900" v="1241"/>
          <ac:grpSpMkLst>
            <pc:docMk/>
            <pc:sldMk cId="4080343560" sldId="261"/>
            <ac:grpSpMk id="508" creationId="{C3C16F21-D2CD-4C06-A6B7-4D59248E316D}"/>
          </ac:grpSpMkLst>
        </pc:grpChg>
        <pc:grpChg chg="add del mod">
          <ac:chgData name="Matteo Francia" userId="fbe833e6-b551-4418-a2a7-4d1023d25bd4" providerId="ADAL" clId="{90EB2723-F97B-4084-A390-02C7BBB0CA57}" dt="2024-09-24T13:55:44.180" v="1242" actId="478"/>
          <ac:grpSpMkLst>
            <pc:docMk/>
            <pc:sldMk cId="4080343560" sldId="261"/>
            <ac:grpSpMk id="850" creationId="{AA0BF80D-DED6-4C5C-937D-43400F6D552B}"/>
          </ac:grpSpMkLst>
        </pc:grpChg>
        <pc:grpChg chg="add del mod">
          <ac:chgData name="Matteo Francia" userId="fbe833e6-b551-4418-a2a7-4d1023d25bd4" providerId="ADAL" clId="{90EB2723-F97B-4084-A390-02C7BBB0CA57}" dt="2024-09-24T13:55:48.938" v="1244" actId="478"/>
          <ac:grpSpMkLst>
            <pc:docMk/>
            <pc:sldMk cId="4080343560" sldId="261"/>
            <ac:grpSpMk id="869" creationId="{E04CAAC5-39E9-41C8-B4C6-45E3E6EE60AE}"/>
          </ac:grpSpMkLst>
        </pc:grpChg>
        <pc:grpChg chg="mod">
          <ac:chgData name="Matteo Francia" userId="fbe833e6-b551-4418-a2a7-4d1023d25bd4" providerId="ADAL" clId="{90EB2723-F97B-4084-A390-02C7BBB0CA57}" dt="2024-09-24T13:55:44.490" v="1243"/>
          <ac:grpSpMkLst>
            <pc:docMk/>
            <pc:sldMk cId="4080343560" sldId="261"/>
            <ac:grpSpMk id="870" creationId="{2961E5C3-B507-4922-92CE-6FF4F6A52044}"/>
          </ac:grpSpMkLst>
        </pc:grpChg>
        <pc:grpChg chg="add del mod">
          <ac:chgData name="Matteo Francia" userId="fbe833e6-b551-4418-a2a7-4d1023d25bd4" providerId="ADAL" clId="{90EB2723-F97B-4084-A390-02C7BBB0CA57}" dt="2024-09-24T13:55:48.938" v="1244" actId="478"/>
          <ac:grpSpMkLst>
            <pc:docMk/>
            <pc:sldMk cId="4080343560" sldId="261"/>
            <ac:grpSpMk id="910" creationId="{847A2FBD-1DA2-45A1-82CD-3123E9313B26}"/>
          </ac:grpSpMkLst>
        </pc:grpChg>
        <pc:grpChg chg="mod">
          <ac:chgData name="Matteo Francia" userId="fbe833e6-b551-4418-a2a7-4d1023d25bd4" providerId="ADAL" clId="{90EB2723-F97B-4084-A390-02C7BBB0CA57}" dt="2024-09-24T13:55:44.490" v="1243"/>
          <ac:grpSpMkLst>
            <pc:docMk/>
            <pc:sldMk cId="4080343560" sldId="261"/>
            <ac:grpSpMk id="911" creationId="{C43C40DF-2721-4B1D-AE62-18D0B69D3990}"/>
          </ac:grpSpMkLst>
        </pc:grpChg>
        <pc:grpChg chg="add del mod">
          <ac:chgData name="Matteo Francia" userId="fbe833e6-b551-4418-a2a7-4d1023d25bd4" providerId="ADAL" clId="{90EB2723-F97B-4084-A390-02C7BBB0CA57}" dt="2024-09-24T13:55:48.938" v="1244" actId="478"/>
          <ac:grpSpMkLst>
            <pc:docMk/>
            <pc:sldMk cId="4080343560" sldId="261"/>
            <ac:grpSpMk id="924" creationId="{2506A983-8D26-45C2-9E77-D6D4D5E33FD2}"/>
          </ac:grpSpMkLst>
        </pc:grpChg>
        <pc:grpChg chg="add del mod">
          <ac:chgData name="Matteo Francia" userId="fbe833e6-b551-4418-a2a7-4d1023d25bd4" providerId="ADAL" clId="{90EB2723-F97B-4084-A390-02C7BBB0CA57}" dt="2024-09-24T13:55:48.938" v="1244" actId="478"/>
          <ac:grpSpMkLst>
            <pc:docMk/>
            <pc:sldMk cId="4080343560" sldId="261"/>
            <ac:grpSpMk id="927" creationId="{3FE529CC-33CC-40C9-A80A-D22D0FC628DA}"/>
          </ac:grpSpMkLst>
        </pc:grpChg>
        <pc:grpChg chg="mod">
          <ac:chgData name="Matteo Francia" userId="fbe833e6-b551-4418-a2a7-4d1023d25bd4" providerId="ADAL" clId="{90EB2723-F97B-4084-A390-02C7BBB0CA57}" dt="2024-09-24T13:55:44.490" v="1243"/>
          <ac:grpSpMkLst>
            <pc:docMk/>
            <pc:sldMk cId="4080343560" sldId="261"/>
            <ac:grpSpMk id="928" creationId="{07F40A68-45BB-45C3-AA8C-6D0B894C6CAE}"/>
          </ac:grpSpMkLst>
        </pc:grpChg>
        <pc:grpChg chg="mod">
          <ac:chgData name="Matteo Francia" userId="fbe833e6-b551-4418-a2a7-4d1023d25bd4" providerId="ADAL" clId="{90EB2723-F97B-4084-A390-02C7BBB0CA57}" dt="2024-09-24T13:55:44.490" v="1243"/>
          <ac:grpSpMkLst>
            <pc:docMk/>
            <pc:sldMk cId="4080343560" sldId="261"/>
            <ac:grpSpMk id="929" creationId="{B0E6012D-4045-443F-B21F-4B0FC08A31D2}"/>
          </ac:grpSpMkLst>
        </pc:grpChg>
        <pc:grpChg chg="mod">
          <ac:chgData name="Matteo Francia" userId="fbe833e6-b551-4418-a2a7-4d1023d25bd4" providerId="ADAL" clId="{90EB2723-F97B-4084-A390-02C7BBB0CA57}" dt="2024-09-24T13:55:44.490" v="1243"/>
          <ac:grpSpMkLst>
            <pc:docMk/>
            <pc:sldMk cId="4080343560" sldId="261"/>
            <ac:grpSpMk id="930" creationId="{CDA2E115-5881-414B-8C2D-6EA5075708EE}"/>
          </ac:grpSpMkLst>
        </pc:grpChg>
        <pc:grpChg chg="mod">
          <ac:chgData name="Matteo Francia" userId="fbe833e6-b551-4418-a2a7-4d1023d25bd4" providerId="ADAL" clId="{90EB2723-F97B-4084-A390-02C7BBB0CA57}" dt="2024-09-24T13:55:44.490" v="1243"/>
          <ac:grpSpMkLst>
            <pc:docMk/>
            <pc:sldMk cId="4080343560" sldId="261"/>
            <ac:grpSpMk id="931" creationId="{71E27560-8A27-4B5A-8EBE-966B1EE22345}"/>
          </ac:grpSpMkLst>
        </pc:grpChg>
        <pc:grpChg chg="mod">
          <ac:chgData name="Matteo Francia" userId="fbe833e6-b551-4418-a2a7-4d1023d25bd4" providerId="ADAL" clId="{90EB2723-F97B-4084-A390-02C7BBB0CA57}" dt="2024-09-24T13:55:44.490" v="1243"/>
          <ac:grpSpMkLst>
            <pc:docMk/>
            <pc:sldMk cId="4080343560" sldId="261"/>
            <ac:grpSpMk id="932" creationId="{F18AD6A5-ED88-454F-8839-60FFD2E2FF1A}"/>
          </ac:grpSpMkLst>
        </pc:grpChg>
        <pc:grpChg chg="mod">
          <ac:chgData name="Matteo Francia" userId="fbe833e6-b551-4418-a2a7-4d1023d25bd4" providerId="ADAL" clId="{90EB2723-F97B-4084-A390-02C7BBB0CA57}" dt="2024-09-24T13:55:44.490" v="1243"/>
          <ac:grpSpMkLst>
            <pc:docMk/>
            <pc:sldMk cId="4080343560" sldId="261"/>
            <ac:grpSpMk id="933" creationId="{788A9C67-10ED-4D77-AB0A-2B17CFD0A5CD}"/>
          </ac:grpSpMkLst>
        </pc:grpChg>
        <pc:grpChg chg="mod">
          <ac:chgData name="Matteo Francia" userId="fbe833e6-b551-4418-a2a7-4d1023d25bd4" providerId="ADAL" clId="{90EB2723-F97B-4084-A390-02C7BBB0CA57}" dt="2024-09-24T13:55:44.490" v="1243"/>
          <ac:grpSpMkLst>
            <pc:docMk/>
            <pc:sldMk cId="4080343560" sldId="261"/>
            <ac:grpSpMk id="934" creationId="{C35C9AE9-613A-41FC-B1F7-C2C3BFBC7579}"/>
          </ac:grpSpMkLst>
        </pc:grpChg>
        <pc:grpChg chg="mod">
          <ac:chgData name="Matteo Francia" userId="fbe833e6-b551-4418-a2a7-4d1023d25bd4" providerId="ADAL" clId="{90EB2723-F97B-4084-A390-02C7BBB0CA57}" dt="2024-09-24T13:55:44.490" v="1243"/>
          <ac:grpSpMkLst>
            <pc:docMk/>
            <pc:sldMk cId="4080343560" sldId="261"/>
            <ac:grpSpMk id="935" creationId="{4C2B2269-D4E9-4F3F-AC91-80A027FB49A1}"/>
          </ac:grpSpMkLst>
        </pc:grpChg>
        <pc:grpChg chg="mod">
          <ac:chgData name="Matteo Francia" userId="fbe833e6-b551-4418-a2a7-4d1023d25bd4" providerId="ADAL" clId="{90EB2723-F97B-4084-A390-02C7BBB0CA57}" dt="2024-09-24T13:55:44.490" v="1243"/>
          <ac:grpSpMkLst>
            <pc:docMk/>
            <pc:sldMk cId="4080343560" sldId="261"/>
            <ac:grpSpMk id="936" creationId="{8822250D-0D2B-407C-9F47-F00C37A96DD5}"/>
          </ac:grpSpMkLst>
        </pc:grpChg>
        <pc:grpChg chg="mod">
          <ac:chgData name="Matteo Francia" userId="fbe833e6-b551-4418-a2a7-4d1023d25bd4" providerId="ADAL" clId="{90EB2723-F97B-4084-A390-02C7BBB0CA57}" dt="2024-09-24T13:55:44.490" v="1243"/>
          <ac:grpSpMkLst>
            <pc:docMk/>
            <pc:sldMk cId="4080343560" sldId="261"/>
            <ac:grpSpMk id="937" creationId="{BE3CE193-AFDE-437E-95FF-CEAAC8AF8157}"/>
          </ac:grpSpMkLst>
        </pc:grpChg>
        <pc:grpChg chg="add del mod">
          <ac:chgData name="Matteo Francia" userId="fbe833e6-b551-4418-a2a7-4d1023d25bd4" providerId="ADAL" clId="{90EB2723-F97B-4084-A390-02C7BBB0CA57}" dt="2024-09-24T13:55:48.938" v="1244" actId="478"/>
          <ac:grpSpMkLst>
            <pc:docMk/>
            <pc:sldMk cId="4080343560" sldId="261"/>
            <ac:grpSpMk id="1279" creationId="{C4F23FFA-E63B-4E0A-9679-108AE05F7984}"/>
          </ac:grpSpMkLst>
        </pc:grpChg>
        <pc:grpChg chg="del mod">
          <ac:chgData name="Matteo Francia" userId="fbe833e6-b551-4418-a2a7-4d1023d25bd4" providerId="ADAL" clId="{90EB2723-F97B-4084-A390-02C7BBB0CA57}" dt="2024-09-24T13:56:15.451" v="1246" actId="27803"/>
          <ac:grpSpMkLst>
            <pc:docMk/>
            <pc:sldMk cId="4080343560" sldId="261"/>
            <ac:grpSpMk id="1299" creationId="{8517E0BC-EE3A-40B9-9AAF-C04AA4FE28EA}"/>
          </ac:grpSpMkLst>
        </pc:grpChg>
        <pc:grpChg chg="del mod">
          <ac:chgData name="Matteo Francia" userId="fbe833e6-b551-4418-a2a7-4d1023d25bd4" providerId="ADAL" clId="{90EB2723-F97B-4084-A390-02C7BBB0CA57}" dt="2024-09-24T13:56:44.984" v="1249" actId="478"/>
          <ac:grpSpMkLst>
            <pc:docMk/>
            <pc:sldMk cId="4080343560" sldId="261"/>
            <ac:grpSpMk id="1301" creationId="{2265C478-8C9B-40B9-8F0A-314C386890E8}"/>
          </ac:grpSpMkLst>
        </pc:grpChg>
        <pc:grpChg chg="mod">
          <ac:chgData name="Matteo Francia" userId="fbe833e6-b551-4418-a2a7-4d1023d25bd4" providerId="ADAL" clId="{90EB2723-F97B-4084-A390-02C7BBB0CA57}" dt="2024-09-24T13:56:15.451" v="1246" actId="27803"/>
          <ac:grpSpMkLst>
            <pc:docMk/>
            <pc:sldMk cId="4080343560" sldId="261"/>
            <ac:grpSpMk id="1302" creationId="{CC8FA494-4A39-4F1F-956A-2C9AB585939C}"/>
          </ac:grpSpMkLst>
        </pc:grpChg>
        <pc:grpChg chg="del mod">
          <ac:chgData name="Matteo Francia" userId="fbe833e6-b551-4418-a2a7-4d1023d25bd4" providerId="ADAL" clId="{90EB2723-F97B-4084-A390-02C7BBB0CA57}" dt="2024-09-24T13:56:20.539" v="1247" actId="165"/>
          <ac:grpSpMkLst>
            <pc:docMk/>
            <pc:sldMk cId="4080343560" sldId="261"/>
            <ac:grpSpMk id="1324" creationId="{6F60F0A0-6B00-4DFF-8AB3-062B94BC33F6}"/>
          </ac:grpSpMkLst>
        </pc:grpChg>
        <pc:grpChg chg="del mod topLvl">
          <ac:chgData name="Matteo Francia" userId="fbe833e6-b551-4418-a2a7-4d1023d25bd4" providerId="ADAL" clId="{90EB2723-F97B-4084-A390-02C7BBB0CA57}" dt="2024-09-24T13:56:44.984" v="1249" actId="478"/>
          <ac:grpSpMkLst>
            <pc:docMk/>
            <pc:sldMk cId="4080343560" sldId="261"/>
            <ac:grpSpMk id="1344" creationId="{CE1D2971-738D-45DA-9B8A-64DD26A327BF}"/>
          </ac:grpSpMkLst>
        </pc:grpChg>
        <pc:grpChg chg="mod">
          <ac:chgData name="Matteo Francia" userId="fbe833e6-b551-4418-a2a7-4d1023d25bd4" providerId="ADAL" clId="{90EB2723-F97B-4084-A390-02C7BBB0CA57}" dt="2024-09-24T13:56:20.539" v="1247" actId="165"/>
          <ac:grpSpMkLst>
            <pc:docMk/>
            <pc:sldMk cId="4080343560" sldId="261"/>
            <ac:grpSpMk id="1345" creationId="{760A6C13-ACC1-4C60-8021-D691A00F8BA9}"/>
          </ac:grpSpMkLst>
        </pc:grpChg>
        <pc:grpChg chg="del mod topLvl">
          <ac:chgData name="Matteo Francia" userId="fbe833e6-b551-4418-a2a7-4d1023d25bd4" providerId="ADAL" clId="{90EB2723-F97B-4084-A390-02C7BBB0CA57}" dt="2024-09-24T13:56:44.984" v="1249" actId="478"/>
          <ac:grpSpMkLst>
            <pc:docMk/>
            <pc:sldMk cId="4080343560" sldId="261"/>
            <ac:grpSpMk id="1357" creationId="{DF5822C2-6731-4DFF-80D6-46FA11124A62}"/>
          </ac:grpSpMkLst>
        </pc:grpChg>
        <pc:grpChg chg="del mod topLvl">
          <ac:chgData name="Matteo Francia" userId="fbe833e6-b551-4418-a2a7-4d1023d25bd4" providerId="ADAL" clId="{90EB2723-F97B-4084-A390-02C7BBB0CA57}" dt="2024-09-24T13:56:44.984" v="1249" actId="478"/>
          <ac:grpSpMkLst>
            <pc:docMk/>
            <pc:sldMk cId="4080343560" sldId="261"/>
            <ac:grpSpMk id="1361" creationId="{33380C31-7411-48E0-B285-410553622CEB}"/>
          </ac:grpSpMkLst>
        </pc:grpChg>
        <pc:grpChg chg="mod">
          <ac:chgData name="Matteo Francia" userId="fbe833e6-b551-4418-a2a7-4d1023d25bd4" providerId="ADAL" clId="{90EB2723-F97B-4084-A390-02C7BBB0CA57}" dt="2024-09-24T13:56:20.539" v="1247" actId="165"/>
          <ac:grpSpMkLst>
            <pc:docMk/>
            <pc:sldMk cId="4080343560" sldId="261"/>
            <ac:grpSpMk id="1362" creationId="{B8A5A079-77AE-4D52-B0DC-7C699B6C8E3D}"/>
          </ac:grpSpMkLst>
        </pc:grpChg>
        <pc:grpChg chg="mod">
          <ac:chgData name="Matteo Francia" userId="fbe833e6-b551-4418-a2a7-4d1023d25bd4" providerId="ADAL" clId="{90EB2723-F97B-4084-A390-02C7BBB0CA57}" dt="2024-09-24T13:56:20.539" v="1247" actId="165"/>
          <ac:grpSpMkLst>
            <pc:docMk/>
            <pc:sldMk cId="4080343560" sldId="261"/>
            <ac:grpSpMk id="1397" creationId="{4A7F6098-F81D-4519-B0C8-1F7832A081DD}"/>
          </ac:grpSpMkLst>
        </pc:grpChg>
        <pc:grpChg chg="mod">
          <ac:chgData name="Matteo Francia" userId="fbe833e6-b551-4418-a2a7-4d1023d25bd4" providerId="ADAL" clId="{90EB2723-F97B-4084-A390-02C7BBB0CA57}" dt="2024-09-24T13:56:20.539" v="1247" actId="165"/>
          <ac:grpSpMkLst>
            <pc:docMk/>
            <pc:sldMk cId="4080343560" sldId="261"/>
            <ac:grpSpMk id="1432" creationId="{7E47A61D-58C4-420E-8427-E76B59B45F6E}"/>
          </ac:grpSpMkLst>
        </pc:grpChg>
        <pc:grpChg chg="mod">
          <ac:chgData name="Matteo Francia" userId="fbe833e6-b551-4418-a2a7-4d1023d25bd4" providerId="ADAL" clId="{90EB2723-F97B-4084-A390-02C7BBB0CA57}" dt="2024-09-24T13:56:20.539" v="1247" actId="165"/>
          <ac:grpSpMkLst>
            <pc:docMk/>
            <pc:sldMk cId="4080343560" sldId="261"/>
            <ac:grpSpMk id="1467" creationId="{418CFCFC-025D-495D-ADB8-1FEFF0A956FB}"/>
          </ac:grpSpMkLst>
        </pc:grpChg>
        <pc:grpChg chg="mod">
          <ac:chgData name="Matteo Francia" userId="fbe833e6-b551-4418-a2a7-4d1023d25bd4" providerId="ADAL" clId="{90EB2723-F97B-4084-A390-02C7BBB0CA57}" dt="2024-09-24T13:56:20.539" v="1247" actId="165"/>
          <ac:grpSpMkLst>
            <pc:docMk/>
            <pc:sldMk cId="4080343560" sldId="261"/>
            <ac:grpSpMk id="1502" creationId="{C513A5A6-43B3-4A30-BC3E-FE65E82AFA10}"/>
          </ac:grpSpMkLst>
        </pc:grpChg>
        <pc:grpChg chg="mod">
          <ac:chgData name="Matteo Francia" userId="fbe833e6-b551-4418-a2a7-4d1023d25bd4" providerId="ADAL" clId="{90EB2723-F97B-4084-A390-02C7BBB0CA57}" dt="2024-09-24T13:56:20.539" v="1247" actId="165"/>
          <ac:grpSpMkLst>
            <pc:docMk/>
            <pc:sldMk cId="4080343560" sldId="261"/>
            <ac:grpSpMk id="1537" creationId="{085B402F-D75C-4A6D-ABEC-082D82D1A0AB}"/>
          </ac:grpSpMkLst>
        </pc:grpChg>
        <pc:grpChg chg="mod">
          <ac:chgData name="Matteo Francia" userId="fbe833e6-b551-4418-a2a7-4d1023d25bd4" providerId="ADAL" clId="{90EB2723-F97B-4084-A390-02C7BBB0CA57}" dt="2024-09-24T13:56:20.539" v="1247" actId="165"/>
          <ac:grpSpMkLst>
            <pc:docMk/>
            <pc:sldMk cId="4080343560" sldId="261"/>
            <ac:grpSpMk id="1572" creationId="{42B8BAC2-05D2-426C-9177-67511300BF04}"/>
          </ac:grpSpMkLst>
        </pc:grpChg>
        <pc:grpChg chg="mod">
          <ac:chgData name="Matteo Francia" userId="fbe833e6-b551-4418-a2a7-4d1023d25bd4" providerId="ADAL" clId="{90EB2723-F97B-4084-A390-02C7BBB0CA57}" dt="2024-09-24T13:56:20.539" v="1247" actId="165"/>
          <ac:grpSpMkLst>
            <pc:docMk/>
            <pc:sldMk cId="4080343560" sldId="261"/>
            <ac:grpSpMk id="1607" creationId="{CDAFCF7D-61BA-41B5-9C17-F68A6AE11DCF}"/>
          </ac:grpSpMkLst>
        </pc:grpChg>
        <pc:grpChg chg="mod">
          <ac:chgData name="Matteo Francia" userId="fbe833e6-b551-4418-a2a7-4d1023d25bd4" providerId="ADAL" clId="{90EB2723-F97B-4084-A390-02C7BBB0CA57}" dt="2024-09-24T13:56:20.539" v="1247" actId="165"/>
          <ac:grpSpMkLst>
            <pc:docMk/>
            <pc:sldMk cId="4080343560" sldId="261"/>
            <ac:grpSpMk id="1642" creationId="{AC5BBCA1-2785-4849-8B1F-6787B889FA10}"/>
          </ac:grpSpMkLst>
        </pc:grpChg>
        <pc:grpChg chg="mod">
          <ac:chgData name="Matteo Francia" userId="fbe833e6-b551-4418-a2a7-4d1023d25bd4" providerId="ADAL" clId="{90EB2723-F97B-4084-A390-02C7BBB0CA57}" dt="2024-09-24T13:56:20.539" v="1247" actId="165"/>
          <ac:grpSpMkLst>
            <pc:docMk/>
            <pc:sldMk cId="4080343560" sldId="261"/>
            <ac:grpSpMk id="1677" creationId="{3C743BDD-0CFA-4A84-81ED-7AEA49C565F1}"/>
          </ac:grpSpMkLst>
        </pc:grpChg>
        <pc:grpChg chg="del mod topLvl">
          <ac:chgData name="Matteo Francia" userId="fbe833e6-b551-4418-a2a7-4d1023d25bd4" providerId="ADAL" clId="{90EB2723-F97B-4084-A390-02C7BBB0CA57}" dt="2024-09-24T13:56:44.984" v="1249" actId="478"/>
          <ac:grpSpMkLst>
            <pc:docMk/>
            <pc:sldMk cId="4080343560" sldId="261"/>
            <ac:grpSpMk id="1714" creationId="{5AEAF0BB-6B9D-442D-8F84-63463F921131}"/>
          </ac:grpSpMkLst>
        </pc:grpChg>
        <pc:grpChg chg="del mod">
          <ac:chgData name="Matteo Francia" userId="fbe833e6-b551-4418-a2a7-4d1023d25bd4" providerId="ADAL" clId="{90EB2723-F97B-4084-A390-02C7BBB0CA57}" dt="2024-09-24T13:57:06.155" v="1251" actId="27803"/>
          <ac:grpSpMkLst>
            <pc:docMk/>
            <pc:sldMk cId="4080343560" sldId="261"/>
            <ac:grpSpMk id="1734" creationId="{F5EC2EEB-954D-48BF-9107-B22AF69790FE}"/>
          </ac:grpSpMkLst>
        </pc:grpChg>
        <pc:grpChg chg="del mod">
          <ac:chgData name="Matteo Francia" userId="fbe833e6-b551-4418-a2a7-4d1023d25bd4" providerId="ADAL" clId="{90EB2723-F97B-4084-A390-02C7BBB0CA57}" dt="2024-09-24T13:59:43.854" v="1253" actId="478"/>
          <ac:grpSpMkLst>
            <pc:docMk/>
            <pc:sldMk cId="4080343560" sldId="261"/>
            <ac:grpSpMk id="1736" creationId="{22309D7A-D3CB-4819-BAE6-CC22A48EC04C}"/>
          </ac:grpSpMkLst>
        </pc:grpChg>
        <pc:grpChg chg="mod">
          <ac:chgData name="Matteo Francia" userId="fbe833e6-b551-4418-a2a7-4d1023d25bd4" providerId="ADAL" clId="{90EB2723-F97B-4084-A390-02C7BBB0CA57}" dt="2024-09-24T13:57:06.155" v="1251" actId="27803"/>
          <ac:grpSpMkLst>
            <pc:docMk/>
            <pc:sldMk cId="4080343560" sldId="261"/>
            <ac:grpSpMk id="1737" creationId="{70F6BC8B-D3CA-48BE-AD79-52FEBAC28DCE}"/>
          </ac:grpSpMkLst>
        </pc:grpChg>
        <pc:grpChg chg="del mod">
          <ac:chgData name="Matteo Francia" userId="fbe833e6-b551-4418-a2a7-4d1023d25bd4" providerId="ADAL" clId="{90EB2723-F97B-4084-A390-02C7BBB0CA57}" dt="2024-09-24T13:57:09.219" v="1252" actId="165"/>
          <ac:grpSpMkLst>
            <pc:docMk/>
            <pc:sldMk cId="4080343560" sldId="261"/>
            <ac:grpSpMk id="1759" creationId="{4CD50094-D1F5-48D1-82E4-AF40B567D7E2}"/>
          </ac:grpSpMkLst>
        </pc:grpChg>
        <pc:grpChg chg="del mod topLvl">
          <ac:chgData name="Matteo Francia" userId="fbe833e6-b551-4418-a2a7-4d1023d25bd4" providerId="ADAL" clId="{90EB2723-F97B-4084-A390-02C7BBB0CA57}" dt="2024-09-24T13:59:43.854" v="1253" actId="478"/>
          <ac:grpSpMkLst>
            <pc:docMk/>
            <pc:sldMk cId="4080343560" sldId="261"/>
            <ac:grpSpMk id="1783" creationId="{D56B6D5D-8CBB-4B7D-A812-AA24C1283AFB}"/>
          </ac:grpSpMkLst>
        </pc:grpChg>
        <pc:grpChg chg="mod">
          <ac:chgData name="Matteo Francia" userId="fbe833e6-b551-4418-a2a7-4d1023d25bd4" providerId="ADAL" clId="{90EB2723-F97B-4084-A390-02C7BBB0CA57}" dt="2024-09-24T13:57:09.219" v="1252" actId="165"/>
          <ac:grpSpMkLst>
            <pc:docMk/>
            <pc:sldMk cId="4080343560" sldId="261"/>
            <ac:grpSpMk id="1784" creationId="{4188304C-EBFC-4D39-A906-D334D60486DA}"/>
          </ac:grpSpMkLst>
        </pc:grpChg>
        <pc:grpChg chg="del mod topLvl">
          <ac:chgData name="Matteo Francia" userId="fbe833e6-b551-4418-a2a7-4d1023d25bd4" providerId="ADAL" clId="{90EB2723-F97B-4084-A390-02C7BBB0CA57}" dt="2024-09-24T13:59:43.854" v="1253" actId="478"/>
          <ac:grpSpMkLst>
            <pc:docMk/>
            <pc:sldMk cId="4080343560" sldId="261"/>
            <ac:grpSpMk id="1797" creationId="{9605D071-1734-45CA-87C1-E78A7A752692}"/>
          </ac:grpSpMkLst>
        </pc:grpChg>
        <pc:grpChg chg="del mod topLvl">
          <ac:chgData name="Matteo Francia" userId="fbe833e6-b551-4418-a2a7-4d1023d25bd4" providerId="ADAL" clId="{90EB2723-F97B-4084-A390-02C7BBB0CA57}" dt="2024-09-24T13:59:43.854" v="1253" actId="478"/>
          <ac:grpSpMkLst>
            <pc:docMk/>
            <pc:sldMk cId="4080343560" sldId="261"/>
            <ac:grpSpMk id="1800" creationId="{AA829391-D249-4830-9CFD-E83BD7DA24BA}"/>
          </ac:grpSpMkLst>
        </pc:grpChg>
        <pc:grpChg chg="mod">
          <ac:chgData name="Matteo Francia" userId="fbe833e6-b551-4418-a2a7-4d1023d25bd4" providerId="ADAL" clId="{90EB2723-F97B-4084-A390-02C7BBB0CA57}" dt="2024-09-24T13:57:09.219" v="1252" actId="165"/>
          <ac:grpSpMkLst>
            <pc:docMk/>
            <pc:sldMk cId="4080343560" sldId="261"/>
            <ac:grpSpMk id="1801" creationId="{080E65E6-0E30-4D92-9AFC-48657875E091}"/>
          </ac:grpSpMkLst>
        </pc:grpChg>
        <pc:grpChg chg="mod">
          <ac:chgData name="Matteo Francia" userId="fbe833e6-b551-4418-a2a7-4d1023d25bd4" providerId="ADAL" clId="{90EB2723-F97B-4084-A390-02C7BBB0CA57}" dt="2024-09-24T13:57:09.219" v="1252" actId="165"/>
          <ac:grpSpMkLst>
            <pc:docMk/>
            <pc:sldMk cId="4080343560" sldId="261"/>
            <ac:grpSpMk id="1844" creationId="{0E294740-8C31-4692-B3DA-5EA7D1E06F19}"/>
          </ac:grpSpMkLst>
        </pc:grpChg>
        <pc:grpChg chg="mod">
          <ac:chgData name="Matteo Francia" userId="fbe833e6-b551-4418-a2a7-4d1023d25bd4" providerId="ADAL" clId="{90EB2723-F97B-4084-A390-02C7BBB0CA57}" dt="2024-09-24T13:57:09.219" v="1252" actId="165"/>
          <ac:grpSpMkLst>
            <pc:docMk/>
            <pc:sldMk cId="4080343560" sldId="261"/>
            <ac:grpSpMk id="1887" creationId="{6FD79505-E112-42BC-A7E8-0AF9E9C889D8}"/>
          </ac:grpSpMkLst>
        </pc:grpChg>
        <pc:grpChg chg="mod">
          <ac:chgData name="Matteo Francia" userId="fbe833e6-b551-4418-a2a7-4d1023d25bd4" providerId="ADAL" clId="{90EB2723-F97B-4084-A390-02C7BBB0CA57}" dt="2024-09-24T13:57:09.219" v="1252" actId="165"/>
          <ac:grpSpMkLst>
            <pc:docMk/>
            <pc:sldMk cId="4080343560" sldId="261"/>
            <ac:grpSpMk id="1930" creationId="{A5A3D7B8-1820-4989-BA07-0D717FC3790E}"/>
          </ac:grpSpMkLst>
        </pc:grpChg>
        <pc:grpChg chg="mod">
          <ac:chgData name="Matteo Francia" userId="fbe833e6-b551-4418-a2a7-4d1023d25bd4" providerId="ADAL" clId="{90EB2723-F97B-4084-A390-02C7BBB0CA57}" dt="2024-09-24T13:57:09.219" v="1252" actId="165"/>
          <ac:grpSpMkLst>
            <pc:docMk/>
            <pc:sldMk cId="4080343560" sldId="261"/>
            <ac:grpSpMk id="1973" creationId="{F65CAFB6-9490-4CB6-B2B7-AD7DB0C0C504}"/>
          </ac:grpSpMkLst>
        </pc:grpChg>
        <pc:grpChg chg="mod">
          <ac:chgData name="Matteo Francia" userId="fbe833e6-b551-4418-a2a7-4d1023d25bd4" providerId="ADAL" clId="{90EB2723-F97B-4084-A390-02C7BBB0CA57}" dt="2024-09-24T13:57:09.219" v="1252" actId="165"/>
          <ac:grpSpMkLst>
            <pc:docMk/>
            <pc:sldMk cId="4080343560" sldId="261"/>
            <ac:grpSpMk id="2016" creationId="{AE5E773E-3DEF-4073-8C45-E0C158D645BD}"/>
          </ac:grpSpMkLst>
        </pc:grpChg>
        <pc:grpChg chg="mod">
          <ac:chgData name="Matteo Francia" userId="fbe833e6-b551-4418-a2a7-4d1023d25bd4" providerId="ADAL" clId="{90EB2723-F97B-4084-A390-02C7BBB0CA57}" dt="2024-09-24T13:57:09.219" v="1252" actId="165"/>
          <ac:grpSpMkLst>
            <pc:docMk/>
            <pc:sldMk cId="4080343560" sldId="261"/>
            <ac:grpSpMk id="2059" creationId="{6DDDFADF-BBEB-4991-9189-C4F98297E467}"/>
          </ac:grpSpMkLst>
        </pc:grpChg>
        <pc:grpChg chg="mod">
          <ac:chgData name="Matteo Francia" userId="fbe833e6-b551-4418-a2a7-4d1023d25bd4" providerId="ADAL" clId="{90EB2723-F97B-4084-A390-02C7BBB0CA57}" dt="2024-09-24T13:57:09.219" v="1252" actId="165"/>
          <ac:grpSpMkLst>
            <pc:docMk/>
            <pc:sldMk cId="4080343560" sldId="261"/>
            <ac:grpSpMk id="2102" creationId="{47FB8ED8-F3E4-4F37-8091-7C2EADE5DC2B}"/>
          </ac:grpSpMkLst>
        </pc:grpChg>
        <pc:grpChg chg="mod">
          <ac:chgData name="Matteo Francia" userId="fbe833e6-b551-4418-a2a7-4d1023d25bd4" providerId="ADAL" clId="{90EB2723-F97B-4084-A390-02C7BBB0CA57}" dt="2024-09-24T13:57:09.219" v="1252" actId="165"/>
          <ac:grpSpMkLst>
            <pc:docMk/>
            <pc:sldMk cId="4080343560" sldId="261"/>
            <ac:grpSpMk id="2145" creationId="{D84E8B66-2245-4C1E-A978-AC5510A3DE81}"/>
          </ac:grpSpMkLst>
        </pc:grpChg>
        <pc:grpChg chg="mod">
          <ac:chgData name="Matteo Francia" userId="fbe833e6-b551-4418-a2a7-4d1023d25bd4" providerId="ADAL" clId="{90EB2723-F97B-4084-A390-02C7BBB0CA57}" dt="2024-09-24T13:57:09.219" v="1252" actId="165"/>
          <ac:grpSpMkLst>
            <pc:docMk/>
            <pc:sldMk cId="4080343560" sldId="261"/>
            <ac:grpSpMk id="2188" creationId="{7CEF9BCF-1468-42AA-8B6B-80FCD0FF5319}"/>
          </ac:grpSpMkLst>
        </pc:grpChg>
        <pc:grpChg chg="del mod topLvl">
          <ac:chgData name="Matteo Francia" userId="fbe833e6-b551-4418-a2a7-4d1023d25bd4" providerId="ADAL" clId="{90EB2723-F97B-4084-A390-02C7BBB0CA57}" dt="2024-09-24T13:59:43.854" v="1253" actId="478"/>
          <ac:grpSpMkLst>
            <pc:docMk/>
            <pc:sldMk cId="4080343560" sldId="261"/>
            <ac:grpSpMk id="2233" creationId="{30A198A0-7770-46EC-A970-8FCCBB2502E8}"/>
          </ac:grpSpMkLst>
        </pc:grpChg>
        <pc:grpChg chg="add del mod">
          <ac:chgData name="Matteo Francia" userId="fbe833e6-b551-4418-a2a7-4d1023d25bd4" providerId="ADAL" clId="{90EB2723-F97B-4084-A390-02C7BBB0CA57}" dt="2024-09-24T14:04:31.468" v="1335" actId="478"/>
          <ac:grpSpMkLst>
            <pc:docMk/>
            <pc:sldMk cId="4080343560" sldId="261"/>
            <ac:grpSpMk id="2267" creationId="{9DAC8446-E3A3-4B80-95FF-9D6230B684EE}"/>
          </ac:grpSpMkLst>
        </pc:grpChg>
        <pc:grpChg chg="add del mod">
          <ac:chgData name="Matteo Francia" userId="fbe833e6-b551-4418-a2a7-4d1023d25bd4" providerId="ADAL" clId="{90EB2723-F97B-4084-A390-02C7BBB0CA57}" dt="2024-09-24T14:03:24.968" v="1312"/>
          <ac:grpSpMkLst>
            <pc:docMk/>
            <pc:sldMk cId="4080343560" sldId="261"/>
            <ac:grpSpMk id="2479" creationId="{017441FE-F281-4007-9BFA-2828F0739DF5}"/>
          </ac:grpSpMkLst>
        </pc:grpChg>
        <pc:grpChg chg="add mod">
          <ac:chgData name="Matteo Francia" userId="fbe833e6-b551-4418-a2a7-4d1023d25bd4" providerId="ADAL" clId="{90EB2723-F97B-4084-A390-02C7BBB0CA57}" dt="2024-09-24T14:04:20.462" v="1332" actId="1038"/>
          <ac:grpSpMkLst>
            <pc:docMk/>
            <pc:sldMk cId="4080343560" sldId="261"/>
            <ac:grpSpMk id="2692" creationId="{6FFC61A5-FF62-4F1F-9926-01FB660F06C5}"/>
          </ac:grpSpMkLst>
        </pc:grpChg>
        <pc:grpChg chg="add mod">
          <ac:chgData name="Matteo Francia" userId="fbe833e6-b551-4418-a2a7-4d1023d25bd4" providerId="ADAL" clId="{90EB2723-F97B-4084-A390-02C7BBB0CA57}" dt="2024-09-24T14:04:47.462" v="1380" actId="14100"/>
          <ac:grpSpMkLst>
            <pc:docMk/>
            <pc:sldMk cId="4080343560" sldId="261"/>
            <ac:grpSpMk id="2906" creationId="{AB90463C-AA48-4A60-91A9-4A4096397B5E}"/>
          </ac:grpSpMkLst>
        </pc:grpChg>
        <pc:picChg chg="add del mod">
          <ac:chgData name="Matteo Francia" userId="fbe833e6-b551-4418-a2a7-4d1023d25bd4" providerId="ADAL" clId="{90EB2723-F97B-4084-A390-02C7BBB0CA57}" dt="2024-09-24T13:54:26.996" v="1236" actId="27803"/>
          <ac:picMkLst>
            <pc:docMk/>
            <pc:sldMk cId="4080343560" sldId="261"/>
            <ac:picMk id="5" creationId="{CCCC2F40-C881-4E50-846D-8ABD15255C11}"/>
          </ac:picMkLst>
        </pc:picChg>
        <pc:picChg chg="add del mod">
          <ac:chgData name="Matteo Francia" userId="fbe833e6-b551-4418-a2a7-4d1023d25bd4" providerId="ADAL" clId="{90EB2723-F97B-4084-A390-02C7BBB0CA57}" dt="2024-09-24T13:56:15.451" v="1246" actId="27803"/>
          <ac:picMkLst>
            <pc:docMk/>
            <pc:sldMk cId="4080343560" sldId="261"/>
            <ac:picMk id="1298" creationId="{90833831-707F-49D5-9CB1-7BEECEFDF2C1}"/>
          </ac:picMkLst>
        </pc:picChg>
        <pc:picChg chg="add del mod">
          <ac:chgData name="Matteo Francia" userId="fbe833e6-b551-4418-a2a7-4d1023d25bd4" providerId="ADAL" clId="{90EB2723-F97B-4084-A390-02C7BBB0CA57}" dt="2024-09-24T13:57:06.155" v="1251" actId="27803"/>
          <ac:picMkLst>
            <pc:docMk/>
            <pc:sldMk cId="4080343560" sldId="261"/>
            <ac:picMk id="1733" creationId="{52E174B6-DAE9-41DE-AD9D-6FD146138EF8}"/>
          </ac:picMkLst>
        </pc:picChg>
        <pc:picChg chg="add del mod">
          <ac:chgData name="Matteo Francia" userId="fbe833e6-b551-4418-a2a7-4d1023d25bd4" providerId="ADAL" clId="{90EB2723-F97B-4084-A390-02C7BBB0CA57}" dt="2024-09-24T14:02:20.925" v="1278" actId="478"/>
          <ac:picMkLst>
            <pc:docMk/>
            <pc:sldMk cId="4080343560" sldId="261"/>
            <ac:picMk id="2257" creationId="{105963FC-B78C-4809-9E73-BA9B91C0BF67}"/>
          </ac:picMkLst>
        </pc:picChg>
        <pc:picChg chg="add del mod ord">
          <ac:chgData name="Matteo Francia" userId="fbe833e6-b551-4418-a2a7-4d1023d25bd4" providerId="ADAL" clId="{90EB2723-F97B-4084-A390-02C7BBB0CA57}" dt="2024-09-24T14:04:32.274" v="1336" actId="478"/>
          <ac:picMkLst>
            <pc:docMk/>
            <pc:sldMk cId="4080343560" sldId="261"/>
            <ac:picMk id="2263" creationId="{7AF2FD47-003B-45B8-A8B0-B4FC02E36E47}"/>
          </ac:picMkLst>
        </pc:picChg>
        <pc:picChg chg="add del mod">
          <ac:chgData name="Matteo Francia" userId="fbe833e6-b551-4418-a2a7-4d1023d25bd4" providerId="ADAL" clId="{90EB2723-F97B-4084-A390-02C7BBB0CA57}" dt="2024-09-24T14:03:38.772" v="1318" actId="478"/>
          <ac:picMkLst>
            <pc:docMk/>
            <pc:sldMk cId="4080343560" sldId="261"/>
            <ac:picMk id="2265" creationId="{F9F38B9D-638E-412E-BBDE-0A65E5D6D4DA}"/>
          </ac:picMkLst>
        </pc:picChg>
        <pc:picChg chg="add del mod">
          <ac:chgData name="Matteo Francia" userId="fbe833e6-b551-4418-a2a7-4d1023d25bd4" providerId="ADAL" clId="{90EB2723-F97B-4084-A390-02C7BBB0CA57}" dt="2024-09-24T14:03:38.772" v="1318" actId="478"/>
          <ac:picMkLst>
            <pc:docMk/>
            <pc:sldMk cId="4080343560" sldId="261"/>
            <ac:picMk id="2266" creationId="{13992120-DDCF-407E-959B-1E6F6250F4C3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268" creationId="{9DDC1EA2-6205-45A0-B743-1E6DE0E6EA79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48" creationId="{47091548-8D88-4AB4-85B8-FEB09370CECF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49" creationId="{BB9BE67F-2CF6-4CCF-AB9A-D253FF4EBEB1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50" creationId="{B5678FB1-AA04-4F66-90CF-EF3F4CE3A0EC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51" creationId="{3E33CAB4-431E-47AE-A4A9-9F6E518C7C7B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52" creationId="{9529D9E6-4765-4B8A-A0FF-CCC077671AC2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53" creationId="{9B256F63-45C2-4EDA-9226-CC85E2050E27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54" creationId="{AB045781-1CFA-47FC-9DB9-2A80F553CE56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55" creationId="{2449F31C-CC04-4294-B4FC-671730EFC51B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56" creationId="{6496EFA7-D77F-4F83-9D66-C34E4FD8D4DF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57" creationId="{E1F3EC57-9919-4548-8CD0-293193AC2066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58" creationId="{97F8ECC4-50C5-4349-8103-2BBF3BFAA04E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59" creationId="{1CB477EC-00C7-4A99-B7CD-58A416D8F8BD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60" creationId="{A1C19178-32DF-468D-9DE5-87481FD8F46D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61" creationId="{E5ABCC0C-05C4-4703-AB5C-0A8A1B43E518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62" creationId="{1DAF1F4F-3DCA-4181-9477-B3DAD5A86598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63" creationId="{58F982A2-BE54-4E09-B857-846B873A13CD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64" creationId="{6858022C-DE48-4112-95B6-0E6E88515BC0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65" creationId="{06D5AC16-4E68-4049-8AA7-0D991D0C665A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66" creationId="{D92D39E9-3663-4CBD-8306-026A219D9ACB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67" creationId="{5F23469F-701A-4543-B5D3-337A42B3F52E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68" creationId="{1A4DC5C8-988F-4257-BD10-D52152C9A2DC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69" creationId="{326054BC-03A1-4519-88E0-7A53443A1F3A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70" creationId="{793D6F05-3098-4F1F-BF08-DEAADD7303B4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71" creationId="{3814300F-A0C6-4E37-8B4A-8E6B426F1B61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72" creationId="{701D6D42-7144-4F51-B345-A088585C443B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73" creationId="{3EBF4D88-FC8A-403C-8F26-EF74FD6C0070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74" creationId="{DF999E12-0A60-4381-835B-08A5CFB49A11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75" creationId="{D46E752A-748A-46D0-B240-80556167F04D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76" creationId="{882C3428-8110-4572-BADA-7E42C75ACF44}"/>
          </ac:picMkLst>
        </pc:picChg>
        <pc:picChg chg="mod">
          <ac:chgData name="Matteo Francia" userId="fbe833e6-b551-4418-a2a7-4d1023d25bd4" providerId="ADAL" clId="{90EB2723-F97B-4084-A390-02C7BBB0CA57}" dt="2024-09-24T14:02:40.444" v="1284"/>
          <ac:picMkLst>
            <pc:docMk/>
            <pc:sldMk cId="4080343560" sldId="261"/>
            <ac:picMk id="2477" creationId="{77ABBD1B-DF6F-4D8B-BC40-5D4789ED2A1F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480" creationId="{E62615E7-A2FD-4C6B-8034-2987AD167E71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60" creationId="{D5E46E65-CC1B-487E-9369-42BE40CE8C39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61" creationId="{DFCF54F4-22A5-4653-8602-D5D5853DC063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62" creationId="{6FB7928D-E224-4D26-9C6E-07E381EDBE45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63" creationId="{73F687DD-8784-435F-AF60-609D7E4E56D0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64" creationId="{BFBFA4C4-BD0C-4C1F-9E13-E5B031445DDD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65" creationId="{4A2A6927-A2A6-4992-B146-FB98B2FDE5D7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66" creationId="{1298443B-2928-4CCF-B7CB-04DCDDD4761B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67" creationId="{AB56D1B1-6E42-4F71-B4E9-64711B95652B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68" creationId="{30A0DD9C-456F-4552-872E-1E314015CDEA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69" creationId="{05989F75-2FF5-4FD3-9A57-4BCE102F607A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70" creationId="{CA3E073D-E217-48E6-9710-AB87C8F25A3D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71" creationId="{0076CC02-8AEB-4D75-90D4-57C638C96D70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72" creationId="{9EFC47A6-5EB2-4634-A050-C87C68712E03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73" creationId="{993DE41D-C5D0-4517-A541-715E9E6EC115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74" creationId="{2F63EC94-85AC-4BB5-B87C-555E9FE29C1E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75" creationId="{43A2B214-7425-4EBF-ABF3-FF93E88AC5F8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76" creationId="{FDE0FDA8-98F4-458F-897D-7AD568C34259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77" creationId="{74C8BE3D-9577-415A-BFDC-5B2DC010800E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78" creationId="{2284020C-7621-43AE-8086-DA2868D0487D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79" creationId="{CBC9D1E0-C44B-44EA-B8E8-4706F767CA05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80" creationId="{25C0C550-3CF1-4664-B283-172E780E382E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81" creationId="{8140537A-1083-4BF3-B657-7290C7105D2F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82" creationId="{70A3C842-CABE-40B9-BEBC-77F7514CB689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83" creationId="{FB7DE1CF-67BA-4C01-AC08-9EF4C07E629A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84" creationId="{C2280D41-F235-4E3E-A3BD-89AB46152008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85" creationId="{C346B69E-F848-43D1-9352-50E895BCFF20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86" creationId="{FC746DE1-07BA-4710-BA72-C542552DC859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87" creationId="{0271597F-5F06-4E2E-B185-BD4B337F3734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88" creationId="{AF7D54D0-A0BC-4480-AAE0-44BFDB3CE762}"/>
          </ac:picMkLst>
        </pc:picChg>
        <pc:picChg chg="mod">
          <ac:chgData name="Matteo Francia" userId="fbe833e6-b551-4418-a2a7-4d1023d25bd4" providerId="ADAL" clId="{90EB2723-F97B-4084-A390-02C7BBB0CA57}" dt="2024-09-24T14:03:22.566" v="1311"/>
          <ac:picMkLst>
            <pc:docMk/>
            <pc:sldMk cId="4080343560" sldId="261"/>
            <ac:picMk id="2689" creationId="{1B8DBD61-91CC-4F6A-AE1F-8D123D3FC9F3}"/>
          </ac:picMkLst>
        </pc:picChg>
        <pc:picChg chg="add del mod">
          <ac:chgData name="Matteo Francia" userId="fbe833e6-b551-4418-a2a7-4d1023d25bd4" providerId="ADAL" clId="{90EB2723-F97B-4084-A390-02C7BBB0CA57}" dt="2024-09-24T14:03:24.968" v="1312"/>
          <ac:picMkLst>
            <pc:docMk/>
            <pc:sldMk cId="4080343560" sldId="261"/>
            <ac:picMk id="2690" creationId="{5047F348-709A-4837-8D5D-9CF3E5EB790E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693" creationId="{D465FB11-CBB6-401E-A8AB-EF124B9AEF16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73" creationId="{61110E75-0C10-4B75-9F6A-43EB41634928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74" creationId="{94647C7B-2187-49D8-92C8-42F86B6AD4E8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75" creationId="{B1362A2F-DBB2-4042-91A3-017525CE493A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76" creationId="{66226BD1-98D8-48DE-9E8C-9F23DAB4D71B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77" creationId="{AEF068BC-9195-4328-BA36-CA92DBBE699A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78" creationId="{8E349550-E65A-47F9-9C58-A57FB15B4BD6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79" creationId="{BB78313D-AEE5-44EE-99DE-7B2288BF2074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80" creationId="{1AFB79A1-9648-445D-BA8C-ED198E9F8181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81" creationId="{6AD7D0C0-C239-4CAC-B9A7-1B1A68375A6C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82" creationId="{8BA84A58-AB55-48D1-9C7C-4BC2B3F68B65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83" creationId="{8037F2B4-366F-48BB-936C-E59B3AC9524B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84" creationId="{B87F2920-77D7-41D2-B963-B0D0187605CB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85" creationId="{2C08D502-7AA9-4786-88BB-A62FC7D5B0C2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86" creationId="{057CEFDF-ADF6-4096-8ACC-51E1265844BF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87" creationId="{729EC8E9-7DA5-4C25-8C61-E8BCF2B2ABFE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88" creationId="{B538218B-61D0-4B49-AD98-736B82230872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89" creationId="{10388AC5-6EBB-4816-8159-16A48C96A9DD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90" creationId="{599F9BB1-8626-4175-B762-7E79C518BC5D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91" creationId="{4DCDE94C-7CFA-4120-A3EF-02C826830A5D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92" creationId="{990AA683-0BD5-4B8C-B270-2DA945E4B88B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93" creationId="{5AB1AA61-2100-4F5E-9AB2-CC94687896E3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94" creationId="{247BE4F7-38BA-47F8-AD58-6AA42BC80A12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95" creationId="{A53737B2-4BF8-4CCA-9755-4E8A4137CF8C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96" creationId="{BA205D2B-CAE9-4D63-B65B-EDC5464D17CF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97" creationId="{54316005-A22A-4818-867E-31F2473A934F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98" creationId="{83CA4FAC-F396-4C94-9C35-F7A558D036F2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899" creationId="{245876D4-BDE0-4D11-B1F9-92C8AEE67E37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900" creationId="{9B5828C3-96AD-4750-B004-BF72B78F57C4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901" creationId="{A95ECBB6-3521-476F-B5DE-04B6BD31D972}"/>
          </ac:picMkLst>
        </pc:picChg>
        <pc:picChg chg="mod">
          <ac:chgData name="Matteo Francia" userId="fbe833e6-b551-4418-a2a7-4d1023d25bd4" providerId="ADAL" clId="{90EB2723-F97B-4084-A390-02C7BBB0CA57}" dt="2024-09-24T14:03:26.053" v="1313"/>
          <ac:picMkLst>
            <pc:docMk/>
            <pc:sldMk cId="4080343560" sldId="261"/>
            <ac:picMk id="2902" creationId="{B3B4BF7A-AA64-4E44-968A-3409331265AC}"/>
          </ac:picMkLst>
        </pc:picChg>
        <pc:picChg chg="add mod">
          <ac:chgData name="Matteo Francia" userId="fbe833e6-b551-4418-a2a7-4d1023d25bd4" providerId="ADAL" clId="{90EB2723-F97B-4084-A390-02C7BBB0CA57}" dt="2024-09-24T14:03:30.130" v="1315" actId="1076"/>
          <ac:picMkLst>
            <pc:docMk/>
            <pc:sldMk cId="4080343560" sldId="261"/>
            <ac:picMk id="2903" creationId="{4702CE73-B039-4E20-8D74-1DB74E9B6BA4}"/>
          </ac:picMkLst>
        </pc:picChg>
        <pc:picChg chg="add mod">
          <ac:chgData name="Matteo Francia" userId="fbe833e6-b551-4418-a2a7-4d1023d25bd4" providerId="ADAL" clId="{90EB2723-F97B-4084-A390-02C7BBB0CA57}" dt="2024-09-24T14:05:17.613" v="1384" actId="1038"/>
          <ac:picMkLst>
            <pc:docMk/>
            <pc:sldMk cId="4080343560" sldId="261"/>
            <ac:picMk id="2904" creationId="{A4B7A979-BEDF-44BF-B02E-B02D5371E54C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2907" creationId="{1DB20513-6694-404E-BF67-88622181B72D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087" creationId="{F1C55557-5230-437A-8432-0EE1B1C5644E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088" creationId="{11368F5C-961E-42FB-ABD3-E9DCE1E05227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089" creationId="{82BE304F-8FB2-4F5B-BCC7-2DB6340B4652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090" creationId="{EFE54CCA-B329-499B-9CC0-17ADC6907C17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091" creationId="{3F79B10C-A8AB-491C-BCAF-57DC0731D0ED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092" creationId="{E455F471-55F0-43C7-AADF-F50616F8FD37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093" creationId="{D3E07E98-672F-49E2-B53B-EB5D692F62F5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094" creationId="{80CE7598-077F-4EF9-B2E5-2A5EC33DA513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095" creationId="{DC20350E-7BA1-4752-8526-EE3DEE961AE8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096" creationId="{22E8D648-EE12-43B3-A687-44EBEE6F7BA7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097" creationId="{D598EFFF-1530-4C61-9780-7478720C2D77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098" creationId="{84E3BE77-A74A-48AB-958E-218E03226B4D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099" creationId="{6422C29C-0DF4-4C0B-BBFB-40AC618E0D29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00" creationId="{BDA8CB38-CE17-46F1-8FEB-B8C3122DD688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01" creationId="{A055599F-0A8A-4EEC-AEBE-78CE6547281F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02" creationId="{71969A9A-A04C-41DA-A11A-FD4A3314D12C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03" creationId="{4E4ED605-099D-48BB-B46C-4A55F938D2B8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04" creationId="{21C179C3-5590-4A60-B342-D85294F975EA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05" creationId="{E7587D71-F7AE-47F1-A581-00B506B1C701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06" creationId="{7D11B517-8B54-4C86-93DD-4153D4F6D14C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07" creationId="{BD7F71F8-1BE6-4EA8-89F9-4D26175C3760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08" creationId="{15AF52C6-C1C2-4BB9-B505-B78963A32606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09" creationId="{6403342F-B0A7-4EDB-A52D-EC918D77647C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10" creationId="{389242D6-FDC1-4357-AF09-11FE278AAE6F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11" creationId="{D5EB5E95-F4CD-41A3-8FC7-0B567331D2BE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12" creationId="{FE7A09BF-5E54-49C7-84A0-585D7958BAE6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13" creationId="{4E33C1C5-31BC-4606-B426-0B0F135B147D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14" creationId="{CD6BCF47-F78F-41C0-9ABD-6BB65530F1BE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15" creationId="{C43B6D3D-CC08-45F1-A4E1-CAEBEF3D8DBE}"/>
          </ac:picMkLst>
        </pc:picChg>
        <pc:picChg chg="mod">
          <ac:chgData name="Matteo Francia" userId="fbe833e6-b551-4418-a2a7-4d1023d25bd4" providerId="ADAL" clId="{90EB2723-F97B-4084-A390-02C7BBB0CA57}" dt="2024-09-24T14:04:34.005" v="1337"/>
          <ac:picMkLst>
            <pc:docMk/>
            <pc:sldMk cId="4080343560" sldId="261"/>
            <ac:picMk id="3116" creationId="{E2A4385C-DC43-402C-A6B5-A65999124980}"/>
          </ac:picMkLst>
        </pc:picChg>
        <pc:picChg chg="add del mod">
          <ac:chgData name="Matteo Francia" userId="fbe833e6-b551-4418-a2a7-4d1023d25bd4" providerId="ADAL" clId="{90EB2723-F97B-4084-A390-02C7BBB0CA57}" dt="2024-09-24T14:04:49.003" v="1381" actId="478"/>
          <ac:picMkLst>
            <pc:docMk/>
            <pc:sldMk cId="4080343560" sldId="261"/>
            <ac:picMk id="3117" creationId="{AF8E9DCB-FADA-4B6B-A7DF-2F49CF9EC157}"/>
          </ac:picMkLst>
        </pc:picChg>
        <pc:picChg chg="add mod">
          <ac:chgData name="Matteo Francia" userId="fbe833e6-b551-4418-a2a7-4d1023d25bd4" providerId="ADAL" clId="{90EB2723-F97B-4084-A390-02C7BBB0CA57}" dt="2024-09-24T14:04:44.302" v="1378" actId="1038"/>
          <ac:picMkLst>
            <pc:docMk/>
            <pc:sldMk cId="4080343560" sldId="261"/>
            <ac:picMk id="3118" creationId="{B98838C6-C430-4781-82C9-962D6C637E20}"/>
          </ac:picMkLst>
        </pc:picChg>
        <pc:cxnChg chg="add del mod">
          <ac:chgData name="Matteo Francia" userId="fbe833e6-b551-4418-a2a7-4d1023d25bd4" providerId="ADAL" clId="{90EB2723-F97B-4084-A390-02C7BBB0CA57}" dt="2024-09-24T14:01:06.637" v="1262" actId="478"/>
          <ac:cxnSpMkLst>
            <pc:docMk/>
            <pc:sldMk cId="4080343560" sldId="261"/>
            <ac:cxnSpMk id="2259" creationId="{0FA76A64-8775-45CB-9585-DDFEA6CC09AF}"/>
          </ac:cxnSpMkLst>
        </pc:cxnChg>
      </pc:sldChg>
      <pc:sldChg chg="addSp delSp modSp add mod">
        <pc:chgData name="Matteo Francia" userId="fbe833e6-b551-4418-a2a7-4d1023d25bd4" providerId="ADAL" clId="{90EB2723-F97B-4084-A390-02C7BBB0CA57}" dt="2024-09-24T14:47:30.370" v="1452" actId="14100"/>
        <pc:sldMkLst>
          <pc:docMk/>
          <pc:sldMk cId="264959719" sldId="262"/>
        </pc:sldMkLst>
        <pc:spChg chg="add mod">
          <ac:chgData name="Matteo Francia" userId="fbe833e6-b551-4418-a2a7-4d1023d25bd4" providerId="ADAL" clId="{90EB2723-F97B-4084-A390-02C7BBB0CA57}" dt="2024-09-24T14:47:30.370" v="1452" actId="14100"/>
          <ac:spMkLst>
            <pc:docMk/>
            <pc:sldMk cId="264959719" sldId="262"/>
            <ac:spMk id="2" creationId="{E7DB5CB9-209E-489D-99C2-0B882F92550B}"/>
          </ac:spMkLst>
        </pc:spChg>
        <pc:spChg chg="del">
          <ac:chgData name="Matteo Francia" userId="fbe833e6-b551-4418-a2a7-4d1023d25bd4" providerId="ADAL" clId="{90EB2723-F97B-4084-A390-02C7BBB0CA57}" dt="2024-09-24T14:25:55.740" v="1407" actId="478"/>
          <ac:spMkLst>
            <pc:docMk/>
            <pc:sldMk cId="264959719" sldId="262"/>
            <ac:spMk id="89" creationId="{A7D3972C-6C1F-44F5-AFE8-799A705CF44D}"/>
          </ac:spMkLst>
        </pc:spChg>
        <pc:spChg chg="add mod">
          <ac:chgData name="Matteo Francia" userId="fbe833e6-b551-4418-a2a7-4d1023d25bd4" providerId="ADAL" clId="{90EB2723-F97B-4084-A390-02C7BBB0CA57}" dt="2024-09-24T14:26:05.398" v="1408" actId="207"/>
          <ac:spMkLst>
            <pc:docMk/>
            <pc:sldMk cId="264959719" sldId="262"/>
            <ac:spMk id="388" creationId="{9EC0AFCE-CCF6-4B63-BB28-07E6EF2DB775}"/>
          </ac:spMkLst>
        </pc:spChg>
        <pc:spChg chg="add mod ord">
          <ac:chgData name="Matteo Francia" userId="fbe833e6-b551-4418-a2a7-4d1023d25bd4" providerId="ADAL" clId="{90EB2723-F97B-4084-A390-02C7BBB0CA57}" dt="2024-09-24T14:47:23.261" v="1447" actId="167"/>
          <ac:spMkLst>
            <pc:docMk/>
            <pc:sldMk cId="264959719" sldId="262"/>
            <ac:spMk id="389" creationId="{A75D3F29-0B01-4339-8549-5FA40ED277F4}"/>
          </ac:spMkLst>
        </pc:spChg>
        <pc:spChg chg="add mod ord">
          <ac:chgData name="Matteo Francia" userId="fbe833e6-b551-4418-a2a7-4d1023d25bd4" providerId="ADAL" clId="{90EB2723-F97B-4084-A390-02C7BBB0CA57}" dt="2024-09-24T14:47:23.261" v="1447" actId="167"/>
          <ac:spMkLst>
            <pc:docMk/>
            <pc:sldMk cId="264959719" sldId="262"/>
            <ac:spMk id="390" creationId="{E1D402E5-ED97-4A06-A4BA-306C771DF3E7}"/>
          </ac:spMkLst>
        </pc:spChg>
      </pc:sldChg>
      <pc:sldChg chg="addSp delSp modSp add mod">
        <pc:chgData name="Matteo Francia" userId="fbe833e6-b551-4418-a2a7-4d1023d25bd4" providerId="ADAL" clId="{90EB2723-F97B-4084-A390-02C7BBB0CA57}" dt="2024-09-24T14:48:49.334" v="1455" actId="478"/>
        <pc:sldMkLst>
          <pc:docMk/>
          <pc:sldMk cId="2325706533" sldId="263"/>
        </pc:sldMkLst>
        <pc:spChg chg="mod">
          <ac:chgData name="Matteo Francia" userId="fbe833e6-b551-4418-a2a7-4d1023d25bd4" providerId="ADAL" clId="{90EB2723-F97B-4084-A390-02C7BBB0CA57}" dt="2024-09-24T14:26:12.952" v="1409" actId="207"/>
          <ac:spMkLst>
            <pc:docMk/>
            <pc:sldMk cId="2325706533" sldId="263"/>
            <ac:spMk id="2" creationId="{E7DB5CB9-209E-489D-99C2-0B882F92550B}"/>
          </ac:spMkLst>
        </pc:spChg>
        <pc:spChg chg="del">
          <ac:chgData name="Matteo Francia" userId="fbe833e6-b551-4418-a2a7-4d1023d25bd4" providerId="ADAL" clId="{90EB2723-F97B-4084-A390-02C7BBB0CA57}" dt="2024-09-24T14:48:49.334" v="1455" actId="478"/>
          <ac:spMkLst>
            <pc:docMk/>
            <pc:sldMk cId="2325706533" sldId="263"/>
            <ac:spMk id="89" creationId="{A7D3972C-6C1F-44F5-AFE8-799A705CF44D}"/>
          </ac:spMkLst>
        </pc:spChg>
        <pc:spChg chg="del">
          <ac:chgData name="Matteo Francia" userId="fbe833e6-b551-4418-a2a7-4d1023d25bd4" providerId="ADAL" clId="{90EB2723-F97B-4084-A390-02C7BBB0CA57}" dt="2024-09-24T14:25:31.891" v="1405" actId="478"/>
          <ac:spMkLst>
            <pc:docMk/>
            <pc:sldMk cId="2325706533" sldId="263"/>
            <ac:spMk id="388" creationId="{9EC0AFCE-CCF6-4B63-BB28-07E6EF2DB775}"/>
          </ac:spMkLst>
        </pc:spChg>
        <pc:spChg chg="add mod">
          <ac:chgData name="Matteo Francia" userId="fbe833e6-b551-4418-a2a7-4d1023d25bd4" providerId="ADAL" clId="{90EB2723-F97B-4084-A390-02C7BBB0CA57}" dt="2024-09-24T14:26:12.952" v="1409" actId="207"/>
          <ac:spMkLst>
            <pc:docMk/>
            <pc:sldMk cId="2325706533" sldId="263"/>
            <ac:spMk id="389" creationId="{04D4E3DA-0AEC-49B8-BBD5-C03D06235930}"/>
          </ac:spMkLst>
        </pc:spChg>
        <pc:spChg chg="add mod">
          <ac:chgData name="Matteo Francia" userId="fbe833e6-b551-4418-a2a7-4d1023d25bd4" providerId="ADAL" clId="{90EB2723-F97B-4084-A390-02C7BBB0CA57}" dt="2024-09-24T14:47:31.697" v="1453"/>
          <ac:spMkLst>
            <pc:docMk/>
            <pc:sldMk cId="2325706533" sldId="263"/>
            <ac:spMk id="390" creationId="{ED122E5B-ADBF-4F3F-8715-FC315833D23A}"/>
          </ac:spMkLst>
        </pc:spChg>
        <pc:spChg chg="add mod">
          <ac:chgData name="Matteo Francia" userId="fbe833e6-b551-4418-a2a7-4d1023d25bd4" providerId="ADAL" clId="{90EB2723-F97B-4084-A390-02C7BBB0CA57}" dt="2024-09-24T14:47:31.697" v="1453"/>
          <ac:spMkLst>
            <pc:docMk/>
            <pc:sldMk cId="2325706533" sldId="263"/>
            <ac:spMk id="391" creationId="{9CC78BD0-E88E-4F0E-9D93-74BD11D24F56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1FEDA-88B8-4AD0-9A62-E60EDFAC78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EDA0BA-E33B-4F0A-BE36-D2C76F7C08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C4C1AE-37D0-4F77-996A-970D2FD5B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EA32-EB92-4374-A97B-A30B67CAB27D}" type="datetimeFigureOut">
              <a:rPr lang="en-US" smtClean="0"/>
              <a:t>2024-09-24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8C4B10-9B89-4F9B-B9D1-3418EE6A2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EB82D-38AC-4A43-81B6-827DFADF9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6DDA-75D9-4FBC-9792-1B747B7ED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661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121ED-2DAE-46E2-B217-B08A2FD5F9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53AE6D-C855-4F5B-832A-57E463738C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100B9-F566-4293-8295-56FFB1EC83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EA32-EB92-4374-A97B-A30B67CAB27D}" type="datetimeFigureOut">
              <a:rPr lang="en-US" smtClean="0"/>
              <a:t>2024-09-24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13E8AB-CA75-4256-8952-7AB555565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B41ACA-5DB5-4A68-BA77-48812198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6DDA-75D9-4FBC-9792-1B747B7ED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9729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A8E690-8F4E-4C55-B6CE-C225C04607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31549B-6FA9-4A7D-8709-E3FEEE1AF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FC5A0-39E3-4D17-A4E2-02B2A3E8EE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EA32-EB92-4374-A97B-A30B67CAB27D}" type="datetimeFigureOut">
              <a:rPr lang="en-US" smtClean="0"/>
              <a:t>2024-09-24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92B31B-ED97-4AC3-996C-080E3F1920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EBFF3-F6D3-4045-AC76-7D945E2F2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6DDA-75D9-4FBC-9792-1B747B7ED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667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8E072-480B-44A8-86D0-D1903CED4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AF0FA-C078-41EB-8BDB-3C079380F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61F8E1-CA18-4654-B7A2-D344569978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EA32-EB92-4374-A97B-A30B67CAB27D}" type="datetimeFigureOut">
              <a:rPr lang="en-US" smtClean="0"/>
              <a:t>2024-09-24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8ED0C-80BE-4CB8-866F-3441FB613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40636-36C2-435B-8577-0EE0E923D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6DDA-75D9-4FBC-9792-1B747B7ED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303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8582A-74EC-4ACE-AC18-4600CD5B2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D5B3F-AE4B-4E6D-AC0C-ACB3C4B2E9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37AD6-FC1C-48D1-992D-5607328A1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EA32-EB92-4374-A97B-A30B67CAB27D}" type="datetimeFigureOut">
              <a:rPr lang="en-US" smtClean="0"/>
              <a:t>2024-09-24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0B0596-C208-4F0F-9422-42FB7E372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BD602-13AA-4A7D-9EAA-275834D7C1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6DDA-75D9-4FBC-9792-1B747B7ED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60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7B2AD-A6B9-4B67-92D4-456A8EB421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6B69B9-2ADB-4F5E-9EDB-117BA9CF3F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5932DA-79A9-4F03-B1E0-E4272D75EC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15E482-4E7B-48B0-A1A4-315E7B8C4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EA32-EB92-4374-A97B-A30B67CAB27D}" type="datetimeFigureOut">
              <a:rPr lang="en-US" smtClean="0"/>
              <a:t>2024-09-24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19E418-5994-4581-823D-61D7C96E2B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1AB30BB-8064-4E8F-84ED-D43B82A12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6DDA-75D9-4FBC-9792-1B747B7ED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973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006908-66D1-48F3-B6D7-1AF6076D17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F03BF-2B95-4BCD-9C25-0D18235C9B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DA2E90-6A09-4814-8E87-003AE0D6F8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7B71A2-7F7D-400C-9862-23CB719775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49CDED-C85A-4917-84FD-F3ED0CCCD6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170CA3-6764-47AC-8C0C-8EFC75096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EA32-EB92-4374-A97B-A30B67CAB27D}" type="datetimeFigureOut">
              <a:rPr lang="en-US" smtClean="0"/>
              <a:t>2024-09-24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595D1-398B-4EDD-83F3-F9872F34C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533D9E-60AB-4280-BA84-B1DAC43A8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6DDA-75D9-4FBC-9792-1B747B7ED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9671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9DD78-8F20-462D-93C3-C2407678B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0C5A84-F1C0-463B-A088-2E3EE159B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EA32-EB92-4374-A97B-A30B67CAB27D}" type="datetimeFigureOut">
              <a:rPr lang="en-US" smtClean="0"/>
              <a:t>2024-09-24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A07BAD-8485-41A3-B32D-49C35588E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FD853A-4593-4107-8783-60D7A88C0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6DDA-75D9-4FBC-9792-1B747B7ED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575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AEEFC0-AEF2-4988-B0EF-002CC14AC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EA32-EB92-4374-A97B-A30B67CAB27D}" type="datetimeFigureOut">
              <a:rPr lang="en-US" smtClean="0"/>
              <a:t>2024-09-24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9B4795-6F18-431E-B388-032496E74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970651-3760-4F6F-A526-455C4F55F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6DDA-75D9-4FBC-9792-1B747B7ED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1577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401C97-0415-4FE4-A30E-BFE2B373B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187B6-0A90-44C6-B713-F840D9483C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39723F-3F2A-4ABF-B830-771AD0B038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7F9AA2-59D8-4164-BA96-B8FD261276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EA32-EB92-4374-A97B-A30B67CAB27D}" type="datetimeFigureOut">
              <a:rPr lang="en-US" smtClean="0"/>
              <a:t>2024-09-24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D57C01-246E-4468-8564-BC752C1A8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53B1F7-AC85-453F-9D0E-FC6E0C68E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6DDA-75D9-4FBC-9792-1B747B7ED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994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9776-49F5-411D-9BEE-481416235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9683DA-4AC8-42F8-8C35-39CCC0E8E6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10B2F4-9D2A-4552-813D-CA28CBB4041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1A717-82EA-47F6-92A2-E8934A977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52EA32-EB92-4374-A97B-A30B67CAB27D}" type="datetimeFigureOut">
              <a:rPr lang="en-US" smtClean="0"/>
              <a:t>2024-09-24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5784B9-DDF9-4227-8219-D4E4246EF6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4499BB-44F2-457C-A87E-3B5EF6C64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226DDA-75D9-4FBC-9792-1B747B7ED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11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81F2DE-F61C-44CC-A6B4-0DA7C53F71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0E263-0143-4AF2-891C-CF3179B5D5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38C05-D456-428C-A304-2DDE009B629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52EA32-EB92-4374-A97B-A30B67CAB27D}" type="datetimeFigureOut">
              <a:rPr lang="en-US" smtClean="0"/>
              <a:t>2024-09-24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4FCB11-0DDD-4687-B5B7-4867DDD486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E49D-DCF2-4438-A057-7CDD1C3599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226DDA-75D9-4FBC-9792-1B747B7ED6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8409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20.svg"/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11" Type="http://schemas.openxmlformats.org/officeDocument/2006/relationships/image" Target="../media/image18.svg"/><Relationship Id="rId5" Type="http://schemas.openxmlformats.org/officeDocument/2006/relationships/image" Target="../media/image12.sv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raphic 424">
            <a:extLst>
              <a:ext uri="{FF2B5EF4-FFF2-40B4-BE49-F238E27FC236}">
                <a16:creationId xmlns:a16="http://schemas.microsoft.com/office/drawing/2014/main" id="{0C5C7AD9-1E58-4A63-BAF4-C1A5CD92C5AF}"/>
              </a:ext>
            </a:extLst>
          </p:cNvPr>
          <p:cNvGrpSpPr/>
          <p:nvPr/>
        </p:nvGrpSpPr>
        <p:grpSpPr>
          <a:xfrm>
            <a:off x="2201534" y="2942251"/>
            <a:ext cx="379327" cy="328410"/>
            <a:chOff x="6104667" y="3370354"/>
            <a:chExt cx="379327" cy="328410"/>
          </a:xfrm>
        </p:grpSpPr>
        <p:sp>
          <p:nvSpPr>
            <p:cNvPr id="430" name="Freeform: Shape 429">
              <a:extLst>
                <a:ext uri="{FF2B5EF4-FFF2-40B4-BE49-F238E27FC236}">
                  <a16:creationId xmlns:a16="http://schemas.microsoft.com/office/drawing/2014/main" id="{80975045-7C66-4346-984B-55029402D2E5}"/>
                </a:ext>
              </a:extLst>
            </p:cNvPr>
            <p:cNvSpPr/>
            <p:nvPr/>
          </p:nvSpPr>
          <p:spPr>
            <a:xfrm>
              <a:off x="6104667" y="3388926"/>
              <a:ext cx="379327" cy="309839"/>
            </a:xfrm>
            <a:custGeom>
              <a:avLst/>
              <a:gdLst>
                <a:gd name="connsiteX0" fmla="*/ 168427 w 379327"/>
                <a:gd name="connsiteY0" fmla="*/ 391 h 309839"/>
                <a:gd name="connsiteX1" fmla="*/ 7679 w 379327"/>
                <a:gd name="connsiteY1" fmla="*/ 207856 h 309839"/>
                <a:gd name="connsiteX2" fmla="*/ 239871 w 379327"/>
                <a:gd name="connsiteY2" fmla="*/ 302641 h 309839"/>
                <a:gd name="connsiteX3" fmla="*/ 378637 w 379327"/>
                <a:gd name="connsiteY3" fmla="*/ 136412 h 309839"/>
                <a:gd name="connsiteX4" fmla="*/ 168427 w 379327"/>
                <a:gd name="connsiteY4" fmla="*/ 391 h 30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327" h="309839">
                  <a:moveTo>
                    <a:pt x="168427" y="391"/>
                  </a:moveTo>
                  <a:cubicBezTo>
                    <a:pt x="31088" y="14273"/>
                    <a:pt x="-21719" y="134607"/>
                    <a:pt x="7679" y="207856"/>
                  </a:cubicBezTo>
                  <a:cubicBezTo>
                    <a:pt x="47524" y="316384"/>
                    <a:pt x="189038" y="316384"/>
                    <a:pt x="239871" y="302641"/>
                  </a:cubicBezTo>
                  <a:cubicBezTo>
                    <a:pt x="290708" y="288929"/>
                    <a:pt x="386883" y="239467"/>
                    <a:pt x="378637" y="136412"/>
                  </a:cubicBezTo>
                  <a:cubicBezTo>
                    <a:pt x="370394" y="33368"/>
                    <a:pt x="242617" y="-9225"/>
                    <a:pt x="168427" y="391"/>
                  </a:cubicBezTo>
                  <a:close/>
                </a:path>
              </a:pathLst>
            </a:custGeom>
            <a:solidFill>
              <a:srgbClr val="502D16"/>
            </a:solidFill>
            <a:ln w="3095" cap="flat">
              <a:solidFill>
                <a:srgbClr val="502D1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1" name="Freeform: Shape 430">
              <a:extLst>
                <a:ext uri="{FF2B5EF4-FFF2-40B4-BE49-F238E27FC236}">
                  <a16:creationId xmlns:a16="http://schemas.microsoft.com/office/drawing/2014/main" id="{00E71107-FFCB-427D-BAB9-DA5C3480C437}"/>
                </a:ext>
              </a:extLst>
            </p:cNvPr>
            <p:cNvSpPr/>
            <p:nvPr/>
          </p:nvSpPr>
          <p:spPr>
            <a:xfrm>
              <a:off x="6104667" y="3370354"/>
              <a:ext cx="379327" cy="309839"/>
            </a:xfrm>
            <a:custGeom>
              <a:avLst/>
              <a:gdLst>
                <a:gd name="connsiteX0" fmla="*/ 168427 w 379327"/>
                <a:gd name="connsiteY0" fmla="*/ 395 h 309839"/>
                <a:gd name="connsiteX1" fmla="*/ 7679 w 379327"/>
                <a:gd name="connsiteY1" fmla="*/ 207860 h 309839"/>
                <a:gd name="connsiteX2" fmla="*/ 239871 w 379327"/>
                <a:gd name="connsiteY2" fmla="*/ 302645 h 309839"/>
                <a:gd name="connsiteX3" fmla="*/ 378637 w 379327"/>
                <a:gd name="connsiteY3" fmla="*/ 136416 h 309839"/>
                <a:gd name="connsiteX4" fmla="*/ 168427 w 379327"/>
                <a:gd name="connsiteY4" fmla="*/ 395 h 3098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9327" h="309839">
                  <a:moveTo>
                    <a:pt x="168427" y="395"/>
                  </a:moveTo>
                  <a:cubicBezTo>
                    <a:pt x="31088" y="14278"/>
                    <a:pt x="-21719" y="134611"/>
                    <a:pt x="7679" y="207860"/>
                  </a:cubicBezTo>
                  <a:cubicBezTo>
                    <a:pt x="47524" y="316388"/>
                    <a:pt x="189038" y="316388"/>
                    <a:pt x="239871" y="302645"/>
                  </a:cubicBezTo>
                  <a:cubicBezTo>
                    <a:pt x="290708" y="288933"/>
                    <a:pt x="386883" y="239459"/>
                    <a:pt x="378637" y="136416"/>
                  </a:cubicBezTo>
                  <a:cubicBezTo>
                    <a:pt x="370394" y="33372"/>
                    <a:pt x="242617" y="-9221"/>
                    <a:pt x="168427" y="395"/>
                  </a:cubicBezTo>
                  <a:close/>
                </a:path>
              </a:pathLst>
            </a:custGeom>
            <a:solidFill>
              <a:srgbClr val="88AA00"/>
            </a:solidFill>
            <a:ln w="3095" cap="flat">
              <a:solidFill>
                <a:srgbClr val="78442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2" name="Freeform: Shape 431">
              <a:extLst>
                <a:ext uri="{FF2B5EF4-FFF2-40B4-BE49-F238E27FC236}">
                  <a16:creationId xmlns:a16="http://schemas.microsoft.com/office/drawing/2014/main" id="{68475A05-2CC2-4E30-BB75-C3BEEB5D9C7F}"/>
                </a:ext>
              </a:extLst>
            </p:cNvPr>
            <p:cNvSpPr/>
            <p:nvPr/>
          </p:nvSpPr>
          <p:spPr>
            <a:xfrm>
              <a:off x="6118762" y="3382889"/>
              <a:ext cx="340695" cy="265167"/>
            </a:xfrm>
            <a:custGeom>
              <a:avLst/>
              <a:gdLst>
                <a:gd name="connsiteX0" fmla="*/ 74043 w 340695"/>
                <a:gd name="connsiteY0" fmla="*/ 138508 h 265167"/>
                <a:gd name="connsiteX1" fmla="*/ 13494 w 340695"/>
                <a:gd name="connsiteY1" fmla="*/ 97407 h 265167"/>
                <a:gd name="connsiteX2" fmla="*/ 88420 w 340695"/>
                <a:gd name="connsiteY2" fmla="*/ 129644 h 265167"/>
                <a:gd name="connsiteX3" fmla="*/ 45279 w 340695"/>
                <a:gd name="connsiteY3" fmla="*/ 82899 h 265167"/>
                <a:gd name="connsiteX4" fmla="*/ 101284 w 340695"/>
                <a:gd name="connsiteY4" fmla="*/ 120779 h 265167"/>
                <a:gd name="connsiteX5" fmla="*/ 63441 w 340695"/>
                <a:gd name="connsiteY5" fmla="*/ 65170 h 265167"/>
                <a:gd name="connsiteX6" fmla="*/ 112637 w 340695"/>
                <a:gd name="connsiteY6" fmla="*/ 113527 h 265167"/>
                <a:gd name="connsiteX7" fmla="*/ 70254 w 340695"/>
                <a:gd name="connsiteY7" fmla="*/ 45023 h 265167"/>
                <a:gd name="connsiteX8" fmla="*/ 121718 w 340695"/>
                <a:gd name="connsiteY8" fmla="*/ 104662 h 265167"/>
                <a:gd name="connsiteX9" fmla="*/ 86903 w 340695"/>
                <a:gd name="connsiteY9" fmla="*/ 32933 h 265167"/>
                <a:gd name="connsiteX10" fmla="*/ 139126 w 340695"/>
                <a:gd name="connsiteY10" fmla="*/ 101437 h 265167"/>
                <a:gd name="connsiteX11" fmla="*/ 108096 w 340695"/>
                <a:gd name="connsiteY11" fmla="*/ 22456 h 265167"/>
                <a:gd name="connsiteX12" fmla="*/ 151993 w 340695"/>
                <a:gd name="connsiteY12" fmla="*/ 99824 h 265167"/>
                <a:gd name="connsiteX13" fmla="*/ 129286 w 340695"/>
                <a:gd name="connsiteY13" fmla="*/ 8753 h 265167"/>
                <a:gd name="connsiteX14" fmla="*/ 166370 w 340695"/>
                <a:gd name="connsiteY14" fmla="*/ 95794 h 265167"/>
                <a:gd name="connsiteX15" fmla="*/ 160316 w 340695"/>
                <a:gd name="connsiteY15" fmla="*/ -920 h 265167"/>
                <a:gd name="connsiteX16" fmla="*/ 185292 w 340695"/>
                <a:gd name="connsiteY16" fmla="*/ 97404 h 265167"/>
                <a:gd name="connsiteX17" fmla="*/ 186805 w 340695"/>
                <a:gd name="connsiteY17" fmla="*/ -920 h 265167"/>
                <a:gd name="connsiteX18" fmla="*/ 198917 w 340695"/>
                <a:gd name="connsiteY18" fmla="*/ 92569 h 265167"/>
                <a:gd name="connsiteX19" fmla="*/ 223892 w 340695"/>
                <a:gd name="connsiteY19" fmla="*/ 3915 h 265167"/>
                <a:gd name="connsiteX20" fmla="*/ 211025 w 340695"/>
                <a:gd name="connsiteY20" fmla="*/ 94986 h 265167"/>
                <a:gd name="connsiteX21" fmla="*/ 238273 w 340695"/>
                <a:gd name="connsiteY21" fmla="*/ 21645 h 265167"/>
                <a:gd name="connsiteX22" fmla="*/ 222379 w 340695"/>
                <a:gd name="connsiteY22" fmla="*/ 99821 h 265167"/>
                <a:gd name="connsiteX23" fmla="*/ 245841 w 340695"/>
                <a:gd name="connsiteY23" fmla="*/ 47434 h 265167"/>
                <a:gd name="connsiteX24" fmla="*/ 235246 w 340695"/>
                <a:gd name="connsiteY24" fmla="*/ 103043 h 265167"/>
                <a:gd name="connsiteX25" fmla="*/ 263248 w 340695"/>
                <a:gd name="connsiteY25" fmla="*/ 51464 h 265167"/>
                <a:gd name="connsiteX26" fmla="*/ 247354 w 340695"/>
                <a:gd name="connsiteY26" fmla="*/ 105461 h 265167"/>
                <a:gd name="connsiteX27" fmla="*/ 281411 w 340695"/>
                <a:gd name="connsiteY27" fmla="*/ 52269 h 265167"/>
                <a:gd name="connsiteX28" fmla="*/ 262490 w 340695"/>
                <a:gd name="connsiteY28" fmla="*/ 107878 h 265167"/>
                <a:gd name="connsiteX29" fmla="*/ 313199 w 340695"/>
                <a:gd name="connsiteY29" fmla="*/ 59521 h 265167"/>
                <a:gd name="connsiteX30" fmla="*/ 270816 w 340695"/>
                <a:gd name="connsiteY30" fmla="*/ 109491 h 265167"/>
                <a:gd name="connsiteX31" fmla="*/ 340446 w 340695"/>
                <a:gd name="connsiteY31" fmla="*/ 86118 h 265167"/>
                <a:gd name="connsiteX32" fmla="*/ 276870 w 340695"/>
                <a:gd name="connsiteY32" fmla="*/ 116743 h 265167"/>
                <a:gd name="connsiteX33" fmla="*/ 332120 w 340695"/>
                <a:gd name="connsiteY33" fmla="*/ 121581 h 265167"/>
                <a:gd name="connsiteX34" fmla="*/ 271571 w 340695"/>
                <a:gd name="connsiteY34" fmla="*/ 131250 h 265167"/>
                <a:gd name="connsiteX35" fmla="*/ 323794 w 340695"/>
                <a:gd name="connsiteY35" fmla="*/ 147370 h 265167"/>
                <a:gd name="connsiteX36" fmla="*/ 271571 w 340695"/>
                <a:gd name="connsiteY36" fmla="*/ 142535 h 265167"/>
                <a:gd name="connsiteX37" fmla="*/ 336661 w 340695"/>
                <a:gd name="connsiteY37" fmla="*/ 173160 h 265167"/>
                <a:gd name="connsiteX38" fmla="*/ 268544 w 340695"/>
                <a:gd name="connsiteY38" fmla="*/ 152205 h 265167"/>
                <a:gd name="connsiteX39" fmla="*/ 320009 w 340695"/>
                <a:gd name="connsiteY39" fmla="*/ 203784 h 265167"/>
                <a:gd name="connsiteX40" fmla="*/ 264759 w 340695"/>
                <a:gd name="connsiteY40" fmla="*/ 166709 h 265167"/>
                <a:gd name="connsiteX41" fmla="*/ 301087 w 340695"/>
                <a:gd name="connsiteY41" fmla="*/ 212649 h 265167"/>
                <a:gd name="connsiteX42" fmla="*/ 243569 w 340695"/>
                <a:gd name="connsiteY42" fmla="*/ 165904 h 265167"/>
                <a:gd name="connsiteX43" fmla="*/ 276870 w 340695"/>
                <a:gd name="connsiteY43" fmla="*/ 222321 h 265167"/>
                <a:gd name="connsiteX44" fmla="*/ 232974 w 340695"/>
                <a:gd name="connsiteY44" fmla="*/ 173964 h 265167"/>
                <a:gd name="connsiteX45" fmla="*/ 270816 w 340695"/>
                <a:gd name="connsiteY45" fmla="*/ 238454 h 265167"/>
                <a:gd name="connsiteX46" fmla="*/ 218593 w 340695"/>
                <a:gd name="connsiteY46" fmla="*/ 173157 h 265167"/>
                <a:gd name="connsiteX47" fmla="*/ 251137 w 340695"/>
                <a:gd name="connsiteY47" fmla="*/ 248111 h 265167"/>
                <a:gd name="connsiteX48" fmla="*/ 207240 w 340695"/>
                <a:gd name="connsiteY48" fmla="*/ 182021 h 265167"/>
                <a:gd name="connsiteX49" fmla="*/ 227675 w 340695"/>
                <a:gd name="connsiteY49" fmla="*/ 252135 h 265167"/>
                <a:gd name="connsiteX50" fmla="*/ 198914 w 340695"/>
                <a:gd name="connsiteY50" fmla="*/ 182021 h 265167"/>
                <a:gd name="connsiteX51" fmla="*/ 205726 w 340695"/>
                <a:gd name="connsiteY51" fmla="*/ 254549 h 265167"/>
                <a:gd name="connsiteX52" fmla="*/ 185292 w 340695"/>
                <a:gd name="connsiteY52" fmla="*/ 186856 h 265167"/>
                <a:gd name="connsiteX53" fmla="*/ 186805 w 340695"/>
                <a:gd name="connsiteY53" fmla="*/ 245696 h 265167"/>
                <a:gd name="connsiteX54" fmla="*/ 176210 w 340695"/>
                <a:gd name="connsiteY54" fmla="*/ 182826 h 265167"/>
                <a:gd name="connsiteX55" fmla="*/ 169397 w 340695"/>
                <a:gd name="connsiteY55" fmla="*/ 243282 h 265167"/>
                <a:gd name="connsiteX56" fmla="*/ 158044 w 340695"/>
                <a:gd name="connsiteY56" fmla="*/ 181213 h 265167"/>
                <a:gd name="connsiteX57" fmla="*/ 152748 w 340695"/>
                <a:gd name="connsiteY57" fmla="*/ 246501 h 265167"/>
                <a:gd name="connsiteX58" fmla="*/ 144422 w 340695"/>
                <a:gd name="connsiteY58" fmla="*/ 182826 h 265167"/>
                <a:gd name="connsiteX59" fmla="*/ 125501 w 340695"/>
                <a:gd name="connsiteY59" fmla="*/ 264237 h 265167"/>
                <a:gd name="connsiteX60" fmla="*/ 124742 w 340695"/>
                <a:gd name="connsiteY60" fmla="*/ 184436 h 265167"/>
                <a:gd name="connsiteX61" fmla="*/ 106580 w 340695"/>
                <a:gd name="connsiteY61" fmla="*/ 254549 h 265167"/>
                <a:gd name="connsiteX62" fmla="*/ 117175 w 340695"/>
                <a:gd name="connsiteY62" fmla="*/ 179601 h 265167"/>
                <a:gd name="connsiteX63" fmla="*/ 75547 w 340695"/>
                <a:gd name="connsiteY63" fmla="*/ 257768 h 265167"/>
                <a:gd name="connsiteX64" fmla="*/ 108090 w 340695"/>
                <a:gd name="connsiteY64" fmla="*/ 177988 h 265167"/>
                <a:gd name="connsiteX65" fmla="*/ 51327 w 340695"/>
                <a:gd name="connsiteY65" fmla="*/ 242477 h 265167"/>
                <a:gd name="connsiteX66" fmla="*/ 90683 w 340695"/>
                <a:gd name="connsiteY66" fmla="*/ 173958 h 265167"/>
                <a:gd name="connsiteX67" fmla="*/ 33164 w 340695"/>
                <a:gd name="connsiteY67" fmla="*/ 227955 h 265167"/>
                <a:gd name="connsiteX68" fmla="*/ 77819 w 340695"/>
                <a:gd name="connsiteY68" fmla="*/ 173958 h 265167"/>
                <a:gd name="connsiteX69" fmla="*/ 5161 w 340695"/>
                <a:gd name="connsiteY69" fmla="*/ 205390 h 265167"/>
                <a:gd name="connsiteX70" fmla="*/ 69493 w 340695"/>
                <a:gd name="connsiteY70" fmla="*/ 163481 h 265167"/>
                <a:gd name="connsiteX71" fmla="*/ -138 w 340695"/>
                <a:gd name="connsiteY71" fmla="*/ 165898 h 265167"/>
                <a:gd name="connsiteX72" fmla="*/ 69493 w 340695"/>
                <a:gd name="connsiteY72" fmla="*/ 147364 h 265167"/>
                <a:gd name="connsiteX73" fmla="*/ 14243 w 340695"/>
                <a:gd name="connsiteY73" fmla="*/ 133661 h 265167"/>
                <a:gd name="connsiteX74" fmla="*/ 74033 w 340695"/>
                <a:gd name="connsiteY74" fmla="*/ 138496 h 265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40695" h="265167">
                  <a:moveTo>
                    <a:pt x="74043" y="138508"/>
                  </a:moveTo>
                  <a:cubicBezTo>
                    <a:pt x="74043" y="138508"/>
                    <a:pt x="5926" y="101437"/>
                    <a:pt x="13494" y="97407"/>
                  </a:cubicBezTo>
                  <a:cubicBezTo>
                    <a:pt x="21061" y="93377"/>
                    <a:pt x="88420" y="129644"/>
                    <a:pt x="88420" y="129644"/>
                  </a:cubicBezTo>
                  <a:cubicBezTo>
                    <a:pt x="88420" y="129644"/>
                    <a:pt x="41496" y="86122"/>
                    <a:pt x="45279" y="82899"/>
                  </a:cubicBezTo>
                  <a:cubicBezTo>
                    <a:pt x="49064" y="79674"/>
                    <a:pt x="101284" y="120779"/>
                    <a:pt x="101284" y="120779"/>
                  </a:cubicBezTo>
                  <a:cubicBezTo>
                    <a:pt x="101284" y="120779"/>
                    <a:pt x="60414" y="67587"/>
                    <a:pt x="63441" y="65170"/>
                  </a:cubicBezTo>
                  <a:cubicBezTo>
                    <a:pt x="66468" y="62753"/>
                    <a:pt x="112637" y="113527"/>
                    <a:pt x="112637" y="113527"/>
                  </a:cubicBezTo>
                  <a:cubicBezTo>
                    <a:pt x="112637" y="113527"/>
                    <a:pt x="63441" y="49858"/>
                    <a:pt x="70254" y="45023"/>
                  </a:cubicBezTo>
                  <a:cubicBezTo>
                    <a:pt x="77067" y="40188"/>
                    <a:pt x="121718" y="104662"/>
                    <a:pt x="121718" y="104662"/>
                  </a:cubicBezTo>
                  <a:cubicBezTo>
                    <a:pt x="121718" y="104662"/>
                    <a:pt x="79335" y="38576"/>
                    <a:pt x="86903" y="32933"/>
                  </a:cubicBezTo>
                  <a:cubicBezTo>
                    <a:pt x="94471" y="27290"/>
                    <a:pt x="139126" y="101437"/>
                    <a:pt x="139126" y="101437"/>
                  </a:cubicBezTo>
                  <a:cubicBezTo>
                    <a:pt x="139126" y="101437"/>
                    <a:pt x="102797" y="24873"/>
                    <a:pt x="108096" y="22456"/>
                  </a:cubicBezTo>
                  <a:cubicBezTo>
                    <a:pt x="113395" y="20038"/>
                    <a:pt x="151993" y="99824"/>
                    <a:pt x="151993" y="99824"/>
                  </a:cubicBezTo>
                  <a:cubicBezTo>
                    <a:pt x="151993" y="99824"/>
                    <a:pt x="120963" y="9558"/>
                    <a:pt x="129286" y="8753"/>
                  </a:cubicBezTo>
                  <a:cubicBezTo>
                    <a:pt x="137613" y="7948"/>
                    <a:pt x="166370" y="95794"/>
                    <a:pt x="166370" y="95794"/>
                  </a:cubicBezTo>
                  <a:cubicBezTo>
                    <a:pt x="166370" y="95794"/>
                    <a:pt x="152748" y="-920"/>
                    <a:pt x="160316" y="-920"/>
                  </a:cubicBezTo>
                  <a:cubicBezTo>
                    <a:pt x="167884" y="-920"/>
                    <a:pt x="185292" y="97404"/>
                    <a:pt x="185292" y="97404"/>
                  </a:cubicBezTo>
                  <a:cubicBezTo>
                    <a:pt x="185292" y="97404"/>
                    <a:pt x="177724" y="-1727"/>
                    <a:pt x="186805" y="-920"/>
                  </a:cubicBezTo>
                  <a:cubicBezTo>
                    <a:pt x="195890" y="-115"/>
                    <a:pt x="198917" y="92569"/>
                    <a:pt x="198917" y="92569"/>
                  </a:cubicBezTo>
                  <a:cubicBezTo>
                    <a:pt x="198917" y="92569"/>
                    <a:pt x="213297" y="1498"/>
                    <a:pt x="223892" y="3915"/>
                  </a:cubicBezTo>
                  <a:cubicBezTo>
                    <a:pt x="234487" y="6333"/>
                    <a:pt x="211025" y="94986"/>
                    <a:pt x="211025" y="94986"/>
                  </a:cubicBezTo>
                  <a:cubicBezTo>
                    <a:pt x="211025" y="94986"/>
                    <a:pt x="233732" y="16810"/>
                    <a:pt x="238273" y="21645"/>
                  </a:cubicBezTo>
                  <a:cubicBezTo>
                    <a:pt x="242813" y="26480"/>
                    <a:pt x="222379" y="99821"/>
                    <a:pt x="222379" y="99821"/>
                  </a:cubicBezTo>
                  <a:cubicBezTo>
                    <a:pt x="222379" y="99821"/>
                    <a:pt x="240542" y="41795"/>
                    <a:pt x="245841" y="47434"/>
                  </a:cubicBezTo>
                  <a:cubicBezTo>
                    <a:pt x="251140" y="53077"/>
                    <a:pt x="235246" y="103043"/>
                    <a:pt x="235246" y="103043"/>
                  </a:cubicBezTo>
                  <a:cubicBezTo>
                    <a:pt x="235246" y="103043"/>
                    <a:pt x="259463" y="48239"/>
                    <a:pt x="263248" y="51464"/>
                  </a:cubicBezTo>
                  <a:cubicBezTo>
                    <a:pt x="267034" y="54686"/>
                    <a:pt x="247354" y="105461"/>
                    <a:pt x="247354" y="105461"/>
                  </a:cubicBezTo>
                  <a:cubicBezTo>
                    <a:pt x="247354" y="105461"/>
                    <a:pt x="274602" y="48239"/>
                    <a:pt x="281411" y="52269"/>
                  </a:cubicBezTo>
                  <a:cubicBezTo>
                    <a:pt x="288224" y="56299"/>
                    <a:pt x="262490" y="107878"/>
                    <a:pt x="262490" y="107878"/>
                  </a:cubicBezTo>
                  <a:cubicBezTo>
                    <a:pt x="262490" y="107878"/>
                    <a:pt x="303359" y="46626"/>
                    <a:pt x="313199" y="59521"/>
                  </a:cubicBezTo>
                  <a:cubicBezTo>
                    <a:pt x="323039" y="72416"/>
                    <a:pt x="270816" y="109491"/>
                    <a:pt x="270816" y="109491"/>
                  </a:cubicBezTo>
                  <a:cubicBezTo>
                    <a:pt x="270816" y="109491"/>
                    <a:pt x="338175" y="69194"/>
                    <a:pt x="340446" y="86118"/>
                  </a:cubicBezTo>
                  <a:cubicBezTo>
                    <a:pt x="342718" y="103043"/>
                    <a:pt x="276870" y="116743"/>
                    <a:pt x="276870" y="116743"/>
                  </a:cubicBezTo>
                  <a:cubicBezTo>
                    <a:pt x="276870" y="116743"/>
                    <a:pt x="331362" y="111908"/>
                    <a:pt x="332120" y="121581"/>
                  </a:cubicBezTo>
                  <a:cubicBezTo>
                    <a:pt x="332879" y="131250"/>
                    <a:pt x="271571" y="131250"/>
                    <a:pt x="271571" y="131250"/>
                  </a:cubicBezTo>
                  <a:cubicBezTo>
                    <a:pt x="271571" y="131250"/>
                    <a:pt x="328335" y="129641"/>
                    <a:pt x="323794" y="147370"/>
                  </a:cubicBezTo>
                  <a:cubicBezTo>
                    <a:pt x="319253" y="165100"/>
                    <a:pt x="271571" y="142535"/>
                    <a:pt x="271571" y="142535"/>
                  </a:cubicBezTo>
                  <a:cubicBezTo>
                    <a:pt x="271571" y="142535"/>
                    <a:pt x="344984" y="162682"/>
                    <a:pt x="336661" y="173160"/>
                  </a:cubicBezTo>
                  <a:cubicBezTo>
                    <a:pt x="328335" y="183637"/>
                    <a:pt x="268544" y="152205"/>
                    <a:pt x="268544" y="152205"/>
                  </a:cubicBezTo>
                  <a:cubicBezTo>
                    <a:pt x="268544" y="152205"/>
                    <a:pt x="329848" y="199754"/>
                    <a:pt x="320009" y="203784"/>
                  </a:cubicBezTo>
                  <a:cubicBezTo>
                    <a:pt x="310169" y="207814"/>
                    <a:pt x="264759" y="166709"/>
                    <a:pt x="264759" y="166709"/>
                  </a:cubicBezTo>
                  <a:cubicBezTo>
                    <a:pt x="264759" y="166709"/>
                    <a:pt x="310169" y="207811"/>
                    <a:pt x="301087" y="212649"/>
                  </a:cubicBezTo>
                  <a:cubicBezTo>
                    <a:pt x="292006" y="217483"/>
                    <a:pt x="243569" y="165904"/>
                    <a:pt x="243569" y="165904"/>
                  </a:cubicBezTo>
                  <a:cubicBezTo>
                    <a:pt x="243569" y="165904"/>
                    <a:pt x="284438" y="219096"/>
                    <a:pt x="276870" y="222321"/>
                  </a:cubicBezTo>
                  <a:cubicBezTo>
                    <a:pt x="269302" y="225546"/>
                    <a:pt x="232974" y="173964"/>
                    <a:pt x="232974" y="173964"/>
                  </a:cubicBezTo>
                  <a:cubicBezTo>
                    <a:pt x="232974" y="173964"/>
                    <a:pt x="279142" y="235216"/>
                    <a:pt x="270816" y="238454"/>
                  </a:cubicBezTo>
                  <a:cubicBezTo>
                    <a:pt x="262490" y="241673"/>
                    <a:pt x="218593" y="173157"/>
                    <a:pt x="218593" y="173157"/>
                  </a:cubicBezTo>
                  <a:cubicBezTo>
                    <a:pt x="218593" y="173157"/>
                    <a:pt x="258707" y="248111"/>
                    <a:pt x="251137" y="248111"/>
                  </a:cubicBezTo>
                  <a:cubicBezTo>
                    <a:pt x="243569" y="248111"/>
                    <a:pt x="207240" y="182021"/>
                    <a:pt x="207240" y="182021"/>
                  </a:cubicBezTo>
                  <a:cubicBezTo>
                    <a:pt x="207240" y="182021"/>
                    <a:pt x="237514" y="252135"/>
                    <a:pt x="227675" y="252135"/>
                  </a:cubicBezTo>
                  <a:cubicBezTo>
                    <a:pt x="217835" y="252135"/>
                    <a:pt x="198914" y="182021"/>
                    <a:pt x="198914" y="182021"/>
                  </a:cubicBezTo>
                  <a:cubicBezTo>
                    <a:pt x="198914" y="182021"/>
                    <a:pt x="223134" y="254549"/>
                    <a:pt x="205726" y="254549"/>
                  </a:cubicBezTo>
                  <a:cubicBezTo>
                    <a:pt x="188319" y="254549"/>
                    <a:pt x="185292" y="186856"/>
                    <a:pt x="185292" y="186856"/>
                  </a:cubicBezTo>
                  <a:cubicBezTo>
                    <a:pt x="185292" y="186856"/>
                    <a:pt x="192104" y="244087"/>
                    <a:pt x="186805" y="245696"/>
                  </a:cubicBezTo>
                  <a:cubicBezTo>
                    <a:pt x="181506" y="247306"/>
                    <a:pt x="176210" y="182826"/>
                    <a:pt x="176210" y="182826"/>
                  </a:cubicBezTo>
                  <a:cubicBezTo>
                    <a:pt x="176210" y="182826"/>
                    <a:pt x="178479" y="244087"/>
                    <a:pt x="169397" y="243282"/>
                  </a:cubicBezTo>
                  <a:cubicBezTo>
                    <a:pt x="160316" y="242477"/>
                    <a:pt x="158044" y="181213"/>
                    <a:pt x="158044" y="181213"/>
                  </a:cubicBezTo>
                  <a:cubicBezTo>
                    <a:pt x="158044" y="181213"/>
                    <a:pt x="161071" y="248111"/>
                    <a:pt x="152748" y="246501"/>
                  </a:cubicBezTo>
                  <a:cubicBezTo>
                    <a:pt x="144422" y="244892"/>
                    <a:pt x="144422" y="182826"/>
                    <a:pt x="144422" y="182826"/>
                  </a:cubicBezTo>
                  <a:cubicBezTo>
                    <a:pt x="144422" y="182826"/>
                    <a:pt x="133827" y="265042"/>
                    <a:pt x="125501" y="264237"/>
                  </a:cubicBezTo>
                  <a:cubicBezTo>
                    <a:pt x="117175" y="263432"/>
                    <a:pt x="124742" y="184436"/>
                    <a:pt x="124742" y="184436"/>
                  </a:cubicBezTo>
                  <a:cubicBezTo>
                    <a:pt x="124742" y="184436"/>
                    <a:pt x="114906" y="255354"/>
                    <a:pt x="106580" y="254549"/>
                  </a:cubicBezTo>
                  <a:cubicBezTo>
                    <a:pt x="98253" y="253744"/>
                    <a:pt x="117175" y="179601"/>
                    <a:pt x="117175" y="179601"/>
                  </a:cubicBezTo>
                  <a:cubicBezTo>
                    <a:pt x="117175" y="179601"/>
                    <a:pt x="87659" y="266651"/>
                    <a:pt x="75547" y="257768"/>
                  </a:cubicBezTo>
                  <a:cubicBezTo>
                    <a:pt x="63438" y="248915"/>
                    <a:pt x="108090" y="177988"/>
                    <a:pt x="108090" y="177988"/>
                  </a:cubicBezTo>
                  <a:cubicBezTo>
                    <a:pt x="108090" y="177988"/>
                    <a:pt x="61166" y="248915"/>
                    <a:pt x="51327" y="242477"/>
                  </a:cubicBezTo>
                  <a:cubicBezTo>
                    <a:pt x="41487" y="236015"/>
                    <a:pt x="90683" y="173958"/>
                    <a:pt x="90683" y="173958"/>
                  </a:cubicBezTo>
                  <a:cubicBezTo>
                    <a:pt x="90683" y="173958"/>
                    <a:pt x="39218" y="239227"/>
                    <a:pt x="33164" y="227955"/>
                  </a:cubicBezTo>
                  <a:cubicBezTo>
                    <a:pt x="27109" y="216672"/>
                    <a:pt x="77819" y="173958"/>
                    <a:pt x="77819" y="173958"/>
                  </a:cubicBezTo>
                  <a:cubicBezTo>
                    <a:pt x="77819" y="173958"/>
                    <a:pt x="11215" y="219898"/>
                    <a:pt x="5161" y="205390"/>
                  </a:cubicBezTo>
                  <a:cubicBezTo>
                    <a:pt x="-893" y="190883"/>
                    <a:pt x="71006" y="168319"/>
                    <a:pt x="69493" y="163481"/>
                  </a:cubicBezTo>
                  <a:cubicBezTo>
                    <a:pt x="67979" y="158646"/>
                    <a:pt x="-2407" y="181210"/>
                    <a:pt x="-138" y="165898"/>
                  </a:cubicBezTo>
                  <a:cubicBezTo>
                    <a:pt x="2134" y="150586"/>
                    <a:pt x="69493" y="147364"/>
                    <a:pt x="69493" y="147364"/>
                  </a:cubicBezTo>
                  <a:cubicBezTo>
                    <a:pt x="69493" y="147364"/>
                    <a:pt x="8188" y="145751"/>
                    <a:pt x="14243" y="133661"/>
                  </a:cubicBezTo>
                  <a:cubicBezTo>
                    <a:pt x="20297" y="121571"/>
                    <a:pt x="75547" y="137691"/>
                    <a:pt x="74033" y="138496"/>
                  </a:cubicBezTo>
                  <a:close/>
                </a:path>
              </a:pathLst>
            </a:custGeom>
            <a:solidFill>
              <a:srgbClr val="90B400"/>
            </a:solidFill>
            <a:ln w="3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BCFD4955-B43D-450F-9E7C-363E4290C153}"/>
                </a:ext>
              </a:extLst>
            </p:cNvPr>
            <p:cNvSpPr/>
            <p:nvPr/>
          </p:nvSpPr>
          <p:spPr>
            <a:xfrm>
              <a:off x="6132161" y="3413412"/>
              <a:ext cx="302942" cy="221395"/>
            </a:xfrm>
            <a:custGeom>
              <a:avLst/>
              <a:gdLst>
                <a:gd name="connsiteX0" fmla="*/ 65814 w 302942"/>
                <a:gd name="connsiteY0" fmla="*/ 115505 h 221395"/>
                <a:gd name="connsiteX1" fmla="*/ 11975 w 302942"/>
                <a:gd name="connsiteY1" fmla="*/ 81182 h 221395"/>
                <a:gd name="connsiteX2" fmla="*/ 78600 w 302942"/>
                <a:gd name="connsiteY2" fmla="*/ 108101 h 221395"/>
                <a:gd name="connsiteX3" fmla="*/ 40241 w 302942"/>
                <a:gd name="connsiteY3" fmla="*/ 69067 h 221395"/>
                <a:gd name="connsiteX4" fmla="*/ 90040 w 302942"/>
                <a:gd name="connsiteY4" fmla="*/ 100697 h 221395"/>
                <a:gd name="connsiteX5" fmla="*/ 56392 w 302942"/>
                <a:gd name="connsiteY5" fmla="*/ 54263 h 221395"/>
                <a:gd name="connsiteX6" fmla="*/ 100137 w 302942"/>
                <a:gd name="connsiteY6" fmla="*/ 94643 h 221395"/>
                <a:gd name="connsiteX7" fmla="*/ 62449 w 302942"/>
                <a:gd name="connsiteY7" fmla="*/ 37440 h 221395"/>
                <a:gd name="connsiteX8" fmla="*/ 108212 w 302942"/>
                <a:gd name="connsiteY8" fmla="*/ 87239 h 221395"/>
                <a:gd name="connsiteX9" fmla="*/ 77254 w 302942"/>
                <a:gd name="connsiteY9" fmla="*/ 27343 h 221395"/>
                <a:gd name="connsiteX10" fmla="*/ 123689 w 302942"/>
                <a:gd name="connsiteY10" fmla="*/ 84546 h 221395"/>
                <a:gd name="connsiteX11" fmla="*/ 96098 w 302942"/>
                <a:gd name="connsiteY11" fmla="*/ 18593 h 221395"/>
                <a:gd name="connsiteX12" fmla="*/ 135132 w 302942"/>
                <a:gd name="connsiteY12" fmla="*/ 83200 h 221395"/>
                <a:gd name="connsiteX13" fmla="*/ 114941 w 302942"/>
                <a:gd name="connsiteY13" fmla="*/ 7153 h 221395"/>
                <a:gd name="connsiteX14" fmla="*/ 147918 w 302942"/>
                <a:gd name="connsiteY14" fmla="*/ 79835 h 221395"/>
                <a:gd name="connsiteX15" fmla="*/ 142532 w 302942"/>
                <a:gd name="connsiteY15" fmla="*/ -922 h 221395"/>
                <a:gd name="connsiteX16" fmla="*/ 164741 w 302942"/>
                <a:gd name="connsiteY16" fmla="*/ 81182 h 221395"/>
                <a:gd name="connsiteX17" fmla="*/ 166087 w 302942"/>
                <a:gd name="connsiteY17" fmla="*/ -922 h 221395"/>
                <a:gd name="connsiteX18" fmla="*/ 176855 w 302942"/>
                <a:gd name="connsiteY18" fmla="*/ 77143 h 221395"/>
                <a:gd name="connsiteX19" fmla="*/ 199064 w 302942"/>
                <a:gd name="connsiteY19" fmla="*/ 3114 h 221395"/>
                <a:gd name="connsiteX20" fmla="*/ 187624 w 302942"/>
                <a:gd name="connsiteY20" fmla="*/ 79161 h 221395"/>
                <a:gd name="connsiteX21" fmla="*/ 211850 w 302942"/>
                <a:gd name="connsiteY21" fmla="*/ 17918 h 221395"/>
                <a:gd name="connsiteX22" fmla="*/ 197717 w 302942"/>
                <a:gd name="connsiteY22" fmla="*/ 83197 h 221395"/>
                <a:gd name="connsiteX23" fmla="*/ 218579 w 302942"/>
                <a:gd name="connsiteY23" fmla="*/ 39452 h 221395"/>
                <a:gd name="connsiteX24" fmla="*/ 209157 w 302942"/>
                <a:gd name="connsiteY24" fmla="*/ 85887 h 221395"/>
                <a:gd name="connsiteX25" fmla="*/ 234058 w 302942"/>
                <a:gd name="connsiteY25" fmla="*/ 42816 h 221395"/>
                <a:gd name="connsiteX26" fmla="*/ 219926 w 302942"/>
                <a:gd name="connsiteY26" fmla="*/ 87905 h 221395"/>
                <a:gd name="connsiteX27" fmla="*/ 250209 w 302942"/>
                <a:gd name="connsiteY27" fmla="*/ 43488 h 221395"/>
                <a:gd name="connsiteX28" fmla="*/ 233387 w 302942"/>
                <a:gd name="connsiteY28" fmla="*/ 89923 h 221395"/>
                <a:gd name="connsiteX29" fmla="*/ 278475 w 302942"/>
                <a:gd name="connsiteY29" fmla="*/ 49542 h 221395"/>
                <a:gd name="connsiteX30" fmla="*/ 240788 w 302942"/>
                <a:gd name="connsiteY30" fmla="*/ 91266 h 221395"/>
                <a:gd name="connsiteX31" fmla="*/ 302701 w 302942"/>
                <a:gd name="connsiteY31" fmla="*/ 71751 h 221395"/>
                <a:gd name="connsiteX32" fmla="*/ 246170 w 302942"/>
                <a:gd name="connsiteY32" fmla="*/ 97324 h 221395"/>
                <a:gd name="connsiteX33" fmla="*/ 295298 w 302942"/>
                <a:gd name="connsiteY33" fmla="*/ 101363 h 221395"/>
                <a:gd name="connsiteX34" fmla="*/ 241459 w 302942"/>
                <a:gd name="connsiteY34" fmla="*/ 109438 h 221395"/>
                <a:gd name="connsiteX35" fmla="*/ 287894 w 302942"/>
                <a:gd name="connsiteY35" fmla="*/ 122896 h 221395"/>
                <a:gd name="connsiteX36" fmla="*/ 241459 w 302942"/>
                <a:gd name="connsiteY36" fmla="*/ 118857 h 221395"/>
                <a:gd name="connsiteX37" fmla="*/ 299337 w 302942"/>
                <a:gd name="connsiteY37" fmla="*/ 144433 h 221395"/>
                <a:gd name="connsiteX38" fmla="*/ 238769 w 302942"/>
                <a:gd name="connsiteY38" fmla="*/ 126936 h 221395"/>
                <a:gd name="connsiteX39" fmla="*/ 284532 w 302942"/>
                <a:gd name="connsiteY39" fmla="*/ 170006 h 221395"/>
                <a:gd name="connsiteX40" fmla="*/ 235405 w 302942"/>
                <a:gd name="connsiteY40" fmla="*/ 139047 h 221395"/>
                <a:gd name="connsiteX41" fmla="*/ 267707 w 302942"/>
                <a:gd name="connsiteY41" fmla="*/ 177407 h 221395"/>
                <a:gd name="connsiteX42" fmla="*/ 216561 w 302942"/>
                <a:gd name="connsiteY42" fmla="*/ 138372 h 221395"/>
                <a:gd name="connsiteX43" fmla="*/ 246170 w 302942"/>
                <a:gd name="connsiteY43" fmla="*/ 185482 h 221395"/>
                <a:gd name="connsiteX44" fmla="*/ 207136 w 302942"/>
                <a:gd name="connsiteY44" fmla="*/ 145102 h 221395"/>
                <a:gd name="connsiteX45" fmla="*/ 240784 w 302942"/>
                <a:gd name="connsiteY45" fmla="*/ 198940 h 221395"/>
                <a:gd name="connsiteX46" fmla="*/ 194350 w 302942"/>
                <a:gd name="connsiteY46" fmla="*/ 144430 h 221395"/>
                <a:gd name="connsiteX47" fmla="*/ 223290 w 302942"/>
                <a:gd name="connsiteY47" fmla="*/ 207019 h 221395"/>
                <a:gd name="connsiteX48" fmla="*/ 184256 w 302942"/>
                <a:gd name="connsiteY48" fmla="*/ 151834 h 221395"/>
                <a:gd name="connsiteX49" fmla="*/ 202425 w 302942"/>
                <a:gd name="connsiteY49" fmla="*/ 210374 h 221395"/>
                <a:gd name="connsiteX50" fmla="*/ 176852 w 302942"/>
                <a:gd name="connsiteY50" fmla="*/ 151834 h 221395"/>
                <a:gd name="connsiteX51" fmla="*/ 182910 w 302942"/>
                <a:gd name="connsiteY51" fmla="*/ 212386 h 221395"/>
                <a:gd name="connsiteX52" fmla="*/ 164738 w 302942"/>
                <a:gd name="connsiteY52" fmla="*/ 155870 h 221395"/>
                <a:gd name="connsiteX53" fmla="*/ 166084 w 302942"/>
                <a:gd name="connsiteY53" fmla="*/ 204998 h 221395"/>
                <a:gd name="connsiteX54" fmla="*/ 156662 w 302942"/>
                <a:gd name="connsiteY54" fmla="*/ 152505 h 221395"/>
                <a:gd name="connsiteX55" fmla="*/ 150605 w 302942"/>
                <a:gd name="connsiteY55" fmla="*/ 202979 h 221395"/>
                <a:gd name="connsiteX56" fmla="*/ 140511 w 302942"/>
                <a:gd name="connsiteY56" fmla="*/ 151159 h 221395"/>
                <a:gd name="connsiteX57" fmla="*/ 135800 w 302942"/>
                <a:gd name="connsiteY57" fmla="*/ 205669 h 221395"/>
                <a:gd name="connsiteX58" fmla="*/ 128396 w 302942"/>
                <a:gd name="connsiteY58" fmla="*/ 152502 h 221395"/>
                <a:gd name="connsiteX59" fmla="*/ 111574 w 302942"/>
                <a:gd name="connsiteY59" fmla="*/ 220464 h 221395"/>
                <a:gd name="connsiteX60" fmla="*/ 110899 w 302942"/>
                <a:gd name="connsiteY60" fmla="*/ 153849 h 221395"/>
                <a:gd name="connsiteX61" fmla="*/ 94748 w 302942"/>
                <a:gd name="connsiteY61" fmla="*/ 212386 h 221395"/>
                <a:gd name="connsiteX62" fmla="*/ 104170 w 302942"/>
                <a:gd name="connsiteY62" fmla="*/ 149809 h 221395"/>
                <a:gd name="connsiteX63" fmla="*/ 67157 w 302942"/>
                <a:gd name="connsiteY63" fmla="*/ 215079 h 221395"/>
                <a:gd name="connsiteX64" fmla="*/ 96095 w 302942"/>
                <a:gd name="connsiteY64" fmla="*/ 148463 h 221395"/>
                <a:gd name="connsiteX65" fmla="*/ 45620 w 302942"/>
                <a:gd name="connsiteY65" fmla="*/ 202301 h 221395"/>
                <a:gd name="connsiteX66" fmla="*/ 80615 w 302942"/>
                <a:gd name="connsiteY66" fmla="*/ 145099 h 221395"/>
                <a:gd name="connsiteX67" fmla="*/ 29470 w 302942"/>
                <a:gd name="connsiteY67" fmla="*/ 190187 h 221395"/>
                <a:gd name="connsiteX68" fmla="*/ 69175 w 302942"/>
                <a:gd name="connsiteY68" fmla="*/ 145099 h 221395"/>
                <a:gd name="connsiteX69" fmla="*/ 4568 w 302942"/>
                <a:gd name="connsiteY69" fmla="*/ 171343 h 221395"/>
                <a:gd name="connsiteX70" fmla="*/ 61771 w 302942"/>
                <a:gd name="connsiteY70" fmla="*/ 136348 h 221395"/>
                <a:gd name="connsiteX71" fmla="*/ -143 w 302942"/>
                <a:gd name="connsiteY71" fmla="*/ 138369 h 221395"/>
                <a:gd name="connsiteX72" fmla="*/ 61771 w 302942"/>
                <a:gd name="connsiteY72" fmla="*/ 122890 h 221395"/>
                <a:gd name="connsiteX73" fmla="*/ 12644 w 302942"/>
                <a:gd name="connsiteY73" fmla="*/ 111450 h 221395"/>
                <a:gd name="connsiteX74" fmla="*/ 65811 w 302942"/>
                <a:gd name="connsiteY74" fmla="*/ 115486 h 2213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</a:cxnLst>
              <a:rect l="l" t="t" r="r" b="b"/>
              <a:pathLst>
                <a:path w="302942" h="221395">
                  <a:moveTo>
                    <a:pt x="65814" y="115505"/>
                  </a:moveTo>
                  <a:cubicBezTo>
                    <a:pt x="65814" y="115505"/>
                    <a:pt x="5246" y="84546"/>
                    <a:pt x="11975" y="81182"/>
                  </a:cubicBezTo>
                  <a:cubicBezTo>
                    <a:pt x="18704" y="77817"/>
                    <a:pt x="78600" y="108101"/>
                    <a:pt x="78600" y="108101"/>
                  </a:cubicBezTo>
                  <a:cubicBezTo>
                    <a:pt x="78600" y="108101"/>
                    <a:pt x="36876" y="71760"/>
                    <a:pt x="40241" y="69067"/>
                  </a:cubicBezTo>
                  <a:cubicBezTo>
                    <a:pt x="43605" y="66374"/>
                    <a:pt x="90040" y="100697"/>
                    <a:pt x="90040" y="100697"/>
                  </a:cubicBezTo>
                  <a:cubicBezTo>
                    <a:pt x="90040" y="100697"/>
                    <a:pt x="53699" y="56281"/>
                    <a:pt x="56392" y="54263"/>
                  </a:cubicBezTo>
                  <a:cubicBezTo>
                    <a:pt x="59085" y="52244"/>
                    <a:pt x="100137" y="94643"/>
                    <a:pt x="100137" y="94643"/>
                  </a:cubicBezTo>
                  <a:cubicBezTo>
                    <a:pt x="100137" y="94643"/>
                    <a:pt x="56392" y="41476"/>
                    <a:pt x="62449" y="37440"/>
                  </a:cubicBezTo>
                  <a:cubicBezTo>
                    <a:pt x="68507" y="33401"/>
                    <a:pt x="108212" y="87239"/>
                    <a:pt x="108212" y="87239"/>
                  </a:cubicBezTo>
                  <a:cubicBezTo>
                    <a:pt x="108212" y="87239"/>
                    <a:pt x="70525" y="32054"/>
                    <a:pt x="77254" y="27343"/>
                  </a:cubicBezTo>
                  <a:cubicBezTo>
                    <a:pt x="83983" y="22632"/>
                    <a:pt x="123689" y="84546"/>
                    <a:pt x="123689" y="84546"/>
                  </a:cubicBezTo>
                  <a:cubicBezTo>
                    <a:pt x="123689" y="84546"/>
                    <a:pt x="91387" y="20614"/>
                    <a:pt x="96098" y="18593"/>
                  </a:cubicBezTo>
                  <a:cubicBezTo>
                    <a:pt x="100809" y="16575"/>
                    <a:pt x="135132" y="83200"/>
                    <a:pt x="135132" y="83200"/>
                  </a:cubicBezTo>
                  <a:cubicBezTo>
                    <a:pt x="135132" y="83200"/>
                    <a:pt x="107538" y="7825"/>
                    <a:pt x="114941" y="7153"/>
                  </a:cubicBezTo>
                  <a:cubicBezTo>
                    <a:pt x="122345" y="6481"/>
                    <a:pt x="147918" y="79835"/>
                    <a:pt x="147918" y="79835"/>
                  </a:cubicBezTo>
                  <a:cubicBezTo>
                    <a:pt x="147918" y="79835"/>
                    <a:pt x="135803" y="-922"/>
                    <a:pt x="142532" y="-922"/>
                  </a:cubicBezTo>
                  <a:cubicBezTo>
                    <a:pt x="149264" y="-922"/>
                    <a:pt x="164741" y="81182"/>
                    <a:pt x="164741" y="81182"/>
                  </a:cubicBezTo>
                  <a:cubicBezTo>
                    <a:pt x="164741" y="81182"/>
                    <a:pt x="158012" y="-1594"/>
                    <a:pt x="166087" y="-922"/>
                  </a:cubicBezTo>
                  <a:cubicBezTo>
                    <a:pt x="174163" y="-251"/>
                    <a:pt x="176855" y="77143"/>
                    <a:pt x="176855" y="77143"/>
                  </a:cubicBezTo>
                  <a:cubicBezTo>
                    <a:pt x="176855" y="77143"/>
                    <a:pt x="189642" y="1096"/>
                    <a:pt x="199064" y="3114"/>
                  </a:cubicBezTo>
                  <a:cubicBezTo>
                    <a:pt x="208486" y="5132"/>
                    <a:pt x="187624" y="79161"/>
                    <a:pt x="187624" y="79161"/>
                  </a:cubicBezTo>
                  <a:cubicBezTo>
                    <a:pt x="187624" y="79161"/>
                    <a:pt x="207814" y="13882"/>
                    <a:pt x="211850" y="17918"/>
                  </a:cubicBezTo>
                  <a:cubicBezTo>
                    <a:pt x="215889" y="21958"/>
                    <a:pt x="197717" y="83197"/>
                    <a:pt x="197717" y="83197"/>
                  </a:cubicBezTo>
                  <a:cubicBezTo>
                    <a:pt x="197717" y="83197"/>
                    <a:pt x="213868" y="34741"/>
                    <a:pt x="218579" y="39452"/>
                  </a:cubicBezTo>
                  <a:cubicBezTo>
                    <a:pt x="223290" y="44163"/>
                    <a:pt x="209157" y="85887"/>
                    <a:pt x="209157" y="85887"/>
                  </a:cubicBezTo>
                  <a:cubicBezTo>
                    <a:pt x="209157" y="85887"/>
                    <a:pt x="230694" y="40123"/>
                    <a:pt x="234058" y="42816"/>
                  </a:cubicBezTo>
                  <a:cubicBezTo>
                    <a:pt x="237423" y="45509"/>
                    <a:pt x="219926" y="87905"/>
                    <a:pt x="219926" y="87905"/>
                  </a:cubicBezTo>
                  <a:cubicBezTo>
                    <a:pt x="219926" y="87905"/>
                    <a:pt x="244155" y="40123"/>
                    <a:pt x="250209" y="43488"/>
                  </a:cubicBezTo>
                  <a:cubicBezTo>
                    <a:pt x="256267" y="46853"/>
                    <a:pt x="233387" y="89923"/>
                    <a:pt x="233387" y="89923"/>
                  </a:cubicBezTo>
                  <a:cubicBezTo>
                    <a:pt x="233387" y="89923"/>
                    <a:pt x="269728" y="38777"/>
                    <a:pt x="278475" y="49542"/>
                  </a:cubicBezTo>
                  <a:cubicBezTo>
                    <a:pt x="287222" y="60311"/>
                    <a:pt x="240788" y="91266"/>
                    <a:pt x="240788" y="91266"/>
                  </a:cubicBezTo>
                  <a:cubicBezTo>
                    <a:pt x="240788" y="91266"/>
                    <a:pt x="300683" y="57618"/>
                    <a:pt x="302701" y="71751"/>
                  </a:cubicBezTo>
                  <a:cubicBezTo>
                    <a:pt x="304720" y="85883"/>
                    <a:pt x="246170" y="97324"/>
                    <a:pt x="246170" y="97324"/>
                  </a:cubicBezTo>
                  <a:cubicBezTo>
                    <a:pt x="246170" y="97324"/>
                    <a:pt x="294626" y="93284"/>
                    <a:pt x="295298" y="101363"/>
                  </a:cubicBezTo>
                  <a:cubicBezTo>
                    <a:pt x="295969" y="109438"/>
                    <a:pt x="241459" y="109438"/>
                    <a:pt x="241459" y="109438"/>
                  </a:cubicBezTo>
                  <a:cubicBezTo>
                    <a:pt x="241459" y="109438"/>
                    <a:pt x="291933" y="108092"/>
                    <a:pt x="287894" y="122896"/>
                  </a:cubicBezTo>
                  <a:cubicBezTo>
                    <a:pt x="283855" y="137701"/>
                    <a:pt x="241459" y="118857"/>
                    <a:pt x="241459" y="118857"/>
                  </a:cubicBezTo>
                  <a:cubicBezTo>
                    <a:pt x="241459" y="118857"/>
                    <a:pt x="306738" y="135683"/>
                    <a:pt x="299337" y="144433"/>
                  </a:cubicBezTo>
                  <a:cubicBezTo>
                    <a:pt x="291933" y="153180"/>
                    <a:pt x="238769" y="126936"/>
                    <a:pt x="238769" y="126936"/>
                  </a:cubicBezTo>
                  <a:cubicBezTo>
                    <a:pt x="238769" y="126936"/>
                    <a:pt x="293280" y="166641"/>
                    <a:pt x="284532" y="170006"/>
                  </a:cubicBezTo>
                  <a:cubicBezTo>
                    <a:pt x="275782" y="173370"/>
                    <a:pt x="235405" y="139047"/>
                    <a:pt x="235405" y="139047"/>
                  </a:cubicBezTo>
                  <a:cubicBezTo>
                    <a:pt x="235405" y="139047"/>
                    <a:pt x="275785" y="173370"/>
                    <a:pt x="267707" y="177407"/>
                  </a:cubicBezTo>
                  <a:cubicBezTo>
                    <a:pt x="259631" y="181443"/>
                    <a:pt x="216561" y="138372"/>
                    <a:pt x="216561" y="138372"/>
                  </a:cubicBezTo>
                  <a:cubicBezTo>
                    <a:pt x="216561" y="138372"/>
                    <a:pt x="252902" y="182789"/>
                    <a:pt x="246170" y="185482"/>
                  </a:cubicBezTo>
                  <a:cubicBezTo>
                    <a:pt x="239441" y="188172"/>
                    <a:pt x="207136" y="145102"/>
                    <a:pt x="207136" y="145102"/>
                  </a:cubicBezTo>
                  <a:cubicBezTo>
                    <a:pt x="207136" y="145102"/>
                    <a:pt x="248188" y="196247"/>
                    <a:pt x="240784" y="198940"/>
                  </a:cubicBezTo>
                  <a:cubicBezTo>
                    <a:pt x="233384" y="201630"/>
                    <a:pt x="194350" y="144430"/>
                    <a:pt x="194350" y="144430"/>
                  </a:cubicBezTo>
                  <a:cubicBezTo>
                    <a:pt x="194350" y="144430"/>
                    <a:pt x="230019" y="207019"/>
                    <a:pt x="223290" y="207019"/>
                  </a:cubicBezTo>
                  <a:cubicBezTo>
                    <a:pt x="216558" y="207019"/>
                    <a:pt x="184256" y="151834"/>
                    <a:pt x="184256" y="151834"/>
                  </a:cubicBezTo>
                  <a:cubicBezTo>
                    <a:pt x="184256" y="151834"/>
                    <a:pt x="211175" y="210374"/>
                    <a:pt x="202425" y="210374"/>
                  </a:cubicBezTo>
                  <a:cubicBezTo>
                    <a:pt x="193678" y="210374"/>
                    <a:pt x="176852" y="151834"/>
                    <a:pt x="176852" y="151834"/>
                  </a:cubicBezTo>
                  <a:cubicBezTo>
                    <a:pt x="176852" y="151834"/>
                    <a:pt x="198389" y="212386"/>
                    <a:pt x="182910" y="212386"/>
                  </a:cubicBezTo>
                  <a:cubicBezTo>
                    <a:pt x="167430" y="212386"/>
                    <a:pt x="164738" y="155870"/>
                    <a:pt x="164738" y="155870"/>
                  </a:cubicBezTo>
                  <a:cubicBezTo>
                    <a:pt x="164738" y="155870"/>
                    <a:pt x="170795" y="203651"/>
                    <a:pt x="166084" y="204998"/>
                  </a:cubicBezTo>
                  <a:cubicBezTo>
                    <a:pt x="161373" y="206344"/>
                    <a:pt x="156662" y="152505"/>
                    <a:pt x="156662" y="152505"/>
                  </a:cubicBezTo>
                  <a:cubicBezTo>
                    <a:pt x="156662" y="152505"/>
                    <a:pt x="158680" y="203651"/>
                    <a:pt x="150605" y="202979"/>
                  </a:cubicBezTo>
                  <a:cubicBezTo>
                    <a:pt x="142529" y="202305"/>
                    <a:pt x="140511" y="151159"/>
                    <a:pt x="140511" y="151159"/>
                  </a:cubicBezTo>
                  <a:cubicBezTo>
                    <a:pt x="140511" y="151159"/>
                    <a:pt x="143204" y="207016"/>
                    <a:pt x="135800" y="205669"/>
                  </a:cubicBezTo>
                  <a:cubicBezTo>
                    <a:pt x="128396" y="204323"/>
                    <a:pt x="128396" y="152502"/>
                    <a:pt x="128396" y="152502"/>
                  </a:cubicBezTo>
                  <a:cubicBezTo>
                    <a:pt x="128396" y="152502"/>
                    <a:pt x="118974" y="221145"/>
                    <a:pt x="111574" y="220464"/>
                  </a:cubicBezTo>
                  <a:cubicBezTo>
                    <a:pt x="104170" y="219814"/>
                    <a:pt x="110899" y="153849"/>
                    <a:pt x="110899" y="153849"/>
                  </a:cubicBezTo>
                  <a:cubicBezTo>
                    <a:pt x="110899" y="153849"/>
                    <a:pt x="102152" y="213067"/>
                    <a:pt x="94748" y="212386"/>
                  </a:cubicBezTo>
                  <a:cubicBezTo>
                    <a:pt x="87344" y="211736"/>
                    <a:pt x="104170" y="149809"/>
                    <a:pt x="104170" y="149809"/>
                  </a:cubicBezTo>
                  <a:cubicBezTo>
                    <a:pt x="104170" y="149809"/>
                    <a:pt x="77922" y="222476"/>
                    <a:pt x="67157" y="215079"/>
                  </a:cubicBezTo>
                  <a:cubicBezTo>
                    <a:pt x="56389" y="207681"/>
                    <a:pt x="96095" y="148463"/>
                    <a:pt x="96095" y="148463"/>
                  </a:cubicBezTo>
                  <a:cubicBezTo>
                    <a:pt x="96095" y="148463"/>
                    <a:pt x="54371" y="207681"/>
                    <a:pt x="45620" y="202301"/>
                  </a:cubicBezTo>
                  <a:cubicBezTo>
                    <a:pt x="36873" y="196916"/>
                    <a:pt x="80615" y="145099"/>
                    <a:pt x="80615" y="145099"/>
                  </a:cubicBezTo>
                  <a:cubicBezTo>
                    <a:pt x="80615" y="145099"/>
                    <a:pt x="34852" y="199609"/>
                    <a:pt x="29470" y="190187"/>
                  </a:cubicBezTo>
                  <a:cubicBezTo>
                    <a:pt x="24087" y="180765"/>
                    <a:pt x="69175" y="145099"/>
                    <a:pt x="69175" y="145099"/>
                  </a:cubicBezTo>
                  <a:cubicBezTo>
                    <a:pt x="69175" y="145099"/>
                    <a:pt x="9954" y="183458"/>
                    <a:pt x="4568" y="171343"/>
                  </a:cubicBezTo>
                  <a:cubicBezTo>
                    <a:pt x="-814" y="159231"/>
                    <a:pt x="63118" y="140384"/>
                    <a:pt x="61771" y="136348"/>
                  </a:cubicBezTo>
                  <a:cubicBezTo>
                    <a:pt x="60428" y="132312"/>
                    <a:pt x="-2161" y="151156"/>
                    <a:pt x="-143" y="138369"/>
                  </a:cubicBezTo>
                  <a:cubicBezTo>
                    <a:pt x="1879" y="125580"/>
                    <a:pt x="61771" y="122890"/>
                    <a:pt x="61771" y="122890"/>
                  </a:cubicBezTo>
                  <a:cubicBezTo>
                    <a:pt x="61771" y="122890"/>
                    <a:pt x="7261" y="121544"/>
                    <a:pt x="12644" y="111450"/>
                  </a:cubicBezTo>
                  <a:cubicBezTo>
                    <a:pt x="18030" y="101354"/>
                    <a:pt x="67154" y="114815"/>
                    <a:pt x="65811" y="115486"/>
                  </a:cubicBezTo>
                  <a:close/>
                </a:path>
              </a:pathLst>
            </a:custGeom>
            <a:solidFill>
              <a:srgbClr val="AAD400"/>
            </a:solidFill>
            <a:ln w="3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34" name="Graphic 424">
              <a:extLst>
                <a:ext uri="{FF2B5EF4-FFF2-40B4-BE49-F238E27FC236}">
                  <a16:creationId xmlns:a16="http://schemas.microsoft.com/office/drawing/2014/main" id="{0CB5139F-EBDF-4BC1-AF3C-5914ABEE727E}"/>
                </a:ext>
              </a:extLst>
            </p:cNvPr>
            <p:cNvGrpSpPr/>
            <p:nvPr/>
          </p:nvGrpSpPr>
          <p:grpSpPr>
            <a:xfrm>
              <a:off x="6167888" y="3446032"/>
              <a:ext cx="240980" cy="152730"/>
              <a:chOff x="6167888" y="3446032"/>
              <a:chExt cx="240980" cy="152730"/>
            </a:xfrm>
            <a:solidFill>
              <a:srgbClr val="222B00"/>
            </a:solidFill>
          </p:grpSpPr>
          <p:sp>
            <p:nvSpPr>
              <p:cNvPr id="435" name="Freeform: Shape 434">
                <a:extLst>
                  <a:ext uri="{FF2B5EF4-FFF2-40B4-BE49-F238E27FC236}">
                    <a16:creationId xmlns:a16="http://schemas.microsoft.com/office/drawing/2014/main" id="{C1691FEF-1BEC-46D1-A2D8-8366AE452CF6}"/>
                  </a:ext>
                </a:extLst>
              </p:cNvPr>
              <p:cNvSpPr/>
              <p:nvPr/>
            </p:nvSpPr>
            <p:spPr>
              <a:xfrm rot="-2782195">
                <a:off x="6223407" y="3478985"/>
                <a:ext cx="9421" cy="10765"/>
              </a:xfrm>
              <a:custGeom>
                <a:avLst/>
                <a:gdLst>
                  <a:gd name="connsiteX0" fmla="*/ 9244 w 9421"/>
                  <a:gd name="connsiteY0" fmla="*/ 4465 h 10765"/>
                  <a:gd name="connsiteX1" fmla="*/ 4533 w 9421"/>
                  <a:gd name="connsiteY1" fmla="*/ 9848 h 10765"/>
                  <a:gd name="connsiteX2" fmla="*/ -178 w 9421"/>
                  <a:gd name="connsiteY2" fmla="*/ 4465 h 10765"/>
                  <a:gd name="connsiteX3" fmla="*/ 4533 w 9421"/>
                  <a:gd name="connsiteY3" fmla="*/ -918 h 10765"/>
                  <a:gd name="connsiteX4" fmla="*/ 9244 w 9421"/>
                  <a:gd name="connsiteY4" fmla="*/ 4465 h 1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21" h="10765">
                    <a:moveTo>
                      <a:pt x="9244" y="4465"/>
                    </a:moveTo>
                    <a:cubicBezTo>
                      <a:pt x="9244" y="7439"/>
                      <a:pt x="7136" y="9848"/>
                      <a:pt x="4533" y="9848"/>
                    </a:cubicBezTo>
                    <a:cubicBezTo>
                      <a:pt x="1930" y="9848"/>
                      <a:pt x="-178" y="7439"/>
                      <a:pt x="-178" y="4465"/>
                    </a:cubicBezTo>
                    <a:cubicBezTo>
                      <a:pt x="-178" y="1490"/>
                      <a:pt x="1930" y="-918"/>
                      <a:pt x="4533" y="-918"/>
                    </a:cubicBezTo>
                    <a:cubicBezTo>
                      <a:pt x="7136" y="-918"/>
                      <a:pt x="9244" y="1490"/>
                      <a:pt x="9244" y="4465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6" name="Freeform: Shape 435">
                <a:extLst>
                  <a:ext uri="{FF2B5EF4-FFF2-40B4-BE49-F238E27FC236}">
                    <a16:creationId xmlns:a16="http://schemas.microsoft.com/office/drawing/2014/main" id="{67C3CE73-4D7A-409F-8E0B-56969D659774}"/>
                  </a:ext>
                </a:extLst>
              </p:cNvPr>
              <p:cNvSpPr/>
              <p:nvPr/>
            </p:nvSpPr>
            <p:spPr>
              <a:xfrm>
                <a:off x="6255266" y="3476052"/>
                <a:ext cx="10093" cy="10096"/>
              </a:xfrm>
              <a:custGeom>
                <a:avLst/>
                <a:gdLst>
                  <a:gd name="connsiteX0" fmla="*/ 9908 w 10093"/>
                  <a:gd name="connsiteY0" fmla="*/ 4133 h 10096"/>
                  <a:gd name="connsiteX1" fmla="*/ 4859 w 10093"/>
                  <a:gd name="connsiteY1" fmla="*/ 9182 h 10096"/>
                  <a:gd name="connsiteX2" fmla="*/ -186 w 10093"/>
                  <a:gd name="connsiteY2" fmla="*/ 4133 h 10096"/>
                  <a:gd name="connsiteX3" fmla="*/ 4859 w 10093"/>
                  <a:gd name="connsiteY3" fmla="*/ -915 h 10096"/>
                  <a:gd name="connsiteX4" fmla="*/ 9908 w 10093"/>
                  <a:gd name="connsiteY4" fmla="*/ 4133 h 10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93" h="10096">
                    <a:moveTo>
                      <a:pt x="9908" y="4133"/>
                    </a:moveTo>
                    <a:cubicBezTo>
                      <a:pt x="9908" y="6922"/>
                      <a:pt x="7648" y="9182"/>
                      <a:pt x="4859" y="9182"/>
                    </a:cubicBezTo>
                    <a:cubicBezTo>
                      <a:pt x="2074" y="9182"/>
                      <a:pt x="-186" y="6922"/>
                      <a:pt x="-186" y="4133"/>
                    </a:cubicBezTo>
                    <a:cubicBezTo>
                      <a:pt x="-186" y="1345"/>
                      <a:pt x="2074" y="-915"/>
                      <a:pt x="4859" y="-915"/>
                    </a:cubicBezTo>
                    <a:cubicBezTo>
                      <a:pt x="7648" y="-915"/>
                      <a:pt x="9908" y="1345"/>
                      <a:pt x="9908" y="4133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7" name="Freeform: Shape 436">
                <a:extLst>
                  <a:ext uri="{FF2B5EF4-FFF2-40B4-BE49-F238E27FC236}">
                    <a16:creationId xmlns:a16="http://schemas.microsoft.com/office/drawing/2014/main" id="{999780C0-30D5-4462-824A-5EDFB59A4B10}"/>
                  </a:ext>
                </a:extLst>
              </p:cNvPr>
              <p:cNvSpPr/>
              <p:nvPr/>
            </p:nvSpPr>
            <p:spPr>
              <a:xfrm rot="-1049184">
                <a:off x="6269795" y="3465146"/>
                <a:ext cx="8075" cy="14807"/>
              </a:xfrm>
              <a:custGeom>
                <a:avLst/>
                <a:gdLst>
                  <a:gd name="connsiteX0" fmla="*/ 7887 w 8075"/>
                  <a:gd name="connsiteY0" fmla="*/ 6489 h 14807"/>
                  <a:gd name="connsiteX1" fmla="*/ 3848 w 8075"/>
                  <a:gd name="connsiteY1" fmla="*/ 13893 h 14807"/>
                  <a:gd name="connsiteX2" fmla="*/ -188 w 8075"/>
                  <a:gd name="connsiteY2" fmla="*/ 6489 h 14807"/>
                  <a:gd name="connsiteX3" fmla="*/ 3848 w 8075"/>
                  <a:gd name="connsiteY3" fmla="*/ -915 h 14807"/>
                  <a:gd name="connsiteX4" fmla="*/ 7887 w 8075"/>
                  <a:gd name="connsiteY4" fmla="*/ 6489 h 1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5" h="14807">
                    <a:moveTo>
                      <a:pt x="7887" y="6489"/>
                    </a:moveTo>
                    <a:cubicBezTo>
                      <a:pt x="7887" y="10578"/>
                      <a:pt x="6079" y="13893"/>
                      <a:pt x="3848" y="13893"/>
                    </a:cubicBezTo>
                    <a:cubicBezTo>
                      <a:pt x="1619" y="13893"/>
                      <a:pt x="-188" y="10578"/>
                      <a:pt x="-188" y="6489"/>
                    </a:cubicBezTo>
                    <a:cubicBezTo>
                      <a:pt x="-188" y="2400"/>
                      <a:pt x="1619" y="-915"/>
                      <a:pt x="3848" y="-915"/>
                    </a:cubicBezTo>
                    <a:cubicBezTo>
                      <a:pt x="6079" y="-915"/>
                      <a:pt x="7887" y="2400"/>
                      <a:pt x="7887" y="6489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8" name="Freeform: Shape 437">
                <a:extLst>
                  <a:ext uri="{FF2B5EF4-FFF2-40B4-BE49-F238E27FC236}">
                    <a16:creationId xmlns:a16="http://schemas.microsoft.com/office/drawing/2014/main" id="{827837CC-ADB5-435F-AD23-0222BD90D822}"/>
                  </a:ext>
                </a:extLst>
              </p:cNvPr>
              <p:cNvSpPr/>
              <p:nvPr/>
            </p:nvSpPr>
            <p:spPr>
              <a:xfrm>
                <a:off x="6284649" y="3464184"/>
                <a:ext cx="5382" cy="8747"/>
              </a:xfrm>
              <a:custGeom>
                <a:avLst/>
                <a:gdLst>
                  <a:gd name="connsiteX0" fmla="*/ 5191 w 5382"/>
                  <a:gd name="connsiteY0" fmla="*/ 3459 h 8747"/>
                  <a:gd name="connsiteX1" fmla="*/ 2499 w 5382"/>
                  <a:gd name="connsiteY1" fmla="*/ 7833 h 8747"/>
                  <a:gd name="connsiteX2" fmla="*/ -191 w 5382"/>
                  <a:gd name="connsiteY2" fmla="*/ 3459 h 8747"/>
                  <a:gd name="connsiteX3" fmla="*/ 2499 w 5382"/>
                  <a:gd name="connsiteY3" fmla="*/ -914 h 8747"/>
                  <a:gd name="connsiteX4" fmla="*/ 5191 w 5382"/>
                  <a:gd name="connsiteY4" fmla="*/ 3459 h 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82" h="8747">
                    <a:moveTo>
                      <a:pt x="5191" y="3459"/>
                    </a:moveTo>
                    <a:cubicBezTo>
                      <a:pt x="5191" y="5877"/>
                      <a:pt x="3987" y="7833"/>
                      <a:pt x="2499" y="7833"/>
                    </a:cubicBezTo>
                    <a:cubicBezTo>
                      <a:pt x="1013" y="7833"/>
                      <a:pt x="-191" y="5877"/>
                      <a:pt x="-191" y="3459"/>
                    </a:cubicBezTo>
                    <a:cubicBezTo>
                      <a:pt x="-191" y="1042"/>
                      <a:pt x="1013" y="-914"/>
                      <a:pt x="2499" y="-914"/>
                    </a:cubicBezTo>
                    <a:cubicBezTo>
                      <a:pt x="3987" y="-914"/>
                      <a:pt x="5191" y="1042"/>
                      <a:pt x="5191" y="3459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39" name="Freeform: Shape 438">
                <a:extLst>
                  <a:ext uri="{FF2B5EF4-FFF2-40B4-BE49-F238E27FC236}">
                    <a16:creationId xmlns:a16="http://schemas.microsoft.com/office/drawing/2014/main" id="{0FD5C380-B51B-442E-BA19-1B903698BD74}"/>
                  </a:ext>
                </a:extLst>
              </p:cNvPr>
              <p:cNvSpPr/>
              <p:nvPr/>
            </p:nvSpPr>
            <p:spPr>
              <a:xfrm>
                <a:off x="6301531" y="3463420"/>
                <a:ext cx="5382" cy="8747"/>
              </a:xfrm>
              <a:custGeom>
                <a:avLst/>
                <a:gdLst>
                  <a:gd name="connsiteX0" fmla="*/ 5189 w 5382"/>
                  <a:gd name="connsiteY0" fmla="*/ 3458 h 8747"/>
                  <a:gd name="connsiteX1" fmla="*/ 2496 w 5382"/>
                  <a:gd name="connsiteY1" fmla="*/ 7832 h 8747"/>
                  <a:gd name="connsiteX2" fmla="*/ -194 w 5382"/>
                  <a:gd name="connsiteY2" fmla="*/ 3458 h 8747"/>
                  <a:gd name="connsiteX3" fmla="*/ 2496 w 5382"/>
                  <a:gd name="connsiteY3" fmla="*/ -916 h 8747"/>
                  <a:gd name="connsiteX4" fmla="*/ 5189 w 5382"/>
                  <a:gd name="connsiteY4" fmla="*/ 3458 h 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82" h="8747">
                    <a:moveTo>
                      <a:pt x="5189" y="3458"/>
                    </a:moveTo>
                    <a:cubicBezTo>
                      <a:pt x="5189" y="5875"/>
                      <a:pt x="3985" y="7832"/>
                      <a:pt x="2496" y="7832"/>
                    </a:cubicBezTo>
                    <a:cubicBezTo>
                      <a:pt x="1010" y="7832"/>
                      <a:pt x="-194" y="5875"/>
                      <a:pt x="-194" y="3458"/>
                    </a:cubicBezTo>
                    <a:cubicBezTo>
                      <a:pt x="-194" y="1044"/>
                      <a:pt x="1010" y="-916"/>
                      <a:pt x="2496" y="-916"/>
                    </a:cubicBezTo>
                    <a:cubicBezTo>
                      <a:pt x="3985" y="-916"/>
                      <a:pt x="5189" y="1041"/>
                      <a:pt x="5189" y="3458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0" name="Freeform: Shape 439">
                <a:extLst>
                  <a:ext uri="{FF2B5EF4-FFF2-40B4-BE49-F238E27FC236}">
                    <a16:creationId xmlns:a16="http://schemas.microsoft.com/office/drawing/2014/main" id="{878B710A-E35E-4DB6-9540-C7E7667AFB1E}"/>
                  </a:ext>
                </a:extLst>
              </p:cNvPr>
              <p:cNvSpPr/>
              <p:nvPr/>
            </p:nvSpPr>
            <p:spPr>
              <a:xfrm rot="4950578">
                <a:off x="6305546" y="3473812"/>
                <a:ext cx="8075" cy="6054"/>
              </a:xfrm>
              <a:custGeom>
                <a:avLst/>
                <a:gdLst>
                  <a:gd name="connsiteX0" fmla="*/ 7878 w 8075"/>
                  <a:gd name="connsiteY0" fmla="*/ 2112 h 6054"/>
                  <a:gd name="connsiteX1" fmla="*/ 3838 w 8075"/>
                  <a:gd name="connsiteY1" fmla="*/ 5139 h 6054"/>
                  <a:gd name="connsiteX2" fmla="*/ -198 w 8075"/>
                  <a:gd name="connsiteY2" fmla="*/ 2112 h 6054"/>
                  <a:gd name="connsiteX3" fmla="*/ 3838 w 8075"/>
                  <a:gd name="connsiteY3" fmla="*/ -915 h 6054"/>
                  <a:gd name="connsiteX4" fmla="*/ 3838 w 8075"/>
                  <a:gd name="connsiteY4" fmla="*/ -915 h 6054"/>
                  <a:gd name="connsiteX5" fmla="*/ 7878 w 8075"/>
                  <a:gd name="connsiteY5" fmla="*/ 2112 h 6054"/>
                  <a:gd name="connsiteX6" fmla="*/ 7878 w 8075"/>
                  <a:gd name="connsiteY6" fmla="*/ 2112 h 6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075" h="6054">
                    <a:moveTo>
                      <a:pt x="7878" y="2112"/>
                    </a:moveTo>
                    <a:cubicBezTo>
                      <a:pt x="7878" y="3783"/>
                      <a:pt x="6070" y="5139"/>
                      <a:pt x="3838" y="5139"/>
                    </a:cubicBezTo>
                    <a:cubicBezTo>
                      <a:pt x="1610" y="5139"/>
                      <a:pt x="-198" y="3783"/>
                      <a:pt x="-198" y="2112"/>
                    </a:cubicBezTo>
                    <a:cubicBezTo>
                      <a:pt x="-198" y="440"/>
                      <a:pt x="1610" y="-915"/>
                      <a:pt x="3838" y="-915"/>
                    </a:cubicBezTo>
                    <a:cubicBezTo>
                      <a:pt x="3838" y="-915"/>
                      <a:pt x="3838" y="-915"/>
                      <a:pt x="3838" y="-915"/>
                    </a:cubicBezTo>
                    <a:cubicBezTo>
                      <a:pt x="6070" y="-915"/>
                      <a:pt x="7878" y="440"/>
                      <a:pt x="7878" y="2112"/>
                    </a:cubicBezTo>
                    <a:cubicBezTo>
                      <a:pt x="7878" y="2112"/>
                      <a:pt x="7878" y="2112"/>
                      <a:pt x="7878" y="2112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1" name="Freeform: Shape 440">
                <a:extLst>
                  <a:ext uri="{FF2B5EF4-FFF2-40B4-BE49-F238E27FC236}">
                    <a16:creationId xmlns:a16="http://schemas.microsoft.com/office/drawing/2014/main" id="{4C198BC6-2D69-4293-B5E6-0B373DE8E198}"/>
                  </a:ext>
                </a:extLst>
              </p:cNvPr>
              <p:cNvSpPr/>
              <p:nvPr/>
            </p:nvSpPr>
            <p:spPr>
              <a:xfrm>
                <a:off x="6322324" y="3468898"/>
                <a:ext cx="3364" cy="5385"/>
              </a:xfrm>
              <a:custGeom>
                <a:avLst/>
                <a:gdLst>
                  <a:gd name="connsiteX0" fmla="*/ 3165 w 3364"/>
                  <a:gd name="connsiteY0" fmla="*/ 1778 h 5385"/>
                  <a:gd name="connsiteX1" fmla="*/ 1482 w 3364"/>
                  <a:gd name="connsiteY1" fmla="*/ 4471 h 5385"/>
                  <a:gd name="connsiteX2" fmla="*/ -199 w 3364"/>
                  <a:gd name="connsiteY2" fmla="*/ 1778 h 5385"/>
                  <a:gd name="connsiteX3" fmla="*/ 1482 w 3364"/>
                  <a:gd name="connsiteY3" fmla="*/ -915 h 5385"/>
                  <a:gd name="connsiteX4" fmla="*/ 3165 w 3364"/>
                  <a:gd name="connsiteY4" fmla="*/ 1778 h 53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4" h="5385">
                    <a:moveTo>
                      <a:pt x="3165" y="1778"/>
                    </a:moveTo>
                    <a:cubicBezTo>
                      <a:pt x="3165" y="3264"/>
                      <a:pt x="2413" y="4471"/>
                      <a:pt x="1482" y="4471"/>
                    </a:cubicBezTo>
                    <a:cubicBezTo>
                      <a:pt x="553" y="4471"/>
                      <a:pt x="-199" y="3264"/>
                      <a:pt x="-199" y="1778"/>
                    </a:cubicBezTo>
                    <a:cubicBezTo>
                      <a:pt x="-199" y="292"/>
                      <a:pt x="553" y="-915"/>
                      <a:pt x="1482" y="-915"/>
                    </a:cubicBezTo>
                    <a:cubicBezTo>
                      <a:pt x="2413" y="-915"/>
                      <a:pt x="3165" y="292"/>
                      <a:pt x="3165" y="1778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2" name="Freeform: Shape 441">
                <a:extLst>
                  <a:ext uri="{FF2B5EF4-FFF2-40B4-BE49-F238E27FC236}">
                    <a16:creationId xmlns:a16="http://schemas.microsoft.com/office/drawing/2014/main" id="{70334769-8667-4942-BFA4-367ED991BA71}"/>
                  </a:ext>
                </a:extLst>
              </p:cNvPr>
              <p:cNvSpPr/>
              <p:nvPr/>
            </p:nvSpPr>
            <p:spPr>
              <a:xfrm rot="1191738">
                <a:off x="6323430" y="3447178"/>
                <a:ext cx="8750" cy="11440"/>
              </a:xfrm>
              <a:custGeom>
                <a:avLst/>
                <a:gdLst>
                  <a:gd name="connsiteX0" fmla="*/ 8549 w 8750"/>
                  <a:gd name="connsiteY0" fmla="*/ 4810 h 11440"/>
                  <a:gd name="connsiteX1" fmla="*/ 4175 w 8750"/>
                  <a:gd name="connsiteY1" fmla="*/ 10530 h 11440"/>
                  <a:gd name="connsiteX2" fmla="*/ -201 w 8750"/>
                  <a:gd name="connsiteY2" fmla="*/ 4810 h 11440"/>
                  <a:gd name="connsiteX3" fmla="*/ 4175 w 8750"/>
                  <a:gd name="connsiteY3" fmla="*/ -910 h 11440"/>
                  <a:gd name="connsiteX4" fmla="*/ 8549 w 8750"/>
                  <a:gd name="connsiteY4" fmla="*/ 4810 h 114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50" h="11440">
                    <a:moveTo>
                      <a:pt x="8549" y="4810"/>
                    </a:moveTo>
                    <a:cubicBezTo>
                      <a:pt x="8549" y="7970"/>
                      <a:pt x="6590" y="10530"/>
                      <a:pt x="4175" y="10530"/>
                    </a:cubicBezTo>
                    <a:cubicBezTo>
                      <a:pt x="1758" y="10530"/>
                      <a:pt x="-201" y="7970"/>
                      <a:pt x="-201" y="4810"/>
                    </a:cubicBezTo>
                    <a:cubicBezTo>
                      <a:pt x="-201" y="1650"/>
                      <a:pt x="1758" y="-910"/>
                      <a:pt x="4175" y="-910"/>
                    </a:cubicBezTo>
                    <a:cubicBezTo>
                      <a:pt x="6590" y="-910"/>
                      <a:pt x="8549" y="1650"/>
                      <a:pt x="8549" y="4810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3" name="Freeform: Shape 442">
                <a:extLst>
                  <a:ext uri="{FF2B5EF4-FFF2-40B4-BE49-F238E27FC236}">
                    <a16:creationId xmlns:a16="http://schemas.microsoft.com/office/drawing/2014/main" id="{077471D9-545F-476D-9378-38A9BC8F4058}"/>
                  </a:ext>
                </a:extLst>
              </p:cNvPr>
              <p:cNvSpPr/>
              <p:nvPr/>
            </p:nvSpPr>
            <p:spPr>
              <a:xfrm rot="847227">
                <a:off x="6329070" y="3466189"/>
                <a:ext cx="5382" cy="10096"/>
              </a:xfrm>
              <a:custGeom>
                <a:avLst/>
                <a:gdLst>
                  <a:gd name="connsiteX0" fmla="*/ 5182 w 5382"/>
                  <a:gd name="connsiteY0" fmla="*/ 4133 h 10096"/>
                  <a:gd name="connsiteX1" fmla="*/ 2489 w 5382"/>
                  <a:gd name="connsiteY1" fmla="*/ 9182 h 10096"/>
                  <a:gd name="connsiteX2" fmla="*/ -201 w 5382"/>
                  <a:gd name="connsiteY2" fmla="*/ 4133 h 10096"/>
                  <a:gd name="connsiteX3" fmla="*/ 2489 w 5382"/>
                  <a:gd name="connsiteY3" fmla="*/ -915 h 10096"/>
                  <a:gd name="connsiteX4" fmla="*/ 5182 w 5382"/>
                  <a:gd name="connsiteY4" fmla="*/ 4133 h 10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82" h="10096">
                    <a:moveTo>
                      <a:pt x="5182" y="4133"/>
                    </a:moveTo>
                    <a:cubicBezTo>
                      <a:pt x="5182" y="6922"/>
                      <a:pt x="3978" y="9182"/>
                      <a:pt x="2489" y="9182"/>
                    </a:cubicBezTo>
                    <a:cubicBezTo>
                      <a:pt x="1003" y="9182"/>
                      <a:pt x="-201" y="6922"/>
                      <a:pt x="-201" y="4133"/>
                    </a:cubicBezTo>
                    <a:cubicBezTo>
                      <a:pt x="-201" y="1345"/>
                      <a:pt x="1003" y="-915"/>
                      <a:pt x="2489" y="-915"/>
                    </a:cubicBezTo>
                    <a:cubicBezTo>
                      <a:pt x="3978" y="-915"/>
                      <a:pt x="5182" y="1345"/>
                      <a:pt x="5182" y="4133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4" name="Freeform: Shape 443">
                <a:extLst>
                  <a:ext uri="{FF2B5EF4-FFF2-40B4-BE49-F238E27FC236}">
                    <a16:creationId xmlns:a16="http://schemas.microsoft.com/office/drawing/2014/main" id="{B6564B1B-5868-4D0C-B127-E818EF77FE13}"/>
                  </a:ext>
                </a:extLst>
              </p:cNvPr>
              <p:cNvSpPr/>
              <p:nvPr/>
            </p:nvSpPr>
            <p:spPr>
              <a:xfrm rot="966876">
                <a:off x="6344574" y="3468217"/>
                <a:ext cx="3364" cy="8747"/>
              </a:xfrm>
              <a:custGeom>
                <a:avLst/>
                <a:gdLst>
                  <a:gd name="connsiteX0" fmla="*/ 3161 w 3364"/>
                  <a:gd name="connsiteY0" fmla="*/ 3458 h 8747"/>
                  <a:gd name="connsiteX1" fmla="*/ 1477 w 3364"/>
                  <a:gd name="connsiteY1" fmla="*/ 7832 h 8747"/>
                  <a:gd name="connsiteX2" fmla="*/ -204 w 3364"/>
                  <a:gd name="connsiteY2" fmla="*/ 3458 h 8747"/>
                  <a:gd name="connsiteX3" fmla="*/ 1477 w 3364"/>
                  <a:gd name="connsiteY3" fmla="*/ -915 h 8747"/>
                  <a:gd name="connsiteX4" fmla="*/ 3161 w 3364"/>
                  <a:gd name="connsiteY4" fmla="*/ 3458 h 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364" h="8747">
                    <a:moveTo>
                      <a:pt x="3161" y="3458"/>
                    </a:moveTo>
                    <a:cubicBezTo>
                      <a:pt x="3161" y="5876"/>
                      <a:pt x="2408" y="7832"/>
                      <a:pt x="1477" y="7832"/>
                    </a:cubicBezTo>
                    <a:cubicBezTo>
                      <a:pt x="548" y="7832"/>
                      <a:pt x="-204" y="5876"/>
                      <a:pt x="-204" y="3458"/>
                    </a:cubicBezTo>
                    <a:cubicBezTo>
                      <a:pt x="-204" y="1041"/>
                      <a:pt x="548" y="-915"/>
                      <a:pt x="1477" y="-915"/>
                    </a:cubicBezTo>
                    <a:cubicBezTo>
                      <a:pt x="2408" y="-915"/>
                      <a:pt x="3161" y="1041"/>
                      <a:pt x="3161" y="3458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5" name="Freeform: Shape 444">
                <a:extLst>
                  <a:ext uri="{FF2B5EF4-FFF2-40B4-BE49-F238E27FC236}">
                    <a16:creationId xmlns:a16="http://schemas.microsoft.com/office/drawing/2014/main" id="{F7999FE4-3A06-4AED-9127-57FF1EFA0632}"/>
                  </a:ext>
                </a:extLst>
              </p:cNvPr>
              <p:cNvSpPr/>
              <p:nvPr/>
            </p:nvSpPr>
            <p:spPr>
              <a:xfrm>
                <a:off x="6349928" y="3488413"/>
                <a:ext cx="5382" cy="8078"/>
              </a:xfrm>
              <a:custGeom>
                <a:avLst/>
                <a:gdLst>
                  <a:gd name="connsiteX0" fmla="*/ 5177 w 5382"/>
                  <a:gd name="connsiteY0" fmla="*/ 3120 h 8078"/>
                  <a:gd name="connsiteX1" fmla="*/ 2484 w 5382"/>
                  <a:gd name="connsiteY1" fmla="*/ 7159 h 8078"/>
                  <a:gd name="connsiteX2" fmla="*/ -205 w 5382"/>
                  <a:gd name="connsiteY2" fmla="*/ 3120 h 8078"/>
                  <a:gd name="connsiteX3" fmla="*/ 2484 w 5382"/>
                  <a:gd name="connsiteY3" fmla="*/ -920 h 8078"/>
                  <a:gd name="connsiteX4" fmla="*/ 5177 w 5382"/>
                  <a:gd name="connsiteY4" fmla="*/ 3120 h 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382" h="8078">
                    <a:moveTo>
                      <a:pt x="5177" y="3120"/>
                    </a:moveTo>
                    <a:cubicBezTo>
                      <a:pt x="5177" y="5348"/>
                      <a:pt x="3973" y="7159"/>
                      <a:pt x="2484" y="7159"/>
                    </a:cubicBezTo>
                    <a:cubicBezTo>
                      <a:pt x="999" y="7159"/>
                      <a:pt x="-205" y="5348"/>
                      <a:pt x="-205" y="3120"/>
                    </a:cubicBezTo>
                    <a:cubicBezTo>
                      <a:pt x="-205" y="888"/>
                      <a:pt x="999" y="-920"/>
                      <a:pt x="2484" y="-920"/>
                    </a:cubicBezTo>
                    <a:cubicBezTo>
                      <a:pt x="3973" y="-920"/>
                      <a:pt x="5177" y="888"/>
                      <a:pt x="5177" y="3120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6" name="Freeform: Shape 445">
                <a:extLst>
                  <a:ext uri="{FF2B5EF4-FFF2-40B4-BE49-F238E27FC236}">
                    <a16:creationId xmlns:a16="http://schemas.microsoft.com/office/drawing/2014/main" id="{852CCC53-6EA7-4F0B-94EE-611439C74703}"/>
                  </a:ext>
                </a:extLst>
              </p:cNvPr>
              <p:cNvSpPr/>
              <p:nvPr/>
            </p:nvSpPr>
            <p:spPr>
              <a:xfrm>
                <a:off x="6353292" y="3476305"/>
                <a:ext cx="7403" cy="6729"/>
              </a:xfrm>
              <a:custGeom>
                <a:avLst/>
                <a:gdLst>
                  <a:gd name="connsiteX0" fmla="*/ 7197 w 7403"/>
                  <a:gd name="connsiteY0" fmla="*/ 2448 h 6729"/>
                  <a:gd name="connsiteX1" fmla="*/ 3495 w 7403"/>
                  <a:gd name="connsiteY1" fmla="*/ 5812 h 6729"/>
                  <a:gd name="connsiteX2" fmla="*/ -206 w 7403"/>
                  <a:gd name="connsiteY2" fmla="*/ 2448 h 6729"/>
                  <a:gd name="connsiteX3" fmla="*/ 3495 w 7403"/>
                  <a:gd name="connsiteY3" fmla="*/ -917 h 6729"/>
                  <a:gd name="connsiteX4" fmla="*/ 7197 w 7403"/>
                  <a:gd name="connsiteY4" fmla="*/ 2448 h 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03" h="6729">
                    <a:moveTo>
                      <a:pt x="7197" y="2448"/>
                    </a:moveTo>
                    <a:cubicBezTo>
                      <a:pt x="7197" y="4305"/>
                      <a:pt x="5541" y="5812"/>
                      <a:pt x="3495" y="5812"/>
                    </a:cubicBezTo>
                    <a:cubicBezTo>
                      <a:pt x="1453" y="5812"/>
                      <a:pt x="-206" y="4305"/>
                      <a:pt x="-206" y="2448"/>
                    </a:cubicBezTo>
                    <a:cubicBezTo>
                      <a:pt x="-206" y="591"/>
                      <a:pt x="1453" y="-917"/>
                      <a:pt x="3495" y="-917"/>
                    </a:cubicBezTo>
                    <a:cubicBezTo>
                      <a:pt x="5541" y="-917"/>
                      <a:pt x="7197" y="591"/>
                      <a:pt x="7197" y="2448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7" name="Freeform: Shape 446">
                <a:extLst>
                  <a:ext uri="{FF2B5EF4-FFF2-40B4-BE49-F238E27FC236}">
                    <a16:creationId xmlns:a16="http://schemas.microsoft.com/office/drawing/2014/main" id="{0684DCA2-0BC6-4715-96E7-2FFCE103A29D}"/>
                  </a:ext>
                </a:extLst>
              </p:cNvPr>
              <p:cNvSpPr/>
              <p:nvPr/>
            </p:nvSpPr>
            <p:spPr>
              <a:xfrm rot="1761578">
                <a:off x="6372125" y="3468885"/>
                <a:ext cx="7403" cy="12786"/>
              </a:xfrm>
              <a:custGeom>
                <a:avLst/>
                <a:gdLst>
                  <a:gd name="connsiteX0" fmla="*/ 7193 w 7403"/>
                  <a:gd name="connsiteY0" fmla="*/ 5479 h 12786"/>
                  <a:gd name="connsiteX1" fmla="*/ 3491 w 7403"/>
                  <a:gd name="connsiteY1" fmla="*/ 11871 h 12786"/>
                  <a:gd name="connsiteX2" fmla="*/ -210 w 7403"/>
                  <a:gd name="connsiteY2" fmla="*/ 5479 h 12786"/>
                  <a:gd name="connsiteX3" fmla="*/ 3491 w 7403"/>
                  <a:gd name="connsiteY3" fmla="*/ -916 h 12786"/>
                  <a:gd name="connsiteX4" fmla="*/ 7193 w 7403"/>
                  <a:gd name="connsiteY4" fmla="*/ 5479 h 12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03" h="12786">
                    <a:moveTo>
                      <a:pt x="7193" y="5479"/>
                    </a:moveTo>
                    <a:cubicBezTo>
                      <a:pt x="7193" y="9011"/>
                      <a:pt x="5537" y="11871"/>
                      <a:pt x="3491" y="11871"/>
                    </a:cubicBezTo>
                    <a:cubicBezTo>
                      <a:pt x="1448" y="11871"/>
                      <a:pt x="-210" y="9011"/>
                      <a:pt x="-210" y="5479"/>
                    </a:cubicBezTo>
                    <a:cubicBezTo>
                      <a:pt x="-210" y="1947"/>
                      <a:pt x="1448" y="-916"/>
                      <a:pt x="3491" y="-916"/>
                    </a:cubicBezTo>
                    <a:cubicBezTo>
                      <a:pt x="5537" y="-916"/>
                      <a:pt x="7193" y="1947"/>
                      <a:pt x="7193" y="5479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8" name="Freeform: Shape 447">
                <a:extLst>
                  <a:ext uri="{FF2B5EF4-FFF2-40B4-BE49-F238E27FC236}">
                    <a16:creationId xmlns:a16="http://schemas.microsoft.com/office/drawing/2014/main" id="{D03731D6-A063-41C5-99B8-6E0B91B8F086}"/>
                  </a:ext>
                </a:extLst>
              </p:cNvPr>
              <p:cNvSpPr/>
              <p:nvPr/>
            </p:nvSpPr>
            <p:spPr>
              <a:xfrm rot="-1555559">
                <a:off x="6384266" y="3474926"/>
                <a:ext cx="15479" cy="11439"/>
              </a:xfrm>
              <a:custGeom>
                <a:avLst/>
                <a:gdLst>
                  <a:gd name="connsiteX0" fmla="*/ 15265 w 15479"/>
                  <a:gd name="connsiteY0" fmla="*/ 4803 h 11439"/>
                  <a:gd name="connsiteX1" fmla="*/ 7527 w 15479"/>
                  <a:gd name="connsiteY1" fmla="*/ 10523 h 11439"/>
                  <a:gd name="connsiteX2" fmla="*/ -214 w 15479"/>
                  <a:gd name="connsiteY2" fmla="*/ 4803 h 11439"/>
                  <a:gd name="connsiteX3" fmla="*/ 7527 w 15479"/>
                  <a:gd name="connsiteY3" fmla="*/ -917 h 11439"/>
                  <a:gd name="connsiteX4" fmla="*/ 15265 w 15479"/>
                  <a:gd name="connsiteY4" fmla="*/ 4803 h 114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5479" h="11439">
                    <a:moveTo>
                      <a:pt x="15265" y="4803"/>
                    </a:moveTo>
                    <a:cubicBezTo>
                      <a:pt x="15265" y="7963"/>
                      <a:pt x="11802" y="10523"/>
                      <a:pt x="7527" y="10523"/>
                    </a:cubicBezTo>
                    <a:cubicBezTo>
                      <a:pt x="3253" y="10523"/>
                      <a:pt x="-214" y="7963"/>
                      <a:pt x="-214" y="4803"/>
                    </a:cubicBezTo>
                    <a:cubicBezTo>
                      <a:pt x="-214" y="1643"/>
                      <a:pt x="3253" y="-917"/>
                      <a:pt x="7527" y="-917"/>
                    </a:cubicBezTo>
                    <a:cubicBezTo>
                      <a:pt x="11802" y="-917"/>
                      <a:pt x="15265" y="1643"/>
                      <a:pt x="15265" y="4803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49" name="Freeform: Shape 448">
                <a:extLst>
                  <a:ext uri="{FF2B5EF4-FFF2-40B4-BE49-F238E27FC236}">
                    <a16:creationId xmlns:a16="http://schemas.microsoft.com/office/drawing/2014/main" id="{16ACB99A-B836-4715-84CB-32281994BC15}"/>
                  </a:ext>
                </a:extLst>
              </p:cNvPr>
              <p:cNvSpPr/>
              <p:nvPr/>
            </p:nvSpPr>
            <p:spPr>
              <a:xfrm rot="-809165">
                <a:off x="6385902" y="3494532"/>
                <a:ext cx="14804" cy="8078"/>
              </a:xfrm>
              <a:custGeom>
                <a:avLst/>
                <a:gdLst>
                  <a:gd name="connsiteX0" fmla="*/ 14590 w 14804"/>
                  <a:gd name="connsiteY0" fmla="*/ 3118 h 8078"/>
                  <a:gd name="connsiteX1" fmla="*/ 7186 w 14804"/>
                  <a:gd name="connsiteY1" fmla="*/ 7157 h 8078"/>
                  <a:gd name="connsiteX2" fmla="*/ -214 w 14804"/>
                  <a:gd name="connsiteY2" fmla="*/ 3118 h 8078"/>
                  <a:gd name="connsiteX3" fmla="*/ 7186 w 14804"/>
                  <a:gd name="connsiteY3" fmla="*/ -922 h 8078"/>
                  <a:gd name="connsiteX4" fmla="*/ 14590 w 14804"/>
                  <a:gd name="connsiteY4" fmla="*/ 3118 h 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04" h="8078">
                    <a:moveTo>
                      <a:pt x="14590" y="3118"/>
                    </a:moveTo>
                    <a:cubicBezTo>
                      <a:pt x="14590" y="5349"/>
                      <a:pt x="11275" y="7157"/>
                      <a:pt x="7186" y="7157"/>
                    </a:cubicBezTo>
                    <a:cubicBezTo>
                      <a:pt x="3098" y="7157"/>
                      <a:pt x="-214" y="5349"/>
                      <a:pt x="-214" y="3118"/>
                    </a:cubicBezTo>
                    <a:cubicBezTo>
                      <a:pt x="-214" y="886"/>
                      <a:pt x="3098" y="-922"/>
                      <a:pt x="7186" y="-922"/>
                    </a:cubicBezTo>
                    <a:cubicBezTo>
                      <a:pt x="11275" y="-922"/>
                      <a:pt x="14590" y="886"/>
                      <a:pt x="14590" y="3118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0" name="Freeform: Shape 449">
                <a:extLst>
                  <a:ext uri="{FF2B5EF4-FFF2-40B4-BE49-F238E27FC236}">
                    <a16:creationId xmlns:a16="http://schemas.microsoft.com/office/drawing/2014/main" id="{A69B0007-4893-4D65-9C02-05750B5ACBA9}"/>
                  </a:ext>
                </a:extLst>
              </p:cNvPr>
              <p:cNvSpPr/>
              <p:nvPr/>
            </p:nvSpPr>
            <p:spPr>
              <a:xfrm>
                <a:off x="6395794" y="3507189"/>
                <a:ext cx="12786" cy="8078"/>
              </a:xfrm>
              <a:custGeom>
                <a:avLst/>
                <a:gdLst>
                  <a:gd name="connsiteX0" fmla="*/ 12567 w 12786"/>
                  <a:gd name="connsiteY0" fmla="*/ 3115 h 8078"/>
                  <a:gd name="connsiteX1" fmla="*/ 6173 w 12786"/>
                  <a:gd name="connsiteY1" fmla="*/ 7154 h 8078"/>
                  <a:gd name="connsiteX2" fmla="*/ -219 w 12786"/>
                  <a:gd name="connsiteY2" fmla="*/ 3115 h 8078"/>
                  <a:gd name="connsiteX3" fmla="*/ 6173 w 12786"/>
                  <a:gd name="connsiteY3" fmla="*/ -925 h 8078"/>
                  <a:gd name="connsiteX4" fmla="*/ 12567 w 12786"/>
                  <a:gd name="connsiteY4" fmla="*/ 3115 h 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86" h="8078">
                    <a:moveTo>
                      <a:pt x="12567" y="3115"/>
                    </a:moveTo>
                    <a:cubicBezTo>
                      <a:pt x="12567" y="5346"/>
                      <a:pt x="9704" y="7154"/>
                      <a:pt x="6173" y="7154"/>
                    </a:cubicBezTo>
                    <a:cubicBezTo>
                      <a:pt x="2644" y="7154"/>
                      <a:pt x="-219" y="5346"/>
                      <a:pt x="-219" y="3115"/>
                    </a:cubicBezTo>
                    <a:cubicBezTo>
                      <a:pt x="-219" y="883"/>
                      <a:pt x="2644" y="-925"/>
                      <a:pt x="6173" y="-925"/>
                    </a:cubicBezTo>
                    <a:cubicBezTo>
                      <a:pt x="9704" y="-925"/>
                      <a:pt x="12567" y="883"/>
                      <a:pt x="12567" y="3115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1" name="Freeform: Shape 450">
                <a:extLst>
                  <a:ext uri="{FF2B5EF4-FFF2-40B4-BE49-F238E27FC236}">
                    <a16:creationId xmlns:a16="http://schemas.microsoft.com/office/drawing/2014/main" id="{7087D590-DCAC-4332-9DF0-52A0B094FC8D}"/>
                  </a:ext>
                </a:extLst>
              </p:cNvPr>
              <p:cNvSpPr/>
              <p:nvPr/>
            </p:nvSpPr>
            <p:spPr>
              <a:xfrm rot="1087823">
                <a:off x="6393725" y="3524247"/>
                <a:ext cx="14132" cy="8747"/>
              </a:xfrm>
              <a:custGeom>
                <a:avLst/>
                <a:gdLst>
                  <a:gd name="connsiteX0" fmla="*/ 13916 w 14132"/>
                  <a:gd name="connsiteY0" fmla="*/ 3445 h 8747"/>
                  <a:gd name="connsiteX1" fmla="*/ 6849 w 14132"/>
                  <a:gd name="connsiteY1" fmla="*/ 7819 h 8747"/>
                  <a:gd name="connsiteX2" fmla="*/ -217 w 14132"/>
                  <a:gd name="connsiteY2" fmla="*/ 3445 h 8747"/>
                  <a:gd name="connsiteX3" fmla="*/ 6849 w 14132"/>
                  <a:gd name="connsiteY3" fmla="*/ -928 h 8747"/>
                  <a:gd name="connsiteX4" fmla="*/ 13916 w 14132"/>
                  <a:gd name="connsiteY4" fmla="*/ 3445 h 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32" h="8747">
                    <a:moveTo>
                      <a:pt x="13916" y="3445"/>
                    </a:moveTo>
                    <a:cubicBezTo>
                      <a:pt x="13916" y="5860"/>
                      <a:pt x="10752" y="7819"/>
                      <a:pt x="6849" y="7819"/>
                    </a:cubicBezTo>
                    <a:cubicBezTo>
                      <a:pt x="2946" y="7819"/>
                      <a:pt x="-217" y="5863"/>
                      <a:pt x="-217" y="3445"/>
                    </a:cubicBezTo>
                    <a:cubicBezTo>
                      <a:pt x="-217" y="1028"/>
                      <a:pt x="2946" y="-928"/>
                      <a:pt x="6849" y="-928"/>
                    </a:cubicBezTo>
                    <a:cubicBezTo>
                      <a:pt x="10752" y="-928"/>
                      <a:pt x="13916" y="1028"/>
                      <a:pt x="13916" y="3445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2" name="Freeform: Shape 451">
                <a:extLst>
                  <a:ext uri="{FF2B5EF4-FFF2-40B4-BE49-F238E27FC236}">
                    <a16:creationId xmlns:a16="http://schemas.microsoft.com/office/drawing/2014/main" id="{0EB60CDD-8AFF-4504-B8C1-2F8D3BFB285D}"/>
                  </a:ext>
                </a:extLst>
              </p:cNvPr>
              <p:cNvSpPr/>
              <p:nvPr/>
            </p:nvSpPr>
            <p:spPr>
              <a:xfrm rot="1569904">
                <a:off x="6382882" y="3532863"/>
                <a:ext cx="9421" cy="6054"/>
              </a:xfrm>
              <a:custGeom>
                <a:avLst/>
                <a:gdLst>
                  <a:gd name="connsiteX0" fmla="*/ 9208 w 9421"/>
                  <a:gd name="connsiteY0" fmla="*/ 2097 h 6054"/>
                  <a:gd name="connsiteX1" fmla="*/ 4497 w 9421"/>
                  <a:gd name="connsiteY1" fmla="*/ 5124 h 6054"/>
                  <a:gd name="connsiteX2" fmla="*/ -214 w 9421"/>
                  <a:gd name="connsiteY2" fmla="*/ 2097 h 6054"/>
                  <a:gd name="connsiteX3" fmla="*/ 4497 w 9421"/>
                  <a:gd name="connsiteY3" fmla="*/ -931 h 6054"/>
                  <a:gd name="connsiteX4" fmla="*/ 9208 w 9421"/>
                  <a:gd name="connsiteY4" fmla="*/ 2097 h 605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21" h="6054">
                    <a:moveTo>
                      <a:pt x="9208" y="2097"/>
                    </a:moveTo>
                    <a:cubicBezTo>
                      <a:pt x="9208" y="3768"/>
                      <a:pt x="7100" y="5124"/>
                      <a:pt x="4497" y="5124"/>
                    </a:cubicBezTo>
                    <a:cubicBezTo>
                      <a:pt x="1894" y="5124"/>
                      <a:pt x="-214" y="3768"/>
                      <a:pt x="-214" y="2097"/>
                    </a:cubicBezTo>
                    <a:cubicBezTo>
                      <a:pt x="-214" y="425"/>
                      <a:pt x="1894" y="-931"/>
                      <a:pt x="4497" y="-931"/>
                    </a:cubicBezTo>
                    <a:cubicBezTo>
                      <a:pt x="7100" y="-931"/>
                      <a:pt x="9208" y="425"/>
                      <a:pt x="9208" y="2097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3" name="Freeform: Shape 452">
                <a:extLst>
                  <a:ext uri="{FF2B5EF4-FFF2-40B4-BE49-F238E27FC236}">
                    <a16:creationId xmlns:a16="http://schemas.microsoft.com/office/drawing/2014/main" id="{448E491C-2605-4129-868F-911CA9DF0654}"/>
                  </a:ext>
                </a:extLst>
              </p:cNvPr>
              <p:cNvSpPr/>
              <p:nvPr/>
            </p:nvSpPr>
            <p:spPr>
              <a:xfrm>
                <a:off x="6390974" y="3553686"/>
                <a:ext cx="13458" cy="12114"/>
              </a:xfrm>
              <a:custGeom>
                <a:avLst/>
                <a:gdLst>
                  <a:gd name="connsiteX0" fmla="*/ 13243 w 13458"/>
                  <a:gd name="connsiteY0" fmla="*/ 5123 h 12114"/>
                  <a:gd name="connsiteX1" fmla="*/ 6514 w 13458"/>
                  <a:gd name="connsiteY1" fmla="*/ 11181 h 12114"/>
                  <a:gd name="connsiteX2" fmla="*/ -215 w 13458"/>
                  <a:gd name="connsiteY2" fmla="*/ 5123 h 12114"/>
                  <a:gd name="connsiteX3" fmla="*/ 6514 w 13458"/>
                  <a:gd name="connsiteY3" fmla="*/ -934 h 12114"/>
                  <a:gd name="connsiteX4" fmla="*/ 13243 w 13458"/>
                  <a:gd name="connsiteY4" fmla="*/ 5123 h 1211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58" h="12114">
                    <a:moveTo>
                      <a:pt x="13243" y="5123"/>
                    </a:moveTo>
                    <a:cubicBezTo>
                      <a:pt x="13243" y="8469"/>
                      <a:pt x="10231" y="11181"/>
                      <a:pt x="6514" y="11181"/>
                    </a:cubicBezTo>
                    <a:cubicBezTo>
                      <a:pt x="2796" y="11181"/>
                      <a:pt x="-215" y="8469"/>
                      <a:pt x="-215" y="5123"/>
                    </a:cubicBezTo>
                    <a:cubicBezTo>
                      <a:pt x="-215" y="1777"/>
                      <a:pt x="2796" y="-934"/>
                      <a:pt x="6514" y="-934"/>
                    </a:cubicBezTo>
                    <a:cubicBezTo>
                      <a:pt x="10231" y="-934"/>
                      <a:pt x="13243" y="1777"/>
                      <a:pt x="13243" y="5123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4" name="Freeform: Shape 453">
                <a:extLst>
                  <a:ext uri="{FF2B5EF4-FFF2-40B4-BE49-F238E27FC236}">
                    <a16:creationId xmlns:a16="http://schemas.microsoft.com/office/drawing/2014/main" id="{2BC89F35-E194-4D89-A8EF-B34C407B2BE3}"/>
                  </a:ext>
                </a:extLst>
              </p:cNvPr>
              <p:cNvSpPr/>
              <p:nvPr/>
            </p:nvSpPr>
            <p:spPr>
              <a:xfrm rot="-2670635">
                <a:off x="6364722" y="3555689"/>
                <a:ext cx="8750" cy="17494"/>
              </a:xfrm>
              <a:custGeom>
                <a:avLst/>
                <a:gdLst>
                  <a:gd name="connsiteX0" fmla="*/ 8541 w 8750"/>
                  <a:gd name="connsiteY0" fmla="*/ 7812 h 17494"/>
                  <a:gd name="connsiteX1" fmla="*/ 4168 w 8750"/>
                  <a:gd name="connsiteY1" fmla="*/ 16559 h 17494"/>
                  <a:gd name="connsiteX2" fmla="*/ -209 w 8750"/>
                  <a:gd name="connsiteY2" fmla="*/ 7812 h 17494"/>
                  <a:gd name="connsiteX3" fmla="*/ 4168 w 8750"/>
                  <a:gd name="connsiteY3" fmla="*/ -935 h 17494"/>
                  <a:gd name="connsiteX4" fmla="*/ 8541 w 8750"/>
                  <a:gd name="connsiteY4" fmla="*/ 7812 h 1749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50" h="17494">
                    <a:moveTo>
                      <a:pt x="8541" y="7812"/>
                    </a:moveTo>
                    <a:cubicBezTo>
                      <a:pt x="8541" y="12644"/>
                      <a:pt x="6582" y="16559"/>
                      <a:pt x="4168" y="16559"/>
                    </a:cubicBezTo>
                    <a:cubicBezTo>
                      <a:pt x="1750" y="16559"/>
                      <a:pt x="-209" y="12644"/>
                      <a:pt x="-209" y="7812"/>
                    </a:cubicBezTo>
                    <a:cubicBezTo>
                      <a:pt x="-209" y="2980"/>
                      <a:pt x="1750" y="-935"/>
                      <a:pt x="4168" y="-935"/>
                    </a:cubicBezTo>
                    <a:cubicBezTo>
                      <a:pt x="6582" y="-935"/>
                      <a:pt x="8541" y="2980"/>
                      <a:pt x="8541" y="7812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5" name="Freeform: Shape 454">
                <a:extLst>
                  <a:ext uri="{FF2B5EF4-FFF2-40B4-BE49-F238E27FC236}">
                    <a16:creationId xmlns:a16="http://schemas.microsoft.com/office/drawing/2014/main" id="{6F1D3ACA-5B78-4D02-B02B-14660ED31311}"/>
                  </a:ext>
                </a:extLst>
              </p:cNvPr>
              <p:cNvSpPr/>
              <p:nvPr/>
            </p:nvSpPr>
            <p:spPr>
              <a:xfrm>
                <a:off x="6352614" y="3562427"/>
                <a:ext cx="10093" cy="8747"/>
              </a:xfrm>
              <a:custGeom>
                <a:avLst/>
                <a:gdLst>
                  <a:gd name="connsiteX0" fmla="*/ 9887 w 10093"/>
                  <a:gd name="connsiteY0" fmla="*/ 3438 h 8747"/>
                  <a:gd name="connsiteX1" fmla="*/ 4839 w 10093"/>
                  <a:gd name="connsiteY1" fmla="*/ 7811 h 8747"/>
                  <a:gd name="connsiteX2" fmla="*/ -207 w 10093"/>
                  <a:gd name="connsiteY2" fmla="*/ 3438 h 8747"/>
                  <a:gd name="connsiteX3" fmla="*/ 4839 w 10093"/>
                  <a:gd name="connsiteY3" fmla="*/ -936 h 8747"/>
                  <a:gd name="connsiteX4" fmla="*/ 9887 w 10093"/>
                  <a:gd name="connsiteY4" fmla="*/ 3438 h 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093" h="8747">
                    <a:moveTo>
                      <a:pt x="9887" y="3438"/>
                    </a:moveTo>
                    <a:cubicBezTo>
                      <a:pt x="9887" y="5855"/>
                      <a:pt x="7628" y="7811"/>
                      <a:pt x="4839" y="7811"/>
                    </a:cubicBezTo>
                    <a:cubicBezTo>
                      <a:pt x="2053" y="7811"/>
                      <a:pt x="-207" y="5855"/>
                      <a:pt x="-207" y="3438"/>
                    </a:cubicBezTo>
                    <a:cubicBezTo>
                      <a:pt x="-207" y="1020"/>
                      <a:pt x="2053" y="-936"/>
                      <a:pt x="4839" y="-936"/>
                    </a:cubicBezTo>
                    <a:cubicBezTo>
                      <a:pt x="7628" y="-936"/>
                      <a:pt x="9887" y="1020"/>
                      <a:pt x="9887" y="3438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6" name="Freeform: Shape 455">
                <a:extLst>
                  <a:ext uri="{FF2B5EF4-FFF2-40B4-BE49-F238E27FC236}">
                    <a16:creationId xmlns:a16="http://schemas.microsoft.com/office/drawing/2014/main" id="{F84D8961-1004-4692-B1E6-A5D74D60F096}"/>
                  </a:ext>
                </a:extLst>
              </p:cNvPr>
              <p:cNvSpPr/>
              <p:nvPr/>
            </p:nvSpPr>
            <p:spPr>
              <a:xfrm>
                <a:off x="6350599" y="3575229"/>
                <a:ext cx="7403" cy="6729"/>
              </a:xfrm>
              <a:custGeom>
                <a:avLst/>
                <a:gdLst>
                  <a:gd name="connsiteX0" fmla="*/ 7198 w 7403"/>
                  <a:gd name="connsiteY0" fmla="*/ 2426 h 6729"/>
                  <a:gd name="connsiteX1" fmla="*/ 3496 w 7403"/>
                  <a:gd name="connsiteY1" fmla="*/ 5791 h 6729"/>
                  <a:gd name="connsiteX2" fmla="*/ -206 w 7403"/>
                  <a:gd name="connsiteY2" fmla="*/ 2426 h 6729"/>
                  <a:gd name="connsiteX3" fmla="*/ 3496 w 7403"/>
                  <a:gd name="connsiteY3" fmla="*/ -938 h 6729"/>
                  <a:gd name="connsiteX4" fmla="*/ 7198 w 7403"/>
                  <a:gd name="connsiteY4" fmla="*/ 2426 h 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03" h="6729">
                    <a:moveTo>
                      <a:pt x="7198" y="2426"/>
                    </a:moveTo>
                    <a:cubicBezTo>
                      <a:pt x="7198" y="4283"/>
                      <a:pt x="5542" y="5791"/>
                      <a:pt x="3496" y="5791"/>
                    </a:cubicBezTo>
                    <a:cubicBezTo>
                      <a:pt x="1453" y="5791"/>
                      <a:pt x="-206" y="4283"/>
                      <a:pt x="-206" y="2426"/>
                    </a:cubicBezTo>
                    <a:cubicBezTo>
                      <a:pt x="-206" y="569"/>
                      <a:pt x="1453" y="-938"/>
                      <a:pt x="3496" y="-938"/>
                    </a:cubicBezTo>
                    <a:cubicBezTo>
                      <a:pt x="5542" y="-938"/>
                      <a:pt x="7198" y="569"/>
                      <a:pt x="7198" y="2426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7" name="Freeform: Shape 456">
                <a:extLst>
                  <a:ext uri="{FF2B5EF4-FFF2-40B4-BE49-F238E27FC236}">
                    <a16:creationId xmlns:a16="http://schemas.microsoft.com/office/drawing/2014/main" id="{3D153AEC-F997-4D8A-9162-295C01D0671C}"/>
                  </a:ext>
                </a:extLst>
              </p:cNvPr>
              <p:cNvSpPr/>
              <p:nvPr/>
            </p:nvSpPr>
            <p:spPr>
              <a:xfrm rot="-1640596">
                <a:off x="6331082" y="3567352"/>
                <a:ext cx="11440" cy="16825"/>
              </a:xfrm>
              <a:custGeom>
                <a:avLst/>
                <a:gdLst>
                  <a:gd name="connsiteX0" fmla="*/ 11236 w 11440"/>
                  <a:gd name="connsiteY0" fmla="*/ 7472 h 16825"/>
                  <a:gd name="connsiteX1" fmla="*/ 5516 w 11440"/>
                  <a:gd name="connsiteY1" fmla="*/ 15885 h 16825"/>
                  <a:gd name="connsiteX2" fmla="*/ -204 w 11440"/>
                  <a:gd name="connsiteY2" fmla="*/ 7472 h 16825"/>
                  <a:gd name="connsiteX3" fmla="*/ 5516 w 11440"/>
                  <a:gd name="connsiteY3" fmla="*/ -941 h 16825"/>
                  <a:gd name="connsiteX4" fmla="*/ 11236 w 11440"/>
                  <a:gd name="connsiteY4" fmla="*/ 7472 h 168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440" h="16825">
                    <a:moveTo>
                      <a:pt x="11236" y="7472"/>
                    </a:moveTo>
                    <a:cubicBezTo>
                      <a:pt x="11236" y="12118"/>
                      <a:pt x="8677" y="15885"/>
                      <a:pt x="5516" y="15885"/>
                    </a:cubicBezTo>
                    <a:cubicBezTo>
                      <a:pt x="2356" y="15885"/>
                      <a:pt x="-204" y="12118"/>
                      <a:pt x="-204" y="7472"/>
                    </a:cubicBezTo>
                    <a:cubicBezTo>
                      <a:pt x="-204" y="2826"/>
                      <a:pt x="2356" y="-941"/>
                      <a:pt x="5516" y="-941"/>
                    </a:cubicBezTo>
                    <a:cubicBezTo>
                      <a:pt x="8677" y="-941"/>
                      <a:pt x="11236" y="2826"/>
                      <a:pt x="11236" y="7472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8" name="Freeform: Shape 457">
                <a:extLst>
                  <a:ext uri="{FF2B5EF4-FFF2-40B4-BE49-F238E27FC236}">
                    <a16:creationId xmlns:a16="http://schemas.microsoft.com/office/drawing/2014/main" id="{1AE8D3FB-9262-4919-A9D2-2E63C9156AD6}"/>
                  </a:ext>
                </a:extLst>
              </p:cNvPr>
              <p:cNvSpPr/>
              <p:nvPr/>
            </p:nvSpPr>
            <p:spPr>
              <a:xfrm rot="-739621">
                <a:off x="6313594" y="3582603"/>
                <a:ext cx="8075" cy="15476"/>
              </a:xfrm>
              <a:custGeom>
                <a:avLst/>
                <a:gdLst>
                  <a:gd name="connsiteX0" fmla="*/ 7878 w 8075"/>
                  <a:gd name="connsiteY0" fmla="*/ 6797 h 15476"/>
                  <a:gd name="connsiteX1" fmla="*/ 3838 w 8075"/>
                  <a:gd name="connsiteY1" fmla="*/ 14535 h 15476"/>
                  <a:gd name="connsiteX2" fmla="*/ -198 w 8075"/>
                  <a:gd name="connsiteY2" fmla="*/ 6797 h 15476"/>
                  <a:gd name="connsiteX3" fmla="*/ 3838 w 8075"/>
                  <a:gd name="connsiteY3" fmla="*/ -941 h 15476"/>
                  <a:gd name="connsiteX4" fmla="*/ 7878 w 8075"/>
                  <a:gd name="connsiteY4" fmla="*/ 6797 h 1547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5" h="15476">
                    <a:moveTo>
                      <a:pt x="7878" y="6797"/>
                    </a:moveTo>
                    <a:cubicBezTo>
                      <a:pt x="7878" y="11072"/>
                      <a:pt x="6070" y="14535"/>
                      <a:pt x="3838" y="14535"/>
                    </a:cubicBezTo>
                    <a:cubicBezTo>
                      <a:pt x="1610" y="14535"/>
                      <a:pt x="-198" y="11072"/>
                      <a:pt x="-198" y="6797"/>
                    </a:cubicBezTo>
                    <a:cubicBezTo>
                      <a:pt x="-198" y="2523"/>
                      <a:pt x="1610" y="-941"/>
                      <a:pt x="3838" y="-941"/>
                    </a:cubicBezTo>
                    <a:cubicBezTo>
                      <a:pt x="6070" y="-941"/>
                      <a:pt x="7878" y="2523"/>
                      <a:pt x="7878" y="6797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59" name="Freeform: Shape 458">
                <a:extLst>
                  <a:ext uri="{FF2B5EF4-FFF2-40B4-BE49-F238E27FC236}">
                    <a16:creationId xmlns:a16="http://schemas.microsoft.com/office/drawing/2014/main" id="{7B66BCC5-4EDE-4B53-B060-EF6DB15FE799}"/>
                  </a:ext>
                </a:extLst>
              </p:cNvPr>
              <p:cNvSpPr/>
              <p:nvPr/>
            </p:nvSpPr>
            <p:spPr>
              <a:xfrm>
                <a:off x="6298770" y="3573192"/>
                <a:ext cx="6057" cy="18169"/>
              </a:xfrm>
              <a:custGeom>
                <a:avLst/>
                <a:gdLst>
                  <a:gd name="connsiteX0" fmla="*/ 5863 w 6057"/>
                  <a:gd name="connsiteY0" fmla="*/ 8145 h 18169"/>
                  <a:gd name="connsiteX1" fmla="*/ 2836 w 6057"/>
                  <a:gd name="connsiteY1" fmla="*/ 17230 h 18169"/>
                  <a:gd name="connsiteX2" fmla="*/ -194 w 6057"/>
                  <a:gd name="connsiteY2" fmla="*/ 8145 h 18169"/>
                  <a:gd name="connsiteX3" fmla="*/ 2836 w 6057"/>
                  <a:gd name="connsiteY3" fmla="*/ -939 h 18169"/>
                  <a:gd name="connsiteX4" fmla="*/ 5863 w 6057"/>
                  <a:gd name="connsiteY4" fmla="*/ 8145 h 181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057" h="18169">
                    <a:moveTo>
                      <a:pt x="5863" y="8145"/>
                    </a:moveTo>
                    <a:cubicBezTo>
                      <a:pt x="5863" y="13163"/>
                      <a:pt x="4507" y="17230"/>
                      <a:pt x="2836" y="17230"/>
                    </a:cubicBezTo>
                    <a:cubicBezTo>
                      <a:pt x="1161" y="17230"/>
                      <a:pt x="-194" y="13163"/>
                      <a:pt x="-194" y="8145"/>
                    </a:cubicBezTo>
                    <a:cubicBezTo>
                      <a:pt x="-194" y="3128"/>
                      <a:pt x="1161" y="-939"/>
                      <a:pt x="2836" y="-939"/>
                    </a:cubicBezTo>
                    <a:cubicBezTo>
                      <a:pt x="4507" y="-939"/>
                      <a:pt x="5863" y="3128"/>
                      <a:pt x="5863" y="8145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0" name="Freeform: Shape 459">
                <a:extLst>
                  <a:ext uri="{FF2B5EF4-FFF2-40B4-BE49-F238E27FC236}">
                    <a16:creationId xmlns:a16="http://schemas.microsoft.com/office/drawing/2014/main" id="{4244ADB4-EF1F-4F9E-B74D-889CA4431AF4}"/>
                  </a:ext>
                </a:extLst>
              </p:cNvPr>
              <p:cNvSpPr/>
              <p:nvPr/>
            </p:nvSpPr>
            <p:spPr>
              <a:xfrm>
                <a:off x="6280594" y="3579918"/>
                <a:ext cx="10768" cy="14807"/>
              </a:xfrm>
              <a:custGeom>
                <a:avLst/>
                <a:gdLst>
                  <a:gd name="connsiteX0" fmla="*/ 10577 w 10768"/>
                  <a:gd name="connsiteY0" fmla="*/ 6463 h 14807"/>
                  <a:gd name="connsiteX1" fmla="*/ 5195 w 10768"/>
                  <a:gd name="connsiteY1" fmla="*/ 13867 h 14807"/>
                  <a:gd name="connsiteX2" fmla="*/ -191 w 10768"/>
                  <a:gd name="connsiteY2" fmla="*/ 6463 h 14807"/>
                  <a:gd name="connsiteX3" fmla="*/ 5195 w 10768"/>
                  <a:gd name="connsiteY3" fmla="*/ -940 h 14807"/>
                  <a:gd name="connsiteX4" fmla="*/ 10577 w 10768"/>
                  <a:gd name="connsiteY4" fmla="*/ 6463 h 1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0768" h="14807">
                    <a:moveTo>
                      <a:pt x="10577" y="6463"/>
                    </a:moveTo>
                    <a:cubicBezTo>
                      <a:pt x="10577" y="10552"/>
                      <a:pt x="8166" y="13867"/>
                      <a:pt x="5195" y="13867"/>
                    </a:cubicBezTo>
                    <a:cubicBezTo>
                      <a:pt x="2220" y="13867"/>
                      <a:pt x="-191" y="10552"/>
                      <a:pt x="-191" y="6463"/>
                    </a:cubicBezTo>
                    <a:cubicBezTo>
                      <a:pt x="-191" y="2375"/>
                      <a:pt x="2220" y="-940"/>
                      <a:pt x="5195" y="-940"/>
                    </a:cubicBezTo>
                    <a:cubicBezTo>
                      <a:pt x="8166" y="-940"/>
                      <a:pt x="10577" y="2375"/>
                      <a:pt x="10577" y="6463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1" name="Freeform: Shape 460">
                <a:extLst>
                  <a:ext uri="{FF2B5EF4-FFF2-40B4-BE49-F238E27FC236}">
                    <a16:creationId xmlns:a16="http://schemas.microsoft.com/office/drawing/2014/main" id="{D25CBCAD-4543-4B85-A3A1-7DC91BA3B9B4}"/>
                  </a:ext>
                </a:extLst>
              </p:cNvPr>
              <p:cNvSpPr/>
              <p:nvPr/>
            </p:nvSpPr>
            <p:spPr>
              <a:xfrm>
                <a:off x="6282987" y="3571907"/>
                <a:ext cx="6729" cy="7403"/>
              </a:xfrm>
              <a:custGeom>
                <a:avLst/>
                <a:gdLst>
                  <a:gd name="connsiteX0" fmla="*/ 6539 w 6729"/>
                  <a:gd name="connsiteY0" fmla="*/ 2766 h 7403"/>
                  <a:gd name="connsiteX1" fmla="*/ 3175 w 6729"/>
                  <a:gd name="connsiteY1" fmla="*/ 6468 h 7403"/>
                  <a:gd name="connsiteX2" fmla="*/ -190 w 6729"/>
                  <a:gd name="connsiteY2" fmla="*/ 2766 h 7403"/>
                  <a:gd name="connsiteX3" fmla="*/ 3175 w 6729"/>
                  <a:gd name="connsiteY3" fmla="*/ -936 h 7403"/>
                  <a:gd name="connsiteX4" fmla="*/ 6539 w 6729"/>
                  <a:gd name="connsiteY4" fmla="*/ 2766 h 74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729" h="7403">
                    <a:moveTo>
                      <a:pt x="6539" y="2766"/>
                    </a:moveTo>
                    <a:cubicBezTo>
                      <a:pt x="6539" y="4809"/>
                      <a:pt x="5032" y="6468"/>
                      <a:pt x="3175" y="6468"/>
                    </a:cubicBezTo>
                    <a:cubicBezTo>
                      <a:pt x="1317" y="6468"/>
                      <a:pt x="-190" y="4809"/>
                      <a:pt x="-190" y="2766"/>
                    </a:cubicBezTo>
                    <a:cubicBezTo>
                      <a:pt x="-190" y="723"/>
                      <a:pt x="1317" y="-936"/>
                      <a:pt x="3175" y="-936"/>
                    </a:cubicBezTo>
                    <a:cubicBezTo>
                      <a:pt x="5032" y="-936"/>
                      <a:pt x="6539" y="723"/>
                      <a:pt x="6539" y="2766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2" name="Freeform: Shape 461">
                <a:extLst>
                  <a:ext uri="{FF2B5EF4-FFF2-40B4-BE49-F238E27FC236}">
                    <a16:creationId xmlns:a16="http://schemas.microsoft.com/office/drawing/2014/main" id="{FE52166F-76CE-473B-B6E5-2A8B2A6E839D}"/>
                  </a:ext>
                </a:extLst>
              </p:cNvPr>
              <p:cNvSpPr/>
              <p:nvPr/>
            </p:nvSpPr>
            <p:spPr>
              <a:xfrm>
                <a:off x="6267419" y="3565754"/>
                <a:ext cx="8750" cy="9421"/>
              </a:xfrm>
              <a:custGeom>
                <a:avLst/>
                <a:gdLst>
                  <a:gd name="connsiteX0" fmla="*/ 8562 w 8750"/>
                  <a:gd name="connsiteY0" fmla="*/ 3773 h 9421"/>
                  <a:gd name="connsiteX1" fmla="*/ 4189 w 8750"/>
                  <a:gd name="connsiteY1" fmla="*/ 8483 h 9421"/>
                  <a:gd name="connsiteX2" fmla="*/ -188 w 8750"/>
                  <a:gd name="connsiteY2" fmla="*/ 3773 h 9421"/>
                  <a:gd name="connsiteX3" fmla="*/ 4189 w 8750"/>
                  <a:gd name="connsiteY3" fmla="*/ -939 h 9421"/>
                  <a:gd name="connsiteX4" fmla="*/ 8562 w 8750"/>
                  <a:gd name="connsiteY4" fmla="*/ 3773 h 9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50" h="9421">
                    <a:moveTo>
                      <a:pt x="8562" y="3773"/>
                    </a:moveTo>
                    <a:cubicBezTo>
                      <a:pt x="8562" y="6376"/>
                      <a:pt x="6603" y="8483"/>
                      <a:pt x="4189" y="8483"/>
                    </a:cubicBezTo>
                    <a:cubicBezTo>
                      <a:pt x="1771" y="8483"/>
                      <a:pt x="-188" y="6376"/>
                      <a:pt x="-188" y="3773"/>
                    </a:cubicBezTo>
                    <a:cubicBezTo>
                      <a:pt x="-188" y="1169"/>
                      <a:pt x="1771" y="-939"/>
                      <a:pt x="4189" y="-939"/>
                    </a:cubicBezTo>
                    <a:cubicBezTo>
                      <a:pt x="6603" y="-939"/>
                      <a:pt x="8562" y="1169"/>
                      <a:pt x="8562" y="3773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3" name="Freeform: Shape 462">
                <a:extLst>
                  <a:ext uri="{FF2B5EF4-FFF2-40B4-BE49-F238E27FC236}">
                    <a16:creationId xmlns:a16="http://schemas.microsoft.com/office/drawing/2014/main" id="{1F81F8CF-F7BE-473F-8749-A6EF8F081868}"/>
                  </a:ext>
                </a:extLst>
              </p:cNvPr>
              <p:cNvSpPr/>
              <p:nvPr/>
            </p:nvSpPr>
            <p:spPr>
              <a:xfrm>
                <a:off x="6268596" y="3586539"/>
                <a:ext cx="7403" cy="10765"/>
              </a:xfrm>
              <a:custGeom>
                <a:avLst/>
                <a:gdLst>
                  <a:gd name="connsiteX0" fmla="*/ 7217 w 7403"/>
                  <a:gd name="connsiteY0" fmla="*/ 4442 h 10765"/>
                  <a:gd name="connsiteX1" fmla="*/ 3515 w 7403"/>
                  <a:gd name="connsiteY1" fmla="*/ 9825 h 10765"/>
                  <a:gd name="connsiteX2" fmla="*/ -187 w 7403"/>
                  <a:gd name="connsiteY2" fmla="*/ 4442 h 10765"/>
                  <a:gd name="connsiteX3" fmla="*/ 3515 w 7403"/>
                  <a:gd name="connsiteY3" fmla="*/ -940 h 10765"/>
                  <a:gd name="connsiteX4" fmla="*/ 7217 w 7403"/>
                  <a:gd name="connsiteY4" fmla="*/ 4442 h 1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03" h="10765">
                    <a:moveTo>
                      <a:pt x="7217" y="4442"/>
                    </a:moveTo>
                    <a:cubicBezTo>
                      <a:pt x="7217" y="7417"/>
                      <a:pt x="5561" y="9825"/>
                      <a:pt x="3515" y="9825"/>
                    </a:cubicBezTo>
                    <a:cubicBezTo>
                      <a:pt x="1472" y="9825"/>
                      <a:pt x="-187" y="7417"/>
                      <a:pt x="-187" y="4442"/>
                    </a:cubicBezTo>
                    <a:cubicBezTo>
                      <a:pt x="-187" y="1468"/>
                      <a:pt x="1472" y="-940"/>
                      <a:pt x="3515" y="-940"/>
                    </a:cubicBezTo>
                    <a:cubicBezTo>
                      <a:pt x="5561" y="-940"/>
                      <a:pt x="7217" y="1468"/>
                      <a:pt x="7217" y="4442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4" name="Freeform: Shape 463">
                <a:extLst>
                  <a:ext uri="{FF2B5EF4-FFF2-40B4-BE49-F238E27FC236}">
                    <a16:creationId xmlns:a16="http://schemas.microsoft.com/office/drawing/2014/main" id="{B8587120-48D4-4460-B145-64A12E8722C2}"/>
                  </a:ext>
                </a:extLst>
              </p:cNvPr>
              <p:cNvSpPr/>
              <p:nvPr/>
            </p:nvSpPr>
            <p:spPr>
              <a:xfrm>
                <a:off x="6250314" y="3573640"/>
                <a:ext cx="7403" cy="12786"/>
              </a:xfrm>
              <a:custGeom>
                <a:avLst/>
                <a:gdLst>
                  <a:gd name="connsiteX0" fmla="*/ 7220 w 7403"/>
                  <a:gd name="connsiteY0" fmla="*/ 5454 h 12786"/>
                  <a:gd name="connsiteX1" fmla="*/ 3518 w 7403"/>
                  <a:gd name="connsiteY1" fmla="*/ 11846 h 12786"/>
                  <a:gd name="connsiteX2" fmla="*/ -184 w 7403"/>
                  <a:gd name="connsiteY2" fmla="*/ 5454 h 12786"/>
                  <a:gd name="connsiteX3" fmla="*/ 3518 w 7403"/>
                  <a:gd name="connsiteY3" fmla="*/ -941 h 12786"/>
                  <a:gd name="connsiteX4" fmla="*/ 7220 w 7403"/>
                  <a:gd name="connsiteY4" fmla="*/ 5454 h 127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7403" h="12786">
                    <a:moveTo>
                      <a:pt x="7220" y="5454"/>
                    </a:moveTo>
                    <a:cubicBezTo>
                      <a:pt x="7220" y="8986"/>
                      <a:pt x="5564" y="11846"/>
                      <a:pt x="3518" y="11846"/>
                    </a:cubicBezTo>
                    <a:cubicBezTo>
                      <a:pt x="1475" y="11846"/>
                      <a:pt x="-184" y="8986"/>
                      <a:pt x="-184" y="5454"/>
                    </a:cubicBezTo>
                    <a:cubicBezTo>
                      <a:pt x="-184" y="1922"/>
                      <a:pt x="1475" y="-941"/>
                      <a:pt x="3518" y="-941"/>
                    </a:cubicBezTo>
                    <a:cubicBezTo>
                      <a:pt x="5564" y="-941"/>
                      <a:pt x="7220" y="1922"/>
                      <a:pt x="7220" y="5454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5" name="Freeform: Shape 464">
                <a:extLst>
                  <a:ext uri="{FF2B5EF4-FFF2-40B4-BE49-F238E27FC236}">
                    <a16:creationId xmlns:a16="http://schemas.microsoft.com/office/drawing/2014/main" id="{BE936C3C-0CBE-404A-A93A-A5E3EB7817AD}"/>
                  </a:ext>
                </a:extLst>
              </p:cNvPr>
              <p:cNvSpPr/>
              <p:nvPr/>
            </p:nvSpPr>
            <p:spPr>
              <a:xfrm rot="-4553306">
                <a:off x="6235493" y="3581968"/>
                <a:ext cx="12114" cy="6729"/>
              </a:xfrm>
              <a:custGeom>
                <a:avLst/>
                <a:gdLst>
                  <a:gd name="connsiteX0" fmla="*/ 11934 w 12114"/>
                  <a:gd name="connsiteY0" fmla="*/ 2425 h 6729"/>
                  <a:gd name="connsiteX1" fmla="*/ 5876 w 12114"/>
                  <a:gd name="connsiteY1" fmla="*/ 5789 h 6729"/>
                  <a:gd name="connsiteX2" fmla="*/ -181 w 12114"/>
                  <a:gd name="connsiteY2" fmla="*/ 2425 h 6729"/>
                  <a:gd name="connsiteX3" fmla="*/ 5876 w 12114"/>
                  <a:gd name="connsiteY3" fmla="*/ -940 h 6729"/>
                  <a:gd name="connsiteX4" fmla="*/ 11934 w 12114"/>
                  <a:gd name="connsiteY4" fmla="*/ 2425 h 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4" h="6729">
                    <a:moveTo>
                      <a:pt x="11934" y="2425"/>
                    </a:moveTo>
                    <a:cubicBezTo>
                      <a:pt x="11934" y="4282"/>
                      <a:pt x="9222" y="5789"/>
                      <a:pt x="5876" y="5789"/>
                    </a:cubicBezTo>
                    <a:cubicBezTo>
                      <a:pt x="2530" y="5789"/>
                      <a:pt x="-181" y="4282"/>
                      <a:pt x="-181" y="2425"/>
                    </a:cubicBezTo>
                    <a:cubicBezTo>
                      <a:pt x="-181" y="568"/>
                      <a:pt x="2530" y="-940"/>
                      <a:pt x="5876" y="-940"/>
                    </a:cubicBezTo>
                    <a:cubicBezTo>
                      <a:pt x="9222" y="-940"/>
                      <a:pt x="11934" y="568"/>
                      <a:pt x="11934" y="2425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6" name="Freeform: Shape 465">
                <a:extLst>
                  <a:ext uri="{FF2B5EF4-FFF2-40B4-BE49-F238E27FC236}">
                    <a16:creationId xmlns:a16="http://schemas.microsoft.com/office/drawing/2014/main" id="{D5AF0D46-FA1C-4B5A-941B-998E39F04CBA}"/>
                  </a:ext>
                </a:extLst>
              </p:cNvPr>
              <p:cNvSpPr/>
              <p:nvPr/>
            </p:nvSpPr>
            <p:spPr>
              <a:xfrm rot="-4298926">
                <a:off x="6224108" y="3566145"/>
                <a:ext cx="13458" cy="10765"/>
              </a:xfrm>
              <a:custGeom>
                <a:avLst/>
                <a:gdLst>
                  <a:gd name="connsiteX0" fmla="*/ 13278 w 13458"/>
                  <a:gd name="connsiteY0" fmla="*/ 4445 h 10765"/>
                  <a:gd name="connsiteX1" fmla="*/ 6549 w 13458"/>
                  <a:gd name="connsiteY1" fmla="*/ 9828 h 10765"/>
                  <a:gd name="connsiteX2" fmla="*/ -180 w 13458"/>
                  <a:gd name="connsiteY2" fmla="*/ 4445 h 10765"/>
                  <a:gd name="connsiteX3" fmla="*/ 6549 w 13458"/>
                  <a:gd name="connsiteY3" fmla="*/ -938 h 10765"/>
                  <a:gd name="connsiteX4" fmla="*/ 13278 w 13458"/>
                  <a:gd name="connsiteY4" fmla="*/ 4445 h 1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3458" h="10765">
                    <a:moveTo>
                      <a:pt x="13278" y="4445"/>
                    </a:moveTo>
                    <a:cubicBezTo>
                      <a:pt x="13278" y="7420"/>
                      <a:pt x="10266" y="9828"/>
                      <a:pt x="6549" y="9828"/>
                    </a:cubicBezTo>
                    <a:cubicBezTo>
                      <a:pt x="2831" y="9828"/>
                      <a:pt x="-180" y="7420"/>
                      <a:pt x="-180" y="4445"/>
                    </a:cubicBezTo>
                    <a:cubicBezTo>
                      <a:pt x="-180" y="1470"/>
                      <a:pt x="2831" y="-938"/>
                      <a:pt x="6549" y="-938"/>
                    </a:cubicBezTo>
                    <a:cubicBezTo>
                      <a:pt x="10266" y="-938"/>
                      <a:pt x="13278" y="1470"/>
                      <a:pt x="13278" y="4445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7" name="Freeform: Shape 466">
                <a:extLst>
                  <a:ext uri="{FF2B5EF4-FFF2-40B4-BE49-F238E27FC236}">
                    <a16:creationId xmlns:a16="http://schemas.microsoft.com/office/drawing/2014/main" id="{A040D1BA-E650-481E-895B-AB4553447958}"/>
                  </a:ext>
                </a:extLst>
              </p:cNvPr>
              <p:cNvSpPr/>
              <p:nvPr/>
            </p:nvSpPr>
            <p:spPr>
              <a:xfrm rot="-3027150">
                <a:off x="6205240" y="3566476"/>
                <a:ext cx="16151" cy="6729"/>
              </a:xfrm>
              <a:custGeom>
                <a:avLst/>
                <a:gdLst>
                  <a:gd name="connsiteX0" fmla="*/ 15976 w 16151"/>
                  <a:gd name="connsiteY0" fmla="*/ 2428 h 6729"/>
                  <a:gd name="connsiteX1" fmla="*/ 7900 w 16151"/>
                  <a:gd name="connsiteY1" fmla="*/ 5793 h 6729"/>
                  <a:gd name="connsiteX2" fmla="*/ -175 w 16151"/>
                  <a:gd name="connsiteY2" fmla="*/ 2428 h 6729"/>
                  <a:gd name="connsiteX3" fmla="*/ 7900 w 16151"/>
                  <a:gd name="connsiteY3" fmla="*/ -936 h 6729"/>
                  <a:gd name="connsiteX4" fmla="*/ 15976 w 16151"/>
                  <a:gd name="connsiteY4" fmla="*/ 2428 h 672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6151" h="6729">
                    <a:moveTo>
                      <a:pt x="15976" y="2428"/>
                    </a:moveTo>
                    <a:cubicBezTo>
                      <a:pt x="15976" y="4285"/>
                      <a:pt x="12361" y="5793"/>
                      <a:pt x="7900" y="5793"/>
                    </a:cubicBezTo>
                    <a:cubicBezTo>
                      <a:pt x="3440" y="5793"/>
                      <a:pt x="-175" y="4285"/>
                      <a:pt x="-175" y="2428"/>
                    </a:cubicBezTo>
                    <a:cubicBezTo>
                      <a:pt x="-175" y="571"/>
                      <a:pt x="3440" y="-936"/>
                      <a:pt x="7900" y="-936"/>
                    </a:cubicBezTo>
                    <a:cubicBezTo>
                      <a:pt x="12361" y="-936"/>
                      <a:pt x="15976" y="571"/>
                      <a:pt x="15976" y="2428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8" name="Freeform: Shape 467">
                <a:extLst>
                  <a:ext uri="{FF2B5EF4-FFF2-40B4-BE49-F238E27FC236}">
                    <a16:creationId xmlns:a16="http://schemas.microsoft.com/office/drawing/2014/main" id="{16C7C5FF-BB32-4E86-B077-B7A31517394F}"/>
                  </a:ext>
                </a:extLst>
              </p:cNvPr>
              <p:cNvSpPr/>
              <p:nvPr/>
            </p:nvSpPr>
            <p:spPr>
              <a:xfrm>
                <a:off x="6189749" y="3569174"/>
                <a:ext cx="8075" cy="8747"/>
              </a:xfrm>
              <a:custGeom>
                <a:avLst/>
                <a:gdLst>
                  <a:gd name="connsiteX0" fmla="*/ 7905 w 8075"/>
                  <a:gd name="connsiteY0" fmla="*/ 3436 h 8747"/>
                  <a:gd name="connsiteX1" fmla="*/ 3865 w 8075"/>
                  <a:gd name="connsiteY1" fmla="*/ 7810 h 8747"/>
                  <a:gd name="connsiteX2" fmla="*/ -171 w 8075"/>
                  <a:gd name="connsiteY2" fmla="*/ 3436 h 8747"/>
                  <a:gd name="connsiteX3" fmla="*/ 3865 w 8075"/>
                  <a:gd name="connsiteY3" fmla="*/ -937 h 8747"/>
                  <a:gd name="connsiteX4" fmla="*/ 7905 w 8075"/>
                  <a:gd name="connsiteY4" fmla="*/ 3436 h 874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075" h="8747">
                    <a:moveTo>
                      <a:pt x="7905" y="3436"/>
                    </a:moveTo>
                    <a:cubicBezTo>
                      <a:pt x="7905" y="5854"/>
                      <a:pt x="6097" y="7810"/>
                      <a:pt x="3865" y="7810"/>
                    </a:cubicBezTo>
                    <a:cubicBezTo>
                      <a:pt x="1637" y="7810"/>
                      <a:pt x="-171" y="5854"/>
                      <a:pt x="-171" y="3436"/>
                    </a:cubicBezTo>
                    <a:cubicBezTo>
                      <a:pt x="-171" y="1019"/>
                      <a:pt x="1637" y="-937"/>
                      <a:pt x="3865" y="-937"/>
                    </a:cubicBezTo>
                    <a:cubicBezTo>
                      <a:pt x="6097" y="-937"/>
                      <a:pt x="7905" y="1019"/>
                      <a:pt x="7905" y="3436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69" name="Freeform: Shape 468">
                <a:extLst>
                  <a:ext uri="{FF2B5EF4-FFF2-40B4-BE49-F238E27FC236}">
                    <a16:creationId xmlns:a16="http://schemas.microsoft.com/office/drawing/2014/main" id="{1C4F13D9-8BA2-483F-9394-10F1099B85B3}"/>
                  </a:ext>
                </a:extLst>
              </p:cNvPr>
              <p:cNvSpPr/>
              <p:nvPr/>
            </p:nvSpPr>
            <p:spPr>
              <a:xfrm rot="-139335">
                <a:off x="6168086" y="3534886"/>
                <a:ext cx="14804" cy="10096"/>
              </a:xfrm>
              <a:custGeom>
                <a:avLst/>
                <a:gdLst>
                  <a:gd name="connsiteX0" fmla="*/ 14638 w 14804"/>
                  <a:gd name="connsiteY0" fmla="*/ 4117 h 10096"/>
                  <a:gd name="connsiteX1" fmla="*/ 7234 w 14804"/>
                  <a:gd name="connsiteY1" fmla="*/ 9165 h 10096"/>
                  <a:gd name="connsiteX2" fmla="*/ -167 w 14804"/>
                  <a:gd name="connsiteY2" fmla="*/ 4117 h 10096"/>
                  <a:gd name="connsiteX3" fmla="*/ 7234 w 14804"/>
                  <a:gd name="connsiteY3" fmla="*/ -931 h 10096"/>
                  <a:gd name="connsiteX4" fmla="*/ 14638 w 14804"/>
                  <a:gd name="connsiteY4" fmla="*/ 4117 h 10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804" h="10096">
                    <a:moveTo>
                      <a:pt x="14638" y="4117"/>
                    </a:moveTo>
                    <a:cubicBezTo>
                      <a:pt x="14638" y="6906"/>
                      <a:pt x="11323" y="9165"/>
                      <a:pt x="7234" y="9165"/>
                    </a:cubicBezTo>
                    <a:cubicBezTo>
                      <a:pt x="3145" y="9165"/>
                      <a:pt x="-167" y="6906"/>
                      <a:pt x="-167" y="4117"/>
                    </a:cubicBezTo>
                    <a:cubicBezTo>
                      <a:pt x="-167" y="1328"/>
                      <a:pt x="3145" y="-931"/>
                      <a:pt x="7234" y="-931"/>
                    </a:cubicBezTo>
                    <a:cubicBezTo>
                      <a:pt x="11323" y="-931"/>
                      <a:pt x="14638" y="1328"/>
                      <a:pt x="14638" y="4117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0" name="Freeform: Shape 469">
                <a:extLst>
                  <a:ext uri="{FF2B5EF4-FFF2-40B4-BE49-F238E27FC236}">
                    <a16:creationId xmlns:a16="http://schemas.microsoft.com/office/drawing/2014/main" id="{C1BA6B9A-CC2B-49C7-9B0B-0A056E553FD8}"/>
                  </a:ext>
                </a:extLst>
              </p:cNvPr>
              <p:cNvSpPr/>
              <p:nvPr/>
            </p:nvSpPr>
            <p:spPr>
              <a:xfrm>
                <a:off x="6195689" y="3549676"/>
                <a:ext cx="5853" cy="5464"/>
              </a:xfrm>
              <a:custGeom>
                <a:avLst/>
                <a:gdLst>
                  <a:gd name="connsiteX0" fmla="*/ 5684 w 5853"/>
                  <a:gd name="connsiteY0" fmla="*/ 1802 h 5464"/>
                  <a:gd name="connsiteX1" fmla="*/ 2756 w 5853"/>
                  <a:gd name="connsiteY1" fmla="*/ 4535 h 5464"/>
                  <a:gd name="connsiteX2" fmla="*/ -170 w 5853"/>
                  <a:gd name="connsiteY2" fmla="*/ 1802 h 5464"/>
                  <a:gd name="connsiteX3" fmla="*/ 2756 w 5853"/>
                  <a:gd name="connsiteY3" fmla="*/ -930 h 5464"/>
                  <a:gd name="connsiteX4" fmla="*/ 5684 w 5853"/>
                  <a:gd name="connsiteY4" fmla="*/ 1802 h 546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5853" h="5464">
                    <a:moveTo>
                      <a:pt x="5684" y="1802"/>
                    </a:moveTo>
                    <a:cubicBezTo>
                      <a:pt x="5684" y="3312"/>
                      <a:pt x="4374" y="4535"/>
                      <a:pt x="2756" y="4535"/>
                    </a:cubicBezTo>
                    <a:cubicBezTo>
                      <a:pt x="1141" y="4535"/>
                      <a:pt x="-170" y="3312"/>
                      <a:pt x="-170" y="1802"/>
                    </a:cubicBezTo>
                    <a:cubicBezTo>
                      <a:pt x="-170" y="293"/>
                      <a:pt x="1141" y="-930"/>
                      <a:pt x="2756" y="-930"/>
                    </a:cubicBezTo>
                    <a:cubicBezTo>
                      <a:pt x="4374" y="-930"/>
                      <a:pt x="5684" y="293"/>
                      <a:pt x="5684" y="1802"/>
                    </a:cubicBezTo>
                    <a:close/>
                  </a:path>
                </a:pathLst>
              </a:custGeom>
              <a:solidFill>
                <a:srgbClr val="222B00"/>
              </a:solidFill>
              <a:ln w="17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1" name="Freeform: Shape 470">
                <a:extLst>
                  <a:ext uri="{FF2B5EF4-FFF2-40B4-BE49-F238E27FC236}">
                    <a16:creationId xmlns:a16="http://schemas.microsoft.com/office/drawing/2014/main" id="{DD9E20C3-FC5D-4DF7-A593-C29FB69705CF}"/>
                  </a:ext>
                </a:extLst>
              </p:cNvPr>
              <p:cNvSpPr/>
              <p:nvPr/>
            </p:nvSpPr>
            <p:spPr>
              <a:xfrm>
                <a:off x="6177631" y="3522694"/>
                <a:ext cx="12114" cy="7217"/>
              </a:xfrm>
              <a:custGeom>
                <a:avLst/>
                <a:gdLst>
                  <a:gd name="connsiteX0" fmla="*/ 11946 w 12114"/>
                  <a:gd name="connsiteY0" fmla="*/ 2681 h 7217"/>
                  <a:gd name="connsiteX1" fmla="*/ 5889 w 12114"/>
                  <a:gd name="connsiteY1" fmla="*/ 6290 h 7217"/>
                  <a:gd name="connsiteX2" fmla="*/ -169 w 12114"/>
                  <a:gd name="connsiteY2" fmla="*/ 2681 h 7217"/>
                  <a:gd name="connsiteX3" fmla="*/ 5889 w 12114"/>
                  <a:gd name="connsiteY3" fmla="*/ -928 h 7217"/>
                  <a:gd name="connsiteX4" fmla="*/ 11946 w 12114"/>
                  <a:gd name="connsiteY4" fmla="*/ 2681 h 721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4" h="7217">
                    <a:moveTo>
                      <a:pt x="11946" y="2681"/>
                    </a:moveTo>
                    <a:cubicBezTo>
                      <a:pt x="11946" y="4675"/>
                      <a:pt x="9235" y="6290"/>
                      <a:pt x="5889" y="6290"/>
                    </a:cubicBezTo>
                    <a:cubicBezTo>
                      <a:pt x="2543" y="6290"/>
                      <a:pt x="-169" y="4675"/>
                      <a:pt x="-169" y="2681"/>
                    </a:cubicBezTo>
                    <a:cubicBezTo>
                      <a:pt x="-169" y="688"/>
                      <a:pt x="2543" y="-928"/>
                      <a:pt x="5889" y="-928"/>
                    </a:cubicBezTo>
                    <a:cubicBezTo>
                      <a:pt x="9235" y="-928"/>
                      <a:pt x="11946" y="688"/>
                      <a:pt x="11946" y="2681"/>
                    </a:cubicBezTo>
                    <a:close/>
                  </a:path>
                </a:pathLst>
              </a:custGeom>
              <a:solidFill>
                <a:srgbClr val="222B00"/>
              </a:solidFill>
              <a:ln w="265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2" name="Freeform: Shape 471">
                <a:extLst>
                  <a:ext uri="{FF2B5EF4-FFF2-40B4-BE49-F238E27FC236}">
                    <a16:creationId xmlns:a16="http://schemas.microsoft.com/office/drawing/2014/main" id="{E92C04CB-0A4E-42A0-B750-F74321B1FC38}"/>
                  </a:ext>
                </a:extLst>
              </p:cNvPr>
              <p:cNvSpPr/>
              <p:nvPr/>
            </p:nvSpPr>
            <p:spPr>
              <a:xfrm rot="1841023">
                <a:off x="6196383" y="3512733"/>
                <a:ext cx="12786" cy="9421"/>
              </a:xfrm>
              <a:custGeom>
                <a:avLst/>
                <a:gdLst>
                  <a:gd name="connsiteX0" fmla="*/ 12614 w 12786"/>
                  <a:gd name="connsiteY0" fmla="*/ 3786 h 9421"/>
                  <a:gd name="connsiteX1" fmla="*/ 6219 w 12786"/>
                  <a:gd name="connsiteY1" fmla="*/ 8497 h 9421"/>
                  <a:gd name="connsiteX2" fmla="*/ -172 w 12786"/>
                  <a:gd name="connsiteY2" fmla="*/ 3786 h 9421"/>
                  <a:gd name="connsiteX3" fmla="*/ 6219 w 12786"/>
                  <a:gd name="connsiteY3" fmla="*/ -925 h 9421"/>
                  <a:gd name="connsiteX4" fmla="*/ 12614 w 12786"/>
                  <a:gd name="connsiteY4" fmla="*/ 3786 h 942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86" h="9421">
                    <a:moveTo>
                      <a:pt x="12614" y="3786"/>
                    </a:moveTo>
                    <a:cubicBezTo>
                      <a:pt x="12614" y="6389"/>
                      <a:pt x="9751" y="8497"/>
                      <a:pt x="6219" y="8497"/>
                    </a:cubicBezTo>
                    <a:cubicBezTo>
                      <a:pt x="2691" y="8497"/>
                      <a:pt x="-172" y="6389"/>
                      <a:pt x="-172" y="3786"/>
                    </a:cubicBezTo>
                    <a:cubicBezTo>
                      <a:pt x="-172" y="1183"/>
                      <a:pt x="2691" y="-925"/>
                      <a:pt x="6219" y="-925"/>
                    </a:cubicBezTo>
                    <a:cubicBezTo>
                      <a:pt x="9751" y="-925"/>
                      <a:pt x="12614" y="1183"/>
                      <a:pt x="12614" y="3786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3" name="Freeform: Shape 472">
                <a:extLst>
                  <a:ext uri="{FF2B5EF4-FFF2-40B4-BE49-F238E27FC236}">
                    <a16:creationId xmlns:a16="http://schemas.microsoft.com/office/drawing/2014/main" id="{AD7EB9CB-14A7-486F-999B-06DFF7F03134}"/>
                  </a:ext>
                </a:extLst>
              </p:cNvPr>
              <p:cNvSpPr/>
              <p:nvPr/>
            </p:nvSpPr>
            <p:spPr>
              <a:xfrm rot="-3442949">
                <a:off x="6182375" y="3504556"/>
                <a:ext cx="8750" cy="10096"/>
              </a:xfrm>
              <a:custGeom>
                <a:avLst/>
                <a:gdLst>
                  <a:gd name="connsiteX0" fmla="*/ 8581 w 8750"/>
                  <a:gd name="connsiteY0" fmla="*/ 4125 h 10096"/>
                  <a:gd name="connsiteX1" fmla="*/ 4207 w 8750"/>
                  <a:gd name="connsiteY1" fmla="*/ 9173 h 10096"/>
                  <a:gd name="connsiteX2" fmla="*/ -169 w 8750"/>
                  <a:gd name="connsiteY2" fmla="*/ 4125 h 10096"/>
                  <a:gd name="connsiteX3" fmla="*/ 4207 w 8750"/>
                  <a:gd name="connsiteY3" fmla="*/ -923 h 10096"/>
                  <a:gd name="connsiteX4" fmla="*/ 8581 w 8750"/>
                  <a:gd name="connsiteY4" fmla="*/ 4125 h 10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8750" h="10096">
                    <a:moveTo>
                      <a:pt x="8581" y="4125"/>
                    </a:moveTo>
                    <a:cubicBezTo>
                      <a:pt x="8581" y="6914"/>
                      <a:pt x="6622" y="9173"/>
                      <a:pt x="4207" y="9173"/>
                    </a:cubicBezTo>
                    <a:cubicBezTo>
                      <a:pt x="1790" y="9173"/>
                      <a:pt x="-169" y="6914"/>
                      <a:pt x="-169" y="4125"/>
                    </a:cubicBezTo>
                    <a:cubicBezTo>
                      <a:pt x="-169" y="1336"/>
                      <a:pt x="1790" y="-923"/>
                      <a:pt x="4207" y="-923"/>
                    </a:cubicBezTo>
                    <a:cubicBezTo>
                      <a:pt x="6622" y="-923"/>
                      <a:pt x="8581" y="1336"/>
                      <a:pt x="8581" y="4125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4" name="Freeform: Shape 473">
                <a:extLst>
                  <a:ext uri="{FF2B5EF4-FFF2-40B4-BE49-F238E27FC236}">
                    <a16:creationId xmlns:a16="http://schemas.microsoft.com/office/drawing/2014/main" id="{C0EDC91F-0761-4355-8E2E-8CC193CFC034}"/>
                  </a:ext>
                </a:extLst>
              </p:cNvPr>
              <p:cNvSpPr/>
              <p:nvPr/>
            </p:nvSpPr>
            <p:spPr>
              <a:xfrm rot="1670580">
                <a:off x="6202554" y="3498019"/>
                <a:ext cx="9421" cy="8078"/>
              </a:xfrm>
              <a:custGeom>
                <a:avLst/>
                <a:gdLst>
                  <a:gd name="connsiteX0" fmla="*/ 9252 w 9421"/>
                  <a:gd name="connsiteY0" fmla="*/ 3120 h 8078"/>
                  <a:gd name="connsiteX1" fmla="*/ 4541 w 9421"/>
                  <a:gd name="connsiteY1" fmla="*/ 7160 h 8078"/>
                  <a:gd name="connsiteX2" fmla="*/ -170 w 9421"/>
                  <a:gd name="connsiteY2" fmla="*/ 3120 h 8078"/>
                  <a:gd name="connsiteX3" fmla="*/ 4541 w 9421"/>
                  <a:gd name="connsiteY3" fmla="*/ -919 h 8078"/>
                  <a:gd name="connsiteX4" fmla="*/ 9252 w 9421"/>
                  <a:gd name="connsiteY4" fmla="*/ 3120 h 807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421" h="8078">
                    <a:moveTo>
                      <a:pt x="9252" y="3120"/>
                    </a:moveTo>
                    <a:cubicBezTo>
                      <a:pt x="9252" y="5352"/>
                      <a:pt x="7144" y="7160"/>
                      <a:pt x="4541" y="7160"/>
                    </a:cubicBezTo>
                    <a:cubicBezTo>
                      <a:pt x="1938" y="7160"/>
                      <a:pt x="-170" y="5352"/>
                      <a:pt x="-170" y="3120"/>
                    </a:cubicBezTo>
                    <a:cubicBezTo>
                      <a:pt x="-170" y="892"/>
                      <a:pt x="1938" y="-919"/>
                      <a:pt x="4541" y="-919"/>
                    </a:cubicBezTo>
                    <a:cubicBezTo>
                      <a:pt x="7144" y="-919"/>
                      <a:pt x="9252" y="892"/>
                      <a:pt x="9252" y="3120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5" name="Freeform: Shape 474">
                <a:extLst>
                  <a:ext uri="{FF2B5EF4-FFF2-40B4-BE49-F238E27FC236}">
                    <a16:creationId xmlns:a16="http://schemas.microsoft.com/office/drawing/2014/main" id="{7B03B2D2-882A-4AFA-8C9A-85E93EB559E0}"/>
                  </a:ext>
                </a:extLst>
              </p:cNvPr>
              <p:cNvSpPr/>
              <p:nvPr/>
            </p:nvSpPr>
            <p:spPr>
              <a:xfrm rot="-7024206">
                <a:off x="6242760" y="3482322"/>
                <a:ext cx="12114" cy="10765"/>
              </a:xfrm>
              <a:custGeom>
                <a:avLst/>
                <a:gdLst>
                  <a:gd name="connsiteX0" fmla="*/ 11935 w 12114"/>
                  <a:gd name="connsiteY0" fmla="*/ 4460 h 10765"/>
                  <a:gd name="connsiteX1" fmla="*/ 5878 w 12114"/>
                  <a:gd name="connsiteY1" fmla="*/ 9843 h 10765"/>
                  <a:gd name="connsiteX2" fmla="*/ -179 w 12114"/>
                  <a:gd name="connsiteY2" fmla="*/ 4460 h 10765"/>
                  <a:gd name="connsiteX3" fmla="*/ 5878 w 12114"/>
                  <a:gd name="connsiteY3" fmla="*/ -922 h 10765"/>
                  <a:gd name="connsiteX4" fmla="*/ 11935 w 12114"/>
                  <a:gd name="connsiteY4" fmla="*/ 4460 h 107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114" h="10765">
                    <a:moveTo>
                      <a:pt x="11935" y="4460"/>
                    </a:moveTo>
                    <a:cubicBezTo>
                      <a:pt x="11935" y="7435"/>
                      <a:pt x="9224" y="9843"/>
                      <a:pt x="5878" y="9843"/>
                    </a:cubicBezTo>
                    <a:cubicBezTo>
                      <a:pt x="2532" y="9843"/>
                      <a:pt x="-179" y="7435"/>
                      <a:pt x="-179" y="4460"/>
                    </a:cubicBezTo>
                    <a:cubicBezTo>
                      <a:pt x="-179" y="1486"/>
                      <a:pt x="2532" y="-922"/>
                      <a:pt x="5878" y="-922"/>
                    </a:cubicBezTo>
                    <a:cubicBezTo>
                      <a:pt x="9224" y="-922"/>
                      <a:pt x="11935" y="1486"/>
                      <a:pt x="11935" y="4460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6" name="Freeform: Shape 475">
                <a:extLst>
                  <a:ext uri="{FF2B5EF4-FFF2-40B4-BE49-F238E27FC236}">
                    <a16:creationId xmlns:a16="http://schemas.microsoft.com/office/drawing/2014/main" id="{02C482B5-0B49-4FCE-9F13-DF3E66A1BD3C}"/>
                  </a:ext>
                </a:extLst>
              </p:cNvPr>
              <p:cNvSpPr/>
              <p:nvPr/>
            </p:nvSpPr>
            <p:spPr>
              <a:xfrm rot="-2772250">
                <a:off x="6217478" y="3501045"/>
                <a:ext cx="12786" cy="14807"/>
              </a:xfrm>
              <a:custGeom>
                <a:avLst/>
                <a:gdLst>
                  <a:gd name="connsiteX0" fmla="*/ 12608 w 12786"/>
                  <a:gd name="connsiteY0" fmla="*/ 6482 h 14807"/>
                  <a:gd name="connsiteX1" fmla="*/ 6213 w 12786"/>
                  <a:gd name="connsiteY1" fmla="*/ 13885 h 14807"/>
                  <a:gd name="connsiteX2" fmla="*/ -178 w 12786"/>
                  <a:gd name="connsiteY2" fmla="*/ 6482 h 14807"/>
                  <a:gd name="connsiteX3" fmla="*/ 6213 w 12786"/>
                  <a:gd name="connsiteY3" fmla="*/ -922 h 14807"/>
                  <a:gd name="connsiteX4" fmla="*/ 12608 w 12786"/>
                  <a:gd name="connsiteY4" fmla="*/ 6482 h 148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2786" h="14807">
                    <a:moveTo>
                      <a:pt x="12608" y="6482"/>
                    </a:moveTo>
                    <a:cubicBezTo>
                      <a:pt x="12608" y="10570"/>
                      <a:pt x="9745" y="13885"/>
                      <a:pt x="6213" y="13885"/>
                    </a:cubicBezTo>
                    <a:cubicBezTo>
                      <a:pt x="2685" y="13885"/>
                      <a:pt x="-178" y="10570"/>
                      <a:pt x="-178" y="6482"/>
                    </a:cubicBezTo>
                    <a:cubicBezTo>
                      <a:pt x="-178" y="2393"/>
                      <a:pt x="2685" y="-922"/>
                      <a:pt x="6213" y="-922"/>
                    </a:cubicBezTo>
                    <a:cubicBezTo>
                      <a:pt x="9745" y="-922"/>
                      <a:pt x="12608" y="2393"/>
                      <a:pt x="12608" y="6482"/>
                    </a:cubicBezTo>
                    <a:close/>
                  </a:path>
                </a:pathLst>
              </a:custGeom>
              <a:solidFill>
                <a:srgbClr val="222B00"/>
              </a:solidFill>
              <a:ln w="309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77" name="Freeform: Shape 476">
                <a:extLst>
                  <a:ext uri="{FF2B5EF4-FFF2-40B4-BE49-F238E27FC236}">
                    <a16:creationId xmlns:a16="http://schemas.microsoft.com/office/drawing/2014/main" id="{D71A20FF-13CB-4D28-81EB-E9C2CE04F82E}"/>
                  </a:ext>
                </a:extLst>
              </p:cNvPr>
              <p:cNvSpPr/>
              <p:nvPr/>
            </p:nvSpPr>
            <p:spPr>
              <a:xfrm>
                <a:off x="6223198" y="3495854"/>
                <a:ext cx="4364" cy="4860"/>
              </a:xfrm>
              <a:custGeom>
                <a:avLst/>
                <a:gdLst>
                  <a:gd name="connsiteX0" fmla="*/ 3684 w 4364"/>
                  <a:gd name="connsiteY0" fmla="*/ 3357 h 4860"/>
                  <a:gd name="connsiteX1" fmla="*/ 1502 w 4364"/>
                  <a:gd name="connsiteY1" fmla="*/ 3934 h 4860"/>
                  <a:gd name="connsiteX2" fmla="*/ 680 w 4364"/>
                  <a:gd name="connsiteY2" fmla="*/ 1504 h 4860"/>
                  <a:gd name="connsiteX3" fmla="*/ 2863 w 4364"/>
                  <a:gd name="connsiteY3" fmla="*/ 926 h 4860"/>
                  <a:gd name="connsiteX4" fmla="*/ 3684 w 4364"/>
                  <a:gd name="connsiteY4" fmla="*/ 3357 h 486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64" h="4860">
                    <a:moveTo>
                      <a:pt x="3684" y="3357"/>
                    </a:moveTo>
                    <a:cubicBezTo>
                      <a:pt x="3309" y="4187"/>
                      <a:pt x="2332" y="4446"/>
                      <a:pt x="1502" y="3934"/>
                    </a:cubicBezTo>
                    <a:cubicBezTo>
                      <a:pt x="672" y="3422"/>
                      <a:pt x="304" y="2335"/>
                      <a:pt x="680" y="1504"/>
                    </a:cubicBezTo>
                    <a:cubicBezTo>
                      <a:pt x="1056" y="674"/>
                      <a:pt x="2033" y="414"/>
                      <a:pt x="2863" y="926"/>
                    </a:cubicBezTo>
                    <a:cubicBezTo>
                      <a:pt x="3693" y="1438"/>
                      <a:pt x="4060" y="2527"/>
                      <a:pt x="3684" y="3357"/>
                    </a:cubicBezTo>
                    <a:close/>
                  </a:path>
                </a:pathLst>
              </a:custGeom>
              <a:solidFill>
                <a:srgbClr val="222B00"/>
              </a:solidFill>
              <a:ln w="121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39C08D3A-8743-44AA-86A3-074767FAF97D}"/>
                </a:ext>
              </a:extLst>
            </p:cNvPr>
            <p:cNvSpPr/>
            <p:nvPr/>
          </p:nvSpPr>
          <p:spPr>
            <a:xfrm>
              <a:off x="6195915" y="3480904"/>
              <a:ext cx="187803" cy="94980"/>
            </a:xfrm>
            <a:custGeom>
              <a:avLst/>
              <a:gdLst>
                <a:gd name="connsiteX0" fmla="*/ 83278 w 187803"/>
                <a:gd name="connsiteY0" fmla="*/ 22816 h 94980"/>
                <a:gd name="connsiteX1" fmla="*/ 89753 w 187803"/>
                <a:gd name="connsiteY1" fmla="*/ -927 h 94980"/>
                <a:gd name="connsiteX2" fmla="*/ 99828 w 187803"/>
                <a:gd name="connsiteY2" fmla="*/ 21377 h 94980"/>
                <a:gd name="connsiteX3" fmla="*/ 108460 w 187803"/>
                <a:gd name="connsiteY3" fmla="*/ 5548 h 94980"/>
                <a:gd name="connsiteX4" fmla="*/ 114939 w 187803"/>
                <a:gd name="connsiteY4" fmla="*/ 20659 h 94980"/>
                <a:gd name="connsiteX5" fmla="*/ 132207 w 187803"/>
                <a:gd name="connsiteY5" fmla="*/ 4827 h 94980"/>
                <a:gd name="connsiteX6" fmla="*/ 132925 w 187803"/>
                <a:gd name="connsiteY6" fmla="*/ 19937 h 94980"/>
                <a:gd name="connsiteX7" fmla="*/ 150196 w 187803"/>
                <a:gd name="connsiteY7" fmla="*/ 17059 h 94980"/>
                <a:gd name="connsiteX8" fmla="*/ 150915 w 187803"/>
                <a:gd name="connsiteY8" fmla="*/ 31452 h 94980"/>
                <a:gd name="connsiteX9" fmla="*/ 176101 w 187803"/>
                <a:gd name="connsiteY9" fmla="*/ 19937 h 94980"/>
                <a:gd name="connsiteX10" fmla="*/ 171062 w 187803"/>
                <a:gd name="connsiteY10" fmla="*/ 32891 h 94980"/>
                <a:gd name="connsiteX11" fmla="*/ 187612 w 187803"/>
                <a:gd name="connsiteY11" fmla="*/ 35048 h 94980"/>
                <a:gd name="connsiteX12" fmla="*/ 158829 w 187803"/>
                <a:gd name="connsiteY12" fmla="*/ 39366 h 94980"/>
                <a:gd name="connsiteX13" fmla="*/ 180415 w 187803"/>
                <a:gd name="connsiteY13" fmla="*/ 52317 h 94980"/>
                <a:gd name="connsiteX14" fmla="*/ 165307 w 187803"/>
                <a:gd name="connsiteY14" fmla="*/ 54477 h 94980"/>
                <a:gd name="connsiteX15" fmla="*/ 177540 w 187803"/>
                <a:gd name="connsiteY15" fmla="*/ 69588 h 94980"/>
                <a:gd name="connsiteX16" fmla="*/ 153075 w 187803"/>
                <a:gd name="connsiteY16" fmla="*/ 56635 h 94980"/>
                <a:gd name="connsiteX17" fmla="*/ 154511 w 187803"/>
                <a:gd name="connsiteY17" fmla="*/ 79660 h 94980"/>
                <a:gd name="connsiteX18" fmla="*/ 137964 w 187803"/>
                <a:gd name="connsiteY18" fmla="*/ 64549 h 94980"/>
                <a:gd name="connsiteX19" fmla="*/ 139403 w 187803"/>
                <a:gd name="connsiteY19" fmla="*/ 80381 h 94980"/>
                <a:gd name="connsiteX20" fmla="*/ 126450 w 187803"/>
                <a:gd name="connsiteY20" fmla="*/ 73906 h 94980"/>
                <a:gd name="connsiteX21" fmla="*/ 129328 w 187803"/>
                <a:gd name="connsiteY21" fmla="*/ 83978 h 94980"/>
                <a:gd name="connsiteX22" fmla="*/ 117096 w 187803"/>
                <a:gd name="connsiteY22" fmla="*/ 65270 h 94980"/>
                <a:gd name="connsiteX23" fmla="*/ 114939 w 187803"/>
                <a:gd name="connsiteY23" fmla="*/ 94053 h 94980"/>
                <a:gd name="connsiteX24" fmla="*/ 106303 w 187803"/>
                <a:gd name="connsiteY24" fmla="*/ 78942 h 94980"/>
                <a:gd name="connsiteX25" fmla="*/ 100546 w 187803"/>
                <a:gd name="connsiteY25" fmla="*/ 91892 h 94980"/>
                <a:gd name="connsiteX26" fmla="*/ 91913 w 187803"/>
                <a:gd name="connsiteY26" fmla="*/ 75345 h 94980"/>
                <a:gd name="connsiteX27" fmla="*/ 86874 w 187803"/>
                <a:gd name="connsiteY27" fmla="*/ 86856 h 94980"/>
                <a:gd name="connsiteX28" fmla="*/ 81120 w 187803"/>
                <a:gd name="connsiteY28" fmla="*/ 71746 h 94980"/>
                <a:gd name="connsiteX29" fmla="*/ 71763 w 187803"/>
                <a:gd name="connsiteY29" fmla="*/ 83260 h 94980"/>
                <a:gd name="connsiteX30" fmla="*/ 69606 w 187803"/>
                <a:gd name="connsiteY30" fmla="*/ 65988 h 94980"/>
                <a:gd name="connsiteX31" fmla="*/ 58813 w 187803"/>
                <a:gd name="connsiteY31" fmla="*/ 89014 h 94980"/>
                <a:gd name="connsiteX32" fmla="*/ 56652 w 187803"/>
                <a:gd name="connsiteY32" fmla="*/ 74624 h 94980"/>
                <a:gd name="connsiteX33" fmla="*/ 43702 w 187803"/>
                <a:gd name="connsiteY33" fmla="*/ 87578 h 94980"/>
                <a:gd name="connsiteX34" fmla="*/ 40823 w 187803"/>
                <a:gd name="connsiteY34" fmla="*/ 73906 h 94980"/>
                <a:gd name="connsiteX35" fmla="*/ 28591 w 187803"/>
                <a:gd name="connsiteY35" fmla="*/ 79660 h 94980"/>
                <a:gd name="connsiteX36" fmla="*/ 29312 w 187803"/>
                <a:gd name="connsiteY36" fmla="*/ 70306 h 94980"/>
                <a:gd name="connsiteX37" fmla="*/ 14201 w 187803"/>
                <a:gd name="connsiteY37" fmla="*/ 76063 h 94980"/>
                <a:gd name="connsiteX38" fmla="*/ 14919 w 187803"/>
                <a:gd name="connsiteY38" fmla="*/ 63831 h 94980"/>
                <a:gd name="connsiteX39" fmla="*/ -192 w 187803"/>
                <a:gd name="connsiteY39" fmla="*/ 62392 h 94980"/>
                <a:gd name="connsiteX40" fmla="*/ 15640 w 187803"/>
                <a:gd name="connsiteY40" fmla="*/ 54477 h 94980"/>
                <a:gd name="connsiteX41" fmla="*/ 4126 w 187803"/>
                <a:gd name="connsiteY41" fmla="*/ 46563 h 94980"/>
                <a:gd name="connsiteX42" fmla="*/ 22834 w 187803"/>
                <a:gd name="connsiteY42" fmla="*/ 47281 h 94980"/>
                <a:gd name="connsiteX43" fmla="*/ 20676 w 187803"/>
                <a:gd name="connsiteY43" fmla="*/ 35048 h 94980"/>
                <a:gd name="connsiteX44" fmla="*/ 34348 w 187803"/>
                <a:gd name="connsiteY44" fmla="*/ 42963 h 94980"/>
                <a:gd name="connsiteX45" fmla="*/ 42263 w 187803"/>
                <a:gd name="connsiteY45" fmla="*/ 27134 h 94980"/>
                <a:gd name="connsiteX46" fmla="*/ 54495 w 187803"/>
                <a:gd name="connsiteY46" fmla="*/ 35770 h 94980"/>
                <a:gd name="connsiteX47" fmla="*/ 51616 w 187803"/>
                <a:gd name="connsiteY47" fmla="*/ 19937 h 94980"/>
                <a:gd name="connsiteX48" fmla="*/ 66727 w 187803"/>
                <a:gd name="connsiteY48" fmla="*/ 32891 h 94980"/>
                <a:gd name="connsiteX49" fmla="*/ 66009 w 187803"/>
                <a:gd name="connsiteY49" fmla="*/ 17059 h 94980"/>
                <a:gd name="connsiteX50" fmla="*/ 77520 w 187803"/>
                <a:gd name="connsiteY50" fmla="*/ 31452 h 94980"/>
                <a:gd name="connsiteX51" fmla="*/ 75363 w 187803"/>
                <a:gd name="connsiteY51" fmla="*/ 14902 h 94980"/>
                <a:gd name="connsiteX52" fmla="*/ 83278 w 187803"/>
                <a:gd name="connsiteY52" fmla="*/ 22816 h 949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87803" h="94980">
                  <a:moveTo>
                    <a:pt x="83278" y="22816"/>
                  </a:moveTo>
                  <a:cubicBezTo>
                    <a:pt x="91913" y="21377"/>
                    <a:pt x="89753" y="-927"/>
                    <a:pt x="89753" y="-927"/>
                  </a:cubicBezTo>
                  <a:cubicBezTo>
                    <a:pt x="89753" y="-927"/>
                    <a:pt x="91192" y="20659"/>
                    <a:pt x="99828" y="21377"/>
                  </a:cubicBezTo>
                  <a:cubicBezTo>
                    <a:pt x="108460" y="22098"/>
                    <a:pt x="108460" y="5548"/>
                    <a:pt x="108460" y="5548"/>
                  </a:cubicBezTo>
                  <a:cubicBezTo>
                    <a:pt x="108460" y="5548"/>
                    <a:pt x="104864" y="21377"/>
                    <a:pt x="114939" y="20659"/>
                  </a:cubicBezTo>
                  <a:cubicBezTo>
                    <a:pt x="125011" y="19937"/>
                    <a:pt x="132207" y="4827"/>
                    <a:pt x="132207" y="4827"/>
                  </a:cubicBezTo>
                  <a:cubicBezTo>
                    <a:pt x="132207" y="4827"/>
                    <a:pt x="123571" y="14902"/>
                    <a:pt x="132925" y="19937"/>
                  </a:cubicBezTo>
                  <a:cubicBezTo>
                    <a:pt x="142279" y="24973"/>
                    <a:pt x="150196" y="17059"/>
                    <a:pt x="150196" y="17059"/>
                  </a:cubicBezTo>
                  <a:cubicBezTo>
                    <a:pt x="150196" y="17059"/>
                    <a:pt x="140122" y="29291"/>
                    <a:pt x="150915" y="31452"/>
                  </a:cubicBezTo>
                  <a:cubicBezTo>
                    <a:pt x="161708" y="33609"/>
                    <a:pt x="176101" y="19937"/>
                    <a:pt x="176101" y="19937"/>
                  </a:cubicBezTo>
                  <a:cubicBezTo>
                    <a:pt x="176101" y="19937"/>
                    <a:pt x="171062" y="24973"/>
                    <a:pt x="171062" y="32891"/>
                  </a:cubicBezTo>
                  <a:cubicBezTo>
                    <a:pt x="171062" y="40806"/>
                    <a:pt x="187612" y="35048"/>
                    <a:pt x="187612" y="35048"/>
                  </a:cubicBezTo>
                  <a:cubicBezTo>
                    <a:pt x="187612" y="35048"/>
                    <a:pt x="158829" y="32170"/>
                    <a:pt x="158829" y="39366"/>
                  </a:cubicBezTo>
                  <a:cubicBezTo>
                    <a:pt x="158829" y="46560"/>
                    <a:pt x="180415" y="52317"/>
                    <a:pt x="180415" y="52317"/>
                  </a:cubicBezTo>
                  <a:cubicBezTo>
                    <a:pt x="180415" y="52317"/>
                    <a:pt x="169622" y="46563"/>
                    <a:pt x="165307" y="54477"/>
                  </a:cubicBezTo>
                  <a:cubicBezTo>
                    <a:pt x="160990" y="62392"/>
                    <a:pt x="177540" y="69588"/>
                    <a:pt x="177540" y="69588"/>
                  </a:cubicBezTo>
                  <a:cubicBezTo>
                    <a:pt x="177540" y="69588"/>
                    <a:pt x="160268" y="52317"/>
                    <a:pt x="153075" y="56635"/>
                  </a:cubicBezTo>
                  <a:cubicBezTo>
                    <a:pt x="145879" y="60953"/>
                    <a:pt x="154511" y="79660"/>
                    <a:pt x="154511" y="79660"/>
                  </a:cubicBezTo>
                  <a:cubicBezTo>
                    <a:pt x="154511" y="79660"/>
                    <a:pt x="145879" y="61671"/>
                    <a:pt x="137964" y="64549"/>
                  </a:cubicBezTo>
                  <a:cubicBezTo>
                    <a:pt x="130047" y="67428"/>
                    <a:pt x="139403" y="80381"/>
                    <a:pt x="139403" y="80381"/>
                  </a:cubicBezTo>
                  <a:cubicBezTo>
                    <a:pt x="139403" y="80381"/>
                    <a:pt x="132925" y="71746"/>
                    <a:pt x="126450" y="73906"/>
                  </a:cubicBezTo>
                  <a:cubicBezTo>
                    <a:pt x="119975" y="76063"/>
                    <a:pt x="129328" y="83978"/>
                    <a:pt x="129328" y="83978"/>
                  </a:cubicBezTo>
                  <a:cubicBezTo>
                    <a:pt x="129328" y="83978"/>
                    <a:pt x="125011" y="63113"/>
                    <a:pt x="117096" y="65270"/>
                  </a:cubicBezTo>
                  <a:cubicBezTo>
                    <a:pt x="109182" y="67428"/>
                    <a:pt x="114939" y="94053"/>
                    <a:pt x="114939" y="94053"/>
                  </a:cubicBezTo>
                  <a:cubicBezTo>
                    <a:pt x="114939" y="94053"/>
                    <a:pt x="112060" y="77503"/>
                    <a:pt x="106303" y="78942"/>
                  </a:cubicBezTo>
                  <a:cubicBezTo>
                    <a:pt x="100546" y="80381"/>
                    <a:pt x="100546" y="91892"/>
                    <a:pt x="100546" y="91892"/>
                  </a:cubicBezTo>
                  <a:cubicBezTo>
                    <a:pt x="100546" y="91892"/>
                    <a:pt x="96949" y="73906"/>
                    <a:pt x="91913" y="75345"/>
                  </a:cubicBezTo>
                  <a:cubicBezTo>
                    <a:pt x="86874" y="76781"/>
                    <a:pt x="86874" y="86856"/>
                    <a:pt x="86874" y="86856"/>
                  </a:cubicBezTo>
                  <a:cubicBezTo>
                    <a:pt x="86874" y="86856"/>
                    <a:pt x="89035" y="70306"/>
                    <a:pt x="81120" y="71746"/>
                  </a:cubicBezTo>
                  <a:cubicBezTo>
                    <a:pt x="73203" y="73185"/>
                    <a:pt x="71763" y="83260"/>
                    <a:pt x="71763" y="83260"/>
                  </a:cubicBezTo>
                  <a:cubicBezTo>
                    <a:pt x="71763" y="83260"/>
                    <a:pt x="76802" y="64549"/>
                    <a:pt x="69606" y="65988"/>
                  </a:cubicBezTo>
                  <a:cubicBezTo>
                    <a:pt x="62409" y="67428"/>
                    <a:pt x="58813" y="89014"/>
                    <a:pt x="58813" y="89014"/>
                  </a:cubicBezTo>
                  <a:cubicBezTo>
                    <a:pt x="58813" y="89014"/>
                    <a:pt x="63131" y="73906"/>
                    <a:pt x="56652" y="74624"/>
                  </a:cubicBezTo>
                  <a:cubicBezTo>
                    <a:pt x="50177" y="75342"/>
                    <a:pt x="43702" y="87578"/>
                    <a:pt x="43702" y="87578"/>
                  </a:cubicBezTo>
                  <a:cubicBezTo>
                    <a:pt x="43702" y="87578"/>
                    <a:pt x="46580" y="76781"/>
                    <a:pt x="40823" y="73906"/>
                  </a:cubicBezTo>
                  <a:cubicBezTo>
                    <a:pt x="35066" y="71028"/>
                    <a:pt x="28591" y="79660"/>
                    <a:pt x="28591" y="79660"/>
                  </a:cubicBezTo>
                  <a:cubicBezTo>
                    <a:pt x="28591" y="79660"/>
                    <a:pt x="34348" y="73185"/>
                    <a:pt x="29312" y="70306"/>
                  </a:cubicBezTo>
                  <a:cubicBezTo>
                    <a:pt x="24273" y="67428"/>
                    <a:pt x="14201" y="76063"/>
                    <a:pt x="14201" y="76063"/>
                  </a:cubicBezTo>
                  <a:cubicBezTo>
                    <a:pt x="14201" y="76063"/>
                    <a:pt x="19237" y="68149"/>
                    <a:pt x="14919" y="63831"/>
                  </a:cubicBezTo>
                  <a:cubicBezTo>
                    <a:pt x="10601" y="59513"/>
                    <a:pt x="-192" y="62392"/>
                    <a:pt x="-192" y="62392"/>
                  </a:cubicBezTo>
                  <a:cubicBezTo>
                    <a:pt x="-192" y="62392"/>
                    <a:pt x="14919" y="60235"/>
                    <a:pt x="15640" y="54477"/>
                  </a:cubicBezTo>
                  <a:cubicBezTo>
                    <a:pt x="16358" y="48720"/>
                    <a:pt x="4126" y="46563"/>
                    <a:pt x="4126" y="46563"/>
                  </a:cubicBezTo>
                  <a:cubicBezTo>
                    <a:pt x="4126" y="46563"/>
                    <a:pt x="18519" y="50881"/>
                    <a:pt x="22834" y="47281"/>
                  </a:cubicBezTo>
                  <a:cubicBezTo>
                    <a:pt x="27152" y="43684"/>
                    <a:pt x="20676" y="35048"/>
                    <a:pt x="20676" y="35048"/>
                  </a:cubicBezTo>
                  <a:cubicBezTo>
                    <a:pt x="20676" y="35048"/>
                    <a:pt x="27152" y="46563"/>
                    <a:pt x="34348" y="42963"/>
                  </a:cubicBezTo>
                  <a:cubicBezTo>
                    <a:pt x="41544" y="39366"/>
                    <a:pt x="42263" y="27134"/>
                    <a:pt x="42263" y="27134"/>
                  </a:cubicBezTo>
                  <a:cubicBezTo>
                    <a:pt x="42263" y="27134"/>
                    <a:pt x="48738" y="39366"/>
                    <a:pt x="54495" y="35770"/>
                  </a:cubicBezTo>
                  <a:cubicBezTo>
                    <a:pt x="60252" y="32170"/>
                    <a:pt x="51616" y="19937"/>
                    <a:pt x="51616" y="19937"/>
                  </a:cubicBezTo>
                  <a:cubicBezTo>
                    <a:pt x="51616" y="19937"/>
                    <a:pt x="61691" y="35048"/>
                    <a:pt x="66727" y="32891"/>
                  </a:cubicBezTo>
                  <a:cubicBezTo>
                    <a:pt x="71763" y="30731"/>
                    <a:pt x="66009" y="17059"/>
                    <a:pt x="66009" y="17059"/>
                  </a:cubicBezTo>
                  <a:cubicBezTo>
                    <a:pt x="66009" y="17059"/>
                    <a:pt x="71763" y="31452"/>
                    <a:pt x="77520" y="31452"/>
                  </a:cubicBezTo>
                  <a:cubicBezTo>
                    <a:pt x="83278" y="31452"/>
                    <a:pt x="75363" y="14902"/>
                    <a:pt x="75363" y="14902"/>
                  </a:cubicBezTo>
                  <a:lnTo>
                    <a:pt x="83278" y="22816"/>
                  </a:lnTo>
                  <a:close/>
                </a:path>
              </a:pathLst>
            </a:custGeom>
            <a:solidFill>
              <a:srgbClr val="CCFF00"/>
            </a:solidFill>
            <a:ln w="3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74CFB089-A0ED-4621-8F5A-AF8C0B0BD592}"/>
                </a:ext>
              </a:extLst>
            </p:cNvPr>
            <p:cNvSpPr/>
            <p:nvPr/>
          </p:nvSpPr>
          <p:spPr>
            <a:xfrm>
              <a:off x="6227567" y="3498173"/>
              <a:ext cx="119513" cy="60443"/>
            </a:xfrm>
            <a:custGeom>
              <a:avLst/>
              <a:gdLst>
                <a:gd name="connsiteX0" fmla="*/ 52926 w 119513"/>
                <a:gd name="connsiteY0" fmla="*/ 14184 h 60443"/>
                <a:gd name="connsiteX1" fmla="*/ 57046 w 119513"/>
                <a:gd name="connsiteY1" fmla="*/ -927 h 60443"/>
                <a:gd name="connsiteX2" fmla="*/ 63459 w 119513"/>
                <a:gd name="connsiteY2" fmla="*/ 13267 h 60443"/>
                <a:gd name="connsiteX3" fmla="*/ 68953 w 119513"/>
                <a:gd name="connsiteY3" fmla="*/ 3192 h 60443"/>
                <a:gd name="connsiteX4" fmla="*/ 73073 w 119513"/>
                <a:gd name="connsiteY4" fmla="*/ 12809 h 60443"/>
                <a:gd name="connsiteX5" fmla="*/ 84064 w 119513"/>
                <a:gd name="connsiteY5" fmla="*/ 2737 h 60443"/>
                <a:gd name="connsiteX6" fmla="*/ 84522 w 119513"/>
                <a:gd name="connsiteY6" fmla="*/ 12351 h 60443"/>
                <a:gd name="connsiteX7" fmla="*/ 95510 w 119513"/>
                <a:gd name="connsiteY7" fmla="*/ 10519 h 60443"/>
                <a:gd name="connsiteX8" fmla="*/ 95969 w 119513"/>
                <a:gd name="connsiteY8" fmla="*/ 19678 h 60443"/>
                <a:gd name="connsiteX9" fmla="*/ 111996 w 119513"/>
                <a:gd name="connsiteY9" fmla="*/ 12351 h 60443"/>
                <a:gd name="connsiteX10" fmla="*/ 108789 w 119513"/>
                <a:gd name="connsiteY10" fmla="*/ 20594 h 60443"/>
                <a:gd name="connsiteX11" fmla="*/ 119322 w 119513"/>
                <a:gd name="connsiteY11" fmla="*/ 21968 h 60443"/>
                <a:gd name="connsiteX12" fmla="*/ 101004 w 119513"/>
                <a:gd name="connsiteY12" fmla="*/ 24714 h 60443"/>
                <a:gd name="connsiteX13" fmla="*/ 114741 w 119513"/>
                <a:gd name="connsiteY13" fmla="*/ 32956 h 60443"/>
                <a:gd name="connsiteX14" fmla="*/ 105127 w 119513"/>
                <a:gd name="connsiteY14" fmla="*/ 34330 h 60443"/>
                <a:gd name="connsiteX15" fmla="*/ 112912 w 119513"/>
                <a:gd name="connsiteY15" fmla="*/ 43947 h 60443"/>
                <a:gd name="connsiteX16" fmla="*/ 97343 w 119513"/>
                <a:gd name="connsiteY16" fmla="*/ 35705 h 60443"/>
                <a:gd name="connsiteX17" fmla="*/ 98259 w 119513"/>
                <a:gd name="connsiteY17" fmla="*/ 50358 h 60443"/>
                <a:gd name="connsiteX18" fmla="*/ 87726 w 119513"/>
                <a:gd name="connsiteY18" fmla="*/ 40741 h 60443"/>
                <a:gd name="connsiteX19" fmla="*/ 88642 w 119513"/>
                <a:gd name="connsiteY19" fmla="*/ 50816 h 60443"/>
                <a:gd name="connsiteX20" fmla="*/ 80400 w 119513"/>
                <a:gd name="connsiteY20" fmla="*/ 46693 h 60443"/>
                <a:gd name="connsiteX21" fmla="*/ 82232 w 119513"/>
                <a:gd name="connsiteY21" fmla="*/ 53103 h 60443"/>
                <a:gd name="connsiteX22" fmla="*/ 74447 w 119513"/>
                <a:gd name="connsiteY22" fmla="*/ 41199 h 60443"/>
                <a:gd name="connsiteX23" fmla="*/ 73073 w 119513"/>
                <a:gd name="connsiteY23" fmla="*/ 59516 h 60443"/>
                <a:gd name="connsiteX24" fmla="*/ 67579 w 119513"/>
                <a:gd name="connsiteY24" fmla="*/ 49900 h 60443"/>
                <a:gd name="connsiteX25" fmla="*/ 63917 w 119513"/>
                <a:gd name="connsiteY25" fmla="*/ 58142 h 60443"/>
                <a:gd name="connsiteX26" fmla="*/ 58420 w 119513"/>
                <a:gd name="connsiteY26" fmla="*/ 47609 h 60443"/>
                <a:gd name="connsiteX27" fmla="*/ 55217 w 119513"/>
                <a:gd name="connsiteY27" fmla="*/ 54936 h 60443"/>
                <a:gd name="connsiteX28" fmla="*/ 51552 w 119513"/>
                <a:gd name="connsiteY28" fmla="*/ 45318 h 60443"/>
                <a:gd name="connsiteX29" fmla="*/ 45600 w 119513"/>
                <a:gd name="connsiteY29" fmla="*/ 52645 h 60443"/>
                <a:gd name="connsiteX30" fmla="*/ 44225 w 119513"/>
                <a:gd name="connsiteY30" fmla="*/ 41657 h 60443"/>
                <a:gd name="connsiteX31" fmla="*/ 37357 w 119513"/>
                <a:gd name="connsiteY31" fmla="*/ 56310 h 60443"/>
                <a:gd name="connsiteX32" fmla="*/ 35983 w 119513"/>
                <a:gd name="connsiteY32" fmla="*/ 47151 h 60443"/>
                <a:gd name="connsiteX33" fmla="*/ 27743 w 119513"/>
                <a:gd name="connsiteY33" fmla="*/ 55393 h 60443"/>
                <a:gd name="connsiteX34" fmla="*/ 25911 w 119513"/>
                <a:gd name="connsiteY34" fmla="*/ 46693 h 60443"/>
                <a:gd name="connsiteX35" fmla="*/ 18126 w 119513"/>
                <a:gd name="connsiteY35" fmla="*/ 50358 h 60443"/>
                <a:gd name="connsiteX36" fmla="*/ 18585 w 119513"/>
                <a:gd name="connsiteY36" fmla="*/ 44405 h 60443"/>
                <a:gd name="connsiteX37" fmla="*/ 8968 w 119513"/>
                <a:gd name="connsiteY37" fmla="*/ 48067 h 60443"/>
                <a:gd name="connsiteX38" fmla="*/ 9426 w 119513"/>
                <a:gd name="connsiteY38" fmla="*/ 40283 h 60443"/>
                <a:gd name="connsiteX39" fmla="*/ -191 w 119513"/>
                <a:gd name="connsiteY39" fmla="*/ 39366 h 60443"/>
                <a:gd name="connsiteX40" fmla="*/ 9884 w 119513"/>
                <a:gd name="connsiteY40" fmla="*/ 34330 h 60443"/>
                <a:gd name="connsiteX41" fmla="*/ 2557 w 119513"/>
                <a:gd name="connsiteY41" fmla="*/ 29294 h 60443"/>
                <a:gd name="connsiteX42" fmla="*/ 14462 w 119513"/>
                <a:gd name="connsiteY42" fmla="*/ 29753 h 60443"/>
                <a:gd name="connsiteX43" fmla="*/ 13090 w 119513"/>
                <a:gd name="connsiteY43" fmla="*/ 21968 h 60443"/>
                <a:gd name="connsiteX44" fmla="*/ 21788 w 119513"/>
                <a:gd name="connsiteY44" fmla="*/ 27004 h 60443"/>
                <a:gd name="connsiteX45" fmla="*/ 26827 w 119513"/>
                <a:gd name="connsiteY45" fmla="*/ 16929 h 60443"/>
                <a:gd name="connsiteX46" fmla="*/ 34612 w 119513"/>
                <a:gd name="connsiteY46" fmla="*/ 22426 h 60443"/>
                <a:gd name="connsiteX47" fmla="*/ 32779 w 119513"/>
                <a:gd name="connsiteY47" fmla="*/ 12351 h 60443"/>
                <a:gd name="connsiteX48" fmla="*/ 42393 w 119513"/>
                <a:gd name="connsiteY48" fmla="*/ 20594 h 60443"/>
                <a:gd name="connsiteX49" fmla="*/ 41935 w 119513"/>
                <a:gd name="connsiteY49" fmla="*/ 10519 h 60443"/>
                <a:gd name="connsiteX50" fmla="*/ 49261 w 119513"/>
                <a:gd name="connsiteY50" fmla="*/ 19678 h 60443"/>
                <a:gd name="connsiteX51" fmla="*/ 47890 w 119513"/>
                <a:gd name="connsiteY51" fmla="*/ 9145 h 60443"/>
                <a:gd name="connsiteX52" fmla="*/ 52926 w 119513"/>
                <a:gd name="connsiteY52" fmla="*/ 14184 h 60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119513" h="60443">
                  <a:moveTo>
                    <a:pt x="52926" y="14184"/>
                  </a:moveTo>
                  <a:cubicBezTo>
                    <a:pt x="58420" y="13267"/>
                    <a:pt x="57046" y="-927"/>
                    <a:pt x="57046" y="-927"/>
                  </a:cubicBezTo>
                  <a:cubicBezTo>
                    <a:pt x="57046" y="-927"/>
                    <a:pt x="57962" y="12809"/>
                    <a:pt x="63459" y="13267"/>
                  </a:cubicBezTo>
                  <a:cubicBezTo>
                    <a:pt x="68953" y="13725"/>
                    <a:pt x="68953" y="3192"/>
                    <a:pt x="68953" y="3192"/>
                  </a:cubicBezTo>
                  <a:cubicBezTo>
                    <a:pt x="68953" y="3192"/>
                    <a:pt x="66663" y="13267"/>
                    <a:pt x="73073" y="12809"/>
                  </a:cubicBezTo>
                  <a:cubicBezTo>
                    <a:pt x="79483" y="12351"/>
                    <a:pt x="84064" y="2737"/>
                    <a:pt x="84064" y="2737"/>
                  </a:cubicBezTo>
                  <a:cubicBezTo>
                    <a:pt x="84064" y="2737"/>
                    <a:pt x="78567" y="9148"/>
                    <a:pt x="84522" y="12351"/>
                  </a:cubicBezTo>
                  <a:cubicBezTo>
                    <a:pt x="90474" y="15558"/>
                    <a:pt x="95510" y="10519"/>
                    <a:pt x="95510" y="10519"/>
                  </a:cubicBezTo>
                  <a:cubicBezTo>
                    <a:pt x="95510" y="10519"/>
                    <a:pt x="89100" y="18303"/>
                    <a:pt x="95969" y="19678"/>
                  </a:cubicBezTo>
                  <a:cubicBezTo>
                    <a:pt x="102837" y="21052"/>
                    <a:pt x="111996" y="12351"/>
                    <a:pt x="111996" y="12351"/>
                  </a:cubicBezTo>
                  <a:cubicBezTo>
                    <a:pt x="111996" y="12351"/>
                    <a:pt x="108789" y="15558"/>
                    <a:pt x="108789" y="20594"/>
                  </a:cubicBezTo>
                  <a:cubicBezTo>
                    <a:pt x="108789" y="25630"/>
                    <a:pt x="119322" y="21968"/>
                    <a:pt x="119322" y="21968"/>
                  </a:cubicBezTo>
                  <a:cubicBezTo>
                    <a:pt x="119322" y="21968"/>
                    <a:pt x="101004" y="20136"/>
                    <a:pt x="101004" y="24714"/>
                  </a:cubicBezTo>
                  <a:cubicBezTo>
                    <a:pt x="101004" y="29294"/>
                    <a:pt x="114741" y="32956"/>
                    <a:pt x="114741" y="32956"/>
                  </a:cubicBezTo>
                  <a:cubicBezTo>
                    <a:pt x="114741" y="32956"/>
                    <a:pt x="107873" y="29294"/>
                    <a:pt x="105127" y="34330"/>
                  </a:cubicBezTo>
                  <a:cubicBezTo>
                    <a:pt x="102379" y="39366"/>
                    <a:pt x="112912" y="43947"/>
                    <a:pt x="112912" y="43947"/>
                  </a:cubicBezTo>
                  <a:cubicBezTo>
                    <a:pt x="112912" y="43947"/>
                    <a:pt x="101921" y="32956"/>
                    <a:pt x="97343" y="35705"/>
                  </a:cubicBezTo>
                  <a:cubicBezTo>
                    <a:pt x="92762" y="38453"/>
                    <a:pt x="98259" y="50358"/>
                    <a:pt x="98259" y="50358"/>
                  </a:cubicBezTo>
                  <a:cubicBezTo>
                    <a:pt x="98259" y="50358"/>
                    <a:pt x="92762" y="38908"/>
                    <a:pt x="87726" y="40741"/>
                  </a:cubicBezTo>
                  <a:cubicBezTo>
                    <a:pt x="82690" y="42573"/>
                    <a:pt x="88642" y="50816"/>
                    <a:pt x="88642" y="50816"/>
                  </a:cubicBezTo>
                  <a:cubicBezTo>
                    <a:pt x="88642" y="50816"/>
                    <a:pt x="84522" y="45322"/>
                    <a:pt x="80400" y="46693"/>
                  </a:cubicBezTo>
                  <a:cubicBezTo>
                    <a:pt x="76280" y="48067"/>
                    <a:pt x="82232" y="53103"/>
                    <a:pt x="82232" y="53103"/>
                  </a:cubicBezTo>
                  <a:cubicBezTo>
                    <a:pt x="82232" y="53103"/>
                    <a:pt x="79483" y="39825"/>
                    <a:pt x="74447" y="41199"/>
                  </a:cubicBezTo>
                  <a:cubicBezTo>
                    <a:pt x="69411" y="42573"/>
                    <a:pt x="73073" y="59516"/>
                    <a:pt x="73073" y="59516"/>
                  </a:cubicBezTo>
                  <a:cubicBezTo>
                    <a:pt x="73073" y="59516"/>
                    <a:pt x="71244" y="48983"/>
                    <a:pt x="67579" y="49900"/>
                  </a:cubicBezTo>
                  <a:cubicBezTo>
                    <a:pt x="63917" y="50816"/>
                    <a:pt x="63917" y="58142"/>
                    <a:pt x="63917" y="58142"/>
                  </a:cubicBezTo>
                  <a:cubicBezTo>
                    <a:pt x="63917" y="58142"/>
                    <a:pt x="61627" y="46693"/>
                    <a:pt x="58420" y="47609"/>
                  </a:cubicBezTo>
                  <a:cubicBezTo>
                    <a:pt x="55217" y="48525"/>
                    <a:pt x="55217" y="54936"/>
                    <a:pt x="55217" y="54936"/>
                  </a:cubicBezTo>
                  <a:cubicBezTo>
                    <a:pt x="55217" y="54936"/>
                    <a:pt x="56591" y="44405"/>
                    <a:pt x="51552" y="45318"/>
                  </a:cubicBezTo>
                  <a:cubicBezTo>
                    <a:pt x="46516" y="46235"/>
                    <a:pt x="45600" y="52645"/>
                    <a:pt x="45600" y="52645"/>
                  </a:cubicBezTo>
                  <a:cubicBezTo>
                    <a:pt x="45600" y="52645"/>
                    <a:pt x="48806" y="40741"/>
                    <a:pt x="44225" y="41657"/>
                  </a:cubicBezTo>
                  <a:cubicBezTo>
                    <a:pt x="39648" y="42573"/>
                    <a:pt x="37357" y="56310"/>
                    <a:pt x="37357" y="56310"/>
                  </a:cubicBezTo>
                  <a:cubicBezTo>
                    <a:pt x="37357" y="56310"/>
                    <a:pt x="40106" y="46693"/>
                    <a:pt x="35983" y="47151"/>
                  </a:cubicBezTo>
                  <a:cubicBezTo>
                    <a:pt x="31863" y="47609"/>
                    <a:pt x="27743" y="55393"/>
                    <a:pt x="27743" y="55393"/>
                  </a:cubicBezTo>
                  <a:cubicBezTo>
                    <a:pt x="27743" y="55393"/>
                    <a:pt x="29573" y="48525"/>
                    <a:pt x="25911" y="46693"/>
                  </a:cubicBezTo>
                  <a:cubicBezTo>
                    <a:pt x="22246" y="44864"/>
                    <a:pt x="18126" y="50358"/>
                    <a:pt x="18126" y="50358"/>
                  </a:cubicBezTo>
                  <a:cubicBezTo>
                    <a:pt x="18126" y="50358"/>
                    <a:pt x="21788" y="46235"/>
                    <a:pt x="18585" y="44405"/>
                  </a:cubicBezTo>
                  <a:cubicBezTo>
                    <a:pt x="15378" y="42573"/>
                    <a:pt x="8968" y="48067"/>
                    <a:pt x="8968" y="48067"/>
                  </a:cubicBezTo>
                  <a:cubicBezTo>
                    <a:pt x="8968" y="48067"/>
                    <a:pt x="12174" y="43031"/>
                    <a:pt x="9426" y="40283"/>
                  </a:cubicBezTo>
                  <a:cubicBezTo>
                    <a:pt x="6680" y="37537"/>
                    <a:pt x="-191" y="39366"/>
                    <a:pt x="-191" y="39366"/>
                  </a:cubicBezTo>
                  <a:cubicBezTo>
                    <a:pt x="-191" y="39366"/>
                    <a:pt x="9426" y="37995"/>
                    <a:pt x="9884" y="34330"/>
                  </a:cubicBezTo>
                  <a:cubicBezTo>
                    <a:pt x="10342" y="30669"/>
                    <a:pt x="2557" y="29294"/>
                    <a:pt x="2557" y="29294"/>
                  </a:cubicBezTo>
                  <a:cubicBezTo>
                    <a:pt x="2557" y="29294"/>
                    <a:pt x="11716" y="32040"/>
                    <a:pt x="14462" y="29753"/>
                  </a:cubicBezTo>
                  <a:cubicBezTo>
                    <a:pt x="17210" y="27462"/>
                    <a:pt x="13090" y="21968"/>
                    <a:pt x="13090" y="21968"/>
                  </a:cubicBezTo>
                  <a:cubicBezTo>
                    <a:pt x="13090" y="21968"/>
                    <a:pt x="17210" y="29294"/>
                    <a:pt x="21788" y="27004"/>
                  </a:cubicBezTo>
                  <a:cubicBezTo>
                    <a:pt x="26369" y="24714"/>
                    <a:pt x="26827" y="16929"/>
                    <a:pt x="26827" y="16929"/>
                  </a:cubicBezTo>
                  <a:cubicBezTo>
                    <a:pt x="26827" y="16929"/>
                    <a:pt x="30947" y="24714"/>
                    <a:pt x="34612" y="22426"/>
                  </a:cubicBezTo>
                  <a:cubicBezTo>
                    <a:pt x="38273" y="20136"/>
                    <a:pt x="32779" y="12351"/>
                    <a:pt x="32779" y="12351"/>
                  </a:cubicBezTo>
                  <a:cubicBezTo>
                    <a:pt x="32779" y="12351"/>
                    <a:pt x="39190" y="21968"/>
                    <a:pt x="42393" y="20594"/>
                  </a:cubicBezTo>
                  <a:cubicBezTo>
                    <a:pt x="45600" y="19220"/>
                    <a:pt x="41935" y="10519"/>
                    <a:pt x="41935" y="10519"/>
                  </a:cubicBezTo>
                  <a:cubicBezTo>
                    <a:pt x="41935" y="10519"/>
                    <a:pt x="45600" y="19678"/>
                    <a:pt x="49261" y="19678"/>
                  </a:cubicBezTo>
                  <a:cubicBezTo>
                    <a:pt x="52926" y="19678"/>
                    <a:pt x="47890" y="9145"/>
                    <a:pt x="47890" y="9145"/>
                  </a:cubicBezTo>
                  <a:lnTo>
                    <a:pt x="52926" y="14184"/>
                  </a:lnTo>
                  <a:close/>
                </a:path>
              </a:pathLst>
            </a:custGeom>
            <a:solidFill>
              <a:srgbClr val="F6FFD5"/>
            </a:solidFill>
            <a:ln w="309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480" name="Graphic 424">
            <a:extLst>
              <a:ext uri="{FF2B5EF4-FFF2-40B4-BE49-F238E27FC236}">
                <a16:creationId xmlns:a16="http://schemas.microsoft.com/office/drawing/2014/main" id="{F91B429D-9933-4158-9059-1D15BB1DAEE6}"/>
              </a:ext>
            </a:extLst>
          </p:cNvPr>
          <p:cNvGrpSpPr/>
          <p:nvPr/>
        </p:nvGrpSpPr>
        <p:grpSpPr>
          <a:xfrm>
            <a:off x="1808786" y="2907875"/>
            <a:ext cx="364708" cy="394028"/>
            <a:chOff x="5711919" y="3335978"/>
            <a:chExt cx="364708" cy="394028"/>
          </a:xfrm>
        </p:grpSpPr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86293B04-E82B-48E9-B6E3-D35D3F9A1EB4}"/>
                </a:ext>
              </a:extLst>
            </p:cNvPr>
            <p:cNvSpPr/>
            <p:nvPr/>
          </p:nvSpPr>
          <p:spPr>
            <a:xfrm>
              <a:off x="5711919" y="3335978"/>
              <a:ext cx="364708" cy="394028"/>
            </a:xfrm>
            <a:custGeom>
              <a:avLst/>
              <a:gdLst>
                <a:gd name="connsiteX0" fmla="*/ 15174 w 364708"/>
                <a:gd name="connsiteY0" fmla="*/ 145398 h 394028"/>
                <a:gd name="connsiteX1" fmla="*/ 148978 w 364708"/>
                <a:gd name="connsiteY1" fmla="*/ 392451 h 394028"/>
                <a:gd name="connsiteX2" fmla="*/ 360559 w 364708"/>
                <a:gd name="connsiteY2" fmla="*/ 215186 h 394028"/>
                <a:gd name="connsiteX3" fmla="*/ 258237 w 364708"/>
                <a:gd name="connsiteY3" fmla="*/ 7768 h 394028"/>
                <a:gd name="connsiteX4" fmla="*/ 15171 w 364708"/>
                <a:gd name="connsiteY4" fmla="*/ 145401 h 3940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708" h="394028">
                  <a:moveTo>
                    <a:pt x="15174" y="145398"/>
                  </a:moveTo>
                  <a:cubicBezTo>
                    <a:pt x="-38175" y="282096"/>
                    <a:pt x="59331" y="387009"/>
                    <a:pt x="148978" y="392451"/>
                  </a:cubicBezTo>
                  <a:cubicBezTo>
                    <a:pt x="279987" y="404039"/>
                    <a:pt x="349639" y="269700"/>
                    <a:pt x="360559" y="215186"/>
                  </a:cubicBezTo>
                  <a:cubicBezTo>
                    <a:pt x="371479" y="160673"/>
                    <a:pt x="368053" y="46855"/>
                    <a:pt x="258237" y="7768"/>
                  </a:cubicBezTo>
                  <a:cubicBezTo>
                    <a:pt x="148422" y="-31318"/>
                    <a:pt x="41818" y="70589"/>
                    <a:pt x="15171" y="145401"/>
                  </a:cubicBezTo>
                  <a:close/>
                </a:path>
              </a:pathLst>
            </a:custGeom>
            <a:solidFill>
              <a:srgbClr val="502D16"/>
            </a:solidFill>
            <a:ln w="3388" cap="flat">
              <a:solidFill>
                <a:srgbClr val="502D16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grpSp>
          <p:nvGrpSpPr>
            <p:cNvPr id="482" name="Graphic 424">
              <a:extLst>
                <a:ext uri="{FF2B5EF4-FFF2-40B4-BE49-F238E27FC236}">
                  <a16:creationId xmlns:a16="http://schemas.microsoft.com/office/drawing/2014/main" id="{4B3D16D0-ACF3-456A-A8AB-F4B6ADEA7EF7}"/>
                </a:ext>
              </a:extLst>
            </p:cNvPr>
            <p:cNvGrpSpPr/>
            <p:nvPr/>
          </p:nvGrpSpPr>
          <p:grpSpPr>
            <a:xfrm>
              <a:off x="5725372" y="3344109"/>
              <a:ext cx="346913" cy="364306"/>
              <a:chOff x="5725372" y="3344109"/>
              <a:chExt cx="346913" cy="364306"/>
            </a:xfrm>
          </p:grpSpPr>
          <p:sp>
            <p:nvSpPr>
              <p:cNvPr id="483" name="Freeform: Shape 482">
                <a:extLst>
                  <a:ext uri="{FF2B5EF4-FFF2-40B4-BE49-F238E27FC236}">
                    <a16:creationId xmlns:a16="http://schemas.microsoft.com/office/drawing/2014/main" id="{E601C679-D7CE-428A-A817-93E5138A4484}"/>
                  </a:ext>
                </a:extLst>
              </p:cNvPr>
              <p:cNvSpPr/>
              <p:nvPr/>
            </p:nvSpPr>
            <p:spPr>
              <a:xfrm>
                <a:off x="5725372" y="3344109"/>
                <a:ext cx="346913" cy="364306"/>
              </a:xfrm>
              <a:custGeom>
                <a:avLst/>
                <a:gdLst>
                  <a:gd name="connsiteX0" fmla="*/ 14429 w 346913"/>
                  <a:gd name="connsiteY0" fmla="*/ 134346 h 364306"/>
                  <a:gd name="connsiteX1" fmla="*/ 141705 w 346913"/>
                  <a:gd name="connsiteY1" fmla="*/ 362761 h 364306"/>
                  <a:gd name="connsiteX2" fmla="*/ 342962 w 346913"/>
                  <a:gd name="connsiteY2" fmla="*/ 198868 h 364306"/>
                  <a:gd name="connsiteX3" fmla="*/ 245632 w 346913"/>
                  <a:gd name="connsiteY3" fmla="*/ 7096 h 364306"/>
                  <a:gd name="connsiteX4" fmla="*/ 14429 w 346913"/>
                  <a:gd name="connsiteY4" fmla="*/ 134346 h 3643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346913" h="364306">
                    <a:moveTo>
                      <a:pt x="14429" y="134346"/>
                    </a:moveTo>
                    <a:cubicBezTo>
                      <a:pt x="-36318" y="260734"/>
                      <a:pt x="56433" y="357733"/>
                      <a:pt x="141705" y="362761"/>
                    </a:cubicBezTo>
                    <a:cubicBezTo>
                      <a:pt x="266319" y="373479"/>
                      <a:pt x="332573" y="249269"/>
                      <a:pt x="342962" y="198868"/>
                    </a:cubicBezTo>
                    <a:cubicBezTo>
                      <a:pt x="353349" y="148467"/>
                      <a:pt x="350089" y="43234"/>
                      <a:pt x="245632" y="7096"/>
                    </a:cubicBezTo>
                    <a:cubicBezTo>
                      <a:pt x="141175" y="-29041"/>
                      <a:pt x="39774" y="65180"/>
                      <a:pt x="14429" y="134346"/>
                    </a:cubicBezTo>
                    <a:close/>
                  </a:path>
                </a:pathLst>
              </a:custGeom>
              <a:solidFill>
                <a:srgbClr val="88AA00"/>
              </a:solidFill>
              <a:ln w="3182" cap="flat">
                <a:solidFill>
                  <a:srgbClr val="784421"/>
                </a:solidFill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4" name="Freeform: Shape 483">
                <a:extLst>
                  <a:ext uri="{FF2B5EF4-FFF2-40B4-BE49-F238E27FC236}">
                    <a16:creationId xmlns:a16="http://schemas.microsoft.com/office/drawing/2014/main" id="{B5461061-EE1F-48F3-8628-71B108E53114}"/>
                  </a:ext>
                </a:extLst>
              </p:cNvPr>
              <p:cNvSpPr/>
              <p:nvPr/>
            </p:nvSpPr>
            <p:spPr>
              <a:xfrm>
                <a:off x="5748404" y="3357113"/>
                <a:ext cx="290896" cy="344744"/>
              </a:xfrm>
              <a:custGeom>
                <a:avLst/>
                <a:gdLst>
                  <a:gd name="connsiteX0" fmla="*/ 100865 w 290896"/>
                  <a:gd name="connsiteY0" fmla="*/ 255237 h 344744"/>
                  <a:gd name="connsiteX1" fmla="*/ 32393 w 290896"/>
                  <a:gd name="connsiteY1" fmla="*/ 291079 h 344744"/>
                  <a:gd name="connsiteX2" fmla="*/ 98945 w 290896"/>
                  <a:gd name="connsiteY2" fmla="*/ 238882 h 344744"/>
                  <a:gd name="connsiteX3" fmla="*/ 33113 w 290896"/>
                  <a:gd name="connsiteY3" fmla="*/ 257072 h 344744"/>
                  <a:gd name="connsiteX4" fmla="*/ 96314 w 290896"/>
                  <a:gd name="connsiteY4" fmla="*/ 223860 h 344744"/>
                  <a:gd name="connsiteX5" fmla="*/ 24310 w 290896"/>
                  <a:gd name="connsiteY5" fmla="*/ 233667 h 344744"/>
                  <a:gd name="connsiteX6" fmla="*/ 94548 w 290896"/>
                  <a:gd name="connsiteY6" fmla="*/ 210841 h 344744"/>
                  <a:gd name="connsiteX7" fmla="*/ 7828 w 290896"/>
                  <a:gd name="connsiteY7" fmla="*/ 219208 h 344744"/>
                  <a:gd name="connsiteX8" fmla="*/ 90144 w 290896"/>
                  <a:gd name="connsiteY8" fmla="*/ 199138 h 344744"/>
                  <a:gd name="connsiteX9" fmla="*/ 3820 w 290896"/>
                  <a:gd name="connsiteY9" fmla="*/ 199503 h 344744"/>
                  <a:gd name="connsiteX10" fmla="*/ 95148 w 290896"/>
                  <a:gd name="connsiteY10" fmla="*/ 182504 h 344744"/>
                  <a:gd name="connsiteX11" fmla="*/ 3515 w 290896"/>
                  <a:gd name="connsiteY11" fmla="*/ 176493 h 344744"/>
                  <a:gd name="connsiteX12" fmla="*/ 99598 w 290896"/>
                  <a:gd name="connsiteY12" fmla="*/ 170530 h 344744"/>
                  <a:gd name="connsiteX13" fmla="*/ 60 w 290896"/>
                  <a:gd name="connsiteY13" fmla="*/ 152127 h 344744"/>
                  <a:gd name="connsiteX14" fmla="*/ 102396 w 290896"/>
                  <a:gd name="connsiteY14" fmla="*/ 156212 h 344744"/>
                  <a:gd name="connsiteX15" fmla="*/ 5147 w 290896"/>
                  <a:gd name="connsiteY15" fmla="*/ 120819 h 344744"/>
                  <a:gd name="connsiteX16" fmla="*/ 112829 w 290896"/>
                  <a:gd name="connsiteY16" fmla="*/ 140286 h 344744"/>
                  <a:gd name="connsiteX17" fmla="*/ 17550 w 290896"/>
                  <a:gd name="connsiteY17" fmla="*/ 97571 h 344744"/>
                  <a:gd name="connsiteX18" fmla="*/ 114487 w 290896"/>
                  <a:gd name="connsiteY18" fmla="*/ 126294 h 344744"/>
                  <a:gd name="connsiteX19" fmla="*/ 39635 w 290896"/>
                  <a:gd name="connsiteY19" fmla="*/ 67056 h 344744"/>
                  <a:gd name="connsiteX20" fmla="*/ 122514 w 290896"/>
                  <a:gd name="connsiteY20" fmla="*/ 116679 h 344744"/>
                  <a:gd name="connsiteX21" fmla="*/ 63673 w 290896"/>
                  <a:gd name="connsiteY21" fmla="*/ 61895 h 344744"/>
                  <a:gd name="connsiteX22" fmla="*/ 132550 w 290896"/>
                  <a:gd name="connsiteY22" fmla="*/ 108749 h 344744"/>
                  <a:gd name="connsiteX23" fmla="*/ 92393 w 290896"/>
                  <a:gd name="connsiteY23" fmla="*/ 66107 h 344744"/>
                  <a:gd name="connsiteX24" fmla="*/ 141719 w 290896"/>
                  <a:gd name="connsiteY24" fmla="*/ 98816 h 344744"/>
                  <a:gd name="connsiteX25" fmla="*/ 104474 w 290896"/>
                  <a:gd name="connsiteY25" fmla="*/ 52524 h 344744"/>
                  <a:gd name="connsiteX26" fmla="*/ 149749 w 290896"/>
                  <a:gd name="connsiteY26" fmla="*/ 89204 h 344744"/>
                  <a:gd name="connsiteX27" fmla="*/ 113767 w 290896"/>
                  <a:gd name="connsiteY27" fmla="*/ 36920 h 344744"/>
                  <a:gd name="connsiteX28" fmla="*/ 159196 w 290896"/>
                  <a:gd name="connsiteY28" fmla="*/ 76935 h 344744"/>
                  <a:gd name="connsiteX29" fmla="*/ 135729 w 290896"/>
                  <a:gd name="connsiteY29" fmla="*/ 12075 h 344744"/>
                  <a:gd name="connsiteX30" fmla="*/ 164667 w 290896"/>
                  <a:gd name="connsiteY30" fmla="*/ 70307 h 344744"/>
                  <a:gd name="connsiteX31" fmla="*/ 174449 w 290896"/>
                  <a:gd name="connsiteY31" fmla="*/ -645 h 344744"/>
                  <a:gd name="connsiteX32" fmla="*/ 174583 w 290896"/>
                  <a:gd name="connsiteY32" fmla="*/ 68047 h 344744"/>
                  <a:gd name="connsiteX33" fmla="*/ 205170 w 290896"/>
                  <a:gd name="connsiteY33" fmla="*/ 21590 h 344744"/>
                  <a:gd name="connsiteX34" fmla="*/ 186265 w 290896"/>
                  <a:gd name="connsiteY34" fmla="*/ 78803 h 344744"/>
                  <a:gd name="connsiteX35" fmla="*/ 226449 w 290896"/>
                  <a:gd name="connsiteY35" fmla="*/ 39752 h 344744"/>
                  <a:gd name="connsiteX36" fmla="*/ 197279 w 290896"/>
                  <a:gd name="connsiteY36" fmla="*/ 83552 h 344744"/>
                  <a:gd name="connsiteX37" fmla="*/ 257651 w 290896"/>
                  <a:gd name="connsiteY37" fmla="*/ 39313 h 344744"/>
                  <a:gd name="connsiteX38" fmla="*/ 205305 w 290896"/>
                  <a:gd name="connsiteY38" fmla="*/ 90280 h 344744"/>
                  <a:gd name="connsiteX39" fmla="*/ 279756 w 290896"/>
                  <a:gd name="connsiteY39" fmla="*/ 66821 h 344744"/>
                  <a:gd name="connsiteX40" fmla="*/ 217698 w 290896"/>
                  <a:gd name="connsiteY40" fmla="*/ 99710 h 344744"/>
                  <a:gd name="connsiteX41" fmla="*/ 279555 w 290896"/>
                  <a:gd name="connsiteY41" fmla="*/ 87158 h 344744"/>
                  <a:gd name="connsiteX42" fmla="*/ 206991 w 290896"/>
                  <a:gd name="connsiteY42" fmla="*/ 117969 h 344744"/>
                  <a:gd name="connsiteX43" fmla="*/ 277658 w 290896"/>
                  <a:gd name="connsiteY43" fmla="*/ 112488 h 344744"/>
                  <a:gd name="connsiteX44" fmla="*/ 209900 w 290896"/>
                  <a:gd name="connsiteY44" fmla="*/ 130663 h 344744"/>
                  <a:gd name="connsiteX45" fmla="*/ 290560 w 290896"/>
                  <a:gd name="connsiteY45" fmla="*/ 124586 h 344744"/>
                  <a:gd name="connsiteX46" fmla="*/ 202380 w 290896"/>
                  <a:gd name="connsiteY46" fmla="*/ 142943 h 344744"/>
                  <a:gd name="connsiteX47" fmla="*/ 290788 w 290896"/>
                  <a:gd name="connsiteY47" fmla="*/ 145929 h 344744"/>
                  <a:gd name="connsiteX48" fmla="*/ 205721 w 290896"/>
                  <a:gd name="connsiteY48" fmla="*/ 156640 h 344744"/>
                  <a:gd name="connsiteX49" fmla="*/ 283740 w 290896"/>
                  <a:gd name="connsiteY49" fmla="*/ 168219 h 344744"/>
                  <a:gd name="connsiteX50" fmla="*/ 201823 w 290896"/>
                  <a:gd name="connsiteY50" fmla="*/ 163947 h 344744"/>
                  <a:gd name="connsiteX51" fmla="*/ 275825 w 290896"/>
                  <a:gd name="connsiteY51" fmla="*/ 188499 h 344744"/>
                  <a:gd name="connsiteX52" fmla="*/ 200168 w 290896"/>
                  <a:gd name="connsiteY52" fmla="*/ 177939 h 344744"/>
                  <a:gd name="connsiteX53" fmla="*/ 258311 w 290896"/>
                  <a:gd name="connsiteY53" fmla="*/ 201377 h 344744"/>
                  <a:gd name="connsiteX54" fmla="*/ 191981 w 290896"/>
                  <a:gd name="connsiteY54" fmla="*/ 184215 h 344744"/>
                  <a:gd name="connsiteX55" fmla="*/ 247802 w 290896"/>
                  <a:gd name="connsiteY55" fmla="*/ 215637 h 344744"/>
                  <a:gd name="connsiteX56" fmla="*/ 181904 w 290896"/>
                  <a:gd name="connsiteY56" fmla="*/ 199482 h 344744"/>
                  <a:gd name="connsiteX57" fmla="*/ 243154 w 290896"/>
                  <a:gd name="connsiteY57" fmla="*/ 231609 h 344744"/>
                  <a:gd name="connsiteX58" fmla="*/ 177101 w 290896"/>
                  <a:gd name="connsiteY58" fmla="*/ 212115 h 344744"/>
                  <a:gd name="connsiteX59" fmla="*/ 247708 w 290896"/>
                  <a:gd name="connsiteY59" fmla="*/ 262986 h 344744"/>
                  <a:gd name="connsiteX60" fmla="*/ 169461 w 290896"/>
                  <a:gd name="connsiteY60" fmla="*/ 230066 h 344744"/>
                  <a:gd name="connsiteX61" fmla="*/ 229407 w 290896"/>
                  <a:gd name="connsiteY61" fmla="*/ 275523 h 344744"/>
                  <a:gd name="connsiteX62" fmla="*/ 161197 w 290896"/>
                  <a:gd name="connsiteY62" fmla="*/ 234673 h 344744"/>
                  <a:gd name="connsiteX63" fmla="*/ 218026 w 290896"/>
                  <a:gd name="connsiteY63" fmla="*/ 304116 h 344744"/>
                  <a:gd name="connsiteX64" fmla="*/ 155372 w 290896"/>
                  <a:gd name="connsiteY64" fmla="*/ 241968 h 344744"/>
                  <a:gd name="connsiteX65" fmla="*/ 191740 w 290896"/>
                  <a:gd name="connsiteY65" fmla="*/ 318928 h 344744"/>
                  <a:gd name="connsiteX66" fmla="*/ 143288 w 290896"/>
                  <a:gd name="connsiteY66" fmla="*/ 255550 h 344744"/>
                  <a:gd name="connsiteX67" fmla="*/ 169073 w 290896"/>
                  <a:gd name="connsiteY67" fmla="*/ 328765 h 344744"/>
                  <a:gd name="connsiteX68" fmla="*/ 137264 w 290896"/>
                  <a:gd name="connsiteY68" fmla="*/ 266843 h 344744"/>
                  <a:gd name="connsiteX69" fmla="*/ 133933 w 290896"/>
                  <a:gd name="connsiteY69" fmla="*/ 343845 h 344744"/>
                  <a:gd name="connsiteX70" fmla="*/ 123138 w 290896"/>
                  <a:gd name="connsiteY70" fmla="*/ 269741 h 344744"/>
                  <a:gd name="connsiteX71" fmla="*/ 92900 w 290896"/>
                  <a:gd name="connsiteY71" fmla="*/ 331874 h 344744"/>
                  <a:gd name="connsiteX72" fmla="*/ 107402 w 290896"/>
                  <a:gd name="connsiteY72" fmla="*/ 262959 h 344744"/>
                  <a:gd name="connsiteX73" fmla="*/ 68160 w 290896"/>
                  <a:gd name="connsiteY73" fmla="*/ 305686 h 344744"/>
                  <a:gd name="connsiteX74" fmla="*/ 100873 w 290896"/>
                  <a:gd name="connsiteY74" fmla="*/ 255243 h 34474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290896" h="344744">
                    <a:moveTo>
                      <a:pt x="100865" y="255237"/>
                    </a:moveTo>
                    <a:cubicBezTo>
                      <a:pt x="100865" y="255237"/>
                      <a:pt x="32782" y="299419"/>
                      <a:pt x="32393" y="291079"/>
                    </a:cubicBezTo>
                    <a:cubicBezTo>
                      <a:pt x="32002" y="282739"/>
                      <a:pt x="98945" y="238882"/>
                      <a:pt x="98945" y="238882"/>
                    </a:cubicBezTo>
                    <a:cubicBezTo>
                      <a:pt x="98945" y="238882"/>
                      <a:pt x="34487" y="261751"/>
                      <a:pt x="33113" y="257072"/>
                    </a:cubicBezTo>
                    <a:cubicBezTo>
                      <a:pt x="31738" y="252392"/>
                      <a:pt x="96314" y="223860"/>
                      <a:pt x="96314" y="223860"/>
                    </a:cubicBezTo>
                    <a:cubicBezTo>
                      <a:pt x="96314" y="223860"/>
                      <a:pt x="25251" y="237340"/>
                      <a:pt x="24310" y="233667"/>
                    </a:cubicBezTo>
                    <a:cubicBezTo>
                      <a:pt x="23367" y="229991"/>
                      <a:pt x="94548" y="210841"/>
                      <a:pt x="94548" y="210841"/>
                    </a:cubicBezTo>
                    <a:cubicBezTo>
                      <a:pt x="94548" y="210841"/>
                      <a:pt x="9360" y="227219"/>
                      <a:pt x="7828" y="219208"/>
                    </a:cubicBezTo>
                    <a:cubicBezTo>
                      <a:pt x="6297" y="211193"/>
                      <a:pt x="90144" y="199138"/>
                      <a:pt x="90144" y="199138"/>
                    </a:cubicBezTo>
                    <a:cubicBezTo>
                      <a:pt x="90144" y="199138"/>
                      <a:pt x="5784" y="208521"/>
                      <a:pt x="3820" y="199503"/>
                    </a:cubicBezTo>
                    <a:cubicBezTo>
                      <a:pt x="1856" y="190485"/>
                      <a:pt x="95148" y="182504"/>
                      <a:pt x="95148" y="182504"/>
                    </a:cubicBezTo>
                    <a:cubicBezTo>
                      <a:pt x="95148" y="182504"/>
                      <a:pt x="3395" y="182160"/>
                      <a:pt x="3515" y="176493"/>
                    </a:cubicBezTo>
                    <a:cubicBezTo>
                      <a:pt x="3635" y="170825"/>
                      <a:pt x="99598" y="170530"/>
                      <a:pt x="99598" y="170530"/>
                    </a:cubicBezTo>
                    <a:cubicBezTo>
                      <a:pt x="99598" y="170530"/>
                      <a:pt x="-3050" y="159774"/>
                      <a:pt x="60" y="152127"/>
                    </a:cubicBezTo>
                    <a:cubicBezTo>
                      <a:pt x="3171" y="144480"/>
                      <a:pt x="102396" y="156212"/>
                      <a:pt x="102396" y="156212"/>
                    </a:cubicBezTo>
                    <a:cubicBezTo>
                      <a:pt x="102396" y="156212"/>
                      <a:pt x="1602" y="127463"/>
                      <a:pt x="5147" y="120819"/>
                    </a:cubicBezTo>
                    <a:cubicBezTo>
                      <a:pt x="8691" y="114179"/>
                      <a:pt x="112829" y="140286"/>
                      <a:pt x="112829" y="140286"/>
                    </a:cubicBezTo>
                    <a:cubicBezTo>
                      <a:pt x="112829" y="140286"/>
                      <a:pt x="12510" y="105203"/>
                      <a:pt x="17550" y="97571"/>
                    </a:cubicBezTo>
                    <a:cubicBezTo>
                      <a:pt x="22589" y="89939"/>
                      <a:pt x="114487" y="126294"/>
                      <a:pt x="114487" y="126294"/>
                    </a:cubicBezTo>
                    <a:cubicBezTo>
                      <a:pt x="114487" y="126294"/>
                      <a:pt x="32312" y="75339"/>
                      <a:pt x="39635" y="67056"/>
                    </a:cubicBezTo>
                    <a:cubicBezTo>
                      <a:pt x="46951" y="58770"/>
                      <a:pt x="122514" y="116679"/>
                      <a:pt x="122514" y="116679"/>
                    </a:cubicBezTo>
                    <a:cubicBezTo>
                      <a:pt x="122514" y="116679"/>
                      <a:pt x="56826" y="63844"/>
                      <a:pt x="63673" y="61895"/>
                    </a:cubicBezTo>
                    <a:cubicBezTo>
                      <a:pt x="70520" y="59945"/>
                      <a:pt x="132550" y="108749"/>
                      <a:pt x="132550" y="108749"/>
                    </a:cubicBezTo>
                    <a:cubicBezTo>
                      <a:pt x="132550" y="108749"/>
                      <a:pt x="84407" y="68382"/>
                      <a:pt x="92393" y="66107"/>
                    </a:cubicBezTo>
                    <a:cubicBezTo>
                      <a:pt x="100381" y="63832"/>
                      <a:pt x="141719" y="98816"/>
                      <a:pt x="141719" y="98816"/>
                    </a:cubicBezTo>
                    <a:cubicBezTo>
                      <a:pt x="141719" y="98816"/>
                      <a:pt x="99558" y="54489"/>
                      <a:pt x="104474" y="52524"/>
                    </a:cubicBezTo>
                    <a:cubicBezTo>
                      <a:pt x="109393" y="50560"/>
                      <a:pt x="149749" y="89204"/>
                      <a:pt x="149749" y="89204"/>
                    </a:cubicBezTo>
                    <a:cubicBezTo>
                      <a:pt x="149749" y="89204"/>
                      <a:pt x="106642" y="41205"/>
                      <a:pt x="113767" y="36920"/>
                    </a:cubicBezTo>
                    <a:cubicBezTo>
                      <a:pt x="120890" y="32639"/>
                      <a:pt x="159196" y="76935"/>
                      <a:pt x="159196" y="76935"/>
                    </a:cubicBezTo>
                    <a:cubicBezTo>
                      <a:pt x="159196" y="76935"/>
                      <a:pt x="118536" y="15281"/>
                      <a:pt x="135729" y="12075"/>
                    </a:cubicBezTo>
                    <a:cubicBezTo>
                      <a:pt x="152924" y="8866"/>
                      <a:pt x="164667" y="70307"/>
                      <a:pt x="164667" y="70307"/>
                    </a:cubicBezTo>
                    <a:cubicBezTo>
                      <a:pt x="164667" y="70307"/>
                      <a:pt x="156864" y="-5777"/>
                      <a:pt x="174449" y="-645"/>
                    </a:cubicBezTo>
                    <a:cubicBezTo>
                      <a:pt x="192035" y="4486"/>
                      <a:pt x="174583" y="68047"/>
                      <a:pt x="174583" y="68047"/>
                    </a:cubicBezTo>
                    <a:cubicBezTo>
                      <a:pt x="174583" y="68047"/>
                      <a:pt x="195375" y="18183"/>
                      <a:pt x="205170" y="21590"/>
                    </a:cubicBezTo>
                    <a:cubicBezTo>
                      <a:pt x="214966" y="24998"/>
                      <a:pt x="186265" y="78803"/>
                      <a:pt x="186265" y="78803"/>
                    </a:cubicBezTo>
                    <a:cubicBezTo>
                      <a:pt x="186265" y="78803"/>
                      <a:pt x="211266" y="28303"/>
                      <a:pt x="226449" y="39752"/>
                    </a:cubicBezTo>
                    <a:cubicBezTo>
                      <a:pt x="241632" y="51202"/>
                      <a:pt x="197279" y="83552"/>
                      <a:pt x="197279" y="83552"/>
                    </a:cubicBezTo>
                    <a:cubicBezTo>
                      <a:pt x="197279" y="83552"/>
                      <a:pt x="251321" y="27598"/>
                      <a:pt x="257651" y="39313"/>
                    </a:cubicBezTo>
                    <a:cubicBezTo>
                      <a:pt x="263982" y="51030"/>
                      <a:pt x="205305" y="90280"/>
                      <a:pt x="205305" y="90280"/>
                    </a:cubicBezTo>
                    <a:cubicBezTo>
                      <a:pt x="205305" y="90280"/>
                      <a:pt x="280426" y="56486"/>
                      <a:pt x="279756" y="66821"/>
                    </a:cubicBezTo>
                    <a:cubicBezTo>
                      <a:pt x="279083" y="77152"/>
                      <a:pt x="217698" y="99710"/>
                      <a:pt x="217698" y="99710"/>
                    </a:cubicBezTo>
                    <a:cubicBezTo>
                      <a:pt x="217698" y="99710"/>
                      <a:pt x="279086" y="77152"/>
                      <a:pt x="279555" y="87158"/>
                    </a:cubicBezTo>
                    <a:cubicBezTo>
                      <a:pt x="280024" y="97167"/>
                      <a:pt x="206991" y="117969"/>
                      <a:pt x="206991" y="117969"/>
                    </a:cubicBezTo>
                    <a:cubicBezTo>
                      <a:pt x="206991" y="117969"/>
                      <a:pt x="278053" y="104489"/>
                      <a:pt x="277658" y="112488"/>
                    </a:cubicBezTo>
                    <a:cubicBezTo>
                      <a:pt x="277262" y="120488"/>
                      <a:pt x="209900" y="130663"/>
                      <a:pt x="209900" y="130663"/>
                    </a:cubicBezTo>
                    <a:cubicBezTo>
                      <a:pt x="209900" y="130663"/>
                      <a:pt x="291311" y="115923"/>
                      <a:pt x="290560" y="124586"/>
                    </a:cubicBezTo>
                    <a:cubicBezTo>
                      <a:pt x="289810" y="133251"/>
                      <a:pt x="202380" y="142943"/>
                      <a:pt x="202380" y="142943"/>
                    </a:cubicBezTo>
                    <a:cubicBezTo>
                      <a:pt x="202380" y="142943"/>
                      <a:pt x="294330" y="139286"/>
                      <a:pt x="290788" y="145929"/>
                    </a:cubicBezTo>
                    <a:cubicBezTo>
                      <a:pt x="287245" y="152573"/>
                      <a:pt x="205721" y="156640"/>
                      <a:pt x="205721" y="156640"/>
                    </a:cubicBezTo>
                    <a:cubicBezTo>
                      <a:pt x="205721" y="156640"/>
                      <a:pt x="288345" y="159584"/>
                      <a:pt x="283740" y="168219"/>
                    </a:cubicBezTo>
                    <a:cubicBezTo>
                      <a:pt x="279134" y="176854"/>
                      <a:pt x="201823" y="163947"/>
                      <a:pt x="201823" y="163947"/>
                    </a:cubicBezTo>
                    <a:cubicBezTo>
                      <a:pt x="201823" y="163947"/>
                      <a:pt x="283975" y="173221"/>
                      <a:pt x="275825" y="188499"/>
                    </a:cubicBezTo>
                    <a:cubicBezTo>
                      <a:pt x="267675" y="203778"/>
                      <a:pt x="200168" y="177939"/>
                      <a:pt x="200168" y="177939"/>
                    </a:cubicBezTo>
                    <a:cubicBezTo>
                      <a:pt x="200168" y="177939"/>
                      <a:pt x="259220" y="196047"/>
                      <a:pt x="258311" y="201377"/>
                    </a:cubicBezTo>
                    <a:cubicBezTo>
                      <a:pt x="257405" y="206704"/>
                      <a:pt x="191981" y="184215"/>
                      <a:pt x="191981" y="184215"/>
                    </a:cubicBezTo>
                    <a:cubicBezTo>
                      <a:pt x="191981" y="184215"/>
                      <a:pt x="252839" y="208005"/>
                      <a:pt x="247802" y="215637"/>
                    </a:cubicBezTo>
                    <a:cubicBezTo>
                      <a:pt x="242763" y="223269"/>
                      <a:pt x="181904" y="199482"/>
                      <a:pt x="181904" y="199482"/>
                    </a:cubicBezTo>
                    <a:cubicBezTo>
                      <a:pt x="181904" y="199482"/>
                      <a:pt x="248626" y="224980"/>
                      <a:pt x="243154" y="231609"/>
                    </a:cubicBezTo>
                    <a:cubicBezTo>
                      <a:pt x="237683" y="238237"/>
                      <a:pt x="177101" y="212115"/>
                      <a:pt x="177101" y="212115"/>
                    </a:cubicBezTo>
                    <a:cubicBezTo>
                      <a:pt x="177101" y="212115"/>
                      <a:pt x="252393" y="256017"/>
                      <a:pt x="247708" y="262986"/>
                    </a:cubicBezTo>
                    <a:cubicBezTo>
                      <a:pt x="243024" y="269955"/>
                      <a:pt x="169461" y="230066"/>
                      <a:pt x="169461" y="230066"/>
                    </a:cubicBezTo>
                    <a:cubicBezTo>
                      <a:pt x="169461" y="230066"/>
                      <a:pt x="234092" y="268554"/>
                      <a:pt x="229407" y="275523"/>
                    </a:cubicBezTo>
                    <a:cubicBezTo>
                      <a:pt x="224722" y="282492"/>
                      <a:pt x="161197" y="234673"/>
                      <a:pt x="161197" y="234673"/>
                    </a:cubicBezTo>
                    <a:cubicBezTo>
                      <a:pt x="161197" y="234673"/>
                      <a:pt x="232350" y="297219"/>
                      <a:pt x="218026" y="304116"/>
                    </a:cubicBezTo>
                    <a:cubicBezTo>
                      <a:pt x="203702" y="311013"/>
                      <a:pt x="155372" y="241968"/>
                      <a:pt x="155372" y="241968"/>
                    </a:cubicBezTo>
                    <a:cubicBezTo>
                      <a:pt x="155372" y="241968"/>
                      <a:pt x="202641" y="313007"/>
                      <a:pt x="191740" y="318928"/>
                    </a:cubicBezTo>
                    <a:cubicBezTo>
                      <a:pt x="180839" y="324851"/>
                      <a:pt x="143288" y="255550"/>
                      <a:pt x="143288" y="255550"/>
                    </a:cubicBezTo>
                    <a:cubicBezTo>
                      <a:pt x="143288" y="255550"/>
                      <a:pt x="182923" y="328199"/>
                      <a:pt x="169073" y="328765"/>
                    </a:cubicBezTo>
                    <a:cubicBezTo>
                      <a:pt x="155223" y="329331"/>
                      <a:pt x="137264" y="266843"/>
                      <a:pt x="137264" y="266843"/>
                    </a:cubicBezTo>
                    <a:cubicBezTo>
                      <a:pt x="137264" y="266843"/>
                      <a:pt x="150930" y="344637"/>
                      <a:pt x="133933" y="343845"/>
                    </a:cubicBezTo>
                    <a:cubicBezTo>
                      <a:pt x="116936" y="343053"/>
                      <a:pt x="128568" y="270446"/>
                      <a:pt x="123138" y="269741"/>
                    </a:cubicBezTo>
                    <a:cubicBezTo>
                      <a:pt x="117709" y="269036"/>
                      <a:pt x="106786" y="340311"/>
                      <a:pt x="92900" y="331874"/>
                    </a:cubicBezTo>
                    <a:cubicBezTo>
                      <a:pt x="79014" y="323438"/>
                      <a:pt x="107402" y="262959"/>
                      <a:pt x="107402" y="262959"/>
                    </a:cubicBezTo>
                    <a:cubicBezTo>
                      <a:pt x="107402" y="262959"/>
                      <a:pt x="77128" y="316086"/>
                      <a:pt x="68160" y="305686"/>
                    </a:cubicBezTo>
                    <a:cubicBezTo>
                      <a:pt x="59193" y="295285"/>
                      <a:pt x="100795" y="253573"/>
                      <a:pt x="100873" y="255243"/>
                    </a:cubicBezTo>
                    <a:close/>
                  </a:path>
                </a:pathLst>
              </a:custGeom>
              <a:solidFill>
                <a:srgbClr val="90B400"/>
              </a:solidFill>
              <a:ln w="3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485" name="Freeform: Shape 484">
                <a:extLst>
                  <a:ext uri="{FF2B5EF4-FFF2-40B4-BE49-F238E27FC236}">
                    <a16:creationId xmlns:a16="http://schemas.microsoft.com/office/drawing/2014/main" id="{EB3FF2B0-7E05-452E-AAC5-1136C40399B4}"/>
                  </a:ext>
                </a:extLst>
              </p:cNvPr>
              <p:cNvSpPr/>
              <p:nvPr/>
            </p:nvSpPr>
            <p:spPr>
              <a:xfrm>
                <a:off x="5776208" y="3385336"/>
                <a:ext cx="246234" cy="303791"/>
              </a:xfrm>
              <a:custGeom>
                <a:avLst/>
                <a:gdLst>
                  <a:gd name="connsiteX0" fmla="*/ 82828 w 246234"/>
                  <a:gd name="connsiteY0" fmla="*/ 225626 h 303791"/>
                  <a:gd name="connsiteX1" fmla="*/ 24115 w 246234"/>
                  <a:gd name="connsiteY1" fmla="*/ 258435 h 303791"/>
                  <a:gd name="connsiteX2" fmla="*/ 81589 w 246234"/>
                  <a:gd name="connsiteY2" fmla="*/ 211288 h 303791"/>
                  <a:gd name="connsiteX3" fmla="*/ 25523 w 246234"/>
                  <a:gd name="connsiteY3" fmla="*/ 228528 h 303791"/>
                  <a:gd name="connsiteX4" fmla="*/ 79719 w 246234"/>
                  <a:gd name="connsiteY4" fmla="*/ 198130 h 303791"/>
                  <a:gd name="connsiteX5" fmla="*/ 18633 w 246234"/>
                  <a:gd name="connsiteY5" fmla="*/ 208118 h 303791"/>
                  <a:gd name="connsiteX6" fmla="*/ 78532 w 246234"/>
                  <a:gd name="connsiteY6" fmla="*/ 186720 h 303791"/>
                  <a:gd name="connsiteX7" fmla="*/ 5043 w 246234"/>
                  <a:gd name="connsiteY7" fmla="*/ 195720 h 303791"/>
                  <a:gd name="connsiteX8" fmla="*/ 75087 w 246234"/>
                  <a:gd name="connsiteY8" fmla="*/ 176515 h 303791"/>
                  <a:gd name="connsiteX9" fmla="*/ 2121 w 246234"/>
                  <a:gd name="connsiteY9" fmla="*/ 178477 h 303791"/>
                  <a:gd name="connsiteX10" fmla="*/ 79705 w 246234"/>
                  <a:gd name="connsiteY10" fmla="*/ 161797 h 303791"/>
                  <a:gd name="connsiteX11" fmla="*/ 2403 w 246234"/>
                  <a:gd name="connsiteY11" fmla="*/ 158254 h 303791"/>
                  <a:gd name="connsiteX12" fmla="*/ 83750 w 246234"/>
                  <a:gd name="connsiteY12" fmla="*/ 151188 h 303791"/>
                  <a:gd name="connsiteX13" fmla="*/ 57 w 246234"/>
                  <a:gd name="connsiteY13" fmla="*/ 136901 h 303791"/>
                  <a:gd name="connsiteX14" fmla="*/ 86451 w 246234"/>
                  <a:gd name="connsiteY14" fmla="*/ 138549 h 303791"/>
                  <a:gd name="connsiteX15" fmla="*/ 5090 w 246234"/>
                  <a:gd name="connsiteY15" fmla="*/ 109281 h 303791"/>
                  <a:gd name="connsiteX16" fmla="*/ 95640 w 246234"/>
                  <a:gd name="connsiteY16" fmla="*/ 124349 h 303791"/>
                  <a:gd name="connsiteX17" fmla="*/ 16116 w 246234"/>
                  <a:gd name="connsiteY17" fmla="*/ 88609 h 303791"/>
                  <a:gd name="connsiteX18" fmla="*/ 97369 w 246234"/>
                  <a:gd name="connsiteY18" fmla="*/ 112017 h 303791"/>
                  <a:gd name="connsiteX19" fmla="*/ 35496 w 246234"/>
                  <a:gd name="connsiteY19" fmla="*/ 61363 h 303791"/>
                  <a:gd name="connsiteX20" fmla="*/ 104380 w 246234"/>
                  <a:gd name="connsiteY20" fmla="*/ 103415 h 303791"/>
                  <a:gd name="connsiteX21" fmla="*/ 55935 w 246234"/>
                  <a:gd name="connsiteY21" fmla="*/ 56373 h 303791"/>
                  <a:gd name="connsiteX22" fmla="*/ 113046 w 246234"/>
                  <a:gd name="connsiteY22" fmla="*/ 96256 h 303791"/>
                  <a:gd name="connsiteX23" fmla="*/ 80109 w 246234"/>
                  <a:gd name="connsiteY23" fmla="*/ 59531 h 303791"/>
                  <a:gd name="connsiteX24" fmla="*/ 121031 w 246234"/>
                  <a:gd name="connsiteY24" fmla="*/ 87347 h 303791"/>
                  <a:gd name="connsiteX25" fmla="*/ 90641 w 246234"/>
                  <a:gd name="connsiteY25" fmla="*/ 47362 h 303791"/>
                  <a:gd name="connsiteX26" fmla="*/ 128044 w 246234"/>
                  <a:gd name="connsiteY26" fmla="*/ 78744 h 303791"/>
                  <a:gd name="connsiteX27" fmla="*/ 98860 w 246234"/>
                  <a:gd name="connsiteY27" fmla="*/ 33469 h 303791"/>
                  <a:gd name="connsiteX28" fmla="*/ 136317 w 246234"/>
                  <a:gd name="connsiteY28" fmla="*/ 67780 h 303791"/>
                  <a:gd name="connsiteX29" fmla="*/ 118007 w 246234"/>
                  <a:gd name="connsiteY29" fmla="*/ 11209 h 303791"/>
                  <a:gd name="connsiteX30" fmla="*/ 141097 w 246234"/>
                  <a:gd name="connsiteY30" fmla="*/ 61851 h 303791"/>
                  <a:gd name="connsiteX31" fmla="*/ 151031 w 246234"/>
                  <a:gd name="connsiteY31" fmla="*/ -707 h 303791"/>
                  <a:gd name="connsiteX32" fmla="*/ 149530 w 246234"/>
                  <a:gd name="connsiteY32" fmla="*/ 59675 h 303791"/>
                  <a:gd name="connsiteX33" fmla="*/ 176473 w 246234"/>
                  <a:gd name="connsiteY33" fmla="*/ 18256 h 303791"/>
                  <a:gd name="connsiteX34" fmla="*/ 159151 w 246234"/>
                  <a:gd name="connsiteY34" fmla="*/ 68910 h 303791"/>
                  <a:gd name="connsiteX35" fmla="*/ 194030 w 246234"/>
                  <a:gd name="connsiteY35" fmla="*/ 33818 h 303791"/>
                  <a:gd name="connsiteX36" fmla="*/ 168348 w 246234"/>
                  <a:gd name="connsiteY36" fmla="*/ 72875 h 303791"/>
                  <a:gd name="connsiteX37" fmla="*/ 220409 w 246234"/>
                  <a:gd name="connsiteY37" fmla="*/ 32842 h 303791"/>
                  <a:gd name="connsiteX38" fmla="*/ 174970 w 246234"/>
                  <a:gd name="connsiteY38" fmla="*/ 78639 h 303791"/>
                  <a:gd name="connsiteX39" fmla="*/ 238442 w 246234"/>
                  <a:gd name="connsiteY39" fmla="*/ 56602 h 303791"/>
                  <a:gd name="connsiteX40" fmla="*/ 185221 w 246234"/>
                  <a:gd name="connsiteY40" fmla="*/ 86693 h 303791"/>
                  <a:gd name="connsiteX41" fmla="*/ 237795 w 246234"/>
                  <a:gd name="connsiteY41" fmla="*/ 74487 h 303791"/>
                  <a:gd name="connsiteX42" fmla="*/ 175744 w 246234"/>
                  <a:gd name="connsiteY42" fmla="*/ 102948 h 303791"/>
                  <a:gd name="connsiteX43" fmla="*/ 235597 w 246234"/>
                  <a:gd name="connsiteY43" fmla="*/ 96786 h 303791"/>
                  <a:gd name="connsiteX44" fmla="*/ 177902 w 246234"/>
                  <a:gd name="connsiteY44" fmla="*/ 114050 h 303791"/>
                  <a:gd name="connsiteX45" fmla="*/ 246217 w 246234"/>
                  <a:gd name="connsiteY45" fmla="*/ 107178 h 303791"/>
                  <a:gd name="connsiteX46" fmla="*/ 171260 w 246234"/>
                  <a:gd name="connsiteY46" fmla="*/ 124990 h 303791"/>
                  <a:gd name="connsiteX47" fmla="*/ 245909 w 246234"/>
                  <a:gd name="connsiteY47" fmla="*/ 125933 h 303791"/>
                  <a:gd name="connsiteX48" fmla="*/ 173760 w 246234"/>
                  <a:gd name="connsiteY48" fmla="*/ 136967 h 303791"/>
                  <a:gd name="connsiteX49" fmla="*/ 239427 w 246234"/>
                  <a:gd name="connsiteY49" fmla="*/ 145662 h 303791"/>
                  <a:gd name="connsiteX50" fmla="*/ 170295 w 246234"/>
                  <a:gd name="connsiteY50" fmla="*/ 143463 h 303791"/>
                  <a:gd name="connsiteX51" fmla="*/ 232259 w 246234"/>
                  <a:gd name="connsiteY51" fmla="*/ 163641 h 303791"/>
                  <a:gd name="connsiteX52" fmla="*/ 168566 w 246234"/>
                  <a:gd name="connsiteY52" fmla="*/ 155795 h 303791"/>
                  <a:gd name="connsiteX53" fmla="*/ 217155 w 246234"/>
                  <a:gd name="connsiteY53" fmla="*/ 175292 h 303791"/>
                  <a:gd name="connsiteX54" fmla="*/ 161498 w 246234"/>
                  <a:gd name="connsiteY54" fmla="*/ 161468 h 303791"/>
                  <a:gd name="connsiteX55" fmla="*/ 207936 w 246234"/>
                  <a:gd name="connsiteY55" fmla="*/ 188028 h 303791"/>
                  <a:gd name="connsiteX56" fmla="*/ 152621 w 246234"/>
                  <a:gd name="connsiteY56" fmla="*/ 175078 h 303791"/>
                  <a:gd name="connsiteX57" fmla="*/ 203633 w 246234"/>
                  <a:gd name="connsiteY57" fmla="*/ 202156 h 303791"/>
                  <a:gd name="connsiteX58" fmla="*/ 148264 w 246234"/>
                  <a:gd name="connsiteY58" fmla="*/ 186277 h 303791"/>
                  <a:gd name="connsiteX59" fmla="*/ 206743 w 246234"/>
                  <a:gd name="connsiteY59" fmla="*/ 229655 h 303791"/>
                  <a:gd name="connsiteX60" fmla="*/ 141384 w 246234"/>
                  <a:gd name="connsiteY60" fmla="*/ 202201 h 303791"/>
                  <a:gd name="connsiteX61" fmla="*/ 190982 w 246234"/>
                  <a:gd name="connsiteY61" fmla="*/ 241023 h 303791"/>
                  <a:gd name="connsiteX62" fmla="*/ 134293 w 246234"/>
                  <a:gd name="connsiteY62" fmla="*/ 206410 h 303791"/>
                  <a:gd name="connsiteX63" fmla="*/ 180694 w 246234"/>
                  <a:gd name="connsiteY63" fmla="*/ 266374 h 303791"/>
                  <a:gd name="connsiteX64" fmla="*/ 129199 w 246234"/>
                  <a:gd name="connsiteY64" fmla="*/ 212930 h 303791"/>
                  <a:gd name="connsiteX65" fmla="*/ 158128 w 246234"/>
                  <a:gd name="connsiteY65" fmla="*/ 279893 h 303791"/>
                  <a:gd name="connsiteX66" fmla="*/ 118668 w 246234"/>
                  <a:gd name="connsiteY66" fmla="*/ 225099 h 303791"/>
                  <a:gd name="connsiteX67" fmla="*/ 138741 w 246234"/>
                  <a:gd name="connsiteY67" fmla="*/ 288971 h 303791"/>
                  <a:gd name="connsiteX68" fmla="*/ 113311 w 246234"/>
                  <a:gd name="connsiteY68" fmla="*/ 235141 h 303791"/>
                  <a:gd name="connsiteX69" fmla="*/ 108687 w 246234"/>
                  <a:gd name="connsiteY69" fmla="*/ 302894 h 303791"/>
                  <a:gd name="connsiteX70" fmla="*/ 101305 w 246234"/>
                  <a:gd name="connsiteY70" fmla="*/ 237956 h 303791"/>
                  <a:gd name="connsiteX71" fmla="*/ 74289 w 246234"/>
                  <a:gd name="connsiteY71" fmla="*/ 293147 h 303791"/>
                  <a:gd name="connsiteX72" fmla="*/ 88165 w 246234"/>
                  <a:gd name="connsiteY72" fmla="*/ 232288 h 303791"/>
                  <a:gd name="connsiteX73" fmla="*/ 53996 w 246234"/>
                  <a:gd name="connsiteY73" fmla="*/ 270592 h 303791"/>
                  <a:gd name="connsiteX74" fmla="*/ 82829 w 246234"/>
                  <a:gd name="connsiteY74" fmla="*/ 225626 h 3037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</a:cxnLst>
                <a:rect l="l" t="t" r="r" b="b"/>
                <a:pathLst>
                  <a:path w="246234" h="303791">
                    <a:moveTo>
                      <a:pt x="82828" y="225626"/>
                    </a:moveTo>
                    <a:cubicBezTo>
                      <a:pt x="82828" y="225626"/>
                      <a:pt x="24249" y="265756"/>
                      <a:pt x="24115" y="258435"/>
                    </a:cubicBezTo>
                    <a:cubicBezTo>
                      <a:pt x="23981" y="251110"/>
                      <a:pt x="81589" y="211288"/>
                      <a:pt x="81589" y="211288"/>
                    </a:cubicBezTo>
                    <a:cubicBezTo>
                      <a:pt x="81589" y="211288"/>
                      <a:pt x="26575" y="232614"/>
                      <a:pt x="25523" y="228528"/>
                    </a:cubicBezTo>
                    <a:cubicBezTo>
                      <a:pt x="24470" y="224439"/>
                      <a:pt x="79719" y="198130"/>
                      <a:pt x="79719" y="198130"/>
                    </a:cubicBezTo>
                    <a:cubicBezTo>
                      <a:pt x="79719" y="198130"/>
                      <a:pt x="19343" y="211330"/>
                      <a:pt x="18633" y="208118"/>
                    </a:cubicBezTo>
                    <a:cubicBezTo>
                      <a:pt x="17922" y="204903"/>
                      <a:pt x="78532" y="186720"/>
                      <a:pt x="78532" y="186720"/>
                    </a:cubicBezTo>
                    <a:cubicBezTo>
                      <a:pt x="78532" y="186720"/>
                      <a:pt x="6149" y="202734"/>
                      <a:pt x="5043" y="195720"/>
                    </a:cubicBezTo>
                    <a:cubicBezTo>
                      <a:pt x="3937" y="188703"/>
                      <a:pt x="75087" y="176515"/>
                      <a:pt x="75087" y="176515"/>
                    </a:cubicBezTo>
                    <a:cubicBezTo>
                      <a:pt x="75087" y="176515"/>
                      <a:pt x="3569" y="186365"/>
                      <a:pt x="2121" y="178477"/>
                    </a:cubicBezTo>
                    <a:cubicBezTo>
                      <a:pt x="673" y="170586"/>
                      <a:pt x="79705" y="161797"/>
                      <a:pt x="79705" y="161797"/>
                    </a:cubicBezTo>
                    <a:cubicBezTo>
                      <a:pt x="79705" y="161797"/>
                      <a:pt x="2168" y="163240"/>
                      <a:pt x="2403" y="158254"/>
                    </a:cubicBezTo>
                    <a:cubicBezTo>
                      <a:pt x="2637" y="153270"/>
                      <a:pt x="83750" y="151188"/>
                      <a:pt x="83750" y="151188"/>
                    </a:cubicBezTo>
                    <a:cubicBezTo>
                      <a:pt x="83750" y="151188"/>
                      <a:pt x="-2751" y="143680"/>
                      <a:pt x="57" y="136901"/>
                    </a:cubicBezTo>
                    <a:cubicBezTo>
                      <a:pt x="2866" y="130119"/>
                      <a:pt x="86451" y="138549"/>
                      <a:pt x="86451" y="138549"/>
                    </a:cubicBezTo>
                    <a:cubicBezTo>
                      <a:pt x="86451" y="138549"/>
                      <a:pt x="1940" y="115189"/>
                      <a:pt x="5090" y="109281"/>
                    </a:cubicBezTo>
                    <a:cubicBezTo>
                      <a:pt x="8241" y="103375"/>
                      <a:pt x="95640" y="124349"/>
                      <a:pt x="95640" y="124349"/>
                    </a:cubicBezTo>
                    <a:cubicBezTo>
                      <a:pt x="95640" y="124349"/>
                      <a:pt x="11679" y="95412"/>
                      <a:pt x="16116" y="88609"/>
                    </a:cubicBezTo>
                    <a:cubicBezTo>
                      <a:pt x="20554" y="81803"/>
                      <a:pt x="97369" y="112017"/>
                      <a:pt x="97369" y="112017"/>
                    </a:cubicBezTo>
                    <a:cubicBezTo>
                      <a:pt x="97369" y="112017"/>
                      <a:pt x="29115" y="68784"/>
                      <a:pt x="35496" y="61363"/>
                    </a:cubicBezTo>
                    <a:cubicBezTo>
                      <a:pt x="41878" y="53945"/>
                      <a:pt x="104380" y="103415"/>
                      <a:pt x="104380" y="103415"/>
                    </a:cubicBezTo>
                    <a:cubicBezTo>
                      <a:pt x="104380" y="103415"/>
                      <a:pt x="50104" y="58217"/>
                      <a:pt x="55935" y="56373"/>
                    </a:cubicBezTo>
                    <a:cubicBezTo>
                      <a:pt x="61767" y="54529"/>
                      <a:pt x="113046" y="96256"/>
                      <a:pt x="113046" y="96256"/>
                    </a:cubicBezTo>
                    <a:cubicBezTo>
                      <a:pt x="113046" y="96256"/>
                      <a:pt x="73304" y="61685"/>
                      <a:pt x="80109" y="59531"/>
                    </a:cubicBezTo>
                    <a:cubicBezTo>
                      <a:pt x="86914" y="57380"/>
                      <a:pt x="121031" y="87347"/>
                      <a:pt x="121031" y="87347"/>
                    </a:cubicBezTo>
                    <a:cubicBezTo>
                      <a:pt x="121031" y="87347"/>
                      <a:pt x="86436" y="49181"/>
                      <a:pt x="90641" y="47362"/>
                    </a:cubicBezTo>
                    <a:cubicBezTo>
                      <a:pt x="94844" y="45542"/>
                      <a:pt x="128044" y="78744"/>
                      <a:pt x="128044" y="78744"/>
                    </a:cubicBezTo>
                    <a:cubicBezTo>
                      <a:pt x="128044" y="78744"/>
                      <a:pt x="92739" y="37367"/>
                      <a:pt x="98860" y="33469"/>
                    </a:cubicBezTo>
                    <a:cubicBezTo>
                      <a:pt x="104981" y="29570"/>
                      <a:pt x="136317" y="67780"/>
                      <a:pt x="136317" y="67780"/>
                    </a:cubicBezTo>
                    <a:cubicBezTo>
                      <a:pt x="136317" y="67780"/>
                      <a:pt x="103399" y="14354"/>
                      <a:pt x="118007" y="11209"/>
                    </a:cubicBezTo>
                    <a:cubicBezTo>
                      <a:pt x="132615" y="8063"/>
                      <a:pt x="141097" y="61851"/>
                      <a:pt x="141097" y="61851"/>
                    </a:cubicBezTo>
                    <a:cubicBezTo>
                      <a:pt x="141097" y="61851"/>
                      <a:pt x="136289" y="-4883"/>
                      <a:pt x="151031" y="-707"/>
                    </a:cubicBezTo>
                    <a:cubicBezTo>
                      <a:pt x="165773" y="3469"/>
                      <a:pt x="149530" y="59675"/>
                      <a:pt x="149530" y="59675"/>
                    </a:cubicBezTo>
                    <a:cubicBezTo>
                      <a:pt x="149530" y="59675"/>
                      <a:pt x="168274" y="15448"/>
                      <a:pt x="176473" y="18256"/>
                    </a:cubicBezTo>
                    <a:cubicBezTo>
                      <a:pt x="184672" y="21064"/>
                      <a:pt x="159151" y="68910"/>
                      <a:pt x="159151" y="68910"/>
                    </a:cubicBezTo>
                    <a:cubicBezTo>
                      <a:pt x="159151" y="68910"/>
                      <a:pt x="181467" y="24041"/>
                      <a:pt x="194030" y="33818"/>
                    </a:cubicBezTo>
                    <a:cubicBezTo>
                      <a:pt x="206593" y="43595"/>
                      <a:pt x="168348" y="72875"/>
                      <a:pt x="168348" y="72875"/>
                    </a:cubicBezTo>
                    <a:cubicBezTo>
                      <a:pt x="168348" y="72875"/>
                      <a:pt x="215335" y="22661"/>
                      <a:pt x="220409" y="32842"/>
                    </a:cubicBezTo>
                    <a:cubicBezTo>
                      <a:pt x="225484" y="43023"/>
                      <a:pt x="174970" y="78639"/>
                      <a:pt x="174970" y="78639"/>
                    </a:cubicBezTo>
                    <a:cubicBezTo>
                      <a:pt x="174970" y="78639"/>
                      <a:pt x="239253" y="47506"/>
                      <a:pt x="238442" y="56602"/>
                    </a:cubicBezTo>
                    <a:cubicBezTo>
                      <a:pt x="237631" y="65698"/>
                      <a:pt x="185221" y="86693"/>
                      <a:pt x="185221" y="86693"/>
                    </a:cubicBezTo>
                    <a:cubicBezTo>
                      <a:pt x="185221" y="86693"/>
                      <a:pt x="237631" y="65698"/>
                      <a:pt x="237795" y="74487"/>
                    </a:cubicBezTo>
                    <a:cubicBezTo>
                      <a:pt x="237956" y="83273"/>
                      <a:pt x="175744" y="102948"/>
                      <a:pt x="175744" y="102948"/>
                    </a:cubicBezTo>
                    <a:cubicBezTo>
                      <a:pt x="175744" y="102948"/>
                      <a:pt x="236120" y="89748"/>
                      <a:pt x="235597" y="96786"/>
                    </a:cubicBezTo>
                    <a:cubicBezTo>
                      <a:pt x="235074" y="103827"/>
                      <a:pt x="177902" y="114050"/>
                      <a:pt x="177902" y="114050"/>
                    </a:cubicBezTo>
                    <a:cubicBezTo>
                      <a:pt x="177902" y="114050"/>
                      <a:pt x="247055" y="99546"/>
                      <a:pt x="246217" y="107178"/>
                    </a:cubicBezTo>
                    <a:cubicBezTo>
                      <a:pt x="245379" y="114810"/>
                      <a:pt x="171260" y="124990"/>
                      <a:pt x="171260" y="124990"/>
                    </a:cubicBezTo>
                    <a:cubicBezTo>
                      <a:pt x="171260" y="124990"/>
                      <a:pt x="249059" y="120028"/>
                      <a:pt x="245909" y="125933"/>
                    </a:cubicBezTo>
                    <a:cubicBezTo>
                      <a:pt x="242758" y="131842"/>
                      <a:pt x="173760" y="136967"/>
                      <a:pt x="173760" y="136967"/>
                    </a:cubicBezTo>
                    <a:cubicBezTo>
                      <a:pt x="173760" y="136967"/>
                      <a:pt x="243522" y="137982"/>
                      <a:pt x="239427" y="145662"/>
                    </a:cubicBezTo>
                    <a:cubicBezTo>
                      <a:pt x="235331" y="153343"/>
                      <a:pt x="170295" y="143463"/>
                      <a:pt x="170295" y="143463"/>
                    </a:cubicBezTo>
                    <a:cubicBezTo>
                      <a:pt x="170295" y="143463"/>
                      <a:pt x="239508" y="150055"/>
                      <a:pt x="232259" y="163641"/>
                    </a:cubicBezTo>
                    <a:cubicBezTo>
                      <a:pt x="225012" y="177229"/>
                      <a:pt x="168566" y="155795"/>
                      <a:pt x="168566" y="155795"/>
                    </a:cubicBezTo>
                    <a:cubicBezTo>
                      <a:pt x="168566" y="155795"/>
                      <a:pt x="218050" y="170592"/>
                      <a:pt x="217155" y="175292"/>
                    </a:cubicBezTo>
                    <a:cubicBezTo>
                      <a:pt x="216264" y="179995"/>
                      <a:pt x="161498" y="161468"/>
                      <a:pt x="161498" y="161468"/>
                    </a:cubicBezTo>
                    <a:cubicBezTo>
                      <a:pt x="161498" y="161468"/>
                      <a:pt x="212376" y="181224"/>
                      <a:pt x="207936" y="188028"/>
                    </a:cubicBezTo>
                    <a:cubicBezTo>
                      <a:pt x="203498" y="194834"/>
                      <a:pt x="152621" y="175078"/>
                      <a:pt x="152621" y="175078"/>
                    </a:cubicBezTo>
                    <a:cubicBezTo>
                      <a:pt x="152621" y="175078"/>
                      <a:pt x="208412" y="196226"/>
                      <a:pt x="203633" y="202156"/>
                    </a:cubicBezTo>
                    <a:cubicBezTo>
                      <a:pt x="198853" y="208088"/>
                      <a:pt x="148264" y="186277"/>
                      <a:pt x="148264" y="186277"/>
                    </a:cubicBezTo>
                    <a:cubicBezTo>
                      <a:pt x="148264" y="186277"/>
                      <a:pt x="210868" y="223439"/>
                      <a:pt x="206743" y="229655"/>
                    </a:cubicBezTo>
                    <a:cubicBezTo>
                      <a:pt x="202620" y="235868"/>
                      <a:pt x="141384" y="202201"/>
                      <a:pt x="141384" y="202201"/>
                    </a:cubicBezTo>
                    <a:cubicBezTo>
                      <a:pt x="141384" y="202201"/>
                      <a:pt x="195104" y="234807"/>
                      <a:pt x="190982" y="241023"/>
                    </a:cubicBezTo>
                    <a:cubicBezTo>
                      <a:pt x="186860" y="247235"/>
                      <a:pt x="134293" y="206410"/>
                      <a:pt x="134293" y="206410"/>
                    </a:cubicBezTo>
                    <a:cubicBezTo>
                      <a:pt x="134293" y="206410"/>
                      <a:pt x="192959" y="260041"/>
                      <a:pt x="180694" y="266374"/>
                    </a:cubicBezTo>
                    <a:cubicBezTo>
                      <a:pt x="168426" y="272710"/>
                      <a:pt x="129199" y="212930"/>
                      <a:pt x="129199" y="212930"/>
                    </a:cubicBezTo>
                    <a:cubicBezTo>
                      <a:pt x="129199" y="212930"/>
                      <a:pt x="167480" y="274479"/>
                      <a:pt x="158128" y="279893"/>
                    </a:cubicBezTo>
                    <a:cubicBezTo>
                      <a:pt x="148776" y="285304"/>
                      <a:pt x="118668" y="225099"/>
                      <a:pt x="118668" y="225099"/>
                    </a:cubicBezTo>
                    <a:cubicBezTo>
                      <a:pt x="118668" y="225099"/>
                      <a:pt x="150459" y="288212"/>
                      <a:pt x="138741" y="288971"/>
                    </a:cubicBezTo>
                    <a:cubicBezTo>
                      <a:pt x="127022" y="289730"/>
                      <a:pt x="113311" y="235141"/>
                      <a:pt x="113311" y="235141"/>
                    </a:cubicBezTo>
                    <a:cubicBezTo>
                      <a:pt x="113311" y="235141"/>
                      <a:pt x="123034" y="303268"/>
                      <a:pt x="108687" y="302894"/>
                    </a:cubicBezTo>
                    <a:cubicBezTo>
                      <a:pt x="94341" y="302520"/>
                      <a:pt x="105877" y="238474"/>
                      <a:pt x="101305" y="237956"/>
                    </a:cubicBezTo>
                    <a:cubicBezTo>
                      <a:pt x="96733" y="237437"/>
                      <a:pt x="85826" y="300303"/>
                      <a:pt x="74289" y="293147"/>
                    </a:cubicBezTo>
                    <a:cubicBezTo>
                      <a:pt x="62751" y="285991"/>
                      <a:pt x="88165" y="232288"/>
                      <a:pt x="88165" y="232288"/>
                    </a:cubicBezTo>
                    <a:cubicBezTo>
                      <a:pt x="88165" y="232288"/>
                      <a:pt x="61330" y="279568"/>
                      <a:pt x="53996" y="270592"/>
                    </a:cubicBezTo>
                    <a:cubicBezTo>
                      <a:pt x="46661" y="261616"/>
                      <a:pt x="82802" y="224162"/>
                      <a:pt x="82829" y="225626"/>
                    </a:cubicBezTo>
                    <a:close/>
                  </a:path>
                </a:pathLst>
              </a:custGeom>
              <a:solidFill>
                <a:srgbClr val="AAD400"/>
              </a:solidFill>
              <a:ln w="3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grpSp>
            <p:nvGrpSpPr>
              <p:cNvPr id="486" name="Graphic 424">
                <a:extLst>
                  <a:ext uri="{FF2B5EF4-FFF2-40B4-BE49-F238E27FC236}">
                    <a16:creationId xmlns:a16="http://schemas.microsoft.com/office/drawing/2014/main" id="{A1E498C5-AC26-436D-84F8-D429505C4B20}"/>
                  </a:ext>
                </a:extLst>
              </p:cNvPr>
              <p:cNvGrpSpPr/>
              <p:nvPr/>
            </p:nvGrpSpPr>
            <p:grpSpPr>
              <a:xfrm>
                <a:off x="5763035" y="3391680"/>
                <a:ext cx="261924" cy="275797"/>
                <a:chOff x="5763035" y="3391680"/>
                <a:chExt cx="261924" cy="275797"/>
              </a:xfrm>
              <a:solidFill>
                <a:srgbClr val="222B00"/>
              </a:solidFill>
            </p:grpSpPr>
            <p:sp>
              <p:nvSpPr>
                <p:cNvPr id="487" name="Freeform: Shape 486">
                  <a:extLst>
                    <a:ext uri="{FF2B5EF4-FFF2-40B4-BE49-F238E27FC236}">
                      <a16:creationId xmlns:a16="http://schemas.microsoft.com/office/drawing/2014/main" id="{6A21DFF9-099F-4354-B9E9-C09B625130AC}"/>
                    </a:ext>
                  </a:extLst>
                </p:cNvPr>
                <p:cNvSpPr/>
                <p:nvPr/>
              </p:nvSpPr>
              <p:spPr>
                <a:xfrm>
                  <a:off x="5821402" y="3560317"/>
                  <a:ext cx="14513" cy="12289"/>
                </a:xfrm>
                <a:custGeom>
                  <a:avLst/>
                  <a:gdLst>
                    <a:gd name="connsiteX0" fmla="*/ 5450 w 14513"/>
                    <a:gd name="connsiteY0" fmla="*/ 1856 h 12289"/>
                    <a:gd name="connsiteX1" fmla="*/ 12707 w 14513"/>
                    <a:gd name="connsiteY1" fmla="*/ 4288 h 12289"/>
                    <a:gd name="connsiteX2" fmla="*/ 9064 w 14513"/>
                    <a:gd name="connsiteY2" fmla="*/ 10433 h 12289"/>
                    <a:gd name="connsiteX3" fmla="*/ 1807 w 14513"/>
                    <a:gd name="connsiteY3" fmla="*/ 8001 h 12289"/>
                    <a:gd name="connsiteX4" fmla="*/ 5450 w 14513"/>
                    <a:gd name="connsiteY4" fmla="*/ 1856 h 1228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13" h="12289">
                      <a:moveTo>
                        <a:pt x="5450" y="1856"/>
                      </a:moveTo>
                      <a:cubicBezTo>
                        <a:pt x="8461" y="830"/>
                        <a:pt x="11708" y="1919"/>
                        <a:pt x="12707" y="4288"/>
                      </a:cubicBezTo>
                      <a:cubicBezTo>
                        <a:pt x="13705" y="6658"/>
                        <a:pt x="12075" y="9407"/>
                        <a:pt x="9064" y="10433"/>
                      </a:cubicBezTo>
                      <a:cubicBezTo>
                        <a:pt x="6052" y="11459"/>
                        <a:pt x="2805" y="10370"/>
                        <a:pt x="1807" y="8001"/>
                      </a:cubicBezTo>
                      <a:cubicBezTo>
                        <a:pt x="809" y="5631"/>
                        <a:pt x="2438" y="2882"/>
                        <a:pt x="5450" y="1856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8" name="Freeform: Shape 487">
                  <a:extLst>
                    <a:ext uri="{FF2B5EF4-FFF2-40B4-BE49-F238E27FC236}">
                      <a16:creationId xmlns:a16="http://schemas.microsoft.com/office/drawing/2014/main" id="{3FF50E86-AC56-4298-9357-5195D9D17D80}"/>
                    </a:ext>
                  </a:extLst>
                </p:cNvPr>
                <p:cNvSpPr/>
                <p:nvPr/>
              </p:nvSpPr>
              <p:spPr>
                <a:xfrm>
                  <a:off x="5833250" y="3530275"/>
                  <a:ext cx="14582" cy="13109"/>
                </a:xfrm>
                <a:custGeom>
                  <a:avLst/>
                  <a:gdLst>
                    <a:gd name="connsiteX0" fmla="*/ 9654 w 14582"/>
                    <a:gd name="connsiteY0" fmla="*/ 2125 h 13109"/>
                    <a:gd name="connsiteX1" fmla="*/ 12219 w 14582"/>
                    <a:gd name="connsiteY1" fmla="*/ 8681 h 13109"/>
                    <a:gd name="connsiteX2" fmla="*/ 4929 w 14582"/>
                    <a:gd name="connsiteY2" fmla="*/ 10984 h 13109"/>
                    <a:gd name="connsiteX3" fmla="*/ 2362 w 14582"/>
                    <a:gd name="connsiteY3" fmla="*/ 4431 h 13109"/>
                    <a:gd name="connsiteX4" fmla="*/ 9654 w 14582"/>
                    <a:gd name="connsiteY4" fmla="*/ 2125 h 1310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82" h="13109">
                      <a:moveTo>
                        <a:pt x="9654" y="2125"/>
                      </a:moveTo>
                      <a:cubicBezTo>
                        <a:pt x="12377" y="3299"/>
                        <a:pt x="13525" y="6233"/>
                        <a:pt x="12219" y="8681"/>
                      </a:cubicBezTo>
                      <a:cubicBezTo>
                        <a:pt x="10915" y="11126"/>
                        <a:pt x="7651" y="12158"/>
                        <a:pt x="4929" y="10984"/>
                      </a:cubicBezTo>
                      <a:cubicBezTo>
                        <a:pt x="2206" y="9810"/>
                        <a:pt x="1058" y="6876"/>
                        <a:pt x="2362" y="4431"/>
                      </a:cubicBezTo>
                      <a:cubicBezTo>
                        <a:pt x="3668" y="1983"/>
                        <a:pt x="6932" y="951"/>
                        <a:pt x="9654" y="2125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89" name="Freeform: Shape 488">
                  <a:extLst>
                    <a:ext uri="{FF2B5EF4-FFF2-40B4-BE49-F238E27FC236}">
                      <a16:creationId xmlns:a16="http://schemas.microsoft.com/office/drawing/2014/main" id="{7AC52CFB-3D60-4BAB-A84F-CC85705FA825}"/>
                    </a:ext>
                  </a:extLst>
                </p:cNvPr>
                <p:cNvSpPr/>
                <p:nvPr/>
              </p:nvSpPr>
              <p:spPr>
                <a:xfrm>
                  <a:off x="5829970" y="3516453"/>
                  <a:ext cx="17108" cy="9821"/>
                </a:xfrm>
                <a:custGeom>
                  <a:avLst/>
                  <a:gdLst>
                    <a:gd name="connsiteX0" fmla="*/ 9173 w 17108"/>
                    <a:gd name="connsiteY0" fmla="*/ 1020 h 9821"/>
                    <a:gd name="connsiteX1" fmla="*/ 16489 w 17108"/>
                    <a:gd name="connsiteY1" fmla="*/ 5932 h 9821"/>
                    <a:gd name="connsiteX2" fmla="*/ 7936 w 17108"/>
                    <a:gd name="connsiteY2" fmla="*/ 8802 h 9821"/>
                    <a:gd name="connsiteX3" fmla="*/ 618 w 17108"/>
                    <a:gd name="connsiteY3" fmla="*/ 3892 h 9821"/>
                    <a:gd name="connsiteX4" fmla="*/ 9173 w 17108"/>
                    <a:gd name="connsiteY4" fmla="*/ 1020 h 982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08" h="9821">
                      <a:moveTo>
                        <a:pt x="9173" y="1020"/>
                      </a:moveTo>
                      <a:cubicBezTo>
                        <a:pt x="13555" y="1583"/>
                        <a:pt x="16831" y="3782"/>
                        <a:pt x="16489" y="5932"/>
                      </a:cubicBezTo>
                      <a:cubicBezTo>
                        <a:pt x="16148" y="8079"/>
                        <a:pt x="12318" y="9365"/>
                        <a:pt x="7936" y="8802"/>
                      </a:cubicBezTo>
                      <a:cubicBezTo>
                        <a:pt x="3553" y="8238"/>
                        <a:pt x="277" y="6040"/>
                        <a:pt x="618" y="3892"/>
                      </a:cubicBezTo>
                      <a:cubicBezTo>
                        <a:pt x="960" y="1742"/>
                        <a:pt x="4790" y="457"/>
                        <a:pt x="9173" y="1020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0" name="Freeform: Shape 489">
                  <a:extLst>
                    <a:ext uri="{FF2B5EF4-FFF2-40B4-BE49-F238E27FC236}">
                      <a16:creationId xmlns:a16="http://schemas.microsoft.com/office/drawing/2014/main" id="{79473D67-5716-411C-B178-6A13D96C9A39}"/>
                    </a:ext>
                  </a:extLst>
                </p:cNvPr>
                <p:cNvSpPr/>
                <p:nvPr/>
              </p:nvSpPr>
              <p:spPr>
                <a:xfrm>
                  <a:off x="5835422" y="3503624"/>
                  <a:ext cx="11059" cy="8406"/>
                </a:xfrm>
                <a:custGeom>
                  <a:avLst/>
                  <a:gdLst>
                    <a:gd name="connsiteX0" fmla="*/ 6790 w 11059"/>
                    <a:gd name="connsiteY0" fmla="*/ 1841 h 8406"/>
                    <a:gd name="connsiteX1" fmla="*/ 9799 w 11059"/>
                    <a:gd name="connsiteY1" fmla="*/ 6045 h 8406"/>
                    <a:gd name="connsiteX2" fmla="*/ 4270 w 11059"/>
                    <a:gd name="connsiteY2" fmla="*/ 6565 h 8406"/>
                    <a:gd name="connsiteX3" fmla="*/ 1259 w 11059"/>
                    <a:gd name="connsiteY3" fmla="*/ 2364 h 8406"/>
                    <a:gd name="connsiteX4" fmla="*/ 6790 w 11059"/>
                    <a:gd name="connsiteY4" fmla="*/ 1841 h 8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59" h="8406">
                      <a:moveTo>
                        <a:pt x="6790" y="1841"/>
                      </a:moveTo>
                      <a:cubicBezTo>
                        <a:pt x="9150" y="2859"/>
                        <a:pt x="10496" y="4739"/>
                        <a:pt x="9799" y="6045"/>
                      </a:cubicBezTo>
                      <a:cubicBezTo>
                        <a:pt x="9103" y="7349"/>
                        <a:pt x="6630" y="7583"/>
                        <a:pt x="4270" y="6565"/>
                      </a:cubicBezTo>
                      <a:cubicBezTo>
                        <a:pt x="1910" y="5548"/>
                        <a:pt x="564" y="3668"/>
                        <a:pt x="1259" y="2364"/>
                      </a:cubicBezTo>
                      <a:cubicBezTo>
                        <a:pt x="1956" y="1057"/>
                        <a:pt x="4430" y="823"/>
                        <a:pt x="6790" y="1841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1" name="Freeform: Shape 490">
                  <a:extLst>
                    <a:ext uri="{FF2B5EF4-FFF2-40B4-BE49-F238E27FC236}">
                      <a16:creationId xmlns:a16="http://schemas.microsoft.com/office/drawing/2014/main" id="{AE057778-E9E5-4C35-B941-3B5D3BAB05CB}"/>
                    </a:ext>
                  </a:extLst>
                </p:cNvPr>
                <p:cNvSpPr/>
                <p:nvPr/>
              </p:nvSpPr>
              <p:spPr>
                <a:xfrm>
                  <a:off x="5842580" y="3488485"/>
                  <a:ext cx="11059" cy="8406"/>
                </a:xfrm>
                <a:custGeom>
                  <a:avLst/>
                  <a:gdLst>
                    <a:gd name="connsiteX0" fmla="*/ 6790 w 11059"/>
                    <a:gd name="connsiteY0" fmla="*/ 1841 h 8406"/>
                    <a:gd name="connsiteX1" fmla="*/ 9799 w 11059"/>
                    <a:gd name="connsiteY1" fmla="*/ 6045 h 8406"/>
                    <a:gd name="connsiteX2" fmla="*/ 4270 w 11059"/>
                    <a:gd name="connsiteY2" fmla="*/ 6565 h 8406"/>
                    <a:gd name="connsiteX3" fmla="*/ 1259 w 11059"/>
                    <a:gd name="connsiteY3" fmla="*/ 2364 h 8406"/>
                    <a:gd name="connsiteX4" fmla="*/ 6790 w 11059"/>
                    <a:gd name="connsiteY4" fmla="*/ 1841 h 840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059" h="8406">
                      <a:moveTo>
                        <a:pt x="6790" y="1841"/>
                      </a:moveTo>
                      <a:cubicBezTo>
                        <a:pt x="9150" y="2858"/>
                        <a:pt x="10496" y="4739"/>
                        <a:pt x="9799" y="6045"/>
                      </a:cubicBezTo>
                      <a:cubicBezTo>
                        <a:pt x="9103" y="7349"/>
                        <a:pt x="6629" y="7583"/>
                        <a:pt x="4270" y="6565"/>
                      </a:cubicBezTo>
                      <a:cubicBezTo>
                        <a:pt x="1913" y="5549"/>
                        <a:pt x="564" y="3668"/>
                        <a:pt x="1259" y="2364"/>
                      </a:cubicBezTo>
                      <a:cubicBezTo>
                        <a:pt x="1956" y="1057"/>
                        <a:pt x="4430" y="823"/>
                        <a:pt x="6790" y="1841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2" name="Freeform: Shape 491">
                  <a:extLst>
                    <a:ext uri="{FF2B5EF4-FFF2-40B4-BE49-F238E27FC236}">
                      <a16:creationId xmlns:a16="http://schemas.microsoft.com/office/drawing/2014/main" id="{9FF3CE2F-C5C7-4D30-8143-CF05C14FC628}"/>
                    </a:ext>
                  </a:extLst>
                </p:cNvPr>
                <p:cNvSpPr/>
                <p:nvPr/>
              </p:nvSpPr>
              <p:spPr>
                <a:xfrm>
                  <a:off x="5854276" y="3487767"/>
                  <a:ext cx="10349" cy="8046"/>
                </a:xfrm>
                <a:custGeom>
                  <a:avLst/>
                  <a:gdLst>
                    <a:gd name="connsiteX0" fmla="*/ 9329 w 10349"/>
                    <a:gd name="connsiteY0" fmla="*/ 5246 h 8046"/>
                    <a:gd name="connsiteX1" fmla="*/ 4153 w 10349"/>
                    <a:gd name="connsiteY1" fmla="*/ 6823 h 8046"/>
                    <a:gd name="connsiteX2" fmla="*/ 1020 w 10349"/>
                    <a:gd name="connsiteY2" fmla="*/ 2800 h 8046"/>
                    <a:gd name="connsiteX3" fmla="*/ 6193 w 10349"/>
                    <a:gd name="connsiteY3" fmla="*/ 1223 h 8046"/>
                    <a:gd name="connsiteX4" fmla="*/ 6193 w 10349"/>
                    <a:gd name="connsiteY4" fmla="*/ 1223 h 8046"/>
                    <a:gd name="connsiteX5" fmla="*/ 9329 w 10349"/>
                    <a:gd name="connsiteY5" fmla="*/ 5246 h 8046"/>
                    <a:gd name="connsiteX6" fmla="*/ 9329 w 10349"/>
                    <a:gd name="connsiteY6" fmla="*/ 5246 h 80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</a:cxnLst>
                  <a:rect l="l" t="t" r="r" b="b"/>
                  <a:pathLst>
                    <a:path w="10349" h="8046">
                      <a:moveTo>
                        <a:pt x="9329" y="5246"/>
                      </a:moveTo>
                      <a:cubicBezTo>
                        <a:pt x="8766" y="6793"/>
                        <a:pt x="6449" y="7499"/>
                        <a:pt x="4153" y="6823"/>
                      </a:cubicBezTo>
                      <a:cubicBezTo>
                        <a:pt x="1860" y="6148"/>
                        <a:pt x="457" y="4347"/>
                        <a:pt x="1020" y="2800"/>
                      </a:cubicBezTo>
                      <a:cubicBezTo>
                        <a:pt x="1583" y="1254"/>
                        <a:pt x="3900" y="548"/>
                        <a:pt x="6193" y="1223"/>
                      </a:cubicBezTo>
                      <a:cubicBezTo>
                        <a:pt x="6193" y="1223"/>
                        <a:pt x="6193" y="1223"/>
                        <a:pt x="6193" y="1223"/>
                      </a:cubicBezTo>
                      <a:cubicBezTo>
                        <a:pt x="8489" y="1899"/>
                        <a:pt x="9892" y="3700"/>
                        <a:pt x="9329" y="5246"/>
                      </a:cubicBezTo>
                      <a:cubicBezTo>
                        <a:pt x="9329" y="5246"/>
                        <a:pt x="9329" y="5246"/>
                        <a:pt x="9329" y="5246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3" name="Freeform: Shape 492">
                  <a:extLst>
                    <a:ext uri="{FF2B5EF4-FFF2-40B4-BE49-F238E27FC236}">
                      <a16:creationId xmlns:a16="http://schemas.microsoft.com/office/drawing/2014/main" id="{A03C1D8E-94DB-42BB-BFD8-AD64107812EF}"/>
                    </a:ext>
                  </a:extLst>
                </p:cNvPr>
                <p:cNvSpPr/>
                <p:nvPr/>
              </p:nvSpPr>
              <p:spPr>
                <a:xfrm>
                  <a:off x="5857662" y="3474312"/>
                  <a:ext cx="6832" cy="5220"/>
                </a:xfrm>
                <a:custGeom>
                  <a:avLst/>
                  <a:gdLst>
                    <a:gd name="connsiteX0" fmla="*/ 4204 w 6832"/>
                    <a:gd name="connsiteY0" fmla="*/ 1133 h 5220"/>
                    <a:gd name="connsiteX1" fmla="*/ 6045 w 6832"/>
                    <a:gd name="connsiteY1" fmla="*/ 3745 h 5220"/>
                    <a:gd name="connsiteX2" fmla="*/ 2629 w 6832"/>
                    <a:gd name="connsiteY2" fmla="*/ 4087 h 5220"/>
                    <a:gd name="connsiteX3" fmla="*/ 787 w 6832"/>
                    <a:gd name="connsiteY3" fmla="*/ 1478 h 5220"/>
                    <a:gd name="connsiteX4" fmla="*/ 4204 w 6832"/>
                    <a:gd name="connsiteY4" fmla="*/ 1133 h 522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6832" h="5220">
                      <a:moveTo>
                        <a:pt x="4204" y="1133"/>
                      </a:moveTo>
                      <a:cubicBezTo>
                        <a:pt x="5655" y="1759"/>
                        <a:pt x="6481" y="2927"/>
                        <a:pt x="6045" y="3745"/>
                      </a:cubicBezTo>
                      <a:cubicBezTo>
                        <a:pt x="5610" y="4560"/>
                        <a:pt x="4079" y="4712"/>
                        <a:pt x="2629" y="4087"/>
                      </a:cubicBezTo>
                      <a:cubicBezTo>
                        <a:pt x="1179" y="3461"/>
                        <a:pt x="352" y="2293"/>
                        <a:pt x="787" y="1478"/>
                      </a:cubicBezTo>
                      <a:cubicBezTo>
                        <a:pt x="1223" y="660"/>
                        <a:pt x="2754" y="508"/>
                        <a:pt x="4204" y="1133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4" name="Freeform: Shape 493">
                  <a:extLst>
                    <a:ext uri="{FF2B5EF4-FFF2-40B4-BE49-F238E27FC236}">
                      <a16:creationId xmlns:a16="http://schemas.microsoft.com/office/drawing/2014/main" id="{6A0DE9A3-498C-4B03-969F-EEA221EEEAA2}"/>
                    </a:ext>
                  </a:extLst>
                </p:cNvPr>
                <p:cNvSpPr/>
                <p:nvPr/>
              </p:nvSpPr>
              <p:spPr>
                <a:xfrm>
                  <a:off x="5836889" y="3458763"/>
                  <a:ext cx="15439" cy="13912"/>
                </a:xfrm>
                <a:custGeom>
                  <a:avLst/>
                  <a:gdLst>
                    <a:gd name="connsiteX0" fmla="*/ 11097 w 15439"/>
                    <a:gd name="connsiteY0" fmla="*/ 3970 h 13912"/>
                    <a:gd name="connsiteX1" fmla="*/ 12063 w 15439"/>
                    <a:gd name="connsiteY1" fmla="*/ 10925 h 13912"/>
                    <a:gd name="connsiteX2" fmla="*/ 4342 w 15439"/>
                    <a:gd name="connsiteY2" fmla="*/ 9942 h 13912"/>
                    <a:gd name="connsiteX3" fmla="*/ 3379 w 15439"/>
                    <a:gd name="connsiteY3" fmla="*/ 2985 h 13912"/>
                    <a:gd name="connsiteX4" fmla="*/ 11097 w 15439"/>
                    <a:gd name="connsiteY4" fmla="*/ 3970 h 139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439" h="13912">
                      <a:moveTo>
                        <a:pt x="11097" y="3970"/>
                      </a:moveTo>
                      <a:cubicBezTo>
                        <a:pt x="13496" y="6164"/>
                        <a:pt x="13927" y="9278"/>
                        <a:pt x="12063" y="10925"/>
                      </a:cubicBezTo>
                      <a:cubicBezTo>
                        <a:pt x="10197" y="12575"/>
                        <a:pt x="6741" y="12136"/>
                        <a:pt x="4342" y="9942"/>
                      </a:cubicBezTo>
                      <a:cubicBezTo>
                        <a:pt x="1943" y="7749"/>
                        <a:pt x="1513" y="4635"/>
                        <a:pt x="3379" y="2985"/>
                      </a:cubicBezTo>
                      <a:cubicBezTo>
                        <a:pt x="5243" y="1337"/>
                        <a:pt x="8698" y="1777"/>
                        <a:pt x="11097" y="3970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5" name="Freeform: Shape 494">
                  <a:extLst>
                    <a:ext uri="{FF2B5EF4-FFF2-40B4-BE49-F238E27FC236}">
                      <a16:creationId xmlns:a16="http://schemas.microsoft.com/office/drawing/2014/main" id="{778BFC3B-FD85-4B26-B82A-84603D9317E2}"/>
                    </a:ext>
                  </a:extLst>
                </p:cNvPr>
                <p:cNvSpPr/>
                <p:nvPr/>
              </p:nvSpPr>
              <p:spPr>
                <a:xfrm>
                  <a:off x="5858299" y="3464811"/>
                  <a:ext cx="12131" cy="10312"/>
                </a:xfrm>
                <a:custGeom>
                  <a:avLst/>
                  <a:gdLst>
                    <a:gd name="connsiteX0" fmla="*/ 7929 w 12131"/>
                    <a:gd name="connsiteY0" fmla="*/ 3142 h 10312"/>
                    <a:gd name="connsiteX1" fmla="*/ 10267 w 12131"/>
                    <a:gd name="connsiteY1" fmla="*/ 8299 h 10312"/>
                    <a:gd name="connsiteX2" fmla="*/ 4203 w 12131"/>
                    <a:gd name="connsiteY2" fmla="*/ 7171 h 10312"/>
                    <a:gd name="connsiteX3" fmla="*/ 1862 w 12131"/>
                    <a:gd name="connsiteY3" fmla="*/ 2016 h 10312"/>
                    <a:gd name="connsiteX4" fmla="*/ 7929 w 12131"/>
                    <a:gd name="connsiteY4" fmla="*/ 3142 h 103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131" h="10312">
                      <a:moveTo>
                        <a:pt x="7929" y="3142"/>
                      </a:moveTo>
                      <a:cubicBezTo>
                        <a:pt x="10250" y="4877"/>
                        <a:pt x="11298" y="7185"/>
                        <a:pt x="10267" y="8299"/>
                      </a:cubicBezTo>
                      <a:cubicBezTo>
                        <a:pt x="9239" y="9411"/>
                        <a:pt x="6525" y="8906"/>
                        <a:pt x="4203" y="7171"/>
                      </a:cubicBezTo>
                      <a:cubicBezTo>
                        <a:pt x="1881" y="5435"/>
                        <a:pt x="833" y="3128"/>
                        <a:pt x="1862" y="2016"/>
                      </a:cubicBezTo>
                      <a:cubicBezTo>
                        <a:pt x="2892" y="901"/>
                        <a:pt x="5607" y="1406"/>
                        <a:pt x="7929" y="3142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6" name="Freeform: Shape 495">
                  <a:extLst>
                    <a:ext uri="{FF2B5EF4-FFF2-40B4-BE49-F238E27FC236}">
                      <a16:creationId xmlns:a16="http://schemas.microsoft.com/office/drawing/2014/main" id="{00DDD301-56FB-4ED6-81FF-4F0F35FECCA7}"/>
                    </a:ext>
                  </a:extLst>
                </p:cNvPr>
                <p:cNvSpPr/>
                <p:nvPr/>
              </p:nvSpPr>
              <p:spPr>
                <a:xfrm>
                  <a:off x="5867725" y="3453758"/>
                  <a:ext cx="9492" cy="8112"/>
                </a:xfrm>
                <a:custGeom>
                  <a:avLst/>
                  <a:gdLst>
                    <a:gd name="connsiteX0" fmla="*/ 5958 w 9492"/>
                    <a:gd name="connsiteY0" fmla="*/ 2834 h 8112"/>
                    <a:gd name="connsiteX1" fmla="*/ 8278 w 9492"/>
                    <a:gd name="connsiteY1" fmla="*/ 6891 h 8112"/>
                    <a:gd name="connsiteX2" fmla="*/ 3533 w 9492"/>
                    <a:gd name="connsiteY2" fmla="*/ 5278 h 8112"/>
                    <a:gd name="connsiteX3" fmla="*/ 1211 w 9492"/>
                    <a:gd name="connsiteY3" fmla="*/ 1223 h 8112"/>
                    <a:gd name="connsiteX4" fmla="*/ 5958 w 9492"/>
                    <a:gd name="connsiteY4" fmla="*/ 2834 h 811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9492" h="8112">
                      <a:moveTo>
                        <a:pt x="5958" y="2834"/>
                      </a:moveTo>
                      <a:cubicBezTo>
                        <a:pt x="7912" y="4400"/>
                        <a:pt x="8950" y="6215"/>
                        <a:pt x="8278" y="6891"/>
                      </a:cubicBezTo>
                      <a:cubicBezTo>
                        <a:pt x="7609" y="7566"/>
                        <a:pt x="5487" y="6844"/>
                        <a:pt x="3533" y="5278"/>
                      </a:cubicBezTo>
                      <a:cubicBezTo>
                        <a:pt x="1580" y="3711"/>
                        <a:pt x="542" y="1898"/>
                        <a:pt x="1211" y="1223"/>
                      </a:cubicBezTo>
                      <a:cubicBezTo>
                        <a:pt x="1883" y="546"/>
                        <a:pt x="4005" y="1268"/>
                        <a:pt x="5958" y="2834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7" name="Freeform: Shape 496">
                  <a:extLst>
                    <a:ext uri="{FF2B5EF4-FFF2-40B4-BE49-F238E27FC236}">
                      <a16:creationId xmlns:a16="http://schemas.microsoft.com/office/drawing/2014/main" id="{A15DEC9F-2121-460B-94FF-FE9AE5025CA9}"/>
                    </a:ext>
                  </a:extLst>
                </p:cNvPr>
                <p:cNvSpPr/>
                <p:nvPr/>
              </p:nvSpPr>
              <p:spPr>
                <a:xfrm>
                  <a:off x="5889638" y="3456528"/>
                  <a:ext cx="10406" cy="8124"/>
                </a:xfrm>
                <a:custGeom>
                  <a:avLst/>
                  <a:gdLst>
                    <a:gd name="connsiteX0" fmla="*/ 6463 w 10406"/>
                    <a:gd name="connsiteY0" fmla="*/ 1700 h 8124"/>
                    <a:gd name="connsiteX1" fmla="*/ 9146 w 10406"/>
                    <a:gd name="connsiteY1" fmla="*/ 5764 h 8124"/>
                    <a:gd name="connsiteX2" fmla="*/ 3943 w 10406"/>
                    <a:gd name="connsiteY2" fmla="*/ 6425 h 8124"/>
                    <a:gd name="connsiteX3" fmla="*/ 1259 w 10406"/>
                    <a:gd name="connsiteY3" fmla="*/ 2364 h 8124"/>
                    <a:gd name="connsiteX4" fmla="*/ 6463 w 10406"/>
                    <a:gd name="connsiteY4" fmla="*/ 1700 h 812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406" h="8124">
                      <a:moveTo>
                        <a:pt x="6463" y="1700"/>
                      </a:moveTo>
                      <a:cubicBezTo>
                        <a:pt x="8639" y="2638"/>
                        <a:pt x="9843" y="4457"/>
                        <a:pt x="9146" y="5764"/>
                      </a:cubicBezTo>
                      <a:cubicBezTo>
                        <a:pt x="8450" y="7068"/>
                        <a:pt x="6119" y="7363"/>
                        <a:pt x="3943" y="6425"/>
                      </a:cubicBezTo>
                      <a:cubicBezTo>
                        <a:pt x="1765" y="5485"/>
                        <a:pt x="564" y="3667"/>
                        <a:pt x="1259" y="2364"/>
                      </a:cubicBezTo>
                      <a:cubicBezTo>
                        <a:pt x="1956" y="1057"/>
                        <a:pt x="4285" y="761"/>
                        <a:pt x="6463" y="1700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8" name="Freeform: Shape 497">
                  <a:extLst>
                    <a:ext uri="{FF2B5EF4-FFF2-40B4-BE49-F238E27FC236}">
                      <a16:creationId xmlns:a16="http://schemas.microsoft.com/office/drawing/2014/main" id="{2F64EFE9-91DE-4180-A3F3-B698B7808462}"/>
                    </a:ext>
                  </a:extLst>
                </p:cNvPr>
                <p:cNvSpPr/>
                <p:nvPr/>
              </p:nvSpPr>
              <p:spPr>
                <a:xfrm>
                  <a:off x="5879392" y="3446704"/>
                  <a:ext cx="10035" cy="9330"/>
                </a:xfrm>
                <a:custGeom>
                  <a:avLst/>
                  <a:gdLst>
                    <a:gd name="connsiteX0" fmla="*/ 6751 w 10035"/>
                    <a:gd name="connsiteY0" fmla="*/ 1416 h 9330"/>
                    <a:gd name="connsiteX1" fmla="*/ 8302 w 10035"/>
                    <a:gd name="connsiteY1" fmla="*/ 6082 h 9330"/>
                    <a:gd name="connsiteX2" fmla="*/ 3285 w 10035"/>
                    <a:gd name="connsiteY2" fmla="*/ 7915 h 9330"/>
                    <a:gd name="connsiteX3" fmla="*/ 1733 w 10035"/>
                    <a:gd name="connsiteY3" fmla="*/ 3249 h 9330"/>
                    <a:gd name="connsiteX4" fmla="*/ 6751 w 10035"/>
                    <a:gd name="connsiteY4" fmla="*/ 1416 h 9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35" h="9330">
                      <a:moveTo>
                        <a:pt x="6751" y="1416"/>
                      </a:moveTo>
                      <a:cubicBezTo>
                        <a:pt x="8564" y="2198"/>
                        <a:pt x="9260" y="4286"/>
                        <a:pt x="8302" y="6082"/>
                      </a:cubicBezTo>
                      <a:cubicBezTo>
                        <a:pt x="7346" y="7875"/>
                        <a:pt x="5098" y="8696"/>
                        <a:pt x="3285" y="7915"/>
                      </a:cubicBezTo>
                      <a:cubicBezTo>
                        <a:pt x="1472" y="7133"/>
                        <a:pt x="777" y="5042"/>
                        <a:pt x="1733" y="3249"/>
                      </a:cubicBezTo>
                      <a:cubicBezTo>
                        <a:pt x="2691" y="1453"/>
                        <a:pt x="4938" y="634"/>
                        <a:pt x="6751" y="1416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499" name="Freeform: Shape 498">
                  <a:extLst>
                    <a:ext uri="{FF2B5EF4-FFF2-40B4-BE49-F238E27FC236}">
                      <a16:creationId xmlns:a16="http://schemas.microsoft.com/office/drawing/2014/main" id="{513A82F8-42BF-480D-86E7-5F2A5974E161}"/>
                    </a:ext>
                  </a:extLst>
                </p:cNvPr>
                <p:cNvSpPr/>
                <p:nvPr/>
              </p:nvSpPr>
              <p:spPr>
                <a:xfrm>
                  <a:off x="5881685" y="3425826"/>
                  <a:ext cx="14509" cy="14328"/>
                </a:xfrm>
                <a:custGeom>
                  <a:avLst/>
                  <a:gdLst>
                    <a:gd name="connsiteX0" fmla="*/ 10538 w 14509"/>
                    <a:gd name="connsiteY0" fmla="*/ 5098 h 14328"/>
                    <a:gd name="connsiteX1" fmla="*/ 11227 w 14509"/>
                    <a:gd name="connsiteY1" fmla="*/ 12261 h 14328"/>
                    <a:gd name="connsiteX2" fmla="*/ 3973 w 14509"/>
                    <a:gd name="connsiteY2" fmla="*/ 9234 h 14328"/>
                    <a:gd name="connsiteX3" fmla="*/ 3282 w 14509"/>
                    <a:gd name="connsiteY3" fmla="*/ 2068 h 14328"/>
                    <a:gd name="connsiteX4" fmla="*/ 10538 w 14509"/>
                    <a:gd name="connsiteY4" fmla="*/ 5098 h 143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509" h="14328">
                      <a:moveTo>
                        <a:pt x="10538" y="5098"/>
                      </a:moveTo>
                      <a:cubicBezTo>
                        <a:pt x="12732" y="7913"/>
                        <a:pt x="13041" y="11118"/>
                        <a:pt x="11227" y="12261"/>
                      </a:cubicBezTo>
                      <a:cubicBezTo>
                        <a:pt x="9415" y="13402"/>
                        <a:pt x="6167" y="12049"/>
                        <a:pt x="3973" y="9234"/>
                      </a:cubicBezTo>
                      <a:cubicBezTo>
                        <a:pt x="1779" y="6418"/>
                        <a:pt x="1471" y="3209"/>
                        <a:pt x="3282" y="2068"/>
                      </a:cubicBezTo>
                      <a:cubicBezTo>
                        <a:pt x="5097" y="925"/>
                        <a:pt x="8344" y="2282"/>
                        <a:pt x="10538" y="5098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0" name="Freeform: Shape 499">
                  <a:extLst>
                    <a:ext uri="{FF2B5EF4-FFF2-40B4-BE49-F238E27FC236}">
                      <a16:creationId xmlns:a16="http://schemas.microsoft.com/office/drawing/2014/main" id="{D793B9A7-218D-43A9-A6D6-50031BEAB950}"/>
                    </a:ext>
                  </a:extLst>
                </p:cNvPr>
                <p:cNvSpPr/>
                <p:nvPr/>
              </p:nvSpPr>
              <p:spPr>
                <a:xfrm rot="-5420334">
                  <a:off x="5894221" y="3414858"/>
                  <a:ext cx="15067" cy="12385"/>
                </a:xfrm>
                <a:custGeom>
                  <a:avLst/>
                  <a:gdLst>
                    <a:gd name="connsiteX0" fmla="*/ 14802 w 15067"/>
                    <a:gd name="connsiteY0" fmla="*/ 5270 h 12385"/>
                    <a:gd name="connsiteX1" fmla="*/ 7270 w 15067"/>
                    <a:gd name="connsiteY1" fmla="*/ 11463 h 12385"/>
                    <a:gd name="connsiteX2" fmla="*/ -265 w 15067"/>
                    <a:gd name="connsiteY2" fmla="*/ 5270 h 12385"/>
                    <a:gd name="connsiteX3" fmla="*/ 7270 w 15067"/>
                    <a:gd name="connsiteY3" fmla="*/ -923 h 12385"/>
                    <a:gd name="connsiteX4" fmla="*/ 14802 w 15067"/>
                    <a:gd name="connsiteY4" fmla="*/ 5270 h 1238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067" h="12385">
                      <a:moveTo>
                        <a:pt x="14802" y="5270"/>
                      </a:moveTo>
                      <a:cubicBezTo>
                        <a:pt x="14802" y="8691"/>
                        <a:pt x="11431" y="11463"/>
                        <a:pt x="7270" y="11463"/>
                      </a:cubicBezTo>
                      <a:cubicBezTo>
                        <a:pt x="3109" y="11463"/>
                        <a:pt x="-265" y="8691"/>
                        <a:pt x="-265" y="5270"/>
                      </a:cubicBezTo>
                      <a:cubicBezTo>
                        <a:pt x="-265" y="1848"/>
                        <a:pt x="3109" y="-923"/>
                        <a:pt x="7270" y="-923"/>
                      </a:cubicBezTo>
                      <a:cubicBezTo>
                        <a:pt x="11431" y="-923"/>
                        <a:pt x="14802" y="1848"/>
                        <a:pt x="14802" y="5270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1" name="Freeform: Shape 500">
                  <a:extLst>
                    <a:ext uri="{FF2B5EF4-FFF2-40B4-BE49-F238E27FC236}">
                      <a16:creationId xmlns:a16="http://schemas.microsoft.com/office/drawing/2014/main" id="{43AF495A-0F6D-4B5A-BFB5-4BE6638AC9D7}"/>
                    </a:ext>
                  </a:extLst>
                </p:cNvPr>
                <p:cNvSpPr/>
                <p:nvPr/>
              </p:nvSpPr>
              <p:spPr>
                <a:xfrm>
                  <a:off x="5913902" y="3419585"/>
                  <a:ext cx="11920" cy="15742"/>
                </a:xfrm>
                <a:custGeom>
                  <a:avLst/>
                  <a:gdLst>
                    <a:gd name="connsiteX0" fmla="*/ 7645 w 11920"/>
                    <a:gd name="connsiteY0" fmla="*/ 827 h 15742"/>
                    <a:gd name="connsiteX1" fmla="*/ 10236 w 11920"/>
                    <a:gd name="connsiteY1" fmla="*/ 8699 h 15742"/>
                    <a:gd name="connsiteX2" fmla="*/ 4276 w 11920"/>
                    <a:gd name="connsiteY2" fmla="*/ 14916 h 15742"/>
                    <a:gd name="connsiteX3" fmla="*/ 1684 w 11920"/>
                    <a:gd name="connsiteY3" fmla="*/ 7046 h 15742"/>
                    <a:gd name="connsiteX4" fmla="*/ 7645 w 11920"/>
                    <a:gd name="connsiteY4" fmla="*/ 827 h 157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920" h="15742">
                      <a:moveTo>
                        <a:pt x="7645" y="827"/>
                      </a:moveTo>
                      <a:cubicBezTo>
                        <a:pt x="10007" y="1283"/>
                        <a:pt x="11166" y="4808"/>
                        <a:pt x="10236" y="8699"/>
                      </a:cubicBezTo>
                      <a:cubicBezTo>
                        <a:pt x="9305" y="12590"/>
                        <a:pt x="6638" y="15372"/>
                        <a:pt x="4276" y="14916"/>
                      </a:cubicBezTo>
                      <a:cubicBezTo>
                        <a:pt x="1913" y="14459"/>
                        <a:pt x="754" y="10937"/>
                        <a:pt x="1684" y="7046"/>
                      </a:cubicBezTo>
                      <a:cubicBezTo>
                        <a:pt x="2615" y="3155"/>
                        <a:pt x="5283" y="370"/>
                        <a:pt x="7645" y="827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2" name="Freeform: Shape 501">
                  <a:extLst>
                    <a:ext uri="{FF2B5EF4-FFF2-40B4-BE49-F238E27FC236}">
                      <a16:creationId xmlns:a16="http://schemas.microsoft.com/office/drawing/2014/main" id="{43AA6150-7FE7-4594-92F3-D9D94C684E44}"/>
                    </a:ext>
                  </a:extLst>
                </p:cNvPr>
                <p:cNvSpPr/>
                <p:nvPr/>
              </p:nvSpPr>
              <p:spPr>
                <a:xfrm>
                  <a:off x="5929440" y="3417675"/>
                  <a:ext cx="13872" cy="14623"/>
                </a:xfrm>
                <a:custGeom>
                  <a:avLst/>
                  <a:gdLst>
                    <a:gd name="connsiteX0" fmla="*/ 9930 w 13872"/>
                    <a:gd name="connsiteY0" fmla="*/ 1700 h 14623"/>
                    <a:gd name="connsiteX1" fmla="*/ 10879 w 13872"/>
                    <a:gd name="connsiteY1" fmla="*/ 9013 h 14623"/>
                    <a:gd name="connsiteX2" fmla="*/ 3943 w 13872"/>
                    <a:gd name="connsiteY2" fmla="*/ 12923 h 14623"/>
                    <a:gd name="connsiteX3" fmla="*/ 2992 w 13872"/>
                    <a:gd name="connsiteY3" fmla="*/ 5613 h 14623"/>
                    <a:gd name="connsiteX4" fmla="*/ 9930 w 13872"/>
                    <a:gd name="connsiteY4" fmla="*/ 1700 h 146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872" h="14623">
                      <a:moveTo>
                        <a:pt x="9930" y="1700"/>
                      </a:moveTo>
                      <a:cubicBezTo>
                        <a:pt x="12108" y="2640"/>
                        <a:pt x="12532" y="5913"/>
                        <a:pt x="10879" y="9013"/>
                      </a:cubicBezTo>
                      <a:cubicBezTo>
                        <a:pt x="9227" y="12110"/>
                        <a:pt x="6122" y="13862"/>
                        <a:pt x="3943" y="12923"/>
                      </a:cubicBezTo>
                      <a:cubicBezTo>
                        <a:pt x="1765" y="11983"/>
                        <a:pt x="1340" y="8710"/>
                        <a:pt x="2992" y="5613"/>
                      </a:cubicBezTo>
                      <a:cubicBezTo>
                        <a:pt x="4646" y="2513"/>
                        <a:pt x="7751" y="761"/>
                        <a:pt x="9930" y="1700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3" name="Freeform: Shape 502">
                  <a:extLst>
                    <a:ext uri="{FF2B5EF4-FFF2-40B4-BE49-F238E27FC236}">
                      <a16:creationId xmlns:a16="http://schemas.microsoft.com/office/drawing/2014/main" id="{997B9037-92E9-4C15-AFAC-004BA53F29E1}"/>
                    </a:ext>
                  </a:extLst>
                </p:cNvPr>
                <p:cNvSpPr/>
                <p:nvPr/>
              </p:nvSpPr>
              <p:spPr>
                <a:xfrm>
                  <a:off x="5943991" y="3425620"/>
                  <a:ext cx="17422" cy="15825"/>
                </a:xfrm>
                <a:custGeom>
                  <a:avLst/>
                  <a:gdLst>
                    <a:gd name="connsiteX0" fmla="*/ 14002 w 17422"/>
                    <a:gd name="connsiteY0" fmla="*/ 2944 h 15825"/>
                    <a:gd name="connsiteX1" fmla="*/ 12132 w 17422"/>
                    <a:gd name="connsiteY1" fmla="*/ 10857 h 15825"/>
                    <a:gd name="connsiteX2" fmla="*/ 3420 w 17422"/>
                    <a:gd name="connsiteY2" fmla="*/ 12881 h 15825"/>
                    <a:gd name="connsiteX3" fmla="*/ 5291 w 17422"/>
                    <a:gd name="connsiteY3" fmla="*/ 4969 h 15825"/>
                    <a:gd name="connsiteX4" fmla="*/ 14002 w 17422"/>
                    <a:gd name="connsiteY4" fmla="*/ 2944 h 158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22" h="15825">
                      <a:moveTo>
                        <a:pt x="14002" y="2944"/>
                      </a:moveTo>
                      <a:cubicBezTo>
                        <a:pt x="15890" y="4569"/>
                        <a:pt x="15054" y="8112"/>
                        <a:pt x="12132" y="10857"/>
                      </a:cubicBezTo>
                      <a:cubicBezTo>
                        <a:pt x="9209" y="13601"/>
                        <a:pt x="5311" y="14509"/>
                        <a:pt x="3420" y="12881"/>
                      </a:cubicBezTo>
                      <a:cubicBezTo>
                        <a:pt x="1530" y="11254"/>
                        <a:pt x="2368" y="7713"/>
                        <a:pt x="5291" y="4969"/>
                      </a:cubicBezTo>
                      <a:cubicBezTo>
                        <a:pt x="8213" y="2224"/>
                        <a:pt x="12112" y="1317"/>
                        <a:pt x="14002" y="2944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4" name="Freeform: Shape 503">
                  <a:extLst>
                    <a:ext uri="{FF2B5EF4-FFF2-40B4-BE49-F238E27FC236}">
                      <a16:creationId xmlns:a16="http://schemas.microsoft.com/office/drawing/2014/main" id="{E4D57019-7F4E-46FA-84F0-72EAA5E6DCD2}"/>
                    </a:ext>
                  </a:extLst>
                </p:cNvPr>
                <p:cNvSpPr/>
                <p:nvPr/>
              </p:nvSpPr>
              <p:spPr>
                <a:xfrm>
                  <a:off x="5947585" y="3443025"/>
                  <a:ext cx="12069" cy="10303"/>
                </a:xfrm>
                <a:custGeom>
                  <a:avLst/>
                  <a:gdLst>
                    <a:gd name="connsiteX0" fmla="*/ 10043 w 12069"/>
                    <a:gd name="connsiteY0" fmla="*/ 2315 h 10303"/>
                    <a:gd name="connsiteX1" fmla="*/ 8062 w 12069"/>
                    <a:gd name="connsiteY1" fmla="*/ 7467 h 10303"/>
                    <a:gd name="connsiteX2" fmla="*/ 2027 w 12069"/>
                    <a:gd name="connsiteY2" fmla="*/ 7989 h 10303"/>
                    <a:gd name="connsiteX3" fmla="*/ 4008 w 12069"/>
                    <a:gd name="connsiteY3" fmla="*/ 2837 h 10303"/>
                    <a:gd name="connsiteX4" fmla="*/ 10043 w 12069"/>
                    <a:gd name="connsiteY4" fmla="*/ 2315 h 103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069" h="10303">
                      <a:moveTo>
                        <a:pt x="10043" y="2315"/>
                      </a:moveTo>
                      <a:cubicBezTo>
                        <a:pt x="11162" y="3594"/>
                        <a:pt x="10277" y="5900"/>
                        <a:pt x="8062" y="7467"/>
                      </a:cubicBezTo>
                      <a:cubicBezTo>
                        <a:pt x="5848" y="9035"/>
                        <a:pt x="3147" y="9267"/>
                        <a:pt x="2027" y="7989"/>
                      </a:cubicBezTo>
                      <a:cubicBezTo>
                        <a:pt x="908" y="6710"/>
                        <a:pt x="1793" y="4404"/>
                        <a:pt x="4008" y="2837"/>
                      </a:cubicBezTo>
                      <a:cubicBezTo>
                        <a:pt x="6222" y="1269"/>
                        <a:pt x="8923" y="1037"/>
                        <a:pt x="10043" y="2315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5" name="Freeform: Shape 504">
                  <a:extLst>
                    <a:ext uri="{FF2B5EF4-FFF2-40B4-BE49-F238E27FC236}">
                      <a16:creationId xmlns:a16="http://schemas.microsoft.com/office/drawing/2014/main" id="{665CA62B-4453-4B34-94FB-F654D1D8DEA9}"/>
                    </a:ext>
                  </a:extLst>
                </p:cNvPr>
                <p:cNvSpPr/>
                <p:nvPr/>
              </p:nvSpPr>
              <p:spPr>
                <a:xfrm>
                  <a:off x="5972576" y="3440888"/>
                  <a:ext cx="18127" cy="16911"/>
                </a:xfrm>
                <a:custGeom>
                  <a:avLst/>
                  <a:gdLst>
                    <a:gd name="connsiteX0" fmla="*/ 12214 w 18127"/>
                    <a:gd name="connsiteY0" fmla="*/ 2550 h 16911"/>
                    <a:gd name="connsiteX1" fmla="*/ 14977 w 18127"/>
                    <a:gd name="connsiteY1" fmla="*/ 11005 h 16911"/>
                    <a:gd name="connsiteX2" fmla="*/ 5914 w 18127"/>
                    <a:gd name="connsiteY2" fmla="*/ 14362 h 16911"/>
                    <a:gd name="connsiteX3" fmla="*/ 3150 w 18127"/>
                    <a:gd name="connsiteY3" fmla="*/ 5906 h 16911"/>
                    <a:gd name="connsiteX4" fmla="*/ 12214 w 18127"/>
                    <a:gd name="connsiteY4" fmla="*/ 2550 h 169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127" h="16911">
                      <a:moveTo>
                        <a:pt x="12214" y="2550"/>
                      </a:moveTo>
                      <a:cubicBezTo>
                        <a:pt x="15481" y="3958"/>
                        <a:pt x="16718" y="7743"/>
                        <a:pt x="14977" y="11005"/>
                      </a:cubicBezTo>
                      <a:cubicBezTo>
                        <a:pt x="13237" y="14268"/>
                        <a:pt x="9180" y="15770"/>
                        <a:pt x="5914" y="14362"/>
                      </a:cubicBezTo>
                      <a:cubicBezTo>
                        <a:pt x="2647" y="12954"/>
                        <a:pt x="1410" y="9169"/>
                        <a:pt x="3150" y="5906"/>
                      </a:cubicBezTo>
                      <a:cubicBezTo>
                        <a:pt x="4891" y="2643"/>
                        <a:pt x="8948" y="1141"/>
                        <a:pt x="12214" y="2550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6" name="Freeform: Shape 505">
                  <a:extLst>
                    <a:ext uri="{FF2B5EF4-FFF2-40B4-BE49-F238E27FC236}">
                      <a16:creationId xmlns:a16="http://schemas.microsoft.com/office/drawing/2014/main" id="{A8232ABA-7007-407A-96DE-9757FEA937D5}"/>
                    </a:ext>
                  </a:extLst>
                </p:cNvPr>
                <p:cNvSpPr/>
                <p:nvPr/>
              </p:nvSpPr>
              <p:spPr>
                <a:xfrm>
                  <a:off x="5962334" y="3469641"/>
                  <a:ext cx="20988" cy="13571"/>
                </a:xfrm>
                <a:custGeom>
                  <a:avLst/>
                  <a:gdLst>
                    <a:gd name="connsiteX0" fmla="*/ 8960 w 20988"/>
                    <a:gd name="connsiteY0" fmla="*/ 2757 h 13571"/>
                    <a:gd name="connsiteX1" fmla="*/ 19454 w 20988"/>
                    <a:gd name="connsiteY1" fmla="*/ 4028 h 13571"/>
                    <a:gd name="connsiteX2" fmla="*/ 12027 w 20988"/>
                    <a:gd name="connsiteY2" fmla="*/ 10815 h 13571"/>
                    <a:gd name="connsiteX3" fmla="*/ 1533 w 20988"/>
                    <a:gd name="connsiteY3" fmla="*/ 9541 h 13571"/>
                    <a:gd name="connsiteX4" fmla="*/ 8960 w 20988"/>
                    <a:gd name="connsiteY4" fmla="*/ 2757 h 13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988" h="13571">
                      <a:moveTo>
                        <a:pt x="8960" y="2757"/>
                      </a:moveTo>
                      <a:cubicBezTo>
                        <a:pt x="13910" y="1234"/>
                        <a:pt x="18608" y="1804"/>
                        <a:pt x="19454" y="4028"/>
                      </a:cubicBezTo>
                      <a:cubicBezTo>
                        <a:pt x="20301" y="6254"/>
                        <a:pt x="16977" y="9293"/>
                        <a:pt x="12027" y="10815"/>
                      </a:cubicBezTo>
                      <a:cubicBezTo>
                        <a:pt x="7078" y="12338"/>
                        <a:pt x="2380" y="11768"/>
                        <a:pt x="1533" y="9541"/>
                      </a:cubicBezTo>
                      <a:cubicBezTo>
                        <a:pt x="687" y="7318"/>
                        <a:pt x="4011" y="4279"/>
                        <a:pt x="8960" y="2757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7" name="Freeform: Shape 506">
                  <a:extLst>
                    <a:ext uri="{FF2B5EF4-FFF2-40B4-BE49-F238E27FC236}">
                      <a16:creationId xmlns:a16="http://schemas.microsoft.com/office/drawing/2014/main" id="{56F3960B-CCC9-4ED3-BDD1-59765BCFF6B0}"/>
                    </a:ext>
                  </a:extLst>
                </p:cNvPr>
                <p:cNvSpPr/>
                <p:nvPr/>
              </p:nvSpPr>
              <p:spPr>
                <a:xfrm>
                  <a:off x="5963150" y="3481189"/>
                  <a:ext cx="13264" cy="12541"/>
                </a:xfrm>
                <a:custGeom>
                  <a:avLst/>
                  <a:gdLst>
                    <a:gd name="connsiteX0" fmla="*/ 8995 w 13264"/>
                    <a:gd name="connsiteY0" fmla="*/ 1841 h 12541"/>
                    <a:gd name="connsiteX1" fmla="*/ 10901 w 13264"/>
                    <a:gd name="connsiteY1" fmla="*/ 8113 h 12541"/>
                    <a:gd name="connsiteX2" fmla="*/ 4270 w 13264"/>
                    <a:gd name="connsiteY2" fmla="*/ 10700 h 12541"/>
                    <a:gd name="connsiteX3" fmla="*/ 2362 w 13264"/>
                    <a:gd name="connsiteY3" fmla="*/ 4431 h 12541"/>
                    <a:gd name="connsiteX4" fmla="*/ 8995 w 13264"/>
                    <a:gd name="connsiteY4" fmla="*/ 1841 h 1254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264" h="12541">
                      <a:moveTo>
                        <a:pt x="8995" y="1841"/>
                      </a:moveTo>
                      <a:cubicBezTo>
                        <a:pt x="11355" y="2858"/>
                        <a:pt x="12207" y="5665"/>
                        <a:pt x="10901" y="8113"/>
                      </a:cubicBezTo>
                      <a:cubicBezTo>
                        <a:pt x="9597" y="10558"/>
                        <a:pt x="6629" y="11718"/>
                        <a:pt x="4270" y="10700"/>
                      </a:cubicBezTo>
                      <a:cubicBezTo>
                        <a:pt x="1910" y="9683"/>
                        <a:pt x="1058" y="6876"/>
                        <a:pt x="2362" y="4431"/>
                      </a:cubicBezTo>
                      <a:cubicBezTo>
                        <a:pt x="3668" y="1983"/>
                        <a:pt x="6635" y="823"/>
                        <a:pt x="8995" y="1841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8" name="Freeform: Shape 507">
                  <a:extLst>
                    <a:ext uri="{FF2B5EF4-FFF2-40B4-BE49-F238E27FC236}">
                      <a16:creationId xmlns:a16="http://schemas.microsoft.com/office/drawing/2014/main" id="{9A7A08C4-4608-4EF9-858B-93AC406D368A}"/>
                    </a:ext>
                  </a:extLst>
                </p:cNvPr>
                <p:cNvSpPr/>
                <p:nvPr/>
              </p:nvSpPr>
              <p:spPr>
                <a:xfrm>
                  <a:off x="5974704" y="3490707"/>
                  <a:ext cx="10035" cy="9330"/>
                </a:xfrm>
                <a:custGeom>
                  <a:avLst/>
                  <a:gdLst>
                    <a:gd name="connsiteX0" fmla="*/ 6751 w 10035"/>
                    <a:gd name="connsiteY0" fmla="*/ 1416 h 9330"/>
                    <a:gd name="connsiteX1" fmla="*/ 8302 w 10035"/>
                    <a:gd name="connsiteY1" fmla="*/ 6082 h 9330"/>
                    <a:gd name="connsiteX2" fmla="*/ 3284 w 10035"/>
                    <a:gd name="connsiteY2" fmla="*/ 7915 h 9330"/>
                    <a:gd name="connsiteX3" fmla="*/ 1733 w 10035"/>
                    <a:gd name="connsiteY3" fmla="*/ 3249 h 9330"/>
                    <a:gd name="connsiteX4" fmla="*/ 6751 w 10035"/>
                    <a:gd name="connsiteY4" fmla="*/ 1416 h 933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035" h="9330">
                      <a:moveTo>
                        <a:pt x="6751" y="1416"/>
                      </a:moveTo>
                      <a:cubicBezTo>
                        <a:pt x="8564" y="2198"/>
                        <a:pt x="9260" y="4286"/>
                        <a:pt x="8302" y="6082"/>
                      </a:cubicBezTo>
                      <a:cubicBezTo>
                        <a:pt x="7346" y="7875"/>
                        <a:pt x="5098" y="8696"/>
                        <a:pt x="3284" y="7915"/>
                      </a:cubicBezTo>
                      <a:cubicBezTo>
                        <a:pt x="1472" y="7133"/>
                        <a:pt x="777" y="5042"/>
                        <a:pt x="1733" y="3249"/>
                      </a:cubicBezTo>
                      <a:cubicBezTo>
                        <a:pt x="2691" y="1453"/>
                        <a:pt x="4938" y="634"/>
                        <a:pt x="6751" y="1416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09" name="Freeform: Shape 508">
                  <a:extLst>
                    <a:ext uri="{FF2B5EF4-FFF2-40B4-BE49-F238E27FC236}">
                      <a16:creationId xmlns:a16="http://schemas.microsoft.com/office/drawing/2014/main" id="{64AE26FB-1951-4A25-81DC-FB61D2E02B45}"/>
                    </a:ext>
                  </a:extLst>
                </p:cNvPr>
                <p:cNvSpPr/>
                <p:nvPr/>
              </p:nvSpPr>
              <p:spPr>
                <a:xfrm rot="-5514908">
                  <a:off x="5963199" y="3500433"/>
                  <a:ext cx="11137" cy="18215"/>
                </a:xfrm>
                <a:custGeom>
                  <a:avLst/>
                  <a:gdLst>
                    <a:gd name="connsiteX0" fmla="*/ 10895 w 11137"/>
                    <a:gd name="connsiteY0" fmla="*/ 8160 h 18215"/>
                    <a:gd name="connsiteX1" fmla="*/ 5326 w 11137"/>
                    <a:gd name="connsiteY1" fmla="*/ 17268 h 18215"/>
                    <a:gd name="connsiteX2" fmla="*/ -242 w 11137"/>
                    <a:gd name="connsiteY2" fmla="*/ 8160 h 18215"/>
                    <a:gd name="connsiteX3" fmla="*/ 5326 w 11137"/>
                    <a:gd name="connsiteY3" fmla="*/ -948 h 18215"/>
                    <a:gd name="connsiteX4" fmla="*/ 10895 w 11137"/>
                    <a:gd name="connsiteY4" fmla="*/ 8160 h 182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1137" h="18215">
                      <a:moveTo>
                        <a:pt x="10895" y="8160"/>
                      </a:moveTo>
                      <a:cubicBezTo>
                        <a:pt x="10895" y="13190"/>
                        <a:pt x="8403" y="17268"/>
                        <a:pt x="5326" y="17268"/>
                      </a:cubicBezTo>
                      <a:cubicBezTo>
                        <a:pt x="2250" y="17268"/>
                        <a:pt x="-242" y="13190"/>
                        <a:pt x="-242" y="8160"/>
                      </a:cubicBezTo>
                      <a:cubicBezTo>
                        <a:pt x="-242" y="3130"/>
                        <a:pt x="2250" y="-948"/>
                        <a:pt x="5326" y="-948"/>
                      </a:cubicBezTo>
                      <a:cubicBezTo>
                        <a:pt x="8403" y="-948"/>
                        <a:pt x="10895" y="3130"/>
                        <a:pt x="10895" y="8160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0" name="Freeform: Shape 509">
                  <a:extLst>
                    <a:ext uri="{FF2B5EF4-FFF2-40B4-BE49-F238E27FC236}">
                      <a16:creationId xmlns:a16="http://schemas.microsoft.com/office/drawing/2014/main" id="{BFB12195-65BC-4939-9DD8-7B6E55FE2F86}"/>
                    </a:ext>
                  </a:extLst>
                </p:cNvPr>
                <p:cNvSpPr/>
                <p:nvPr/>
              </p:nvSpPr>
              <p:spPr>
                <a:xfrm>
                  <a:off x="5964864" y="3526945"/>
                  <a:ext cx="18317" cy="11114"/>
                </a:xfrm>
                <a:custGeom>
                  <a:avLst/>
                  <a:gdLst>
                    <a:gd name="connsiteX0" fmla="*/ 10164 w 18317"/>
                    <a:gd name="connsiteY0" fmla="*/ 1732 h 11114"/>
                    <a:gd name="connsiteX1" fmla="*/ 17312 w 18317"/>
                    <a:gd name="connsiteY1" fmla="*/ 7291 h 11114"/>
                    <a:gd name="connsiteX2" fmla="*/ 8153 w 18317"/>
                    <a:gd name="connsiteY2" fmla="*/ 9382 h 11114"/>
                    <a:gd name="connsiteX3" fmla="*/ 1005 w 18317"/>
                    <a:gd name="connsiteY3" fmla="*/ 3827 h 11114"/>
                    <a:gd name="connsiteX4" fmla="*/ 10164 w 18317"/>
                    <a:gd name="connsiteY4" fmla="*/ 1732 h 11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317" h="11114">
                      <a:moveTo>
                        <a:pt x="10164" y="1732"/>
                      </a:moveTo>
                      <a:cubicBezTo>
                        <a:pt x="14668" y="2689"/>
                        <a:pt x="17867" y="5177"/>
                        <a:pt x="17312" y="7291"/>
                      </a:cubicBezTo>
                      <a:cubicBezTo>
                        <a:pt x="16757" y="9402"/>
                        <a:pt x="12658" y="10339"/>
                        <a:pt x="8153" y="9382"/>
                      </a:cubicBezTo>
                      <a:cubicBezTo>
                        <a:pt x="3650" y="8425"/>
                        <a:pt x="450" y="5938"/>
                        <a:pt x="1005" y="3827"/>
                      </a:cubicBezTo>
                      <a:cubicBezTo>
                        <a:pt x="1561" y="1712"/>
                        <a:pt x="5660" y="775"/>
                        <a:pt x="10164" y="1732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1" name="Freeform: Shape 510">
                  <a:extLst>
                    <a:ext uri="{FF2B5EF4-FFF2-40B4-BE49-F238E27FC236}">
                      <a16:creationId xmlns:a16="http://schemas.microsoft.com/office/drawing/2014/main" id="{D3E9EA16-F9D4-4B23-A470-B0482BE0E193}"/>
                    </a:ext>
                  </a:extLst>
                </p:cNvPr>
                <p:cNvSpPr/>
                <p:nvPr/>
              </p:nvSpPr>
              <p:spPr>
                <a:xfrm>
                  <a:off x="5948450" y="3536522"/>
                  <a:ext cx="20573" cy="12964"/>
                </a:xfrm>
                <a:custGeom>
                  <a:avLst/>
                  <a:gdLst>
                    <a:gd name="connsiteX0" fmla="*/ 11705 w 20573"/>
                    <a:gd name="connsiteY0" fmla="*/ 3824 h 12964"/>
                    <a:gd name="connsiteX1" fmla="*/ 19156 w 20573"/>
                    <a:gd name="connsiteY1" fmla="*/ 10305 h 12964"/>
                    <a:gd name="connsiteX2" fmla="*/ 8869 w 20573"/>
                    <a:gd name="connsiteY2" fmla="*/ 9140 h 12964"/>
                    <a:gd name="connsiteX3" fmla="*/ 1419 w 20573"/>
                    <a:gd name="connsiteY3" fmla="*/ 2657 h 12964"/>
                    <a:gd name="connsiteX4" fmla="*/ 11705 w 20573"/>
                    <a:gd name="connsiteY4" fmla="*/ 3824 h 129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20573" h="12964">
                      <a:moveTo>
                        <a:pt x="11705" y="3824"/>
                      </a:moveTo>
                      <a:cubicBezTo>
                        <a:pt x="16603" y="5936"/>
                        <a:pt x="19939" y="8838"/>
                        <a:pt x="19156" y="10305"/>
                      </a:cubicBezTo>
                      <a:cubicBezTo>
                        <a:pt x="18372" y="11774"/>
                        <a:pt x="13767" y="11252"/>
                        <a:pt x="8869" y="9140"/>
                      </a:cubicBezTo>
                      <a:cubicBezTo>
                        <a:pt x="3971" y="7029"/>
                        <a:pt x="635" y="4127"/>
                        <a:pt x="1419" y="2657"/>
                      </a:cubicBezTo>
                      <a:cubicBezTo>
                        <a:pt x="2201" y="1190"/>
                        <a:pt x="6807" y="1712"/>
                        <a:pt x="11705" y="3824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2" name="Freeform: Shape 511">
                  <a:extLst>
                    <a:ext uri="{FF2B5EF4-FFF2-40B4-BE49-F238E27FC236}">
                      <a16:creationId xmlns:a16="http://schemas.microsoft.com/office/drawing/2014/main" id="{58E23B67-6E4A-49EB-B392-30AFDFD64375}"/>
                    </a:ext>
                  </a:extLst>
                </p:cNvPr>
                <p:cNvSpPr/>
                <p:nvPr/>
              </p:nvSpPr>
              <p:spPr>
                <a:xfrm>
                  <a:off x="5946507" y="3551171"/>
                  <a:ext cx="19497" cy="15684"/>
                </a:xfrm>
                <a:custGeom>
                  <a:avLst/>
                  <a:gdLst>
                    <a:gd name="connsiteX0" fmla="*/ 12269 w 19497"/>
                    <a:gd name="connsiteY0" fmla="*/ 3116 h 15684"/>
                    <a:gd name="connsiteX1" fmla="*/ 16977 w 19497"/>
                    <a:gd name="connsiteY1" fmla="*/ 10957 h 15684"/>
                    <a:gd name="connsiteX2" fmla="*/ 7228 w 19497"/>
                    <a:gd name="connsiteY2" fmla="*/ 12568 h 15684"/>
                    <a:gd name="connsiteX3" fmla="*/ 2521 w 19497"/>
                    <a:gd name="connsiteY3" fmla="*/ 4724 h 15684"/>
                    <a:gd name="connsiteX4" fmla="*/ 12269 w 19497"/>
                    <a:gd name="connsiteY4" fmla="*/ 3116 h 1568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497" h="15684">
                      <a:moveTo>
                        <a:pt x="12269" y="3116"/>
                      </a:moveTo>
                      <a:cubicBezTo>
                        <a:pt x="16261" y="4837"/>
                        <a:pt x="18368" y="8349"/>
                        <a:pt x="16977" y="10957"/>
                      </a:cubicBezTo>
                      <a:cubicBezTo>
                        <a:pt x="15585" y="13568"/>
                        <a:pt x="11219" y="14289"/>
                        <a:pt x="7228" y="12568"/>
                      </a:cubicBezTo>
                      <a:cubicBezTo>
                        <a:pt x="3236" y="10847"/>
                        <a:pt x="1129" y="7335"/>
                        <a:pt x="2521" y="4724"/>
                      </a:cubicBezTo>
                      <a:cubicBezTo>
                        <a:pt x="3913" y="2116"/>
                        <a:pt x="8278" y="1395"/>
                        <a:pt x="12269" y="3116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3" name="Freeform: Shape 512">
                  <a:extLst>
                    <a:ext uri="{FF2B5EF4-FFF2-40B4-BE49-F238E27FC236}">
                      <a16:creationId xmlns:a16="http://schemas.microsoft.com/office/drawing/2014/main" id="{0CA346BE-0DE5-47F4-BC4F-CDEEC23A4F05}"/>
                    </a:ext>
                  </a:extLst>
                </p:cNvPr>
                <p:cNvSpPr/>
                <p:nvPr/>
              </p:nvSpPr>
              <p:spPr>
                <a:xfrm>
                  <a:off x="5939807" y="3549245"/>
                  <a:ext cx="10378" cy="9022"/>
                </a:xfrm>
                <a:custGeom>
                  <a:avLst/>
                  <a:gdLst>
                    <a:gd name="connsiteX0" fmla="*/ 6764 w 10378"/>
                    <a:gd name="connsiteY0" fmla="*/ 1558 h 9022"/>
                    <a:gd name="connsiteX1" fmla="*/ 8803 w 10378"/>
                    <a:gd name="connsiteY1" fmla="*/ 6070 h 9022"/>
                    <a:gd name="connsiteX2" fmla="*/ 3614 w 10378"/>
                    <a:gd name="connsiteY2" fmla="*/ 7464 h 9022"/>
                    <a:gd name="connsiteX3" fmla="*/ 1575 w 10378"/>
                    <a:gd name="connsiteY3" fmla="*/ 2953 h 9022"/>
                    <a:gd name="connsiteX4" fmla="*/ 6764 w 10378"/>
                    <a:gd name="connsiteY4" fmla="*/ 1558 h 902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0378" h="9022">
                      <a:moveTo>
                        <a:pt x="6764" y="1558"/>
                      </a:moveTo>
                      <a:cubicBezTo>
                        <a:pt x="8759" y="2418"/>
                        <a:pt x="9673" y="4440"/>
                        <a:pt x="8803" y="6070"/>
                      </a:cubicBezTo>
                      <a:cubicBezTo>
                        <a:pt x="7934" y="7700"/>
                        <a:pt x="5608" y="8324"/>
                        <a:pt x="3614" y="7464"/>
                      </a:cubicBezTo>
                      <a:cubicBezTo>
                        <a:pt x="1620" y="6604"/>
                        <a:pt x="706" y="4583"/>
                        <a:pt x="1575" y="2953"/>
                      </a:cubicBezTo>
                      <a:cubicBezTo>
                        <a:pt x="2445" y="1323"/>
                        <a:pt x="4770" y="698"/>
                        <a:pt x="6764" y="1558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4" name="Freeform: Shape 513">
                  <a:extLst>
                    <a:ext uri="{FF2B5EF4-FFF2-40B4-BE49-F238E27FC236}">
                      <a16:creationId xmlns:a16="http://schemas.microsoft.com/office/drawing/2014/main" id="{F948D656-41BD-4197-AE6F-1D78BB092CB5}"/>
                    </a:ext>
                  </a:extLst>
                </p:cNvPr>
                <p:cNvSpPr/>
                <p:nvPr/>
              </p:nvSpPr>
              <p:spPr>
                <a:xfrm>
                  <a:off x="5926511" y="3558545"/>
                  <a:ext cx="13294" cy="11646"/>
                </a:xfrm>
                <a:custGeom>
                  <a:avLst/>
                  <a:gdLst>
                    <a:gd name="connsiteX0" fmla="*/ 8696 w 13294"/>
                    <a:gd name="connsiteY0" fmla="*/ 1983 h 11646"/>
                    <a:gd name="connsiteX1" fmla="*/ 11247 w 13294"/>
                    <a:gd name="connsiteY1" fmla="*/ 7805 h 11646"/>
                    <a:gd name="connsiteX2" fmla="*/ 4599 w 13294"/>
                    <a:gd name="connsiteY2" fmla="*/ 9663 h 11646"/>
                    <a:gd name="connsiteX3" fmla="*/ 2049 w 13294"/>
                    <a:gd name="connsiteY3" fmla="*/ 3839 h 11646"/>
                    <a:gd name="connsiteX4" fmla="*/ 8696 w 13294"/>
                    <a:gd name="connsiteY4" fmla="*/ 1983 h 116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294" h="11646">
                      <a:moveTo>
                        <a:pt x="8696" y="1983"/>
                      </a:moveTo>
                      <a:cubicBezTo>
                        <a:pt x="11237" y="3079"/>
                        <a:pt x="12377" y="5686"/>
                        <a:pt x="11247" y="7805"/>
                      </a:cubicBezTo>
                      <a:cubicBezTo>
                        <a:pt x="10115" y="9926"/>
                        <a:pt x="7140" y="10759"/>
                        <a:pt x="4599" y="9663"/>
                      </a:cubicBezTo>
                      <a:cubicBezTo>
                        <a:pt x="2058" y="8567"/>
                        <a:pt x="917" y="5960"/>
                        <a:pt x="2049" y="3839"/>
                      </a:cubicBezTo>
                      <a:cubicBezTo>
                        <a:pt x="3179" y="1720"/>
                        <a:pt x="6155" y="887"/>
                        <a:pt x="8696" y="1983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5" name="Freeform: Shape 514">
                  <a:extLst>
                    <a:ext uri="{FF2B5EF4-FFF2-40B4-BE49-F238E27FC236}">
                      <a16:creationId xmlns:a16="http://schemas.microsoft.com/office/drawing/2014/main" id="{9B1977CF-4140-4290-BF90-67B7A92B39F4}"/>
                    </a:ext>
                  </a:extLst>
                </p:cNvPr>
                <p:cNvSpPr/>
                <p:nvPr/>
              </p:nvSpPr>
              <p:spPr>
                <a:xfrm>
                  <a:off x="5947354" y="3567442"/>
                  <a:ext cx="13975" cy="11029"/>
                </a:xfrm>
                <a:custGeom>
                  <a:avLst/>
                  <a:gdLst>
                    <a:gd name="connsiteX0" fmla="*/ 8721 w 13975"/>
                    <a:gd name="connsiteY0" fmla="*/ 2266 h 11029"/>
                    <a:gd name="connsiteX1" fmla="*/ 12243 w 13975"/>
                    <a:gd name="connsiteY1" fmla="*/ 7781 h 11029"/>
                    <a:gd name="connsiteX2" fmla="*/ 5255 w 13975"/>
                    <a:gd name="connsiteY2" fmla="*/ 8764 h 11029"/>
                    <a:gd name="connsiteX3" fmla="*/ 1733 w 13975"/>
                    <a:gd name="connsiteY3" fmla="*/ 3249 h 11029"/>
                    <a:gd name="connsiteX4" fmla="*/ 8721 w 13975"/>
                    <a:gd name="connsiteY4" fmla="*/ 2266 h 1102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75" h="11029">
                      <a:moveTo>
                        <a:pt x="8721" y="2266"/>
                      </a:moveTo>
                      <a:cubicBezTo>
                        <a:pt x="11625" y="3518"/>
                        <a:pt x="13201" y="5985"/>
                        <a:pt x="12243" y="7781"/>
                      </a:cubicBezTo>
                      <a:cubicBezTo>
                        <a:pt x="11286" y="9574"/>
                        <a:pt x="8159" y="10016"/>
                        <a:pt x="5255" y="8764"/>
                      </a:cubicBezTo>
                      <a:cubicBezTo>
                        <a:pt x="2351" y="7512"/>
                        <a:pt x="777" y="5042"/>
                        <a:pt x="1733" y="3249"/>
                      </a:cubicBezTo>
                      <a:cubicBezTo>
                        <a:pt x="2691" y="1453"/>
                        <a:pt x="5817" y="1014"/>
                        <a:pt x="8721" y="2266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6" name="Freeform: Shape 515">
                  <a:extLst>
                    <a:ext uri="{FF2B5EF4-FFF2-40B4-BE49-F238E27FC236}">
                      <a16:creationId xmlns:a16="http://schemas.microsoft.com/office/drawing/2014/main" id="{F21C59B3-4E89-402A-B2D8-DF229B38506B}"/>
                    </a:ext>
                  </a:extLst>
                </p:cNvPr>
                <p:cNvSpPr/>
                <p:nvPr/>
              </p:nvSpPr>
              <p:spPr>
                <a:xfrm>
                  <a:off x="5926202" y="3578059"/>
                  <a:ext cx="15948" cy="11880"/>
                </a:xfrm>
                <a:custGeom>
                  <a:avLst/>
                  <a:gdLst>
                    <a:gd name="connsiteX0" fmla="*/ 9709 w 15948"/>
                    <a:gd name="connsiteY0" fmla="*/ 2692 h 11880"/>
                    <a:gd name="connsiteX1" fmla="*/ 14216 w 15948"/>
                    <a:gd name="connsiteY1" fmla="*/ 8631 h 11880"/>
                    <a:gd name="connsiteX2" fmla="*/ 6243 w 15948"/>
                    <a:gd name="connsiteY2" fmla="*/ 9190 h 11880"/>
                    <a:gd name="connsiteX3" fmla="*/ 1733 w 15948"/>
                    <a:gd name="connsiteY3" fmla="*/ 3249 h 11880"/>
                    <a:gd name="connsiteX4" fmla="*/ 9709 w 15948"/>
                    <a:gd name="connsiteY4" fmla="*/ 2692 h 118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5948" h="11880">
                      <a:moveTo>
                        <a:pt x="9709" y="2692"/>
                      </a:moveTo>
                      <a:cubicBezTo>
                        <a:pt x="13157" y="4178"/>
                        <a:pt x="15174" y="6836"/>
                        <a:pt x="14216" y="8631"/>
                      </a:cubicBezTo>
                      <a:cubicBezTo>
                        <a:pt x="13259" y="10424"/>
                        <a:pt x="9690" y="10677"/>
                        <a:pt x="6243" y="9190"/>
                      </a:cubicBezTo>
                      <a:cubicBezTo>
                        <a:pt x="2795" y="7704"/>
                        <a:pt x="777" y="5042"/>
                        <a:pt x="1733" y="3249"/>
                      </a:cubicBezTo>
                      <a:cubicBezTo>
                        <a:pt x="2691" y="1453"/>
                        <a:pt x="6261" y="1205"/>
                        <a:pt x="9709" y="2692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7" name="Freeform: Shape 516">
                  <a:extLst>
                    <a:ext uri="{FF2B5EF4-FFF2-40B4-BE49-F238E27FC236}">
                      <a16:creationId xmlns:a16="http://schemas.microsoft.com/office/drawing/2014/main" id="{545F6D59-1DDD-42B8-A219-96DE74185358}"/>
                    </a:ext>
                  </a:extLst>
                </p:cNvPr>
                <p:cNvSpPr/>
                <p:nvPr/>
              </p:nvSpPr>
              <p:spPr>
                <a:xfrm>
                  <a:off x="5926142" y="3590883"/>
                  <a:ext cx="14744" cy="12575"/>
                </a:xfrm>
                <a:custGeom>
                  <a:avLst/>
                  <a:gdLst>
                    <a:gd name="connsiteX0" fmla="*/ 2328 w 14744"/>
                    <a:gd name="connsiteY0" fmla="*/ 2519 h 12575"/>
                    <a:gd name="connsiteX1" fmla="*/ 9701 w 14744"/>
                    <a:gd name="connsiteY1" fmla="*/ 3769 h 12575"/>
                    <a:gd name="connsiteX2" fmla="*/ 12416 w 14744"/>
                    <a:gd name="connsiteY2" fmla="*/ 10057 h 12575"/>
                    <a:gd name="connsiteX3" fmla="*/ 5044 w 14744"/>
                    <a:gd name="connsiteY3" fmla="*/ 8806 h 12575"/>
                    <a:gd name="connsiteX4" fmla="*/ 2328 w 14744"/>
                    <a:gd name="connsiteY4" fmla="*/ 2519 h 1257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744" h="12575">
                      <a:moveTo>
                        <a:pt x="2328" y="2519"/>
                      </a:moveTo>
                      <a:cubicBezTo>
                        <a:pt x="3614" y="1128"/>
                        <a:pt x="6915" y="1687"/>
                        <a:pt x="9701" y="3769"/>
                      </a:cubicBezTo>
                      <a:cubicBezTo>
                        <a:pt x="12486" y="5851"/>
                        <a:pt x="13701" y="8666"/>
                        <a:pt x="12416" y="10057"/>
                      </a:cubicBezTo>
                      <a:cubicBezTo>
                        <a:pt x="11130" y="11447"/>
                        <a:pt x="7829" y="10888"/>
                        <a:pt x="5044" y="8806"/>
                      </a:cubicBezTo>
                      <a:cubicBezTo>
                        <a:pt x="2258" y="6724"/>
                        <a:pt x="1043" y="3909"/>
                        <a:pt x="2328" y="2519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8" name="Freeform: Shape 517">
                  <a:extLst>
                    <a:ext uri="{FF2B5EF4-FFF2-40B4-BE49-F238E27FC236}">
                      <a16:creationId xmlns:a16="http://schemas.microsoft.com/office/drawing/2014/main" id="{F6B51E0B-E2A4-407D-9BA7-0D194D0943CC}"/>
                    </a:ext>
                  </a:extLst>
                </p:cNvPr>
                <p:cNvSpPr/>
                <p:nvPr/>
              </p:nvSpPr>
              <p:spPr>
                <a:xfrm>
                  <a:off x="5905732" y="3592445"/>
                  <a:ext cx="18578" cy="16637"/>
                </a:xfrm>
                <a:custGeom>
                  <a:avLst/>
                  <a:gdLst>
                    <a:gd name="connsiteX0" fmla="*/ 4046 w 18578"/>
                    <a:gd name="connsiteY0" fmla="*/ 3771 h 16637"/>
                    <a:gd name="connsiteX1" fmla="*/ 13336 w 18578"/>
                    <a:gd name="connsiteY1" fmla="*/ 4548 h 16637"/>
                    <a:gd name="connsiteX2" fmla="*/ 14533 w 18578"/>
                    <a:gd name="connsiteY2" fmla="*/ 12866 h 16637"/>
                    <a:gd name="connsiteX3" fmla="*/ 5243 w 18578"/>
                    <a:gd name="connsiteY3" fmla="*/ 12089 h 16637"/>
                    <a:gd name="connsiteX4" fmla="*/ 4046 w 18578"/>
                    <a:gd name="connsiteY4" fmla="*/ 3771 h 1663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8578" h="16637">
                      <a:moveTo>
                        <a:pt x="4046" y="3771"/>
                      </a:moveTo>
                      <a:cubicBezTo>
                        <a:pt x="6282" y="1687"/>
                        <a:pt x="10439" y="2035"/>
                        <a:pt x="13336" y="4548"/>
                      </a:cubicBezTo>
                      <a:cubicBezTo>
                        <a:pt x="16232" y="7060"/>
                        <a:pt x="16769" y="10783"/>
                        <a:pt x="14533" y="12866"/>
                      </a:cubicBezTo>
                      <a:cubicBezTo>
                        <a:pt x="12296" y="14950"/>
                        <a:pt x="8140" y="14602"/>
                        <a:pt x="5243" y="12089"/>
                      </a:cubicBezTo>
                      <a:cubicBezTo>
                        <a:pt x="2347" y="9577"/>
                        <a:pt x="1810" y="5855"/>
                        <a:pt x="4046" y="3771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19" name="Freeform: Shape 518">
                  <a:extLst>
                    <a:ext uri="{FF2B5EF4-FFF2-40B4-BE49-F238E27FC236}">
                      <a16:creationId xmlns:a16="http://schemas.microsoft.com/office/drawing/2014/main" id="{441BEC30-09D5-474B-B4C5-880AAA736BE1}"/>
                    </a:ext>
                  </a:extLst>
                </p:cNvPr>
                <p:cNvSpPr/>
                <p:nvPr/>
              </p:nvSpPr>
              <p:spPr>
                <a:xfrm>
                  <a:off x="5898193" y="3606923"/>
                  <a:ext cx="13955" cy="17018"/>
                </a:xfrm>
                <a:custGeom>
                  <a:avLst/>
                  <a:gdLst>
                    <a:gd name="connsiteX0" fmla="*/ 3306 w 13955"/>
                    <a:gd name="connsiteY0" fmla="*/ 1375 h 17018"/>
                    <a:gd name="connsiteX1" fmla="*/ 10284 w 13955"/>
                    <a:gd name="connsiteY1" fmla="*/ 7134 h 17018"/>
                    <a:gd name="connsiteX2" fmla="*/ 10649 w 13955"/>
                    <a:gd name="connsiteY2" fmla="*/ 15644 h 17018"/>
                    <a:gd name="connsiteX3" fmla="*/ 3672 w 13955"/>
                    <a:gd name="connsiteY3" fmla="*/ 9885 h 17018"/>
                    <a:gd name="connsiteX4" fmla="*/ 3306 w 13955"/>
                    <a:gd name="connsiteY4" fmla="*/ 1375 h 1701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955" h="17018">
                      <a:moveTo>
                        <a:pt x="3306" y="1375"/>
                      </a:moveTo>
                      <a:cubicBezTo>
                        <a:pt x="5131" y="616"/>
                        <a:pt x="8256" y="3194"/>
                        <a:pt x="10284" y="7134"/>
                      </a:cubicBezTo>
                      <a:cubicBezTo>
                        <a:pt x="12312" y="11074"/>
                        <a:pt x="12474" y="14884"/>
                        <a:pt x="10649" y="15644"/>
                      </a:cubicBezTo>
                      <a:cubicBezTo>
                        <a:pt x="8825" y="16403"/>
                        <a:pt x="5700" y="13825"/>
                        <a:pt x="3672" y="9885"/>
                      </a:cubicBezTo>
                      <a:cubicBezTo>
                        <a:pt x="1644" y="5945"/>
                        <a:pt x="1481" y="2135"/>
                        <a:pt x="3306" y="1375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0" name="Freeform: Shape 519">
                  <a:extLst>
                    <a:ext uri="{FF2B5EF4-FFF2-40B4-BE49-F238E27FC236}">
                      <a16:creationId xmlns:a16="http://schemas.microsoft.com/office/drawing/2014/main" id="{386DD9E2-C36F-4BD5-A895-3A851A5B3C6A}"/>
                    </a:ext>
                  </a:extLst>
                </p:cNvPr>
                <p:cNvSpPr/>
                <p:nvPr/>
              </p:nvSpPr>
              <p:spPr>
                <a:xfrm>
                  <a:off x="5893487" y="3628748"/>
                  <a:ext cx="12320" cy="10769"/>
                </a:xfrm>
                <a:custGeom>
                  <a:avLst/>
                  <a:gdLst>
                    <a:gd name="connsiteX0" fmla="*/ 8050 w 12320"/>
                    <a:gd name="connsiteY0" fmla="*/ 1841 h 10769"/>
                    <a:gd name="connsiteX1" fmla="*/ 10429 w 12320"/>
                    <a:gd name="connsiteY1" fmla="*/ 7227 h 10769"/>
                    <a:gd name="connsiteX2" fmla="*/ 4270 w 12320"/>
                    <a:gd name="connsiteY2" fmla="*/ 8929 h 10769"/>
                    <a:gd name="connsiteX3" fmla="*/ 1890 w 12320"/>
                    <a:gd name="connsiteY3" fmla="*/ 3545 h 10769"/>
                    <a:gd name="connsiteX4" fmla="*/ 8050 w 12320"/>
                    <a:gd name="connsiteY4" fmla="*/ 1841 h 1076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320" h="10769">
                      <a:moveTo>
                        <a:pt x="8050" y="1841"/>
                      </a:moveTo>
                      <a:cubicBezTo>
                        <a:pt x="10410" y="2858"/>
                        <a:pt x="11474" y="5268"/>
                        <a:pt x="10429" y="7227"/>
                      </a:cubicBezTo>
                      <a:cubicBezTo>
                        <a:pt x="9386" y="9183"/>
                        <a:pt x="6629" y="9946"/>
                        <a:pt x="4270" y="8929"/>
                      </a:cubicBezTo>
                      <a:cubicBezTo>
                        <a:pt x="1910" y="7911"/>
                        <a:pt x="846" y="5501"/>
                        <a:pt x="1890" y="3545"/>
                      </a:cubicBezTo>
                      <a:cubicBezTo>
                        <a:pt x="2934" y="1587"/>
                        <a:pt x="5690" y="823"/>
                        <a:pt x="8050" y="1841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1" name="Freeform: Shape 520">
                  <a:extLst>
                    <a:ext uri="{FF2B5EF4-FFF2-40B4-BE49-F238E27FC236}">
                      <a16:creationId xmlns:a16="http://schemas.microsoft.com/office/drawing/2014/main" id="{3CBB1D13-D991-4B46-B2CB-160FD31983B0}"/>
                    </a:ext>
                  </a:extLst>
                </p:cNvPr>
                <p:cNvSpPr/>
                <p:nvPr/>
              </p:nvSpPr>
              <p:spPr>
                <a:xfrm>
                  <a:off x="5850075" y="3627483"/>
                  <a:ext cx="16379" cy="17123"/>
                </a:xfrm>
                <a:custGeom>
                  <a:avLst/>
                  <a:gdLst>
                    <a:gd name="connsiteX0" fmla="*/ 11360 w 16379"/>
                    <a:gd name="connsiteY0" fmla="*/ 1944 h 17123"/>
                    <a:gd name="connsiteX1" fmla="*/ 13209 w 16379"/>
                    <a:gd name="connsiteY1" fmla="*/ 10507 h 17123"/>
                    <a:gd name="connsiteX2" fmla="*/ 5020 w 16379"/>
                    <a:gd name="connsiteY2" fmla="*/ 15180 h 17123"/>
                    <a:gd name="connsiteX3" fmla="*/ 3169 w 16379"/>
                    <a:gd name="connsiteY3" fmla="*/ 6619 h 17123"/>
                    <a:gd name="connsiteX4" fmla="*/ 11360 w 16379"/>
                    <a:gd name="connsiteY4" fmla="*/ 1944 h 1712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6379" h="17123">
                      <a:moveTo>
                        <a:pt x="11360" y="1944"/>
                      </a:moveTo>
                      <a:cubicBezTo>
                        <a:pt x="14133" y="3017"/>
                        <a:pt x="14960" y="6851"/>
                        <a:pt x="13209" y="10507"/>
                      </a:cubicBezTo>
                      <a:cubicBezTo>
                        <a:pt x="11458" y="14162"/>
                        <a:pt x="7793" y="16253"/>
                        <a:pt x="5020" y="15180"/>
                      </a:cubicBezTo>
                      <a:cubicBezTo>
                        <a:pt x="2247" y="14106"/>
                        <a:pt x="1418" y="10275"/>
                        <a:pt x="3169" y="6619"/>
                      </a:cubicBezTo>
                      <a:cubicBezTo>
                        <a:pt x="4920" y="2964"/>
                        <a:pt x="8587" y="870"/>
                        <a:pt x="11360" y="1944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2" name="Freeform: Shape 521">
                  <a:extLst>
                    <a:ext uri="{FF2B5EF4-FFF2-40B4-BE49-F238E27FC236}">
                      <a16:creationId xmlns:a16="http://schemas.microsoft.com/office/drawing/2014/main" id="{8B9C8388-081A-4C02-8ABB-226F45B0CA15}"/>
                    </a:ext>
                  </a:extLst>
                </p:cNvPr>
                <p:cNvSpPr/>
                <p:nvPr/>
              </p:nvSpPr>
              <p:spPr>
                <a:xfrm>
                  <a:off x="5877233" y="3617277"/>
                  <a:ext cx="8075" cy="7438"/>
                </a:xfrm>
                <a:custGeom>
                  <a:avLst/>
                  <a:gdLst>
                    <a:gd name="connsiteX0" fmla="*/ 5408 w 8075"/>
                    <a:gd name="connsiteY0" fmla="*/ 1150 h 7438"/>
                    <a:gd name="connsiteX1" fmla="*/ 6704 w 8075"/>
                    <a:gd name="connsiteY1" fmla="*/ 4870 h 7438"/>
                    <a:gd name="connsiteX2" fmla="*/ 2667 w 8075"/>
                    <a:gd name="connsiteY2" fmla="*/ 6288 h 7438"/>
                    <a:gd name="connsiteX3" fmla="*/ 1370 w 8075"/>
                    <a:gd name="connsiteY3" fmla="*/ 2570 h 7438"/>
                    <a:gd name="connsiteX4" fmla="*/ 5408 w 8075"/>
                    <a:gd name="connsiteY4" fmla="*/ 1150 h 743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8075" h="7438">
                      <a:moveTo>
                        <a:pt x="5408" y="1150"/>
                      </a:moveTo>
                      <a:cubicBezTo>
                        <a:pt x="6882" y="1785"/>
                        <a:pt x="7462" y="3450"/>
                        <a:pt x="6704" y="4870"/>
                      </a:cubicBezTo>
                      <a:cubicBezTo>
                        <a:pt x="5948" y="6288"/>
                        <a:pt x="4141" y="6923"/>
                        <a:pt x="2667" y="6288"/>
                      </a:cubicBezTo>
                      <a:cubicBezTo>
                        <a:pt x="1193" y="5653"/>
                        <a:pt x="614" y="3988"/>
                        <a:pt x="1370" y="2570"/>
                      </a:cubicBezTo>
                      <a:cubicBezTo>
                        <a:pt x="2127" y="1150"/>
                        <a:pt x="3934" y="515"/>
                        <a:pt x="5408" y="1150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184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3" name="Freeform: Shape 522">
                  <a:extLst>
                    <a:ext uri="{FF2B5EF4-FFF2-40B4-BE49-F238E27FC236}">
                      <a16:creationId xmlns:a16="http://schemas.microsoft.com/office/drawing/2014/main" id="{D77156ED-A767-4237-B736-981342319782}"/>
                    </a:ext>
                  </a:extLst>
                </p:cNvPr>
                <p:cNvSpPr/>
                <p:nvPr/>
              </p:nvSpPr>
              <p:spPr>
                <a:xfrm>
                  <a:off x="5842438" y="3616274"/>
                  <a:ext cx="12718" cy="13671"/>
                </a:xfrm>
                <a:custGeom>
                  <a:avLst/>
                  <a:gdLst>
                    <a:gd name="connsiteX0" fmla="*/ 9195 w 12718"/>
                    <a:gd name="connsiteY0" fmla="*/ 1519 h 13671"/>
                    <a:gd name="connsiteX1" fmla="*/ 9882 w 12718"/>
                    <a:gd name="connsiteY1" fmla="*/ 8355 h 13671"/>
                    <a:gd name="connsiteX2" fmla="*/ 3523 w 12718"/>
                    <a:gd name="connsiteY2" fmla="*/ 12152 h 13671"/>
                    <a:gd name="connsiteX3" fmla="*/ 2836 w 12718"/>
                    <a:gd name="connsiteY3" fmla="*/ 5317 h 13671"/>
                    <a:gd name="connsiteX4" fmla="*/ 9195 w 12718"/>
                    <a:gd name="connsiteY4" fmla="*/ 1519 h 136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718" h="13671">
                      <a:moveTo>
                        <a:pt x="9195" y="1519"/>
                      </a:moveTo>
                      <a:cubicBezTo>
                        <a:pt x="11141" y="2358"/>
                        <a:pt x="11449" y="5418"/>
                        <a:pt x="9882" y="8355"/>
                      </a:cubicBezTo>
                      <a:cubicBezTo>
                        <a:pt x="8316" y="11292"/>
                        <a:pt x="5469" y="12991"/>
                        <a:pt x="3523" y="12152"/>
                      </a:cubicBezTo>
                      <a:cubicBezTo>
                        <a:pt x="1577" y="11313"/>
                        <a:pt x="1269" y="8253"/>
                        <a:pt x="2836" y="5317"/>
                      </a:cubicBezTo>
                      <a:cubicBezTo>
                        <a:pt x="4402" y="2380"/>
                        <a:pt x="7249" y="680"/>
                        <a:pt x="9195" y="1519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273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4" name="Freeform: Shape 523">
                  <a:extLst>
                    <a:ext uri="{FF2B5EF4-FFF2-40B4-BE49-F238E27FC236}">
                      <a16:creationId xmlns:a16="http://schemas.microsoft.com/office/drawing/2014/main" id="{76AF6422-BF5F-4E05-9E85-B4D14015E168}"/>
                    </a:ext>
                  </a:extLst>
                </p:cNvPr>
                <p:cNvSpPr/>
                <p:nvPr/>
              </p:nvSpPr>
              <p:spPr>
                <a:xfrm>
                  <a:off x="5840496" y="3595359"/>
                  <a:ext cx="17177" cy="14535"/>
                </a:xfrm>
                <a:custGeom>
                  <a:avLst/>
                  <a:gdLst>
                    <a:gd name="connsiteX0" fmla="*/ 14348 w 17177"/>
                    <a:gd name="connsiteY0" fmla="*/ 3815 h 14535"/>
                    <a:gd name="connsiteX1" fmla="*/ 11417 w 17177"/>
                    <a:gd name="connsiteY1" fmla="*/ 11084 h 14535"/>
                    <a:gd name="connsiteX2" fmla="*/ 2830 w 17177"/>
                    <a:gd name="connsiteY2" fmla="*/ 10720 h 14535"/>
                    <a:gd name="connsiteX3" fmla="*/ 5758 w 17177"/>
                    <a:gd name="connsiteY3" fmla="*/ 3453 h 14535"/>
                    <a:gd name="connsiteX4" fmla="*/ 14348 w 17177"/>
                    <a:gd name="connsiteY4" fmla="*/ 3815 h 1453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177" h="14535">
                      <a:moveTo>
                        <a:pt x="14348" y="3815"/>
                      </a:moveTo>
                      <a:cubicBezTo>
                        <a:pt x="15911" y="5924"/>
                        <a:pt x="14598" y="9177"/>
                        <a:pt x="11417" y="11084"/>
                      </a:cubicBezTo>
                      <a:cubicBezTo>
                        <a:pt x="8238" y="12990"/>
                        <a:pt x="4393" y="12829"/>
                        <a:pt x="2830" y="10720"/>
                      </a:cubicBezTo>
                      <a:cubicBezTo>
                        <a:pt x="1266" y="8612"/>
                        <a:pt x="2579" y="5359"/>
                        <a:pt x="5758" y="3453"/>
                      </a:cubicBezTo>
                      <a:cubicBezTo>
                        <a:pt x="8939" y="1546"/>
                        <a:pt x="12784" y="1707"/>
                        <a:pt x="14348" y="3815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5" name="Freeform: Shape 524">
                  <a:extLst>
                    <a:ext uri="{FF2B5EF4-FFF2-40B4-BE49-F238E27FC236}">
                      <a16:creationId xmlns:a16="http://schemas.microsoft.com/office/drawing/2014/main" id="{C3F03196-4F1E-47C9-88B7-2EA65707B43E}"/>
                    </a:ext>
                  </a:extLst>
                </p:cNvPr>
                <p:cNvSpPr/>
                <p:nvPr/>
              </p:nvSpPr>
              <p:spPr>
                <a:xfrm>
                  <a:off x="5826787" y="3607185"/>
                  <a:ext cx="14281" cy="12415"/>
                </a:xfrm>
                <a:custGeom>
                  <a:avLst/>
                  <a:gdLst>
                    <a:gd name="connsiteX0" fmla="*/ 4647 w 14281"/>
                    <a:gd name="connsiteY0" fmla="*/ 2587 h 12415"/>
                    <a:gd name="connsiteX1" fmla="*/ 11787 w 14281"/>
                    <a:gd name="connsiteY1" fmla="*/ 3620 h 12415"/>
                    <a:gd name="connsiteX2" fmla="*/ 9634 w 14281"/>
                    <a:gd name="connsiteY2" fmla="*/ 9829 h 12415"/>
                    <a:gd name="connsiteX3" fmla="*/ 2493 w 14281"/>
                    <a:gd name="connsiteY3" fmla="*/ 8793 h 12415"/>
                    <a:gd name="connsiteX4" fmla="*/ 4647 w 14281"/>
                    <a:gd name="connsiteY4" fmla="*/ 2587 h 1241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4281" h="12415">
                      <a:moveTo>
                        <a:pt x="4647" y="2587"/>
                      </a:moveTo>
                      <a:cubicBezTo>
                        <a:pt x="7215" y="1158"/>
                        <a:pt x="10411" y="1622"/>
                        <a:pt x="11787" y="3620"/>
                      </a:cubicBezTo>
                      <a:cubicBezTo>
                        <a:pt x="13165" y="5621"/>
                        <a:pt x="12201" y="8400"/>
                        <a:pt x="9634" y="9829"/>
                      </a:cubicBezTo>
                      <a:cubicBezTo>
                        <a:pt x="7067" y="11258"/>
                        <a:pt x="3870" y="10794"/>
                        <a:pt x="2493" y="8793"/>
                      </a:cubicBezTo>
                      <a:cubicBezTo>
                        <a:pt x="1117" y="6795"/>
                        <a:pt x="2080" y="4016"/>
                        <a:pt x="4647" y="2587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6" name="Freeform: Shape 525">
                  <a:extLst>
                    <a:ext uri="{FF2B5EF4-FFF2-40B4-BE49-F238E27FC236}">
                      <a16:creationId xmlns:a16="http://schemas.microsoft.com/office/drawing/2014/main" id="{CDA73560-0A88-4E8E-B393-5D0C89366B01}"/>
                    </a:ext>
                  </a:extLst>
                </p:cNvPr>
                <p:cNvSpPr/>
                <p:nvPr/>
              </p:nvSpPr>
              <p:spPr>
                <a:xfrm>
                  <a:off x="5829465" y="3586322"/>
                  <a:ext cx="13403" cy="11778"/>
                </a:xfrm>
                <a:custGeom>
                  <a:avLst/>
                  <a:gdLst>
                    <a:gd name="connsiteX0" fmla="*/ 10800 w 13403"/>
                    <a:gd name="connsiteY0" fmla="*/ 3159 h 11778"/>
                    <a:gd name="connsiteX1" fmla="*/ 9305 w 13403"/>
                    <a:gd name="connsiteY1" fmla="*/ 9049 h 11778"/>
                    <a:gd name="connsiteX2" fmla="*/ 2604 w 13403"/>
                    <a:gd name="connsiteY2" fmla="*/ 8619 h 11778"/>
                    <a:gd name="connsiteX3" fmla="*/ 4098 w 13403"/>
                    <a:gd name="connsiteY3" fmla="*/ 2730 h 11778"/>
                    <a:gd name="connsiteX4" fmla="*/ 10800 w 13403"/>
                    <a:gd name="connsiteY4" fmla="*/ 3159 h 1177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403" h="11778">
                      <a:moveTo>
                        <a:pt x="10800" y="3159"/>
                      </a:moveTo>
                      <a:cubicBezTo>
                        <a:pt x="12238" y="4905"/>
                        <a:pt x="11570" y="7540"/>
                        <a:pt x="9305" y="9049"/>
                      </a:cubicBezTo>
                      <a:cubicBezTo>
                        <a:pt x="7041" y="10557"/>
                        <a:pt x="4042" y="10365"/>
                        <a:pt x="2604" y="8619"/>
                      </a:cubicBezTo>
                      <a:cubicBezTo>
                        <a:pt x="1167" y="6876"/>
                        <a:pt x="1834" y="4238"/>
                        <a:pt x="4098" y="2730"/>
                      </a:cubicBezTo>
                      <a:cubicBezTo>
                        <a:pt x="6363" y="1221"/>
                        <a:pt x="9364" y="1416"/>
                        <a:pt x="10800" y="3159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7" name="Freeform: Shape 526">
                  <a:extLst>
                    <a:ext uri="{FF2B5EF4-FFF2-40B4-BE49-F238E27FC236}">
                      <a16:creationId xmlns:a16="http://schemas.microsoft.com/office/drawing/2014/main" id="{577DF9E6-7C7D-45D1-806F-B47E7BD1A295}"/>
                    </a:ext>
                  </a:extLst>
                </p:cNvPr>
                <p:cNvSpPr/>
                <p:nvPr/>
              </p:nvSpPr>
              <p:spPr>
                <a:xfrm rot="10721843">
                  <a:off x="5835049" y="3544458"/>
                  <a:ext cx="13115" cy="10479"/>
                </a:xfrm>
                <a:custGeom>
                  <a:avLst/>
                  <a:gdLst>
                    <a:gd name="connsiteX0" fmla="*/ 12894 w 13115"/>
                    <a:gd name="connsiteY0" fmla="*/ 4324 h 10479"/>
                    <a:gd name="connsiteX1" fmla="*/ 6336 w 13115"/>
                    <a:gd name="connsiteY1" fmla="*/ 9564 h 10479"/>
                    <a:gd name="connsiteX2" fmla="*/ -222 w 13115"/>
                    <a:gd name="connsiteY2" fmla="*/ 4324 h 10479"/>
                    <a:gd name="connsiteX3" fmla="*/ 6336 w 13115"/>
                    <a:gd name="connsiteY3" fmla="*/ -916 h 10479"/>
                    <a:gd name="connsiteX4" fmla="*/ 12894 w 13115"/>
                    <a:gd name="connsiteY4" fmla="*/ 4324 h 1047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3115" h="10479">
                      <a:moveTo>
                        <a:pt x="12894" y="4324"/>
                      </a:moveTo>
                      <a:cubicBezTo>
                        <a:pt x="12894" y="7220"/>
                        <a:pt x="9958" y="9564"/>
                        <a:pt x="6336" y="9564"/>
                      </a:cubicBezTo>
                      <a:cubicBezTo>
                        <a:pt x="2713" y="9564"/>
                        <a:pt x="-222" y="7220"/>
                        <a:pt x="-222" y="4324"/>
                      </a:cubicBezTo>
                      <a:cubicBezTo>
                        <a:pt x="-222" y="1429"/>
                        <a:pt x="2713" y="-916"/>
                        <a:pt x="6336" y="-916"/>
                      </a:cubicBezTo>
                      <a:cubicBezTo>
                        <a:pt x="9958" y="-916"/>
                        <a:pt x="12894" y="1429"/>
                        <a:pt x="12894" y="4324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8" name="Freeform: Shape 527">
                  <a:extLst>
                    <a:ext uri="{FF2B5EF4-FFF2-40B4-BE49-F238E27FC236}">
                      <a16:creationId xmlns:a16="http://schemas.microsoft.com/office/drawing/2014/main" id="{A31F3C7F-5347-4D69-8D2A-44C0BCC0C990}"/>
                    </a:ext>
                  </a:extLst>
                </p:cNvPr>
                <p:cNvSpPr/>
                <p:nvPr/>
              </p:nvSpPr>
              <p:spPr>
                <a:xfrm>
                  <a:off x="5840242" y="3571966"/>
                  <a:ext cx="19875" cy="16719"/>
                </a:xfrm>
                <a:custGeom>
                  <a:avLst/>
                  <a:gdLst>
                    <a:gd name="connsiteX0" fmla="*/ 7504 w 19875"/>
                    <a:gd name="connsiteY0" fmla="*/ 2534 h 16719"/>
                    <a:gd name="connsiteX1" fmla="*/ 17443 w 19875"/>
                    <a:gd name="connsiteY1" fmla="*/ 5827 h 16719"/>
                    <a:gd name="connsiteX2" fmla="*/ 12371 w 19875"/>
                    <a:gd name="connsiteY2" fmla="*/ 14186 h 16719"/>
                    <a:gd name="connsiteX3" fmla="*/ 2434 w 19875"/>
                    <a:gd name="connsiteY3" fmla="*/ 10895 h 16719"/>
                    <a:gd name="connsiteX4" fmla="*/ 7504 w 19875"/>
                    <a:gd name="connsiteY4" fmla="*/ 2534 h 16719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9875" h="16719">
                      <a:moveTo>
                        <a:pt x="7504" y="2534"/>
                      </a:moveTo>
                      <a:cubicBezTo>
                        <a:pt x="11649" y="1134"/>
                        <a:pt x="16099" y="2609"/>
                        <a:pt x="17443" y="5827"/>
                      </a:cubicBezTo>
                      <a:cubicBezTo>
                        <a:pt x="18786" y="9043"/>
                        <a:pt x="16516" y="12786"/>
                        <a:pt x="12371" y="14186"/>
                      </a:cubicBezTo>
                      <a:cubicBezTo>
                        <a:pt x="8227" y="15585"/>
                        <a:pt x="3777" y="14110"/>
                        <a:pt x="2434" y="10895"/>
                      </a:cubicBezTo>
                      <a:cubicBezTo>
                        <a:pt x="1090" y="7676"/>
                        <a:pt x="3360" y="3933"/>
                        <a:pt x="7504" y="2534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3182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  <p:sp>
              <p:nvSpPr>
                <p:cNvPr id="529" name="Freeform: Shape 528">
                  <a:extLst>
                    <a:ext uri="{FF2B5EF4-FFF2-40B4-BE49-F238E27FC236}">
                      <a16:creationId xmlns:a16="http://schemas.microsoft.com/office/drawing/2014/main" id="{17F37EEE-19C1-472A-B76B-B5785307C5F7}"/>
                    </a:ext>
                  </a:extLst>
                </p:cNvPr>
                <p:cNvSpPr/>
                <p:nvPr/>
              </p:nvSpPr>
              <p:spPr>
                <a:xfrm>
                  <a:off x="5838206" y="3572564"/>
                  <a:ext cx="5514" cy="4316"/>
                </a:xfrm>
                <a:custGeom>
                  <a:avLst/>
                  <a:gdLst>
                    <a:gd name="connsiteX0" fmla="*/ 4365 w 5514"/>
                    <a:gd name="connsiteY0" fmla="*/ 1230 h 4316"/>
                    <a:gd name="connsiteX1" fmla="*/ 3907 w 5514"/>
                    <a:gd name="connsiteY1" fmla="*/ 3389 h 4316"/>
                    <a:gd name="connsiteX2" fmla="*/ 1150 w 5514"/>
                    <a:gd name="connsiteY2" fmla="*/ 3087 h 4316"/>
                    <a:gd name="connsiteX3" fmla="*/ 1608 w 5514"/>
                    <a:gd name="connsiteY3" fmla="*/ 928 h 4316"/>
                    <a:gd name="connsiteX4" fmla="*/ 4365 w 5514"/>
                    <a:gd name="connsiteY4" fmla="*/ 1230 h 431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5514" h="4316">
                      <a:moveTo>
                        <a:pt x="4365" y="1230"/>
                      </a:moveTo>
                      <a:cubicBezTo>
                        <a:pt x="5000" y="1910"/>
                        <a:pt x="4795" y="2876"/>
                        <a:pt x="3907" y="3389"/>
                      </a:cubicBezTo>
                      <a:cubicBezTo>
                        <a:pt x="3018" y="3902"/>
                        <a:pt x="1785" y="3766"/>
                        <a:pt x="1150" y="3087"/>
                      </a:cubicBezTo>
                      <a:cubicBezTo>
                        <a:pt x="515" y="2408"/>
                        <a:pt x="719" y="1441"/>
                        <a:pt x="1608" y="928"/>
                      </a:cubicBezTo>
                      <a:cubicBezTo>
                        <a:pt x="2496" y="415"/>
                        <a:pt x="3730" y="551"/>
                        <a:pt x="4365" y="1230"/>
                      </a:cubicBezTo>
                      <a:close/>
                    </a:path>
                  </a:pathLst>
                </a:custGeom>
                <a:solidFill>
                  <a:srgbClr val="222B00"/>
                </a:solidFill>
                <a:ln w="1249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en-US"/>
                </a:p>
              </p:txBody>
            </p:sp>
          </p:grpSp>
          <p:sp>
            <p:nvSpPr>
              <p:cNvPr id="530" name="Freeform: Shape 529">
                <a:extLst>
                  <a:ext uri="{FF2B5EF4-FFF2-40B4-BE49-F238E27FC236}">
                    <a16:creationId xmlns:a16="http://schemas.microsoft.com/office/drawing/2014/main" id="{88D538F3-B96A-40EC-9D95-845EB2677140}"/>
                  </a:ext>
                </a:extLst>
              </p:cNvPr>
              <p:cNvSpPr/>
              <p:nvPr/>
            </p:nvSpPr>
            <p:spPr>
              <a:xfrm>
                <a:off x="5852343" y="3443569"/>
                <a:ext cx="109939" cy="176345"/>
              </a:xfrm>
              <a:custGeom>
                <a:avLst/>
                <a:gdLst>
                  <a:gd name="connsiteX0" fmla="*/ 20138 w 109939"/>
                  <a:gd name="connsiteY0" fmla="*/ 85533 h 176345"/>
                  <a:gd name="connsiteX1" fmla="*/ -12 w 109939"/>
                  <a:gd name="connsiteY1" fmla="*/ 69853 h 176345"/>
                  <a:gd name="connsiteX2" fmla="*/ 26481 w 109939"/>
                  <a:gd name="connsiteY2" fmla="*/ 70402 h 176345"/>
                  <a:gd name="connsiteX3" fmla="*/ 15069 w 109939"/>
                  <a:gd name="connsiteY3" fmla="*/ 56159 h 176345"/>
                  <a:gd name="connsiteX4" fmla="*/ 32853 w 109939"/>
                  <a:gd name="connsiteY4" fmla="*/ 56834 h 176345"/>
                  <a:gd name="connsiteX5" fmla="*/ 25484 w 109939"/>
                  <a:gd name="connsiteY5" fmla="*/ 35014 h 176345"/>
                  <a:gd name="connsiteX6" fmla="*/ 40572 w 109939"/>
                  <a:gd name="connsiteY6" fmla="*/ 40745 h 176345"/>
                  <a:gd name="connsiteX7" fmla="*/ 45847 w 109939"/>
                  <a:gd name="connsiteY7" fmla="*/ 24376 h 176345"/>
                  <a:gd name="connsiteX8" fmla="*/ 60233 w 109939"/>
                  <a:gd name="connsiteY8" fmla="*/ 29802 h 176345"/>
                  <a:gd name="connsiteX9" fmla="*/ 60785 w 109939"/>
                  <a:gd name="connsiteY9" fmla="*/ 2851 h 176345"/>
                  <a:gd name="connsiteX10" fmla="*/ 71071 w 109939"/>
                  <a:gd name="connsiteY10" fmla="*/ 12724 h 176345"/>
                  <a:gd name="connsiteX11" fmla="*/ 80927 w 109939"/>
                  <a:gd name="connsiteY11" fmla="*/ -894 h 176345"/>
                  <a:gd name="connsiteX12" fmla="*/ 71666 w 109939"/>
                  <a:gd name="connsiteY12" fmla="*/ 26186 h 176345"/>
                  <a:gd name="connsiteX13" fmla="*/ 94417 w 109939"/>
                  <a:gd name="connsiteY13" fmla="*/ 12691 h 176345"/>
                  <a:gd name="connsiteX14" fmla="*/ 89450 w 109939"/>
                  <a:gd name="connsiteY14" fmla="*/ 26861 h 176345"/>
                  <a:gd name="connsiteX15" fmla="*/ 109928 w 109939"/>
                  <a:gd name="connsiteY15" fmla="*/ 22486 h 176345"/>
                  <a:gd name="connsiteX16" fmla="*/ 85830 w 109939"/>
                  <a:gd name="connsiteY16" fmla="*/ 38506 h 176345"/>
                  <a:gd name="connsiteX17" fmla="*/ 108983 w 109939"/>
                  <a:gd name="connsiteY17" fmla="*/ 46937 h 176345"/>
                  <a:gd name="connsiteX18" fmla="*/ 86483 w 109939"/>
                  <a:gd name="connsiteY18" fmla="*/ 55102 h 176345"/>
                  <a:gd name="connsiteX19" fmla="*/ 102611 w 109939"/>
                  <a:gd name="connsiteY19" fmla="*/ 60501 h 176345"/>
                  <a:gd name="connsiteX20" fmla="*/ 90225 w 109939"/>
                  <a:gd name="connsiteY20" fmla="*/ 69142 h 176345"/>
                  <a:gd name="connsiteX21" fmla="*/ 101407 w 109939"/>
                  <a:gd name="connsiteY21" fmla="*/ 70857 h 176345"/>
                  <a:gd name="connsiteX22" fmla="*/ 77416 w 109939"/>
                  <a:gd name="connsiteY22" fmla="*/ 73719 h 176345"/>
                  <a:gd name="connsiteX23" fmla="*/ 104504 w 109939"/>
                  <a:gd name="connsiteY23" fmla="*/ 87729 h 176345"/>
                  <a:gd name="connsiteX24" fmla="*/ 85709 w 109939"/>
                  <a:gd name="connsiteY24" fmla="*/ 88946 h 176345"/>
                  <a:gd name="connsiteX25" fmla="*/ 95658 w 109939"/>
                  <a:gd name="connsiteY25" fmla="*/ 99452 h 176345"/>
                  <a:gd name="connsiteX26" fmla="*/ 75459 w 109939"/>
                  <a:gd name="connsiteY26" fmla="*/ 100064 h 176345"/>
                  <a:gd name="connsiteX27" fmla="*/ 84340 w 109939"/>
                  <a:gd name="connsiteY27" fmla="*/ 109332 h 176345"/>
                  <a:gd name="connsiteX28" fmla="*/ 66894 w 109939"/>
                  <a:gd name="connsiteY28" fmla="*/ 108021 h 176345"/>
                  <a:gd name="connsiteX29" fmla="*/ 73754 w 109939"/>
                  <a:gd name="connsiteY29" fmla="*/ 121079 h 176345"/>
                  <a:gd name="connsiteX30" fmla="*/ 55884 w 109939"/>
                  <a:gd name="connsiteY30" fmla="*/ 115704 h 176345"/>
                  <a:gd name="connsiteX31" fmla="*/ 73310 w 109939"/>
                  <a:gd name="connsiteY31" fmla="*/ 134870 h 176345"/>
                  <a:gd name="connsiteX32" fmla="*/ 58250 w 109939"/>
                  <a:gd name="connsiteY32" fmla="*/ 130709 h 176345"/>
                  <a:gd name="connsiteX33" fmla="*/ 64830 w 109939"/>
                  <a:gd name="connsiteY33" fmla="*/ 147527 h 176345"/>
                  <a:gd name="connsiteX34" fmla="*/ 50136 w 109939"/>
                  <a:gd name="connsiteY34" fmla="*/ 144300 h 176345"/>
                  <a:gd name="connsiteX35" fmla="*/ 50029 w 109939"/>
                  <a:gd name="connsiteY35" fmla="*/ 157458 h 176345"/>
                  <a:gd name="connsiteX36" fmla="*/ 41234 w 109939"/>
                  <a:gd name="connsiteY36" fmla="*/ 152891 h 176345"/>
                  <a:gd name="connsiteX37" fmla="*/ 39779 w 109939"/>
                  <a:gd name="connsiteY37" fmla="*/ 168576 h 176345"/>
                  <a:gd name="connsiteX38" fmla="*/ 28174 w 109939"/>
                  <a:gd name="connsiteY38" fmla="*/ 162794 h 176345"/>
                  <a:gd name="connsiteX39" fmla="*/ 19695 w 109939"/>
                  <a:gd name="connsiteY39" fmla="*/ 175452 h 176345"/>
                  <a:gd name="connsiteX40" fmla="*/ 19379 w 109939"/>
                  <a:gd name="connsiteY40" fmla="*/ 158226 h 176345"/>
                  <a:gd name="connsiteX41" fmla="*/ 6262 w 109939"/>
                  <a:gd name="connsiteY41" fmla="*/ 165000 h 176345"/>
                  <a:gd name="connsiteX42" fmla="*/ 15723 w 109939"/>
                  <a:gd name="connsiteY42" fmla="*/ 148883 h 176345"/>
                  <a:gd name="connsiteX43" fmla="*/ 2771 w 109939"/>
                  <a:gd name="connsiteY43" fmla="*/ 145626 h 176345"/>
                  <a:gd name="connsiteX44" fmla="*/ 16899 w 109939"/>
                  <a:gd name="connsiteY44" fmla="*/ 136961 h 176345"/>
                  <a:gd name="connsiteX45" fmla="*/ 5150 w 109939"/>
                  <a:gd name="connsiteY45" fmla="*/ 123348 h 176345"/>
                  <a:gd name="connsiteX46" fmla="*/ 19307 w 109939"/>
                  <a:gd name="connsiteY46" fmla="*/ 116247 h 176345"/>
                  <a:gd name="connsiteX47" fmla="*/ 2505 w 109939"/>
                  <a:gd name="connsiteY47" fmla="*/ 112110 h 176345"/>
                  <a:gd name="connsiteX48" fmla="*/ 22224 w 109939"/>
                  <a:gd name="connsiteY48" fmla="*/ 104300 h 176345"/>
                  <a:gd name="connsiteX49" fmla="*/ 6433 w 109939"/>
                  <a:gd name="connsiteY49" fmla="*/ 98268 h 176345"/>
                  <a:gd name="connsiteX50" fmla="*/ 25872 w 109939"/>
                  <a:gd name="connsiteY50" fmla="*/ 94219 h 176345"/>
                  <a:gd name="connsiteX51" fmla="*/ 8705 w 109939"/>
                  <a:gd name="connsiteY51" fmla="*/ 89148 h 176345"/>
                  <a:gd name="connsiteX52" fmla="*/ 20137 w 109939"/>
                  <a:gd name="connsiteY52" fmla="*/ 85533 h 17634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109939" h="176345">
                    <a:moveTo>
                      <a:pt x="20138" y="85533"/>
                    </a:moveTo>
                    <a:cubicBezTo>
                      <a:pt x="22775" y="77349"/>
                      <a:pt x="-12" y="69853"/>
                      <a:pt x="-12" y="69853"/>
                    </a:cubicBezTo>
                    <a:cubicBezTo>
                      <a:pt x="-12" y="69853"/>
                      <a:pt x="21736" y="77678"/>
                      <a:pt x="26481" y="70402"/>
                    </a:cubicBezTo>
                    <a:cubicBezTo>
                      <a:pt x="31226" y="63125"/>
                      <a:pt x="15069" y="56159"/>
                      <a:pt x="15069" y="56159"/>
                    </a:cubicBezTo>
                    <a:cubicBezTo>
                      <a:pt x="15069" y="56159"/>
                      <a:pt x="28839" y="65981"/>
                      <a:pt x="32853" y="56834"/>
                    </a:cubicBezTo>
                    <a:cubicBezTo>
                      <a:pt x="36866" y="47690"/>
                      <a:pt x="25484" y="35014"/>
                      <a:pt x="25484" y="35014"/>
                    </a:cubicBezTo>
                    <a:cubicBezTo>
                      <a:pt x="25484" y="35014"/>
                      <a:pt x="31276" y="46834"/>
                      <a:pt x="40572" y="40745"/>
                    </a:cubicBezTo>
                    <a:cubicBezTo>
                      <a:pt x="49869" y="34653"/>
                      <a:pt x="45847" y="24376"/>
                      <a:pt x="45847" y="24376"/>
                    </a:cubicBezTo>
                    <a:cubicBezTo>
                      <a:pt x="45847" y="24376"/>
                      <a:pt x="53073" y="38365"/>
                      <a:pt x="60233" y="29802"/>
                    </a:cubicBezTo>
                    <a:cubicBezTo>
                      <a:pt x="67394" y="21236"/>
                      <a:pt x="60785" y="2851"/>
                      <a:pt x="60785" y="2851"/>
                    </a:cubicBezTo>
                    <a:cubicBezTo>
                      <a:pt x="60785" y="2851"/>
                      <a:pt x="63344" y="9392"/>
                      <a:pt x="71071" y="12724"/>
                    </a:cubicBezTo>
                    <a:cubicBezTo>
                      <a:pt x="78798" y="16054"/>
                      <a:pt x="80927" y="-894"/>
                      <a:pt x="80927" y="-894"/>
                    </a:cubicBezTo>
                    <a:cubicBezTo>
                      <a:pt x="80927" y="-894"/>
                      <a:pt x="64642" y="23155"/>
                      <a:pt x="71666" y="26186"/>
                    </a:cubicBezTo>
                    <a:cubicBezTo>
                      <a:pt x="78691" y="29214"/>
                      <a:pt x="94417" y="12691"/>
                      <a:pt x="94417" y="12691"/>
                    </a:cubicBezTo>
                    <a:cubicBezTo>
                      <a:pt x="94417" y="12691"/>
                      <a:pt x="83744" y="19742"/>
                      <a:pt x="89450" y="26861"/>
                    </a:cubicBezTo>
                    <a:cubicBezTo>
                      <a:pt x="95155" y="33984"/>
                      <a:pt x="109928" y="22486"/>
                      <a:pt x="109928" y="22486"/>
                    </a:cubicBezTo>
                    <a:cubicBezTo>
                      <a:pt x="109928" y="22486"/>
                      <a:pt x="84984" y="30374"/>
                      <a:pt x="85830" y="38506"/>
                    </a:cubicBezTo>
                    <a:cubicBezTo>
                      <a:pt x="86676" y="46638"/>
                      <a:pt x="108983" y="46937"/>
                      <a:pt x="108983" y="46937"/>
                    </a:cubicBezTo>
                    <a:cubicBezTo>
                      <a:pt x="108983" y="46937"/>
                      <a:pt x="87379" y="46943"/>
                      <a:pt x="86483" y="55102"/>
                    </a:cubicBezTo>
                    <a:cubicBezTo>
                      <a:pt x="85587" y="63261"/>
                      <a:pt x="102611" y="60501"/>
                      <a:pt x="102611" y="60501"/>
                    </a:cubicBezTo>
                    <a:cubicBezTo>
                      <a:pt x="102611" y="60501"/>
                      <a:pt x="91149" y="62550"/>
                      <a:pt x="90225" y="69142"/>
                    </a:cubicBezTo>
                    <a:cubicBezTo>
                      <a:pt x="89300" y="75734"/>
                      <a:pt x="101407" y="70857"/>
                      <a:pt x="101407" y="70857"/>
                    </a:cubicBezTo>
                    <a:cubicBezTo>
                      <a:pt x="101407" y="70857"/>
                      <a:pt x="79014" y="65864"/>
                      <a:pt x="77416" y="73719"/>
                    </a:cubicBezTo>
                    <a:cubicBezTo>
                      <a:pt x="75818" y="81573"/>
                      <a:pt x="104504" y="87729"/>
                      <a:pt x="104504" y="87729"/>
                    </a:cubicBezTo>
                    <a:cubicBezTo>
                      <a:pt x="104504" y="87729"/>
                      <a:pt x="87000" y="83288"/>
                      <a:pt x="85709" y="88946"/>
                    </a:cubicBezTo>
                    <a:cubicBezTo>
                      <a:pt x="84420" y="94605"/>
                      <a:pt x="95658" y="99452"/>
                      <a:pt x="95658" y="99452"/>
                    </a:cubicBezTo>
                    <a:cubicBezTo>
                      <a:pt x="95658" y="99452"/>
                      <a:pt x="76413" y="95039"/>
                      <a:pt x="75459" y="100064"/>
                    </a:cubicBezTo>
                    <a:cubicBezTo>
                      <a:pt x="74506" y="105090"/>
                      <a:pt x="84340" y="109332"/>
                      <a:pt x="84340" y="109332"/>
                    </a:cubicBezTo>
                    <a:cubicBezTo>
                      <a:pt x="84340" y="109332"/>
                      <a:pt x="69195" y="100471"/>
                      <a:pt x="66894" y="108021"/>
                    </a:cubicBezTo>
                    <a:cubicBezTo>
                      <a:pt x="64593" y="115575"/>
                      <a:pt x="73754" y="121079"/>
                      <a:pt x="73754" y="121079"/>
                    </a:cubicBezTo>
                    <a:cubicBezTo>
                      <a:pt x="73754" y="121079"/>
                      <a:pt x="57848" y="108784"/>
                      <a:pt x="55884" y="115704"/>
                    </a:cubicBezTo>
                    <a:cubicBezTo>
                      <a:pt x="53920" y="122625"/>
                      <a:pt x="73310" y="134870"/>
                      <a:pt x="73310" y="134870"/>
                    </a:cubicBezTo>
                    <a:cubicBezTo>
                      <a:pt x="73310" y="134870"/>
                      <a:pt x="60579" y="124719"/>
                      <a:pt x="58250" y="130709"/>
                    </a:cubicBezTo>
                    <a:cubicBezTo>
                      <a:pt x="55920" y="136696"/>
                      <a:pt x="64830" y="147527"/>
                      <a:pt x="64830" y="147527"/>
                    </a:cubicBezTo>
                    <a:cubicBezTo>
                      <a:pt x="64830" y="147527"/>
                      <a:pt x="55641" y="140459"/>
                      <a:pt x="50136" y="144300"/>
                    </a:cubicBezTo>
                    <a:cubicBezTo>
                      <a:pt x="44631" y="148139"/>
                      <a:pt x="50029" y="157458"/>
                      <a:pt x="50029" y="157458"/>
                    </a:cubicBezTo>
                    <a:cubicBezTo>
                      <a:pt x="50029" y="157458"/>
                      <a:pt x="46402" y="149682"/>
                      <a:pt x="41234" y="152891"/>
                    </a:cubicBezTo>
                    <a:cubicBezTo>
                      <a:pt x="36066" y="156099"/>
                      <a:pt x="39779" y="168576"/>
                      <a:pt x="39779" y="168576"/>
                    </a:cubicBezTo>
                    <a:cubicBezTo>
                      <a:pt x="39779" y="168576"/>
                      <a:pt x="34410" y="160824"/>
                      <a:pt x="28174" y="162794"/>
                    </a:cubicBezTo>
                    <a:cubicBezTo>
                      <a:pt x="21938" y="164767"/>
                      <a:pt x="19695" y="175452"/>
                      <a:pt x="19695" y="175452"/>
                    </a:cubicBezTo>
                    <a:cubicBezTo>
                      <a:pt x="19695" y="175452"/>
                      <a:pt x="24662" y="161282"/>
                      <a:pt x="19379" y="158226"/>
                    </a:cubicBezTo>
                    <a:cubicBezTo>
                      <a:pt x="14096" y="155171"/>
                      <a:pt x="6262" y="165000"/>
                      <a:pt x="6262" y="165000"/>
                    </a:cubicBezTo>
                    <a:cubicBezTo>
                      <a:pt x="6262" y="165000"/>
                      <a:pt x="17215" y="154186"/>
                      <a:pt x="15723" y="148883"/>
                    </a:cubicBezTo>
                    <a:cubicBezTo>
                      <a:pt x="14232" y="143577"/>
                      <a:pt x="2771" y="145626"/>
                      <a:pt x="2771" y="145626"/>
                    </a:cubicBezTo>
                    <a:cubicBezTo>
                      <a:pt x="2771" y="145626"/>
                      <a:pt x="17042" y="144789"/>
                      <a:pt x="16899" y="136961"/>
                    </a:cubicBezTo>
                    <a:cubicBezTo>
                      <a:pt x="16755" y="129130"/>
                      <a:pt x="5150" y="123348"/>
                      <a:pt x="5150" y="123348"/>
                    </a:cubicBezTo>
                    <a:cubicBezTo>
                      <a:pt x="5150" y="123348"/>
                      <a:pt x="20124" y="122815"/>
                      <a:pt x="19307" y="116247"/>
                    </a:cubicBezTo>
                    <a:cubicBezTo>
                      <a:pt x="18489" y="109682"/>
                      <a:pt x="2505" y="112110"/>
                      <a:pt x="2505" y="112110"/>
                    </a:cubicBezTo>
                    <a:cubicBezTo>
                      <a:pt x="2505" y="112110"/>
                      <a:pt x="21973" y="109627"/>
                      <a:pt x="22224" y="104300"/>
                    </a:cubicBezTo>
                    <a:cubicBezTo>
                      <a:pt x="22474" y="98970"/>
                      <a:pt x="6433" y="98268"/>
                      <a:pt x="6433" y="98268"/>
                    </a:cubicBezTo>
                    <a:cubicBezTo>
                      <a:pt x="6433" y="98268"/>
                      <a:pt x="23177" y="99272"/>
                      <a:pt x="25872" y="94219"/>
                    </a:cubicBezTo>
                    <a:cubicBezTo>
                      <a:pt x="28567" y="89169"/>
                      <a:pt x="8705" y="89148"/>
                      <a:pt x="8705" y="89148"/>
                    </a:cubicBezTo>
                    <a:lnTo>
                      <a:pt x="20137" y="85533"/>
                    </a:lnTo>
                    <a:close/>
                  </a:path>
                </a:pathLst>
              </a:custGeom>
              <a:solidFill>
                <a:srgbClr val="CCFF00"/>
              </a:solidFill>
              <a:ln w="3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1" name="Freeform: Shape 530">
                <a:extLst>
                  <a:ext uri="{FF2B5EF4-FFF2-40B4-BE49-F238E27FC236}">
                    <a16:creationId xmlns:a16="http://schemas.microsoft.com/office/drawing/2014/main" id="{BAEA4F63-DD7D-4922-8B7C-4A42A3EE5919}"/>
                  </a:ext>
                </a:extLst>
              </p:cNvPr>
              <p:cNvSpPr/>
              <p:nvPr/>
            </p:nvSpPr>
            <p:spPr>
              <a:xfrm>
                <a:off x="5868712" y="3477467"/>
                <a:ext cx="69961" cy="112220"/>
              </a:xfrm>
              <a:custGeom>
                <a:avLst/>
                <a:gdLst>
                  <a:gd name="connsiteX0" fmla="*/ 12811 w 69961"/>
                  <a:gd name="connsiteY0" fmla="*/ 54104 h 112220"/>
                  <a:gd name="connsiteX1" fmla="*/ -11 w 69961"/>
                  <a:gd name="connsiteY1" fmla="*/ 44125 h 112220"/>
                  <a:gd name="connsiteX2" fmla="*/ 16848 w 69961"/>
                  <a:gd name="connsiteY2" fmla="*/ 44475 h 112220"/>
                  <a:gd name="connsiteX3" fmla="*/ 9586 w 69961"/>
                  <a:gd name="connsiteY3" fmla="*/ 35412 h 112220"/>
                  <a:gd name="connsiteX4" fmla="*/ 20903 w 69961"/>
                  <a:gd name="connsiteY4" fmla="*/ 35842 h 112220"/>
                  <a:gd name="connsiteX5" fmla="*/ 16214 w 69961"/>
                  <a:gd name="connsiteY5" fmla="*/ 21956 h 112220"/>
                  <a:gd name="connsiteX6" fmla="*/ 25816 w 69961"/>
                  <a:gd name="connsiteY6" fmla="*/ 25601 h 112220"/>
                  <a:gd name="connsiteX7" fmla="*/ 29172 w 69961"/>
                  <a:gd name="connsiteY7" fmla="*/ 15186 h 112220"/>
                  <a:gd name="connsiteX8" fmla="*/ 38327 w 69961"/>
                  <a:gd name="connsiteY8" fmla="*/ 18638 h 112220"/>
                  <a:gd name="connsiteX9" fmla="*/ 38678 w 69961"/>
                  <a:gd name="connsiteY9" fmla="*/ 1489 h 112220"/>
                  <a:gd name="connsiteX10" fmla="*/ 45224 w 69961"/>
                  <a:gd name="connsiteY10" fmla="*/ 7771 h 112220"/>
                  <a:gd name="connsiteX11" fmla="*/ 51496 w 69961"/>
                  <a:gd name="connsiteY11" fmla="*/ -895 h 112220"/>
                  <a:gd name="connsiteX12" fmla="*/ 45602 w 69961"/>
                  <a:gd name="connsiteY12" fmla="*/ 16336 h 112220"/>
                  <a:gd name="connsiteX13" fmla="*/ 60080 w 69961"/>
                  <a:gd name="connsiteY13" fmla="*/ 7750 h 112220"/>
                  <a:gd name="connsiteX14" fmla="*/ 56919 w 69961"/>
                  <a:gd name="connsiteY14" fmla="*/ 16767 h 112220"/>
                  <a:gd name="connsiteX15" fmla="*/ 69951 w 69961"/>
                  <a:gd name="connsiteY15" fmla="*/ 13983 h 112220"/>
                  <a:gd name="connsiteX16" fmla="*/ 54616 w 69961"/>
                  <a:gd name="connsiteY16" fmla="*/ 24179 h 112220"/>
                  <a:gd name="connsiteX17" fmla="*/ 69349 w 69961"/>
                  <a:gd name="connsiteY17" fmla="*/ 29542 h 112220"/>
                  <a:gd name="connsiteX18" fmla="*/ 55031 w 69961"/>
                  <a:gd name="connsiteY18" fmla="*/ 34737 h 112220"/>
                  <a:gd name="connsiteX19" fmla="*/ 65294 w 69961"/>
                  <a:gd name="connsiteY19" fmla="*/ 38175 h 112220"/>
                  <a:gd name="connsiteX20" fmla="*/ 57412 w 69961"/>
                  <a:gd name="connsiteY20" fmla="*/ 43673 h 112220"/>
                  <a:gd name="connsiteX21" fmla="*/ 64528 w 69961"/>
                  <a:gd name="connsiteY21" fmla="*/ 44764 h 112220"/>
                  <a:gd name="connsiteX22" fmla="*/ 49261 w 69961"/>
                  <a:gd name="connsiteY22" fmla="*/ 46587 h 112220"/>
                  <a:gd name="connsiteX23" fmla="*/ 66499 w 69961"/>
                  <a:gd name="connsiteY23" fmla="*/ 55502 h 112220"/>
                  <a:gd name="connsiteX24" fmla="*/ 54539 w 69961"/>
                  <a:gd name="connsiteY24" fmla="*/ 56276 h 112220"/>
                  <a:gd name="connsiteX25" fmla="*/ 60870 w 69961"/>
                  <a:gd name="connsiteY25" fmla="*/ 62962 h 112220"/>
                  <a:gd name="connsiteX26" fmla="*/ 48016 w 69961"/>
                  <a:gd name="connsiteY26" fmla="*/ 63351 h 112220"/>
                  <a:gd name="connsiteX27" fmla="*/ 53668 w 69961"/>
                  <a:gd name="connsiteY27" fmla="*/ 69247 h 112220"/>
                  <a:gd name="connsiteX28" fmla="*/ 42566 w 69961"/>
                  <a:gd name="connsiteY28" fmla="*/ 68416 h 112220"/>
                  <a:gd name="connsiteX29" fmla="*/ 46931 w 69961"/>
                  <a:gd name="connsiteY29" fmla="*/ 76725 h 112220"/>
                  <a:gd name="connsiteX30" fmla="*/ 35559 w 69961"/>
                  <a:gd name="connsiteY30" fmla="*/ 73306 h 112220"/>
                  <a:gd name="connsiteX31" fmla="*/ 46648 w 69961"/>
                  <a:gd name="connsiteY31" fmla="*/ 85499 h 112220"/>
                  <a:gd name="connsiteX32" fmla="*/ 37065 w 69961"/>
                  <a:gd name="connsiteY32" fmla="*/ 82851 h 112220"/>
                  <a:gd name="connsiteX33" fmla="*/ 41252 w 69961"/>
                  <a:gd name="connsiteY33" fmla="*/ 93556 h 112220"/>
                  <a:gd name="connsiteX34" fmla="*/ 31901 w 69961"/>
                  <a:gd name="connsiteY34" fmla="*/ 91501 h 112220"/>
                  <a:gd name="connsiteX35" fmla="*/ 31833 w 69961"/>
                  <a:gd name="connsiteY35" fmla="*/ 99874 h 112220"/>
                  <a:gd name="connsiteX36" fmla="*/ 26236 w 69961"/>
                  <a:gd name="connsiteY36" fmla="*/ 96967 h 112220"/>
                  <a:gd name="connsiteX37" fmla="*/ 25311 w 69961"/>
                  <a:gd name="connsiteY37" fmla="*/ 106948 h 112220"/>
                  <a:gd name="connsiteX38" fmla="*/ 17925 w 69961"/>
                  <a:gd name="connsiteY38" fmla="*/ 103270 h 112220"/>
                  <a:gd name="connsiteX39" fmla="*/ 12530 w 69961"/>
                  <a:gd name="connsiteY39" fmla="*/ 111326 h 112220"/>
                  <a:gd name="connsiteX40" fmla="*/ 12329 w 69961"/>
                  <a:gd name="connsiteY40" fmla="*/ 100362 h 112220"/>
                  <a:gd name="connsiteX41" fmla="*/ 3981 w 69961"/>
                  <a:gd name="connsiteY41" fmla="*/ 104674 h 112220"/>
                  <a:gd name="connsiteX42" fmla="*/ 10002 w 69961"/>
                  <a:gd name="connsiteY42" fmla="*/ 94418 h 112220"/>
                  <a:gd name="connsiteX43" fmla="*/ 1760 w 69961"/>
                  <a:gd name="connsiteY43" fmla="*/ 92345 h 112220"/>
                  <a:gd name="connsiteX44" fmla="*/ 10750 w 69961"/>
                  <a:gd name="connsiteY44" fmla="*/ 86831 h 112220"/>
                  <a:gd name="connsiteX45" fmla="*/ 3274 w 69961"/>
                  <a:gd name="connsiteY45" fmla="*/ 78169 h 112220"/>
                  <a:gd name="connsiteX46" fmla="*/ 12283 w 69961"/>
                  <a:gd name="connsiteY46" fmla="*/ 73649 h 112220"/>
                  <a:gd name="connsiteX47" fmla="*/ 1591 w 69961"/>
                  <a:gd name="connsiteY47" fmla="*/ 71016 h 112220"/>
                  <a:gd name="connsiteX48" fmla="*/ 14139 w 69961"/>
                  <a:gd name="connsiteY48" fmla="*/ 66047 h 112220"/>
                  <a:gd name="connsiteX49" fmla="*/ 4090 w 69961"/>
                  <a:gd name="connsiteY49" fmla="*/ 62209 h 112220"/>
                  <a:gd name="connsiteX50" fmla="*/ 16460 w 69961"/>
                  <a:gd name="connsiteY50" fmla="*/ 59633 h 112220"/>
                  <a:gd name="connsiteX51" fmla="*/ 5536 w 69961"/>
                  <a:gd name="connsiteY51" fmla="*/ 56406 h 112220"/>
                  <a:gd name="connsiteX52" fmla="*/ 12811 w 69961"/>
                  <a:gd name="connsiteY52" fmla="*/ 54104 h 1122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</a:cxnLst>
                <a:rect l="l" t="t" r="r" b="b"/>
                <a:pathLst>
                  <a:path w="69961" h="112220">
                    <a:moveTo>
                      <a:pt x="12811" y="54104"/>
                    </a:moveTo>
                    <a:cubicBezTo>
                      <a:pt x="14490" y="48895"/>
                      <a:pt x="-11" y="44125"/>
                      <a:pt x="-11" y="44125"/>
                    </a:cubicBezTo>
                    <a:cubicBezTo>
                      <a:pt x="-11" y="44125"/>
                      <a:pt x="13828" y="49106"/>
                      <a:pt x="16848" y="44475"/>
                    </a:cubicBezTo>
                    <a:cubicBezTo>
                      <a:pt x="19868" y="39844"/>
                      <a:pt x="9586" y="35412"/>
                      <a:pt x="9586" y="35412"/>
                    </a:cubicBezTo>
                    <a:cubicBezTo>
                      <a:pt x="9586" y="35412"/>
                      <a:pt x="18349" y="41660"/>
                      <a:pt x="20903" y="35842"/>
                    </a:cubicBezTo>
                    <a:cubicBezTo>
                      <a:pt x="23457" y="30024"/>
                      <a:pt x="16214" y="21956"/>
                      <a:pt x="16214" y="21956"/>
                    </a:cubicBezTo>
                    <a:cubicBezTo>
                      <a:pt x="16214" y="21956"/>
                      <a:pt x="19899" y="29476"/>
                      <a:pt x="25816" y="25601"/>
                    </a:cubicBezTo>
                    <a:cubicBezTo>
                      <a:pt x="31731" y="21727"/>
                      <a:pt x="29172" y="15186"/>
                      <a:pt x="29172" y="15186"/>
                    </a:cubicBezTo>
                    <a:cubicBezTo>
                      <a:pt x="29172" y="15186"/>
                      <a:pt x="33770" y="24089"/>
                      <a:pt x="38327" y="18638"/>
                    </a:cubicBezTo>
                    <a:cubicBezTo>
                      <a:pt x="42884" y="13188"/>
                      <a:pt x="38678" y="1489"/>
                      <a:pt x="38678" y="1489"/>
                    </a:cubicBezTo>
                    <a:cubicBezTo>
                      <a:pt x="38678" y="1489"/>
                      <a:pt x="40307" y="5649"/>
                      <a:pt x="45224" y="7771"/>
                    </a:cubicBezTo>
                    <a:cubicBezTo>
                      <a:pt x="50141" y="9892"/>
                      <a:pt x="51496" y="-895"/>
                      <a:pt x="51496" y="-895"/>
                    </a:cubicBezTo>
                    <a:cubicBezTo>
                      <a:pt x="51496" y="-895"/>
                      <a:pt x="41133" y="14411"/>
                      <a:pt x="45602" y="16336"/>
                    </a:cubicBezTo>
                    <a:cubicBezTo>
                      <a:pt x="50073" y="18265"/>
                      <a:pt x="60080" y="7750"/>
                      <a:pt x="60080" y="7750"/>
                    </a:cubicBezTo>
                    <a:cubicBezTo>
                      <a:pt x="60080" y="7750"/>
                      <a:pt x="53288" y="12236"/>
                      <a:pt x="56919" y="16767"/>
                    </a:cubicBezTo>
                    <a:cubicBezTo>
                      <a:pt x="60550" y="21299"/>
                      <a:pt x="69951" y="13983"/>
                      <a:pt x="69951" y="13983"/>
                    </a:cubicBezTo>
                    <a:cubicBezTo>
                      <a:pt x="69951" y="13983"/>
                      <a:pt x="54078" y="19003"/>
                      <a:pt x="54616" y="24179"/>
                    </a:cubicBezTo>
                    <a:cubicBezTo>
                      <a:pt x="55154" y="29352"/>
                      <a:pt x="69349" y="29542"/>
                      <a:pt x="69349" y="29542"/>
                    </a:cubicBezTo>
                    <a:cubicBezTo>
                      <a:pt x="69349" y="29542"/>
                      <a:pt x="55601" y="29545"/>
                      <a:pt x="55031" y="34737"/>
                    </a:cubicBezTo>
                    <a:cubicBezTo>
                      <a:pt x="54461" y="39931"/>
                      <a:pt x="65294" y="38175"/>
                      <a:pt x="65294" y="38175"/>
                    </a:cubicBezTo>
                    <a:cubicBezTo>
                      <a:pt x="65294" y="38175"/>
                      <a:pt x="58001" y="39479"/>
                      <a:pt x="57412" y="43673"/>
                    </a:cubicBezTo>
                    <a:cubicBezTo>
                      <a:pt x="56824" y="47870"/>
                      <a:pt x="64528" y="44764"/>
                      <a:pt x="64528" y="44764"/>
                    </a:cubicBezTo>
                    <a:cubicBezTo>
                      <a:pt x="64528" y="44764"/>
                      <a:pt x="50278" y="41588"/>
                      <a:pt x="49261" y="46587"/>
                    </a:cubicBezTo>
                    <a:cubicBezTo>
                      <a:pt x="48244" y="51585"/>
                      <a:pt x="66499" y="55502"/>
                      <a:pt x="66499" y="55502"/>
                    </a:cubicBezTo>
                    <a:cubicBezTo>
                      <a:pt x="66499" y="55502"/>
                      <a:pt x="55360" y="52676"/>
                      <a:pt x="54539" y="56276"/>
                    </a:cubicBezTo>
                    <a:cubicBezTo>
                      <a:pt x="53718" y="59877"/>
                      <a:pt x="60870" y="62962"/>
                      <a:pt x="60870" y="62962"/>
                    </a:cubicBezTo>
                    <a:cubicBezTo>
                      <a:pt x="60870" y="62962"/>
                      <a:pt x="48623" y="60151"/>
                      <a:pt x="48016" y="63351"/>
                    </a:cubicBezTo>
                    <a:cubicBezTo>
                      <a:pt x="47410" y="66551"/>
                      <a:pt x="53668" y="69247"/>
                      <a:pt x="53668" y="69247"/>
                    </a:cubicBezTo>
                    <a:cubicBezTo>
                      <a:pt x="53668" y="69247"/>
                      <a:pt x="44030" y="63610"/>
                      <a:pt x="42566" y="68416"/>
                    </a:cubicBezTo>
                    <a:cubicBezTo>
                      <a:pt x="41101" y="73221"/>
                      <a:pt x="46931" y="76725"/>
                      <a:pt x="46931" y="76725"/>
                    </a:cubicBezTo>
                    <a:cubicBezTo>
                      <a:pt x="46931" y="76725"/>
                      <a:pt x="36809" y="68901"/>
                      <a:pt x="35559" y="73306"/>
                    </a:cubicBezTo>
                    <a:cubicBezTo>
                      <a:pt x="34310" y="77708"/>
                      <a:pt x="46648" y="85499"/>
                      <a:pt x="46648" y="85499"/>
                    </a:cubicBezTo>
                    <a:cubicBezTo>
                      <a:pt x="46648" y="85499"/>
                      <a:pt x="38547" y="79042"/>
                      <a:pt x="37065" y="82851"/>
                    </a:cubicBezTo>
                    <a:cubicBezTo>
                      <a:pt x="35582" y="86662"/>
                      <a:pt x="41252" y="93556"/>
                      <a:pt x="41252" y="93556"/>
                    </a:cubicBezTo>
                    <a:cubicBezTo>
                      <a:pt x="41252" y="93556"/>
                      <a:pt x="35404" y="89057"/>
                      <a:pt x="31901" y="91501"/>
                    </a:cubicBezTo>
                    <a:cubicBezTo>
                      <a:pt x="28398" y="93945"/>
                      <a:pt x="31833" y="99874"/>
                      <a:pt x="31833" y="99874"/>
                    </a:cubicBezTo>
                    <a:cubicBezTo>
                      <a:pt x="31833" y="99874"/>
                      <a:pt x="29525" y="94924"/>
                      <a:pt x="26236" y="96967"/>
                    </a:cubicBezTo>
                    <a:cubicBezTo>
                      <a:pt x="22948" y="99009"/>
                      <a:pt x="25311" y="106948"/>
                      <a:pt x="25311" y="106948"/>
                    </a:cubicBezTo>
                    <a:cubicBezTo>
                      <a:pt x="25311" y="106948"/>
                      <a:pt x="21894" y="102016"/>
                      <a:pt x="17925" y="103270"/>
                    </a:cubicBezTo>
                    <a:cubicBezTo>
                      <a:pt x="13957" y="104526"/>
                      <a:pt x="12530" y="111326"/>
                      <a:pt x="12530" y="111326"/>
                    </a:cubicBezTo>
                    <a:cubicBezTo>
                      <a:pt x="12530" y="111326"/>
                      <a:pt x="15691" y="102305"/>
                      <a:pt x="12329" y="100362"/>
                    </a:cubicBezTo>
                    <a:cubicBezTo>
                      <a:pt x="8967" y="98419"/>
                      <a:pt x="3981" y="104674"/>
                      <a:pt x="3981" y="104674"/>
                    </a:cubicBezTo>
                    <a:cubicBezTo>
                      <a:pt x="3981" y="104674"/>
                      <a:pt x="10951" y="97792"/>
                      <a:pt x="10002" y="94418"/>
                    </a:cubicBezTo>
                    <a:cubicBezTo>
                      <a:pt x="9053" y="91043"/>
                      <a:pt x="1760" y="92345"/>
                      <a:pt x="1760" y="92345"/>
                    </a:cubicBezTo>
                    <a:cubicBezTo>
                      <a:pt x="1760" y="92345"/>
                      <a:pt x="10842" y="91811"/>
                      <a:pt x="10750" y="86831"/>
                    </a:cubicBezTo>
                    <a:cubicBezTo>
                      <a:pt x="10659" y="81847"/>
                      <a:pt x="3274" y="78169"/>
                      <a:pt x="3274" y="78169"/>
                    </a:cubicBezTo>
                    <a:cubicBezTo>
                      <a:pt x="3274" y="78169"/>
                      <a:pt x="12803" y="77828"/>
                      <a:pt x="12283" y="73649"/>
                    </a:cubicBezTo>
                    <a:cubicBezTo>
                      <a:pt x="11763" y="69470"/>
                      <a:pt x="1591" y="71016"/>
                      <a:pt x="1591" y="71016"/>
                    </a:cubicBezTo>
                    <a:cubicBezTo>
                      <a:pt x="1591" y="71016"/>
                      <a:pt x="13979" y="69437"/>
                      <a:pt x="14139" y="66047"/>
                    </a:cubicBezTo>
                    <a:cubicBezTo>
                      <a:pt x="14299" y="62655"/>
                      <a:pt x="4090" y="62209"/>
                      <a:pt x="4090" y="62209"/>
                    </a:cubicBezTo>
                    <a:cubicBezTo>
                      <a:pt x="4090" y="62209"/>
                      <a:pt x="14746" y="62848"/>
                      <a:pt x="16460" y="59633"/>
                    </a:cubicBezTo>
                    <a:cubicBezTo>
                      <a:pt x="18175" y="56418"/>
                      <a:pt x="5536" y="56406"/>
                      <a:pt x="5536" y="56406"/>
                    </a:cubicBezTo>
                    <a:lnTo>
                      <a:pt x="12811" y="54104"/>
                    </a:lnTo>
                    <a:close/>
                  </a:path>
                </a:pathLst>
              </a:custGeom>
              <a:solidFill>
                <a:srgbClr val="F6FFD5"/>
              </a:solidFill>
              <a:ln w="3182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197AE763-307C-446B-8ABD-2726ABC2556A}"/>
              </a:ext>
            </a:extLst>
          </p:cNvPr>
          <p:cNvGrpSpPr/>
          <p:nvPr/>
        </p:nvGrpSpPr>
        <p:grpSpPr>
          <a:xfrm>
            <a:off x="5891583" y="901738"/>
            <a:ext cx="4798994" cy="2835102"/>
            <a:chOff x="5891583" y="901738"/>
            <a:chExt cx="4798994" cy="2835102"/>
          </a:xfrm>
        </p:grpSpPr>
        <p:pic>
          <p:nvPicPr>
            <p:cNvPr id="578" name="Graphic 577">
              <a:extLst>
                <a:ext uri="{FF2B5EF4-FFF2-40B4-BE49-F238E27FC236}">
                  <a16:creationId xmlns:a16="http://schemas.microsoft.com/office/drawing/2014/main" id="{1FD2026E-75AD-4068-BD38-06B6115FA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01537">
              <a:off x="9422352" y="901738"/>
              <a:ext cx="229583" cy="229583"/>
            </a:xfrm>
            <a:prstGeom prst="rect">
              <a:avLst/>
            </a:prstGeom>
          </p:spPr>
        </p:pic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7432BB28-42BB-4467-BF2D-E5827051A1B7}"/>
                </a:ext>
              </a:extLst>
            </p:cNvPr>
            <p:cNvSpPr/>
            <p:nvPr/>
          </p:nvSpPr>
          <p:spPr>
            <a:xfrm flipV="1">
              <a:off x="9861145" y="929926"/>
              <a:ext cx="21886" cy="80994"/>
            </a:xfrm>
            <a:custGeom>
              <a:avLst/>
              <a:gdLst>
                <a:gd name="connsiteX0" fmla="*/ 1357 w 21886"/>
                <a:gd name="connsiteY0" fmla="*/ 70876 h 80994"/>
                <a:gd name="connsiteX1" fmla="*/ -9209 w 21886"/>
                <a:gd name="connsiteY1" fmla="*/ 22108 h 80994"/>
                <a:gd name="connsiteX2" fmla="*/ -1082 w 21886"/>
                <a:gd name="connsiteY2" fmla="*/ 2601 h 80994"/>
                <a:gd name="connsiteX3" fmla="*/ 9485 w 21886"/>
                <a:gd name="connsiteY3" fmla="*/ 51369 h 80994"/>
                <a:gd name="connsiteX4" fmla="*/ 1357 w 21886"/>
                <a:gd name="connsiteY4" fmla="*/ 70876 h 8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86" h="80994">
                  <a:moveTo>
                    <a:pt x="1357" y="70876"/>
                  </a:moveTo>
                  <a:cubicBezTo>
                    <a:pt x="-1082" y="61935"/>
                    <a:pt x="-5958" y="39990"/>
                    <a:pt x="-9209" y="22108"/>
                  </a:cubicBezTo>
                  <a:cubicBezTo>
                    <a:pt x="-14086" y="-7965"/>
                    <a:pt x="-13273" y="-9591"/>
                    <a:pt x="-1082" y="2601"/>
                  </a:cubicBezTo>
                  <a:cubicBezTo>
                    <a:pt x="7859" y="11542"/>
                    <a:pt x="11110" y="26172"/>
                    <a:pt x="9485" y="51369"/>
                  </a:cubicBezTo>
                  <a:cubicBezTo>
                    <a:pt x="7859" y="76565"/>
                    <a:pt x="5421" y="82255"/>
                    <a:pt x="1357" y="708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12FA019C-B8A1-43A4-84A9-1FD26252C055}"/>
                </a:ext>
              </a:extLst>
            </p:cNvPr>
            <p:cNvSpPr/>
            <p:nvPr/>
          </p:nvSpPr>
          <p:spPr>
            <a:xfrm flipV="1">
              <a:off x="9837313" y="947720"/>
              <a:ext cx="22400" cy="47764"/>
            </a:xfrm>
            <a:custGeom>
              <a:avLst/>
              <a:gdLst>
                <a:gd name="connsiteX0" fmla="*/ -8924 w 22400"/>
                <a:gd name="connsiteY0" fmla="*/ 22117 h 47764"/>
                <a:gd name="connsiteX1" fmla="*/ 1643 w 22400"/>
                <a:gd name="connsiteY1" fmla="*/ -1454 h 47764"/>
                <a:gd name="connsiteX2" fmla="*/ 3268 w 22400"/>
                <a:gd name="connsiteY2" fmla="*/ 43250 h 47764"/>
                <a:gd name="connsiteX3" fmla="*/ -8924 w 22400"/>
                <a:gd name="connsiteY3" fmla="*/ 22117 h 4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00" h="47764">
                  <a:moveTo>
                    <a:pt x="-8924" y="22117"/>
                  </a:moveTo>
                  <a:cubicBezTo>
                    <a:pt x="-15426" y="-1454"/>
                    <a:pt x="-11362" y="-9582"/>
                    <a:pt x="1643" y="-1454"/>
                  </a:cubicBezTo>
                  <a:cubicBezTo>
                    <a:pt x="12209" y="5049"/>
                    <a:pt x="13835" y="43250"/>
                    <a:pt x="3268" y="43250"/>
                  </a:cubicBezTo>
                  <a:cubicBezTo>
                    <a:pt x="-796" y="43250"/>
                    <a:pt x="-6485" y="33496"/>
                    <a:pt x="-8924" y="2211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ABFDF63D-AEE7-4E6A-8894-90C35C613553}"/>
                </a:ext>
              </a:extLst>
            </p:cNvPr>
            <p:cNvSpPr/>
            <p:nvPr/>
          </p:nvSpPr>
          <p:spPr>
            <a:xfrm flipV="1">
              <a:off x="9827358" y="1006840"/>
              <a:ext cx="13817" cy="35639"/>
            </a:xfrm>
            <a:custGeom>
              <a:avLst/>
              <a:gdLst>
                <a:gd name="connsiteX0" fmla="*/ -11959 w 13817"/>
                <a:gd name="connsiteY0" fmla="*/ 13915 h 35639"/>
                <a:gd name="connsiteX1" fmla="*/ -3018 w 13817"/>
                <a:gd name="connsiteY1" fmla="*/ -1528 h 35639"/>
                <a:gd name="connsiteX2" fmla="*/ -3018 w 13817"/>
                <a:gd name="connsiteY2" fmla="*/ 22856 h 35639"/>
                <a:gd name="connsiteX3" fmla="*/ -11959 w 13817"/>
                <a:gd name="connsiteY3" fmla="*/ 13915 h 3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17" h="35639">
                  <a:moveTo>
                    <a:pt x="-11959" y="13915"/>
                  </a:moveTo>
                  <a:cubicBezTo>
                    <a:pt x="-11959" y="-3967"/>
                    <a:pt x="-9520" y="-8031"/>
                    <a:pt x="-3018" y="-1528"/>
                  </a:cubicBezTo>
                  <a:cubicBezTo>
                    <a:pt x="3484" y="4974"/>
                    <a:pt x="3484" y="11477"/>
                    <a:pt x="-3018" y="22856"/>
                  </a:cubicBezTo>
                  <a:cubicBezTo>
                    <a:pt x="-10333" y="35861"/>
                    <a:pt x="-11146" y="34235"/>
                    <a:pt x="-11959" y="1391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2BBEA92-D851-46A8-B7E8-D5D647DBEF71}"/>
                </a:ext>
              </a:extLst>
            </p:cNvPr>
            <p:cNvSpPr/>
            <p:nvPr/>
          </p:nvSpPr>
          <p:spPr>
            <a:xfrm flipV="1">
              <a:off x="9846444" y="1021581"/>
              <a:ext cx="34018" cy="61831"/>
            </a:xfrm>
            <a:custGeom>
              <a:avLst/>
              <a:gdLst>
                <a:gd name="connsiteX0" fmla="*/ -5066 w 34018"/>
                <a:gd name="connsiteY0" fmla="*/ 45134 h 61831"/>
                <a:gd name="connsiteX1" fmla="*/ -6691 w 34018"/>
                <a:gd name="connsiteY1" fmla="*/ 21563 h 61831"/>
                <a:gd name="connsiteX2" fmla="*/ -5879 w 34018"/>
                <a:gd name="connsiteY2" fmla="*/ 9371 h 61831"/>
                <a:gd name="connsiteX3" fmla="*/ -10755 w 34018"/>
                <a:gd name="connsiteY3" fmla="*/ 1243 h 61831"/>
                <a:gd name="connsiteX4" fmla="*/ 5501 w 34018"/>
                <a:gd name="connsiteY4" fmla="*/ 18311 h 61831"/>
                <a:gd name="connsiteX5" fmla="*/ 7939 w 34018"/>
                <a:gd name="connsiteY5" fmla="*/ 33755 h 61831"/>
                <a:gd name="connsiteX6" fmla="*/ 20944 w 34018"/>
                <a:gd name="connsiteY6" fmla="*/ 45947 h 61831"/>
                <a:gd name="connsiteX7" fmla="*/ -5066 w 34018"/>
                <a:gd name="connsiteY7" fmla="*/ 45134 h 61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018" h="61831">
                  <a:moveTo>
                    <a:pt x="-5066" y="45134"/>
                  </a:moveTo>
                  <a:cubicBezTo>
                    <a:pt x="-14007" y="35380"/>
                    <a:pt x="-14007" y="30503"/>
                    <a:pt x="-6691" y="21563"/>
                  </a:cubicBezTo>
                  <a:cubicBezTo>
                    <a:pt x="1437" y="11809"/>
                    <a:pt x="1437" y="9371"/>
                    <a:pt x="-5879" y="9371"/>
                  </a:cubicBezTo>
                  <a:cubicBezTo>
                    <a:pt x="-11568" y="9371"/>
                    <a:pt x="-13194" y="5307"/>
                    <a:pt x="-10755" y="1243"/>
                  </a:cubicBezTo>
                  <a:cubicBezTo>
                    <a:pt x="-2627" y="-12575"/>
                    <a:pt x="10377" y="1243"/>
                    <a:pt x="5501" y="18311"/>
                  </a:cubicBezTo>
                  <a:cubicBezTo>
                    <a:pt x="2249" y="26439"/>
                    <a:pt x="3875" y="33755"/>
                    <a:pt x="7939" y="33755"/>
                  </a:cubicBezTo>
                  <a:cubicBezTo>
                    <a:pt x="12816" y="33755"/>
                    <a:pt x="17693" y="39444"/>
                    <a:pt x="20944" y="45947"/>
                  </a:cubicBezTo>
                  <a:cubicBezTo>
                    <a:pt x="26633" y="61390"/>
                    <a:pt x="8752" y="61390"/>
                    <a:pt x="-5066" y="4513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0E28F9CB-5629-4E9C-8CBD-462CDB153820}"/>
                </a:ext>
              </a:extLst>
            </p:cNvPr>
            <p:cNvSpPr/>
            <p:nvPr/>
          </p:nvSpPr>
          <p:spPr>
            <a:xfrm flipV="1">
              <a:off x="6861918" y="1042370"/>
              <a:ext cx="23111" cy="73650"/>
            </a:xfrm>
            <a:custGeom>
              <a:avLst/>
              <a:gdLst>
                <a:gd name="connsiteX0" fmla="*/ -8448 w 23111"/>
                <a:gd name="connsiteY0" fmla="*/ 42016 h 73650"/>
                <a:gd name="connsiteX1" fmla="*/ 2118 w 23111"/>
                <a:gd name="connsiteY1" fmla="*/ 1376 h 73650"/>
                <a:gd name="connsiteX2" fmla="*/ 14310 w 23111"/>
                <a:gd name="connsiteY2" fmla="*/ 4627 h 73650"/>
                <a:gd name="connsiteX3" fmla="*/ 6182 w 23111"/>
                <a:gd name="connsiteY3" fmla="*/ 17632 h 73650"/>
                <a:gd name="connsiteX4" fmla="*/ 6182 w 23111"/>
                <a:gd name="connsiteY4" fmla="*/ 38765 h 73650"/>
                <a:gd name="connsiteX5" fmla="*/ 3744 w 23111"/>
                <a:gd name="connsiteY5" fmla="*/ 68838 h 73650"/>
                <a:gd name="connsiteX6" fmla="*/ -8448 w 23111"/>
                <a:gd name="connsiteY6" fmla="*/ 42016 h 7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11" h="73650">
                  <a:moveTo>
                    <a:pt x="-8448" y="42016"/>
                  </a:moveTo>
                  <a:cubicBezTo>
                    <a:pt x="-10074" y="23322"/>
                    <a:pt x="-6010" y="7878"/>
                    <a:pt x="2118" y="1376"/>
                  </a:cubicBezTo>
                  <a:cubicBezTo>
                    <a:pt x="11872" y="-6752"/>
                    <a:pt x="14310" y="-6752"/>
                    <a:pt x="14310" y="4627"/>
                  </a:cubicBezTo>
                  <a:cubicBezTo>
                    <a:pt x="14310" y="11942"/>
                    <a:pt x="11059" y="17632"/>
                    <a:pt x="6182" y="17632"/>
                  </a:cubicBezTo>
                  <a:cubicBezTo>
                    <a:pt x="1305" y="17632"/>
                    <a:pt x="1305" y="24947"/>
                    <a:pt x="6182" y="38765"/>
                  </a:cubicBezTo>
                  <a:cubicBezTo>
                    <a:pt x="15935" y="64774"/>
                    <a:pt x="16748" y="63961"/>
                    <a:pt x="3744" y="68838"/>
                  </a:cubicBezTo>
                  <a:cubicBezTo>
                    <a:pt x="-3572" y="71277"/>
                    <a:pt x="-7636" y="63961"/>
                    <a:pt x="-8448" y="4201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F9706187-E386-4AC1-8D27-3313F9446380}"/>
                </a:ext>
              </a:extLst>
            </p:cNvPr>
            <p:cNvSpPr/>
            <p:nvPr/>
          </p:nvSpPr>
          <p:spPr>
            <a:xfrm flipV="1">
              <a:off x="9812258" y="1048775"/>
              <a:ext cx="23226" cy="27989"/>
            </a:xfrm>
            <a:custGeom>
              <a:avLst/>
              <a:gdLst>
                <a:gd name="connsiteX0" fmla="*/ -11478 w 23226"/>
                <a:gd name="connsiteY0" fmla="*/ 13304 h 27989"/>
                <a:gd name="connsiteX1" fmla="*/ 1527 w 23226"/>
                <a:gd name="connsiteY1" fmla="*/ -3765 h 27989"/>
                <a:gd name="connsiteX2" fmla="*/ -1724 w 23226"/>
                <a:gd name="connsiteY2" fmla="*/ 22245 h 27989"/>
                <a:gd name="connsiteX3" fmla="*/ -11478 w 23226"/>
                <a:gd name="connsiteY3" fmla="*/ 13304 h 2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6" h="27989">
                  <a:moveTo>
                    <a:pt x="-11478" y="13304"/>
                  </a:moveTo>
                  <a:cubicBezTo>
                    <a:pt x="-9852" y="5989"/>
                    <a:pt x="-4163" y="-1327"/>
                    <a:pt x="1527" y="-3765"/>
                  </a:cubicBezTo>
                  <a:cubicBezTo>
                    <a:pt x="16157" y="-8642"/>
                    <a:pt x="13719" y="16555"/>
                    <a:pt x="-1724" y="22245"/>
                  </a:cubicBezTo>
                  <a:cubicBezTo>
                    <a:pt x="-10665" y="25496"/>
                    <a:pt x="-13103" y="23057"/>
                    <a:pt x="-11478" y="1330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D41D4F3C-48AF-4102-92E6-94D6362E4BBE}"/>
                </a:ext>
              </a:extLst>
            </p:cNvPr>
            <p:cNvSpPr/>
            <p:nvPr/>
          </p:nvSpPr>
          <p:spPr>
            <a:xfrm flipV="1">
              <a:off x="6885030" y="1064950"/>
              <a:ext cx="16255" cy="29073"/>
            </a:xfrm>
            <a:custGeom>
              <a:avLst/>
              <a:gdLst>
                <a:gd name="connsiteX0" fmla="*/ -8823 w 16255"/>
                <a:gd name="connsiteY0" fmla="*/ 12705 h 29073"/>
                <a:gd name="connsiteX1" fmla="*/ -695 w 16255"/>
                <a:gd name="connsiteY1" fmla="*/ -4364 h 29073"/>
                <a:gd name="connsiteX2" fmla="*/ 7433 w 16255"/>
                <a:gd name="connsiteY2" fmla="*/ 7015 h 29073"/>
                <a:gd name="connsiteX3" fmla="*/ -695 w 16255"/>
                <a:gd name="connsiteY3" fmla="*/ 24084 h 29073"/>
                <a:gd name="connsiteX4" fmla="*/ -8823 w 16255"/>
                <a:gd name="connsiteY4" fmla="*/ 12705 h 2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5" h="29073">
                  <a:moveTo>
                    <a:pt x="-8823" y="12705"/>
                  </a:moveTo>
                  <a:cubicBezTo>
                    <a:pt x="-8823" y="2951"/>
                    <a:pt x="-4759" y="-4364"/>
                    <a:pt x="-695" y="-4364"/>
                  </a:cubicBezTo>
                  <a:cubicBezTo>
                    <a:pt x="4182" y="-4364"/>
                    <a:pt x="7433" y="513"/>
                    <a:pt x="7433" y="7015"/>
                  </a:cubicBezTo>
                  <a:cubicBezTo>
                    <a:pt x="7433" y="13517"/>
                    <a:pt x="4182" y="21645"/>
                    <a:pt x="-695" y="24084"/>
                  </a:cubicBezTo>
                  <a:cubicBezTo>
                    <a:pt x="-4759" y="26522"/>
                    <a:pt x="-8823" y="21645"/>
                    <a:pt x="-8823" y="1270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6F474B7-DA2D-473A-AEFA-C2FE3CD47F6F}"/>
                </a:ext>
              </a:extLst>
            </p:cNvPr>
            <p:cNvSpPr/>
            <p:nvPr/>
          </p:nvSpPr>
          <p:spPr>
            <a:xfrm flipV="1">
              <a:off x="7196719" y="1062564"/>
              <a:ext cx="37813" cy="55843"/>
            </a:xfrm>
            <a:custGeom>
              <a:avLst/>
              <a:gdLst>
                <a:gd name="connsiteX0" fmla="*/ -4678 w 37813"/>
                <a:gd name="connsiteY0" fmla="*/ 50921 h 55843"/>
                <a:gd name="connsiteX1" fmla="*/ 199 w 37813"/>
                <a:gd name="connsiteY1" fmla="*/ -4349 h 55843"/>
                <a:gd name="connsiteX2" fmla="*/ 28647 w 37813"/>
                <a:gd name="connsiteY2" fmla="*/ 31414 h 55843"/>
                <a:gd name="connsiteX3" fmla="*/ -4678 w 37813"/>
                <a:gd name="connsiteY3" fmla="*/ 50921 h 55843"/>
                <a:gd name="connsiteX4" fmla="*/ 12391 w 37813"/>
                <a:gd name="connsiteY4" fmla="*/ 16784 h 55843"/>
                <a:gd name="connsiteX5" fmla="*/ 4263 w 37813"/>
                <a:gd name="connsiteY5" fmla="*/ 7843 h 55843"/>
                <a:gd name="connsiteX6" fmla="*/ -3865 w 37813"/>
                <a:gd name="connsiteY6" fmla="*/ 11094 h 55843"/>
                <a:gd name="connsiteX7" fmla="*/ 4263 w 37813"/>
                <a:gd name="connsiteY7" fmla="*/ 20035 h 55843"/>
                <a:gd name="connsiteX8" fmla="*/ 12391 w 37813"/>
                <a:gd name="connsiteY8" fmla="*/ 16784 h 55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13" h="55843">
                  <a:moveTo>
                    <a:pt x="-4678" y="50921"/>
                  </a:moveTo>
                  <a:cubicBezTo>
                    <a:pt x="-11993" y="18409"/>
                    <a:pt x="-10367" y="-4349"/>
                    <a:pt x="199" y="-4349"/>
                  </a:cubicBezTo>
                  <a:cubicBezTo>
                    <a:pt x="9953" y="-4349"/>
                    <a:pt x="28647" y="18409"/>
                    <a:pt x="28647" y="31414"/>
                  </a:cubicBezTo>
                  <a:cubicBezTo>
                    <a:pt x="28647" y="36291"/>
                    <a:pt x="-3865" y="54985"/>
                    <a:pt x="-4678" y="50921"/>
                  </a:cubicBezTo>
                  <a:close/>
                  <a:moveTo>
                    <a:pt x="12391" y="16784"/>
                  </a:moveTo>
                  <a:cubicBezTo>
                    <a:pt x="12391" y="14345"/>
                    <a:pt x="9140" y="10281"/>
                    <a:pt x="4263" y="7843"/>
                  </a:cubicBezTo>
                  <a:cubicBezTo>
                    <a:pt x="199" y="5405"/>
                    <a:pt x="-3865" y="7030"/>
                    <a:pt x="-3865" y="11094"/>
                  </a:cubicBezTo>
                  <a:cubicBezTo>
                    <a:pt x="-3865" y="15971"/>
                    <a:pt x="199" y="20035"/>
                    <a:pt x="4263" y="20035"/>
                  </a:cubicBezTo>
                  <a:cubicBezTo>
                    <a:pt x="9140" y="20035"/>
                    <a:pt x="12391" y="18409"/>
                    <a:pt x="12391" y="1678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BC96415D-F4A2-43EB-850C-18F5F7D199D7}"/>
                </a:ext>
              </a:extLst>
            </p:cNvPr>
            <p:cNvSpPr/>
            <p:nvPr/>
          </p:nvSpPr>
          <p:spPr>
            <a:xfrm flipV="1">
              <a:off x="9348417" y="1064438"/>
              <a:ext cx="70093" cy="81351"/>
            </a:xfrm>
            <a:custGeom>
              <a:avLst/>
              <a:gdLst>
                <a:gd name="connsiteX0" fmla="*/ 2543 w 70093"/>
                <a:gd name="connsiteY0" fmla="*/ 66131 h 81351"/>
                <a:gd name="connsiteX1" fmla="*/ 2543 w 70093"/>
                <a:gd name="connsiteY1" fmla="*/ 14112 h 81351"/>
                <a:gd name="connsiteX2" fmla="*/ 53749 w 70093"/>
                <a:gd name="connsiteY2" fmla="*/ -519 h 81351"/>
                <a:gd name="connsiteX3" fmla="*/ 45621 w 70093"/>
                <a:gd name="connsiteY3" fmla="*/ 6797 h 81351"/>
                <a:gd name="connsiteX4" fmla="*/ 31803 w 70093"/>
                <a:gd name="connsiteY4" fmla="*/ 19801 h 81351"/>
                <a:gd name="connsiteX5" fmla="*/ 14735 w 70093"/>
                <a:gd name="connsiteY5" fmla="*/ 27117 h 81351"/>
                <a:gd name="connsiteX6" fmla="*/ 7420 w 70093"/>
                <a:gd name="connsiteY6" fmla="*/ 38496 h 81351"/>
                <a:gd name="connsiteX7" fmla="*/ 18799 w 70093"/>
                <a:gd name="connsiteY7" fmla="*/ 67757 h 81351"/>
                <a:gd name="connsiteX8" fmla="*/ 2543 w 70093"/>
                <a:gd name="connsiteY8" fmla="*/ 66131 h 8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093" h="81351">
                  <a:moveTo>
                    <a:pt x="2543" y="66131"/>
                  </a:moveTo>
                  <a:cubicBezTo>
                    <a:pt x="-16152" y="45811"/>
                    <a:pt x="-16152" y="29555"/>
                    <a:pt x="2543" y="14112"/>
                  </a:cubicBezTo>
                  <a:cubicBezTo>
                    <a:pt x="23675" y="-3770"/>
                    <a:pt x="40744" y="-8646"/>
                    <a:pt x="53749" y="-519"/>
                  </a:cubicBezTo>
                  <a:cubicBezTo>
                    <a:pt x="61877" y="4358"/>
                    <a:pt x="60251" y="6797"/>
                    <a:pt x="45621" y="6797"/>
                  </a:cubicBezTo>
                  <a:cubicBezTo>
                    <a:pt x="31803" y="6797"/>
                    <a:pt x="27739" y="10048"/>
                    <a:pt x="31803" y="19801"/>
                  </a:cubicBezTo>
                  <a:cubicBezTo>
                    <a:pt x="35867" y="30368"/>
                    <a:pt x="32616" y="31993"/>
                    <a:pt x="14735" y="27117"/>
                  </a:cubicBezTo>
                  <a:cubicBezTo>
                    <a:pt x="-7211" y="22240"/>
                    <a:pt x="-7211" y="22240"/>
                    <a:pt x="7420" y="38496"/>
                  </a:cubicBezTo>
                  <a:cubicBezTo>
                    <a:pt x="15548" y="47437"/>
                    <a:pt x="20424" y="60441"/>
                    <a:pt x="18799" y="67757"/>
                  </a:cubicBezTo>
                  <a:cubicBezTo>
                    <a:pt x="16360" y="80761"/>
                    <a:pt x="14735" y="79948"/>
                    <a:pt x="2543" y="6613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F61D5C57-5FBB-476D-9E11-64EC544CCEFC}"/>
                </a:ext>
              </a:extLst>
            </p:cNvPr>
            <p:cNvSpPr/>
            <p:nvPr/>
          </p:nvSpPr>
          <p:spPr>
            <a:xfrm flipV="1">
              <a:off x="9807271" y="1090173"/>
              <a:ext cx="19373" cy="16040"/>
            </a:xfrm>
            <a:custGeom>
              <a:avLst/>
              <a:gdLst>
                <a:gd name="connsiteX0" fmla="*/ -10547 w 19373"/>
                <a:gd name="connsiteY0" fmla="*/ 3787 h 16040"/>
                <a:gd name="connsiteX1" fmla="*/ 832 w 19373"/>
                <a:gd name="connsiteY1" fmla="*/ -3529 h 16040"/>
                <a:gd name="connsiteX2" fmla="*/ -3232 w 19373"/>
                <a:gd name="connsiteY2" fmla="*/ 10289 h 16040"/>
                <a:gd name="connsiteX3" fmla="*/ -10547 w 19373"/>
                <a:gd name="connsiteY3" fmla="*/ 3787 h 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73" h="16040">
                  <a:moveTo>
                    <a:pt x="-10547" y="3787"/>
                  </a:moveTo>
                  <a:cubicBezTo>
                    <a:pt x="-8108" y="-2716"/>
                    <a:pt x="-3232" y="-5967"/>
                    <a:pt x="832" y="-3529"/>
                  </a:cubicBezTo>
                  <a:cubicBezTo>
                    <a:pt x="10586" y="2161"/>
                    <a:pt x="9773" y="5412"/>
                    <a:pt x="-3232" y="10289"/>
                  </a:cubicBezTo>
                  <a:cubicBezTo>
                    <a:pt x="-11360" y="13540"/>
                    <a:pt x="-13798" y="11102"/>
                    <a:pt x="-10547" y="378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9C7AC8FA-ECCB-4D97-9133-D1CB79F57F35}"/>
                </a:ext>
              </a:extLst>
            </p:cNvPr>
            <p:cNvSpPr/>
            <p:nvPr/>
          </p:nvSpPr>
          <p:spPr>
            <a:xfrm flipV="1">
              <a:off x="9294730" y="1094024"/>
              <a:ext cx="41131" cy="24383"/>
            </a:xfrm>
            <a:custGeom>
              <a:avLst/>
              <a:gdLst>
                <a:gd name="connsiteX0" fmla="*/ -10347 w 41131"/>
                <a:gd name="connsiteY0" fmla="*/ 7865 h 24383"/>
                <a:gd name="connsiteX1" fmla="*/ 14037 w 41131"/>
                <a:gd name="connsiteY1" fmla="*/ -4327 h 24383"/>
                <a:gd name="connsiteX2" fmla="*/ 28667 w 41131"/>
                <a:gd name="connsiteY2" fmla="*/ 7865 h 24383"/>
                <a:gd name="connsiteX3" fmla="*/ 4283 w 41131"/>
                <a:gd name="connsiteY3" fmla="*/ 20057 h 24383"/>
                <a:gd name="connsiteX4" fmla="*/ -10347 w 41131"/>
                <a:gd name="connsiteY4" fmla="*/ 7865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31" h="24383">
                  <a:moveTo>
                    <a:pt x="-10347" y="7865"/>
                  </a:moveTo>
                  <a:cubicBezTo>
                    <a:pt x="-7096" y="1363"/>
                    <a:pt x="3471" y="-4327"/>
                    <a:pt x="14037" y="-4327"/>
                  </a:cubicBezTo>
                  <a:cubicBezTo>
                    <a:pt x="27855" y="-4327"/>
                    <a:pt x="31919" y="-1076"/>
                    <a:pt x="28667" y="7865"/>
                  </a:cubicBezTo>
                  <a:cubicBezTo>
                    <a:pt x="25416" y="14367"/>
                    <a:pt x="14850" y="20057"/>
                    <a:pt x="4283" y="20057"/>
                  </a:cubicBezTo>
                  <a:cubicBezTo>
                    <a:pt x="-9534" y="20057"/>
                    <a:pt x="-13598" y="16806"/>
                    <a:pt x="-10347" y="786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E567DEF-09CB-4963-B424-D53A9CF65B67}"/>
                </a:ext>
              </a:extLst>
            </p:cNvPr>
            <p:cNvSpPr/>
            <p:nvPr/>
          </p:nvSpPr>
          <p:spPr>
            <a:xfrm flipV="1">
              <a:off x="9835486" y="1094024"/>
              <a:ext cx="32315" cy="40034"/>
            </a:xfrm>
            <a:custGeom>
              <a:avLst/>
              <a:gdLst>
                <a:gd name="connsiteX0" fmla="*/ -11977 w 32315"/>
                <a:gd name="connsiteY0" fmla="*/ 13773 h 40034"/>
                <a:gd name="connsiteX1" fmla="*/ -8726 w 32315"/>
                <a:gd name="connsiteY1" fmla="*/ -4109 h 40034"/>
                <a:gd name="connsiteX2" fmla="*/ -6288 w 32315"/>
                <a:gd name="connsiteY2" fmla="*/ 4832 h 40034"/>
                <a:gd name="connsiteX3" fmla="*/ 8343 w 32315"/>
                <a:gd name="connsiteY3" fmla="*/ 22713 h 40034"/>
                <a:gd name="connsiteX4" fmla="*/ 6717 w 32315"/>
                <a:gd name="connsiteY4" fmla="*/ 35718 h 40034"/>
                <a:gd name="connsiteX5" fmla="*/ -11977 w 32315"/>
                <a:gd name="connsiteY5" fmla="*/ 13773 h 4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15" h="40034">
                  <a:moveTo>
                    <a:pt x="-11977" y="13773"/>
                  </a:moveTo>
                  <a:cubicBezTo>
                    <a:pt x="-11977" y="2393"/>
                    <a:pt x="-10352" y="-5735"/>
                    <a:pt x="-8726" y="-4109"/>
                  </a:cubicBezTo>
                  <a:cubicBezTo>
                    <a:pt x="-7100" y="-2483"/>
                    <a:pt x="-5475" y="1581"/>
                    <a:pt x="-6288" y="4832"/>
                  </a:cubicBezTo>
                  <a:cubicBezTo>
                    <a:pt x="-7100" y="8083"/>
                    <a:pt x="-598" y="16211"/>
                    <a:pt x="8343" y="22713"/>
                  </a:cubicBezTo>
                  <a:cubicBezTo>
                    <a:pt x="24599" y="34905"/>
                    <a:pt x="24599" y="34905"/>
                    <a:pt x="6717" y="35718"/>
                  </a:cubicBezTo>
                  <a:cubicBezTo>
                    <a:pt x="-7913" y="35718"/>
                    <a:pt x="-11977" y="30841"/>
                    <a:pt x="-11977" y="137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E0A5C56C-A169-4801-8AD4-BDDAB97AE6B2}"/>
                </a:ext>
              </a:extLst>
            </p:cNvPr>
            <p:cNvSpPr/>
            <p:nvPr/>
          </p:nvSpPr>
          <p:spPr>
            <a:xfrm flipV="1">
              <a:off x="6869574" y="1110280"/>
              <a:ext cx="47967" cy="43958"/>
            </a:xfrm>
            <a:custGeom>
              <a:avLst/>
              <a:gdLst>
                <a:gd name="connsiteX0" fmla="*/ 31017 w 47967"/>
                <a:gd name="connsiteY0" fmla="*/ 27476 h 43958"/>
                <a:gd name="connsiteX1" fmla="*/ -682 w 47967"/>
                <a:gd name="connsiteY1" fmla="*/ 15284 h 43958"/>
                <a:gd name="connsiteX2" fmla="*/ -2308 w 47967"/>
                <a:gd name="connsiteY2" fmla="*/ 3905 h 43958"/>
                <a:gd name="connsiteX3" fmla="*/ 18825 w 47967"/>
                <a:gd name="connsiteY3" fmla="*/ -972 h 43958"/>
                <a:gd name="connsiteX4" fmla="*/ 33455 w 47967"/>
                <a:gd name="connsiteY4" fmla="*/ 1467 h 43958"/>
                <a:gd name="connsiteX5" fmla="*/ 39145 w 47967"/>
                <a:gd name="connsiteY5" fmla="*/ 17723 h 43958"/>
                <a:gd name="connsiteX6" fmla="*/ 35081 w 47967"/>
                <a:gd name="connsiteY6" fmla="*/ 39668 h 43958"/>
                <a:gd name="connsiteX7" fmla="*/ 31017 w 47967"/>
                <a:gd name="connsiteY7" fmla="*/ 27476 h 4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67" h="43958">
                  <a:moveTo>
                    <a:pt x="31017" y="27476"/>
                  </a:moveTo>
                  <a:cubicBezTo>
                    <a:pt x="31017" y="15284"/>
                    <a:pt x="22076" y="12033"/>
                    <a:pt x="-682" y="15284"/>
                  </a:cubicBezTo>
                  <a:cubicBezTo>
                    <a:pt x="-11249" y="16097"/>
                    <a:pt x="-11249" y="14471"/>
                    <a:pt x="-2308" y="3905"/>
                  </a:cubicBezTo>
                  <a:cubicBezTo>
                    <a:pt x="5820" y="-5036"/>
                    <a:pt x="11510" y="-6661"/>
                    <a:pt x="18825" y="-972"/>
                  </a:cubicBezTo>
                  <a:cubicBezTo>
                    <a:pt x="23702" y="3092"/>
                    <a:pt x="31017" y="4718"/>
                    <a:pt x="33455" y="1467"/>
                  </a:cubicBezTo>
                  <a:cubicBezTo>
                    <a:pt x="36706" y="-972"/>
                    <a:pt x="39145" y="6343"/>
                    <a:pt x="39145" y="17723"/>
                  </a:cubicBezTo>
                  <a:cubicBezTo>
                    <a:pt x="39145" y="29915"/>
                    <a:pt x="37519" y="39668"/>
                    <a:pt x="35081" y="39668"/>
                  </a:cubicBezTo>
                  <a:cubicBezTo>
                    <a:pt x="32642" y="39668"/>
                    <a:pt x="31017" y="33979"/>
                    <a:pt x="31017" y="274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05182E8C-3B75-4ABE-AD41-A9CA5EFA3C7B}"/>
                </a:ext>
              </a:extLst>
            </p:cNvPr>
            <p:cNvSpPr/>
            <p:nvPr/>
          </p:nvSpPr>
          <p:spPr>
            <a:xfrm flipV="1">
              <a:off x="9567263" y="1110622"/>
              <a:ext cx="55297" cy="64681"/>
            </a:xfrm>
            <a:custGeom>
              <a:avLst/>
              <a:gdLst>
                <a:gd name="connsiteX0" fmla="*/ 8616 w 55297"/>
                <a:gd name="connsiteY0" fmla="*/ 39615 h 64681"/>
                <a:gd name="connsiteX1" fmla="*/ -11703 w 55297"/>
                <a:gd name="connsiteY1" fmla="*/ 8729 h 64681"/>
                <a:gd name="connsiteX2" fmla="*/ 12680 w 55297"/>
                <a:gd name="connsiteY2" fmla="*/ 28236 h 64681"/>
                <a:gd name="connsiteX3" fmla="*/ 37064 w 55297"/>
                <a:gd name="connsiteY3" fmla="*/ 46931 h 64681"/>
                <a:gd name="connsiteX4" fmla="*/ 28124 w 55297"/>
                <a:gd name="connsiteY4" fmla="*/ 36364 h 64681"/>
                <a:gd name="connsiteX5" fmla="*/ 24872 w 55297"/>
                <a:gd name="connsiteY5" fmla="*/ 28236 h 64681"/>
                <a:gd name="connsiteX6" fmla="*/ 22434 w 55297"/>
                <a:gd name="connsiteY6" fmla="*/ 20108 h 64681"/>
                <a:gd name="connsiteX7" fmla="*/ 9429 w 55297"/>
                <a:gd name="connsiteY7" fmla="*/ 7916 h 64681"/>
                <a:gd name="connsiteX8" fmla="*/ 11055 w 55297"/>
                <a:gd name="connsiteY8" fmla="*/ -4276 h 64681"/>
                <a:gd name="connsiteX9" fmla="*/ 41941 w 55297"/>
                <a:gd name="connsiteY9" fmla="*/ 34739 h 64681"/>
                <a:gd name="connsiteX10" fmla="*/ 8616 w 55297"/>
                <a:gd name="connsiteY10" fmla="*/ 39615 h 6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297" h="64681">
                  <a:moveTo>
                    <a:pt x="8616" y="39615"/>
                  </a:moveTo>
                  <a:cubicBezTo>
                    <a:pt x="-2763" y="27423"/>
                    <a:pt x="-11703" y="13606"/>
                    <a:pt x="-11703" y="8729"/>
                  </a:cubicBezTo>
                  <a:cubicBezTo>
                    <a:pt x="-11703" y="3852"/>
                    <a:pt x="-324" y="12793"/>
                    <a:pt x="12680" y="28236"/>
                  </a:cubicBezTo>
                  <a:cubicBezTo>
                    <a:pt x="25685" y="43679"/>
                    <a:pt x="37064" y="51807"/>
                    <a:pt x="37064" y="46931"/>
                  </a:cubicBezTo>
                  <a:cubicBezTo>
                    <a:pt x="37064" y="41241"/>
                    <a:pt x="33000" y="36364"/>
                    <a:pt x="28124" y="36364"/>
                  </a:cubicBezTo>
                  <a:cubicBezTo>
                    <a:pt x="24060" y="36364"/>
                    <a:pt x="22434" y="33113"/>
                    <a:pt x="24872" y="28236"/>
                  </a:cubicBezTo>
                  <a:cubicBezTo>
                    <a:pt x="27311" y="24172"/>
                    <a:pt x="26498" y="20108"/>
                    <a:pt x="22434" y="20108"/>
                  </a:cubicBezTo>
                  <a:cubicBezTo>
                    <a:pt x="17557" y="20108"/>
                    <a:pt x="12680" y="14419"/>
                    <a:pt x="9429" y="7916"/>
                  </a:cubicBezTo>
                  <a:cubicBezTo>
                    <a:pt x="6991" y="1414"/>
                    <a:pt x="7804" y="-4276"/>
                    <a:pt x="11055" y="-4276"/>
                  </a:cubicBezTo>
                  <a:cubicBezTo>
                    <a:pt x="25685" y="-3463"/>
                    <a:pt x="37064" y="11167"/>
                    <a:pt x="41941" y="34739"/>
                  </a:cubicBezTo>
                  <a:cubicBezTo>
                    <a:pt x="48444" y="67250"/>
                    <a:pt x="35439" y="68876"/>
                    <a:pt x="8616" y="3961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9089247E-B591-4B40-A2EE-65D796372530}"/>
                </a:ext>
              </a:extLst>
            </p:cNvPr>
            <p:cNvSpPr/>
            <p:nvPr/>
          </p:nvSpPr>
          <p:spPr>
            <a:xfrm flipV="1">
              <a:off x="7171389" y="1119222"/>
              <a:ext cx="11125" cy="26093"/>
            </a:xfrm>
            <a:custGeom>
              <a:avLst/>
              <a:gdLst>
                <a:gd name="connsiteX0" fmla="*/ -7754 w 11125"/>
                <a:gd name="connsiteY0" fmla="*/ 13676 h 26093"/>
                <a:gd name="connsiteX1" fmla="*/ -5315 w 11125"/>
                <a:gd name="connsiteY1" fmla="*/ -2579 h 26093"/>
                <a:gd name="connsiteX2" fmla="*/ 2000 w 11125"/>
                <a:gd name="connsiteY2" fmla="*/ 6361 h 26093"/>
                <a:gd name="connsiteX3" fmla="*/ -7754 w 11125"/>
                <a:gd name="connsiteY3" fmla="*/ 13676 h 26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25" h="26093">
                  <a:moveTo>
                    <a:pt x="-7754" y="13676"/>
                  </a:moveTo>
                  <a:cubicBezTo>
                    <a:pt x="-10192" y="8800"/>
                    <a:pt x="-9379" y="1485"/>
                    <a:pt x="-5315" y="-2579"/>
                  </a:cubicBezTo>
                  <a:cubicBezTo>
                    <a:pt x="-1251" y="-6643"/>
                    <a:pt x="2000" y="-3392"/>
                    <a:pt x="2000" y="6361"/>
                  </a:cubicBezTo>
                  <a:cubicBezTo>
                    <a:pt x="2000" y="25056"/>
                    <a:pt x="374" y="25868"/>
                    <a:pt x="-7754" y="136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34D1EE3F-5B5A-4AD3-B879-A35F9DC901AA}"/>
                </a:ext>
              </a:extLst>
            </p:cNvPr>
            <p:cNvSpPr/>
            <p:nvPr/>
          </p:nvSpPr>
          <p:spPr>
            <a:xfrm flipV="1">
              <a:off x="9310111" y="1135477"/>
              <a:ext cx="34543" cy="36677"/>
            </a:xfrm>
            <a:custGeom>
              <a:avLst/>
              <a:gdLst>
                <a:gd name="connsiteX0" fmla="*/ -10298 w 34543"/>
                <a:gd name="connsiteY0" fmla="*/ 25102 h 36677"/>
                <a:gd name="connsiteX1" fmla="*/ -6234 w 34543"/>
                <a:gd name="connsiteY1" fmla="*/ 16974 h 36677"/>
                <a:gd name="connsiteX2" fmla="*/ -1357 w 34543"/>
                <a:gd name="connsiteY2" fmla="*/ 3969 h 36677"/>
                <a:gd name="connsiteX3" fmla="*/ 2707 w 34543"/>
                <a:gd name="connsiteY3" fmla="*/ -3346 h 36677"/>
                <a:gd name="connsiteX4" fmla="*/ 6771 w 34543"/>
                <a:gd name="connsiteY4" fmla="*/ 12910 h 36677"/>
                <a:gd name="connsiteX5" fmla="*/ 16524 w 34543"/>
                <a:gd name="connsiteY5" fmla="*/ 27540 h 36677"/>
                <a:gd name="connsiteX6" fmla="*/ 12460 w 34543"/>
                <a:gd name="connsiteY6" fmla="*/ 32417 h 36677"/>
                <a:gd name="connsiteX7" fmla="*/ -10298 w 34543"/>
                <a:gd name="connsiteY7" fmla="*/ 25102 h 3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543" h="36677">
                  <a:moveTo>
                    <a:pt x="-10298" y="25102"/>
                  </a:moveTo>
                  <a:cubicBezTo>
                    <a:pt x="-12736" y="21038"/>
                    <a:pt x="-11111" y="16974"/>
                    <a:pt x="-6234" y="16974"/>
                  </a:cubicBezTo>
                  <a:cubicBezTo>
                    <a:pt x="-544" y="16974"/>
                    <a:pt x="1081" y="11284"/>
                    <a:pt x="-1357" y="3969"/>
                  </a:cubicBezTo>
                  <a:cubicBezTo>
                    <a:pt x="-3796" y="-3346"/>
                    <a:pt x="-2983" y="-5785"/>
                    <a:pt x="2707" y="-3346"/>
                  </a:cubicBezTo>
                  <a:cubicBezTo>
                    <a:pt x="7584" y="-95"/>
                    <a:pt x="9209" y="7220"/>
                    <a:pt x="6771" y="12910"/>
                  </a:cubicBezTo>
                  <a:cubicBezTo>
                    <a:pt x="4332" y="19412"/>
                    <a:pt x="9209" y="25915"/>
                    <a:pt x="16524" y="27540"/>
                  </a:cubicBezTo>
                  <a:cubicBezTo>
                    <a:pt x="26278" y="29979"/>
                    <a:pt x="25465" y="31604"/>
                    <a:pt x="12460" y="32417"/>
                  </a:cubicBezTo>
                  <a:cubicBezTo>
                    <a:pt x="2707" y="32417"/>
                    <a:pt x="-7860" y="29979"/>
                    <a:pt x="-10298" y="2510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2DE8D60-BFD2-4AF0-872E-27759A87CFA5}"/>
                </a:ext>
              </a:extLst>
            </p:cNvPr>
            <p:cNvSpPr/>
            <p:nvPr/>
          </p:nvSpPr>
          <p:spPr>
            <a:xfrm flipV="1">
              <a:off x="6275705" y="1159048"/>
              <a:ext cx="1279537" cy="632638"/>
            </a:xfrm>
            <a:custGeom>
              <a:avLst/>
              <a:gdLst>
                <a:gd name="connsiteX0" fmla="*/ 493189 w 1279537"/>
                <a:gd name="connsiteY0" fmla="*/ 606880 h 632638"/>
                <a:gd name="connsiteX1" fmla="*/ 543582 w 1279537"/>
                <a:gd name="connsiteY1" fmla="*/ 535354 h 632638"/>
                <a:gd name="connsiteX2" fmla="*/ 531390 w 1279537"/>
                <a:gd name="connsiteY2" fmla="*/ 531290 h 632638"/>
                <a:gd name="connsiteX3" fmla="*/ 462303 w 1279537"/>
                <a:gd name="connsiteY3" fmla="*/ 558925 h 632638"/>
                <a:gd name="connsiteX4" fmla="*/ 393215 w 1279537"/>
                <a:gd name="connsiteY4" fmla="*/ 575994 h 632638"/>
                <a:gd name="connsiteX5" fmla="*/ 383461 w 1279537"/>
                <a:gd name="connsiteY5" fmla="*/ 572743 h 632638"/>
                <a:gd name="connsiteX6" fmla="*/ 450923 w 1279537"/>
                <a:gd name="connsiteY6" fmla="*/ 536167 h 632638"/>
                <a:gd name="connsiteX7" fmla="*/ 451736 w 1279537"/>
                <a:gd name="connsiteY7" fmla="*/ 533729 h 632638"/>
                <a:gd name="connsiteX8" fmla="*/ 501317 w 1279537"/>
                <a:gd name="connsiteY8" fmla="*/ 529665 h 632638"/>
                <a:gd name="connsiteX9" fmla="*/ 593976 w 1279537"/>
                <a:gd name="connsiteY9" fmla="*/ 515847 h 632638"/>
                <a:gd name="connsiteX10" fmla="*/ 675256 w 1279537"/>
                <a:gd name="connsiteY10" fmla="*/ 499591 h 632638"/>
                <a:gd name="connsiteX11" fmla="*/ 669566 w 1279537"/>
                <a:gd name="connsiteY11" fmla="*/ 463015 h 632638"/>
                <a:gd name="connsiteX12" fmla="*/ 674443 w 1279537"/>
                <a:gd name="connsiteY12" fmla="*/ 469518 h 632638"/>
                <a:gd name="connsiteX13" fmla="*/ 684196 w 1279537"/>
                <a:gd name="connsiteY13" fmla="*/ 501217 h 632638"/>
                <a:gd name="connsiteX14" fmla="*/ 725649 w 1279537"/>
                <a:gd name="connsiteY14" fmla="*/ 496340 h 632638"/>
                <a:gd name="connsiteX15" fmla="*/ 805303 w 1279537"/>
                <a:gd name="connsiteY15" fmla="*/ 476020 h 632638"/>
                <a:gd name="connsiteX16" fmla="*/ 838628 w 1279537"/>
                <a:gd name="connsiteY16" fmla="*/ 440257 h 632638"/>
                <a:gd name="connsiteX17" fmla="*/ 845130 w 1279537"/>
                <a:gd name="connsiteY17" fmla="*/ 435380 h 632638"/>
                <a:gd name="connsiteX18" fmla="*/ 893086 w 1279537"/>
                <a:gd name="connsiteY18" fmla="*/ 432942 h 632638"/>
                <a:gd name="connsiteX19" fmla="*/ 903652 w 1279537"/>
                <a:gd name="connsiteY19" fmla="*/ 425627 h 632638"/>
                <a:gd name="connsiteX20" fmla="*/ 941853 w 1279537"/>
                <a:gd name="connsiteY20" fmla="*/ 391489 h 632638"/>
                <a:gd name="connsiteX21" fmla="*/ 899588 w 1279537"/>
                <a:gd name="connsiteY21" fmla="*/ 380923 h 632638"/>
                <a:gd name="connsiteX22" fmla="*/ 811806 w 1279537"/>
                <a:gd name="connsiteY22" fmla="*/ 363854 h 632638"/>
                <a:gd name="connsiteX23" fmla="*/ 738654 w 1279537"/>
                <a:gd name="connsiteY23" fmla="*/ 344347 h 632638"/>
                <a:gd name="connsiteX24" fmla="*/ 692324 w 1279537"/>
                <a:gd name="connsiteY24" fmla="*/ 332155 h 632638"/>
                <a:gd name="connsiteX25" fmla="*/ 673630 w 1279537"/>
                <a:gd name="connsiteY25" fmla="*/ 339470 h 632638"/>
                <a:gd name="connsiteX26" fmla="*/ 665502 w 1279537"/>
                <a:gd name="connsiteY26" fmla="*/ 352475 h 632638"/>
                <a:gd name="connsiteX27" fmla="*/ 656561 w 1279537"/>
                <a:gd name="connsiteY27" fmla="*/ 383361 h 632638"/>
                <a:gd name="connsiteX28" fmla="*/ 649246 w 1279537"/>
                <a:gd name="connsiteY28" fmla="*/ 374420 h 632638"/>
                <a:gd name="connsiteX29" fmla="*/ 593163 w 1279537"/>
                <a:gd name="connsiteY29" fmla="*/ 307771 h 632638"/>
                <a:gd name="connsiteX30" fmla="*/ 550085 w 1279537"/>
                <a:gd name="connsiteY30" fmla="*/ 294766 h 632638"/>
                <a:gd name="connsiteX31" fmla="*/ 507007 w 1279537"/>
                <a:gd name="connsiteY31" fmla="*/ 304520 h 632638"/>
                <a:gd name="connsiteX32" fmla="*/ 454175 w 1279537"/>
                <a:gd name="connsiteY32" fmla="*/ 352475 h 632638"/>
                <a:gd name="connsiteX33" fmla="*/ 432229 w 1279537"/>
                <a:gd name="connsiteY33" fmla="*/ 367105 h 632638"/>
                <a:gd name="connsiteX34" fmla="*/ 416786 w 1279537"/>
                <a:gd name="connsiteY34" fmla="*/ 390676 h 632638"/>
                <a:gd name="connsiteX35" fmla="*/ 401343 w 1279537"/>
                <a:gd name="connsiteY35" fmla="*/ 378484 h 632638"/>
                <a:gd name="connsiteX36" fmla="*/ 370456 w 1279537"/>
                <a:gd name="connsiteY36" fmla="*/ 343534 h 632638"/>
                <a:gd name="connsiteX37" fmla="*/ 324127 w 1279537"/>
                <a:gd name="connsiteY37" fmla="*/ 256565 h 632638"/>
                <a:gd name="connsiteX38" fmla="*/ 249350 w 1279537"/>
                <a:gd name="connsiteY38" fmla="*/ 203733 h 632638"/>
                <a:gd name="connsiteX39" fmla="*/ 180262 w 1279537"/>
                <a:gd name="connsiteY39" fmla="*/ 226491 h 632638"/>
                <a:gd name="connsiteX40" fmla="*/ 137183 w 1279537"/>
                <a:gd name="connsiteY40" fmla="*/ 254939 h 632638"/>
                <a:gd name="connsiteX41" fmla="*/ 116051 w 1279537"/>
                <a:gd name="connsiteY41" fmla="*/ 263067 h 632638"/>
                <a:gd name="connsiteX42" fmla="*/ 96544 w 1279537"/>
                <a:gd name="connsiteY42" fmla="*/ 263067 h 632638"/>
                <a:gd name="connsiteX43" fmla="*/ 102233 w 1279537"/>
                <a:gd name="connsiteY43" fmla="*/ 254939 h 632638"/>
                <a:gd name="connsiteX44" fmla="*/ 132307 w 1279537"/>
                <a:gd name="connsiteY44" fmla="*/ 242747 h 632638"/>
                <a:gd name="connsiteX45" fmla="*/ 148563 w 1279537"/>
                <a:gd name="connsiteY45" fmla="*/ 230555 h 632638"/>
                <a:gd name="connsiteX46" fmla="*/ 179449 w 1279537"/>
                <a:gd name="connsiteY46" fmla="*/ 194792 h 632638"/>
                <a:gd name="connsiteX47" fmla="*/ 26643 w 1279537"/>
                <a:gd name="connsiteY47" fmla="*/ 205358 h 632638"/>
                <a:gd name="connsiteX48" fmla="*/ 7136 w 1279537"/>
                <a:gd name="connsiteY48" fmla="*/ 199669 h 632638"/>
                <a:gd name="connsiteX49" fmla="*/ 127430 w 1279537"/>
                <a:gd name="connsiteY49" fmla="*/ 174472 h 632638"/>
                <a:gd name="connsiteX50" fmla="*/ 185951 w 1279537"/>
                <a:gd name="connsiteY50" fmla="*/ 167157 h 632638"/>
                <a:gd name="connsiteX51" fmla="*/ 151814 w 1279537"/>
                <a:gd name="connsiteY51" fmla="*/ 133019 h 632638"/>
                <a:gd name="connsiteX52" fmla="*/ 95731 w 1279537"/>
                <a:gd name="connsiteY52" fmla="*/ 84251 h 632638"/>
                <a:gd name="connsiteX53" fmla="*/ 33958 w 1279537"/>
                <a:gd name="connsiteY53" fmla="*/ 35483 h 632638"/>
                <a:gd name="connsiteX54" fmla="*/ 23392 w 1279537"/>
                <a:gd name="connsiteY54" fmla="*/ 22479 h 632638"/>
                <a:gd name="connsiteX55" fmla="*/ 16077 w 1279537"/>
                <a:gd name="connsiteY55" fmla="*/ 14351 h 632638"/>
                <a:gd name="connsiteX56" fmla="*/ 12825 w 1279537"/>
                <a:gd name="connsiteY56" fmla="*/ 2972 h 632638"/>
                <a:gd name="connsiteX57" fmla="*/ 78662 w 1279537"/>
                <a:gd name="connsiteY57" fmla="*/ 47675 h 632638"/>
                <a:gd name="connsiteX58" fmla="*/ 150188 w 1279537"/>
                <a:gd name="connsiteY58" fmla="*/ 108635 h 632638"/>
                <a:gd name="connsiteX59" fmla="*/ 161567 w 1279537"/>
                <a:gd name="connsiteY59" fmla="*/ 115950 h 632638"/>
                <a:gd name="connsiteX60" fmla="*/ 174572 w 1279537"/>
                <a:gd name="connsiteY60" fmla="*/ 128142 h 632638"/>
                <a:gd name="connsiteX61" fmla="*/ 182700 w 1279537"/>
                <a:gd name="connsiteY61" fmla="*/ 106197 h 632638"/>
                <a:gd name="connsiteX62" fmla="*/ 177823 w 1279537"/>
                <a:gd name="connsiteY62" fmla="*/ 80187 h 632638"/>
                <a:gd name="connsiteX63" fmla="*/ 187577 w 1279537"/>
                <a:gd name="connsiteY63" fmla="*/ 104571 h 632638"/>
                <a:gd name="connsiteX64" fmla="*/ 238783 w 1279537"/>
                <a:gd name="connsiteY64" fmla="*/ 157403 h 632638"/>
                <a:gd name="connsiteX65" fmla="*/ 272108 w 1279537"/>
                <a:gd name="connsiteY65" fmla="*/ 169595 h 632638"/>
                <a:gd name="connsiteX66" fmla="*/ 332255 w 1279537"/>
                <a:gd name="connsiteY66" fmla="*/ 173659 h 632638"/>
                <a:gd name="connsiteX67" fmla="*/ 399717 w 1279537"/>
                <a:gd name="connsiteY67" fmla="*/ 109448 h 632638"/>
                <a:gd name="connsiteX68" fmla="*/ 444421 w 1279537"/>
                <a:gd name="connsiteY68" fmla="*/ 103759 h 632638"/>
                <a:gd name="connsiteX69" fmla="*/ 485061 w 1279537"/>
                <a:gd name="connsiteY69" fmla="*/ 137083 h 632638"/>
                <a:gd name="connsiteX70" fmla="*/ 511070 w 1279537"/>
                <a:gd name="connsiteY70" fmla="*/ 176098 h 632638"/>
                <a:gd name="connsiteX71" fmla="*/ 520824 w 1279537"/>
                <a:gd name="connsiteY71" fmla="*/ 219989 h 632638"/>
                <a:gd name="connsiteX72" fmla="*/ 547646 w 1279537"/>
                <a:gd name="connsiteY72" fmla="*/ 245185 h 632638"/>
                <a:gd name="connsiteX73" fmla="*/ 569592 w 1279537"/>
                <a:gd name="connsiteY73" fmla="*/ 186664 h 632638"/>
                <a:gd name="connsiteX74" fmla="*/ 628926 w 1279537"/>
                <a:gd name="connsiteY74" fmla="*/ 83439 h 632638"/>
                <a:gd name="connsiteX75" fmla="*/ 658187 w 1279537"/>
                <a:gd name="connsiteY75" fmla="*/ 67183 h 632638"/>
                <a:gd name="connsiteX76" fmla="*/ 698014 w 1279537"/>
                <a:gd name="connsiteY76" fmla="*/ 83439 h 632638"/>
                <a:gd name="connsiteX77" fmla="*/ 746782 w 1279537"/>
                <a:gd name="connsiteY77" fmla="*/ 100507 h 632638"/>
                <a:gd name="connsiteX78" fmla="*/ 763851 w 1279537"/>
                <a:gd name="connsiteY78" fmla="*/ 75311 h 632638"/>
                <a:gd name="connsiteX79" fmla="*/ 839441 w 1279537"/>
                <a:gd name="connsiteY79" fmla="*/ 56616 h 632638"/>
                <a:gd name="connsiteX80" fmla="*/ 883332 w 1279537"/>
                <a:gd name="connsiteY80" fmla="*/ 58242 h 632638"/>
                <a:gd name="connsiteX81" fmla="*/ 868702 w 1279537"/>
                <a:gd name="connsiteY81" fmla="*/ 68808 h 632638"/>
                <a:gd name="connsiteX82" fmla="*/ 830500 w 1279537"/>
                <a:gd name="connsiteY82" fmla="*/ 76936 h 632638"/>
                <a:gd name="connsiteX83" fmla="*/ 791486 w 1279537"/>
                <a:gd name="connsiteY83" fmla="*/ 78562 h 632638"/>
                <a:gd name="connsiteX84" fmla="*/ 823998 w 1279537"/>
                <a:gd name="connsiteY84" fmla="*/ 84251 h 632638"/>
                <a:gd name="connsiteX85" fmla="*/ 838628 w 1279537"/>
                <a:gd name="connsiteY85" fmla="*/ 91567 h 632638"/>
                <a:gd name="connsiteX86" fmla="*/ 828875 w 1279537"/>
                <a:gd name="connsiteY86" fmla="*/ 108635 h 632638"/>
                <a:gd name="connsiteX87" fmla="*/ 849194 w 1279537"/>
                <a:gd name="connsiteY87" fmla="*/ 120827 h 632638"/>
                <a:gd name="connsiteX88" fmla="*/ 894711 w 1279537"/>
                <a:gd name="connsiteY88" fmla="*/ 133019 h 632638"/>
                <a:gd name="connsiteX89" fmla="*/ 928036 w 1279537"/>
                <a:gd name="connsiteY89" fmla="*/ 133019 h 632638"/>
                <a:gd name="connsiteX90" fmla="*/ 923159 w 1279537"/>
                <a:gd name="connsiteY90" fmla="*/ 189102 h 632638"/>
                <a:gd name="connsiteX91" fmla="*/ 861386 w 1279537"/>
                <a:gd name="connsiteY91" fmla="*/ 286638 h 632638"/>
                <a:gd name="connsiteX92" fmla="*/ 893086 w 1279537"/>
                <a:gd name="connsiteY92" fmla="*/ 322401 h 632638"/>
                <a:gd name="connsiteX93" fmla="*/ 971114 w 1279537"/>
                <a:gd name="connsiteY93" fmla="*/ 337032 h 632638"/>
                <a:gd name="connsiteX94" fmla="*/ 1079216 w 1279537"/>
                <a:gd name="connsiteY94" fmla="*/ 346785 h 632638"/>
                <a:gd name="connsiteX95" fmla="*/ 1161309 w 1279537"/>
                <a:gd name="connsiteY95" fmla="*/ 357351 h 632638"/>
                <a:gd name="connsiteX96" fmla="*/ 1226333 w 1279537"/>
                <a:gd name="connsiteY96" fmla="*/ 368731 h 632638"/>
                <a:gd name="connsiteX97" fmla="*/ 1253155 w 1279537"/>
                <a:gd name="connsiteY97" fmla="*/ 369543 h 632638"/>
                <a:gd name="connsiteX98" fmla="*/ 1270224 w 1279537"/>
                <a:gd name="connsiteY98" fmla="*/ 385799 h 632638"/>
                <a:gd name="connsiteX99" fmla="*/ 1234461 w 1279537"/>
                <a:gd name="connsiteY99" fmla="*/ 384987 h 632638"/>
                <a:gd name="connsiteX100" fmla="*/ 1219830 w 1279537"/>
                <a:gd name="connsiteY100" fmla="*/ 384174 h 632638"/>
                <a:gd name="connsiteX101" fmla="*/ 1093034 w 1279537"/>
                <a:gd name="connsiteY101" fmla="*/ 397991 h 632638"/>
                <a:gd name="connsiteX102" fmla="*/ 971114 w 1279537"/>
                <a:gd name="connsiteY102" fmla="*/ 412622 h 632638"/>
                <a:gd name="connsiteX103" fmla="*/ 945917 w 1279537"/>
                <a:gd name="connsiteY103" fmla="*/ 430503 h 632638"/>
                <a:gd name="connsiteX104" fmla="*/ 928849 w 1279537"/>
                <a:gd name="connsiteY104" fmla="*/ 503655 h 632638"/>
                <a:gd name="connsiteX105" fmla="*/ 919095 w 1279537"/>
                <a:gd name="connsiteY105" fmla="*/ 620698 h 632638"/>
                <a:gd name="connsiteX106" fmla="*/ 915031 w 1279537"/>
                <a:gd name="connsiteY106" fmla="*/ 578433 h 632638"/>
                <a:gd name="connsiteX107" fmla="*/ 911780 w 1279537"/>
                <a:gd name="connsiteY107" fmla="*/ 502842 h 632638"/>
                <a:gd name="connsiteX108" fmla="*/ 880081 w 1279537"/>
                <a:gd name="connsiteY108" fmla="*/ 472769 h 632638"/>
                <a:gd name="connsiteX109" fmla="*/ 832126 w 1279537"/>
                <a:gd name="connsiteY109" fmla="*/ 486586 h 632638"/>
                <a:gd name="connsiteX110" fmla="*/ 768727 w 1279537"/>
                <a:gd name="connsiteY110" fmla="*/ 503655 h 632638"/>
                <a:gd name="connsiteX111" fmla="*/ 725649 w 1279537"/>
                <a:gd name="connsiteY111" fmla="*/ 515847 h 632638"/>
                <a:gd name="connsiteX112" fmla="*/ 651685 w 1279537"/>
                <a:gd name="connsiteY112" fmla="*/ 523162 h 632638"/>
                <a:gd name="connsiteX113" fmla="*/ 508632 w 1279537"/>
                <a:gd name="connsiteY113" fmla="*/ 603629 h 632638"/>
                <a:gd name="connsiteX114" fmla="*/ 477746 w 1279537"/>
                <a:gd name="connsiteY114" fmla="*/ 628826 h 632638"/>
                <a:gd name="connsiteX115" fmla="*/ 493189 w 1279537"/>
                <a:gd name="connsiteY115" fmla="*/ 606880 h 632638"/>
                <a:gd name="connsiteX116" fmla="*/ 793924 w 1279537"/>
                <a:gd name="connsiteY116" fmla="*/ 293953 h 632638"/>
                <a:gd name="connsiteX117" fmla="*/ 746782 w 1279537"/>
                <a:gd name="connsiteY117" fmla="*/ 283387 h 632638"/>
                <a:gd name="connsiteX118" fmla="*/ 781732 w 1279537"/>
                <a:gd name="connsiteY118" fmla="*/ 302894 h 632638"/>
                <a:gd name="connsiteX119" fmla="*/ 793924 w 1279537"/>
                <a:gd name="connsiteY119" fmla="*/ 293953 h 63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1279537" h="632638">
                  <a:moveTo>
                    <a:pt x="493189" y="606880"/>
                  </a:moveTo>
                  <a:cubicBezTo>
                    <a:pt x="515134" y="584935"/>
                    <a:pt x="543582" y="544295"/>
                    <a:pt x="543582" y="535354"/>
                  </a:cubicBezTo>
                  <a:cubicBezTo>
                    <a:pt x="543582" y="532916"/>
                    <a:pt x="537893" y="531290"/>
                    <a:pt x="531390" y="531290"/>
                  </a:cubicBezTo>
                  <a:cubicBezTo>
                    <a:pt x="518386" y="531290"/>
                    <a:pt x="512696" y="533729"/>
                    <a:pt x="462303" y="558925"/>
                  </a:cubicBezTo>
                  <a:cubicBezTo>
                    <a:pt x="446859" y="567053"/>
                    <a:pt x="415973" y="574369"/>
                    <a:pt x="393215" y="575994"/>
                  </a:cubicBezTo>
                  <a:cubicBezTo>
                    <a:pt x="356639" y="579245"/>
                    <a:pt x="355826" y="579245"/>
                    <a:pt x="383461" y="572743"/>
                  </a:cubicBezTo>
                  <a:cubicBezTo>
                    <a:pt x="423288" y="564615"/>
                    <a:pt x="453362" y="547546"/>
                    <a:pt x="450923" y="536167"/>
                  </a:cubicBezTo>
                  <a:cubicBezTo>
                    <a:pt x="449298" y="531290"/>
                    <a:pt x="450111" y="529665"/>
                    <a:pt x="451736" y="533729"/>
                  </a:cubicBezTo>
                  <a:cubicBezTo>
                    <a:pt x="457426" y="542669"/>
                    <a:pt x="490751" y="540231"/>
                    <a:pt x="501317" y="529665"/>
                  </a:cubicBezTo>
                  <a:cubicBezTo>
                    <a:pt x="507007" y="523975"/>
                    <a:pt x="546834" y="518285"/>
                    <a:pt x="593976" y="515847"/>
                  </a:cubicBezTo>
                  <a:cubicBezTo>
                    <a:pt x="660625" y="511783"/>
                    <a:pt x="676881" y="508532"/>
                    <a:pt x="675256" y="499591"/>
                  </a:cubicBezTo>
                  <a:cubicBezTo>
                    <a:pt x="673630" y="493089"/>
                    <a:pt x="671192" y="476020"/>
                    <a:pt x="669566" y="463015"/>
                  </a:cubicBezTo>
                  <a:cubicBezTo>
                    <a:pt x="666315" y="443508"/>
                    <a:pt x="667941" y="445134"/>
                    <a:pt x="674443" y="469518"/>
                  </a:cubicBezTo>
                  <a:lnTo>
                    <a:pt x="684196" y="501217"/>
                  </a:lnTo>
                  <a:lnTo>
                    <a:pt x="725649" y="496340"/>
                  </a:lnTo>
                  <a:cubicBezTo>
                    <a:pt x="748408" y="493902"/>
                    <a:pt x="784171" y="484961"/>
                    <a:pt x="805303" y="476020"/>
                  </a:cubicBezTo>
                  <a:cubicBezTo>
                    <a:pt x="837815" y="461390"/>
                    <a:pt x="842692" y="456513"/>
                    <a:pt x="838628" y="440257"/>
                  </a:cubicBezTo>
                  <a:cubicBezTo>
                    <a:pt x="834564" y="423188"/>
                    <a:pt x="835377" y="423188"/>
                    <a:pt x="845130" y="435380"/>
                  </a:cubicBezTo>
                  <a:cubicBezTo>
                    <a:pt x="856510" y="450010"/>
                    <a:pt x="893086" y="447572"/>
                    <a:pt x="893086" y="432942"/>
                  </a:cubicBezTo>
                  <a:cubicBezTo>
                    <a:pt x="893086" y="428878"/>
                    <a:pt x="897962" y="425627"/>
                    <a:pt x="903652" y="425627"/>
                  </a:cubicBezTo>
                  <a:cubicBezTo>
                    <a:pt x="914218" y="425627"/>
                    <a:pt x="941853" y="400430"/>
                    <a:pt x="941853" y="391489"/>
                  </a:cubicBezTo>
                  <a:cubicBezTo>
                    <a:pt x="941853" y="388238"/>
                    <a:pt x="922346" y="384174"/>
                    <a:pt x="899588" y="380923"/>
                  </a:cubicBezTo>
                  <a:cubicBezTo>
                    <a:pt x="876017" y="378484"/>
                    <a:pt x="836190" y="370356"/>
                    <a:pt x="811806" y="363854"/>
                  </a:cubicBezTo>
                  <a:cubicBezTo>
                    <a:pt x="787422" y="356539"/>
                    <a:pt x="754097" y="348411"/>
                    <a:pt x="738654" y="344347"/>
                  </a:cubicBezTo>
                  <a:cubicBezTo>
                    <a:pt x="723211" y="340283"/>
                    <a:pt x="702078" y="334593"/>
                    <a:pt x="692324" y="332155"/>
                  </a:cubicBezTo>
                  <a:cubicBezTo>
                    <a:pt x="678507" y="328091"/>
                    <a:pt x="673630" y="330529"/>
                    <a:pt x="673630" y="339470"/>
                  </a:cubicBezTo>
                  <a:cubicBezTo>
                    <a:pt x="673630" y="346785"/>
                    <a:pt x="670379" y="352475"/>
                    <a:pt x="665502" y="352475"/>
                  </a:cubicBezTo>
                  <a:cubicBezTo>
                    <a:pt x="661438" y="352475"/>
                    <a:pt x="656561" y="366292"/>
                    <a:pt x="656561" y="383361"/>
                  </a:cubicBezTo>
                  <a:cubicBezTo>
                    <a:pt x="655749" y="412622"/>
                    <a:pt x="654936" y="411809"/>
                    <a:pt x="649246" y="374420"/>
                  </a:cubicBezTo>
                  <a:cubicBezTo>
                    <a:pt x="640305" y="325652"/>
                    <a:pt x="630552" y="313460"/>
                    <a:pt x="593163" y="307771"/>
                  </a:cubicBezTo>
                  <a:cubicBezTo>
                    <a:pt x="576907" y="305332"/>
                    <a:pt x="557400" y="299643"/>
                    <a:pt x="550085" y="294766"/>
                  </a:cubicBezTo>
                  <a:cubicBezTo>
                    <a:pt x="527326" y="282574"/>
                    <a:pt x="512696" y="285825"/>
                    <a:pt x="507007" y="304520"/>
                  </a:cubicBezTo>
                  <a:cubicBezTo>
                    <a:pt x="498879" y="328904"/>
                    <a:pt x="472869" y="352475"/>
                    <a:pt x="454175" y="352475"/>
                  </a:cubicBezTo>
                  <a:cubicBezTo>
                    <a:pt x="445234" y="352475"/>
                    <a:pt x="434667" y="358977"/>
                    <a:pt x="432229" y="367105"/>
                  </a:cubicBezTo>
                  <a:cubicBezTo>
                    <a:pt x="428978" y="374420"/>
                    <a:pt x="422476" y="385799"/>
                    <a:pt x="416786" y="390676"/>
                  </a:cubicBezTo>
                  <a:cubicBezTo>
                    <a:pt x="408658" y="398804"/>
                    <a:pt x="405407" y="396366"/>
                    <a:pt x="401343" y="378484"/>
                  </a:cubicBezTo>
                  <a:cubicBezTo>
                    <a:pt x="398092" y="364667"/>
                    <a:pt x="386712" y="351662"/>
                    <a:pt x="370456" y="343534"/>
                  </a:cubicBezTo>
                  <a:cubicBezTo>
                    <a:pt x="337945" y="327278"/>
                    <a:pt x="324127" y="302081"/>
                    <a:pt x="324127" y="256565"/>
                  </a:cubicBezTo>
                  <a:cubicBezTo>
                    <a:pt x="324127" y="217550"/>
                    <a:pt x="316812" y="212673"/>
                    <a:pt x="249350" y="203733"/>
                  </a:cubicBezTo>
                  <a:cubicBezTo>
                    <a:pt x="213586" y="198856"/>
                    <a:pt x="208710" y="200481"/>
                    <a:pt x="180262" y="226491"/>
                  </a:cubicBezTo>
                  <a:cubicBezTo>
                    <a:pt x="163193" y="241934"/>
                    <a:pt x="143686" y="254939"/>
                    <a:pt x="137183" y="254939"/>
                  </a:cubicBezTo>
                  <a:cubicBezTo>
                    <a:pt x="129868" y="254939"/>
                    <a:pt x="120927" y="258190"/>
                    <a:pt x="116051" y="263067"/>
                  </a:cubicBezTo>
                  <a:cubicBezTo>
                    <a:pt x="111174" y="267944"/>
                    <a:pt x="103859" y="267944"/>
                    <a:pt x="96544" y="263067"/>
                  </a:cubicBezTo>
                  <a:cubicBezTo>
                    <a:pt x="86790" y="256565"/>
                    <a:pt x="87603" y="254939"/>
                    <a:pt x="102233" y="254939"/>
                  </a:cubicBezTo>
                  <a:cubicBezTo>
                    <a:pt x="111987" y="254939"/>
                    <a:pt x="124991" y="249249"/>
                    <a:pt x="132307" y="242747"/>
                  </a:cubicBezTo>
                  <a:cubicBezTo>
                    <a:pt x="138809" y="236245"/>
                    <a:pt x="146124" y="230555"/>
                    <a:pt x="148563" y="230555"/>
                  </a:cubicBezTo>
                  <a:cubicBezTo>
                    <a:pt x="157503" y="230555"/>
                    <a:pt x="184326" y="199669"/>
                    <a:pt x="179449" y="194792"/>
                  </a:cubicBezTo>
                  <a:cubicBezTo>
                    <a:pt x="168070" y="182600"/>
                    <a:pt x="57529" y="190728"/>
                    <a:pt x="26643" y="205358"/>
                  </a:cubicBezTo>
                  <a:cubicBezTo>
                    <a:pt x="-9933" y="223240"/>
                    <a:pt x="-21312" y="219989"/>
                    <a:pt x="7136" y="199669"/>
                  </a:cubicBezTo>
                  <a:cubicBezTo>
                    <a:pt x="34771" y="180974"/>
                    <a:pt x="58342" y="176098"/>
                    <a:pt x="127430" y="174472"/>
                  </a:cubicBezTo>
                  <a:cubicBezTo>
                    <a:pt x="159129" y="174472"/>
                    <a:pt x="185951" y="170408"/>
                    <a:pt x="185951" y="167157"/>
                  </a:cubicBezTo>
                  <a:cubicBezTo>
                    <a:pt x="185951" y="159029"/>
                    <a:pt x="159129" y="133019"/>
                    <a:pt x="151814" y="133019"/>
                  </a:cubicBezTo>
                  <a:cubicBezTo>
                    <a:pt x="149375" y="133019"/>
                    <a:pt x="124179" y="111074"/>
                    <a:pt x="95731" y="84251"/>
                  </a:cubicBezTo>
                  <a:cubicBezTo>
                    <a:pt x="67283" y="57429"/>
                    <a:pt x="38835" y="35483"/>
                    <a:pt x="33958" y="35483"/>
                  </a:cubicBezTo>
                  <a:cubicBezTo>
                    <a:pt x="28268" y="35483"/>
                    <a:pt x="23392" y="29794"/>
                    <a:pt x="23392" y="22479"/>
                  </a:cubicBezTo>
                  <a:cubicBezTo>
                    <a:pt x="23392" y="15976"/>
                    <a:pt x="20141" y="11912"/>
                    <a:pt x="16077" y="14351"/>
                  </a:cubicBezTo>
                  <a:cubicBezTo>
                    <a:pt x="12013" y="17602"/>
                    <a:pt x="10387" y="11912"/>
                    <a:pt x="12825" y="2972"/>
                  </a:cubicBezTo>
                  <a:cubicBezTo>
                    <a:pt x="16889" y="-11659"/>
                    <a:pt x="25830" y="-5156"/>
                    <a:pt x="78662" y="47675"/>
                  </a:cubicBezTo>
                  <a:cubicBezTo>
                    <a:pt x="111987" y="81000"/>
                    <a:pt x="144499" y="108635"/>
                    <a:pt x="150188" y="108635"/>
                  </a:cubicBezTo>
                  <a:cubicBezTo>
                    <a:pt x="156691" y="108635"/>
                    <a:pt x="161567" y="111886"/>
                    <a:pt x="161567" y="115950"/>
                  </a:cubicBezTo>
                  <a:cubicBezTo>
                    <a:pt x="161567" y="120014"/>
                    <a:pt x="167257" y="125704"/>
                    <a:pt x="174572" y="128142"/>
                  </a:cubicBezTo>
                  <a:cubicBezTo>
                    <a:pt x="185139" y="132206"/>
                    <a:pt x="186764" y="128142"/>
                    <a:pt x="182700" y="106197"/>
                  </a:cubicBezTo>
                  <a:lnTo>
                    <a:pt x="177823" y="80187"/>
                  </a:lnTo>
                  <a:lnTo>
                    <a:pt x="187577" y="104571"/>
                  </a:lnTo>
                  <a:cubicBezTo>
                    <a:pt x="197330" y="131394"/>
                    <a:pt x="223340" y="157403"/>
                    <a:pt x="238783" y="157403"/>
                  </a:cubicBezTo>
                  <a:cubicBezTo>
                    <a:pt x="244473" y="157403"/>
                    <a:pt x="259916" y="163093"/>
                    <a:pt x="272108" y="169595"/>
                  </a:cubicBezTo>
                  <a:cubicBezTo>
                    <a:pt x="298930" y="183413"/>
                    <a:pt x="332255" y="185851"/>
                    <a:pt x="332255" y="173659"/>
                  </a:cubicBezTo>
                  <a:cubicBezTo>
                    <a:pt x="332255" y="159842"/>
                    <a:pt x="365580" y="128142"/>
                    <a:pt x="399717" y="109448"/>
                  </a:cubicBezTo>
                  <a:cubicBezTo>
                    <a:pt x="425727" y="94818"/>
                    <a:pt x="431416" y="94005"/>
                    <a:pt x="444421" y="103759"/>
                  </a:cubicBezTo>
                  <a:cubicBezTo>
                    <a:pt x="451736" y="110261"/>
                    <a:pt x="470431" y="125704"/>
                    <a:pt x="485061" y="137083"/>
                  </a:cubicBezTo>
                  <a:cubicBezTo>
                    <a:pt x="498879" y="149275"/>
                    <a:pt x="511070" y="166344"/>
                    <a:pt x="511070" y="176098"/>
                  </a:cubicBezTo>
                  <a:cubicBezTo>
                    <a:pt x="511070" y="185038"/>
                    <a:pt x="515134" y="205358"/>
                    <a:pt x="520824" y="219989"/>
                  </a:cubicBezTo>
                  <a:cubicBezTo>
                    <a:pt x="528139" y="240309"/>
                    <a:pt x="534642" y="246811"/>
                    <a:pt x="547646" y="245185"/>
                  </a:cubicBezTo>
                  <a:cubicBezTo>
                    <a:pt x="561464" y="242747"/>
                    <a:pt x="564715" y="234619"/>
                    <a:pt x="569592" y="186664"/>
                  </a:cubicBezTo>
                  <a:cubicBezTo>
                    <a:pt x="575282" y="128955"/>
                    <a:pt x="592350" y="99695"/>
                    <a:pt x="628926" y="83439"/>
                  </a:cubicBezTo>
                  <a:cubicBezTo>
                    <a:pt x="637867" y="79375"/>
                    <a:pt x="650872" y="72059"/>
                    <a:pt x="658187" y="67183"/>
                  </a:cubicBezTo>
                  <a:cubicBezTo>
                    <a:pt x="667941" y="59867"/>
                    <a:pt x="676068" y="63119"/>
                    <a:pt x="698014" y="83439"/>
                  </a:cubicBezTo>
                  <a:cubicBezTo>
                    <a:pt x="725649" y="108635"/>
                    <a:pt x="746782" y="115950"/>
                    <a:pt x="746782" y="100507"/>
                  </a:cubicBezTo>
                  <a:cubicBezTo>
                    <a:pt x="746782" y="96443"/>
                    <a:pt x="754910" y="84251"/>
                    <a:pt x="763851" y="75311"/>
                  </a:cubicBezTo>
                  <a:cubicBezTo>
                    <a:pt x="778481" y="60680"/>
                    <a:pt x="792299" y="57429"/>
                    <a:pt x="839441" y="56616"/>
                  </a:cubicBezTo>
                  <a:cubicBezTo>
                    <a:pt x="871140" y="55803"/>
                    <a:pt x="890647" y="56616"/>
                    <a:pt x="883332" y="58242"/>
                  </a:cubicBezTo>
                  <a:cubicBezTo>
                    <a:pt x="875204" y="59867"/>
                    <a:pt x="868702" y="64744"/>
                    <a:pt x="868702" y="68808"/>
                  </a:cubicBezTo>
                  <a:cubicBezTo>
                    <a:pt x="868702" y="72872"/>
                    <a:pt x="851633" y="76936"/>
                    <a:pt x="830500" y="76936"/>
                  </a:cubicBezTo>
                  <a:lnTo>
                    <a:pt x="791486" y="78562"/>
                  </a:lnTo>
                  <a:lnTo>
                    <a:pt x="823998" y="84251"/>
                  </a:lnTo>
                  <a:cubicBezTo>
                    <a:pt x="841879" y="87503"/>
                    <a:pt x="848382" y="90754"/>
                    <a:pt x="838628" y="91567"/>
                  </a:cubicBezTo>
                  <a:cubicBezTo>
                    <a:pt x="820747" y="92379"/>
                    <a:pt x="811806" y="108635"/>
                    <a:pt x="828875" y="108635"/>
                  </a:cubicBezTo>
                  <a:cubicBezTo>
                    <a:pt x="833751" y="108635"/>
                    <a:pt x="842692" y="114325"/>
                    <a:pt x="849194" y="120827"/>
                  </a:cubicBezTo>
                  <a:cubicBezTo>
                    <a:pt x="856510" y="127330"/>
                    <a:pt x="876017" y="133019"/>
                    <a:pt x="894711" y="133019"/>
                  </a:cubicBezTo>
                  <a:lnTo>
                    <a:pt x="928036" y="133019"/>
                  </a:lnTo>
                  <a:lnTo>
                    <a:pt x="923159" y="189102"/>
                  </a:lnTo>
                  <a:cubicBezTo>
                    <a:pt x="918282" y="250875"/>
                    <a:pt x="902026" y="276072"/>
                    <a:pt x="861386" y="286638"/>
                  </a:cubicBezTo>
                  <a:cubicBezTo>
                    <a:pt x="820747" y="298017"/>
                    <a:pt x="836190" y="315086"/>
                    <a:pt x="893086" y="322401"/>
                  </a:cubicBezTo>
                  <a:cubicBezTo>
                    <a:pt x="922346" y="325652"/>
                    <a:pt x="957297" y="332155"/>
                    <a:pt x="971114" y="337032"/>
                  </a:cubicBezTo>
                  <a:cubicBezTo>
                    <a:pt x="985745" y="341096"/>
                    <a:pt x="1033700" y="345972"/>
                    <a:pt x="1079216" y="346785"/>
                  </a:cubicBezTo>
                  <a:cubicBezTo>
                    <a:pt x="1134487" y="347598"/>
                    <a:pt x="1161309" y="351662"/>
                    <a:pt x="1161309" y="357351"/>
                  </a:cubicBezTo>
                  <a:cubicBezTo>
                    <a:pt x="1161309" y="370356"/>
                    <a:pt x="1219018" y="380923"/>
                    <a:pt x="1226333" y="368731"/>
                  </a:cubicBezTo>
                  <a:cubicBezTo>
                    <a:pt x="1230397" y="362228"/>
                    <a:pt x="1237712" y="362228"/>
                    <a:pt x="1253155" y="369543"/>
                  </a:cubicBezTo>
                  <a:cubicBezTo>
                    <a:pt x="1265347" y="375233"/>
                    <a:pt x="1272662" y="382548"/>
                    <a:pt x="1270224" y="385799"/>
                  </a:cubicBezTo>
                  <a:cubicBezTo>
                    <a:pt x="1264534" y="396366"/>
                    <a:pt x="1234461" y="394740"/>
                    <a:pt x="1234461" y="384987"/>
                  </a:cubicBezTo>
                  <a:cubicBezTo>
                    <a:pt x="1234461" y="379297"/>
                    <a:pt x="1229584" y="379297"/>
                    <a:pt x="1219830" y="384174"/>
                  </a:cubicBezTo>
                  <a:cubicBezTo>
                    <a:pt x="1211702" y="388238"/>
                    <a:pt x="1154807" y="394740"/>
                    <a:pt x="1093034" y="397991"/>
                  </a:cubicBezTo>
                  <a:cubicBezTo>
                    <a:pt x="1031261" y="401243"/>
                    <a:pt x="976804" y="407745"/>
                    <a:pt x="971114" y="412622"/>
                  </a:cubicBezTo>
                  <a:cubicBezTo>
                    <a:pt x="966237" y="417499"/>
                    <a:pt x="954045" y="425627"/>
                    <a:pt x="945917" y="430503"/>
                  </a:cubicBezTo>
                  <a:cubicBezTo>
                    <a:pt x="932100" y="438631"/>
                    <a:pt x="929661" y="449198"/>
                    <a:pt x="928849" y="503655"/>
                  </a:cubicBezTo>
                  <a:cubicBezTo>
                    <a:pt x="928849" y="597127"/>
                    <a:pt x="926410" y="620698"/>
                    <a:pt x="919095" y="620698"/>
                  </a:cubicBezTo>
                  <a:cubicBezTo>
                    <a:pt x="915031" y="620698"/>
                    <a:pt x="913406" y="601191"/>
                    <a:pt x="915031" y="578433"/>
                  </a:cubicBezTo>
                  <a:cubicBezTo>
                    <a:pt x="917469" y="554861"/>
                    <a:pt x="915031" y="520724"/>
                    <a:pt x="911780" y="502842"/>
                  </a:cubicBezTo>
                  <a:cubicBezTo>
                    <a:pt x="904465" y="472769"/>
                    <a:pt x="902026" y="470330"/>
                    <a:pt x="880081" y="472769"/>
                  </a:cubicBezTo>
                  <a:cubicBezTo>
                    <a:pt x="867076" y="474394"/>
                    <a:pt x="845943" y="480897"/>
                    <a:pt x="832126" y="486586"/>
                  </a:cubicBezTo>
                  <a:cubicBezTo>
                    <a:pt x="819121" y="493089"/>
                    <a:pt x="790673" y="500404"/>
                    <a:pt x="768727" y="503655"/>
                  </a:cubicBezTo>
                  <a:cubicBezTo>
                    <a:pt x="747595" y="506094"/>
                    <a:pt x="728088" y="511783"/>
                    <a:pt x="725649" y="515847"/>
                  </a:cubicBezTo>
                  <a:cubicBezTo>
                    <a:pt x="723211" y="519911"/>
                    <a:pt x="689886" y="523162"/>
                    <a:pt x="651685" y="523162"/>
                  </a:cubicBezTo>
                  <a:cubicBezTo>
                    <a:pt x="575282" y="523162"/>
                    <a:pt x="588286" y="515847"/>
                    <a:pt x="508632" y="603629"/>
                  </a:cubicBezTo>
                  <a:cubicBezTo>
                    <a:pt x="495627" y="617447"/>
                    <a:pt x="482623" y="628826"/>
                    <a:pt x="477746" y="628826"/>
                  </a:cubicBezTo>
                  <a:cubicBezTo>
                    <a:pt x="473682" y="628826"/>
                    <a:pt x="480997" y="619072"/>
                    <a:pt x="493189" y="606880"/>
                  </a:cubicBezTo>
                  <a:close/>
                  <a:moveTo>
                    <a:pt x="793924" y="293953"/>
                  </a:moveTo>
                  <a:cubicBezTo>
                    <a:pt x="789047" y="279323"/>
                    <a:pt x="746782" y="269569"/>
                    <a:pt x="746782" y="283387"/>
                  </a:cubicBezTo>
                  <a:cubicBezTo>
                    <a:pt x="746782" y="295579"/>
                    <a:pt x="758974" y="302081"/>
                    <a:pt x="781732" y="302894"/>
                  </a:cubicBezTo>
                  <a:cubicBezTo>
                    <a:pt x="789860" y="303707"/>
                    <a:pt x="795550" y="299643"/>
                    <a:pt x="793924" y="29395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2621EB7D-D30C-483F-8E32-89C1FF5B50A4}"/>
                </a:ext>
              </a:extLst>
            </p:cNvPr>
            <p:cNvSpPr/>
            <p:nvPr/>
          </p:nvSpPr>
          <p:spPr>
            <a:xfrm flipV="1">
              <a:off x="6879963" y="1164859"/>
              <a:ext cx="58368" cy="41883"/>
            </a:xfrm>
            <a:custGeom>
              <a:avLst/>
              <a:gdLst>
                <a:gd name="connsiteX0" fmla="*/ 29552 w 58368"/>
                <a:gd name="connsiteY0" fmla="*/ 36163 h 41883"/>
                <a:gd name="connsiteX1" fmla="*/ 3543 w 58368"/>
                <a:gd name="connsiteY1" fmla="*/ 32912 h 41883"/>
                <a:gd name="connsiteX2" fmla="*/ -7024 w 58368"/>
                <a:gd name="connsiteY2" fmla="*/ 23971 h 41883"/>
                <a:gd name="connsiteX3" fmla="*/ 20611 w 58368"/>
                <a:gd name="connsiteY3" fmla="*/ 19907 h 41883"/>
                <a:gd name="connsiteX4" fmla="*/ 31178 w 58368"/>
                <a:gd name="connsiteY4" fmla="*/ 24784 h 41883"/>
                <a:gd name="connsiteX5" fmla="*/ 38493 w 58368"/>
                <a:gd name="connsiteY5" fmla="*/ 6090 h 41883"/>
                <a:gd name="connsiteX6" fmla="*/ 44182 w 58368"/>
                <a:gd name="connsiteY6" fmla="*/ -413 h 41883"/>
                <a:gd name="connsiteX7" fmla="*/ 29552 w 58368"/>
                <a:gd name="connsiteY7" fmla="*/ 36163 h 4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368" h="41883">
                  <a:moveTo>
                    <a:pt x="29552" y="36163"/>
                  </a:moveTo>
                  <a:cubicBezTo>
                    <a:pt x="23862" y="32099"/>
                    <a:pt x="11670" y="31286"/>
                    <a:pt x="3543" y="32912"/>
                  </a:cubicBezTo>
                  <a:cubicBezTo>
                    <a:pt x="-8649" y="36163"/>
                    <a:pt x="-11088" y="33725"/>
                    <a:pt x="-7024" y="23971"/>
                  </a:cubicBezTo>
                  <a:cubicBezTo>
                    <a:pt x="-1334" y="9341"/>
                    <a:pt x="20611" y="6090"/>
                    <a:pt x="20611" y="19907"/>
                  </a:cubicBezTo>
                  <a:cubicBezTo>
                    <a:pt x="20611" y="24784"/>
                    <a:pt x="25488" y="27222"/>
                    <a:pt x="31178" y="24784"/>
                  </a:cubicBezTo>
                  <a:cubicBezTo>
                    <a:pt x="36054" y="23158"/>
                    <a:pt x="39306" y="14218"/>
                    <a:pt x="38493" y="6090"/>
                  </a:cubicBezTo>
                  <a:cubicBezTo>
                    <a:pt x="36054" y="-5290"/>
                    <a:pt x="37680" y="-6915"/>
                    <a:pt x="44182" y="-413"/>
                  </a:cubicBezTo>
                  <a:cubicBezTo>
                    <a:pt x="57187" y="11779"/>
                    <a:pt x="44182" y="45104"/>
                    <a:pt x="29552" y="3616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2AFC03F-3C05-4700-A698-760266424F0E}"/>
                </a:ext>
              </a:extLst>
            </p:cNvPr>
            <p:cNvSpPr/>
            <p:nvPr/>
          </p:nvSpPr>
          <p:spPr>
            <a:xfrm flipV="1">
              <a:off x="9603507" y="1159048"/>
              <a:ext cx="382347" cy="174751"/>
            </a:xfrm>
            <a:custGeom>
              <a:avLst/>
              <a:gdLst>
                <a:gd name="connsiteX0" fmla="*/ 173734 w 382347"/>
                <a:gd name="connsiteY0" fmla="*/ 142172 h 174751"/>
                <a:gd name="connsiteX1" fmla="*/ 146911 w 382347"/>
                <a:gd name="connsiteY1" fmla="*/ 108035 h 174751"/>
                <a:gd name="connsiteX2" fmla="*/ 128217 w 382347"/>
                <a:gd name="connsiteY2" fmla="*/ 84464 h 174751"/>
                <a:gd name="connsiteX3" fmla="*/ 54252 w 382347"/>
                <a:gd name="connsiteY3" fmla="*/ 62518 h 174751"/>
                <a:gd name="connsiteX4" fmla="*/ -9959 w 382347"/>
                <a:gd name="connsiteY4" fmla="*/ 49513 h 174751"/>
                <a:gd name="connsiteX5" fmla="*/ -4269 w 382347"/>
                <a:gd name="connsiteY5" fmla="*/ 19440 h 174751"/>
                <a:gd name="connsiteX6" fmla="*/ 8736 w 382347"/>
                <a:gd name="connsiteY6" fmla="*/ -4131 h 174751"/>
                <a:gd name="connsiteX7" fmla="*/ 3859 w 382347"/>
                <a:gd name="connsiteY7" fmla="*/ 18627 h 174751"/>
                <a:gd name="connsiteX8" fmla="*/ -1018 w 382347"/>
                <a:gd name="connsiteY8" fmla="*/ 40572 h 174751"/>
                <a:gd name="connsiteX9" fmla="*/ 46124 w 382347"/>
                <a:gd name="connsiteY9" fmla="*/ 40572 h 174751"/>
                <a:gd name="connsiteX10" fmla="*/ 154226 w 382347"/>
                <a:gd name="connsiteY10" fmla="*/ 56828 h 174751"/>
                <a:gd name="connsiteX11" fmla="*/ 221689 w 382347"/>
                <a:gd name="connsiteY11" fmla="*/ 68208 h 174751"/>
                <a:gd name="connsiteX12" fmla="*/ 228191 w 382347"/>
                <a:gd name="connsiteY12" fmla="*/ 76336 h 174751"/>
                <a:gd name="connsiteX13" fmla="*/ 242821 w 382347"/>
                <a:gd name="connsiteY13" fmla="*/ 89340 h 174751"/>
                <a:gd name="connsiteX14" fmla="*/ 266393 w 382347"/>
                <a:gd name="connsiteY14" fmla="*/ 98281 h 174751"/>
                <a:gd name="connsiteX15" fmla="*/ 323288 w 382347"/>
                <a:gd name="connsiteY15" fmla="*/ 114537 h 174751"/>
                <a:gd name="connsiteX16" fmla="*/ 370431 w 382347"/>
                <a:gd name="connsiteY16" fmla="*/ 121039 h 174751"/>
                <a:gd name="connsiteX17" fmla="*/ 317599 w 382347"/>
                <a:gd name="connsiteY17" fmla="*/ 117788 h 174751"/>
                <a:gd name="connsiteX18" fmla="*/ 240383 w 382347"/>
                <a:gd name="connsiteY18" fmla="*/ 102345 h 174751"/>
                <a:gd name="connsiteX19" fmla="*/ 206246 w 382347"/>
                <a:gd name="connsiteY19" fmla="*/ 89340 h 174751"/>
                <a:gd name="connsiteX20" fmla="*/ 194054 w 382347"/>
                <a:gd name="connsiteY20" fmla="*/ 82025 h 174751"/>
                <a:gd name="connsiteX21" fmla="*/ 159916 w 382347"/>
                <a:gd name="connsiteY21" fmla="*/ 69020 h 174751"/>
                <a:gd name="connsiteX22" fmla="*/ 129030 w 382347"/>
                <a:gd name="connsiteY22" fmla="*/ 62518 h 174751"/>
                <a:gd name="connsiteX23" fmla="*/ 143660 w 382347"/>
                <a:gd name="connsiteY23" fmla="*/ 86089 h 174751"/>
                <a:gd name="connsiteX24" fmla="*/ 189177 w 382347"/>
                <a:gd name="connsiteY24" fmla="*/ 140547 h 174751"/>
                <a:gd name="connsiteX25" fmla="*/ 210310 w 382347"/>
                <a:gd name="connsiteY25" fmla="*/ 170620 h 174751"/>
                <a:gd name="connsiteX26" fmla="*/ 173734 w 382347"/>
                <a:gd name="connsiteY26" fmla="*/ 142172 h 17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2347" h="174751">
                  <a:moveTo>
                    <a:pt x="173734" y="142172"/>
                  </a:moveTo>
                  <a:cubicBezTo>
                    <a:pt x="159103" y="126729"/>
                    <a:pt x="146911" y="111286"/>
                    <a:pt x="146911" y="108035"/>
                  </a:cubicBezTo>
                  <a:cubicBezTo>
                    <a:pt x="146911" y="103971"/>
                    <a:pt x="138783" y="94217"/>
                    <a:pt x="128217" y="84464"/>
                  </a:cubicBezTo>
                  <a:cubicBezTo>
                    <a:pt x="115212" y="72272"/>
                    <a:pt x="94892" y="65769"/>
                    <a:pt x="54252" y="62518"/>
                  </a:cubicBezTo>
                  <a:cubicBezTo>
                    <a:pt x="23366" y="59267"/>
                    <a:pt x="-5895" y="53577"/>
                    <a:pt x="-9959" y="49513"/>
                  </a:cubicBezTo>
                  <a:cubicBezTo>
                    <a:pt x="-14023" y="45449"/>
                    <a:pt x="-11584" y="33257"/>
                    <a:pt x="-4269" y="19440"/>
                  </a:cubicBezTo>
                  <a:lnTo>
                    <a:pt x="8736" y="-4131"/>
                  </a:lnTo>
                  <a:lnTo>
                    <a:pt x="3859" y="18627"/>
                  </a:lnTo>
                  <a:lnTo>
                    <a:pt x="-1018" y="40572"/>
                  </a:lnTo>
                  <a:lnTo>
                    <a:pt x="46124" y="40572"/>
                  </a:lnTo>
                  <a:cubicBezTo>
                    <a:pt x="72947" y="40572"/>
                    <a:pt x="120902" y="47888"/>
                    <a:pt x="154226" y="56828"/>
                  </a:cubicBezTo>
                  <a:cubicBezTo>
                    <a:pt x="187551" y="64956"/>
                    <a:pt x="217625" y="70646"/>
                    <a:pt x="221689" y="68208"/>
                  </a:cubicBezTo>
                  <a:cubicBezTo>
                    <a:pt x="224940" y="65769"/>
                    <a:pt x="228191" y="69833"/>
                    <a:pt x="228191" y="76336"/>
                  </a:cubicBezTo>
                  <a:cubicBezTo>
                    <a:pt x="228191" y="83651"/>
                    <a:pt x="234693" y="89340"/>
                    <a:pt x="242821" y="89340"/>
                  </a:cubicBezTo>
                  <a:cubicBezTo>
                    <a:pt x="250949" y="89340"/>
                    <a:pt x="261516" y="93404"/>
                    <a:pt x="266393" y="98281"/>
                  </a:cubicBezTo>
                  <a:cubicBezTo>
                    <a:pt x="271269" y="103158"/>
                    <a:pt x="297279" y="110473"/>
                    <a:pt x="323288" y="114537"/>
                  </a:cubicBezTo>
                  <a:lnTo>
                    <a:pt x="370431" y="121039"/>
                  </a:lnTo>
                  <a:lnTo>
                    <a:pt x="317599" y="117788"/>
                  </a:lnTo>
                  <a:cubicBezTo>
                    <a:pt x="288338" y="116163"/>
                    <a:pt x="253388" y="108847"/>
                    <a:pt x="240383" y="102345"/>
                  </a:cubicBezTo>
                  <a:cubicBezTo>
                    <a:pt x="226565" y="95030"/>
                    <a:pt x="211935" y="89340"/>
                    <a:pt x="206246" y="89340"/>
                  </a:cubicBezTo>
                  <a:cubicBezTo>
                    <a:pt x="201369" y="89340"/>
                    <a:pt x="195679" y="86089"/>
                    <a:pt x="194054" y="82025"/>
                  </a:cubicBezTo>
                  <a:cubicBezTo>
                    <a:pt x="193241" y="77961"/>
                    <a:pt x="177798" y="71459"/>
                    <a:pt x="159916" y="69020"/>
                  </a:cubicBezTo>
                  <a:lnTo>
                    <a:pt x="129030" y="62518"/>
                  </a:lnTo>
                  <a:lnTo>
                    <a:pt x="143660" y="86089"/>
                  </a:lnTo>
                  <a:cubicBezTo>
                    <a:pt x="151788" y="99094"/>
                    <a:pt x="172108" y="123478"/>
                    <a:pt x="189177" y="140547"/>
                  </a:cubicBezTo>
                  <a:cubicBezTo>
                    <a:pt x="206246" y="156803"/>
                    <a:pt x="215186" y="170620"/>
                    <a:pt x="210310" y="170620"/>
                  </a:cubicBezTo>
                  <a:cubicBezTo>
                    <a:pt x="204620" y="170620"/>
                    <a:pt x="187551" y="157615"/>
                    <a:pt x="173734" y="14217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728D6FBC-6EB9-49B7-870D-8DC43F481540}"/>
                </a:ext>
              </a:extLst>
            </p:cNvPr>
            <p:cNvSpPr/>
            <p:nvPr/>
          </p:nvSpPr>
          <p:spPr>
            <a:xfrm flipV="1">
              <a:off x="9542879" y="1171328"/>
              <a:ext cx="21695" cy="27009"/>
            </a:xfrm>
            <a:custGeom>
              <a:avLst/>
              <a:gdLst>
                <a:gd name="connsiteX0" fmla="*/ -11660 w 21695"/>
                <a:gd name="connsiteY0" fmla="*/ 9876 h 27009"/>
                <a:gd name="connsiteX1" fmla="*/ -1906 w 21695"/>
                <a:gd name="connsiteY1" fmla="*/ -3942 h 27009"/>
                <a:gd name="connsiteX2" fmla="*/ 532 w 21695"/>
                <a:gd name="connsiteY2" fmla="*/ 21255 h 27009"/>
                <a:gd name="connsiteX3" fmla="*/ -11660 w 21695"/>
                <a:gd name="connsiteY3" fmla="*/ 9876 h 2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95" h="27009">
                  <a:moveTo>
                    <a:pt x="-11660" y="9876"/>
                  </a:moveTo>
                  <a:cubicBezTo>
                    <a:pt x="-11660" y="122"/>
                    <a:pt x="-7596" y="-5567"/>
                    <a:pt x="-1906" y="-3942"/>
                  </a:cubicBezTo>
                  <a:cubicBezTo>
                    <a:pt x="12724" y="935"/>
                    <a:pt x="14350" y="16378"/>
                    <a:pt x="532" y="21255"/>
                  </a:cubicBezTo>
                  <a:cubicBezTo>
                    <a:pt x="-7596" y="25319"/>
                    <a:pt x="-11660" y="21255"/>
                    <a:pt x="-11660" y="98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26D70E5D-F2BD-4343-A947-1865CB245811}"/>
                </a:ext>
              </a:extLst>
            </p:cNvPr>
            <p:cNvSpPr/>
            <p:nvPr/>
          </p:nvSpPr>
          <p:spPr>
            <a:xfrm flipV="1">
              <a:off x="9065487" y="1192332"/>
              <a:ext cx="1246013" cy="598775"/>
            </a:xfrm>
            <a:custGeom>
              <a:avLst/>
              <a:gdLst>
                <a:gd name="connsiteX0" fmla="*/ 292463 w 1246013"/>
                <a:gd name="connsiteY0" fmla="*/ 576251 h 598775"/>
                <a:gd name="connsiteX1" fmla="*/ 291650 w 1246013"/>
                <a:gd name="connsiteY1" fmla="*/ 492533 h 598775"/>
                <a:gd name="connsiteX2" fmla="*/ 277832 w 1246013"/>
                <a:gd name="connsiteY2" fmla="*/ 422632 h 598775"/>
                <a:gd name="connsiteX3" fmla="*/ 140469 w 1246013"/>
                <a:gd name="connsiteY3" fmla="*/ 403125 h 598775"/>
                <a:gd name="connsiteX4" fmla="*/ -9898 w 1246013"/>
                <a:gd name="connsiteY4" fmla="*/ 392559 h 598775"/>
                <a:gd name="connsiteX5" fmla="*/ 668 w 1246013"/>
                <a:gd name="connsiteY5" fmla="*/ 386869 h 598775"/>
                <a:gd name="connsiteX6" fmla="*/ 46998 w 1246013"/>
                <a:gd name="connsiteY6" fmla="*/ 384431 h 598775"/>
                <a:gd name="connsiteX7" fmla="*/ 87637 w 1246013"/>
                <a:gd name="connsiteY7" fmla="*/ 378741 h 598775"/>
                <a:gd name="connsiteX8" fmla="*/ 34806 w 1246013"/>
                <a:gd name="connsiteY8" fmla="*/ 377115 h 598775"/>
                <a:gd name="connsiteX9" fmla="*/ 4732 w 1246013"/>
                <a:gd name="connsiteY9" fmla="*/ 363298 h 598775"/>
                <a:gd name="connsiteX10" fmla="*/ 39682 w 1246013"/>
                <a:gd name="connsiteY10" fmla="*/ 355170 h 598775"/>
                <a:gd name="connsiteX11" fmla="*/ 46185 w 1246013"/>
                <a:gd name="connsiteY11" fmla="*/ 350293 h 598775"/>
                <a:gd name="connsiteX12" fmla="*/ 84386 w 1246013"/>
                <a:gd name="connsiteY12" fmla="*/ 345416 h 598775"/>
                <a:gd name="connsiteX13" fmla="*/ 189237 w 1246013"/>
                <a:gd name="connsiteY13" fmla="*/ 343791 h 598775"/>
                <a:gd name="connsiteX14" fmla="*/ 385934 w 1246013"/>
                <a:gd name="connsiteY14" fmla="*/ 314530 h 598775"/>
                <a:gd name="connsiteX15" fmla="*/ 356674 w 1246013"/>
                <a:gd name="connsiteY15" fmla="*/ 278767 h 598775"/>
                <a:gd name="connsiteX16" fmla="*/ 311157 w 1246013"/>
                <a:gd name="connsiteY16" fmla="*/ 240565 h 598775"/>
                <a:gd name="connsiteX17" fmla="*/ 303842 w 1246013"/>
                <a:gd name="connsiteY17" fmla="*/ 228373 h 598775"/>
                <a:gd name="connsiteX18" fmla="*/ 294901 w 1246013"/>
                <a:gd name="connsiteY18" fmla="*/ 193423 h 598775"/>
                <a:gd name="connsiteX19" fmla="*/ 309531 w 1246013"/>
                <a:gd name="connsiteY19" fmla="*/ 124335 h 598775"/>
                <a:gd name="connsiteX20" fmla="*/ 372117 w 1246013"/>
                <a:gd name="connsiteY20" fmla="*/ 94262 h 598775"/>
                <a:gd name="connsiteX21" fmla="*/ 357486 w 1246013"/>
                <a:gd name="connsiteY21" fmla="*/ 83695 h 598775"/>
                <a:gd name="connsiteX22" fmla="*/ 351797 w 1246013"/>
                <a:gd name="connsiteY22" fmla="*/ 75567 h 598775"/>
                <a:gd name="connsiteX23" fmla="*/ 384309 w 1246013"/>
                <a:gd name="connsiteY23" fmla="*/ 66627 h 598775"/>
                <a:gd name="connsiteX24" fmla="*/ 372117 w 1246013"/>
                <a:gd name="connsiteY24" fmla="*/ 59311 h 598775"/>
                <a:gd name="connsiteX25" fmla="*/ 359112 w 1246013"/>
                <a:gd name="connsiteY25" fmla="*/ 51996 h 598775"/>
                <a:gd name="connsiteX26" fmla="*/ 372930 w 1246013"/>
                <a:gd name="connsiteY26" fmla="*/ 38991 h 598775"/>
                <a:gd name="connsiteX27" fmla="*/ 376181 w 1246013"/>
                <a:gd name="connsiteY27" fmla="*/ 26799 h 598775"/>
                <a:gd name="connsiteX28" fmla="*/ 470465 w 1246013"/>
                <a:gd name="connsiteY28" fmla="*/ 85321 h 598775"/>
                <a:gd name="connsiteX29" fmla="*/ 489972 w 1246013"/>
                <a:gd name="connsiteY29" fmla="*/ 91823 h 598775"/>
                <a:gd name="connsiteX30" fmla="*/ 502164 w 1246013"/>
                <a:gd name="connsiteY30" fmla="*/ 83695 h 598775"/>
                <a:gd name="connsiteX31" fmla="*/ 531425 w 1246013"/>
                <a:gd name="connsiteY31" fmla="*/ 66627 h 598775"/>
                <a:gd name="connsiteX32" fmla="*/ 571252 w 1246013"/>
                <a:gd name="connsiteY32" fmla="*/ 66627 h 598775"/>
                <a:gd name="connsiteX33" fmla="*/ 592385 w 1246013"/>
                <a:gd name="connsiteY33" fmla="*/ 78819 h 598775"/>
                <a:gd name="connsiteX34" fmla="*/ 624084 w 1246013"/>
                <a:gd name="connsiteY34" fmla="*/ 94262 h 598775"/>
                <a:gd name="connsiteX35" fmla="*/ 659034 w 1246013"/>
                <a:gd name="connsiteY35" fmla="*/ 225122 h 598775"/>
                <a:gd name="connsiteX36" fmla="*/ 657409 w 1246013"/>
                <a:gd name="connsiteY36" fmla="*/ 254383 h 598775"/>
                <a:gd name="connsiteX37" fmla="*/ 679354 w 1246013"/>
                <a:gd name="connsiteY37" fmla="*/ 247068 h 598775"/>
                <a:gd name="connsiteX38" fmla="*/ 702926 w 1246013"/>
                <a:gd name="connsiteY38" fmla="*/ 197487 h 598775"/>
                <a:gd name="connsiteX39" fmla="*/ 729748 w 1246013"/>
                <a:gd name="connsiteY39" fmla="*/ 132463 h 598775"/>
                <a:gd name="connsiteX40" fmla="*/ 763073 w 1246013"/>
                <a:gd name="connsiteY40" fmla="*/ 108079 h 598775"/>
                <a:gd name="connsiteX41" fmla="*/ 777703 w 1246013"/>
                <a:gd name="connsiteY41" fmla="*/ 95887 h 598775"/>
                <a:gd name="connsiteX42" fmla="*/ 793959 w 1246013"/>
                <a:gd name="connsiteY42" fmla="*/ 83695 h 598775"/>
                <a:gd name="connsiteX43" fmla="*/ 810215 w 1246013"/>
                <a:gd name="connsiteY43" fmla="*/ 95887 h 598775"/>
                <a:gd name="connsiteX44" fmla="*/ 829722 w 1246013"/>
                <a:gd name="connsiteY44" fmla="*/ 108079 h 598775"/>
                <a:gd name="connsiteX45" fmla="*/ 884179 w 1246013"/>
                <a:gd name="connsiteY45" fmla="*/ 163350 h 598775"/>
                <a:gd name="connsiteX46" fmla="*/ 958957 w 1246013"/>
                <a:gd name="connsiteY46" fmla="*/ 164162 h 598775"/>
                <a:gd name="connsiteX47" fmla="*/ 1024794 w 1246013"/>
                <a:gd name="connsiteY47" fmla="*/ 104015 h 598775"/>
                <a:gd name="connsiteX48" fmla="*/ 1034547 w 1246013"/>
                <a:gd name="connsiteY48" fmla="*/ 79631 h 598775"/>
                <a:gd name="connsiteX49" fmla="*/ 1029670 w 1246013"/>
                <a:gd name="connsiteY49" fmla="*/ 105641 h 598775"/>
                <a:gd name="connsiteX50" fmla="*/ 1037798 w 1246013"/>
                <a:gd name="connsiteY50" fmla="*/ 127586 h 598775"/>
                <a:gd name="connsiteX51" fmla="*/ 1050803 w 1246013"/>
                <a:gd name="connsiteY51" fmla="*/ 115394 h 598775"/>
                <a:gd name="connsiteX52" fmla="*/ 1062182 w 1246013"/>
                <a:gd name="connsiteY52" fmla="*/ 108079 h 598775"/>
                <a:gd name="connsiteX53" fmla="*/ 1136960 w 1246013"/>
                <a:gd name="connsiteY53" fmla="*/ 45494 h 598775"/>
                <a:gd name="connsiteX54" fmla="*/ 1195481 w 1246013"/>
                <a:gd name="connsiteY54" fmla="*/ 790 h 598775"/>
                <a:gd name="connsiteX55" fmla="*/ 1197920 w 1246013"/>
                <a:gd name="connsiteY55" fmla="*/ 13795 h 598775"/>
                <a:gd name="connsiteX56" fmla="*/ 1200358 w 1246013"/>
                <a:gd name="connsiteY56" fmla="*/ 21923 h 598775"/>
                <a:gd name="connsiteX57" fmla="*/ 1181664 w 1246013"/>
                <a:gd name="connsiteY57" fmla="*/ 34927 h 598775"/>
                <a:gd name="connsiteX58" fmla="*/ 1117453 w 1246013"/>
                <a:gd name="connsiteY58" fmla="*/ 83695 h 598775"/>
                <a:gd name="connsiteX59" fmla="*/ 1059744 w 1246013"/>
                <a:gd name="connsiteY59" fmla="*/ 132463 h 598775"/>
                <a:gd name="connsiteX60" fmla="*/ 1026419 w 1246013"/>
                <a:gd name="connsiteY60" fmla="*/ 166601 h 598775"/>
                <a:gd name="connsiteX61" fmla="*/ 1110950 w 1246013"/>
                <a:gd name="connsiteY61" fmla="*/ 174729 h 598775"/>
                <a:gd name="connsiteX62" fmla="*/ 1217427 w 1246013"/>
                <a:gd name="connsiteY62" fmla="*/ 195861 h 598775"/>
                <a:gd name="connsiteX63" fmla="*/ 1199545 w 1246013"/>
                <a:gd name="connsiteY63" fmla="*/ 201551 h 598775"/>
                <a:gd name="connsiteX64" fmla="*/ 1031296 w 1246013"/>
                <a:gd name="connsiteY64" fmla="*/ 196674 h 598775"/>
                <a:gd name="connsiteX65" fmla="*/ 1099571 w 1246013"/>
                <a:gd name="connsiteY65" fmla="*/ 254383 h 598775"/>
                <a:gd name="connsiteX66" fmla="*/ 1110137 w 1246013"/>
                <a:gd name="connsiteY66" fmla="*/ 267388 h 598775"/>
                <a:gd name="connsiteX67" fmla="*/ 1100384 w 1246013"/>
                <a:gd name="connsiteY67" fmla="*/ 272264 h 598775"/>
                <a:gd name="connsiteX68" fmla="*/ 1076813 w 1246013"/>
                <a:gd name="connsiteY68" fmla="*/ 259260 h 598775"/>
                <a:gd name="connsiteX69" fmla="*/ 1032109 w 1246013"/>
                <a:gd name="connsiteY69" fmla="*/ 228373 h 598775"/>
                <a:gd name="connsiteX70" fmla="*/ 958144 w 1246013"/>
                <a:gd name="connsiteY70" fmla="*/ 208053 h 598775"/>
                <a:gd name="connsiteX71" fmla="*/ 891495 w 1246013"/>
                <a:gd name="connsiteY71" fmla="*/ 266575 h 598775"/>
                <a:gd name="connsiteX72" fmla="*/ 841101 w 1246013"/>
                <a:gd name="connsiteY72" fmla="*/ 336476 h 598775"/>
                <a:gd name="connsiteX73" fmla="*/ 815092 w 1246013"/>
                <a:gd name="connsiteY73" fmla="*/ 364923 h 598775"/>
                <a:gd name="connsiteX74" fmla="*/ 794772 w 1246013"/>
                <a:gd name="connsiteY74" fmla="*/ 376303 h 598775"/>
                <a:gd name="connsiteX75" fmla="*/ 782580 w 1246013"/>
                <a:gd name="connsiteY75" fmla="*/ 355170 h 598775"/>
                <a:gd name="connsiteX76" fmla="*/ 760634 w 1246013"/>
                <a:gd name="connsiteY76" fmla="*/ 338914 h 598775"/>
                <a:gd name="connsiteX77" fmla="*/ 709428 w 1246013"/>
                <a:gd name="connsiteY77" fmla="*/ 295023 h 598775"/>
                <a:gd name="connsiteX78" fmla="*/ 681793 w 1246013"/>
                <a:gd name="connsiteY78" fmla="*/ 294210 h 598775"/>
                <a:gd name="connsiteX79" fmla="*/ 640340 w 1246013"/>
                <a:gd name="connsiteY79" fmla="*/ 306402 h 598775"/>
                <a:gd name="connsiteX80" fmla="*/ 581819 w 1246013"/>
                <a:gd name="connsiteY80" fmla="*/ 334037 h 598775"/>
                <a:gd name="connsiteX81" fmla="*/ 556622 w 1246013"/>
                <a:gd name="connsiteY81" fmla="*/ 345416 h 598775"/>
                <a:gd name="connsiteX82" fmla="*/ 494849 w 1246013"/>
                <a:gd name="connsiteY82" fmla="*/ 342978 h 598775"/>
                <a:gd name="connsiteX83" fmla="*/ 450145 w 1246013"/>
                <a:gd name="connsiteY83" fmla="*/ 355170 h 598775"/>
                <a:gd name="connsiteX84" fmla="*/ 401377 w 1246013"/>
                <a:gd name="connsiteY84" fmla="*/ 374677 h 598775"/>
                <a:gd name="connsiteX85" fmla="*/ 392437 w 1246013"/>
                <a:gd name="connsiteY85" fmla="*/ 379554 h 598775"/>
                <a:gd name="connsiteX86" fmla="*/ 292463 w 1246013"/>
                <a:gd name="connsiteY86" fmla="*/ 391746 h 598775"/>
                <a:gd name="connsiteX87" fmla="*/ 333102 w 1246013"/>
                <a:gd name="connsiteY87" fmla="*/ 425070 h 598775"/>
                <a:gd name="connsiteX88" fmla="*/ 343669 w 1246013"/>
                <a:gd name="connsiteY88" fmla="*/ 433198 h 598775"/>
                <a:gd name="connsiteX89" fmla="*/ 386747 w 1246013"/>
                <a:gd name="connsiteY89" fmla="*/ 408815 h 598775"/>
                <a:gd name="connsiteX90" fmla="*/ 391624 w 1246013"/>
                <a:gd name="connsiteY90" fmla="*/ 408815 h 598775"/>
                <a:gd name="connsiteX91" fmla="*/ 382683 w 1246013"/>
                <a:gd name="connsiteY91" fmla="*/ 431573 h 598775"/>
                <a:gd name="connsiteX92" fmla="*/ 420885 w 1246013"/>
                <a:gd name="connsiteY92" fmla="*/ 470587 h 598775"/>
                <a:gd name="connsiteX93" fmla="*/ 461525 w 1246013"/>
                <a:gd name="connsiteY93" fmla="*/ 490094 h 598775"/>
                <a:gd name="connsiteX94" fmla="*/ 455835 w 1246013"/>
                <a:gd name="connsiteY94" fmla="*/ 500661 h 598775"/>
                <a:gd name="connsiteX95" fmla="*/ 411131 w 1246013"/>
                <a:gd name="connsiteY95" fmla="*/ 485218 h 598775"/>
                <a:gd name="connsiteX96" fmla="*/ 376181 w 1246013"/>
                <a:gd name="connsiteY96" fmla="*/ 473838 h 598775"/>
                <a:gd name="connsiteX97" fmla="*/ 344482 w 1246013"/>
                <a:gd name="connsiteY97" fmla="*/ 461646 h 598775"/>
                <a:gd name="connsiteX98" fmla="*/ 315221 w 1246013"/>
                <a:gd name="connsiteY98" fmla="*/ 468149 h 598775"/>
                <a:gd name="connsiteX99" fmla="*/ 303842 w 1246013"/>
                <a:gd name="connsiteY99" fmla="*/ 546990 h 598775"/>
                <a:gd name="connsiteX100" fmla="*/ 292463 w 1246013"/>
                <a:gd name="connsiteY100" fmla="*/ 576251 h 598775"/>
                <a:gd name="connsiteX101" fmla="*/ 472091 w 1246013"/>
                <a:gd name="connsiteY101" fmla="*/ 296648 h 598775"/>
                <a:gd name="connsiteX102" fmla="*/ 466401 w 1246013"/>
                <a:gd name="connsiteY102" fmla="*/ 262511 h 598775"/>
                <a:gd name="connsiteX103" fmla="*/ 416821 w 1246013"/>
                <a:gd name="connsiteY103" fmla="*/ 293397 h 598775"/>
                <a:gd name="connsiteX104" fmla="*/ 472091 w 1246013"/>
                <a:gd name="connsiteY104" fmla="*/ 296648 h 59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246013" h="598775">
                  <a:moveTo>
                    <a:pt x="292463" y="576251"/>
                  </a:moveTo>
                  <a:cubicBezTo>
                    <a:pt x="288399" y="559182"/>
                    <a:pt x="288399" y="521793"/>
                    <a:pt x="291650" y="492533"/>
                  </a:cubicBezTo>
                  <a:cubicBezTo>
                    <a:pt x="296527" y="444578"/>
                    <a:pt x="295714" y="438888"/>
                    <a:pt x="277832" y="422632"/>
                  </a:cubicBezTo>
                  <a:cubicBezTo>
                    <a:pt x="259951" y="406376"/>
                    <a:pt x="250197" y="404751"/>
                    <a:pt x="140469" y="403125"/>
                  </a:cubicBezTo>
                  <a:cubicBezTo>
                    <a:pt x="-18839" y="401499"/>
                    <a:pt x="-15588" y="401499"/>
                    <a:pt x="-9898" y="392559"/>
                  </a:cubicBezTo>
                  <a:cubicBezTo>
                    <a:pt x="-6647" y="387682"/>
                    <a:pt x="-2583" y="385243"/>
                    <a:pt x="668" y="386869"/>
                  </a:cubicBezTo>
                  <a:cubicBezTo>
                    <a:pt x="3919" y="388495"/>
                    <a:pt x="25052" y="387682"/>
                    <a:pt x="46998" y="384431"/>
                  </a:cubicBezTo>
                  <a:lnTo>
                    <a:pt x="87637" y="378741"/>
                  </a:lnTo>
                  <a:lnTo>
                    <a:pt x="34806" y="377115"/>
                  </a:lnTo>
                  <a:cubicBezTo>
                    <a:pt x="-17213" y="375490"/>
                    <a:pt x="-18026" y="375490"/>
                    <a:pt x="4732" y="363298"/>
                  </a:cubicBezTo>
                  <a:cubicBezTo>
                    <a:pt x="17737" y="355983"/>
                    <a:pt x="33180" y="352731"/>
                    <a:pt x="39682" y="355170"/>
                  </a:cubicBezTo>
                  <a:cubicBezTo>
                    <a:pt x="47810" y="358421"/>
                    <a:pt x="49436" y="356795"/>
                    <a:pt x="46185" y="350293"/>
                  </a:cubicBezTo>
                  <a:cubicBezTo>
                    <a:pt x="42121" y="343791"/>
                    <a:pt x="52687" y="342165"/>
                    <a:pt x="84386" y="345416"/>
                  </a:cubicBezTo>
                  <a:cubicBezTo>
                    <a:pt x="108770" y="347855"/>
                    <a:pt x="155912" y="347042"/>
                    <a:pt x="189237" y="343791"/>
                  </a:cubicBezTo>
                  <a:cubicBezTo>
                    <a:pt x="276207" y="334037"/>
                    <a:pt x="377806" y="319407"/>
                    <a:pt x="385934" y="314530"/>
                  </a:cubicBezTo>
                  <a:cubicBezTo>
                    <a:pt x="398126" y="306402"/>
                    <a:pt x="375368" y="278767"/>
                    <a:pt x="356674" y="278767"/>
                  </a:cubicBezTo>
                  <a:cubicBezTo>
                    <a:pt x="337979" y="278767"/>
                    <a:pt x="311157" y="256009"/>
                    <a:pt x="311157" y="240565"/>
                  </a:cubicBezTo>
                  <a:cubicBezTo>
                    <a:pt x="311157" y="235689"/>
                    <a:pt x="307906" y="229999"/>
                    <a:pt x="303842" y="228373"/>
                  </a:cubicBezTo>
                  <a:cubicBezTo>
                    <a:pt x="299778" y="227561"/>
                    <a:pt x="295714" y="211305"/>
                    <a:pt x="294901" y="193423"/>
                  </a:cubicBezTo>
                  <a:cubicBezTo>
                    <a:pt x="292463" y="134089"/>
                    <a:pt x="294088" y="124335"/>
                    <a:pt x="309531" y="124335"/>
                  </a:cubicBezTo>
                  <a:cubicBezTo>
                    <a:pt x="329851" y="124335"/>
                    <a:pt x="367240" y="106454"/>
                    <a:pt x="372117" y="94262"/>
                  </a:cubicBezTo>
                  <a:cubicBezTo>
                    <a:pt x="373742" y="87759"/>
                    <a:pt x="368866" y="83695"/>
                    <a:pt x="357486" y="83695"/>
                  </a:cubicBezTo>
                  <a:cubicBezTo>
                    <a:pt x="342856" y="83695"/>
                    <a:pt x="342043" y="82070"/>
                    <a:pt x="351797" y="75567"/>
                  </a:cubicBezTo>
                  <a:cubicBezTo>
                    <a:pt x="358299" y="71503"/>
                    <a:pt x="372930" y="67439"/>
                    <a:pt x="384309" y="66627"/>
                  </a:cubicBezTo>
                  <a:cubicBezTo>
                    <a:pt x="398126" y="65814"/>
                    <a:pt x="394062" y="63375"/>
                    <a:pt x="372117" y="59311"/>
                  </a:cubicBezTo>
                  <a:cubicBezTo>
                    <a:pt x="352610" y="56060"/>
                    <a:pt x="347733" y="52809"/>
                    <a:pt x="359112" y="51996"/>
                  </a:cubicBezTo>
                  <a:cubicBezTo>
                    <a:pt x="372117" y="51183"/>
                    <a:pt x="376181" y="47932"/>
                    <a:pt x="372930" y="38991"/>
                  </a:cubicBezTo>
                  <a:cubicBezTo>
                    <a:pt x="370491" y="32489"/>
                    <a:pt x="372117" y="26799"/>
                    <a:pt x="376181" y="26799"/>
                  </a:cubicBezTo>
                  <a:cubicBezTo>
                    <a:pt x="394062" y="26799"/>
                    <a:pt x="465589" y="71503"/>
                    <a:pt x="470465" y="85321"/>
                  </a:cubicBezTo>
                  <a:cubicBezTo>
                    <a:pt x="475342" y="100764"/>
                    <a:pt x="489972" y="105641"/>
                    <a:pt x="489972" y="91823"/>
                  </a:cubicBezTo>
                  <a:cubicBezTo>
                    <a:pt x="489972" y="87759"/>
                    <a:pt x="495662" y="83695"/>
                    <a:pt x="502164" y="83695"/>
                  </a:cubicBezTo>
                  <a:cubicBezTo>
                    <a:pt x="508667" y="83695"/>
                    <a:pt x="521672" y="76380"/>
                    <a:pt x="531425" y="66627"/>
                  </a:cubicBezTo>
                  <a:cubicBezTo>
                    <a:pt x="547681" y="50371"/>
                    <a:pt x="571252" y="50371"/>
                    <a:pt x="571252" y="66627"/>
                  </a:cubicBezTo>
                  <a:cubicBezTo>
                    <a:pt x="571252" y="70691"/>
                    <a:pt x="581006" y="76380"/>
                    <a:pt x="592385" y="78819"/>
                  </a:cubicBezTo>
                  <a:cubicBezTo>
                    <a:pt x="604577" y="82070"/>
                    <a:pt x="618395" y="88572"/>
                    <a:pt x="624084" y="94262"/>
                  </a:cubicBezTo>
                  <a:cubicBezTo>
                    <a:pt x="640340" y="110518"/>
                    <a:pt x="663098" y="194236"/>
                    <a:pt x="659034" y="225122"/>
                  </a:cubicBezTo>
                  <a:cubicBezTo>
                    <a:pt x="657409" y="241378"/>
                    <a:pt x="656596" y="254383"/>
                    <a:pt x="657409" y="254383"/>
                  </a:cubicBezTo>
                  <a:cubicBezTo>
                    <a:pt x="659034" y="254383"/>
                    <a:pt x="668788" y="251132"/>
                    <a:pt x="679354" y="247068"/>
                  </a:cubicBezTo>
                  <a:cubicBezTo>
                    <a:pt x="695610" y="240565"/>
                    <a:pt x="699674" y="232437"/>
                    <a:pt x="702926" y="197487"/>
                  </a:cubicBezTo>
                  <a:cubicBezTo>
                    <a:pt x="706177" y="166601"/>
                    <a:pt x="712679" y="150345"/>
                    <a:pt x="729748" y="132463"/>
                  </a:cubicBezTo>
                  <a:cubicBezTo>
                    <a:pt x="742753" y="118646"/>
                    <a:pt x="757383" y="108079"/>
                    <a:pt x="763073" y="108079"/>
                  </a:cubicBezTo>
                  <a:cubicBezTo>
                    <a:pt x="767949" y="108079"/>
                    <a:pt x="774452" y="102390"/>
                    <a:pt x="777703" y="95887"/>
                  </a:cubicBezTo>
                  <a:cubicBezTo>
                    <a:pt x="780141" y="89385"/>
                    <a:pt x="787457" y="83695"/>
                    <a:pt x="793959" y="83695"/>
                  </a:cubicBezTo>
                  <a:cubicBezTo>
                    <a:pt x="799649" y="83695"/>
                    <a:pt x="806964" y="89385"/>
                    <a:pt x="810215" y="95887"/>
                  </a:cubicBezTo>
                  <a:cubicBezTo>
                    <a:pt x="812653" y="102390"/>
                    <a:pt x="821594" y="108079"/>
                    <a:pt x="829722" y="108079"/>
                  </a:cubicBezTo>
                  <a:cubicBezTo>
                    <a:pt x="847604" y="108079"/>
                    <a:pt x="876052" y="137340"/>
                    <a:pt x="884179" y="163350"/>
                  </a:cubicBezTo>
                  <a:cubicBezTo>
                    <a:pt x="890682" y="186108"/>
                    <a:pt x="910189" y="186108"/>
                    <a:pt x="958957" y="164162"/>
                  </a:cubicBezTo>
                  <a:cubicBezTo>
                    <a:pt x="1003661" y="143842"/>
                    <a:pt x="1012602" y="135714"/>
                    <a:pt x="1024794" y="104015"/>
                  </a:cubicBezTo>
                  <a:lnTo>
                    <a:pt x="1034547" y="79631"/>
                  </a:lnTo>
                  <a:lnTo>
                    <a:pt x="1029670" y="105641"/>
                  </a:lnTo>
                  <a:cubicBezTo>
                    <a:pt x="1025606" y="127586"/>
                    <a:pt x="1027232" y="131650"/>
                    <a:pt x="1037798" y="127586"/>
                  </a:cubicBezTo>
                  <a:cubicBezTo>
                    <a:pt x="1045113" y="125148"/>
                    <a:pt x="1050803" y="119458"/>
                    <a:pt x="1050803" y="115394"/>
                  </a:cubicBezTo>
                  <a:cubicBezTo>
                    <a:pt x="1050803" y="111330"/>
                    <a:pt x="1055680" y="108079"/>
                    <a:pt x="1062182" y="108079"/>
                  </a:cubicBezTo>
                  <a:cubicBezTo>
                    <a:pt x="1068685" y="108079"/>
                    <a:pt x="1102009" y="79631"/>
                    <a:pt x="1136960" y="45494"/>
                  </a:cubicBezTo>
                  <a:cubicBezTo>
                    <a:pt x="1180038" y="2416"/>
                    <a:pt x="1198732" y="-12215"/>
                    <a:pt x="1195481" y="790"/>
                  </a:cubicBezTo>
                  <a:cubicBezTo>
                    <a:pt x="1192230" y="10544"/>
                    <a:pt x="1193856" y="17046"/>
                    <a:pt x="1197920" y="13795"/>
                  </a:cubicBezTo>
                  <a:cubicBezTo>
                    <a:pt x="1201984" y="11356"/>
                    <a:pt x="1202796" y="15420"/>
                    <a:pt x="1200358" y="21923"/>
                  </a:cubicBezTo>
                  <a:cubicBezTo>
                    <a:pt x="1197920" y="29238"/>
                    <a:pt x="1188979" y="34927"/>
                    <a:pt x="1181664" y="34927"/>
                  </a:cubicBezTo>
                  <a:cubicBezTo>
                    <a:pt x="1174348" y="34927"/>
                    <a:pt x="1145900" y="56873"/>
                    <a:pt x="1117453" y="83695"/>
                  </a:cubicBezTo>
                  <a:cubicBezTo>
                    <a:pt x="1089005" y="110518"/>
                    <a:pt x="1062995" y="132463"/>
                    <a:pt x="1059744" y="132463"/>
                  </a:cubicBezTo>
                  <a:cubicBezTo>
                    <a:pt x="1052429" y="132463"/>
                    <a:pt x="1026419" y="159286"/>
                    <a:pt x="1026419" y="166601"/>
                  </a:cubicBezTo>
                  <a:cubicBezTo>
                    <a:pt x="1026419" y="169039"/>
                    <a:pt x="1064621" y="172290"/>
                    <a:pt x="1110950" y="174729"/>
                  </a:cubicBezTo>
                  <a:cubicBezTo>
                    <a:pt x="1181664" y="177980"/>
                    <a:pt x="1198732" y="181231"/>
                    <a:pt x="1217427" y="195861"/>
                  </a:cubicBezTo>
                  <a:cubicBezTo>
                    <a:pt x="1244249" y="216994"/>
                    <a:pt x="1239372" y="217807"/>
                    <a:pt x="1199545" y="201551"/>
                  </a:cubicBezTo>
                  <a:cubicBezTo>
                    <a:pt x="1167846" y="187733"/>
                    <a:pt x="1038611" y="184482"/>
                    <a:pt x="1031296" y="196674"/>
                  </a:cubicBezTo>
                  <a:cubicBezTo>
                    <a:pt x="1024794" y="207241"/>
                    <a:pt x="1080877" y="254383"/>
                    <a:pt x="1099571" y="254383"/>
                  </a:cubicBezTo>
                  <a:cubicBezTo>
                    <a:pt x="1110950" y="254383"/>
                    <a:pt x="1114201" y="258447"/>
                    <a:pt x="1110137" y="267388"/>
                  </a:cubicBezTo>
                  <a:cubicBezTo>
                    <a:pt x="1107699" y="274703"/>
                    <a:pt x="1102822" y="276328"/>
                    <a:pt x="1100384" y="272264"/>
                  </a:cubicBezTo>
                  <a:cubicBezTo>
                    <a:pt x="1097945" y="268200"/>
                    <a:pt x="1087379" y="262511"/>
                    <a:pt x="1076813" y="259260"/>
                  </a:cubicBezTo>
                  <a:cubicBezTo>
                    <a:pt x="1067059" y="256009"/>
                    <a:pt x="1046739" y="242191"/>
                    <a:pt x="1032109" y="228373"/>
                  </a:cubicBezTo>
                  <a:cubicBezTo>
                    <a:pt x="1007725" y="205615"/>
                    <a:pt x="1002848" y="204802"/>
                    <a:pt x="958144" y="208053"/>
                  </a:cubicBezTo>
                  <a:cubicBezTo>
                    <a:pt x="905312" y="212930"/>
                    <a:pt x="899623" y="217807"/>
                    <a:pt x="891495" y="266575"/>
                  </a:cubicBezTo>
                  <a:cubicBezTo>
                    <a:pt x="885805" y="302338"/>
                    <a:pt x="869549" y="325909"/>
                    <a:pt x="841101" y="336476"/>
                  </a:cubicBezTo>
                  <a:cubicBezTo>
                    <a:pt x="831348" y="340540"/>
                    <a:pt x="819156" y="352731"/>
                    <a:pt x="815092" y="364923"/>
                  </a:cubicBezTo>
                  <a:cubicBezTo>
                    <a:pt x="807776" y="382805"/>
                    <a:pt x="804525" y="384431"/>
                    <a:pt x="794772" y="376303"/>
                  </a:cubicBezTo>
                  <a:cubicBezTo>
                    <a:pt x="788269" y="370613"/>
                    <a:pt x="782580" y="360859"/>
                    <a:pt x="782580" y="355170"/>
                  </a:cubicBezTo>
                  <a:cubicBezTo>
                    <a:pt x="782580" y="348667"/>
                    <a:pt x="772826" y="341352"/>
                    <a:pt x="760634" y="338914"/>
                  </a:cubicBezTo>
                  <a:cubicBezTo>
                    <a:pt x="737063" y="333224"/>
                    <a:pt x="709428" y="309653"/>
                    <a:pt x="709428" y="295023"/>
                  </a:cubicBezTo>
                  <a:cubicBezTo>
                    <a:pt x="709428" y="285269"/>
                    <a:pt x="687482" y="284456"/>
                    <a:pt x="681793" y="294210"/>
                  </a:cubicBezTo>
                  <a:cubicBezTo>
                    <a:pt x="679354" y="298274"/>
                    <a:pt x="660660" y="303964"/>
                    <a:pt x="640340" y="306402"/>
                  </a:cubicBezTo>
                  <a:cubicBezTo>
                    <a:pt x="616769" y="310466"/>
                    <a:pt x="595636" y="320220"/>
                    <a:pt x="581819" y="334037"/>
                  </a:cubicBezTo>
                  <a:cubicBezTo>
                    <a:pt x="568001" y="347855"/>
                    <a:pt x="559060" y="351919"/>
                    <a:pt x="556622" y="345416"/>
                  </a:cubicBezTo>
                  <a:cubicBezTo>
                    <a:pt x="553371" y="334037"/>
                    <a:pt x="501352" y="331599"/>
                    <a:pt x="494849" y="342978"/>
                  </a:cubicBezTo>
                  <a:cubicBezTo>
                    <a:pt x="492411" y="346229"/>
                    <a:pt x="472091" y="351919"/>
                    <a:pt x="450145" y="355170"/>
                  </a:cubicBezTo>
                  <a:cubicBezTo>
                    <a:pt x="424136" y="358421"/>
                    <a:pt x="406254" y="365736"/>
                    <a:pt x="401377" y="374677"/>
                  </a:cubicBezTo>
                  <a:cubicBezTo>
                    <a:pt x="396501" y="381992"/>
                    <a:pt x="392437" y="384431"/>
                    <a:pt x="392437" y="379554"/>
                  </a:cubicBezTo>
                  <a:cubicBezTo>
                    <a:pt x="392437" y="369800"/>
                    <a:pt x="303842" y="380367"/>
                    <a:pt x="292463" y="391746"/>
                  </a:cubicBezTo>
                  <a:cubicBezTo>
                    <a:pt x="285147" y="399061"/>
                    <a:pt x="316846" y="425070"/>
                    <a:pt x="333102" y="425070"/>
                  </a:cubicBezTo>
                  <a:cubicBezTo>
                    <a:pt x="338792" y="425070"/>
                    <a:pt x="343669" y="429134"/>
                    <a:pt x="343669" y="433198"/>
                  </a:cubicBezTo>
                  <a:cubicBezTo>
                    <a:pt x="343669" y="453518"/>
                    <a:pt x="376181" y="434824"/>
                    <a:pt x="386747" y="408815"/>
                  </a:cubicBezTo>
                  <a:cubicBezTo>
                    <a:pt x="390811" y="398248"/>
                    <a:pt x="391624" y="398248"/>
                    <a:pt x="391624" y="408815"/>
                  </a:cubicBezTo>
                  <a:cubicBezTo>
                    <a:pt x="392437" y="416130"/>
                    <a:pt x="388373" y="425883"/>
                    <a:pt x="382683" y="431573"/>
                  </a:cubicBezTo>
                  <a:cubicBezTo>
                    <a:pt x="368866" y="445390"/>
                    <a:pt x="387560" y="464085"/>
                    <a:pt x="420885" y="470587"/>
                  </a:cubicBezTo>
                  <a:cubicBezTo>
                    <a:pt x="436328" y="473026"/>
                    <a:pt x="454209" y="481966"/>
                    <a:pt x="461525" y="490094"/>
                  </a:cubicBezTo>
                  <a:cubicBezTo>
                    <a:pt x="474529" y="504725"/>
                    <a:pt x="474529" y="504725"/>
                    <a:pt x="455835" y="500661"/>
                  </a:cubicBezTo>
                  <a:cubicBezTo>
                    <a:pt x="446081" y="498222"/>
                    <a:pt x="425761" y="491720"/>
                    <a:pt x="411131" y="485218"/>
                  </a:cubicBezTo>
                  <a:cubicBezTo>
                    <a:pt x="397313" y="478715"/>
                    <a:pt x="381870" y="473838"/>
                    <a:pt x="376181" y="473838"/>
                  </a:cubicBezTo>
                  <a:cubicBezTo>
                    <a:pt x="371304" y="473838"/>
                    <a:pt x="356674" y="468149"/>
                    <a:pt x="344482" y="461646"/>
                  </a:cubicBezTo>
                  <a:cubicBezTo>
                    <a:pt x="322536" y="450267"/>
                    <a:pt x="320910" y="451080"/>
                    <a:pt x="315221" y="468149"/>
                  </a:cubicBezTo>
                  <a:cubicBezTo>
                    <a:pt x="311970" y="477902"/>
                    <a:pt x="306280" y="513665"/>
                    <a:pt x="303842" y="546990"/>
                  </a:cubicBezTo>
                  <a:cubicBezTo>
                    <a:pt x="298965" y="603886"/>
                    <a:pt x="298152" y="605512"/>
                    <a:pt x="292463" y="576251"/>
                  </a:cubicBezTo>
                  <a:close/>
                  <a:moveTo>
                    <a:pt x="472091" y="296648"/>
                  </a:moveTo>
                  <a:cubicBezTo>
                    <a:pt x="481844" y="290146"/>
                    <a:pt x="477780" y="262511"/>
                    <a:pt x="466401" y="262511"/>
                  </a:cubicBezTo>
                  <a:cubicBezTo>
                    <a:pt x="451771" y="262511"/>
                    <a:pt x="416821" y="283644"/>
                    <a:pt x="416821" y="293397"/>
                  </a:cubicBezTo>
                  <a:cubicBezTo>
                    <a:pt x="416821" y="303964"/>
                    <a:pt x="455835" y="306402"/>
                    <a:pt x="472091" y="29664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FC39E031-E7AC-4A88-A9FF-9CB3ABB25720}"/>
                </a:ext>
              </a:extLst>
            </p:cNvPr>
            <p:cNvSpPr/>
            <p:nvPr/>
          </p:nvSpPr>
          <p:spPr>
            <a:xfrm flipV="1">
              <a:off x="9563084" y="1191560"/>
              <a:ext cx="33772" cy="24383"/>
            </a:xfrm>
            <a:custGeom>
              <a:avLst/>
              <a:gdLst>
                <a:gd name="connsiteX0" fmla="*/ -10760 w 33772"/>
                <a:gd name="connsiteY0" fmla="*/ 8001 h 24383"/>
                <a:gd name="connsiteX1" fmla="*/ -4258 w 33772"/>
                <a:gd name="connsiteY1" fmla="*/ -4191 h 24383"/>
                <a:gd name="connsiteX2" fmla="*/ 16875 w 33772"/>
                <a:gd name="connsiteY2" fmla="*/ 8001 h 24383"/>
                <a:gd name="connsiteX3" fmla="*/ 10373 w 33772"/>
                <a:gd name="connsiteY3" fmla="*/ 20193 h 24383"/>
                <a:gd name="connsiteX4" fmla="*/ -10760 w 33772"/>
                <a:gd name="connsiteY4" fmla="*/ 8001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72" h="24383">
                  <a:moveTo>
                    <a:pt x="-10760" y="8001"/>
                  </a:moveTo>
                  <a:cubicBezTo>
                    <a:pt x="-13198" y="686"/>
                    <a:pt x="-10760" y="-4191"/>
                    <a:pt x="-4258" y="-4191"/>
                  </a:cubicBezTo>
                  <a:cubicBezTo>
                    <a:pt x="1432" y="-4191"/>
                    <a:pt x="11186" y="1499"/>
                    <a:pt x="16875" y="8001"/>
                  </a:cubicBezTo>
                  <a:cubicBezTo>
                    <a:pt x="25003" y="17755"/>
                    <a:pt x="24190" y="20193"/>
                    <a:pt x="10373" y="20193"/>
                  </a:cubicBezTo>
                  <a:cubicBezTo>
                    <a:pt x="1432" y="20193"/>
                    <a:pt x="-7509" y="14503"/>
                    <a:pt x="-10760" y="800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207BFE26-7DC7-4C34-AD72-7D9784B5EF35}"/>
                </a:ext>
              </a:extLst>
            </p:cNvPr>
            <p:cNvSpPr/>
            <p:nvPr/>
          </p:nvSpPr>
          <p:spPr>
            <a:xfrm flipV="1">
              <a:off x="6889109" y="1200734"/>
              <a:ext cx="23926" cy="18404"/>
            </a:xfrm>
            <a:custGeom>
              <a:avLst/>
              <a:gdLst>
                <a:gd name="connsiteX0" fmla="*/ -3157 w 23926"/>
                <a:gd name="connsiteY0" fmla="*/ 7954 h 18404"/>
                <a:gd name="connsiteX1" fmla="*/ 1720 w 23926"/>
                <a:gd name="connsiteY1" fmla="*/ -2612 h 18404"/>
                <a:gd name="connsiteX2" fmla="*/ 13912 w 23926"/>
                <a:gd name="connsiteY2" fmla="*/ 3890 h 18404"/>
                <a:gd name="connsiteX3" fmla="*/ -3157 w 23926"/>
                <a:gd name="connsiteY3" fmla="*/ 7954 h 1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26" h="18404">
                  <a:moveTo>
                    <a:pt x="-3157" y="7954"/>
                  </a:moveTo>
                  <a:cubicBezTo>
                    <a:pt x="-12098" y="3077"/>
                    <a:pt x="-10472" y="639"/>
                    <a:pt x="1720" y="-2612"/>
                  </a:cubicBezTo>
                  <a:cubicBezTo>
                    <a:pt x="13912" y="-5864"/>
                    <a:pt x="17163" y="-4238"/>
                    <a:pt x="13912" y="3890"/>
                  </a:cubicBezTo>
                  <a:cubicBezTo>
                    <a:pt x="9035" y="16895"/>
                    <a:pt x="10660" y="16895"/>
                    <a:pt x="-3157" y="795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6B92495-E320-4155-ADC7-624D00172AE4}"/>
                </a:ext>
              </a:extLst>
            </p:cNvPr>
            <p:cNvSpPr/>
            <p:nvPr/>
          </p:nvSpPr>
          <p:spPr>
            <a:xfrm flipV="1">
              <a:off x="6563860" y="1209441"/>
              <a:ext cx="24902" cy="5283"/>
            </a:xfrm>
            <a:custGeom>
              <a:avLst/>
              <a:gdLst>
                <a:gd name="connsiteX0" fmla="*/ -5932 w 24902"/>
                <a:gd name="connsiteY0" fmla="*/ -2960 h 5283"/>
                <a:gd name="connsiteX1" fmla="*/ 14388 w 24902"/>
                <a:gd name="connsiteY1" fmla="*/ -2960 h 5283"/>
                <a:gd name="connsiteX2" fmla="*/ 3822 w 24902"/>
                <a:gd name="connsiteY2" fmla="*/ 1104 h 5283"/>
                <a:gd name="connsiteX3" fmla="*/ -5932 w 24902"/>
                <a:gd name="connsiteY3" fmla="*/ -2960 h 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02" h="5283">
                  <a:moveTo>
                    <a:pt x="-5932" y="-2960"/>
                  </a:moveTo>
                  <a:cubicBezTo>
                    <a:pt x="-1055" y="-4586"/>
                    <a:pt x="8699" y="-4586"/>
                    <a:pt x="14388" y="-2960"/>
                  </a:cubicBezTo>
                  <a:cubicBezTo>
                    <a:pt x="19265" y="-522"/>
                    <a:pt x="15201" y="1104"/>
                    <a:pt x="3822" y="1104"/>
                  </a:cubicBezTo>
                  <a:cubicBezTo>
                    <a:pt x="-7557" y="1104"/>
                    <a:pt x="-11621" y="-522"/>
                    <a:pt x="-5932" y="-296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5AB3A5B2-407B-4344-BFA8-58A8763B23C5}"/>
                </a:ext>
              </a:extLst>
            </p:cNvPr>
            <p:cNvSpPr/>
            <p:nvPr/>
          </p:nvSpPr>
          <p:spPr>
            <a:xfrm flipV="1">
              <a:off x="9520720" y="1207816"/>
              <a:ext cx="52297" cy="32934"/>
            </a:xfrm>
            <a:custGeom>
              <a:avLst/>
              <a:gdLst>
                <a:gd name="connsiteX0" fmla="*/ -1685 w 52297"/>
                <a:gd name="connsiteY0" fmla="*/ 12516 h 32934"/>
                <a:gd name="connsiteX1" fmla="*/ 38955 w 52297"/>
                <a:gd name="connsiteY1" fmla="*/ 5201 h 32934"/>
                <a:gd name="connsiteX2" fmla="*/ 21886 w 52297"/>
                <a:gd name="connsiteY2" fmla="*/ 9265 h 32934"/>
                <a:gd name="connsiteX3" fmla="*/ 10507 w 52297"/>
                <a:gd name="connsiteY3" fmla="*/ 16580 h 32934"/>
                <a:gd name="connsiteX4" fmla="*/ -3311 w 52297"/>
                <a:gd name="connsiteY4" fmla="*/ 28772 h 32934"/>
                <a:gd name="connsiteX5" fmla="*/ -1685 w 52297"/>
                <a:gd name="connsiteY5" fmla="*/ 12516 h 32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297" h="32934">
                  <a:moveTo>
                    <a:pt x="-1685" y="12516"/>
                  </a:moveTo>
                  <a:cubicBezTo>
                    <a:pt x="13758" y="-4552"/>
                    <a:pt x="48708" y="-11055"/>
                    <a:pt x="38955" y="5201"/>
                  </a:cubicBezTo>
                  <a:cubicBezTo>
                    <a:pt x="35703" y="10078"/>
                    <a:pt x="28388" y="11703"/>
                    <a:pt x="21886" y="9265"/>
                  </a:cubicBezTo>
                  <a:cubicBezTo>
                    <a:pt x="15383" y="6827"/>
                    <a:pt x="10507" y="10078"/>
                    <a:pt x="10507" y="16580"/>
                  </a:cubicBezTo>
                  <a:cubicBezTo>
                    <a:pt x="10507" y="23083"/>
                    <a:pt x="4817" y="28772"/>
                    <a:pt x="-3311" y="28772"/>
                  </a:cubicBezTo>
                  <a:cubicBezTo>
                    <a:pt x="-14690" y="28772"/>
                    <a:pt x="-14690" y="27147"/>
                    <a:pt x="-1685" y="1251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839DA4A6-04BD-4BFB-B671-9AAC13132D8B}"/>
                </a:ext>
              </a:extLst>
            </p:cNvPr>
            <p:cNvSpPr/>
            <p:nvPr/>
          </p:nvSpPr>
          <p:spPr>
            <a:xfrm flipV="1">
              <a:off x="9497119" y="1224564"/>
              <a:ext cx="25073" cy="43018"/>
            </a:xfrm>
            <a:custGeom>
              <a:avLst/>
              <a:gdLst>
                <a:gd name="connsiteX0" fmla="*/ 4075 w 25073"/>
                <a:gd name="connsiteY0" fmla="*/ 29626 h 43018"/>
                <a:gd name="connsiteX1" fmla="*/ -4053 w 25073"/>
                <a:gd name="connsiteY1" fmla="*/ 8493 h 43018"/>
                <a:gd name="connsiteX2" fmla="*/ -802 w 25073"/>
                <a:gd name="connsiteY2" fmla="*/ -2886 h 43018"/>
                <a:gd name="connsiteX3" fmla="*/ 13015 w 25073"/>
                <a:gd name="connsiteY3" fmla="*/ 12557 h 43018"/>
                <a:gd name="connsiteX4" fmla="*/ 4887 w 25073"/>
                <a:gd name="connsiteY4" fmla="*/ 37754 h 43018"/>
                <a:gd name="connsiteX5" fmla="*/ 4075 w 25073"/>
                <a:gd name="connsiteY5" fmla="*/ 29626 h 4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73" h="43018">
                  <a:moveTo>
                    <a:pt x="4075" y="29626"/>
                  </a:moveTo>
                  <a:cubicBezTo>
                    <a:pt x="7326" y="20685"/>
                    <a:pt x="4075" y="12557"/>
                    <a:pt x="-4053" y="8493"/>
                  </a:cubicBezTo>
                  <a:cubicBezTo>
                    <a:pt x="-14620" y="1990"/>
                    <a:pt x="-14620" y="365"/>
                    <a:pt x="-802" y="-2886"/>
                  </a:cubicBezTo>
                  <a:cubicBezTo>
                    <a:pt x="12203" y="-6138"/>
                    <a:pt x="14641" y="-3699"/>
                    <a:pt x="13015" y="12557"/>
                  </a:cubicBezTo>
                  <a:cubicBezTo>
                    <a:pt x="12203" y="23936"/>
                    <a:pt x="8139" y="35315"/>
                    <a:pt x="4887" y="37754"/>
                  </a:cubicBezTo>
                  <a:cubicBezTo>
                    <a:pt x="1636" y="41005"/>
                    <a:pt x="1636" y="36941"/>
                    <a:pt x="4075" y="2962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246CAADE-3F78-4CA3-BE50-8129325ED455}"/>
                </a:ext>
              </a:extLst>
            </p:cNvPr>
            <p:cNvSpPr/>
            <p:nvPr/>
          </p:nvSpPr>
          <p:spPr>
            <a:xfrm flipV="1">
              <a:off x="9534751" y="1248659"/>
              <a:ext cx="30846" cy="16052"/>
            </a:xfrm>
            <a:custGeom>
              <a:avLst/>
              <a:gdLst>
                <a:gd name="connsiteX0" fmla="*/ -11656 w 30846"/>
                <a:gd name="connsiteY0" fmla="*/ 4011 h 16052"/>
                <a:gd name="connsiteX1" fmla="*/ 7039 w 30846"/>
                <a:gd name="connsiteY1" fmla="*/ -4117 h 16052"/>
                <a:gd name="connsiteX2" fmla="*/ 12728 w 30846"/>
                <a:gd name="connsiteY2" fmla="*/ 4011 h 16052"/>
                <a:gd name="connsiteX3" fmla="*/ -11656 w 30846"/>
                <a:gd name="connsiteY3" fmla="*/ 4011 h 1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46" h="16052">
                  <a:moveTo>
                    <a:pt x="-11656" y="4011"/>
                  </a:moveTo>
                  <a:cubicBezTo>
                    <a:pt x="-11656" y="-53"/>
                    <a:pt x="-3528" y="-4117"/>
                    <a:pt x="7039" y="-4117"/>
                  </a:cubicBezTo>
                  <a:cubicBezTo>
                    <a:pt x="21669" y="-4117"/>
                    <a:pt x="22482" y="-2492"/>
                    <a:pt x="12728" y="4011"/>
                  </a:cubicBezTo>
                  <a:cubicBezTo>
                    <a:pt x="-2715" y="14577"/>
                    <a:pt x="-11656" y="14577"/>
                    <a:pt x="-11656" y="401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3EA3E14C-E045-404E-918E-BC837838CD12}"/>
                </a:ext>
              </a:extLst>
            </p:cNvPr>
            <p:cNvSpPr/>
            <p:nvPr/>
          </p:nvSpPr>
          <p:spPr>
            <a:xfrm flipV="1">
              <a:off x="6714996" y="1266139"/>
              <a:ext cx="6508" cy="20127"/>
            </a:xfrm>
            <a:custGeom>
              <a:avLst/>
              <a:gdLst>
                <a:gd name="connsiteX0" fmla="*/ -8477 w 6508"/>
                <a:gd name="connsiteY0" fmla="*/ 4461 h 20127"/>
                <a:gd name="connsiteX1" fmla="*/ -3600 w 6508"/>
                <a:gd name="connsiteY1" fmla="*/ -416 h 20127"/>
                <a:gd name="connsiteX2" fmla="*/ -4413 w 6508"/>
                <a:gd name="connsiteY2" fmla="*/ 15027 h 20127"/>
                <a:gd name="connsiteX3" fmla="*/ -8477 w 6508"/>
                <a:gd name="connsiteY3" fmla="*/ 4461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8477" y="4461"/>
                  </a:moveTo>
                  <a:cubicBezTo>
                    <a:pt x="-8477" y="-4480"/>
                    <a:pt x="-6038" y="-6919"/>
                    <a:pt x="-3600" y="-416"/>
                  </a:cubicBezTo>
                  <a:cubicBezTo>
                    <a:pt x="-1162" y="5273"/>
                    <a:pt x="-1974" y="12589"/>
                    <a:pt x="-4413" y="15027"/>
                  </a:cubicBezTo>
                  <a:cubicBezTo>
                    <a:pt x="-6851" y="18278"/>
                    <a:pt x="-9290" y="13401"/>
                    <a:pt x="-8477" y="446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76B3D630-5551-4200-B612-188468F89297}"/>
                </a:ext>
              </a:extLst>
            </p:cNvPr>
            <p:cNvSpPr/>
            <p:nvPr/>
          </p:nvSpPr>
          <p:spPr>
            <a:xfrm flipV="1">
              <a:off x="9854135" y="1268036"/>
              <a:ext cx="13863" cy="44796"/>
            </a:xfrm>
            <a:custGeom>
              <a:avLst/>
              <a:gdLst>
                <a:gd name="connsiteX0" fmla="*/ -9503 w 13863"/>
                <a:gd name="connsiteY0" fmla="*/ 23731 h 44796"/>
                <a:gd name="connsiteX1" fmla="*/ 1876 w 13863"/>
                <a:gd name="connsiteY1" fmla="*/ 8287 h 44796"/>
                <a:gd name="connsiteX2" fmla="*/ -6252 w 13863"/>
                <a:gd name="connsiteY2" fmla="*/ 35923 h 44796"/>
                <a:gd name="connsiteX3" fmla="*/ -9503 w 13863"/>
                <a:gd name="connsiteY3" fmla="*/ 23731 h 4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3" h="44796">
                  <a:moveTo>
                    <a:pt x="-9503" y="23731"/>
                  </a:moveTo>
                  <a:cubicBezTo>
                    <a:pt x="-3001" y="-6343"/>
                    <a:pt x="1876" y="-12845"/>
                    <a:pt x="1876" y="8287"/>
                  </a:cubicBezTo>
                  <a:cubicBezTo>
                    <a:pt x="1876" y="16415"/>
                    <a:pt x="-2188" y="29420"/>
                    <a:pt x="-6252" y="35923"/>
                  </a:cubicBezTo>
                  <a:cubicBezTo>
                    <a:pt x="-12754" y="44863"/>
                    <a:pt x="-13567" y="41612"/>
                    <a:pt x="-9503" y="2373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CD934E74-19DE-493F-A6D0-D74D381BE80C}"/>
                </a:ext>
              </a:extLst>
            </p:cNvPr>
            <p:cNvSpPr/>
            <p:nvPr/>
          </p:nvSpPr>
          <p:spPr>
            <a:xfrm flipV="1">
              <a:off x="6707840" y="1301194"/>
              <a:ext cx="5283" cy="30076"/>
            </a:xfrm>
            <a:custGeom>
              <a:avLst/>
              <a:gdLst>
                <a:gd name="connsiteX0" fmla="*/ -8628 w 5283"/>
                <a:gd name="connsiteY0" fmla="*/ 9693 h 30076"/>
                <a:gd name="connsiteX1" fmla="*/ -4564 w 5283"/>
                <a:gd name="connsiteY1" fmla="*/ -60 h 30076"/>
                <a:gd name="connsiteX2" fmla="*/ -4564 w 5283"/>
                <a:gd name="connsiteY2" fmla="*/ 24323 h 30076"/>
                <a:gd name="connsiteX3" fmla="*/ -8628 w 5283"/>
                <a:gd name="connsiteY3" fmla="*/ 9693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8628" y="9693"/>
                  </a:moveTo>
                  <a:cubicBezTo>
                    <a:pt x="-8628" y="-3312"/>
                    <a:pt x="-7002" y="-8188"/>
                    <a:pt x="-4564" y="-60"/>
                  </a:cubicBezTo>
                  <a:cubicBezTo>
                    <a:pt x="-2938" y="7255"/>
                    <a:pt x="-2938" y="18634"/>
                    <a:pt x="-4564" y="24323"/>
                  </a:cubicBezTo>
                  <a:cubicBezTo>
                    <a:pt x="-7002" y="29200"/>
                    <a:pt x="-8628" y="23511"/>
                    <a:pt x="-8628" y="969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CB9C2E88-5121-457B-9CA5-8B20959AA694}"/>
                </a:ext>
              </a:extLst>
            </p:cNvPr>
            <p:cNvSpPr/>
            <p:nvPr/>
          </p:nvSpPr>
          <p:spPr>
            <a:xfrm flipV="1">
              <a:off x="9877752" y="1344615"/>
              <a:ext cx="5283" cy="34969"/>
            </a:xfrm>
            <a:custGeom>
              <a:avLst/>
              <a:gdLst>
                <a:gd name="connsiteX0" fmla="*/ -12008 w 5283"/>
                <a:gd name="connsiteY0" fmla="*/ 13367 h 34969"/>
                <a:gd name="connsiteX1" fmla="*/ -7944 w 5283"/>
                <a:gd name="connsiteY1" fmla="*/ -450 h 34969"/>
                <a:gd name="connsiteX2" fmla="*/ -7944 w 5283"/>
                <a:gd name="connsiteY2" fmla="*/ 27997 h 34969"/>
                <a:gd name="connsiteX3" fmla="*/ -12008 w 5283"/>
                <a:gd name="connsiteY3" fmla="*/ 13367 h 3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4969">
                  <a:moveTo>
                    <a:pt x="-12008" y="13367"/>
                  </a:moveTo>
                  <a:cubicBezTo>
                    <a:pt x="-12008" y="-2076"/>
                    <a:pt x="-10382" y="-8578"/>
                    <a:pt x="-7944" y="-450"/>
                  </a:cubicBezTo>
                  <a:cubicBezTo>
                    <a:pt x="-6318" y="6865"/>
                    <a:pt x="-6318" y="19869"/>
                    <a:pt x="-7944" y="27997"/>
                  </a:cubicBezTo>
                  <a:cubicBezTo>
                    <a:pt x="-10382" y="35313"/>
                    <a:pt x="-12008" y="28810"/>
                    <a:pt x="-12008" y="1336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FAD7C3FD-6F38-4333-957B-6C3DC834BBBE}"/>
                </a:ext>
              </a:extLst>
            </p:cNvPr>
            <p:cNvSpPr/>
            <p:nvPr/>
          </p:nvSpPr>
          <p:spPr>
            <a:xfrm flipV="1">
              <a:off x="9633913" y="1349961"/>
              <a:ext cx="5283" cy="30076"/>
            </a:xfrm>
            <a:custGeom>
              <a:avLst/>
              <a:gdLst>
                <a:gd name="connsiteX0" fmla="*/ -11748 w 5283"/>
                <a:gd name="connsiteY0" fmla="*/ 9761 h 30076"/>
                <a:gd name="connsiteX1" fmla="*/ -7684 w 5283"/>
                <a:gd name="connsiteY1" fmla="*/ 8 h 30076"/>
                <a:gd name="connsiteX2" fmla="*/ -7684 w 5283"/>
                <a:gd name="connsiteY2" fmla="*/ 24391 h 30076"/>
                <a:gd name="connsiteX3" fmla="*/ -11748 w 5283"/>
                <a:gd name="connsiteY3" fmla="*/ 9761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11748" y="9761"/>
                  </a:moveTo>
                  <a:cubicBezTo>
                    <a:pt x="-11748" y="-3244"/>
                    <a:pt x="-10122" y="-8120"/>
                    <a:pt x="-7684" y="8"/>
                  </a:cubicBezTo>
                  <a:cubicBezTo>
                    <a:pt x="-6058" y="7323"/>
                    <a:pt x="-6058" y="18702"/>
                    <a:pt x="-7684" y="24391"/>
                  </a:cubicBezTo>
                  <a:cubicBezTo>
                    <a:pt x="-10122" y="29268"/>
                    <a:pt x="-11748" y="23579"/>
                    <a:pt x="-11748" y="976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C4C4262-F770-4DA4-BF93-EFA4E925E2B5}"/>
                </a:ext>
              </a:extLst>
            </p:cNvPr>
            <p:cNvSpPr/>
            <p:nvPr/>
          </p:nvSpPr>
          <p:spPr>
            <a:xfrm flipV="1">
              <a:off x="6251104" y="1360301"/>
              <a:ext cx="47920" cy="39957"/>
            </a:xfrm>
            <a:custGeom>
              <a:avLst/>
              <a:gdLst>
                <a:gd name="connsiteX0" fmla="*/ 1534 w 47920"/>
                <a:gd name="connsiteY0" fmla="*/ 35692 h 39957"/>
                <a:gd name="connsiteX1" fmla="*/ 12913 w 47920"/>
                <a:gd name="connsiteY1" fmla="*/ 742 h 39957"/>
                <a:gd name="connsiteX2" fmla="*/ 38922 w 47920"/>
                <a:gd name="connsiteY2" fmla="*/ -3322 h 39957"/>
                <a:gd name="connsiteX3" fmla="*/ 1534 w 47920"/>
                <a:gd name="connsiteY3" fmla="*/ 35692 h 3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920" h="39957">
                  <a:moveTo>
                    <a:pt x="1534" y="35692"/>
                  </a:moveTo>
                  <a:cubicBezTo>
                    <a:pt x="-15535" y="30003"/>
                    <a:pt x="-9033" y="9683"/>
                    <a:pt x="12913" y="742"/>
                  </a:cubicBezTo>
                  <a:cubicBezTo>
                    <a:pt x="25105" y="-3322"/>
                    <a:pt x="36484" y="-4947"/>
                    <a:pt x="38922" y="-3322"/>
                  </a:cubicBezTo>
                  <a:cubicBezTo>
                    <a:pt x="45425" y="3993"/>
                    <a:pt x="12100" y="39756"/>
                    <a:pt x="1534" y="3569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7A65B91-E096-4403-B390-21AE05FAB675}"/>
                </a:ext>
              </a:extLst>
            </p:cNvPr>
            <p:cNvSpPr/>
            <p:nvPr/>
          </p:nvSpPr>
          <p:spPr>
            <a:xfrm flipV="1">
              <a:off x="7106111" y="1366217"/>
              <a:ext cx="5283" cy="30076"/>
            </a:xfrm>
            <a:custGeom>
              <a:avLst/>
              <a:gdLst>
                <a:gd name="connsiteX0" fmla="*/ -9053 w 5283"/>
                <a:gd name="connsiteY0" fmla="*/ 9784 h 30076"/>
                <a:gd name="connsiteX1" fmla="*/ -4989 w 5283"/>
                <a:gd name="connsiteY1" fmla="*/ 30 h 30076"/>
                <a:gd name="connsiteX2" fmla="*/ -4989 w 5283"/>
                <a:gd name="connsiteY2" fmla="*/ 24414 h 30076"/>
                <a:gd name="connsiteX3" fmla="*/ -9053 w 5283"/>
                <a:gd name="connsiteY3" fmla="*/ 9784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9053" y="9784"/>
                  </a:moveTo>
                  <a:cubicBezTo>
                    <a:pt x="-9053" y="-3221"/>
                    <a:pt x="-7427" y="-8098"/>
                    <a:pt x="-4989" y="30"/>
                  </a:cubicBezTo>
                  <a:cubicBezTo>
                    <a:pt x="-3363" y="7345"/>
                    <a:pt x="-3363" y="18725"/>
                    <a:pt x="-4989" y="24414"/>
                  </a:cubicBezTo>
                  <a:cubicBezTo>
                    <a:pt x="-7427" y="29291"/>
                    <a:pt x="-9053" y="23601"/>
                    <a:pt x="-9053" y="978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AD331840-7B6E-4110-9737-DD8FFC6942BE}"/>
                </a:ext>
              </a:extLst>
            </p:cNvPr>
            <p:cNvSpPr/>
            <p:nvPr/>
          </p:nvSpPr>
          <p:spPr>
            <a:xfrm flipV="1">
              <a:off x="7417413" y="1368123"/>
              <a:ext cx="76515" cy="18014"/>
            </a:xfrm>
            <a:custGeom>
              <a:avLst/>
              <a:gdLst>
                <a:gd name="connsiteX0" fmla="*/ 14961 w 76515"/>
                <a:gd name="connsiteY0" fmla="*/ 7749 h 18014"/>
                <a:gd name="connsiteX1" fmla="*/ -9422 w 76515"/>
                <a:gd name="connsiteY1" fmla="*/ -2818 h 18014"/>
                <a:gd name="connsiteX2" fmla="*/ 30405 w 76515"/>
                <a:gd name="connsiteY2" fmla="*/ -3630 h 18014"/>
                <a:gd name="connsiteX3" fmla="*/ 66981 w 76515"/>
                <a:gd name="connsiteY3" fmla="*/ -2005 h 18014"/>
                <a:gd name="connsiteX4" fmla="*/ 51537 w 76515"/>
                <a:gd name="connsiteY4" fmla="*/ 9374 h 18014"/>
                <a:gd name="connsiteX5" fmla="*/ 14961 w 76515"/>
                <a:gd name="connsiteY5" fmla="*/ 7749 h 1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515" h="18014">
                  <a:moveTo>
                    <a:pt x="14961" y="7749"/>
                  </a:moveTo>
                  <a:lnTo>
                    <a:pt x="-9422" y="-2818"/>
                  </a:lnTo>
                  <a:lnTo>
                    <a:pt x="30405" y="-3630"/>
                  </a:lnTo>
                  <a:cubicBezTo>
                    <a:pt x="52350" y="-4443"/>
                    <a:pt x="68606" y="-3630"/>
                    <a:pt x="66981" y="-2005"/>
                  </a:cubicBezTo>
                  <a:cubicBezTo>
                    <a:pt x="65355" y="-1192"/>
                    <a:pt x="58040" y="4498"/>
                    <a:pt x="51537" y="9374"/>
                  </a:cubicBezTo>
                  <a:cubicBezTo>
                    <a:pt x="42597" y="15877"/>
                    <a:pt x="32843" y="15877"/>
                    <a:pt x="14961" y="774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8CE5963-2D3E-481C-9C12-F67E70B8FCB3}"/>
                </a:ext>
              </a:extLst>
            </p:cNvPr>
            <p:cNvSpPr/>
            <p:nvPr/>
          </p:nvSpPr>
          <p:spPr>
            <a:xfrm flipV="1">
              <a:off x="7512582" y="1362247"/>
              <a:ext cx="103965" cy="22180"/>
            </a:xfrm>
            <a:custGeom>
              <a:avLst/>
              <a:gdLst>
                <a:gd name="connsiteX0" fmla="*/ -8798 w 103965"/>
                <a:gd name="connsiteY0" fmla="*/ 8473 h 22180"/>
                <a:gd name="connsiteX1" fmla="*/ 94427 w 103965"/>
                <a:gd name="connsiteY1" fmla="*/ 6847 h 22180"/>
                <a:gd name="connsiteX2" fmla="*/ 82235 w 103965"/>
                <a:gd name="connsiteY2" fmla="*/ 18226 h 22180"/>
                <a:gd name="connsiteX3" fmla="*/ 70043 w 103965"/>
                <a:gd name="connsiteY3" fmla="*/ 9285 h 22180"/>
                <a:gd name="connsiteX4" fmla="*/ 57039 w 103965"/>
                <a:gd name="connsiteY4" fmla="*/ 10911 h 22180"/>
                <a:gd name="connsiteX5" fmla="*/ 37531 w 103965"/>
                <a:gd name="connsiteY5" fmla="*/ 9285 h 22180"/>
                <a:gd name="connsiteX6" fmla="*/ 19650 w 103965"/>
                <a:gd name="connsiteY6" fmla="*/ 8473 h 22180"/>
                <a:gd name="connsiteX7" fmla="*/ -8798 w 103965"/>
                <a:gd name="connsiteY7" fmla="*/ 8473 h 2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65" h="22180">
                  <a:moveTo>
                    <a:pt x="-8798" y="8473"/>
                  </a:moveTo>
                  <a:cubicBezTo>
                    <a:pt x="-3921" y="-6970"/>
                    <a:pt x="94427" y="-8596"/>
                    <a:pt x="94427" y="6847"/>
                  </a:cubicBezTo>
                  <a:cubicBezTo>
                    <a:pt x="94427" y="13349"/>
                    <a:pt x="88738" y="18226"/>
                    <a:pt x="82235" y="18226"/>
                  </a:cubicBezTo>
                  <a:cubicBezTo>
                    <a:pt x="75733" y="18226"/>
                    <a:pt x="70043" y="14162"/>
                    <a:pt x="70043" y="9285"/>
                  </a:cubicBezTo>
                  <a:cubicBezTo>
                    <a:pt x="70043" y="2783"/>
                    <a:pt x="65979" y="3596"/>
                    <a:pt x="57039" y="10911"/>
                  </a:cubicBezTo>
                  <a:cubicBezTo>
                    <a:pt x="46472" y="19039"/>
                    <a:pt x="43221" y="19039"/>
                    <a:pt x="37531" y="9285"/>
                  </a:cubicBezTo>
                  <a:cubicBezTo>
                    <a:pt x="31842" y="345"/>
                    <a:pt x="27778" y="345"/>
                    <a:pt x="19650" y="8473"/>
                  </a:cubicBezTo>
                  <a:cubicBezTo>
                    <a:pt x="6645" y="21477"/>
                    <a:pt x="-13675" y="21477"/>
                    <a:pt x="-8798" y="84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422A49D9-34BF-4815-9E20-20565480BC8F}"/>
                </a:ext>
              </a:extLst>
            </p:cNvPr>
            <p:cNvSpPr/>
            <p:nvPr/>
          </p:nvSpPr>
          <p:spPr>
            <a:xfrm flipV="1">
              <a:off x="7628379" y="1362247"/>
              <a:ext cx="16978" cy="24383"/>
            </a:xfrm>
            <a:custGeom>
              <a:avLst/>
              <a:gdLst>
                <a:gd name="connsiteX0" fmla="*/ -8442 w 16978"/>
                <a:gd name="connsiteY0" fmla="*/ 8239 h 24383"/>
                <a:gd name="connsiteX1" fmla="*/ -6003 w 16978"/>
                <a:gd name="connsiteY1" fmla="*/ -3953 h 24383"/>
                <a:gd name="connsiteX2" fmla="*/ 6189 w 16978"/>
                <a:gd name="connsiteY2" fmla="*/ 8239 h 24383"/>
                <a:gd name="connsiteX3" fmla="*/ 3750 w 16978"/>
                <a:gd name="connsiteY3" fmla="*/ 20431 h 24383"/>
                <a:gd name="connsiteX4" fmla="*/ -8442 w 16978"/>
                <a:gd name="connsiteY4" fmla="*/ 8239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78" h="24383">
                  <a:moveTo>
                    <a:pt x="-8442" y="8239"/>
                  </a:moveTo>
                  <a:cubicBezTo>
                    <a:pt x="-10880" y="1737"/>
                    <a:pt x="-9254" y="-3953"/>
                    <a:pt x="-6003" y="-3953"/>
                  </a:cubicBezTo>
                  <a:cubicBezTo>
                    <a:pt x="-1939" y="-3953"/>
                    <a:pt x="2938" y="1737"/>
                    <a:pt x="6189" y="8239"/>
                  </a:cubicBezTo>
                  <a:cubicBezTo>
                    <a:pt x="8627" y="14741"/>
                    <a:pt x="7002" y="20431"/>
                    <a:pt x="3750" y="20431"/>
                  </a:cubicBezTo>
                  <a:cubicBezTo>
                    <a:pt x="-314" y="20431"/>
                    <a:pt x="-5190" y="14741"/>
                    <a:pt x="-8442" y="823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9295841A-A293-40FE-9B60-15578C5FBAF6}"/>
                </a:ext>
              </a:extLst>
            </p:cNvPr>
            <p:cNvSpPr/>
            <p:nvPr/>
          </p:nvSpPr>
          <p:spPr>
            <a:xfrm flipV="1">
              <a:off x="8909550" y="1363675"/>
              <a:ext cx="6508" cy="20127"/>
            </a:xfrm>
            <a:custGeom>
              <a:avLst/>
              <a:gdLst>
                <a:gd name="connsiteX0" fmla="*/ -10817 w 6508"/>
                <a:gd name="connsiteY0" fmla="*/ 4597 h 20127"/>
                <a:gd name="connsiteX1" fmla="*/ -5940 w 6508"/>
                <a:gd name="connsiteY1" fmla="*/ -280 h 20127"/>
                <a:gd name="connsiteX2" fmla="*/ -6753 w 6508"/>
                <a:gd name="connsiteY2" fmla="*/ 15163 h 20127"/>
                <a:gd name="connsiteX3" fmla="*/ -10817 w 6508"/>
                <a:gd name="connsiteY3" fmla="*/ 459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0817" y="4597"/>
                  </a:moveTo>
                  <a:cubicBezTo>
                    <a:pt x="-10817" y="-4344"/>
                    <a:pt x="-8378" y="-6783"/>
                    <a:pt x="-5940" y="-280"/>
                  </a:cubicBezTo>
                  <a:cubicBezTo>
                    <a:pt x="-3502" y="5409"/>
                    <a:pt x="-4314" y="12725"/>
                    <a:pt x="-6753" y="15163"/>
                  </a:cubicBezTo>
                  <a:cubicBezTo>
                    <a:pt x="-9191" y="18414"/>
                    <a:pt x="-11630" y="13537"/>
                    <a:pt x="-10817" y="459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38970998-C47E-4F01-9DB3-42D04D450464}"/>
                </a:ext>
              </a:extLst>
            </p:cNvPr>
            <p:cNvSpPr/>
            <p:nvPr/>
          </p:nvSpPr>
          <p:spPr>
            <a:xfrm flipV="1">
              <a:off x="8951110" y="1363251"/>
              <a:ext cx="59819" cy="34029"/>
            </a:xfrm>
            <a:custGeom>
              <a:avLst/>
              <a:gdLst>
                <a:gd name="connsiteX0" fmla="*/ -6120 w 59819"/>
                <a:gd name="connsiteY0" fmla="*/ 22961 h 34029"/>
                <a:gd name="connsiteX1" fmla="*/ 7698 w 59819"/>
                <a:gd name="connsiteY1" fmla="*/ -3862 h 34029"/>
                <a:gd name="connsiteX2" fmla="*/ 46712 w 59819"/>
                <a:gd name="connsiteY2" fmla="*/ 14833 h 34029"/>
                <a:gd name="connsiteX3" fmla="*/ 33707 w 59819"/>
                <a:gd name="connsiteY3" fmla="*/ 18897 h 34029"/>
                <a:gd name="connsiteX4" fmla="*/ 2008 w 59819"/>
                <a:gd name="connsiteY4" fmla="*/ 21335 h 34029"/>
                <a:gd name="connsiteX5" fmla="*/ -6120 w 59819"/>
                <a:gd name="connsiteY5" fmla="*/ 22961 h 34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819" h="34029">
                  <a:moveTo>
                    <a:pt x="-6120" y="22961"/>
                  </a:moveTo>
                  <a:cubicBezTo>
                    <a:pt x="-15061" y="202"/>
                    <a:pt x="-12622" y="-4675"/>
                    <a:pt x="7698" y="-3862"/>
                  </a:cubicBezTo>
                  <a:cubicBezTo>
                    <a:pt x="41022" y="-2236"/>
                    <a:pt x="41835" y="-2236"/>
                    <a:pt x="46712" y="14833"/>
                  </a:cubicBezTo>
                  <a:cubicBezTo>
                    <a:pt x="50776" y="29463"/>
                    <a:pt x="49963" y="30276"/>
                    <a:pt x="33707" y="18897"/>
                  </a:cubicBezTo>
                  <a:cubicBezTo>
                    <a:pt x="10949" y="3453"/>
                    <a:pt x="5259" y="3453"/>
                    <a:pt x="2008" y="21335"/>
                  </a:cubicBezTo>
                  <a:cubicBezTo>
                    <a:pt x="-430" y="32714"/>
                    <a:pt x="-2056" y="32714"/>
                    <a:pt x="-6120" y="2296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CFBABC71-5F2D-462D-B43C-54E489026639}"/>
                </a:ext>
              </a:extLst>
            </p:cNvPr>
            <p:cNvSpPr/>
            <p:nvPr/>
          </p:nvSpPr>
          <p:spPr>
            <a:xfrm flipV="1">
              <a:off x="10222552" y="1364638"/>
              <a:ext cx="26123" cy="54504"/>
            </a:xfrm>
            <a:custGeom>
              <a:avLst/>
              <a:gdLst>
                <a:gd name="connsiteX0" fmla="*/ -10122 w 26123"/>
                <a:gd name="connsiteY0" fmla="*/ 40775 h 54504"/>
                <a:gd name="connsiteX1" fmla="*/ -369 w 26123"/>
                <a:gd name="connsiteY1" fmla="*/ -3929 h 54504"/>
                <a:gd name="connsiteX2" fmla="*/ 9385 w 26123"/>
                <a:gd name="connsiteY2" fmla="*/ 27770 h 54504"/>
                <a:gd name="connsiteX3" fmla="*/ -2807 w 26123"/>
                <a:gd name="connsiteY3" fmla="*/ 44839 h 54504"/>
                <a:gd name="connsiteX4" fmla="*/ -10122 w 26123"/>
                <a:gd name="connsiteY4" fmla="*/ 40775 h 54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23" h="54504">
                  <a:moveTo>
                    <a:pt x="-10122" y="40775"/>
                  </a:moveTo>
                  <a:cubicBezTo>
                    <a:pt x="-15812" y="19643"/>
                    <a:pt x="-10122" y="-3929"/>
                    <a:pt x="-369" y="-3929"/>
                  </a:cubicBezTo>
                  <a:cubicBezTo>
                    <a:pt x="11011" y="-3929"/>
                    <a:pt x="19138" y="21268"/>
                    <a:pt x="9385" y="27770"/>
                  </a:cubicBezTo>
                  <a:cubicBezTo>
                    <a:pt x="4508" y="30209"/>
                    <a:pt x="-369" y="38337"/>
                    <a:pt x="-2807" y="44839"/>
                  </a:cubicBezTo>
                  <a:cubicBezTo>
                    <a:pt x="-5245" y="53780"/>
                    <a:pt x="-7684" y="52154"/>
                    <a:pt x="-10122" y="4077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B1C0239C-DE76-49DC-A7A3-8816E2479EC9}"/>
                </a:ext>
              </a:extLst>
            </p:cNvPr>
            <p:cNvSpPr/>
            <p:nvPr/>
          </p:nvSpPr>
          <p:spPr>
            <a:xfrm flipV="1">
              <a:off x="9018656" y="1374982"/>
              <a:ext cx="36135" cy="25101"/>
            </a:xfrm>
            <a:custGeom>
              <a:avLst/>
              <a:gdLst>
                <a:gd name="connsiteX0" fmla="*/ 1865 w 36135"/>
                <a:gd name="connsiteY0" fmla="*/ 14394 h 25101"/>
                <a:gd name="connsiteX1" fmla="*/ -7075 w 36135"/>
                <a:gd name="connsiteY1" fmla="*/ -2674 h 25101"/>
                <a:gd name="connsiteX2" fmla="*/ 15683 w 36135"/>
                <a:gd name="connsiteY2" fmla="*/ 4641 h 25101"/>
                <a:gd name="connsiteX3" fmla="*/ 1865 w 36135"/>
                <a:gd name="connsiteY3" fmla="*/ 14394 h 25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35" h="25101">
                  <a:moveTo>
                    <a:pt x="1865" y="14394"/>
                  </a:moveTo>
                  <a:cubicBezTo>
                    <a:pt x="-11952" y="7079"/>
                    <a:pt x="-14391" y="2202"/>
                    <a:pt x="-7075" y="-2674"/>
                  </a:cubicBezTo>
                  <a:cubicBezTo>
                    <a:pt x="-1386" y="-5926"/>
                    <a:pt x="8368" y="-2674"/>
                    <a:pt x="15683" y="4641"/>
                  </a:cubicBezTo>
                  <a:cubicBezTo>
                    <a:pt x="32752" y="21709"/>
                    <a:pt x="25436" y="26586"/>
                    <a:pt x="1865" y="1439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8EBE30F5-6AEE-4F66-BB1D-E7C6C5000663}"/>
                </a:ext>
              </a:extLst>
            </p:cNvPr>
            <p:cNvSpPr/>
            <p:nvPr/>
          </p:nvSpPr>
          <p:spPr>
            <a:xfrm flipV="1">
              <a:off x="6303907" y="1382241"/>
              <a:ext cx="71469" cy="113457"/>
            </a:xfrm>
            <a:custGeom>
              <a:avLst/>
              <a:gdLst>
                <a:gd name="connsiteX0" fmla="*/ 22626 w 71469"/>
                <a:gd name="connsiteY0" fmla="*/ 107642 h 113457"/>
                <a:gd name="connsiteX1" fmla="*/ 24252 w 71469"/>
                <a:gd name="connsiteY1" fmla="*/ 69441 h 113457"/>
                <a:gd name="connsiteX2" fmla="*/ 36444 w 71469"/>
                <a:gd name="connsiteY2" fmla="*/ 47495 h 113457"/>
                <a:gd name="connsiteX3" fmla="*/ 23439 w 71469"/>
                <a:gd name="connsiteY3" fmla="*/ 40180 h 113457"/>
                <a:gd name="connsiteX4" fmla="*/ -945 w 71469"/>
                <a:gd name="connsiteY4" fmla="*/ 38554 h 113457"/>
                <a:gd name="connsiteX5" fmla="*/ 9622 w 71469"/>
                <a:gd name="connsiteY5" fmla="*/ 19860 h 113457"/>
                <a:gd name="connsiteX6" fmla="*/ 16937 w 71469"/>
                <a:gd name="connsiteY6" fmla="*/ 8481 h 113457"/>
                <a:gd name="connsiteX7" fmla="*/ 18562 w 71469"/>
                <a:gd name="connsiteY7" fmla="*/ -2086 h 113457"/>
                <a:gd name="connsiteX8" fmla="*/ 36444 w 71469"/>
                <a:gd name="connsiteY8" fmla="*/ 10106 h 113457"/>
                <a:gd name="connsiteX9" fmla="*/ 52700 w 71469"/>
                <a:gd name="connsiteY9" fmla="*/ 44244 h 113457"/>
                <a:gd name="connsiteX10" fmla="*/ 60828 w 71469"/>
                <a:gd name="connsiteY10" fmla="*/ 72692 h 113457"/>
                <a:gd name="connsiteX11" fmla="*/ 52700 w 71469"/>
                <a:gd name="connsiteY11" fmla="*/ 75130 h 113457"/>
                <a:gd name="connsiteX12" fmla="*/ 43759 w 71469"/>
                <a:gd name="connsiteY12" fmla="*/ 64564 h 113457"/>
                <a:gd name="connsiteX13" fmla="*/ 38070 w 71469"/>
                <a:gd name="connsiteY13" fmla="*/ 84884 h 113457"/>
                <a:gd name="connsiteX14" fmla="*/ 22626 w 71469"/>
                <a:gd name="connsiteY14" fmla="*/ 107642 h 11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69" h="113457">
                  <a:moveTo>
                    <a:pt x="22626" y="107642"/>
                  </a:moveTo>
                  <a:cubicBezTo>
                    <a:pt x="7996" y="102765"/>
                    <a:pt x="9622" y="75130"/>
                    <a:pt x="24252" y="69441"/>
                  </a:cubicBezTo>
                  <a:cubicBezTo>
                    <a:pt x="30754" y="67002"/>
                    <a:pt x="36444" y="57249"/>
                    <a:pt x="36444" y="47495"/>
                  </a:cubicBezTo>
                  <a:cubicBezTo>
                    <a:pt x="36444" y="32865"/>
                    <a:pt x="34818" y="31239"/>
                    <a:pt x="23439" y="40180"/>
                  </a:cubicBezTo>
                  <a:cubicBezTo>
                    <a:pt x="13686" y="49121"/>
                    <a:pt x="8809" y="49121"/>
                    <a:pt x="-945" y="38554"/>
                  </a:cubicBezTo>
                  <a:cubicBezTo>
                    <a:pt x="-12324" y="27175"/>
                    <a:pt x="-11511" y="25550"/>
                    <a:pt x="9622" y="19860"/>
                  </a:cubicBezTo>
                  <a:cubicBezTo>
                    <a:pt x="29942" y="14983"/>
                    <a:pt x="30754" y="13358"/>
                    <a:pt x="16937" y="8481"/>
                  </a:cubicBezTo>
                  <a:cubicBezTo>
                    <a:pt x="1494" y="2791"/>
                    <a:pt x="1494" y="1978"/>
                    <a:pt x="18562" y="-2086"/>
                  </a:cubicBezTo>
                  <a:cubicBezTo>
                    <a:pt x="32380" y="-6149"/>
                    <a:pt x="36444" y="-3711"/>
                    <a:pt x="36444" y="10106"/>
                  </a:cubicBezTo>
                  <a:cubicBezTo>
                    <a:pt x="36444" y="19047"/>
                    <a:pt x="43759" y="34490"/>
                    <a:pt x="52700" y="44244"/>
                  </a:cubicBezTo>
                  <a:cubicBezTo>
                    <a:pt x="63266" y="55623"/>
                    <a:pt x="65705" y="64564"/>
                    <a:pt x="60828" y="72692"/>
                  </a:cubicBezTo>
                  <a:cubicBezTo>
                    <a:pt x="55138" y="80820"/>
                    <a:pt x="52700" y="81633"/>
                    <a:pt x="52700" y="75130"/>
                  </a:cubicBezTo>
                  <a:cubicBezTo>
                    <a:pt x="52700" y="69441"/>
                    <a:pt x="48636" y="64564"/>
                    <a:pt x="43759" y="64564"/>
                  </a:cubicBezTo>
                  <a:cubicBezTo>
                    <a:pt x="38070" y="64564"/>
                    <a:pt x="36444" y="72692"/>
                    <a:pt x="38070" y="84884"/>
                  </a:cubicBezTo>
                  <a:cubicBezTo>
                    <a:pt x="42946" y="106829"/>
                    <a:pt x="38070" y="113332"/>
                    <a:pt x="22626" y="10764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49A87F56-D6A9-421B-ACD9-CE12EF926025}"/>
                </a:ext>
              </a:extLst>
            </p:cNvPr>
            <p:cNvSpPr/>
            <p:nvPr/>
          </p:nvSpPr>
          <p:spPr>
            <a:xfrm flipV="1">
              <a:off x="7562385" y="1396927"/>
              <a:ext cx="54163" cy="34509"/>
            </a:xfrm>
            <a:custGeom>
              <a:avLst/>
              <a:gdLst>
                <a:gd name="connsiteX0" fmla="*/ -7421 w 54163"/>
                <a:gd name="connsiteY0" fmla="*/ 18962 h 34509"/>
                <a:gd name="connsiteX1" fmla="*/ -7421 w 54163"/>
                <a:gd name="connsiteY1" fmla="*/ 1081 h 34509"/>
                <a:gd name="connsiteX2" fmla="*/ 1520 w 54163"/>
                <a:gd name="connsiteY2" fmla="*/ 6770 h 34509"/>
                <a:gd name="connsiteX3" fmla="*/ 20214 w 54163"/>
                <a:gd name="connsiteY3" fmla="*/ 4332 h 34509"/>
                <a:gd name="connsiteX4" fmla="*/ 32406 w 54163"/>
                <a:gd name="connsiteY4" fmla="*/ -2983 h 34509"/>
                <a:gd name="connsiteX5" fmla="*/ 44598 w 54163"/>
                <a:gd name="connsiteY5" fmla="*/ 18962 h 34509"/>
                <a:gd name="connsiteX6" fmla="*/ 34845 w 54163"/>
                <a:gd name="connsiteY6" fmla="*/ 26278 h 34509"/>
                <a:gd name="connsiteX7" fmla="*/ 11274 w 54163"/>
                <a:gd name="connsiteY7" fmla="*/ 24652 h 34509"/>
                <a:gd name="connsiteX8" fmla="*/ -7421 w 54163"/>
                <a:gd name="connsiteY8" fmla="*/ 18962 h 3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163" h="34509">
                  <a:moveTo>
                    <a:pt x="-7421" y="18962"/>
                  </a:moveTo>
                  <a:cubicBezTo>
                    <a:pt x="-10672" y="11647"/>
                    <a:pt x="-9859" y="3519"/>
                    <a:pt x="-7421" y="1081"/>
                  </a:cubicBezTo>
                  <a:cubicBezTo>
                    <a:pt x="-4170" y="-1358"/>
                    <a:pt x="-106" y="1081"/>
                    <a:pt x="1520" y="6770"/>
                  </a:cubicBezTo>
                  <a:cubicBezTo>
                    <a:pt x="6397" y="20588"/>
                    <a:pt x="20214" y="18962"/>
                    <a:pt x="20214" y="4332"/>
                  </a:cubicBezTo>
                  <a:cubicBezTo>
                    <a:pt x="20214" y="-2983"/>
                    <a:pt x="25091" y="-5422"/>
                    <a:pt x="32406" y="-2983"/>
                  </a:cubicBezTo>
                  <a:cubicBezTo>
                    <a:pt x="38909" y="268"/>
                    <a:pt x="44598" y="10022"/>
                    <a:pt x="44598" y="18962"/>
                  </a:cubicBezTo>
                  <a:cubicBezTo>
                    <a:pt x="44598" y="31967"/>
                    <a:pt x="42160" y="33593"/>
                    <a:pt x="34845" y="26278"/>
                  </a:cubicBezTo>
                  <a:cubicBezTo>
                    <a:pt x="29155" y="20588"/>
                    <a:pt x="21027" y="19775"/>
                    <a:pt x="11274" y="24652"/>
                  </a:cubicBezTo>
                  <a:cubicBezTo>
                    <a:pt x="1520" y="30342"/>
                    <a:pt x="-4170" y="28716"/>
                    <a:pt x="-7421" y="1896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70414374-FF0B-4418-9A48-9897962C3340}"/>
                </a:ext>
              </a:extLst>
            </p:cNvPr>
            <p:cNvSpPr/>
            <p:nvPr/>
          </p:nvSpPr>
          <p:spPr>
            <a:xfrm flipV="1">
              <a:off x="7305083" y="1408414"/>
              <a:ext cx="1976812" cy="2328426"/>
            </a:xfrm>
            <a:custGeom>
              <a:avLst/>
              <a:gdLst>
                <a:gd name="connsiteX0" fmla="*/ 317405 w 1976812"/>
                <a:gd name="connsiteY0" fmla="*/ 2317854 h 2328426"/>
                <a:gd name="connsiteX1" fmla="*/ 325533 w 1976812"/>
                <a:gd name="connsiteY1" fmla="*/ 2311351 h 2328426"/>
                <a:gd name="connsiteX2" fmla="*/ 333661 w 1976812"/>
                <a:gd name="connsiteY2" fmla="*/ 2295908 h 2328426"/>
                <a:gd name="connsiteX3" fmla="*/ 323908 w 1976812"/>
                <a:gd name="connsiteY3" fmla="*/ 2274775 h 2328426"/>
                <a:gd name="connsiteX4" fmla="*/ 392995 w 1976812"/>
                <a:gd name="connsiteY4" fmla="*/ 2247140 h 2328426"/>
                <a:gd name="connsiteX5" fmla="*/ 435261 w 1976812"/>
                <a:gd name="connsiteY5" fmla="*/ 2234136 h 2328426"/>
                <a:gd name="connsiteX6" fmla="*/ 471837 w 1976812"/>
                <a:gd name="connsiteY6" fmla="*/ 2221944 h 2328426"/>
                <a:gd name="connsiteX7" fmla="*/ 508413 w 1976812"/>
                <a:gd name="connsiteY7" fmla="*/ 2209752 h 2328426"/>
                <a:gd name="connsiteX8" fmla="*/ 539299 w 1976812"/>
                <a:gd name="connsiteY8" fmla="*/ 2198372 h 2328426"/>
                <a:gd name="connsiteX9" fmla="*/ 577500 w 1976812"/>
                <a:gd name="connsiteY9" fmla="*/ 2172363 h 2328426"/>
                <a:gd name="connsiteX10" fmla="*/ 533609 w 1976812"/>
                <a:gd name="connsiteY10" fmla="*/ 2133349 h 2328426"/>
                <a:gd name="connsiteX11" fmla="*/ 405187 w 1976812"/>
                <a:gd name="connsiteY11" fmla="*/ 2091083 h 2328426"/>
                <a:gd name="connsiteX12" fmla="*/ 374301 w 1976812"/>
                <a:gd name="connsiteY12" fmla="*/ 2079704 h 2328426"/>
                <a:gd name="connsiteX13" fmla="*/ 327972 w 1976812"/>
                <a:gd name="connsiteY13" fmla="*/ 2055320 h 2328426"/>
                <a:gd name="connsiteX14" fmla="*/ 284893 w 1976812"/>
                <a:gd name="connsiteY14" fmla="*/ 2030936 h 2328426"/>
                <a:gd name="connsiteX15" fmla="*/ 275140 w 1976812"/>
                <a:gd name="connsiteY15" fmla="*/ 2021182 h 2328426"/>
                <a:gd name="connsiteX16" fmla="*/ 193860 w 1976812"/>
                <a:gd name="connsiteY16" fmla="*/ 2021182 h 2328426"/>
                <a:gd name="connsiteX17" fmla="*/ 77630 w 1976812"/>
                <a:gd name="connsiteY17" fmla="*/ 2038251 h 2328426"/>
                <a:gd name="connsiteX18" fmla="*/ 97950 w 1976812"/>
                <a:gd name="connsiteY18" fmla="*/ 2031749 h 2328426"/>
                <a:gd name="connsiteX19" fmla="*/ 166225 w 1976812"/>
                <a:gd name="connsiteY19" fmla="*/ 2018744 h 2328426"/>
                <a:gd name="connsiteX20" fmla="*/ 204426 w 1976812"/>
                <a:gd name="connsiteY20" fmla="*/ 2006552 h 2328426"/>
                <a:gd name="connsiteX21" fmla="*/ 214993 w 1976812"/>
                <a:gd name="connsiteY21" fmla="*/ 1994360 h 2328426"/>
                <a:gd name="connsiteX22" fmla="*/ 195485 w 1976812"/>
                <a:gd name="connsiteY22" fmla="*/ 1982168 h 2328426"/>
                <a:gd name="connsiteX23" fmla="*/ 175165 w 1976812"/>
                <a:gd name="connsiteY23" fmla="*/ 1974853 h 2328426"/>
                <a:gd name="connsiteX24" fmla="*/ 123959 w 1976812"/>
                <a:gd name="connsiteY24" fmla="*/ 1961848 h 2328426"/>
                <a:gd name="connsiteX25" fmla="*/ 49182 w 1976812"/>
                <a:gd name="connsiteY25" fmla="*/ 1943967 h 2328426"/>
                <a:gd name="connsiteX26" fmla="*/ -6901 w 1976812"/>
                <a:gd name="connsiteY26" fmla="*/ 1900888 h 2328426"/>
                <a:gd name="connsiteX27" fmla="*/ 24798 w 1976812"/>
                <a:gd name="connsiteY27" fmla="*/ 1917144 h 2328426"/>
                <a:gd name="connsiteX28" fmla="*/ 62999 w 1976812"/>
                <a:gd name="connsiteY28" fmla="*/ 1933400 h 2328426"/>
                <a:gd name="connsiteX29" fmla="*/ 85758 w 1976812"/>
                <a:gd name="connsiteY29" fmla="*/ 1940715 h 2328426"/>
                <a:gd name="connsiteX30" fmla="*/ 142654 w 1976812"/>
                <a:gd name="connsiteY30" fmla="*/ 1953720 h 2328426"/>
                <a:gd name="connsiteX31" fmla="*/ 200362 w 1976812"/>
                <a:gd name="connsiteY31" fmla="*/ 1966725 h 2328426"/>
                <a:gd name="connsiteX32" fmla="*/ 228810 w 1976812"/>
                <a:gd name="connsiteY32" fmla="*/ 1960223 h 2328426"/>
                <a:gd name="connsiteX33" fmla="*/ 233687 w 1976812"/>
                <a:gd name="connsiteY33" fmla="*/ 1957784 h 2328426"/>
                <a:gd name="connsiteX34" fmla="*/ 325533 w 1976812"/>
                <a:gd name="connsiteY34" fmla="*/ 2030936 h 2328426"/>
                <a:gd name="connsiteX35" fmla="*/ 333661 w 1976812"/>
                <a:gd name="connsiteY35" fmla="*/ 2037438 h 2328426"/>
                <a:gd name="connsiteX36" fmla="*/ 422256 w 1976812"/>
                <a:gd name="connsiteY36" fmla="*/ 2079704 h 2328426"/>
                <a:gd name="connsiteX37" fmla="*/ 454768 w 1976812"/>
                <a:gd name="connsiteY37" fmla="*/ 2092709 h 2328426"/>
                <a:gd name="connsiteX38" fmla="*/ 511664 w 1976812"/>
                <a:gd name="connsiteY38" fmla="*/ 2102462 h 2328426"/>
                <a:gd name="connsiteX39" fmla="*/ 552304 w 1976812"/>
                <a:gd name="connsiteY39" fmla="*/ 2109777 h 2328426"/>
                <a:gd name="connsiteX40" fmla="*/ 631958 w 1976812"/>
                <a:gd name="connsiteY40" fmla="*/ 2120344 h 2328426"/>
                <a:gd name="connsiteX41" fmla="*/ 751439 w 1976812"/>
                <a:gd name="connsiteY41" fmla="*/ 2086206 h 2328426"/>
                <a:gd name="connsiteX42" fmla="*/ 821340 w 1976812"/>
                <a:gd name="connsiteY42" fmla="*/ 2034187 h 2328426"/>
                <a:gd name="connsiteX43" fmla="*/ 892053 w 1976812"/>
                <a:gd name="connsiteY43" fmla="*/ 1960223 h 2328426"/>
                <a:gd name="connsiteX44" fmla="*/ 921314 w 1976812"/>
                <a:gd name="connsiteY44" fmla="*/ 1799289 h 2328426"/>
                <a:gd name="connsiteX45" fmla="*/ 898556 w 1976812"/>
                <a:gd name="connsiteY45" fmla="*/ 1440845 h 2328426"/>
                <a:gd name="connsiteX46" fmla="*/ 890428 w 1976812"/>
                <a:gd name="connsiteY46" fmla="*/ 1241709 h 2328426"/>
                <a:gd name="connsiteX47" fmla="*/ 870921 w 1976812"/>
                <a:gd name="connsiteY47" fmla="*/ 828808 h 2328426"/>
                <a:gd name="connsiteX48" fmla="*/ 848975 w 1976812"/>
                <a:gd name="connsiteY48" fmla="*/ 783291 h 2328426"/>
                <a:gd name="connsiteX49" fmla="*/ 805084 w 1976812"/>
                <a:gd name="connsiteY49" fmla="*/ 722331 h 2328426"/>
                <a:gd name="connsiteX50" fmla="*/ 776636 w 1976812"/>
                <a:gd name="connsiteY50" fmla="*/ 693883 h 2328426"/>
                <a:gd name="connsiteX51" fmla="*/ 577500 w 1976812"/>
                <a:gd name="connsiteY51" fmla="*/ 694696 h 2328426"/>
                <a:gd name="connsiteX52" fmla="*/ 362109 w 1976812"/>
                <a:gd name="connsiteY52" fmla="*/ 704450 h 2328426"/>
                <a:gd name="connsiteX53" fmla="*/ 257258 w 1976812"/>
                <a:gd name="connsiteY53" fmla="*/ 731272 h 2328426"/>
                <a:gd name="connsiteX54" fmla="*/ 175165 w 1976812"/>
                <a:gd name="connsiteY54" fmla="*/ 717454 h 2328426"/>
                <a:gd name="connsiteX55" fmla="*/ 55684 w 1976812"/>
                <a:gd name="connsiteY55" fmla="*/ 677627 h 2328426"/>
                <a:gd name="connsiteX56" fmla="*/ 69502 w 1976812"/>
                <a:gd name="connsiteY56" fmla="*/ 676815 h 2328426"/>
                <a:gd name="connsiteX57" fmla="*/ 102826 w 1976812"/>
                <a:gd name="connsiteY57" fmla="*/ 689819 h 2328426"/>
                <a:gd name="connsiteX58" fmla="*/ 122334 w 1976812"/>
                <a:gd name="connsiteY58" fmla="*/ 697947 h 2328426"/>
                <a:gd name="connsiteX59" fmla="*/ 153220 w 1976812"/>
                <a:gd name="connsiteY59" fmla="*/ 705262 h 2328426"/>
                <a:gd name="connsiteX60" fmla="*/ 241002 w 1976812"/>
                <a:gd name="connsiteY60" fmla="*/ 710139 h 2328426"/>
                <a:gd name="connsiteX61" fmla="*/ 326346 w 1976812"/>
                <a:gd name="connsiteY61" fmla="*/ 703637 h 2328426"/>
                <a:gd name="connsiteX62" fmla="*/ 478339 w 1976812"/>
                <a:gd name="connsiteY62" fmla="*/ 680879 h 2328426"/>
                <a:gd name="connsiteX63" fmla="*/ 561245 w 1976812"/>
                <a:gd name="connsiteY63" fmla="*/ 683317 h 2328426"/>
                <a:gd name="connsiteX64" fmla="*/ 561245 w 1976812"/>
                <a:gd name="connsiteY64" fmla="*/ 662184 h 2328426"/>
                <a:gd name="connsiteX65" fmla="*/ 490531 w 1976812"/>
                <a:gd name="connsiteY65" fmla="*/ 639426 h 2328426"/>
                <a:gd name="connsiteX66" fmla="*/ 409251 w 1976812"/>
                <a:gd name="connsiteY66" fmla="*/ 638613 h 2328426"/>
                <a:gd name="connsiteX67" fmla="*/ 398685 w 1976812"/>
                <a:gd name="connsiteY67" fmla="*/ 632923 h 2328426"/>
                <a:gd name="connsiteX68" fmla="*/ 372675 w 1976812"/>
                <a:gd name="connsiteY68" fmla="*/ 620731 h 2328426"/>
                <a:gd name="connsiteX69" fmla="*/ 329597 w 1976812"/>
                <a:gd name="connsiteY69" fmla="*/ 608540 h 2328426"/>
                <a:gd name="connsiteX70" fmla="*/ 222308 w 1976812"/>
                <a:gd name="connsiteY70" fmla="*/ 567900 h 2328426"/>
                <a:gd name="connsiteX71" fmla="*/ 199549 w 1976812"/>
                <a:gd name="connsiteY71" fmla="*/ 560584 h 2328426"/>
                <a:gd name="connsiteX72" fmla="*/ 175165 w 1976812"/>
                <a:gd name="connsiteY72" fmla="*/ 549205 h 2328426"/>
                <a:gd name="connsiteX73" fmla="*/ 188170 w 1976812"/>
                <a:gd name="connsiteY73" fmla="*/ 544328 h 2328426"/>
                <a:gd name="connsiteX74" fmla="*/ 241002 w 1976812"/>
                <a:gd name="connsiteY74" fmla="*/ 554895 h 2328426"/>
                <a:gd name="connsiteX75" fmla="*/ 286519 w 1976812"/>
                <a:gd name="connsiteY75" fmla="*/ 571151 h 2328426"/>
                <a:gd name="connsiteX76" fmla="*/ 299524 w 1976812"/>
                <a:gd name="connsiteY76" fmla="*/ 546767 h 2328426"/>
                <a:gd name="connsiteX77" fmla="*/ 305213 w 1976812"/>
                <a:gd name="connsiteY77" fmla="*/ 526447 h 2328426"/>
                <a:gd name="connsiteX78" fmla="*/ 317405 w 1976812"/>
                <a:gd name="connsiteY78" fmla="*/ 543516 h 2328426"/>
                <a:gd name="connsiteX79" fmla="*/ 327972 w 1976812"/>
                <a:gd name="connsiteY79" fmla="*/ 562210 h 2328426"/>
                <a:gd name="connsiteX80" fmla="*/ 432010 w 1976812"/>
                <a:gd name="connsiteY80" fmla="*/ 623983 h 2328426"/>
                <a:gd name="connsiteX81" fmla="*/ 507600 w 1976812"/>
                <a:gd name="connsiteY81" fmla="*/ 622357 h 2328426"/>
                <a:gd name="connsiteX82" fmla="*/ 553929 w 1976812"/>
                <a:gd name="connsiteY82" fmla="*/ 611791 h 2328426"/>
                <a:gd name="connsiteX83" fmla="*/ 533609 w 1976812"/>
                <a:gd name="connsiteY83" fmla="*/ 589845 h 2328426"/>
                <a:gd name="connsiteX84" fmla="*/ 504349 w 1976812"/>
                <a:gd name="connsiteY84" fmla="*/ 567900 h 2328426"/>
                <a:gd name="connsiteX85" fmla="*/ 496221 w 1976812"/>
                <a:gd name="connsiteY85" fmla="*/ 556520 h 2328426"/>
                <a:gd name="connsiteX86" fmla="*/ 422256 w 1976812"/>
                <a:gd name="connsiteY86" fmla="*/ 494748 h 2328426"/>
                <a:gd name="connsiteX87" fmla="*/ 346666 w 1976812"/>
                <a:gd name="connsiteY87" fmla="*/ 450857 h 2328426"/>
                <a:gd name="connsiteX88" fmla="*/ 317405 w 1976812"/>
                <a:gd name="connsiteY88" fmla="*/ 405340 h 2328426"/>
                <a:gd name="connsiteX89" fmla="*/ 293834 w 1976812"/>
                <a:gd name="connsiteY89" fmla="*/ 349257 h 2328426"/>
                <a:gd name="connsiteX90" fmla="*/ 294647 w 1976812"/>
                <a:gd name="connsiteY90" fmla="*/ 319996 h 2328426"/>
                <a:gd name="connsiteX91" fmla="*/ 301149 w 1976812"/>
                <a:gd name="connsiteY91" fmla="*/ 351695 h 2328426"/>
                <a:gd name="connsiteX92" fmla="*/ 319031 w 1976812"/>
                <a:gd name="connsiteY92" fmla="*/ 392335 h 2328426"/>
                <a:gd name="connsiteX93" fmla="*/ 352355 w 1976812"/>
                <a:gd name="connsiteY93" fmla="*/ 436226 h 2328426"/>
                <a:gd name="connsiteX94" fmla="*/ 389744 w 1976812"/>
                <a:gd name="connsiteY94" fmla="*/ 470364 h 2328426"/>
                <a:gd name="connsiteX95" fmla="*/ 408439 w 1976812"/>
                <a:gd name="connsiteY95" fmla="*/ 479305 h 2328426"/>
                <a:gd name="connsiteX96" fmla="*/ 444202 w 1976812"/>
                <a:gd name="connsiteY96" fmla="*/ 489058 h 2328426"/>
                <a:gd name="connsiteX97" fmla="*/ 474275 w 1976812"/>
                <a:gd name="connsiteY97" fmla="*/ 500437 h 2328426"/>
                <a:gd name="connsiteX98" fmla="*/ 483216 w 1976812"/>
                <a:gd name="connsiteY98" fmla="*/ 515881 h 2328426"/>
                <a:gd name="connsiteX99" fmla="*/ 496221 w 1976812"/>
                <a:gd name="connsiteY99" fmla="*/ 528073 h 2328426"/>
                <a:gd name="connsiteX100" fmla="*/ 536861 w 1976812"/>
                <a:gd name="connsiteY100" fmla="*/ 567900 h 2328426"/>
                <a:gd name="connsiteX101" fmla="*/ 544989 w 1976812"/>
                <a:gd name="connsiteY101" fmla="*/ 580092 h 2328426"/>
                <a:gd name="connsiteX102" fmla="*/ 557181 w 1976812"/>
                <a:gd name="connsiteY102" fmla="*/ 592284 h 2328426"/>
                <a:gd name="connsiteX103" fmla="*/ 569373 w 1976812"/>
                <a:gd name="connsiteY103" fmla="*/ 599599 h 2328426"/>
                <a:gd name="connsiteX104" fmla="*/ 646588 w 1976812"/>
                <a:gd name="connsiteY104" fmla="*/ 642677 h 2328426"/>
                <a:gd name="connsiteX105" fmla="*/ 740060 w 1976812"/>
                <a:gd name="connsiteY105" fmla="*/ 661371 h 2328426"/>
                <a:gd name="connsiteX106" fmla="*/ 831906 w 1976812"/>
                <a:gd name="connsiteY106" fmla="*/ 681691 h 2328426"/>
                <a:gd name="connsiteX107" fmla="*/ 881487 w 1976812"/>
                <a:gd name="connsiteY107" fmla="*/ 659746 h 2328426"/>
                <a:gd name="connsiteX108" fmla="*/ 835970 w 1976812"/>
                <a:gd name="connsiteY108" fmla="*/ 615855 h 2328426"/>
                <a:gd name="connsiteX109" fmla="*/ 809148 w 1976812"/>
                <a:gd name="connsiteY109" fmla="*/ 609352 h 2328426"/>
                <a:gd name="connsiteX110" fmla="*/ 835970 w 1976812"/>
                <a:gd name="connsiteY110" fmla="*/ 611791 h 2328426"/>
                <a:gd name="connsiteX111" fmla="*/ 861980 w 1976812"/>
                <a:gd name="connsiteY111" fmla="*/ 610978 h 2328426"/>
                <a:gd name="connsiteX112" fmla="*/ 706735 w 1976812"/>
                <a:gd name="connsiteY112" fmla="*/ 471989 h 2328426"/>
                <a:gd name="connsiteX113" fmla="*/ 660406 w 1976812"/>
                <a:gd name="connsiteY113" fmla="*/ 431350 h 2328426"/>
                <a:gd name="connsiteX114" fmla="*/ 619766 w 1976812"/>
                <a:gd name="connsiteY114" fmla="*/ 371202 h 2328426"/>
                <a:gd name="connsiteX115" fmla="*/ 638460 w 1976812"/>
                <a:gd name="connsiteY115" fmla="*/ 371202 h 2328426"/>
                <a:gd name="connsiteX116" fmla="*/ 766882 w 1976812"/>
                <a:gd name="connsiteY116" fmla="*/ 502876 h 2328426"/>
                <a:gd name="connsiteX117" fmla="*/ 815650 w 1976812"/>
                <a:gd name="connsiteY117" fmla="*/ 520757 h 2328426"/>
                <a:gd name="connsiteX118" fmla="*/ 822965 w 1976812"/>
                <a:gd name="connsiteY118" fmla="*/ 511004 h 2328426"/>
                <a:gd name="connsiteX119" fmla="*/ 840847 w 1976812"/>
                <a:gd name="connsiteY119" fmla="*/ 545954 h 2328426"/>
                <a:gd name="connsiteX120" fmla="*/ 853852 w 1976812"/>
                <a:gd name="connsiteY120" fmla="*/ 567900 h 2328426"/>
                <a:gd name="connsiteX121" fmla="*/ 861980 w 1976812"/>
                <a:gd name="connsiteY121" fmla="*/ 579279 h 2328426"/>
                <a:gd name="connsiteX122" fmla="*/ 888802 w 1976812"/>
                <a:gd name="connsiteY122" fmla="*/ 611791 h 2328426"/>
                <a:gd name="connsiteX123" fmla="*/ 925378 w 1976812"/>
                <a:gd name="connsiteY123" fmla="*/ 619106 h 2328426"/>
                <a:gd name="connsiteX124" fmla="*/ 917250 w 1976812"/>
                <a:gd name="connsiteY124" fmla="*/ 508565 h 2328426"/>
                <a:gd name="connsiteX125" fmla="*/ 889615 w 1976812"/>
                <a:gd name="connsiteY125" fmla="*/ 474428 h 2328426"/>
                <a:gd name="connsiteX126" fmla="*/ 853039 w 1976812"/>
                <a:gd name="connsiteY126" fmla="*/ 425660 h 2328426"/>
                <a:gd name="connsiteX127" fmla="*/ 814838 w 1976812"/>
                <a:gd name="connsiteY127" fmla="*/ 374454 h 2328426"/>
                <a:gd name="connsiteX128" fmla="*/ 809148 w 1976812"/>
                <a:gd name="connsiteY128" fmla="*/ 348444 h 2328426"/>
                <a:gd name="connsiteX129" fmla="*/ 796143 w 1976812"/>
                <a:gd name="connsiteY129" fmla="*/ 307804 h 2328426"/>
                <a:gd name="connsiteX130" fmla="*/ 792892 w 1976812"/>
                <a:gd name="connsiteY130" fmla="*/ 329750 h 2328426"/>
                <a:gd name="connsiteX131" fmla="*/ 788828 w 1976812"/>
                <a:gd name="connsiteY131" fmla="*/ 333814 h 2328426"/>
                <a:gd name="connsiteX132" fmla="*/ 786390 w 1976812"/>
                <a:gd name="connsiteY132" fmla="*/ 306179 h 2328426"/>
                <a:gd name="connsiteX133" fmla="*/ 782326 w 1976812"/>
                <a:gd name="connsiteY133" fmla="*/ 302927 h 2328426"/>
                <a:gd name="connsiteX134" fmla="*/ 744937 w 1976812"/>
                <a:gd name="connsiteY134" fmla="*/ 289923 h 2328426"/>
                <a:gd name="connsiteX135" fmla="*/ 725430 w 1976812"/>
                <a:gd name="connsiteY135" fmla="*/ 257411 h 2328426"/>
                <a:gd name="connsiteX136" fmla="*/ 753065 w 1976812"/>
                <a:gd name="connsiteY136" fmla="*/ 246844 h 2328426"/>
                <a:gd name="connsiteX137" fmla="*/ 764444 w 1976812"/>
                <a:gd name="connsiteY137" fmla="*/ 250096 h 2328426"/>
                <a:gd name="connsiteX138" fmla="*/ 806710 w 1976812"/>
                <a:gd name="connsiteY138" fmla="*/ 299676 h 2328426"/>
                <a:gd name="connsiteX139" fmla="*/ 813212 w 1976812"/>
                <a:gd name="connsiteY139" fmla="*/ 309430 h 2328426"/>
                <a:gd name="connsiteX140" fmla="*/ 890428 w 1976812"/>
                <a:gd name="connsiteY140" fmla="*/ 457359 h 2328426"/>
                <a:gd name="connsiteX141" fmla="*/ 925378 w 1976812"/>
                <a:gd name="connsiteY141" fmla="*/ 497999 h 2328426"/>
                <a:gd name="connsiteX142" fmla="*/ 948136 w 1976812"/>
                <a:gd name="connsiteY142" fmla="*/ 506940 h 2328426"/>
                <a:gd name="connsiteX143" fmla="*/ 944072 w 1976812"/>
                <a:gd name="connsiteY143" fmla="*/ 454921 h 2328426"/>
                <a:gd name="connsiteX144" fmla="*/ 935944 w 1976812"/>
                <a:gd name="connsiteY144" fmla="*/ 343567 h 2328426"/>
                <a:gd name="connsiteX145" fmla="*/ 936757 w 1976812"/>
                <a:gd name="connsiteY145" fmla="*/ 268790 h 2328426"/>
                <a:gd name="connsiteX146" fmla="*/ 895305 w 1976812"/>
                <a:gd name="connsiteY146" fmla="*/ 230588 h 2328426"/>
                <a:gd name="connsiteX147" fmla="*/ 853852 w 1976812"/>
                <a:gd name="connsiteY147" fmla="*/ 185072 h 2328426"/>
                <a:gd name="connsiteX148" fmla="*/ 892053 w 1976812"/>
                <a:gd name="connsiteY148" fmla="*/ 216771 h 2328426"/>
                <a:gd name="connsiteX149" fmla="*/ 933506 w 1976812"/>
                <a:gd name="connsiteY149" fmla="*/ 238716 h 2328426"/>
                <a:gd name="connsiteX150" fmla="*/ 944072 w 1976812"/>
                <a:gd name="connsiteY150" fmla="*/ 206204 h 2328426"/>
                <a:gd name="connsiteX151" fmla="*/ 953826 w 1976812"/>
                <a:gd name="connsiteY151" fmla="*/ 59901 h 2328426"/>
                <a:gd name="connsiteX152" fmla="*/ 957890 w 1976812"/>
                <a:gd name="connsiteY152" fmla="*/ 128176 h 2328426"/>
                <a:gd name="connsiteX153" fmla="*/ 971708 w 1976812"/>
                <a:gd name="connsiteY153" fmla="*/ 315932 h 2328426"/>
                <a:gd name="connsiteX154" fmla="*/ 984712 w 1976812"/>
                <a:gd name="connsiteY154" fmla="*/ 276105 h 2328426"/>
                <a:gd name="connsiteX155" fmla="*/ 989589 w 1976812"/>
                <a:gd name="connsiteY155" fmla="*/ 260662 h 2328426"/>
                <a:gd name="connsiteX156" fmla="*/ 1009909 w 1976812"/>
                <a:gd name="connsiteY156" fmla="*/ 265539 h 2328426"/>
                <a:gd name="connsiteX157" fmla="*/ 1019663 w 1976812"/>
                <a:gd name="connsiteY157" fmla="*/ 265539 h 2328426"/>
                <a:gd name="connsiteX158" fmla="*/ 1017224 w 1976812"/>
                <a:gd name="connsiteY158" fmla="*/ 275292 h 2328426"/>
                <a:gd name="connsiteX159" fmla="*/ 1018850 w 1976812"/>
                <a:gd name="connsiteY159" fmla="*/ 302115 h 2328426"/>
                <a:gd name="connsiteX160" fmla="*/ 1012347 w 1976812"/>
                <a:gd name="connsiteY160" fmla="*/ 302927 h 2328426"/>
                <a:gd name="connsiteX161" fmla="*/ 956264 w 1976812"/>
                <a:gd name="connsiteY161" fmla="*/ 360636 h 2328426"/>
                <a:gd name="connsiteX162" fmla="*/ 948949 w 1976812"/>
                <a:gd name="connsiteY162" fmla="*/ 435414 h 2328426"/>
                <a:gd name="connsiteX163" fmla="*/ 967644 w 1976812"/>
                <a:gd name="connsiteY163" fmla="*/ 529698 h 2328426"/>
                <a:gd name="connsiteX164" fmla="*/ 1002594 w 1976812"/>
                <a:gd name="connsiteY164" fmla="*/ 545954 h 2328426"/>
                <a:gd name="connsiteX165" fmla="*/ 1050549 w 1976812"/>
                <a:gd name="connsiteY165" fmla="*/ 483369 h 2328426"/>
                <a:gd name="connsiteX166" fmla="*/ 1077371 w 1976812"/>
                <a:gd name="connsiteY166" fmla="*/ 416719 h 2328426"/>
                <a:gd name="connsiteX167" fmla="*/ 1072494 w 1976812"/>
                <a:gd name="connsiteY167" fmla="*/ 389084 h 2328426"/>
                <a:gd name="connsiteX168" fmla="*/ 1083874 w 1976812"/>
                <a:gd name="connsiteY168" fmla="*/ 406153 h 2328426"/>
                <a:gd name="connsiteX169" fmla="*/ 1100130 w 1976812"/>
                <a:gd name="connsiteY169" fmla="*/ 419158 h 2328426"/>
                <a:gd name="connsiteX170" fmla="*/ 1108258 w 1976812"/>
                <a:gd name="connsiteY170" fmla="*/ 430537 h 2328426"/>
                <a:gd name="connsiteX171" fmla="*/ 1138331 w 1976812"/>
                <a:gd name="connsiteY171" fmla="*/ 438665 h 2328426"/>
                <a:gd name="connsiteX172" fmla="*/ 1157025 w 1976812"/>
                <a:gd name="connsiteY172" fmla="*/ 435414 h 2328426"/>
                <a:gd name="connsiteX173" fmla="*/ 1128578 w 1976812"/>
                <a:gd name="connsiteY173" fmla="*/ 460610 h 2328426"/>
                <a:gd name="connsiteX174" fmla="*/ 1032667 w 1976812"/>
                <a:gd name="connsiteY174" fmla="*/ 555708 h 2328426"/>
                <a:gd name="connsiteX175" fmla="*/ 1025352 w 1976812"/>
                <a:gd name="connsiteY175" fmla="*/ 567900 h 2328426"/>
                <a:gd name="connsiteX176" fmla="*/ 987151 w 1976812"/>
                <a:gd name="connsiteY176" fmla="*/ 640239 h 2328426"/>
                <a:gd name="connsiteX177" fmla="*/ 1044047 w 1976812"/>
                <a:gd name="connsiteY177" fmla="*/ 645928 h 2328426"/>
                <a:gd name="connsiteX178" fmla="*/ 1116386 w 1976812"/>
                <a:gd name="connsiteY178" fmla="*/ 604476 h 2328426"/>
                <a:gd name="connsiteX179" fmla="*/ 1151336 w 1976812"/>
                <a:gd name="connsiteY179" fmla="*/ 571151 h 2328426"/>
                <a:gd name="connsiteX180" fmla="*/ 1162715 w 1976812"/>
                <a:gd name="connsiteY180" fmla="*/ 555708 h 2328426"/>
                <a:gd name="connsiteX181" fmla="*/ 1174094 w 1976812"/>
                <a:gd name="connsiteY181" fmla="*/ 531324 h 2328426"/>
                <a:gd name="connsiteX182" fmla="*/ 1187099 w 1976812"/>
                <a:gd name="connsiteY182" fmla="*/ 506940 h 2328426"/>
                <a:gd name="connsiteX183" fmla="*/ 1187099 w 1976812"/>
                <a:gd name="connsiteY183" fmla="*/ 527260 h 2328426"/>
                <a:gd name="connsiteX184" fmla="*/ 1170843 w 1976812"/>
                <a:gd name="connsiteY184" fmla="*/ 559772 h 2328426"/>
                <a:gd name="connsiteX185" fmla="*/ 1171656 w 1976812"/>
                <a:gd name="connsiteY185" fmla="*/ 580904 h 2328426"/>
                <a:gd name="connsiteX186" fmla="*/ 1092002 w 1976812"/>
                <a:gd name="connsiteY186" fmla="*/ 624795 h 2328426"/>
                <a:gd name="connsiteX187" fmla="*/ 1081435 w 1976812"/>
                <a:gd name="connsiteY187" fmla="*/ 632923 h 2328426"/>
                <a:gd name="connsiteX188" fmla="*/ 1070056 w 1976812"/>
                <a:gd name="connsiteY188" fmla="*/ 641051 h 2328426"/>
                <a:gd name="connsiteX189" fmla="*/ 1033480 w 1976812"/>
                <a:gd name="connsiteY189" fmla="*/ 663810 h 2328426"/>
                <a:gd name="connsiteX190" fmla="*/ 1007471 w 1976812"/>
                <a:gd name="connsiteY190" fmla="*/ 685755 h 2328426"/>
                <a:gd name="connsiteX191" fmla="*/ 1032667 w 1976812"/>
                <a:gd name="connsiteY191" fmla="*/ 695509 h 2328426"/>
                <a:gd name="connsiteX192" fmla="*/ 1057051 w 1976812"/>
                <a:gd name="connsiteY192" fmla="*/ 697947 h 2328426"/>
                <a:gd name="connsiteX193" fmla="*/ 1122075 w 1976812"/>
                <a:gd name="connsiteY193" fmla="*/ 686568 h 2328426"/>
                <a:gd name="connsiteX194" fmla="*/ 1209857 w 1976812"/>
                <a:gd name="connsiteY194" fmla="*/ 668687 h 2328426"/>
                <a:gd name="connsiteX195" fmla="*/ 1242369 w 1976812"/>
                <a:gd name="connsiteY195" fmla="*/ 657307 h 2328426"/>
                <a:gd name="connsiteX196" fmla="*/ 1252123 w 1976812"/>
                <a:gd name="connsiteY196" fmla="*/ 649992 h 2328426"/>
                <a:gd name="connsiteX197" fmla="*/ 1299265 w 1976812"/>
                <a:gd name="connsiteY197" fmla="*/ 632923 h 2328426"/>
                <a:gd name="connsiteX198" fmla="*/ 1452884 w 1976812"/>
                <a:gd name="connsiteY198" fmla="*/ 546767 h 2328426"/>
                <a:gd name="connsiteX199" fmla="*/ 1525223 w 1976812"/>
                <a:gd name="connsiteY199" fmla="*/ 486620 h 2328426"/>
                <a:gd name="connsiteX200" fmla="*/ 1536602 w 1976812"/>
                <a:gd name="connsiteY200" fmla="*/ 479305 h 2328426"/>
                <a:gd name="connsiteX201" fmla="*/ 1563424 w 1976812"/>
                <a:gd name="connsiteY201" fmla="*/ 467113 h 2328426"/>
                <a:gd name="connsiteX202" fmla="*/ 1627636 w 1976812"/>
                <a:gd name="connsiteY202" fmla="*/ 417532 h 2328426"/>
                <a:gd name="connsiteX203" fmla="*/ 1649581 w 1976812"/>
                <a:gd name="connsiteY203" fmla="*/ 390710 h 2328426"/>
                <a:gd name="connsiteX204" fmla="*/ 1633325 w 1976812"/>
                <a:gd name="connsiteY204" fmla="*/ 428911 h 2328426"/>
                <a:gd name="connsiteX205" fmla="*/ 1590247 w 1976812"/>
                <a:gd name="connsiteY205" fmla="*/ 470364 h 2328426"/>
                <a:gd name="connsiteX206" fmla="*/ 1502465 w 1976812"/>
                <a:gd name="connsiteY206" fmla="*/ 514255 h 2328426"/>
                <a:gd name="connsiteX207" fmla="*/ 1449633 w 1976812"/>
                <a:gd name="connsiteY207" fmla="*/ 570338 h 2328426"/>
                <a:gd name="connsiteX208" fmla="*/ 1402490 w 1976812"/>
                <a:gd name="connsiteY208" fmla="*/ 616667 h 2328426"/>
                <a:gd name="connsiteX209" fmla="*/ 1435002 w 1976812"/>
                <a:gd name="connsiteY209" fmla="*/ 616667 h 2328426"/>
                <a:gd name="connsiteX210" fmla="*/ 1500026 w 1976812"/>
                <a:gd name="connsiteY210" fmla="*/ 600412 h 2328426"/>
                <a:gd name="connsiteX211" fmla="*/ 1546356 w 1976812"/>
                <a:gd name="connsiteY211" fmla="*/ 584156 h 2328426"/>
                <a:gd name="connsiteX212" fmla="*/ 1586996 w 1976812"/>
                <a:gd name="connsiteY212" fmla="*/ 555708 h 2328426"/>
                <a:gd name="connsiteX213" fmla="*/ 1678842 w 1976812"/>
                <a:gd name="connsiteY213" fmla="*/ 463861 h 2328426"/>
                <a:gd name="connsiteX214" fmla="*/ 1712166 w 1976812"/>
                <a:gd name="connsiteY214" fmla="*/ 407778 h 2328426"/>
                <a:gd name="connsiteX215" fmla="*/ 1778816 w 1976812"/>
                <a:gd name="connsiteY215" fmla="*/ 349257 h 2328426"/>
                <a:gd name="connsiteX216" fmla="*/ 1808889 w 1976812"/>
                <a:gd name="connsiteY216" fmla="*/ 349257 h 2328426"/>
                <a:gd name="connsiteX217" fmla="*/ 1773126 w 1976812"/>
                <a:gd name="connsiteY217" fmla="*/ 363887 h 2328426"/>
                <a:gd name="connsiteX218" fmla="*/ 1719482 w 1976812"/>
                <a:gd name="connsiteY218" fmla="*/ 429724 h 2328426"/>
                <a:gd name="connsiteX219" fmla="*/ 1691847 w 1976812"/>
                <a:gd name="connsiteY219" fmla="*/ 476866 h 2328426"/>
                <a:gd name="connsiteX220" fmla="*/ 1670714 w 1976812"/>
                <a:gd name="connsiteY220" fmla="*/ 495561 h 2328426"/>
                <a:gd name="connsiteX221" fmla="*/ 1691034 w 1976812"/>
                <a:gd name="connsiteY221" fmla="*/ 489871 h 2328426"/>
                <a:gd name="connsiteX222" fmla="*/ 1713792 w 1976812"/>
                <a:gd name="connsiteY222" fmla="*/ 477679 h 2328426"/>
                <a:gd name="connsiteX223" fmla="*/ 1724358 w 1976812"/>
                <a:gd name="connsiteY223" fmla="*/ 470364 h 2328426"/>
                <a:gd name="connsiteX224" fmla="*/ 1680467 w 1976812"/>
                <a:gd name="connsiteY224" fmla="*/ 506127 h 2328426"/>
                <a:gd name="connsiteX225" fmla="*/ 1614631 w 1976812"/>
                <a:gd name="connsiteY225" fmla="*/ 550831 h 2328426"/>
                <a:gd name="connsiteX226" fmla="*/ 1579680 w 1976812"/>
                <a:gd name="connsiteY226" fmla="*/ 576028 h 2328426"/>
                <a:gd name="connsiteX227" fmla="*/ 1569114 w 1976812"/>
                <a:gd name="connsiteY227" fmla="*/ 582530 h 2328426"/>
                <a:gd name="connsiteX228" fmla="*/ 1539041 w 1976812"/>
                <a:gd name="connsiteY228" fmla="*/ 604476 h 2328426"/>
                <a:gd name="connsiteX229" fmla="*/ 1495149 w 1976812"/>
                <a:gd name="connsiteY229" fmla="*/ 631298 h 2328426"/>
                <a:gd name="connsiteX230" fmla="*/ 1378107 w 1976812"/>
                <a:gd name="connsiteY230" fmla="*/ 650805 h 2328426"/>
                <a:gd name="connsiteX231" fmla="*/ 1300891 w 1976812"/>
                <a:gd name="connsiteY231" fmla="*/ 676002 h 2328426"/>
                <a:gd name="connsiteX232" fmla="*/ 1293576 w 1976812"/>
                <a:gd name="connsiteY232" fmla="*/ 674376 h 2328426"/>
                <a:gd name="connsiteX233" fmla="*/ 1260251 w 1976812"/>
                <a:gd name="connsiteY233" fmla="*/ 676815 h 2328426"/>
                <a:gd name="connsiteX234" fmla="*/ 1220424 w 1976812"/>
                <a:gd name="connsiteY234" fmla="*/ 689819 h 2328426"/>
                <a:gd name="connsiteX235" fmla="*/ 1219611 w 1976812"/>
                <a:gd name="connsiteY235" fmla="*/ 697947 h 2328426"/>
                <a:gd name="connsiteX236" fmla="*/ 1292763 w 1976812"/>
                <a:gd name="connsiteY236" fmla="*/ 696322 h 2328426"/>
                <a:gd name="connsiteX237" fmla="*/ 1300078 w 1976812"/>
                <a:gd name="connsiteY237" fmla="*/ 697134 h 2328426"/>
                <a:gd name="connsiteX238" fmla="*/ 1382171 w 1976812"/>
                <a:gd name="connsiteY238" fmla="*/ 703637 h 2328426"/>
                <a:gd name="connsiteX239" fmla="*/ 1540666 w 1976812"/>
                <a:gd name="connsiteY239" fmla="*/ 728021 h 2328426"/>
                <a:gd name="connsiteX240" fmla="*/ 1646330 w 1976812"/>
                <a:gd name="connsiteY240" fmla="*/ 729646 h 2328426"/>
                <a:gd name="connsiteX241" fmla="*/ 1731674 w 1976812"/>
                <a:gd name="connsiteY241" fmla="*/ 714203 h 2328426"/>
                <a:gd name="connsiteX242" fmla="*/ 1786944 w 1976812"/>
                <a:gd name="connsiteY242" fmla="*/ 698760 h 2328426"/>
                <a:gd name="connsiteX243" fmla="*/ 1801574 w 1976812"/>
                <a:gd name="connsiteY243" fmla="*/ 689819 h 2328426"/>
                <a:gd name="connsiteX244" fmla="*/ 1812953 w 1976812"/>
                <a:gd name="connsiteY244" fmla="*/ 680066 h 2328426"/>
                <a:gd name="connsiteX245" fmla="*/ 1818643 w 1976812"/>
                <a:gd name="connsiteY245" fmla="*/ 676815 h 2328426"/>
                <a:gd name="connsiteX246" fmla="*/ 1764998 w 1976812"/>
                <a:gd name="connsiteY246" fmla="*/ 723144 h 2328426"/>
                <a:gd name="connsiteX247" fmla="*/ 1721920 w 1976812"/>
                <a:gd name="connsiteY247" fmla="*/ 723144 h 2328426"/>
                <a:gd name="connsiteX248" fmla="*/ 1691034 w 1976812"/>
                <a:gd name="connsiteY248" fmla="*/ 728834 h 2328426"/>
                <a:gd name="connsiteX249" fmla="*/ 1649581 w 1976812"/>
                <a:gd name="connsiteY249" fmla="*/ 741838 h 2328426"/>
                <a:gd name="connsiteX250" fmla="*/ 1594311 w 1976812"/>
                <a:gd name="connsiteY250" fmla="*/ 756469 h 2328426"/>
                <a:gd name="connsiteX251" fmla="*/ 1536602 w 1976812"/>
                <a:gd name="connsiteY251" fmla="*/ 742651 h 2328426"/>
                <a:gd name="connsiteX252" fmla="*/ 1361038 w 1976812"/>
                <a:gd name="connsiteY252" fmla="*/ 726395 h 2328426"/>
                <a:gd name="connsiteX253" fmla="*/ 1350471 w 1976812"/>
                <a:gd name="connsiteY253" fmla="*/ 732085 h 2328426"/>
                <a:gd name="connsiteX254" fmla="*/ 1219611 w 1976812"/>
                <a:gd name="connsiteY254" fmla="*/ 720706 h 2328426"/>
                <a:gd name="connsiteX255" fmla="*/ 1036731 w 1976812"/>
                <a:gd name="connsiteY255" fmla="*/ 771099 h 2328426"/>
                <a:gd name="connsiteX256" fmla="*/ 1022101 w 1976812"/>
                <a:gd name="connsiteY256" fmla="*/ 832059 h 2328426"/>
                <a:gd name="connsiteX257" fmla="*/ 1013160 w 1976812"/>
                <a:gd name="connsiteY257" fmla="*/ 1303482 h 2328426"/>
                <a:gd name="connsiteX258" fmla="*/ 1049736 w 1976812"/>
                <a:gd name="connsiteY258" fmla="*/ 1951282 h 2328426"/>
                <a:gd name="connsiteX259" fmla="*/ 1170030 w 1976812"/>
                <a:gd name="connsiteY259" fmla="*/ 2055320 h 2328426"/>
                <a:gd name="connsiteX260" fmla="*/ 1180597 w 1976812"/>
                <a:gd name="connsiteY260" fmla="*/ 2061822 h 2328426"/>
                <a:gd name="connsiteX261" fmla="*/ 1209045 w 1976812"/>
                <a:gd name="connsiteY261" fmla="*/ 2086206 h 2328426"/>
                <a:gd name="connsiteX262" fmla="*/ 1313083 w 1976812"/>
                <a:gd name="connsiteY262" fmla="*/ 2104088 h 2328426"/>
                <a:gd name="connsiteX263" fmla="*/ 1397614 w 1976812"/>
                <a:gd name="connsiteY263" fmla="*/ 2086206 h 2328426"/>
                <a:gd name="connsiteX264" fmla="*/ 1404116 w 1976812"/>
                <a:gd name="connsiteY264" fmla="*/ 2068325 h 2328426"/>
                <a:gd name="connsiteX265" fmla="*/ 1408180 w 1976812"/>
                <a:gd name="connsiteY265" fmla="*/ 2086206 h 2328426"/>
                <a:gd name="connsiteX266" fmla="*/ 1413057 w 1976812"/>
                <a:gd name="connsiteY266" fmla="*/ 2103275 h 2328426"/>
                <a:gd name="connsiteX267" fmla="*/ 1460199 w 1976812"/>
                <a:gd name="connsiteY267" fmla="*/ 2087019 h 2328426"/>
                <a:gd name="connsiteX268" fmla="*/ 1521972 w 1976812"/>
                <a:gd name="connsiteY268" fmla="*/ 2063448 h 2328426"/>
                <a:gd name="connsiteX269" fmla="*/ 1548794 w 1976812"/>
                <a:gd name="connsiteY269" fmla="*/ 2055320 h 2328426"/>
                <a:gd name="connsiteX270" fmla="*/ 1565863 w 1976812"/>
                <a:gd name="connsiteY270" fmla="*/ 2034187 h 2328426"/>
                <a:gd name="connsiteX271" fmla="*/ 1577242 w 1976812"/>
                <a:gd name="connsiteY271" fmla="*/ 2022808 h 2328426"/>
                <a:gd name="connsiteX272" fmla="*/ 1617882 w 1976812"/>
                <a:gd name="connsiteY272" fmla="*/ 2014680 h 2328426"/>
                <a:gd name="connsiteX273" fmla="*/ 1636576 w 1976812"/>
                <a:gd name="connsiteY273" fmla="*/ 2003301 h 2328426"/>
                <a:gd name="connsiteX274" fmla="*/ 1709728 w 1976812"/>
                <a:gd name="connsiteY274" fmla="*/ 1941528 h 2328426"/>
                <a:gd name="connsiteX275" fmla="*/ 1714605 w 1976812"/>
                <a:gd name="connsiteY275" fmla="*/ 1943967 h 2328426"/>
                <a:gd name="connsiteX276" fmla="*/ 1750368 w 1976812"/>
                <a:gd name="connsiteY276" fmla="*/ 1952907 h 2328426"/>
                <a:gd name="connsiteX277" fmla="*/ 1798323 w 1976812"/>
                <a:gd name="connsiteY277" fmla="*/ 1940715 h 2328426"/>
                <a:gd name="connsiteX278" fmla="*/ 1833273 w 1976812"/>
                <a:gd name="connsiteY278" fmla="*/ 1933400 h 2328426"/>
                <a:gd name="connsiteX279" fmla="*/ 1940563 w 1976812"/>
                <a:gd name="connsiteY279" fmla="*/ 1887884 h 2328426"/>
                <a:gd name="connsiteX280" fmla="*/ 1961695 w 1976812"/>
                <a:gd name="connsiteY280" fmla="*/ 1876504 h 2328426"/>
                <a:gd name="connsiteX281" fmla="*/ 1926745 w 1976812"/>
                <a:gd name="connsiteY281" fmla="*/ 1909829 h 2328426"/>
                <a:gd name="connsiteX282" fmla="*/ 1764186 w 1976812"/>
                <a:gd name="connsiteY282" fmla="*/ 1962661 h 2328426"/>
                <a:gd name="connsiteX283" fmla="*/ 1719482 w 1976812"/>
                <a:gd name="connsiteY283" fmla="*/ 1990296 h 2328426"/>
                <a:gd name="connsiteX284" fmla="*/ 1756058 w 1976812"/>
                <a:gd name="connsiteY284" fmla="*/ 2002488 h 2328426"/>
                <a:gd name="connsiteX285" fmla="*/ 1788569 w 1976812"/>
                <a:gd name="connsiteY285" fmla="*/ 2014680 h 2328426"/>
                <a:gd name="connsiteX286" fmla="*/ 1839776 w 1976812"/>
                <a:gd name="connsiteY286" fmla="*/ 2024434 h 2328426"/>
                <a:gd name="connsiteX287" fmla="*/ 1887731 w 1976812"/>
                <a:gd name="connsiteY287" fmla="*/ 2041502 h 2328426"/>
                <a:gd name="connsiteX288" fmla="*/ 1908051 w 1976812"/>
                <a:gd name="connsiteY288" fmla="*/ 2056133 h 2328426"/>
                <a:gd name="connsiteX289" fmla="*/ 1921056 w 1976812"/>
                <a:gd name="connsiteY289" fmla="*/ 2061010 h 2328426"/>
                <a:gd name="connsiteX290" fmla="*/ 1931622 w 1976812"/>
                <a:gd name="connsiteY290" fmla="*/ 2079704 h 2328426"/>
                <a:gd name="connsiteX291" fmla="*/ 1939750 w 1976812"/>
                <a:gd name="connsiteY291" fmla="*/ 2091896 h 2328426"/>
                <a:gd name="connsiteX292" fmla="*/ 1920243 w 1976812"/>
                <a:gd name="connsiteY292" fmla="*/ 2104088 h 2328426"/>
                <a:gd name="connsiteX293" fmla="*/ 1907238 w 1976812"/>
                <a:gd name="connsiteY293" fmla="*/ 2091896 h 2328426"/>
                <a:gd name="connsiteX294" fmla="*/ 1886105 w 1976812"/>
                <a:gd name="connsiteY294" fmla="*/ 2091083 h 2328426"/>
                <a:gd name="connsiteX295" fmla="*/ 1856032 w 1976812"/>
                <a:gd name="connsiteY295" fmla="*/ 2091083 h 2328426"/>
                <a:gd name="connsiteX296" fmla="*/ 1854406 w 1976812"/>
                <a:gd name="connsiteY296" fmla="*/ 2071576 h 2328426"/>
                <a:gd name="connsiteX297" fmla="*/ 1861721 w 1976812"/>
                <a:gd name="connsiteY297" fmla="*/ 2079704 h 2328426"/>
                <a:gd name="connsiteX298" fmla="*/ 1873913 w 1976812"/>
                <a:gd name="connsiteY298" fmla="*/ 2082955 h 2328426"/>
                <a:gd name="connsiteX299" fmla="*/ 1883667 w 1976812"/>
                <a:gd name="connsiteY299" fmla="*/ 2054507 h 2328426"/>
                <a:gd name="connsiteX300" fmla="*/ 1836525 w 1976812"/>
                <a:gd name="connsiteY300" fmla="*/ 2030936 h 2328426"/>
                <a:gd name="connsiteX301" fmla="*/ 1761747 w 1976812"/>
                <a:gd name="connsiteY301" fmla="*/ 2018744 h 2328426"/>
                <a:gd name="connsiteX302" fmla="*/ 1648768 w 1976812"/>
                <a:gd name="connsiteY302" fmla="*/ 2017931 h 2328426"/>
                <a:gd name="connsiteX303" fmla="*/ 1491898 w 1976812"/>
                <a:gd name="connsiteY303" fmla="*/ 2095960 h 2328426"/>
                <a:gd name="connsiteX304" fmla="*/ 1374855 w 1976812"/>
                <a:gd name="connsiteY304" fmla="*/ 2128472 h 2328426"/>
                <a:gd name="connsiteX305" fmla="*/ 1353723 w 1976812"/>
                <a:gd name="connsiteY305" fmla="*/ 2136600 h 2328426"/>
                <a:gd name="connsiteX306" fmla="*/ 1400865 w 1976812"/>
                <a:gd name="connsiteY306" fmla="*/ 2189432 h 2328426"/>
                <a:gd name="connsiteX307" fmla="*/ 1463450 w 1976812"/>
                <a:gd name="connsiteY307" fmla="*/ 2215441 h 2328426"/>
                <a:gd name="connsiteX308" fmla="*/ 1501652 w 1976812"/>
                <a:gd name="connsiteY308" fmla="*/ 2226008 h 2328426"/>
                <a:gd name="connsiteX309" fmla="*/ 1524410 w 1976812"/>
                <a:gd name="connsiteY309" fmla="*/ 2233323 h 2328426"/>
                <a:gd name="connsiteX310" fmla="*/ 1565863 w 1976812"/>
                <a:gd name="connsiteY310" fmla="*/ 2247140 h 2328426"/>
                <a:gd name="connsiteX311" fmla="*/ 1600000 w 1976812"/>
                <a:gd name="connsiteY311" fmla="*/ 2275588 h 2328426"/>
                <a:gd name="connsiteX312" fmla="*/ 1603252 w 1976812"/>
                <a:gd name="connsiteY312" fmla="*/ 2299159 h 2328426"/>
                <a:gd name="connsiteX313" fmla="*/ 1609754 w 1976812"/>
                <a:gd name="connsiteY313" fmla="*/ 2311351 h 2328426"/>
                <a:gd name="connsiteX314" fmla="*/ 1589434 w 1976812"/>
                <a:gd name="connsiteY314" fmla="*/ 2316228 h 2328426"/>
                <a:gd name="connsiteX315" fmla="*/ 1548794 w 1976812"/>
                <a:gd name="connsiteY315" fmla="*/ 2302411 h 2328426"/>
                <a:gd name="connsiteX316" fmla="*/ 1507341 w 1976812"/>
                <a:gd name="connsiteY316" fmla="*/ 2290219 h 2328426"/>
                <a:gd name="connsiteX317" fmla="*/ 1489460 w 1976812"/>
                <a:gd name="connsiteY317" fmla="*/ 2282903 h 2328426"/>
                <a:gd name="connsiteX318" fmla="*/ 1452071 w 1976812"/>
                <a:gd name="connsiteY318" fmla="*/ 2270711 h 2328426"/>
                <a:gd name="connsiteX319" fmla="*/ 1426062 w 1976812"/>
                <a:gd name="connsiteY319" fmla="*/ 2270711 h 2328426"/>
                <a:gd name="connsiteX320" fmla="*/ 1388673 w 1976812"/>
                <a:gd name="connsiteY320" fmla="*/ 2258519 h 2328426"/>
                <a:gd name="connsiteX321" fmla="*/ 1285448 w 1976812"/>
                <a:gd name="connsiteY321" fmla="*/ 2201624 h 2328426"/>
                <a:gd name="connsiteX322" fmla="*/ 1274881 w 1976812"/>
                <a:gd name="connsiteY322" fmla="*/ 2195934 h 2328426"/>
                <a:gd name="connsiteX323" fmla="*/ 1227739 w 1976812"/>
                <a:gd name="connsiteY323" fmla="*/ 2166673 h 2328426"/>
                <a:gd name="connsiteX324" fmla="*/ 1158651 w 1976812"/>
                <a:gd name="connsiteY324" fmla="*/ 2127659 h 2328426"/>
                <a:gd name="connsiteX325" fmla="*/ 1120450 w 1976812"/>
                <a:gd name="connsiteY325" fmla="*/ 2107339 h 2328426"/>
                <a:gd name="connsiteX326" fmla="*/ 1105819 w 1976812"/>
                <a:gd name="connsiteY326" fmla="*/ 2095960 h 2328426"/>
                <a:gd name="connsiteX327" fmla="*/ 1083874 w 1976812"/>
                <a:gd name="connsiteY327" fmla="*/ 2083768 h 2328426"/>
                <a:gd name="connsiteX328" fmla="*/ 1055426 w 1976812"/>
                <a:gd name="connsiteY328" fmla="*/ 2069137 h 2328426"/>
                <a:gd name="connsiteX329" fmla="*/ 997717 w 1976812"/>
                <a:gd name="connsiteY329" fmla="*/ 2056946 h 2328426"/>
                <a:gd name="connsiteX330" fmla="*/ 818901 w 1976812"/>
                <a:gd name="connsiteY330" fmla="*/ 2118718 h 2328426"/>
                <a:gd name="connsiteX331" fmla="*/ 666908 w 1976812"/>
                <a:gd name="connsiteY331" fmla="*/ 2199998 h 2328426"/>
                <a:gd name="connsiteX332" fmla="*/ 540112 w 1976812"/>
                <a:gd name="connsiteY332" fmla="*/ 2274775 h 2328426"/>
                <a:gd name="connsiteX333" fmla="*/ 491344 w 1976812"/>
                <a:gd name="connsiteY333" fmla="*/ 2303223 h 2328426"/>
                <a:gd name="connsiteX334" fmla="*/ 467773 w 1976812"/>
                <a:gd name="connsiteY334" fmla="*/ 2307287 h 2328426"/>
                <a:gd name="connsiteX335" fmla="*/ 490531 w 1976812"/>
                <a:gd name="connsiteY335" fmla="*/ 2298347 h 2328426"/>
                <a:gd name="connsiteX336" fmla="*/ 486467 w 1976812"/>
                <a:gd name="connsiteY336" fmla="*/ 2278839 h 2328426"/>
                <a:gd name="connsiteX337" fmla="*/ 451517 w 1976812"/>
                <a:gd name="connsiteY337" fmla="*/ 2291031 h 2328426"/>
                <a:gd name="connsiteX338" fmla="*/ 410877 w 1976812"/>
                <a:gd name="connsiteY338" fmla="*/ 2303223 h 2328426"/>
                <a:gd name="connsiteX339" fmla="*/ 370237 w 1976812"/>
                <a:gd name="connsiteY339" fmla="*/ 2315415 h 2328426"/>
                <a:gd name="connsiteX340" fmla="*/ 317405 w 1976812"/>
                <a:gd name="connsiteY340" fmla="*/ 2317854 h 2328426"/>
                <a:gd name="connsiteX341" fmla="*/ 638460 w 1976812"/>
                <a:gd name="connsiteY341" fmla="*/ 2152856 h 2328426"/>
                <a:gd name="connsiteX342" fmla="*/ 631145 w 1976812"/>
                <a:gd name="connsiteY342" fmla="*/ 2149605 h 2328426"/>
                <a:gd name="connsiteX343" fmla="*/ 625456 w 1976812"/>
                <a:gd name="connsiteY343" fmla="*/ 2160984 h 2328426"/>
                <a:gd name="connsiteX344" fmla="*/ 638460 w 1976812"/>
                <a:gd name="connsiteY344" fmla="*/ 2152856 h 2328426"/>
                <a:gd name="connsiteX345" fmla="*/ 674223 w 1976812"/>
                <a:gd name="connsiteY345" fmla="*/ 674376 h 2328426"/>
                <a:gd name="connsiteX346" fmla="*/ 662031 w 1976812"/>
                <a:gd name="connsiteY346" fmla="*/ 662997 h 2328426"/>
                <a:gd name="connsiteX347" fmla="*/ 604323 w 1976812"/>
                <a:gd name="connsiteY347" fmla="*/ 650805 h 2328426"/>
                <a:gd name="connsiteX348" fmla="*/ 569373 w 1976812"/>
                <a:gd name="connsiteY348" fmla="*/ 662184 h 2328426"/>
                <a:gd name="connsiteX349" fmla="*/ 616515 w 1976812"/>
                <a:gd name="connsiteY349" fmla="*/ 681691 h 2328426"/>
                <a:gd name="connsiteX350" fmla="*/ 674223 w 1976812"/>
                <a:gd name="connsiteY350" fmla="*/ 674376 h 232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</a:cxnLst>
              <a:rect l="l" t="t" r="r" b="b"/>
              <a:pathLst>
                <a:path w="1976812" h="2328426">
                  <a:moveTo>
                    <a:pt x="317405" y="2317854"/>
                  </a:moveTo>
                  <a:cubicBezTo>
                    <a:pt x="317405" y="2311351"/>
                    <a:pt x="321469" y="2308913"/>
                    <a:pt x="325533" y="2311351"/>
                  </a:cubicBezTo>
                  <a:cubicBezTo>
                    <a:pt x="330410" y="2314603"/>
                    <a:pt x="333661" y="2307287"/>
                    <a:pt x="333661" y="2295908"/>
                  </a:cubicBezTo>
                  <a:cubicBezTo>
                    <a:pt x="333661" y="2284529"/>
                    <a:pt x="328784" y="2274775"/>
                    <a:pt x="323908" y="2274775"/>
                  </a:cubicBezTo>
                  <a:cubicBezTo>
                    <a:pt x="301962" y="2274775"/>
                    <a:pt x="358045" y="2252017"/>
                    <a:pt x="392995" y="2247140"/>
                  </a:cubicBezTo>
                  <a:cubicBezTo>
                    <a:pt x="414128" y="2243889"/>
                    <a:pt x="432822" y="2238200"/>
                    <a:pt x="435261" y="2234136"/>
                  </a:cubicBezTo>
                  <a:cubicBezTo>
                    <a:pt x="437699" y="2230884"/>
                    <a:pt x="453955" y="2225195"/>
                    <a:pt x="471837" y="2221944"/>
                  </a:cubicBezTo>
                  <a:cubicBezTo>
                    <a:pt x="489718" y="2218692"/>
                    <a:pt x="505974" y="2213816"/>
                    <a:pt x="508413" y="2209752"/>
                  </a:cubicBezTo>
                  <a:cubicBezTo>
                    <a:pt x="510851" y="2206500"/>
                    <a:pt x="524669" y="2200811"/>
                    <a:pt x="539299" y="2198372"/>
                  </a:cubicBezTo>
                  <a:cubicBezTo>
                    <a:pt x="557181" y="2195121"/>
                    <a:pt x="570998" y="2186180"/>
                    <a:pt x="577500" y="2172363"/>
                  </a:cubicBezTo>
                  <a:cubicBezTo>
                    <a:pt x="591318" y="2147166"/>
                    <a:pt x="584003" y="2140664"/>
                    <a:pt x="533609" y="2133349"/>
                  </a:cubicBezTo>
                  <a:cubicBezTo>
                    <a:pt x="496221" y="2127659"/>
                    <a:pt x="437699" y="2108152"/>
                    <a:pt x="405187" y="2091083"/>
                  </a:cubicBezTo>
                  <a:cubicBezTo>
                    <a:pt x="393808" y="2084581"/>
                    <a:pt x="379991" y="2079704"/>
                    <a:pt x="374301" y="2079704"/>
                  </a:cubicBezTo>
                  <a:cubicBezTo>
                    <a:pt x="368611" y="2079704"/>
                    <a:pt x="348291" y="2069137"/>
                    <a:pt x="327972" y="2055320"/>
                  </a:cubicBezTo>
                  <a:cubicBezTo>
                    <a:pt x="308464" y="2042315"/>
                    <a:pt x="288957" y="2030936"/>
                    <a:pt x="284893" y="2030936"/>
                  </a:cubicBezTo>
                  <a:cubicBezTo>
                    <a:pt x="281642" y="2030936"/>
                    <a:pt x="276765" y="2026059"/>
                    <a:pt x="275140" y="2021182"/>
                  </a:cubicBezTo>
                  <a:cubicBezTo>
                    <a:pt x="271076" y="2008990"/>
                    <a:pt x="208490" y="2008990"/>
                    <a:pt x="193860" y="2021182"/>
                  </a:cubicBezTo>
                  <a:cubicBezTo>
                    <a:pt x="178417" y="2033374"/>
                    <a:pt x="105265" y="2044754"/>
                    <a:pt x="77630" y="2038251"/>
                  </a:cubicBezTo>
                  <a:cubicBezTo>
                    <a:pt x="58123" y="2034187"/>
                    <a:pt x="62187" y="2032562"/>
                    <a:pt x="97950" y="2031749"/>
                  </a:cubicBezTo>
                  <a:cubicBezTo>
                    <a:pt x="122334" y="2030936"/>
                    <a:pt x="153220" y="2025246"/>
                    <a:pt x="166225" y="2018744"/>
                  </a:cubicBezTo>
                  <a:cubicBezTo>
                    <a:pt x="178417" y="2012242"/>
                    <a:pt x="196298" y="2006552"/>
                    <a:pt x="204426" y="2006552"/>
                  </a:cubicBezTo>
                  <a:cubicBezTo>
                    <a:pt x="214180" y="2006552"/>
                    <a:pt x="217431" y="2002488"/>
                    <a:pt x="214993" y="1994360"/>
                  </a:cubicBezTo>
                  <a:cubicBezTo>
                    <a:pt x="211741" y="1987858"/>
                    <a:pt x="203613" y="1982168"/>
                    <a:pt x="195485" y="1982168"/>
                  </a:cubicBezTo>
                  <a:cubicBezTo>
                    <a:pt x="186545" y="1982168"/>
                    <a:pt x="178417" y="1978917"/>
                    <a:pt x="175165" y="1974853"/>
                  </a:cubicBezTo>
                  <a:cubicBezTo>
                    <a:pt x="172727" y="1970789"/>
                    <a:pt x="149969" y="1964287"/>
                    <a:pt x="123959" y="1961848"/>
                  </a:cubicBezTo>
                  <a:cubicBezTo>
                    <a:pt x="98762" y="1958597"/>
                    <a:pt x="64625" y="1950469"/>
                    <a:pt x="49182" y="1943967"/>
                  </a:cubicBezTo>
                  <a:cubicBezTo>
                    <a:pt x="13419" y="1927711"/>
                    <a:pt x="-21532" y="1900888"/>
                    <a:pt x="-6901" y="1900888"/>
                  </a:cubicBezTo>
                  <a:cubicBezTo>
                    <a:pt x="-399" y="1900888"/>
                    <a:pt x="13419" y="1908203"/>
                    <a:pt x="24798" y="1917144"/>
                  </a:cubicBezTo>
                  <a:cubicBezTo>
                    <a:pt x="36177" y="1926085"/>
                    <a:pt x="53246" y="1933400"/>
                    <a:pt x="62999" y="1933400"/>
                  </a:cubicBezTo>
                  <a:cubicBezTo>
                    <a:pt x="72753" y="1933400"/>
                    <a:pt x="82507" y="1936651"/>
                    <a:pt x="85758" y="1940715"/>
                  </a:cubicBezTo>
                  <a:cubicBezTo>
                    <a:pt x="88196" y="1944779"/>
                    <a:pt x="113393" y="1951282"/>
                    <a:pt x="142654" y="1953720"/>
                  </a:cubicBezTo>
                  <a:cubicBezTo>
                    <a:pt x="171914" y="1956971"/>
                    <a:pt x="197924" y="1962661"/>
                    <a:pt x="200362" y="1966725"/>
                  </a:cubicBezTo>
                  <a:cubicBezTo>
                    <a:pt x="207677" y="1979730"/>
                    <a:pt x="227997" y="1974853"/>
                    <a:pt x="228810" y="1960223"/>
                  </a:cubicBezTo>
                  <a:cubicBezTo>
                    <a:pt x="228810" y="1948843"/>
                    <a:pt x="230436" y="1948031"/>
                    <a:pt x="233687" y="1957784"/>
                  </a:cubicBezTo>
                  <a:cubicBezTo>
                    <a:pt x="242628" y="1978917"/>
                    <a:pt x="307652" y="2030936"/>
                    <a:pt x="325533" y="2030936"/>
                  </a:cubicBezTo>
                  <a:cubicBezTo>
                    <a:pt x="330410" y="2030936"/>
                    <a:pt x="333661" y="2034187"/>
                    <a:pt x="333661" y="2037438"/>
                  </a:cubicBezTo>
                  <a:cubicBezTo>
                    <a:pt x="333661" y="2043941"/>
                    <a:pt x="408439" y="2079704"/>
                    <a:pt x="422256" y="2079704"/>
                  </a:cubicBezTo>
                  <a:cubicBezTo>
                    <a:pt x="425507" y="2079704"/>
                    <a:pt x="440138" y="2085393"/>
                    <a:pt x="454768" y="2092709"/>
                  </a:cubicBezTo>
                  <a:cubicBezTo>
                    <a:pt x="469398" y="2100024"/>
                    <a:pt x="493782" y="2104088"/>
                    <a:pt x="511664" y="2102462"/>
                  </a:cubicBezTo>
                  <a:cubicBezTo>
                    <a:pt x="529545" y="2100837"/>
                    <a:pt x="546614" y="2104088"/>
                    <a:pt x="552304" y="2109777"/>
                  </a:cubicBezTo>
                  <a:cubicBezTo>
                    <a:pt x="558806" y="2117093"/>
                    <a:pt x="585628" y="2120344"/>
                    <a:pt x="631958" y="2120344"/>
                  </a:cubicBezTo>
                  <a:cubicBezTo>
                    <a:pt x="700233" y="2120344"/>
                    <a:pt x="702671" y="2119531"/>
                    <a:pt x="751439" y="2086206"/>
                  </a:cubicBezTo>
                  <a:cubicBezTo>
                    <a:pt x="778262" y="2067512"/>
                    <a:pt x="809961" y="2043941"/>
                    <a:pt x="821340" y="2034187"/>
                  </a:cubicBezTo>
                  <a:cubicBezTo>
                    <a:pt x="870921" y="1988670"/>
                    <a:pt x="883113" y="1975666"/>
                    <a:pt x="892053" y="1960223"/>
                  </a:cubicBezTo>
                  <a:cubicBezTo>
                    <a:pt x="905871" y="1935839"/>
                    <a:pt x="922127" y="1848056"/>
                    <a:pt x="921314" y="1799289"/>
                  </a:cubicBezTo>
                  <a:cubicBezTo>
                    <a:pt x="920501" y="1735890"/>
                    <a:pt x="903432" y="1459539"/>
                    <a:pt x="898556" y="1440845"/>
                  </a:cubicBezTo>
                  <a:cubicBezTo>
                    <a:pt x="896930" y="1431904"/>
                    <a:pt x="892866" y="1342496"/>
                    <a:pt x="890428" y="1241709"/>
                  </a:cubicBezTo>
                  <a:cubicBezTo>
                    <a:pt x="883925" y="971860"/>
                    <a:pt x="878236" y="844251"/>
                    <a:pt x="870921" y="828808"/>
                  </a:cubicBezTo>
                  <a:cubicBezTo>
                    <a:pt x="867669" y="821493"/>
                    <a:pt x="857103" y="801173"/>
                    <a:pt x="848975" y="783291"/>
                  </a:cubicBezTo>
                  <a:cubicBezTo>
                    <a:pt x="840847" y="765410"/>
                    <a:pt x="820527" y="738587"/>
                    <a:pt x="805084" y="722331"/>
                  </a:cubicBezTo>
                  <a:lnTo>
                    <a:pt x="776636" y="693883"/>
                  </a:lnTo>
                  <a:lnTo>
                    <a:pt x="577500" y="694696"/>
                  </a:lnTo>
                  <a:cubicBezTo>
                    <a:pt x="449078" y="695509"/>
                    <a:pt x="371863" y="698760"/>
                    <a:pt x="362109" y="704450"/>
                  </a:cubicBezTo>
                  <a:cubicBezTo>
                    <a:pt x="306026" y="735336"/>
                    <a:pt x="283268" y="741838"/>
                    <a:pt x="257258" y="731272"/>
                  </a:cubicBezTo>
                  <a:cubicBezTo>
                    <a:pt x="243441" y="726395"/>
                    <a:pt x="206865" y="719893"/>
                    <a:pt x="175165" y="717454"/>
                  </a:cubicBezTo>
                  <a:cubicBezTo>
                    <a:pt x="121521" y="713390"/>
                    <a:pt x="68689" y="695509"/>
                    <a:pt x="55684" y="677627"/>
                  </a:cubicBezTo>
                  <a:cubicBezTo>
                    <a:pt x="45931" y="663810"/>
                    <a:pt x="55684" y="662997"/>
                    <a:pt x="69502" y="676815"/>
                  </a:cubicBezTo>
                  <a:cubicBezTo>
                    <a:pt x="76817" y="684130"/>
                    <a:pt x="91447" y="689819"/>
                    <a:pt x="102826" y="689819"/>
                  </a:cubicBezTo>
                  <a:cubicBezTo>
                    <a:pt x="113393" y="689819"/>
                    <a:pt x="122334" y="693883"/>
                    <a:pt x="122334" y="697947"/>
                  </a:cubicBezTo>
                  <a:cubicBezTo>
                    <a:pt x="122334" y="702824"/>
                    <a:pt x="136151" y="706075"/>
                    <a:pt x="153220" y="705262"/>
                  </a:cubicBezTo>
                  <a:cubicBezTo>
                    <a:pt x="169476" y="705262"/>
                    <a:pt x="209303" y="706888"/>
                    <a:pt x="241002" y="710139"/>
                  </a:cubicBezTo>
                  <a:cubicBezTo>
                    <a:pt x="285706" y="715016"/>
                    <a:pt x="304400" y="713390"/>
                    <a:pt x="326346" y="703637"/>
                  </a:cubicBezTo>
                  <a:cubicBezTo>
                    <a:pt x="375927" y="680879"/>
                    <a:pt x="393808" y="678440"/>
                    <a:pt x="478339" y="680879"/>
                  </a:cubicBezTo>
                  <a:lnTo>
                    <a:pt x="561245" y="683317"/>
                  </a:lnTo>
                  <a:lnTo>
                    <a:pt x="561245" y="662184"/>
                  </a:lnTo>
                  <a:cubicBezTo>
                    <a:pt x="561245" y="641051"/>
                    <a:pt x="561245" y="641051"/>
                    <a:pt x="490531" y="639426"/>
                  </a:cubicBezTo>
                  <a:cubicBezTo>
                    <a:pt x="450704" y="639426"/>
                    <a:pt x="414128" y="638613"/>
                    <a:pt x="409251" y="638613"/>
                  </a:cubicBezTo>
                  <a:cubicBezTo>
                    <a:pt x="403562" y="639426"/>
                    <a:pt x="398685" y="636175"/>
                    <a:pt x="398685" y="632923"/>
                  </a:cubicBezTo>
                  <a:cubicBezTo>
                    <a:pt x="398685" y="628859"/>
                    <a:pt x="386493" y="623983"/>
                    <a:pt x="372675" y="620731"/>
                  </a:cubicBezTo>
                  <a:cubicBezTo>
                    <a:pt x="358045" y="618293"/>
                    <a:pt x="338538" y="612603"/>
                    <a:pt x="329597" y="608540"/>
                  </a:cubicBezTo>
                  <a:cubicBezTo>
                    <a:pt x="254820" y="575215"/>
                    <a:pt x="235313" y="567900"/>
                    <a:pt x="222308" y="567900"/>
                  </a:cubicBezTo>
                  <a:cubicBezTo>
                    <a:pt x="213367" y="567900"/>
                    <a:pt x="203613" y="564648"/>
                    <a:pt x="199549" y="560584"/>
                  </a:cubicBezTo>
                  <a:cubicBezTo>
                    <a:pt x="194673" y="556520"/>
                    <a:pt x="184106" y="551644"/>
                    <a:pt x="175165" y="549205"/>
                  </a:cubicBezTo>
                  <a:cubicBezTo>
                    <a:pt x="165412" y="546767"/>
                    <a:pt x="171101" y="545141"/>
                    <a:pt x="188170" y="544328"/>
                  </a:cubicBezTo>
                  <a:cubicBezTo>
                    <a:pt x="204426" y="544328"/>
                    <a:pt x="227997" y="548392"/>
                    <a:pt x="241002" y="554895"/>
                  </a:cubicBezTo>
                  <a:cubicBezTo>
                    <a:pt x="254007" y="560584"/>
                    <a:pt x="274327" y="567900"/>
                    <a:pt x="286519" y="571151"/>
                  </a:cubicBezTo>
                  <a:cubicBezTo>
                    <a:pt x="307652" y="576028"/>
                    <a:pt x="307652" y="576028"/>
                    <a:pt x="299524" y="546767"/>
                  </a:cubicBezTo>
                  <a:cubicBezTo>
                    <a:pt x="291396" y="515881"/>
                    <a:pt x="296272" y="497999"/>
                    <a:pt x="305213" y="526447"/>
                  </a:cubicBezTo>
                  <a:cubicBezTo>
                    <a:pt x="307652" y="536200"/>
                    <a:pt x="313341" y="543516"/>
                    <a:pt x="317405" y="543516"/>
                  </a:cubicBezTo>
                  <a:cubicBezTo>
                    <a:pt x="320656" y="543516"/>
                    <a:pt x="325533" y="551644"/>
                    <a:pt x="327972" y="562210"/>
                  </a:cubicBezTo>
                  <a:cubicBezTo>
                    <a:pt x="332848" y="580904"/>
                    <a:pt x="376739" y="606914"/>
                    <a:pt x="432010" y="623983"/>
                  </a:cubicBezTo>
                  <a:cubicBezTo>
                    <a:pt x="453955" y="631298"/>
                    <a:pt x="472650" y="630485"/>
                    <a:pt x="507600" y="622357"/>
                  </a:cubicBezTo>
                  <a:lnTo>
                    <a:pt x="553929" y="611791"/>
                  </a:lnTo>
                  <a:lnTo>
                    <a:pt x="533609" y="589845"/>
                  </a:lnTo>
                  <a:cubicBezTo>
                    <a:pt x="522230" y="577653"/>
                    <a:pt x="509225" y="567900"/>
                    <a:pt x="504349" y="567900"/>
                  </a:cubicBezTo>
                  <a:cubicBezTo>
                    <a:pt x="500285" y="567900"/>
                    <a:pt x="496221" y="563023"/>
                    <a:pt x="496221" y="556520"/>
                  </a:cubicBezTo>
                  <a:cubicBezTo>
                    <a:pt x="496221" y="543516"/>
                    <a:pt x="438512" y="494748"/>
                    <a:pt x="422256" y="494748"/>
                  </a:cubicBezTo>
                  <a:cubicBezTo>
                    <a:pt x="398685" y="494748"/>
                    <a:pt x="350730" y="466300"/>
                    <a:pt x="346666" y="450857"/>
                  </a:cubicBezTo>
                  <a:cubicBezTo>
                    <a:pt x="344227" y="441103"/>
                    <a:pt x="331223" y="420783"/>
                    <a:pt x="317405" y="405340"/>
                  </a:cubicBezTo>
                  <a:cubicBezTo>
                    <a:pt x="299524" y="385020"/>
                    <a:pt x="293021" y="370390"/>
                    <a:pt x="293834" y="349257"/>
                  </a:cubicBezTo>
                  <a:lnTo>
                    <a:pt x="294647" y="319996"/>
                  </a:lnTo>
                  <a:lnTo>
                    <a:pt x="301149" y="351695"/>
                  </a:lnTo>
                  <a:cubicBezTo>
                    <a:pt x="304400" y="369577"/>
                    <a:pt x="312528" y="387458"/>
                    <a:pt x="319031" y="392335"/>
                  </a:cubicBezTo>
                  <a:cubicBezTo>
                    <a:pt x="325533" y="397212"/>
                    <a:pt x="340976" y="416719"/>
                    <a:pt x="352355" y="436226"/>
                  </a:cubicBezTo>
                  <a:cubicBezTo>
                    <a:pt x="366173" y="456546"/>
                    <a:pt x="380803" y="470364"/>
                    <a:pt x="389744" y="470364"/>
                  </a:cubicBezTo>
                  <a:cubicBezTo>
                    <a:pt x="398685" y="470364"/>
                    <a:pt x="406813" y="474428"/>
                    <a:pt x="408439" y="479305"/>
                  </a:cubicBezTo>
                  <a:cubicBezTo>
                    <a:pt x="410064" y="484181"/>
                    <a:pt x="426320" y="488245"/>
                    <a:pt x="444202" y="489058"/>
                  </a:cubicBezTo>
                  <a:cubicBezTo>
                    <a:pt x="466960" y="489871"/>
                    <a:pt x="476714" y="493935"/>
                    <a:pt x="474275" y="500437"/>
                  </a:cubicBezTo>
                  <a:cubicBezTo>
                    <a:pt x="471837" y="506127"/>
                    <a:pt x="475901" y="513442"/>
                    <a:pt x="483216" y="515881"/>
                  </a:cubicBezTo>
                  <a:cubicBezTo>
                    <a:pt x="490531" y="518319"/>
                    <a:pt x="496221" y="524008"/>
                    <a:pt x="496221" y="528073"/>
                  </a:cubicBezTo>
                  <a:cubicBezTo>
                    <a:pt x="496221" y="537826"/>
                    <a:pt x="527107" y="567900"/>
                    <a:pt x="536861" y="567900"/>
                  </a:cubicBezTo>
                  <a:cubicBezTo>
                    <a:pt x="541737" y="567900"/>
                    <a:pt x="544989" y="573589"/>
                    <a:pt x="544989" y="580092"/>
                  </a:cubicBezTo>
                  <a:cubicBezTo>
                    <a:pt x="544989" y="586594"/>
                    <a:pt x="550678" y="592284"/>
                    <a:pt x="557181" y="592284"/>
                  </a:cubicBezTo>
                  <a:cubicBezTo>
                    <a:pt x="563683" y="592284"/>
                    <a:pt x="569373" y="595535"/>
                    <a:pt x="569373" y="599599"/>
                  </a:cubicBezTo>
                  <a:cubicBezTo>
                    <a:pt x="569373" y="611791"/>
                    <a:pt x="611638" y="635362"/>
                    <a:pt x="646588" y="642677"/>
                  </a:cubicBezTo>
                  <a:cubicBezTo>
                    <a:pt x="664470" y="646741"/>
                    <a:pt x="706735" y="654869"/>
                    <a:pt x="740060" y="661371"/>
                  </a:cubicBezTo>
                  <a:cubicBezTo>
                    <a:pt x="773385" y="667061"/>
                    <a:pt x="814838" y="676002"/>
                    <a:pt x="831906" y="681691"/>
                  </a:cubicBezTo>
                  <a:cubicBezTo>
                    <a:pt x="874172" y="694696"/>
                    <a:pt x="887989" y="688194"/>
                    <a:pt x="881487" y="659746"/>
                  </a:cubicBezTo>
                  <a:cubicBezTo>
                    <a:pt x="874172" y="629672"/>
                    <a:pt x="868482" y="624795"/>
                    <a:pt x="835970" y="615855"/>
                  </a:cubicBezTo>
                  <a:lnTo>
                    <a:pt x="809148" y="609352"/>
                  </a:lnTo>
                  <a:lnTo>
                    <a:pt x="835970" y="611791"/>
                  </a:lnTo>
                  <a:cubicBezTo>
                    <a:pt x="849788" y="612603"/>
                    <a:pt x="861980" y="612603"/>
                    <a:pt x="861980" y="610978"/>
                  </a:cubicBezTo>
                  <a:cubicBezTo>
                    <a:pt x="861980" y="602850"/>
                    <a:pt x="722991" y="477679"/>
                    <a:pt x="706735" y="471989"/>
                  </a:cubicBezTo>
                  <a:cubicBezTo>
                    <a:pt x="702671" y="470364"/>
                    <a:pt x="682351" y="451669"/>
                    <a:pt x="660406" y="431350"/>
                  </a:cubicBezTo>
                  <a:cubicBezTo>
                    <a:pt x="635209" y="406153"/>
                    <a:pt x="621392" y="385833"/>
                    <a:pt x="619766" y="371202"/>
                  </a:cubicBezTo>
                  <a:cubicBezTo>
                    <a:pt x="618140" y="341129"/>
                    <a:pt x="631958" y="341942"/>
                    <a:pt x="638460" y="371202"/>
                  </a:cubicBezTo>
                  <a:cubicBezTo>
                    <a:pt x="644150" y="398838"/>
                    <a:pt x="692918" y="449231"/>
                    <a:pt x="766882" y="502876"/>
                  </a:cubicBezTo>
                  <a:cubicBezTo>
                    <a:pt x="819714" y="541890"/>
                    <a:pt x="821340" y="542703"/>
                    <a:pt x="815650" y="520757"/>
                  </a:cubicBezTo>
                  <a:cubicBezTo>
                    <a:pt x="810774" y="501250"/>
                    <a:pt x="811586" y="500437"/>
                    <a:pt x="822965" y="511004"/>
                  </a:cubicBezTo>
                  <a:cubicBezTo>
                    <a:pt x="829468" y="517506"/>
                    <a:pt x="837596" y="533762"/>
                    <a:pt x="840847" y="545954"/>
                  </a:cubicBezTo>
                  <a:cubicBezTo>
                    <a:pt x="843285" y="558146"/>
                    <a:pt x="849788" y="567900"/>
                    <a:pt x="853852" y="567900"/>
                  </a:cubicBezTo>
                  <a:cubicBezTo>
                    <a:pt x="858729" y="567900"/>
                    <a:pt x="861980" y="572776"/>
                    <a:pt x="861980" y="579279"/>
                  </a:cubicBezTo>
                  <a:cubicBezTo>
                    <a:pt x="861980" y="585781"/>
                    <a:pt x="874172" y="600412"/>
                    <a:pt x="888802" y="611791"/>
                  </a:cubicBezTo>
                  <a:cubicBezTo>
                    <a:pt x="912373" y="631298"/>
                    <a:pt x="915624" y="631298"/>
                    <a:pt x="925378" y="619106"/>
                  </a:cubicBezTo>
                  <a:cubicBezTo>
                    <a:pt x="941634" y="596348"/>
                    <a:pt x="937570" y="537826"/>
                    <a:pt x="917250" y="508565"/>
                  </a:cubicBezTo>
                  <a:cubicBezTo>
                    <a:pt x="906684" y="494748"/>
                    <a:pt x="894492" y="479305"/>
                    <a:pt x="889615" y="474428"/>
                  </a:cubicBezTo>
                  <a:cubicBezTo>
                    <a:pt x="884738" y="470364"/>
                    <a:pt x="868482" y="448418"/>
                    <a:pt x="853039" y="425660"/>
                  </a:cubicBezTo>
                  <a:cubicBezTo>
                    <a:pt x="837596" y="403714"/>
                    <a:pt x="820527" y="380143"/>
                    <a:pt x="814838" y="374454"/>
                  </a:cubicBezTo>
                  <a:cubicBezTo>
                    <a:pt x="809148" y="367951"/>
                    <a:pt x="806710" y="356572"/>
                    <a:pt x="809148" y="348444"/>
                  </a:cubicBezTo>
                  <a:cubicBezTo>
                    <a:pt x="814025" y="332188"/>
                    <a:pt x="806710" y="307804"/>
                    <a:pt x="796143" y="307804"/>
                  </a:cubicBezTo>
                  <a:cubicBezTo>
                    <a:pt x="792079" y="307804"/>
                    <a:pt x="790454" y="317558"/>
                    <a:pt x="792892" y="329750"/>
                  </a:cubicBezTo>
                  <a:cubicBezTo>
                    <a:pt x="796956" y="351695"/>
                    <a:pt x="796956" y="351695"/>
                    <a:pt x="788828" y="333814"/>
                  </a:cubicBezTo>
                  <a:cubicBezTo>
                    <a:pt x="784764" y="323247"/>
                    <a:pt x="783138" y="310243"/>
                    <a:pt x="786390" y="306179"/>
                  </a:cubicBezTo>
                  <a:cubicBezTo>
                    <a:pt x="788828" y="300489"/>
                    <a:pt x="787202" y="299676"/>
                    <a:pt x="782326" y="302927"/>
                  </a:cubicBezTo>
                  <a:cubicBezTo>
                    <a:pt x="777449" y="306179"/>
                    <a:pt x="760380" y="299676"/>
                    <a:pt x="744937" y="289923"/>
                  </a:cubicBezTo>
                  <a:cubicBezTo>
                    <a:pt x="710799" y="267977"/>
                    <a:pt x="701046" y="250908"/>
                    <a:pt x="725430" y="257411"/>
                  </a:cubicBezTo>
                  <a:cubicBezTo>
                    <a:pt x="736809" y="259849"/>
                    <a:pt x="746562" y="256598"/>
                    <a:pt x="753065" y="246844"/>
                  </a:cubicBezTo>
                  <a:cubicBezTo>
                    <a:pt x="763631" y="232214"/>
                    <a:pt x="764444" y="232214"/>
                    <a:pt x="764444" y="250096"/>
                  </a:cubicBezTo>
                  <a:cubicBezTo>
                    <a:pt x="764444" y="267977"/>
                    <a:pt x="791266" y="299676"/>
                    <a:pt x="806710" y="299676"/>
                  </a:cubicBezTo>
                  <a:cubicBezTo>
                    <a:pt x="809961" y="299676"/>
                    <a:pt x="813212" y="303740"/>
                    <a:pt x="813212" y="309430"/>
                  </a:cubicBezTo>
                  <a:cubicBezTo>
                    <a:pt x="813212" y="324060"/>
                    <a:pt x="872546" y="437852"/>
                    <a:pt x="890428" y="457359"/>
                  </a:cubicBezTo>
                  <a:cubicBezTo>
                    <a:pt x="899368" y="467113"/>
                    <a:pt x="915624" y="485807"/>
                    <a:pt x="925378" y="497999"/>
                  </a:cubicBezTo>
                  <a:cubicBezTo>
                    <a:pt x="940821" y="518319"/>
                    <a:pt x="944072" y="519132"/>
                    <a:pt x="948136" y="506940"/>
                  </a:cubicBezTo>
                  <a:cubicBezTo>
                    <a:pt x="951388" y="498812"/>
                    <a:pt x="949762" y="476053"/>
                    <a:pt x="944072" y="454921"/>
                  </a:cubicBezTo>
                  <a:cubicBezTo>
                    <a:pt x="939196" y="434601"/>
                    <a:pt x="935132" y="384207"/>
                    <a:pt x="935944" y="343567"/>
                  </a:cubicBezTo>
                  <a:lnTo>
                    <a:pt x="936757" y="268790"/>
                  </a:lnTo>
                  <a:lnTo>
                    <a:pt x="895305" y="230588"/>
                  </a:lnTo>
                  <a:cubicBezTo>
                    <a:pt x="872546" y="209456"/>
                    <a:pt x="853852" y="189136"/>
                    <a:pt x="853852" y="185072"/>
                  </a:cubicBezTo>
                  <a:cubicBezTo>
                    <a:pt x="853852" y="181821"/>
                    <a:pt x="870921" y="195638"/>
                    <a:pt x="892053" y="216771"/>
                  </a:cubicBezTo>
                  <a:cubicBezTo>
                    <a:pt x="925378" y="249283"/>
                    <a:pt x="931068" y="252534"/>
                    <a:pt x="933506" y="238716"/>
                  </a:cubicBezTo>
                  <a:cubicBezTo>
                    <a:pt x="935132" y="229776"/>
                    <a:pt x="939196" y="215145"/>
                    <a:pt x="944072" y="206204"/>
                  </a:cubicBezTo>
                  <a:cubicBezTo>
                    <a:pt x="948136" y="197264"/>
                    <a:pt x="952200" y="131427"/>
                    <a:pt x="953826" y="59901"/>
                  </a:cubicBezTo>
                  <a:cubicBezTo>
                    <a:pt x="955452" y="-39261"/>
                    <a:pt x="956264" y="-22192"/>
                    <a:pt x="957890" y="128176"/>
                  </a:cubicBezTo>
                  <a:cubicBezTo>
                    <a:pt x="959516" y="302927"/>
                    <a:pt x="961141" y="324873"/>
                    <a:pt x="971708" y="315932"/>
                  </a:cubicBezTo>
                  <a:cubicBezTo>
                    <a:pt x="978210" y="310243"/>
                    <a:pt x="984712" y="292361"/>
                    <a:pt x="984712" y="276105"/>
                  </a:cubicBezTo>
                  <a:cubicBezTo>
                    <a:pt x="985525" y="259849"/>
                    <a:pt x="987151" y="253347"/>
                    <a:pt x="989589" y="260662"/>
                  </a:cubicBezTo>
                  <a:cubicBezTo>
                    <a:pt x="993653" y="277731"/>
                    <a:pt x="1005032" y="280169"/>
                    <a:pt x="1009909" y="265539"/>
                  </a:cubicBezTo>
                  <a:cubicBezTo>
                    <a:pt x="1012347" y="258224"/>
                    <a:pt x="1014786" y="258224"/>
                    <a:pt x="1019663" y="265539"/>
                  </a:cubicBezTo>
                  <a:cubicBezTo>
                    <a:pt x="1022914" y="271228"/>
                    <a:pt x="1021288" y="275292"/>
                    <a:pt x="1017224" y="275292"/>
                  </a:cubicBezTo>
                  <a:cubicBezTo>
                    <a:pt x="1005032" y="275292"/>
                    <a:pt x="1005845" y="298051"/>
                    <a:pt x="1018850" y="302115"/>
                  </a:cubicBezTo>
                  <a:cubicBezTo>
                    <a:pt x="1023727" y="303740"/>
                    <a:pt x="1021288" y="304553"/>
                    <a:pt x="1012347" y="302927"/>
                  </a:cubicBezTo>
                  <a:cubicBezTo>
                    <a:pt x="992027" y="299676"/>
                    <a:pt x="963580" y="328937"/>
                    <a:pt x="956264" y="360636"/>
                  </a:cubicBezTo>
                  <a:cubicBezTo>
                    <a:pt x="944072" y="411842"/>
                    <a:pt x="940821" y="440290"/>
                    <a:pt x="948949" y="435414"/>
                  </a:cubicBezTo>
                  <a:cubicBezTo>
                    <a:pt x="958703" y="428911"/>
                    <a:pt x="967644" y="473615"/>
                    <a:pt x="967644" y="529698"/>
                  </a:cubicBezTo>
                  <a:cubicBezTo>
                    <a:pt x="967644" y="574402"/>
                    <a:pt x="985525" y="582530"/>
                    <a:pt x="1002594" y="545954"/>
                  </a:cubicBezTo>
                  <a:cubicBezTo>
                    <a:pt x="1007471" y="532949"/>
                    <a:pt x="1029416" y="505314"/>
                    <a:pt x="1050549" y="483369"/>
                  </a:cubicBezTo>
                  <a:cubicBezTo>
                    <a:pt x="1088750" y="444354"/>
                    <a:pt x="1088750" y="443541"/>
                    <a:pt x="1077371" y="416719"/>
                  </a:cubicBezTo>
                  <a:cubicBezTo>
                    <a:pt x="1070869" y="401276"/>
                    <a:pt x="1069243" y="389084"/>
                    <a:pt x="1072494" y="389084"/>
                  </a:cubicBezTo>
                  <a:cubicBezTo>
                    <a:pt x="1076558" y="389084"/>
                    <a:pt x="1081435" y="397212"/>
                    <a:pt x="1083874" y="406153"/>
                  </a:cubicBezTo>
                  <a:cubicBezTo>
                    <a:pt x="1087125" y="417532"/>
                    <a:pt x="1092814" y="422409"/>
                    <a:pt x="1100130" y="419158"/>
                  </a:cubicBezTo>
                  <a:cubicBezTo>
                    <a:pt x="1109070" y="415906"/>
                    <a:pt x="1110696" y="419158"/>
                    <a:pt x="1108258" y="430537"/>
                  </a:cubicBezTo>
                  <a:cubicBezTo>
                    <a:pt x="1103381" y="447605"/>
                    <a:pt x="1118011" y="450857"/>
                    <a:pt x="1138331" y="438665"/>
                  </a:cubicBezTo>
                  <a:cubicBezTo>
                    <a:pt x="1144834" y="433788"/>
                    <a:pt x="1152961" y="432975"/>
                    <a:pt x="1157025" y="435414"/>
                  </a:cubicBezTo>
                  <a:cubicBezTo>
                    <a:pt x="1161089" y="437852"/>
                    <a:pt x="1148085" y="449231"/>
                    <a:pt x="1128578" y="460610"/>
                  </a:cubicBezTo>
                  <a:cubicBezTo>
                    <a:pt x="1087125" y="484994"/>
                    <a:pt x="1032667" y="539452"/>
                    <a:pt x="1032667" y="555708"/>
                  </a:cubicBezTo>
                  <a:cubicBezTo>
                    <a:pt x="1032667" y="562210"/>
                    <a:pt x="1029416" y="567900"/>
                    <a:pt x="1025352" y="567900"/>
                  </a:cubicBezTo>
                  <a:cubicBezTo>
                    <a:pt x="1013160" y="567900"/>
                    <a:pt x="992840" y="606101"/>
                    <a:pt x="987151" y="640239"/>
                  </a:cubicBezTo>
                  <a:cubicBezTo>
                    <a:pt x="980648" y="681691"/>
                    <a:pt x="988776" y="682504"/>
                    <a:pt x="1044047" y="645928"/>
                  </a:cubicBezTo>
                  <a:cubicBezTo>
                    <a:pt x="1066805" y="631298"/>
                    <a:pt x="1099317" y="612603"/>
                    <a:pt x="1116386" y="604476"/>
                  </a:cubicBezTo>
                  <a:cubicBezTo>
                    <a:pt x="1135080" y="595535"/>
                    <a:pt x="1148897" y="582530"/>
                    <a:pt x="1151336" y="571151"/>
                  </a:cubicBezTo>
                  <a:cubicBezTo>
                    <a:pt x="1153774" y="560584"/>
                    <a:pt x="1159464" y="553269"/>
                    <a:pt x="1162715" y="555708"/>
                  </a:cubicBezTo>
                  <a:cubicBezTo>
                    <a:pt x="1165966" y="558146"/>
                    <a:pt x="1171656" y="546767"/>
                    <a:pt x="1174094" y="531324"/>
                  </a:cubicBezTo>
                  <a:cubicBezTo>
                    <a:pt x="1177345" y="515068"/>
                    <a:pt x="1183035" y="504501"/>
                    <a:pt x="1187099" y="506940"/>
                  </a:cubicBezTo>
                  <a:cubicBezTo>
                    <a:pt x="1191976" y="510191"/>
                    <a:pt x="1191976" y="518319"/>
                    <a:pt x="1187099" y="527260"/>
                  </a:cubicBezTo>
                  <a:cubicBezTo>
                    <a:pt x="1182222" y="536200"/>
                    <a:pt x="1175720" y="550831"/>
                    <a:pt x="1170843" y="559772"/>
                  </a:cubicBezTo>
                  <a:cubicBezTo>
                    <a:pt x="1165966" y="570338"/>
                    <a:pt x="1165966" y="576840"/>
                    <a:pt x="1171656" y="580904"/>
                  </a:cubicBezTo>
                  <a:cubicBezTo>
                    <a:pt x="1180597" y="585781"/>
                    <a:pt x="1110696" y="623983"/>
                    <a:pt x="1092002" y="624795"/>
                  </a:cubicBezTo>
                  <a:cubicBezTo>
                    <a:pt x="1086312" y="624795"/>
                    <a:pt x="1081435" y="628859"/>
                    <a:pt x="1081435" y="632923"/>
                  </a:cubicBezTo>
                  <a:cubicBezTo>
                    <a:pt x="1081435" y="637800"/>
                    <a:pt x="1076558" y="641051"/>
                    <a:pt x="1070056" y="641051"/>
                  </a:cubicBezTo>
                  <a:cubicBezTo>
                    <a:pt x="1064367" y="641051"/>
                    <a:pt x="1047298" y="650805"/>
                    <a:pt x="1033480" y="663810"/>
                  </a:cubicBezTo>
                  <a:lnTo>
                    <a:pt x="1007471" y="685755"/>
                  </a:lnTo>
                  <a:lnTo>
                    <a:pt x="1032667" y="695509"/>
                  </a:lnTo>
                  <a:cubicBezTo>
                    <a:pt x="1045672" y="700386"/>
                    <a:pt x="1057051" y="702011"/>
                    <a:pt x="1057051" y="697947"/>
                  </a:cubicBezTo>
                  <a:cubicBezTo>
                    <a:pt x="1057051" y="694696"/>
                    <a:pt x="1086312" y="689007"/>
                    <a:pt x="1122075" y="686568"/>
                  </a:cubicBezTo>
                  <a:cubicBezTo>
                    <a:pt x="1157838" y="683317"/>
                    <a:pt x="1197665" y="675189"/>
                    <a:pt x="1209857" y="668687"/>
                  </a:cubicBezTo>
                  <a:cubicBezTo>
                    <a:pt x="1222049" y="662997"/>
                    <a:pt x="1236680" y="657307"/>
                    <a:pt x="1242369" y="657307"/>
                  </a:cubicBezTo>
                  <a:cubicBezTo>
                    <a:pt x="1247246" y="657307"/>
                    <a:pt x="1252123" y="654056"/>
                    <a:pt x="1252123" y="649992"/>
                  </a:cubicBezTo>
                  <a:cubicBezTo>
                    <a:pt x="1252123" y="645928"/>
                    <a:pt x="1273256" y="637800"/>
                    <a:pt x="1299265" y="632923"/>
                  </a:cubicBezTo>
                  <a:cubicBezTo>
                    <a:pt x="1374043" y="617480"/>
                    <a:pt x="1387860" y="609352"/>
                    <a:pt x="1452884" y="546767"/>
                  </a:cubicBezTo>
                  <a:cubicBezTo>
                    <a:pt x="1486209" y="513442"/>
                    <a:pt x="1519533" y="486620"/>
                    <a:pt x="1525223" y="486620"/>
                  </a:cubicBezTo>
                  <a:cubicBezTo>
                    <a:pt x="1531725" y="486620"/>
                    <a:pt x="1536602" y="483369"/>
                    <a:pt x="1536602" y="479305"/>
                  </a:cubicBezTo>
                  <a:cubicBezTo>
                    <a:pt x="1536602" y="475241"/>
                    <a:pt x="1548794" y="469551"/>
                    <a:pt x="1563424" y="467113"/>
                  </a:cubicBezTo>
                  <a:cubicBezTo>
                    <a:pt x="1595124" y="460610"/>
                    <a:pt x="1609754" y="449231"/>
                    <a:pt x="1627636" y="417532"/>
                  </a:cubicBezTo>
                  <a:cubicBezTo>
                    <a:pt x="1634951" y="404527"/>
                    <a:pt x="1644704" y="392335"/>
                    <a:pt x="1649581" y="390710"/>
                  </a:cubicBezTo>
                  <a:cubicBezTo>
                    <a:pt x="1654458" y="389084"/>
                    <a:pt x="1647143" y="406153"/>
                    <a:pt x="1633325" y="428911"/>
                  </a:cubicBezTo>
                  <a:cubicBezTo>
                    <a:pt x="1615444" y="457359"/>
                    <a:pt x="1601626" y="470364"/>
                    <a:pt x="1590247" y="470364"/>
                  </a:cubicBezTo>
                  <a:cubicBezTo>
                    <a:pt x="1570740" y="470364"/>
                    <a:pt x="1511405" y="500437"/>
                    <a:pt x="1502465" y="514255"/>
                  </a:cubicBezTo>
                  <a:cubicBezTo>
                    <a:pt x="1499213" y="519132"/>
                    <a:pt x="1475642" y="544328"/>
                    <a:pt x="1449633" y="570338"/>
                  </a:cubicBezTo>
                  <a:lnTo>
                    <a:pt x="1402490" y="616667"/>
                  </a:lnTo>
                  <a:lnTo>
                    <a:pt x="1435002" y="616667"/>
                  </a:lnTo>
                  <a:cubicBezTo>
                    <a:pt x="1452884" y="615855"/>
                    <a:pt x="1482145" y="609352"/>
                    <a:pt x="1500026" y="600412"/>
                  </a:cubicBezTo>
                  <a:cubicBezTo>
                    <a:pt x="1517908" y="591471"/>
                    <a:pt x="1538228" y="584968"/>
                    <a:pt x="1546356" y="584156"/>
                  </a:cubicBezTo>
                  <a:cubicBezTo>
                    <a:pt x="1553671" y="584156"/>
                    <a:pt x="1571552" y="571151"/>
                    <a:pt x="1586996" y="555708"/>
                  </a:cubicBezTo>
                  <a:cubicBezTo>
                    <a:pt x="1621133" y="520757"/>
                    <a:pt x="1643891" y="497999"/>
                    <a:pt x="1678842" y="463861"/>
                  </a:cubicBezTo>
                  <a:cubicBezTo>
                    <a:pt x="1695911" y="447605"/>
                    <a:pt x="1708915" y="425660"/>
                    <a:pt x="1712166" y="407778"/>
                  </a:cubicBezTo>
                  <a:cubicBezTo>
                    <a:pt x="1719482" y="367138"/>
                    <a:pt x="1741427" y="348444"/>
                    <a:pt x="1778816" y="349257"/>
                  </a:cubicBezTo>
                  <a:lnTo>
                    <a:pt x="1808889" y="349257"/>
                  </a:lnTo>
                  <a:lnTo>
                    <a:pt x="1773126" y="363887"/>
                  </a:lnTo>
                  <a:cubicBezTo>
                    <a:pt x="1734925" y="379330"/>
                    <a:pt x="1728422" y="387458"/>
                    <a:pt x="1719482" y="429724"/>
                  </a:cubicBezTo>
                  <a:cubicBezTo>
                    <a:pt x="1716230" y="445167"/>
                    <a:pt x="1704039" y="466300"/>
                    <a:pt x="1691847" y="476866"/>
                  </a:cubicBezTo>
                  <a:lnTo>
                    <a:pt x="1670714" y="495561"/>
                  </a:lnTo>
                  <a:lnTo>
                    <a:pt x="1691034" y="489871"/>
                  </a:lnTo>
                  <a:cubicBezTo>
                    <a:pt x="1702413" y="486620"/>
                    <a:pt x="1712979" y="480930"/>
                    <a:pt x="1713792" y="477679"/>
                  </a:cubicBezTo>
                  <a:cubicBezTo>
                    <a:pt x="1715418" y="473615"/>
                    <a:pt x="1720294" y="470364"/>
                    <a:pt x="1724358" y="470364"/>
                  </a:cubicBezTo>
                  <a:cubicBezTo>
                    <a:pt x="1741427" y="470364"/>
                    <a:pt x="1721107" y="486620"/>
                    <a:pt x="1680467" y="506127"/>
                  </a:cubicBezTo>
                  <a:cubicBezTo>
                    <a:pt x="1657709" y="516693"/>
                    <a:pt x="1627636" y="537013"/>
                    <a:pt x="1614631" y="550831"/>
                  </a:cubicBezTo>
                  <a:cubicBezTo>
                    <a:pt x="1600813" y="564648"/>
                    <a:pt x="1585370" y="576028"/>
                    <a:pt x="1579680" y="576028"/>
                  </a:cubicBezTo>
                  <a:cubicBezTo>
                    <a:pt x="1573991" y="576028"/>
                    <a:pt x="1569114" y="578466"/>
                    <a:pt x="1569114" y="582530"/>
                  </a:cubicBezTo>
                  <a:cubicBezTo>
                    <a:pt x="1569114" y="585781"/>
                    <a:pt x="1555296" y="595535"/>
                    <a:pt x="1539041" y="604476"/>
                  </a:cubicBezTo>
                  <a:cubicBezTo>
                    <a:pt x="1521972" y="612603"/>
                    <a:pt x="1502465" y="624795"/>
                    <a:pt x="1495149" y="631298"/>
                  </a:cubicBezTo>
                  <a:cubicBezTo>
                    <a:pt x="1481332" y="641864"/>
                    <a:pt x="1421998" y="652431"/>
                    <a:pt x="1378107" y="650805"/>
                  </a:cubicBezTo>
                  <a:cubicBezTo>
                    <a:pt x="1344782" y="649992"/>
                    <a:pt x="1300891" y="664623"/>
                    <a:pt x="1300891" y="676002"/>
                  </a:cubicBezTo>
                  <a:cubicBezTo>
                    <a:pt x="1300891" y="682504"/>
                    <a:pt x="1298452" y="681691"/>
                    <a:pt x="1293576" y="674376"/>
                  </a:cubicBezTo>
                  <a:cubicBezTo>
                    <a:pt x="1287886" y="665435"/>
                    <a:pt x="1282196" y="665435"/>
                    <a:pt x="1260251" y="676815"/>
                  </a:cubicBezTo>
                  <a:cubicBezTo>
                    <a:pt x="1245620" y="684130"/>
                    <a:pt x="1227739" y="689819"/>
                    <a:pt x="1220424" y="689819"/>
                  </a:cubicBezTo>
                  <a:cubicBezTo>
                    <a:pt x="1209045" y="689819"/>
                    <a:pt x="1209045" y="691445"/>
                    <a:pt x="1219611" y="697947"/>
                  </a:cubicBezTo>
                  <a:cubicBezTo>
                    <a:pt x="1237492" y="709326"/>
                    <a:pt x="1292763" y="707701"/>
                    <a:pt x="1292763" y="696322"/>
                  </a:cubicBezTo>
                  <a:cubicBezTo>
                    <a:pt x="1292763" y="689007"/>
                    <a:pt x="1295201" y="689007"/>
                    <a:pt x="1300078" y="697134"/>
                  </a:cubicBezTo>
                  <a:cubicBezTo>
                    <a:pt x="1305768" y="706075"/>
                    <a:pt x="1322836" y="707701"/>
                    <a:pt x="1382171" y="703637"/>
                  </a:cubicBezTo>
                  <a:cubicBezTo>
                    <a:pt x="1458574" y="697947"/>
                    <a:pt x="1506529" y="705262"/>
                    <a:pt x="1540666" y="728021"/>
                  </a:cubicBezTo>
                  <a:cubicBezTo>
                    <a:pt x="1559360" y="740213"/>
                    <a:pt x="1601626" y="741026"/>
                    <a:pt x="1646330" y="729646"/>
                  </a:cubicBezTo>
                  <a:cubicBezTo>
                    <a:pt x="1664211" y="725582"/>
                    <a:pt x="1702413" y="718267"/>
                    <a:pt x="1731674" y="714203"/>
                  </a:cubicBezTo>
                  <a:cubicBezTo>
                    <a:pt x="1760122" y="710139"/>
                    <a:pt x="1785318" y="703637"/>
                    <a:pt x="1786944" y="698760"/>
                  </a:cubicBezTo>
                  <a:cubicBezTo>
                    <a:pt x="1788569" y="693883"/>
                    <a:pt x="1795072" y="689819"/>
                    <a:pt x="1801574" y="689819"/>
                  </a:cubicBezTo>
                  <a:cubicBezTo>
                    <a:pt x="1808077" y="689819"/>
                    <a:pt x="1812953" y="685755"/>
                    <a:pt x="1812953" y="680066"/>
                  </a:cubicBezTo>
                  <a:cubicBezTo>
                    <a:pt x="1812953" y="675189"/>
                    <a:pt x="1815392" y="673563"/>
                    <a:pt x="1818643" y="676815"/>
                  </a:cubicBezTo>
                  <a:cubicBezTo>
                    <a:pt x="1825958" y="684130"/>
                    <a:pt x="1782067" y="722331"/>
                    <a:pt x="1764998" y="723144"/>
                  </a:cubicBezTo>
                  <a:cubicBezTo>
                    <a:pt x="1757683" y="723957"/>
                    <a:pt x="1738176" y="723957"/>
                    <a:pt x="1721920" y="723144"/>
                  </a:cubicBezTo>
                  <a:cubicBezTo>
                    <a:pt x="1704851" y="721518"/>
                    <a:pt x="1691034" y="724770"/>
                    <a:pt x="1691034" y="728834"/>
                  </a:cubicBezTo>
                  <a:cubicBezTo>
                    <a:pt x="1691034" y="732898"/>
                    <a:pt x="1672339" y="738587"/>
                    <a:pt x="1649581" y="741838"/>
                  </a:cubicBezTo>
                  <a:cubicBezTo>
                    <a:pt x="1626823" y="745090"/>
                    <a:pt x="1602439" y="751592"/>
                    <a:pt x="1594311" y="756469"/>
                  </a:cubicBezTo>
                  <a:cubicBezTo>
                    <a:pt x="1583744" y="762971"/>
                    <a:pt x="1570740" y="759720"/>
                    <a:pt x="1536602" y="742651"/>
                  </a:cubicBezTo>
                  <a:cubicBezTo>
                    <a:pt x="1478893" y="714203"/>
                    <a:pt x="1369166" y="703637"/>
                    <a:pt x="1361038" y="726395"/>
                  </a:cubicBezTo>
                  <a:cubicBezTo>
                    <a:pt x="1357787" y="733710"/>
                    <a:pt x="1352910" y="736149"/>
                    <a:pt x="1350471" y="732085"/>
                  </a:cubicBezTo>
                  <a:cubicBezTo>
                    <a:pt x="1348033" y="727208"/>
                    <a:pt x="1291137" y="722331"/>
                    <a:pt x="1219611" y="720706"/>
                  </a:cubicBezTo>
                  <a:cubicBezTo>
                    <a:pt x="1069243" y="717454"/>
                    <a:pt x="1043234" y="724770"/>
                    <a:pt x="1036731" y="771099"/>
                  </a:cubicBezTo>
                  <a:cubicBezTo>
                    <a:pt x="1034293" y="786542"/>
                    <a:pt x="1027791" y="814177"/>
                    <a:pt x="1022101" y="832059"/>
                  </a:cubicBezTo>
                  <a:cubicBezTo>
                    <a:pt x="1014786" y="855630"/>
                    <a:pt x="1012347" y="982427"/>
                    <a:pt x="1013160" y="1303482"/>
                  </a:cubicBezTo>
                  <a:cubicBezTo>
                    <a:pt x="1013973" y="1767589"/>
                    <a:pt x="1021288" y="1894386"/>
                    <a:pt x="1049736" y="1951282"/>
                  </a:cubicBezTo>
                  <a:cubicBezTo>
                    <a:pt x="1063554" y="1978104"/>
                    <a:pt x="1152961" y="2055320"/>
                    <a:pt x="1170030" y="2055320"/>
                  </a:cubicBezTo>
                  <a:cubicBezTo>
                    <a:pt x="1174094" y="2055320"/>
                    <a:pt x="1178971" y="2057758"/>
                    <a:pt x="1180597" y="2061822"/>
                  </a:cubicBezTo>
                  <a:cubicBezTo>
                    <a:pt x="1182222" y="2065073"/>
                    <a:pt x="1194414" y="2075640"/>
                    <a:pt x="1209045" y="2086206"/>
                  </a:cubicBezTo>
                  <a:cubicBezTo>
                    <a:pt x="1231803" y="2101649"/>
                    <a:pt x="1245620" y="2104088"/>
                    <a:pt x="1313083" y="2104088"/>
                  </a:cubicBezTo>
                  <a:cubicBezTo>
                    <a:pt x="1385422" y="2104088"/>
                    <a:pt x="1391111" y="2103275"/>
                    <a:pt x="1397614" y="2086206"/>
                  </a:cubicBezTo>
                  <a:lnTo>
                    <a:pt x="1404116" y="2068325"/>
                  </a:lnTo>
                  <a:lnTo>
                    <a:pt x="1408180" y="2086206"/>
                  </a:lnTo>
                  <a:lnTo>
                    <a:pt x="1413057" y="2103275"/>
                  </a:lnTo>
                  <a:lnTo>
                    <a:pt x="1460199" y="2087019"/>
                  </a:lnTo>
                  <a:cubicBezTo>
                    <a:pt x="1487021" y="2078891"/>
                    <a:pt x="1514657" y="2067512"/>
                    <a:pt x="1521972" y="2063448"/>
                  </a:cubicBezTo>
                  <a:cubicBezTo>
                    <a:pt x="1530100" y="2058571"/>
                    <a:pt x="1541479" y="2055320"/>
                    <a:pt x="1548794" y="2055320"/>
                  </a:cubicBezTo>
                  <a:cubicBezTo>
                    <a:pt x="1555296" y="2055320"/>
                    <a:pt x="1563424" y="2045566"/>
                    <a:pt x="1565863" y="2034187"/>
                  </a:cubicBezTo>
                  <a:cubicBezTo>
                    <a:pt x="1569114" y="2020370"/>
                    <a:pt x="1573178" y="2016306"/>
                    <a:pt x="1577242" y="2022808"/>
                  </a:cubicBezTo>
                  <a:cubicBezTo>
                    <a:pt x="1583744" y="2033374"/>
                    <a:pt x="1617882" y="2026872"/>
                    <a:pt x="1617882" y="2014680"/>
                  </a:cubicBezTo>
                  <a:cubicBezTo>
                    <a:pt x="1617882" y="2011429"/>
                    <a:pt x="1626010" y="2006552"/>
                    <a:pt x="1636576" y="2003301"/>
                  </a:cubicBezTo>
                  <a:cubicBezTo>
                    <a:pt x="1657709" y="1998424"/>
                    <a:pt x="1702413" y="1960223"/>
                    <a:pt x="1709728" y="1941528"/>
                  </a:cubicBezTo>
                  <a:cubicBezTo>
                    <a:pt x="1712979" y="1931775"/>
                    <a:pt x="1714605" y="1932587"/>
                    <a:pt x="1714605" y="1943967"/>
                  </a:cubicBezTo>
                  <a:cubicBezTo>
                    <a:pt x="1715418" y="1956159"/>
                    <a:pt x="1720294" y="1956971"/>
                    <a:pt x="1750368" y="1952907"/>
                  </a:cubicBezTo>
                  <a:cubicBezTo>
                    <a:pt x="1769062" y="1949656"/>
                    <a:pt x="1791008" y="1943967"/>
                    <a:pt x="1798323" y="1940715"/>
                  </a:cubicBezTo>
                  <a:cubicBezTo>
                    <a:pt x="1805638" y="1936651"/>
                    <a:pt x="1821081" y="1933400"/>
                    <a:pt x="1833273" y="1933400"/>
                  </a:cubicBezTo>
                  <a:cubicBezTo>
                    <a:pt x="1856845" y="1933400"/>
                    <a:pt x="1923494" y="1904952"/>
                    <a:pt x="1940563" y="1887884"/>
                  </a:cubicBezTo>
                  <a:cubicBezTo>
                    <a:pt x="1947065" y="1881381"/>
                    <a:pt x="1956819" y="1876504"/>
                    <a:pt x="1961695" y="1876504"/>
                  </a:cubicBezTo>
                  <a:cubicBezTo>
                    <a:pt x="1972262" y="1876504"/>
                    <a:pt x="1967385" y="1880568"/>
                    <a:pt x="1926745" y="1909829"/>
                  </a:cubicBezTo>
                  <a:cubicBezTo>
                    <a:pt x="1900736" y="1928523"/>
                    <a:pt x="1840589" y="1948031"/>
                    <a:pt x="1764186" y="1962661"/>
                  </a:cubicBezTo>
                  <a:cubicBezTo>
                    <a:pt x="1732486" y="1968351"/>
                    <a:pt x="1713792" y="1980543"/>
                    <a:pt x="1719482" y="1990296"/>
                  </a:cubicBezTo>
                  <a:cubicBezTo>
                    <a:pt x="1721920" y="1994360"/>
                    <a:pt x="1738176" y="1999237"/>
                    <a:pt x="1756058" y="2002488"/>
                  </a:cubicBezTo>
                  <a:cubicBezTo>
                    <a:pt x="1773939" y="2005739"/>
                    <a:pt x="1788569" y="2011429"/>
                    <a:pt x="1788569" y="2014680"/>
                  </a:cubicBezTo>
                  <a:cubicBezTo>
                    <a:pt x="1788569" y="2018744"/>
                    <a:pt x="1811328" y="2022808"/>
                    <a:pt x="1839776" y="2024434"/>
                  </a:cubicBezTo>
                  <a:cubicBezTo>
                    <a:pt x="1882854" y="2026872"/>
                    <a:pt x="1890169" y="2029310"/>
                    <a:pt x="1887731" y="2041502"/>
                  </a:cubicBezTo>
                  <a:cubicBezTo>
                    <a:pt x="1886105" y="2052069"/>
                    <a:pt x="1890982" y="2055320"/>
                    <a:pt x="1908051" y="2056133"/>
                  </a:cubicBezTo>
                  <a:cubicBezTo>
                    <a:pt x="1920243" y="2056133"/>
                    <a:pt x="1925932" y="2058571"/>
                    <a:pt x="1921056" y="2061010"/>
                  </a:cubicBezTo>
                  <a:cubicBezTo>
                    <a:pt x="1903174" y="2067512"/>
                    <a:pt x="1909676" y="2079704"/>
                    <a:pt x="1931622" y="2079704"/>
                  </a:cubicBezTo>
                  <a:cubicBezTo>
                    <a:pt x="1950316" y="2079704"/>
                    <a:pt x="1951129" y="2081329"/>
                    <a:pt x="1939750" y="2091896"/>
                  </a:cubicBezTo>
                  <a:cubicBezTo>
                    <a:pt x="1933248" y="2098398"/>
                    <a:pt x="1924307" y="2104088"/>
                    <a:pt x="1920243" y="2104088"/>
                  </a:cubicBezTo>
                  <a:cubicBezTo>
                    <a:pt x="1915366" y="2104088"/>
                    <a:pt x="1910489" y="2098398"/>
                    <a:pt x="1907238" y="2091896"/>
                  </a:cubicBezTo>
                  <a:cubicBezTo>
                    <a:pt x="1901548" y="2076453"/>
                    <a:pt x="1886105" y="2075640"/>
                    <a:pt x="1886105" y="2091083"/>
                  </a:cubicBezTo>
                  <a:cubicBezTo>
                    <a:pt x="1886105" y="2111403"/>
                    <a:pt x="1865785" y="2110590"/>
                    <a:pt x="1856032" y="2091083"/>
                  </a:cubicBezTo>
                  <a:cubicBezTo>
                    <a:pt x="1851155" y="2080517"/>
                    <a:pt x="1850342" y="2071576"/>
                    <a:pt x="1854406" y="2071576"/>
                  </a:cubicBezTo>
                  <a:cubicBezTo>
                    <a:pt x="1858470" y="2071576"/>
                    <a:pt x="1861721" y="2074827"/>
                    <a:pt x="1861721" y="2079704"/>
                  </a:cubicBezTo>
                  <a:cubicBezTo>
                    <a:pt x="1861721" y="2083768"/>
                    <a:pt x="1867411" y="2085393"/>
                    <a:pt x="1873913" y="2082955"/>
                  </a:cubicBezTo>
                  <a:cubicBezTo>
                    <a:pt x="1880416" y="2079704"/>
                    <a:pt x="1884480" y="2069137"/>
                    <a:pt x="1883667" y="2054507"/>
                  </a:cubicBezTo>
                  <a:cubicBezTo>
                    <a:pt x="1882041" y="2031749"/>
                    <a:pt x="1881228" y="2030936"/>
                    <a:pt x="1836525" y="2030936"/>
                  </a:cubicBezTo>
                  <a:cubicBezTo>
                    <a:pt x="1811328" y="2030936"/>
                    <a:pt x="1777190" y="2025246"/>
                    <a:pt x="1761747" y="2018744"/>
                  </a:cubicBezTo>
                  <a:cubicBezTo>
                    <a:pt x="1725171" y="2003301"/>
                    <a:pt x="1663399" y="2003301"/>
                    <a:pt x="1648768" y="2017931"/>
                  </a:cubicBezTo>
                  <a:cubicBezTo>
                    <a:pt x="1639015" y="2026872"/>
                    <a:pt x="1547981" y="2072389"/>
                    <a:pt x="1491898" y="2095960"/>
                  </a:cubicBezTo>
                  <a:cubicBezTo>
                    <a:pt x="1459386" y="2108965"/>
                    <a:pt x="1391111" y="2128472"/>
                    <a:pt x="1374855" y="2128472"/>
                  </a:cubicBezTo>
                  <a:cubicBezTo>
                    <a:pt x="1365915" y="2128472"/>
                    <a:pt x="1356161" y="2132536"/>
                    <a:pt x="1353723" y="2136600"/>
                  </a:cubicBezTo>
                  <a:cubicBezTo>
                    <a:pt x="1342343" y="2155294"/>
                    <a:pt x="1359412" y="2174801"/>
                    <a:pt x="1400865" y="2189432"/>
                  </a:cubicBezTo>
                  <a:cubicBezTo>
                    <a:pt x="1423623" y="2197560"/>
                    <a:pt x="1452071" y="2209752"/>
                    <a:pt x="1463450" y="2215441"/>
                  </a:cubicBezTo>
                  <a:cubicBezTo>
                    <a:pt x="1474829" y="2221131"/>
                    <a:pt x="1491898" y="2226008"/>
                    <a:pt x="1501652" y="2226008"/>
                  </a:cubicBezTo>
                  <a:cubicBezTo>
                    <a:pt x="1511405" y="2226008"/>
                    <a:pt x="1521159" y="2229259"/>
                    <a:pt x="1524410" y="2233323"/>
                  </a:cubicBezTo>
                  <a:cubicBezTo>
                    <a:pt x="1526849" y="2238200"/>
                    <a:pt x="1545543" y="2243889"/>
                    <a:pt x="1565863" y="2247140"/>
                  </a:cubicBezTo>
                  <a:cubicBezTo>
                    <a:pt x="1601626" y="2252017"/>
                    <a:pt x="1603252" y="2253643"/>
                    <a:pt x="1600000" y="2275588"/>
                  </a:cubicBezTo>
                  <a:cubicBezTo>
                    <a:pt x="1597562" y="2288593"/>
                    <a:pt x="1599188" y="2299159"/>
                    <a:pt x="1603252" y="2299159"/>
                  </a:cubicBezTo>
                  <a:cubicBezTo>
                    <a:pt x="1606503" y="2299159"/>
                    <a:pt x="1609754" y="2304849"/>
                    <a:pt x="1609754" y="2311351"/>
                  </a:cubicBezTo>
                  <a:cubicBezTo>
                    <a:pt x="1609754" y="2325169"/>
                    <a:pt x="1596749" y="2327607"/>
                    <a:pt x="1589434" y="2316228"/>
                  </a:cubicBezTo>
                  <a:cubicBezTo>
                    <a:pt x="1586996" y="2311351"/>
                    <a:pt x="1568301" y="2305662"/>
                    <a:pt x="1548794" y="2302411"/>
                  </a:cubicBezTo>
                  <a:cubicBezTo>
                    <a:pt x="1528474" y="2299972"/>
                    <a:pt x="1509780" y="2294283"/>
                    <a:pt x="1507341" y="2290219"/>
                  </a:cubicBezTo>
                  <a:cubicBezTo>
                    <a:pt x="1504903" y="2286155"/>
                    <a:pt x="1496775" y="2282903"/>
                    <a:pt x="1489460" y="2282903"/>
                  </a:cubicBezTo>
                  <a:cubicBezTo>
                    <a:pt x="1482145" y="2282903"/>
                    <a:pt x="1465076" y="2277214"/>
                    <a:pt x="1452071" y="2270711"/>
                  </a:cubicBezTo>
                  <a:cubicBezTo>
                    <a:pt x="1423623" y="2255268"/>
                    <a:pt x="1419559" y="2255268"/>
                    <a:pt x="1426062" y="2270711"/>
                  </a:cubicBezTo>
                  <a:cubicBezTo>
                    <a:pt x="1433377" y="2291031"/>
                    <a:pt x="1415495" y="2284529"/>
                    <a:pt x="1388673" y="2258519"/>
                  </a:cubicBezTo>
                  <a:cubicBezTo>
                    <a:pt x="1365915" y="2235761"/>
                    <a:pt x="1304142" y="2201624"/>
                    <a:pt x="1285448" y="2201624"/>
                  </a:cubicBezTo>
                  <a:cubicBezTo>
                    <a:pt x="1281384" y="2201624"/>
                    <a:pt x="1276507" y="2199185"/>
                    <a:pt x="1274881" y="2195934"/>
                  </a:cubicBezTo>
                  <a:cubicBezTo>
                    <a:pt x="1274068" y="2191870"/>
                    <a:pt x="1252123" y="2178865"/>
                    <a:pt x="1227739" y="2166673"/>
                  </a:cubicBezTo>
                  <a:cubicBezTo>
                    <a:pt x="1203355" y="2153669"/>
                    <a:pt x="1172469" y="2136600"/>
                    <a:pt x="1158651" y="2127659"/>
                  </a:cubicBezTo>
                  <a:cubicBezTo>
                    <a:pt x="1145646" y="2118718"/>
                    <a:pt x="1127765" y="2109777"/>
                    <a:pt x="1120450" y="2107339"/>
                  </a:cubicBezTo>
                  <a:cubicBezTo>
                    <a:pt x="1112322" y="2104088"/>
                    <a:pt x="1105819" y="2099211"/>
                    <a:pt x="1105819" y="2095960"/>
                  </a:cubicBezTo>
                  <a:cubicBezTo>
                    <a:pt x="1105819" y="2092709"/>
                    <a:pt x="1096066" y="2087019"/>
                    <a:pt x="1083874" y="2083768"/>
                  </a:cubicBezTo>
                  <a:cubicBezTo>
                    <a:pt x="1071682" y="2081329"/>
                    <a:pt x="1058677" y="2074014"/>
                    <a:pt x="1055426" y="2069137"/>
                  </a:cubicBezTo>
                  <a:cubicBezTo>
                    <a:pt x="1052175" y="2064261"/>
                    <a:pt x="1026978" y="2058571"/>
                    <a:pt x="997717" y="2056946"/>
                  </a:cubicBezTo>
                  <a:cubicBezTo>
                    <a:pt x="940821" y="2052882"/>
                    <a:pt x="910748" y="2063448"/>
                    <a:pt x="818901" y="2118718"/>
                  </a:cubicBezTo>
                  <a:cubicBezTo>
                    <a:pt x="791266" y="2135787"/>
                    <a:pt x="722991" y="2172363"/>
                    <a:pt x="666908" y="2199998"/>
                  </a:cubicBezTo>
                  <a:cubicBezTo>
                    <a:pt x="610825" y="2227633"/>
                    <a:pt x="553929" y="2260958"/>
                    <a:pt x="540112" y="2274775"/>
                  </a:cubicBezTo>
                  <a:cubicBezTo>
                    <a:pt x="525481" y="2287780"/>
                    <a:pt x="503536" y="2300785"/>
                    <a:pt x="491344" y="2303223"/>
                  </a:cubicBezTo>
                  <a:lnTo>
                    <a:pt x="467773" y="2307287"/>
                  </a:lnTo>
                  <a:lnTo>
                    <a:pt x="490531" y="2298347"/>
                  </a:lnTo>
                  <a:cubicBezTo>
                    <a:pt x="521417" y="2286155"/>
                    <a:pt x="518979" y="2272337"/>
                    <a:pt x="486467" y="2278839"/>
                  </a:cubicBezTo>
                  <a:cubicBezTo>
                    <a:pt x="471837" y="2282091"/>
                    <a:pt x="456394" y="2287780"/>
                    <a:pt x="451517" y="2291031"/>
                  </a:cubicBezTo>
                  <a:cubicBezTo>
                    <a:pt x="447453" y="2295095"/>
                    <a:pt x="428758" y="2299972"/>
                    <a:pt x="410877" y="2303223"/>
                  </a:cubicBezTo>
                  <a:cubicBezTo>
                    <a:pt x="392995" y="2306475"/>
                    <a:pt x="375114" y="2312164"/>
                    <a:pt x="370237" y="2315415"/>
                  </a:cubicBezTo>
                  <a:cubicBezTo>
                    <a:pt x="353168" y="2328420"/>
                    <a:pt x="317405" y="2330046"/>
                    <a:pt x="317405" y="2317854"/>
                  </a:cubicBezTo>
                  <a:close/>
                  <a:moveTo>
                    <a:pt x="638460" y="2152856"/>
                  </a:moveTo>
                  <a:cubicBezTo>
                    <a:pt x="640899" y="2147979"/>
                    <a:pt x="637648" y="2147166"/>
                    <a:pt x="631145" y="2149605"/>
                  </a:cubicBezTo>
                  <a:cubicBezTo>
                    <a:pt x="616515" y="2155294"/>
                    <a:pt x="614076" y="2160984"/>
                    <a:pt x="625456" y="2160984"/>
                  </a:cubicBezTo>
                  <a:cubicBezTo>
                    <a:pt x="630332" y="2160984"/>
                    <a:pt x="636022" y="2157733"/>
                    <a:pt x="638460" y="2152856"/>
                  </a:cubicBezTo>
                  <a:close/>
                  <a:moveTo>
                    <a:pt x="674223" y="674376"/>
                  </a:moveTo>
                  <a:cubicBezTo>
                    <a:pt x="681539" y="669499"/>
                    <a:pt x="678287" y="666248"/>
                    <a:pt x="662031" y="662997"/>
                  </a:cubicBezTo>
                  <a:cubicBezTo>
                    <a:pt x="649027" y="660559"/>
                    <a:pt x="623017" y="654869"/>
                    <a:pt x="604323" y="650805"/>
                  </a:cubicBezTo>
                  <a:cubicBezTo>
                    <a:pt x="570998" y="643490"/>
                    <a:pt x="569373" y="644303"/>
                    <a:pt x="569373" y="662184"/>
                  </a:cubicBezTo>
                  <a:cubicBezTo>
                    <a:pt x="569373" y="680066"/>
                    <a:pt x="572624" y="681691"/>
                    <a:pt x="616515" y="681691"/>
                  </a:cubicBezTo>
                  <a:cubicBezTo>
                    <a:pt x="641712" y="681691"/>
                    <a:pt x="667721" y="678440"/>
                    <a:pt x="674223" y="6743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9BD42C9-68E7-4CA7-AF45-BBE44993A1BD}"/>
                </a:ext>
              </a:extLst>
            </p:cNvPr>
            <p:cNvSpPr/>
            <p:nvPr/>
          </p:nvSpPr>
          <p:spPr>
            <a:xfrm flipV="1">
              <a:off x="6275431" y="1412171"/>
              <a:ext cx="47089" cy="23228"/>
            </a:xfrm>
            <a:custGeom>
              <a:avLst/>
              <a:gdLst>
                <a:gd name="connsiteX0" fmla="*/ -8189 w 47089"/>
                <a:gd name="connsiteY0" fmla="*/ 9121 h 23228"/>
                <a:gd name="connsiteX1" fmla="*/ 17008 w 47089"/>
                <a:gd name="connsiteY1" fmla="*/ -3884 h 23228"/>
                <a:gd name="connsiteX2" fmla="*/ 13756 w 47089"/>
                <a:gd name="connsiteY2" fmla="*/ 18874 h 23228"/>
                <a:gd name="connsiteX3" fmla="*/ -8189 w 47089"/>
                <a:gd name="connsiteY3" fmla="*/ 9121 h 2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89" h="23228">
                  <a:moveTo>
                    <a:pt x="-8189" y="9121"/>
                  </a:moveTo>
                  <a:cubicBezTo>
                    <a:pt x="-8189" y="180"/>
                    <a:pt x="-61" y="-3884"/>
                    <a:pt x="17008" y="-3884"/>
                  </a:cubicBezTo>
                  <a:cubicBezTo>
                    <a:pt x="47894" y="-3884"/>
                    <a:pt x="45456" y="15623"/>
                    <a:pt x="13756" y="18874"/>
                  </a:cubicBezTo>
                  <a:cubicBezTo>
                    <a:pt x="-1687" y="20500"/>
                    <a:pt x="-8189" y="18061"/>
                    <a:pt x="-8189" y="912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CE31B142-2BBA-431D-BEF0-B86DADCD57E5}"/>
                </a:ext>
              </a:extLst>
            </p:cNvPr>
            <p:cNvSpPr/>
            <p:nvPr/>
          </p:nvSpPr>
          <p:spPr>
            <a:xfrm flipV="1">
              <a:off x="7749424" y="1411668"/>
              <a:ext cx="20127" cy="6508"/>
            </a:xfrm>
            <a:custGeom>
              <a:avLst/>
              <a:gdLst>
                <a:gd name="connsiteX0" fmla="*/ -6073 w 20127"/>
                <a:gd name="connsiteY0" fmla="*/ -2424 h 6508"/>
                <a:gd name="connsiteX1" fmla="*/ 9370 w 20127"/>
                <a:gd name="connsiteY1" fmla="*/ -1611 h 6508"/>
                <a:gd name="connsiteX2" fmla="*/ -1196 w 20127"/>
                <a:gd name="connsiteY2" fmla="*/ 2453 h 6508"/>
                <a:gd name="connsiteX3" fmla="*/ -6073 w 20127"/>
                <a:gd name="connsiteY3" fmla="*/ -2424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073" y="-2424"/>
                  </a:moveTo>
                  <a:cubicBezTo>
                    <a:pt x="-383" y="-4863"/>
                    <a:pt x="6932" y="-4050"/>
                    <a:pt x="9370" y="-1611"/>
                  </a:cubicBezTo>
                  <a:cubicBezTo>
                    <a:pt x="12622" y="827"/>
                    <a:pt x="7745" y="3265"/>
                    <a:pt x="-1196" y="2453"/>
                  </a:cubicBezTo>
                  <a:cubicBezTo>
                    <a:pt x="-10137" y="2453"/>
                    <a:pt x="-12575" y="14"/>
                    <a:pt x="-6073" y="-242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EB5F04B0-47C7-4B90-85ED-B040CA88BE32}"/>
                </a:ext>
              </a:extLst>
            </p:cNvPr>
            <p:cNvSpPr/>
            <p:nvPr/>
          </p:nvSpPr>
          <p:spPr>
            <a:xfrm flipV="1">
              <a:off x="8941409" y="1411015"/>
              <a:ext cx="65023" cy="27247"/>
            </a:xfrm>
            <a:custGeom>
              <a:avLst/>
              <a:gdLst>
                <a:gd name="connsiteX0" fmla="*/ -11041 w 65023"/>
                <a:gd name="connsiteY0" fmla="*/ 16862 h 27247"/>
                <a:gd name="connsiteX1" fmla="*/ -1288 w 65023"/>
                <a:gd name="connsiteY1" fmla="*/ 606 h 27247"/>
                <a:gd name="connsiteX2" fmla="*/ 18219 w 65023"/>
                <a:gd name="connsiteY2" fmla="*/ 5483 h 27247"/>
                <a:gd name="connsiteX3" fmla="*/ 29599 w 65023"/>
                <a:gd name="connsiteY3" fmla="*/ 9547 h 27247"/>
                <a:gd name="connsiteX4" fmla="*/ 53983 w 65023"/>
                <a:gd name="connsiteY4" fmla="*/ 11172 h 27247"/>
                <a:gd name="connsiteX5" fmla="*/ 21471 w 65023"/>
                <a:gd name="connsiteY5" fmla="*/ 23364 h 27247"/>
                <a:gd name="connsiteX6" fmla="*/ -11041 w 65023"/>
                <a:gd name="connsiteY6" fmla="*/ 16862 h 2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023" h="27247">
                  <a:moveTo>
                    <a:pt x="-11041" y="16862"/>
                  </a:moveTo>
                  <a:cubicBezTo>
                    <a:pt x="-11041" y="13611"/>
                    <a:pt x="-6977" y="6295"/>
                    <a:pt x="-1288" y="606"/>
                  </a:cubicBezTo>
                  <a:cubicBezTo>
                    <a:pt x="6027" y="-6709"/>
                    <a:pt x="10091" y="-5084"/>
                    <a:pt x="18219" y="5483"/>
                  </a:cubicBezTo>
                  <a:cubicBezTo>
                    <a:pt x="24722" y="13611"/>
                    <a:pt x="28786" y="15236"/>
                    <a:pt x="29599" y="9547"/>
                  </a:cubicBezTo>
                  <a:cubicBezTo>
                    <a:pt x="29599" y="-5084"/>
                    <a:pt x="53983" y="-3458"/>
                    <a:pt x="53983" y="11172"/>
                  </a:cubicBezTo>
                  <a:cubicBezTo>
                    <a:pt x="53983" y="20113"/>
                    <a:pt x="45042" y="23364"/>
                    <a:pt x="21471" y="23364"/>
                  </a:cubicBezTo>
                  <a:cubicBezTo>
                    <a:pt x="3589" y="23364"/>
                    <a:pt x="-11041" y="20113"/>
                    <a:pt x="-11041" y="1686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4D95E139-D2A7-4D91-9946-2B1EFF2B33EF}"/>
                </a:ext>
              </a:extLst>
            </p:cNvPr>
            <p:cNvSpPr/>
            <p:nvPr/>
          </p:nvSpPr>
          <p:spPr>
            <a:xfrm flipV="1">
              <a:off x="9017643" y="1411015"/>
              <a:ext cx="37556" cy="24383"/>
            </a:xfrm>
            <a:custGeom>
              <a:avLst/>
              <a:gdLst>
                <a:gd name="connsiteX0" fmla="*/ -6063 w 37556"/>
                <a:gd name="connsiteY0" fmla="*/ 8307 h 24383"/>
                <a:gd name="connsiteX1" fmla="*/ 15070 w 37556"/>
                <a:gd name="connsiteY1" fmla="*/ -3885 h 24383"/>
                <a:gd name="connsiteX2" fmla="*/ 26449 w 37556"/>
                <a:gd name="connsiteY2" fmla="*/ 8307 h 24383"/>
                <a:gd name="connsiteX3" fmla="*/ 5316 w 37556"/>
                <a:gd name="connsiteY3" fmla="*/ 20499 h 24383"/>
                <a:gd name="connsiteX4" fmla="*/ -6063 w 37556"/>
                <a:gd name="connsiteY4" fmla="*/ 8307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56" h="24383">
                  <a:moveTo>
                    <a:pt x="-6063" y="8307"/>
                  </a:moveTo>
                  <a:cubicBezTo>
                    <a:pt x="-373" y="1805"/>
                    <a:pt x="9380" y="-3885"/>
                    <a:pt x="15070" y="-3885"/>
                  </a:cubicBezTo>
                  <a:cubicBezTo>
                    <a:pt x="21572" y="-3885"/>
                    <a:pt x="26449" y="1805"/>
                    <a:pt x="26449" y="8307"/>
                  </a:cubicBezTo>
                  <a:cubicBezTo>
                    <a:pt x="26449" y="16435"/>
                    <a:pt x="18321" y="20499"/>
                    <a:pt x="5316" y="20499"/>
                  </a:cubicBezTo>
                  <a:cubicBezTo>
                    <a:pt x="-12565" y="20499"/>
                    <a:pt x="-15004" y="18873"/>
                    <a:pt x="-6063" y="830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A6F1B260-26AD-4824-85BC-6483459E739A}"/>
                </a:ext>
              </a:extLst>
            </p:cNvPr>
            <p:cNvSpPr/>
            <p:nvPr/>
          </p:nvSpPr>
          <p:spPr>
            <a:xfrm flipV="1">
              <a:off x="10197440" y="1415090"/>
              <a:ext cx="76957" cy="100876"/>
            </a:xfrm>
            <a:custGeom>
              <a:avLst/>
              <a:gdLst>
                <a:gd name="connsiteX0" fmla="*/ -11833 w 76957"/>
                <a:gd name="connsiteY0" fmla="*/ 88933 h 100876"/>
                <a:gd name="connsiteX1" fmla="*/ 3610 w 76957"/>
                <a:gd name="connsiteY1" fmla="*/ 63736 h 100876"/>
                <a:gd name="connsiteX2" fmla="*/ 14990 w 76957"/>
                <a:gd name="connsiteY2" fmla="*/ 39352 h 100876"/>
                <a:gd name="connsiteX3" fmla="*/ 14177 w 76957"/>
                <a:gd name="connsiteY3" fmla="*/ 27973 h 100876"/>
                <a:gd name="connsiteX4" fmla="*/ 18241 w 76957"/>
                <a:gd name="connsiteY4" fmla="*/ 11717 h 100876"/>
                <a:gd name="connsiteX5" fmla="*/ 28807 w 76957"/>
                <a:gd name="connsiteY5" fmla="*/ -3726 h 100876"/>
                <a:gd name="connsiteX6" fmla="*/ 34497 w 76957"/>
                <a:gd name="connsiteY6" fmla="*/ 1151 h 100876"/>
                <a:gd name="connsiteX7" fmla="*/ 42625 w 76957"/>
                <a:gd name="connsiteY7" fmla="*/ 22283 h 100876"/>
                <a:gd name="connsiteX8" fmla="*/ 60506 w 76957"/>
                <a:gd name="connsiteY8" fmla="*/ 25535 h 100876"/>
                <a:gd name="connsiteX9" fmla="*/ 41812 w 76957"/>
                <a:gd name="connsiteY9" fmla="*/ 27160 h 100876"/>
                <a:gd name="connsiteX10" fmla="*/ 49127 w 76957"/>
                <a:gd name="connsiteY10" fmla="*/ 44229 h 100876"/>
                <a:gd name="connsiteX11" fmla="*/ 64570 w 76957"/>
                <a:gd name="connsiteY11" fmla="*/ 52357 h 100876"/>
                <a:gd name="connsiteX12" fmla="*/ 26369 w 76957"/>
                <a:gd name="connsiteY12" fmla="*/ 61298 h 100876"/>
                <a:gd name="connsiteX13" fmla="*/ 15802 w 76957"/>
                <a:gd name="connsiteY13" fmla="*/ 71051 h 100876"/>
                <a:gd name="connsiteX14" fmla="*/ 4423 w 76957"/>
                <a:gd name="connsiteY14" fmla="*/ 92184 h 100876"/>
                <a:gd name="connsiteX15" fmla="*/ -11833 w 76957"/>
                <a:gd name="connsiteY15" fmla="*/ 88933 h 10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957" h="100876">
                  <a:moveTo>
                    <a:pt x="-11833" y="88933"/>
                  </a:moveTo>
                  <a:cubicBezTo>
                    <a:pt x="-14271" y="81618"/>
                    <a:pt x="-8582" y="71864"/>
                    <a:pt x="3610" y="63736"/>
                  </a:cubicBezTo>
                  <a:cubicBezTo>
                    <a:pt x="19866" y="53170"/>
                    <a:pt x="22305" y="47480"/>
                    <a:pt x="14990" y="39352"/>
                  </a:cubicBezTo>
                  <a:cubicBezTo>
                    <a:pt x="9300" y="32037"/>
                    <a:pt x="8487" y="27973"/>
                    <a:pt x="14177" y="27973"/>
                  </a:cubicBezTo>
                  <a:cubicBezTo>
                    <a:pt x="18241" y="27973"/>
                    <a:pt x="20679" y="20658"/>
                    <a:pt x="18241" y="11717"/>
                  </a:cubicBezTo>
                  <a:cubicBezTo>
                    <a:pt x="14990" y="-475"/>
                    <a:pt x="17428" y="-4539"/>
                    <a:pt x="28807" y="-3726"/>
                  </a:cubicBezTo>
                  <a:cubicBezTo>
                    <a:pt x="37748" y="-3726"/>
                    <a:pt x="40186" y="-1288"/>
                    <a:pt x="34497" y="1151"/>
                  </a:cubicBezTo>
                  <a:cubicBezTo>
                    <a:pt x="18241" y="7653"/>
                    <a:pt x="22305" y="18219"/>
                    <a:pt x="42625" y="22283"/>
                  </a:cubicBezTo>
                  <a:lnTo>
                    <a:pt x="60506" y="25535"/>
                  </a:lnTo>
                  <a:lnTo>
                    <a:pt x="41812" y="27160"/>
                  </a:lnTo>
                  <a:cubicBezTo>
                    <a:pt x="19054" y="27973"/>
                    <a:pt x="25556" y="44229"/>
                    <a:pt x="49127" y="44229"/>
                  </a:cubicBezTo>
                  <a:cubicBezTo>
                    <a:pt x="57255" y="44229"/>
                    <a:pt x="64570" y="48293"/>
                    <a:pt x="64570" y="52357"/>
                  </a:cubicBezTo>
                  <a:cubicBezTo>
                    <a:pt x="64570" y="60485"/>
                    <a:pt x="47502" y="63736"/>
                    <a:pt x="26369" y="61298"/>
                  </a:cubicBezTo>
                  <a:cubicBezTo>
                    <a:pt x="20679" y="60485"/>
                    <a:pt x="15802" y="65362"/>
                    <a:pt x="15802" y="71051"/>
                  </a:cubicBezTo>
                  <a:cubicBezTo>
                    <a:pt x="15802" y="77554"/>
                    <a:pt x="10926" y="87307"/>
                    <a:pt x="4423" y="92184"/>
                  </a:cubicBezTo>
                  <a:cubicBezTo>
                    <a:pt x="-3705" y="99499"/>
                    <a:pt x="-7769" y="98686"/>
                    <a:pt x="-11833" y="8893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B6C32110-9B64-4FCD-AB8D-A7E43A26A655}"/>
                </a:ext>
              </a:extLst>
            </p:cNvPr>
            <p:cNvSpPr/>
            <p:nvPr/>
          </p:nvSpPr>
          <p:spPr>
            <a:xfrm flipV="1">
              <a:off x="10250013" y="1411015"/>
              <a:ext cx="48767" cy="24383"/>
            </a:xfrm>
            <a:custGeom>
              <a:avLst/>
              <a:gdLst>
                <a:gd name="connsiteX0" fmla="*/ -12428 w 48767"/>
                <a:gd name="connsiteY0" fmla="*/ 8307 h 24383"/>
                <a:gd name="connsiteX1" fmla="*/ 11956 w 48767"/>
                <a:gd name="connsiteY1" fmla="*/ -3885 h 24383"/>
                <a:gd name="connsiteX2" fmla="*/ 36340 w 48767"/>
                <a:gd name="connsiteY2" fmla="*/ 8307 h 24383"/>
                <a:gd name="connsiteX3" fmla="*/ 11956 w 48767"/>
                <a:gd name="connsiteY3" fmla="*/ 20499 h 24383"/>
                <a:gd name="connsiteX4" fmla="*/ -12428 w 48767"/>
                <a:gd name="connsiteY4" fmla="*/ 8307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67" h="24383">
                  <a:moveTo>
                    <a:pt x="-12428" y="8307"/>
                  </a:moveTo>
                  <a:cubicBezTo>
                    <a:pt x="-12428" y="179"/>
                    <a:pt x="-4300" y="-3885"/>
                    <a:pt x="11956" y="-3885"/>
                  </a:cubicBezTo>
                  <a:cubicBezTo>
                    <a:pt x="28212" y="-3885"/>
                    <a:pt x="36340" y="179"/>
                    <a:pt x="36340" y="8307"/>
                  </a:cubicBezTo>
                  <a:cubicBezTo>
                    <a:pt x="36340" y="16435"/>
                    <a:pt x="28212" y="20499"/>
                    <a:pt x="11956" y="20499"/>
                  </a:cubicBezTo>
                  <a:cubicBezTo>
                    <a:pt x="-4300" y="20499"/>
                    <a:pt x="-12428" y="16435"/>
                    <a:pt x="-12428" y="830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A6BAC4F-35E0-4B72-8F85-CDAF3822C304}"/>
                </a:ext>
              </a:extLst>
            </p:cNvPr>
            <p:cNvSpPr/>
            <p:nvPr/>
          </p:nvSpPr>
          <p:spPr>
            <a:xfrm flipV="1">
              <a:off x="8789806" y="1427924"/>
              <a:ext cx="20127" cy="6508"/>
            </a:xfrm>
            <a:custGeom>
              <a:avLst/>
              <a:gdLst>
                <a:gd name="connsiteX0" fmla="*/ -7182 w 20127"/>
                <a:gd name="connsiteY0" fmla="*/ -2402 h 6508"/>
                <a:gd name="connsiteX1" fmla="*/ 8261 w 20127"/>
                <a:gd name="connsiteY1" fmla="*/ -1589 h 6508"/>
                <a:gd name="connsiteX2" fmla="*/ -2305 w 20127"/>
                <a:gd name="connsiteY2" fmla="*/ 2475 h 6508"/>
                <a:gd name="connsiteX3" fmla="*/ -7182 w 20127"/>
                <a:gd name="connsiteY3" fmla="*/ -2402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7182" y="-2402"/>
                  </a:moveTo>
                  <a:cubicBezTo>
                    <a:pt x="-1492" y="-4840"/>
                    <a:pt x="5823" y="-4027"/>
                    <a:pt x="8261" y="-1589"/>
                  </a:cubicBezTo>
                  <a:cubicBezTo>
                    <a:pt x="11512" y="850"/>
                    <a:pt x="6636" y="3288"/>
                    <a:pt x="-2305" y="2475"/>
                  </a:cubicBezTo>
                  <a:cubicBezTo>
                    <a:pt x="-11246" y="2475"/>
                    <a:pt x="-13684" y="37"/>
                    <a:pt x="-7182" y="-240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1236A5CC-ADCE-49A7-8C03-7350867B4FC2}"/>
                </a:ext>
              </a:extLst>
            </p:cNvPr>
            <p:cNvSpPr/>
            <p:nvPr/>
          </p:nvSpPr>
          <p:spPr>
            <a:xfrm flipV="1">
              <a:off x="10174267" y="1440885"/>
              <a:ext cx="35106" cy="22961"/>
            </a:xfrm>
            <a:custGeom>
              <a:avLst/>
              <a:gdLst>
                <a:gd name="connsiteX0" fmla="*/ -11371 w 35106"/>
                <a:gd name="connsiteY0" fmla="*/ 9973 h 22961"/>
                <a:gd name="connsiteX1" fmla="*/ 4072 w 35106"/>
                <a:gd name="connsiteY1" fmla="*/ -3844 h 22961"/>
                <a:gd name="connsiteX2" fmla="*/ 22767 w 35106"/>
                <a:gd name="connsiteY2" fmla="*/ -3844 h 22961"/>
                <a:gd name="connsiteX3" fmla="*/ 7323 w 35106"/>
                <a:gd name="connsiteY3" fmla="*/ 9973 h 22961"/>
                <a:gd name="connsiteX4" fmla="*/ -11371 w 35106"/>
                <a:gd name="connsiteY4" fmla="*/ 9973 h 2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06" h="22961">
                  <a:moveTo>
                    <a:pt x="-11371" y="9973"/>
                  </a:moveTo>
                  <a:cubicBezTo>
                    <a:pt x="-14622" y="220"/>
                    <a:pt x="-9745" y="-3844"/>
                    <a:pt x="4072" y="-3844"/>
                  </a:cubicBezTo>
                  <a:cubicBezTo>
                    <a:pt x="13826" y="-3844"/>
                    <a:pt x="22767" y="-3844"/>
                    <a:pt x="22767" y="-3844"/>
                  </a:cubicBezTo>
                  <a:cubicBezTo>
                    <a:pt x="22767" y="-3844"/>
                    <a:pt x="15451" y="2658"/>
                    <a:pt x="7323" y="9973"/>
                  </a:cubicBezTo>
                  <a:cubicBezTo>
                    <a:pt x="-7307" y="22165"/>
                    <a:pt x="-8120" y="22165"/>
                    <a:pt x="-11371" y="99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F25D93C1-01CC-4590-9220-A181AC12208D}"/>
                </a:ext>
              </a:extLst>
            </p:cNvPr>
            <p:cNvSpPr/>
            <p:nvPr/>
          </p:nvSpPr>
          <p:spPr>
            <a:xfrm flipV="1">
              <a:off x="6366276" y="1444330"/>
              <a:ext cx="34016" cy="21376"/>
            </a:xfrm>
            <a:custGeom>
              <a:avLst/>
              <a:gdLst>
                <a:gd name="connsiteX0" fmla="*/ 2476 w 34016"/>
                <a:gd name="connsiteY0" fmla="*/ 6960 h 21376"/>
                <a:gd name="connsiteX1" fmla="*/ 7353 w 34016"/>
                <a:gd name="connsiteY1" fmla="*/ -3607 h 21376"/>
                <a:gd name="connsiteX2" fmla="*/ 25234 w 34016"/>
                <a:gd name="connsiteY2" fmla="*/ 8585 h 21376"/>
                <a:gd name="connsiteX3" fmla="*/ 2476 w 34016"/>
                <a:gd name="connsiteY3" fmla="*/ 6960 h 2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16" h="21376">
                  <a:moveTo>
                    <a:pt x="2476" y="6960"/>
                  </a:moveTo>
                  <a:cubicBezTo>
                    <a:pt x="-12967" y="-3607"/>
                    <a:pt x="-12154" y="-4420"/>
                    <a:pt x="7353" y="-3607"/>
                  </a:cubicBezTo>
                  <a:cubicBezTo>
                    <a:pt x="21170" y="-2794"/>
                    <a:pt x="27673" y="2083"/>
                    <a:pt x="25234" y="8585"/>
                  </a:cubicBezTo>
                  <a:cubicBezTo>
                    <a:pt x="20358" y="20777"/>
                    <a:pt x="21170" y="20777"/>
                    <a:pt x="2476" y="696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CE14DA32-7244-46A4-90AA-7AEED5A2294B}"/>
                </a:ext>
              </a:extLst>
            </p:cNvPr>
            <p:cNvSpPr/>
            <p:nvPr/>
          </p:nvSpPr>
          <p:spPr>
            <a:xfrm flipV="1">
              <a:off x="7219274" y="1509133"/>
              <a:ext cx="68555" cy="72569"/>
            </a:xfrm>
            <a:custGeom>
              <a:avLst/>
              <a:gdLst>
                <a:gd name="connsiteX0" fmla="*/ -6140 w 68555"/>
                <a:gd name="connsiteY0" fmla="*/ 60496 h 72569"/>
                <a:gd name="connsiteX1" fmla="*/ 10116 w 68555"/>
                <a:gd name="connsiteY1" fmla="*/ 12541 h 72569"/>
                <a:gd name="connsiteX2" fmla="*/ 22308 w 68555"/>
                <a:gd name="connsiteY2" fmla="*/ 4413 h 72569"/>
                <a:gd name="connsiteX3" fmla="*/ 36125 w 68555"/>
                <a:gd name="connsiteY3" fmla="*/ -3715 h 72569"/>
                <a:gd name="connsiteX4" fmla="*/ 22308 w 68555"/>
                <a:gd name="connsiteY4" fmla="*/ 24733 h 72569"/>
                <a:gd name="connsiteX5" fmla="*/ 32061 w 68555"/>
                <a:gd name="connsiteY5" fmla="*/ 31236 h 72569"/>
                <a:gd name="connsiteX6" fmla="*/ 40189 w 68555"/>
                <a:gd name="connsiteY6" fmla="*/ 44241 h 72569"/>
                <a:gd name="connsiteX7" fmla="*/ -6140 w 68555"/>
                <a:gd name="connsiteY7" fmla="*/ 60496 h 7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555" h="72569">
                  <a:moveTo>
                    <a:pt x="-6140" y="60496"/>
                  </a:moveTo>
                  <a:cubicBezTo>
                    <a:pt x="-15081" y="47492"/>
                    <a:pt x="-2889" y="12541"/>
                    <a:pt x="10116" y="12541"/>
                  </a:cubicBezTo>
                  <a:cubicBezTo>
                    <a:pt x="16618" y="12541"/>
                    <a:pt x="22308" y="9290"/>
                    <a:pt x="22308" y="4413"/>
                  </a:cubicBezTo>
                  <a:cubicBezTo>
                    <a:pt x="22308" y="349"/>
                    <a:pt x="28810" y="-3715"/>
                    <a:pt x="36125" y="-3715"/>
                  </a:cubicBezTo>
                  <a:cubicBezTo>
                    <a:pt x="46691" y="-3715"/>
                    <a:pt x="42628" y="3601"/>
                    <a:pt x="22308" y="24733"/>
                  </a:cubicBezTo>
                  <a:cubicBezTo>
                    <a:pt x="-10204" y="58058"/>
                    <a:pt x="-1264" y="63748"/>
                    <a:pt x="32061" y="31236"/>
                  </a:cubicBezTo>
                  <a:cubicBezTo>
                    <a:pt x="62947" y="1975"/>
                    <a:pt x="70263" y="13354"/>
                    <a:pt x="40189" y="44241"/>
                  </a:cubicBezTo>
                  <a:cubicBezTo>
                    <a:pt x="14992" y="71063"/>
                    <a:pt x="2800" y="75127"/>
                    <a:pt x="-6140" y="6049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9AB0B5D8-76B4-4883-8055-A69EB134A42B}"/>
                </a:ext>
              </a:extLst>
            </p:cNvPr>
            <p:cNvSpPr/>
            <p:nvPr/>
          </p:nvSpPr>
          <p:spPr>
            <a:xfrm flipV="1">
              <a:off x="7487245" y="1513242"/>
              <a:ext cx="38769" cy="56461"/>
            </a:xfrm>
            <a:custGeom>
              <a:avLst/>
              <a:gdLst>
                <a:gd name="connsiteX0" fmla="*/ -9409 w 38769"/>
                <a:gd name="connsiteY0" fmla="*/ 39551 h 56461"/>
                <a:gd name="connsiteX1" fmla="*/ 7660 w 38769"/>
                <a:gd name="connsiteY1" fmla="*/ 5414 h 56461"/>
                <a:gd name="connsiteX2" fmla="*/ 16601 w 38769"/>
                <a:gd name="connsiteY2" fmla="*/ 19231 h 56461"/>
                <a:gd name="connsiteX3" fmla="*/ -4532 w 38769"/>
                <a:gd name="connsiteY3" fmla="*/ 49305 h 56461"/>
                <a:gd name="connsiteX4" fmla="*/ -9409 w 38769"/>
                <a:gd name="connsiteY4" fmla="*/ 39551 h 5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69" h="56461">
                  <a:moveTo>
                    <a:pt x="-9409" y="39551"/>
                  </a:moveTo>
                  <a:cubicBezTo>
                    <a:pt x="-10221" y="25734"/>
                    <a:pt x="-3719" y="12729"/>
                    <a:pt x="7660" y="5414"/>
                  </a:cubicBezTo>
                  <a:cubicBezTo>
                    <a:pt x="32044" y="-11655"/>
                    <a:pt x="36921" y="-3527"/>
                    <a:pt x="16601" y="19231"/>
                  </a:cubicBezTo>
                  <a:cubicBezTo>
                    <a:pt x="7660" y="28985"/>
                    <a:pt x="-2093" y="42802"/>
                    <a:pt x="-4532" y="49305"/>
                  </a:cubicBezTo>
                  <a:cubicBezTo>
                    <a:pt x="-6970" y="56620"/>
                    <a:pt x="-9409" y="51743"/>
                    <a:pt x="-9409" y="3955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2A89DE0-8B83-47C7-807D-166AD4180E46}"/>
                </a:ext>
              </a:extLst>
            </p:cNvPr>
            <p:cNvSpPr/>
            <p:nvPr/>
          </p:nvSpPr>
          <p:spPr>
            <a:xfrm flipV="1">
              <a:off x="6100680" y="1528058"/>
              <a:ext cx="104729" cy="43793"/>
            </a:xfrm>
            <a:custGeom>
              <a:avLst/>
              <a:gdLst>
                <a:gd name="connsiteX0" fmla="*/ 69182 w 104729"/>
                <a:gd name="connsiteY0" fmla="*/ 32771 h 43793"/>
                <a:gd name="connsiteX1" fmla="*/ 56990 w 104729"/>
                <a:gd name="connsiteY1" fmla="*/ 30332 h 43793"/>
                <a:gd name="connsiteX2" fmla="*/ 44798 w 104729"/>
                <a:gd name="connsiteY2" fmla="*/ 23017 h 43793"/>
                <a:gd name="connsiteX3" fmla="*/ 18789 w 104729"/>
                <a:gd name="connsiteY3" fmla="*/ 10012 h 43793"/>
                <a:gd name="connsiteX4" fmla="*/ -8034 w 104729"/>
                <a:gd name="connsiteY4" fmla="*/ 9199 h 43793"/>
                <a:gd name="connsiteX5" fmla="*/ 16350 w 104729"/>
                <a:gd name="connsiteY5" fmla="*/ 1071 h 43793"/>
                <a:gd name="connsiteX6" fmla="*/ 43173 w 104729"/>
                <a:gd name="connsiteY6" fmla="*/ 1884 h 43793"/>
                <a:gd name="connsiteX7" fmla="*/ 57803 w 104729"/>
                <a:gd name="connsiteY7" fmla="*/ 10825 h 43793"/>
                <a:gd name="connsiteX8" fmla="*/ 69182 w 104729"/>
                <a:gd name="connsiteY8" fmla="*/ 18953 h 43793"/>
                <a:gd name="connsiteX9" fmla="*/ 80561 w 104729"/>
                <a:gd name="connsiteY9" fmla="*/ 22204 h 43793"/>
                <a:gd name="connsiteX10" fmla="*/ 96005 w 104729"/>
                <a:gd name="connsiteY10" fmla="*/ 28707 h 43793"/>
                <a:gd name="connsiteX11" fmla="*/ 84625 w 104729"/>
                <a:gd name="connsiteY11" fmla="*/ 40086 h 43793"/>
                <a:gd name="connsiteX12" fmla="*/ 69182 w 104729"/>
                <a:gd name="connsiteY12" fmla="*/ 32771 h 43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729" h="43793">
                  <a:moveTo>
                    <a:pt x="69182" y="32771"/>
                  </a:moveTo>
                  <a:cubicBezTo>
                    <a:pt x="69182" y="28707"/>
                    <a:pt x="63493" y="27081"/>
                    <a:pt x="56990" y="30332"/>
                  </a:cubicBezTo>
                  <a:cubicBezTo>
                    <a:pt x="49675" y="32771"/>
                    <a:pt x="44798" y="30332"/>
                    <a:pt x="44798" y="23017"/>
                  </a:cubicBezTo>
                  <a:cubicBezTo>
                    <a:pt x="44798" y="14889"/>
                    <a:pt x="35858" y="10825"/>
                    <a:pt x="18789" y="10012"/>
                  </a:cubicBezTo>
                  <a:lnTo>
                    <a:pt x="-8034" y="9199"/>
                  </a:lnTo>
                  <a:lnTo>
                    <a:pt x="16350" y="1071"/>
                  </a:lnTo>
                  <a:cubicBezTo>
                    <a:pt x="33419" y="-5431"/>
                    <a:pt x="40734" y="-5431"/>
                    <a:pt x="43173" y="1884"/>
                  </a:cubicBezTo>
                  <a:cubicBezTo>
                    <a:pt x="44798" y="6761"/>
                    <a:pt x="51301" y="10825"/>
                    <a:pt x="57803" y="10825"/>
                  </a:cubicBezTo>
                  <a:cubicBezTo>
                    <a:pt x="64306" y="10825"/>
                    <a:pt x="69182" y="14076"/>
                    <a:pt x="69182" y="18953"/>
                  </a:cubicBezTo>
                  <a:cubicBezTo>
                    <a:pt x="69182" y="23017"/>
                    <a:pt x="74059" y="24643"/>
                    <a:pt x="80561" y="22204"/>
                  </a:cubicBezTo>
                  <a:cubicBezTo>
                    <a:pt x="86251" y="19766"/>
                    <a:pt x="93566" y="23017"/>
                    <a:pt x="96005" y="28707"/>
                  </a:cubicBezTo>
                  <a:cubicBezTo>
                    <a:pt x="98443" y="36022"/>
                    <a:pt x="94379" y="40086"/>
                    <a:pt x="84625" y="40086"/>
                  </a:cubicBezTo>
                  <a:cubicBezTo>
                    <a:pt x="75685" y="40086"/>
                    <a:pt x="69182" y="36835"/>
                    <a:pt x="69182" y="3277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18C1761F-3571-41CA-8B67-6D15D1D0ADF2}"/>
                </a:ext>
              </a:extLst>
            </p:cNvPr>
            <p:cNvSpPr/>
            <p:nvPr/>
          </p:nvSpPr>
          <p:spPr>
            <a:xfrm flipV="1">
              <a:off x="7508300" y="1524807"/>
              <a:ext cx="33433" cy="30991"/>
            </a:xfrm>
            <a:custGeom>
              <a:avLst/>
              <a:gdLst>
                <a:gd name="connsiteX0" fmla="*/ 1216 w 33433"/>
                <a:gd name="connsiteY0" fmla="*/ 9389 h 30991"/>
                <a:gd name="connsiteX1" fmla="*/ 22349 w 33433"/>
                <a:gd name="connsiteY1" fmla="*/ -2803 h 30991"/>
                <a:gd name="connsiteX2" fmla="*/ -4474 w 33433"/>
                <a:gd name="connsiteY2" fmla="*/ 27270 h 30991"/>
                <a:gd name="connsiteX3" fmla="*/ 1216 w 33433"/>
                <a:gd name="connsiteY3" fmla="*/ 9389 h 3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33" h="30991">
                  <a:moveTo>
                    <a:pt x="1216" y="9389"/>
                  </a:moveTo>
                  <a:cubicBezTo>
                    <a:pt x="10157" y="-365"/>
                    <a:pt x="19910" y="-6054"/>
                    <a:pt x="22349" y="-2803"/>
                  </a:cubicBezTo>
                  <a:cubicBezTo>
                    <a:pt x="29664" y="4512"/>
                    <a:pt x="10157" y="27270"/>
                    <a:pt x="-4474" y="27270"/>
                  </a:cubicBezTo>
                  <a:cubicBezTo>
                    <a:pt x="-12602" y="27270"/>
                    <a:pt x="-10976" y="22393"/>
                    <a:pt x="1216" y="938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D0CFCEF-E9ED-4577-B6DF-74938E8C50DB}"/>
                </a:ext>
              </a:extLst>
            </p:cNvPr>
            <p:cNvSpPr/>
            <p:nvPr/>
          </p:nvSpPr>
          <p:spPr>
            <a:xfrm flipV="1">
              <a:off x="9274812" y="1526046"/>
              <a:ext cx="75688" cy="65686"/>
            </a:xfrm>
            <a:custGeom>
              <a:avLst/>
              <a:gdLst>
                <a:gd name="connsiteX0" fmla="*/ 8761 w 75688"/>
                <a:gd name="connsiteY0" fmla="*/ 46975 h 65686"/>
                <a:gd name="connsiteX1" fmla="*/ -4244 w 75688"/>
                <a:gd name="connsiteY1" fmla="*/ 30719 h 65686"/>
                <a:gd name="connsiteX2" fmla="*/ -2618 w 75688"/>
                <a:gd name="connsiteY2" fmla="*/ 645 h 65686"/>
                <a:gd name="connsiteX3" fmla="*/ 63218 w 75688"/>
                <a:gd name="connsiteY3" fmla="*/ 43723 h 65686"/>
                <a:gd name="connsiteX4" fmla="*/ 40460 w 75688"/>
                <a:gd name="connsiteY4" fmla="*/ 61605 h 65686"/>
                <a:gd name="connsiteX5" fmla="*/ 8761 w 75688"/>
                <a:gd name="connsiteY5" fmla="*/ 46975 h 65686"/>
                <a:gd name="connsiteX6" fmla="*/ 33145 w 75688"/>
                <a:gd name="connsiteY6" fmla="*/ 30719 h 65686"/>
                <a:gd name="connsiteX7" fmla="*/ 1446 w 75688"/>
                <a:gd name="connsiteY7" fmla="*/ 6335 h 65686"/>
                <a:gd name="connsiteX8" fmla="*/ 16889 w 75688"/>
                <a:gd name="connsiteY8" fmla="*/ 30719 h 65686"/>
                <a:gd name="connsiteX9" fmla="*/ 48588 w 75688"/>
                <a:gd name="connsiteY9" fmla="*/ 55103 h 65686"/>
                <a:gd name="connsiteX10" fmla="*/ 33145 w 75688"/>
                <a:gd name="connsiteY10" fmla="*/ 30719 h 6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88" h="65686">
                  <a:moveTo>
                    <a:pt x="8761" y="46975"/>
                  </a:moveTo>
                  <a:cubicBezTo>
                    <a:pt x="6323" y="38034"/>
                    <a:pt x="-180" y="30719"/>
                    <a:pt x="-4244" y="30719"/>
                  </a:cubicBezTo>
                  <a:cubicBezTo>
                    <a:pt x="-14810" y="30719"/>
                    <a:pt x="-13185" y="11211"/>
                    <a:pt x="-2618" y="645"/>
                  </a:cubicBezTo>
                  <a:cubicBezTo>
                    <a:pt x="12825" y="-14798"/>
                    <a:pt x="55090" y="13650"/>
                    <a:pt x="63218" y="43723"/>
                  </a:cubicBezTo>
                  <a:cubicBezTo>
                    <a:pt x="66470" y="57541"/>
                    <a:pt x="63218" y="59979"/>
                    <a:pt x="40460" y="61605"/>
                  </a:cubicBezTo>
                  <a:cubicBezTo>
                    <a:pt x="20140" y="63231"/>
                    <a:pt x="12825" y="59979"/>
                    <a:pt x="8761" y="46975"/>
                  </a:cubicBezTo>
                  <a:close/>
                  <a:moveTo>
                    <a:pt x="33145" y="30719"/>
                  </a:moveTo>
                  <a:cubicBezTo>
                    <a:pt x="20140" y="17714"/>
                    <a:pt x="6323" y="6335"/>
                    <a:pt x="1446" y="6335"/>
                  </a:cubicBezTo>
                  <a:cubicBezTo>
                    <a:pt x="-2618" y="6335"/>
                    <a:pt x="3884" y="17714"/>
                    <a:pt x="16889" y="30719"/>
                  </a:cubicBezTo>
                  <a:cubicBezTo>
                    <a:pt x="29894" y="44536"/>
                    <a:pt x="43711" y="55103"/>
                    <a:pt x="48588" y="55103"/>
                  </a:cubicBezTo>
                  <a:cubicBezTo>
                    <a:pt x="52652" y="55103"/>
                    <a:pt x="46150" y="44536"/>
                    <a:pt x="33145" y="3071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8AD270A5-A0D8-4986-9C0F-B530A21E6677}"/>
                </a:ext>
              </a:extLst>
            </p:cNvPr>
            <p:cNvSpPr/>
            <p:nvPr/>
          </p:nvSpPr>
          <p:spPr>
            <a:xfrm flipV="1">
              <a:off x="10371936" y="1525398"/>
              <a:ext cx="23225" cy="20529"/>
            </a:xfrm>
            <a:custGeom>
              <a:avLst/>
              <a:gdLst>
                <a:gd name="connsiteX0" fmla="*/ -4420 w 23225"/>
                <a:gd name="connsiteY0" fmla="*/ 9264 h 20529"/>
                <a:gd name="connsiteX1" fmla="*/ -11735 w 23225"/>
                <a:gd name="connsiteY1" fmla="*/ -2928 h 20529"/>
                <a:gd name="connsiteX2" fmla="*/ 3708 w 23225"/>
                <a:gd name="connsiteY2" fmla="*/ 5200 h 20529"/>
                <a:gd name="connsiteX3" fmla="*/ -4420 w 23225"/>
                <a:gd name="connsiteY3" fmla="*/ 9264 h 2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5" h="20529">
                  <a:moveTo>
                    <a:pt x="-4420" y="9264"/>
                  </a:moveTo>
                  <a:cubicBezTo>
                    <a:pt x="-10922" y="5200"/>
                    <a:pt x="-14173" y="-489"/>
                    <a:pt x="-11735" y="-2928"/>
                  </a:cubicBezTo>
                  <a:cubicBezTo>
                    <a:pt x="-8484" y="-5366"/>
                    <a:pt x="-1981" y="-2115"/>
                    <a:pt x="3708" y="5200"/>
                  </a:cubicBezTo>
                  <a:cubicBezTo>
                    <a:pt x="15088" y="19018"/>
                    <a:pt x="12649" y="20644"/>
                    <a:pt x="-4420" y="926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919E992F-17AB-4EDC-920E-98E5E7D41D40}"/>
                </a:ext>
              </a:extLst>
            </p:cNvPr>
            <p:cNvSpPr/>
            <p:nvPr/>
          </p:nvSpPr>
          <p:spPr>
            <a:xfrm flipV="1">
              <a:off x="9056144" y="1533651"/>
              <a:ext cx="54447" cy="58126"/>
            </a:xfrm>
            <a:custGeom>
              <a:avLst/>
              <a:gdLst>
                <a:gd name="connsiteX0" fmla="*/ 2529 w 54447"/>
                <a:gd name="connsiteY0" fmla="*/ 38083 h 58126"/>
                <a:gd name="connsiteX1" fmla="*/ -1535 w 54447"/>
                <a:gd name="connsiteY1" fmla="*/ -118 h 58126"/>
                <a:gd name="connsiteX2" fmla="*/ 40730 w 54447"/>
                <a:gd name="connsiteY2" fmla="*/ 33207 h 58126"/>
                <a:gd name="connsiteX3" fmla="*/ 31789 w 54447"/>
                <a:gd name="connsiteY3" fmla="*/ 54339 h 58126"/>
                <a:gd name="connsiteX4" fmla="*/ 2529 w 54447"/>
                <a:gd name="connsiteY4" fmla="*/ 38083 h 58126"/>
                <a:gd name="connsiteX5" fmla="*/ 22036 w 54447"/>
                <a:gd name="connsiteY5" fmla="*/ 22640 h 58126"/>
                <a:gd name="connsiteX6" fmla="*/ 12282 w 54447"/>
                <a:gd name="connsiteY6" fmla="*/ 26704 h 58126"/>
                <a:gd name="connsiteX7" fmla="*/ 35041 w 54447"/>
                <a:gd name="connsiteY7" fmla="*/ 42960 h 58126"/>
                <a:gd name="connsiteX8" fmla="*/ 22036 w 54447"/>
                <a:gd name="connsiteY8" fmla="*/ 22640 h 5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447" h="58126">
                  <a:moveTo>
                    <a:pt x="2529" y="38083"/>
                  </a:moveTo>
                  <a:cubicBezTo>
                    <a:pt x="-14540" y="19389"/>
                    <a:pt x="-15353" y="11261"/>
                    <a:pt x="-1535" y="-118"/>
                  </a:cubicBezTo>
                  <a:cubicBezTo>
                    <a:pt x="12282" y="-11497"/>
                    <a:pt x="34228" y="5571"/>
                    <a:pt x="40730" y="33207"/>
                  </a:cubicBezTo>
                  <a:cubicBezTo>
                    <a:pt x="45607" y="51088"/>
                    <a:pt x="43981" y="55152"/>
                    <a:pt x="31789" y="54339"/>
                  </a:cubicBezTo>
                  <a:cubicBezTo>
                    <a:pt x="22849" y="54339"/>
                    <a:pt x="9844" y="47024"/>
                    <a:pt x="2529" y="38083"/>
                  </a:cubicBezTo>
                  <a:close/>
                  <a:moveTo>
                    <a:pt x="22036" y="22640"/>
                  </a:moveTo>
                  <a:cubicBezTo>
                    <a:pt x="-2348" y="-931"/>
                    <a:pt x="-10476" y="2320"/>
                    <a:pt x="12282" y="26704"/>
                  </a:cubicBezTo>
                  <a:cubicBezTo>
                    <a:pt x="22849" y="38083"/>
                    <a:pt x="33415" y="45399"/>
                    <a:pt x="35041" y="42960"/>
                  </a:cubicBezTo>
                  <a:cubicBezTo>
                    <a:pt x="37479" y="40522"/>
                    <a:pt x="31789" y="31581"/>
                    <a:pt x="22036" y="2264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964588C3-C582-4340-B768-F3B6B7C6CAB3}"/>
                </a:ext>
              </a:extLst>
            </p:cNvPr>
            <p:cNvSpPr/>
            <p:nvPr/>
          </p:nvSpPr>
          <p:spPr>
            <a:xfrm flipV="1">
              <a:off x="6202280" y="1557319"/>
              <a:ext cx="16255" cy="21129"/>
            </a:xfrm>
            <a:custGeom>
              <a:avLst/>
              <a:gdLst>
                <a:gd name="connsiteX0" fmla="*/ -8095 w 16255"/>
                <a:gd name="connsiteY0" fmla="*/ 4442 h 21129"/>
                <a:gd name="connsiteX1" fmla="*/ 33 w 16255"/>
                <a:gd name="connsiteY1" fmla="*/ -2874 h 21129"/>
                <a:gd name="connsiteX2" fmla="*/ 8161 w 16255"/>
                <a:gd name="connsiteY2" fmla="*/ 10131 h 21129"/>
                <a:gd name="connsiteX3" fmla="*/ 33 w 16255"/>
                <a:gd name="connsiteY3" fmla="*/ 17446 h 21129"/>
                <a:gd name="connsiteX4" fmla="*/ -8095 w 16255"/>
                <a:gd name="connsiteY4" fmla="*/ 4442 h 2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5" h="21129">
                  <a:moveTo>
                    <a:pt x="-8095" y="4442"/>
                  </a:moveTo>
                  <a:cubicBezTo>
                    <a:pt x="-8095" y="-2061"/>
                    <a:pt x="-4031" y="-5312"/>
                    <a:pt x="33" y="-2874"/>
                  </a:cubicBezTo>
                  <a:cubicBezTo>
                    <a:pt x="4910" y="-435"/>
                    <a:pt x="8161" y="5254"/>
                    <a:pt x="8161" y="10131"/>
                  </a:cubicBezTo>
                  <a:cubicBezTo>
                    <a:pt x="8161" y="14195"/>
                    <a:pt x="4910" y="17446"/>
                    <a:pt x="33" y="17446"/>
                  </a:cubicBezTo>
                  <a:cubicBezTo>
                    <a:pt x="-4031" y="17446"/>
                    <a:pt x="-8095" y="11757"/>
                    <a:pt x="-8095" y="444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A28C5D9-D73B-4C7B-BC42-552B97D17623}"/>
                </a:ext>
              </a:extLst>
            </p:cNvPr>
            <p:cNvSpPr/>
            <p:nvPr/>
          </p:nvSpPr>
          <p:spPr>
            <a:xfrm flipV="1">
              <a:off x="7299557" y="1558076"/>
              <a:ext cx="23881" cy="38199"/>
            </a:xfrm>
            <a:custGeom>
              <a:avLst/>
              <a:gdLst>
                <a:gd name="connsiteX0" fmla="*/ -9269 w 23881"/>
                <a:gd name="connsiteY0" fmla="*/ 24720 h 38199"/>
                <a:gd name="connsiteX1" fmla="*/ 3736 w 23881"/>
                <a:gd name="connsiteY1" fmla="*/ 1961 h 38199"/>
                <a:gd name="connsiteX2" fmla="*/ 13490 w 23881"/>
                <a:gd name="connsiteY2" fmla="*/ 10902 h 38199"/>
                <a:gd name="connsiteX3" fmla="*/ -9269 w 23881"/>
                <a:gd name="connsiteY3" fmla="*/ 24720 h 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1" h="38199">
                  <a:moveTo>
                    <a:pt x="-9269" y="24720"/>
                  </a:moveTo>
                  <a:cubicBezTo>
                    <a:pt x="-9269" y="18217"/>
                    <a:pt x="-3579" y="7651"/>
                    <a:pt x="3736" y="1961"/>
                  </a:cubicBezTo>
                  <a:cubicBezTo>
                    <a:pt x="15115" y="-6979"/>
                    <a:pt x="15928" y="-6167"/>
                    <a:pt x="13490" y="10902"/>
                  </a:cubicBezTo>
                  <a:cubicBezTo>
                    <a:pt x="11051" y="32035"/>
                    <a:pt x="-9269" y="44227"/>
                    <a:pt x="-9269" y="2472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F29658B1-A1B1-47EC-BB25-AA762C3CB681}"/>
                </a:ext>
              </a:extLst>
            </p:cNvPr>
            <p:cNvSpPr/>
            <p:nvPr/>
          </p:nvSpPr>
          <p:spPr>
            <a:xfrm flipV="1">
              <a:off x="7551524" y="1556581"/>
              <a:ext cx="69900" cy="72023"/>
            </a:xfrm>
            <a:custGeom>
              <a:avLst/>
              <a:gdLst>
                <a:gd name="connsiteX0" fmla="*/ -9562 w 69900"/>
                <a:gd name="connsiteY0" fmla="*/ 63573 h 72023"/>
                <a:gd name="connsiteX1" fmla="*/ 25388 w 69900"/>
                <a:gd name="connsiteY1" fmla="*/ 23746 h 72023"/>
                <a:gd name="connsiteX2" fmla="*/ 60339 w 69900"/>
                <a:gd name="connsiteY2" fmla="*/ 2613 h 72023"/>
                <a:gd name="connsiteX3" fmla="*/ 53024 w 69900"/>
                <a:gd name="connsiteY3" fmla="*/ 13179 h 72023"/>
                <a:gd name="connsiteX4" fmla="*/ 41644 w 69900"/>
                <a:gd name="connsiteY4" fmla="*/ 26184 h 72023"/>
                <a:gd name="connsiteX5" fmla="*/ 30265 w 69900"/>
                <a:gd name="connsiteY5" fmla="*/ 39189 h 72023"/>
                <a:gd name="connsiteX6" fmla="*/ 14822 w 69900"/>
                <a:gd name="connsiteY6" fmla="*/ 51381 h 72023"/>
                <a:gd name="connsiteX7" fmla="*/ -9562 w 69900"/>
                <a:gd name="connsiteY7" fmla="*/ 63573 h 7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900" h="72023">
                  <a:moveTo>
                    <a:pt x="-9562" y="63573"/>
                  </a:moveTo>
                  <a:cubicBezTo>
                    <a:pt x="-9562" y="61947"/>
                    <a:pt x="5881" y="43253"/>
                    <a:pt x="25388" y="23746"/>
                  </a:cubicBezTo>
                  <a:cubicBezTo>
                    <a:pt x="52211" y="-4702"/>
                    <a:pt x="60339" y="-9579"/>
                    <a:pt x="60339" y="2613"/>
                  </a:cubicBezTo>
                  <a:cubicBezTo>
                    <a:pt x="60339" y="10741"/>
                    <a:pt x="57087" y="15618"/>
                    <a:pt x="53024" y="13179"/>
                  </a:cubicBezTo>
                  <a:cubicBezTo>
                    <a:pt x="48960" y="10741"/>
                    <a:pt x="44083" y="16431"/>
                    <a:pt x="41644" y="26184"/>
                  </a:cubicBezTo>
                  <a:cubicBezTo>
                    <a:pt x="39206" y="35125"/>
                    <a:pt x="34329" y="40815"/>
                    <a:pt x="30265" y="39189"/>
                  </a:cubicBezTo>
                  <a:cubicBezTo>
                    <a:pt x="27014" y="36751"/>
                    <a:pt x="19699" y="42440"/>
                    <a:pt x="14822" y="51381"/>
                  </a:cubicBezTo>
                  <a:cubicBezTo>
                    <a:pt x="7507" y="66011"/>
                    <a:pt x="-9562" y="74139"/>
                    <a:pt x="-9562" y="635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F89E94E0-EA25-4F22-8437-D64AD0FEB000}"/>
                </a:ext>
              </a:extLst>
            </p:cNvPr>
            <p:cNvSpPr/>
            <p:nvPr/>
          </p:nvSpPr>
          <p:spPr>
            <a:xfrm flipV="1">
              <a:off x="10355677" y="1557319"/>
              <a:ext cx="16255" cy="21129"/>
            </a:xfrm>
            <a:custGeom>
              <a:avLst/>
              <a:gdLst>
                <a:gd name="connsiteX0" fmla="*/ -12523 w 16255"/>
                <a:gd name="connsiteY0" fmla="*/ 10131 h 21129"/>
                <a:gd name="connsiteX1" fmla="*/ -4395 w 16255"/>
                <a:gd name="connsiteY1" fmla="*/ -2874 h 21129"/>
                <a:gd name="connsiteX2" fmla="*/ 3733 w 16255"/>
                <a:gd name="connsiteY2" fmla="*/ 4442 h 21129"/>
                <a:gd name="connsiteX3" fmla="*/ -4395 w 16255"/>
                <a:gd name="connsiteY3" fmla="*/ 17446 h 21129"/>
                <a:gd name="connsiteX4" fmla="*/ -12523 w 16255"/>
                <a:gd name="connsiteY4" fmla="*/ 10131 h 2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5" h="21129">
                  <a:moveTo>
                    <a:pt x="-12523" y="10131"/>
                  </a:moveTo>
                  <a:cubicBezTo>
                    <a:pt x="-12523" y="5254"/>
                    <a:pt x="-8459" y="-435"/>
                    <a:pt x="-4395" y="-2874"/>
                  </a:cubicBezTo>
                  <a:cubicBezTo>
                    <a:pt x="481" y="-5312"/>
                    <a:pt x="3733" y="-2061"/>
                    <a:pt x="3733" y="4442"/>
                  </a:cubicBezTo>
                  <a:cubicBezTo>
                    <a:pt x="3733" y="11757"/>
                    <a:pt x="481" y="17446"/>
                    <a:pt x="-4395" y="17446"/>
                  </a:cubicBezTo>
                  <a:cubicBezTo>
                    <a:pt x="-8459" y="17446"/>
                    <a:pt x="-12523" y="14195"/>
                    <a:pt x="-12523" y="1013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CD92A3B5-3D74-42C2-BDED-80EC62A6BE4A}"/>
                </a:ext>
              </a:extLst>
            </p:cNvPr>
            <p:cNvSpPr/>
            <p:nvPr/>
          </p:nvSpPr>
          <p:spPr>
            <a:xfrm flipV="1">
              <a:off x="6162730" y="1565447"/>
              <a:ext cx="26026" cy="26599"/>
            </a:xfrm>
            <a:custGeom>
              <a:avLst/>
              <a:gdLst>
                <a:gd name="connsiteX0" fmla="*/ -5084 w 26026"/>
                <a:gd name="connsiteY0" fmla="*/ 14804 h 26599"/>
                <a:gd name="connsiteX1" fmla="*/ 10359 w 26026"/>
                <a:gd name="connsiteY1" fmla="*/ 986 h 26599"/>
                <a:gd name="connsiteX2" fmla="*/ 7108 w 26026"/>
                <a:gd name="connsiteY2" fmla="*/ 22932 h 26599"/>
                <a:gd name="connsiteX3" fmla="*/ -5084 w 26026"/>
                <a:gd name="connsiteY3" fmla="*/ 14804 h 2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26" h="26599">
                  <a:moveTo>
                    <a:pt x="-5084" y="14804"/>
                  </a:moveTo>
                  <a:cubicBezTo>
                    <a:pt x="-14025" y="986"/>
                    <a:pt x="-1020" y="-10393"/>
                    <a:pt x="10359" y="986"/>
                  </a:cubicBezTo>
                  <a:cubicBezTo>
                    <a:pt x="21738" y="10740"/>
                    <a:pt x="20113" y="22932"/>
                    <a:pt x="7108" y="22932"/>
                  </a:cubicBezTo>
                  <a:cubicBezTo>
                    <a:pt x="3044" y="22932"/>
                    <a:pt x="-2646" y="19680"/>
                    <a:pt x="-5084" y="1480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E17C8D00-BC95-4C4D-978A-12CA92385F4A}"/>
                </a:ext>
              </a:extLst>
            </p:cNvPr>
            <p:cNvSpPr/>
            <p:nvPr/>
          </p:nvSpPr>
          <p:spPr>
            <a:xfrm flipV="1">
              <a:off x="9238731" y="1567539"/>
              <a:ext cx="22456" cy="38509"/>
            </a:xfrm>
            <a:custGeom>
              <a:avLst/>
              <a:gdLst>
                <a:gd name="connsiteX0" fmla="*/ -6297 w 22456"/>
                <a:gd name="connsiteY0" fmla="*/ 20689 h 38509"/>
                <a:gd name="connsiteX1" fmla="*/ 4270 w 22456"/>
                <a:gd name="connsiteY1" fmla="*/ 5246 h 38509"/>
                <a:gd name="connsiteX2" fmla="*/ 8334 w 22456"/>
                <a:gd name="connsiteY2" fmla="*/ 28817 h 38509"/>
                <a:gd name="connsiteX3" fmla="*/ -6297 w 22456"/>
                <a:gd name="connsiteY3" fmla="*/ 20689 h 3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56" h="38509">
                  <a:moveTo>
                    <a:pt x="-6297" y="20689"/>
                  </a:moveTo>
                  <a:cubicBezTo>
                    <a:pt x="-16050" y="-4507"/>
                    <a:pt x="-11174" y="-11010"/>
                    <a:pt x="4270" y="5246"/>
                  </a:cubicBezTo>
                  <a:cubicBezTo>
                    <a:pt x="11585" y="12561"/>
                    <a:pt x="13210" y="20689"/>
                    <a:pt x="8334" y="28817"/>
                  </a:cubicBezTo>
                  <a:cubicBezTo>
                    <a:pt x="2644" y="38571"/>
                    <a:pt x="-607" y="36945"/>
                    <a:pt x="-6297" y="2068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3C2A7DFC-1B9A-4EB0-A95B-7F979640302D}"/>
                </a:ext>
              </a:extLst>
            </p:cNvPr>
            <p:cNvSpPr/>
            <p:nvPr/>
          </p:nvSpPr>
          <p:spPr>
            <a:xfrm flipV="1">
              <a:off x="10384932" y="1564793"/>
              <a:ext cx="23297" cy="28304"/>
            </a:xfrm>
            <a:custGeom>
              <a:avLst/>
              <a:gdLst>
                <a:gd name="connsiteX0" fmla="*/ -11739 w 23297"/>
                <a:gd name="connsiteY0" fmla="*/ 18293 h 28304"/>
                <a:gd name="connsiteX1" fmla="*/ -5237 w 23297"/>
                <a:gd name="connsiteY1" fmla="*/ 2037 h 28304"/>
                <a:gd name="connsiteX2" fmla="*/ 9394 w 23297"/>
                <a:gd name="connsiteY2" fmla="*/ 2850 h 28304"/>
                <a:gd name="connsiteX3" fmla="*/ -11739 w 23297"/>
                <a:gd name="connsiteY3" fmla="*/ 18293 h 2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97" h="28304">
                  <a:moveTo>
                    <a:pt x="-11739" y="18293"/>
                  </a:moveTo>
                  <a:cubicBezTo>
                    <a:pt x="-14178" y="14229"/>
                    <a:pt x="-10926" y="7727"/>
                    <a:pt x="-5237" y="2037"/>
                  </a:cubicBezTo>
                  <a:cubicBezTo>
                    <a:pt x="2891" y="-6091"/>
                    <a:pt x="6142" y="-5278"/>
                    <a:pt x="9394" y="2850"/>
                  </a:cubicBezTo>
                  <a:cubicBezTo>
                    <a:pt x="15896" y="19919"/>
                    <a:pt x="-2798" y="32923"/>
                    <a:pt x="-11739" y="1829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0B5396F9-8D7F-4659-9A47-F3EEF97EA255}"/>
                </a:ext>
              </a:extLst>
            </p:cNvPr>
            <p:cNvSpPr/>
            <p:nvPr/>
          </p:nvSpPr>
          <p:spPr>
            <a:xfrm flipV="1">
              <a:off x="6052175" y="1574387"/>
              <a:ext cx="101085" cy="44198"/>
            </a:xfrm>
            <a:custGeom>
              <a:avLst/>
              <a:gdLst>
                <a:gd name="connsiteX0" fmla="*/ 18579 w 101085"/>
                <a:gd name="connsiteY0" fmla="*/ 35678 h 44198"/>
                <a:gd name="connsiteX1" fmla="*/ 3136 w 101085"/>
                <a:gd name="connsiteY1" fmla="*/ 1541 h 44198"/>
                <a:gd name="connsiteX2" fmla="*/ 22643 w 101085"/>
                <a:gd name="connsiteY2" fmla="*/ -2523 h 44198"/>
                <a:gd name="connsiteX3" fmla="*/ 83603 w 101085"/>
                <a:gd name="connsiteY3" fmla="*/ 8043 h 44198"/>
                <a:gd name="connsiteX4" fmla="*/ 81164 w 101085"/>
                <a:gd name="connsiteY4" fmla="*/ 33240 h 44198"/>
                <a:gd name="connsiteX5" fmla="*/ 68972 w 101085"/>
                <a:gd name="connsiteY5" fmla="*/ 21048 h 44198"/>
                <a:gd name="connsiteX6" fmla="*/ 53529 w 101085"/>
                <a:gd name="connsiteY6" fmla="*/ 18610 h 44198"/>
                <a:gd name="connsiteX7" fmla="*/ 41337 w 101085"/>
                <a:gd name="connsiteY7" fmla="*/ 34866 h 44198"/>
                <a:gd name="connsiteX8" fmla="*/ 42963 w 101085"/>
                <a:gd name="connsiteY8" fmla="*/ 40555 h 44198"/>
                <a:gd name="connsiteX9" fmla="*/ 18579 w 101085"/>
                <a:gd name="connsiteY9" fmla="*/ 35678 h 44198"/>
                <a:gd name="connsiteX10" fmla="*/ 24269 w 101085"/>
                <a:gd name="connsiteY10" fmla="*/ 16984 h 44198"/>
                <a:gd name="connsiteX11" fmla="*/ 16141 w 101085"/>
                <a:gd name="connsiteY11" fmla="*/ 8856 h 44198"/>
                <a:gd name="connsiteX12" fmla="*/ 8013 w 101085"/>
                <a:gd name="connsiteY12" fmla="*/ 16984 h 44198"/>
                <a:gd name="connsiteX13" fmla="*/ 16141 w 101085"/>
                <a:gd name="connsiteY13" fmla="*/ 25112 h 44198"/>
                <a:gd name="connsiteX14" fmla="*/ 24269 w 101085"/>
                <a:gd name="connsiteY14" fmla="*/ 16984 h 4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085" h="44198">
                  <a:moveTo>
                    <a:pt x="18579" y="35678"/>
                  </a:moveTo>
                  <a:cubicBezTo>
                    <a:pt x="-8243" y="31614"/>
                    <a:pt x="-17184" y="12107"/>
                    <a:pt x="3136" y="1541"/>
                  </a:cubicBezTo>
                  <a:cubicBezTo>
                    <a:pt x="11264" y="-3336"/>
                    <a:pt x="20205" y="-4961"/>
                    <a:pt x="22643" y="-2523"/>
                  </a:cubicBezTo>
                  <a:cubicBezTo>
                    <a:pt x="25894" y="1541"/>
                    <a:pt x="57593" y="7230"/>
                    <a:pt x="83603" y="8043"/>
                  </a:cubicBezTo>
                  <a:cubicBezTo>
                    <a:pt x="97420" y="8856"/>
                    <a:pt x="95795" y="33240"/>
                    <a:pt x="81164" y="33240"/>
                  </a:cubicBezTo>
                  <a:cubicBezTo>
                    <a:pt x="74662" y="33240"/>
                    <a:pt x="68972" y="27550"/>
                    <a:pt x="68972" y="21048"/>
                  </a:cubicBezTo>
                  <a:cubicBezTo>
                    <a:pt x="68972" y="11294"/>
                    <a:pt x="66534" y="10482"/>
                    <a:pt x="53529" y="18610"/>
                  </a:cubicBezTo>
                  <a:cubicBezTo>
                    <a:pt x="44589" y="24299"/>
                    <a:pt x="39712" y="31614"/>
                    <a:pt x="41337" y="34866"/>
                  </a:cubicBezTo>
                  <a:cubicBezTo>
                    <a:pt x="43776" y="38117"/>
                    <a:pt x="44589" y="40555"/>
                    <a:pt x="42963" y="40555"/>
                  </a:cubicBezTo>
                  <a:cubicBezTo>
                    <a:pt x="41337" y="39742"/>
                    <a:pt x="30771" y="37304"/>
                    <a:pt x="18579" y="35678"/>
                  </a:cubicBezTo>
                  <a:close/>
                  <a:moveTo>
                    <a:pt x="24269" y="16984"/>
                  </a:moveTo>
                  <a:cubicBezTo>
                    <a:pt x="26707" y="12920"/>
                    <a:pt x="23456" y="8856"/>
                    <a:pt x="16141" y="8856"/>
                  </a:cubicBezTo>
                  <a:cubicBezTo>
                    <a:pt x="8825" y="8856"/>
                    <a:pt x="5574" y="12920"/>
                    <a:pt x="8013" y="16984"/>
                  </a:cubicBezTo>
                  <a:cubicBezTo>
                    <a:pt x="10451" y="21861"/>
                    <a:pt x="14515" y="25112"/>
                    <a:pt x="16141" y="25112"/>
                  </a:cubicBezTo>
                  <a:cubicBezTo>
                    <a:pt x="17766" y="25112"/>
                    <a:pt x="21830" y="21861"/>
                    <a:pt x="24269" y="1698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9A7D1E49-42EA-4AEB-8D71-7B0A3A42DE64}"/>
                </a:ext>
              </a:extLst>
            </p:cNvPr>
            <p:cNvSpPr/>
            <p:nvPr/>
          </p:nvSpPr>
          <p:spPr>
            <a:xfrm flipV="1">
              <a:off x="8973921" y="1573763"/>
              <a:ext cx="93982" cy="127014"/>
            </a:xfrm>
            <a:custGeom>
              <a:avLst/>
              <a:gdLst>
                <a:gd name="connsiteX0" fmla="*/ 40928 w 93982"/>
                <a:gd name="connsiteY0" fmla="*/ 113050 h 127014"/>
                <a:gd name="connsiteX1" fmla="*/ 39302 w 93982"/>
                <a:gd name="connsiteY1" fmla="*/ 83789 h 127014"/>
                <a:gd name="connsiteX2" fmla="*/ 31987 w 93982"/>
                <a:gd name="connsiteY2" fmla="*/ 61031 h 127014"/>
                <a:gd name="connsiteX3" fmla="*/ 21420 w 93982"/>
                <a:gd name="connsiteY3" fmla="*/ 76474 h 127014"/>
                <a:gd name="connsiteX4" fmla="*/ 13292 w 93982"/>
                <a:gd name="connsiteY4" fmla="*/ 82976 h 127014"/>
                <a:gd name="connsiteX5" fmla="*/ 14918 w 93982"/>
                <a:gd name="connsiteY5" fmla="*/ 61031 h 127014"/>
                <a:gd name="connsiteX6" fmla="*/ 18169 w 93982"/>
                <a:gd name="connsiteY6" fmla="*/ 43962 h 127014"/>
                <a:gd name="connsiteX7" fmla="*/ 288 w 93982"/>
                <a:gd name="connsiteY7" fmla="*/ 53716 h 127014"/>
                <a:gd name="connsiteX8" fmla="*/ -11091 w 93982"/>
                <a:gd name="connsiteY8" fmla="*/ 59405 h 127014"/>
                <a:gd name="connsiteX9" fmla="*/ 7603 w 93982"/>
                <a:gd name="connsiteY9" fmla="*/ 33396 h 127014"/>
                <a:gd name="connsiteX10" fmla="*/ 11667 w 93982"/>
                <a:gd name="connsiteY10" fmla="*/ 17953 h 127014"/>
                <a:gd name="connsiteX11" fmla="*/ -2963 w 93982"/>
                <a:gd name="connsiteY11" fmla="*/ 4948 h 127014"/>
                <a:gd name="connsiteX12" fmla="*/ 10041 w 93982"/>
                <a:gd name="connsiteY12" fmla="*/ 4948 h 127014"/>
                <a:gd name="connsiteX13" fmla="*/ 31174 w 93982"/>
                <a:gd name="connsiteY13" fmla="*/ 17953 h 127014"/>
                <a:gd name="connsiteX14" fmla="*/ 29548 w 93982"/>
                <a:gd name="connsiteY14" fmla="*/ 30145 h 127014"/>
                <a:gd name="connsiteX15" fmla="*/ 36051 w 93982"/>
                <a:gd name="connsiteY15" fmla="*/ 42337 h 127014"/>
                <a:gd name="connsiteX16" fmla="*/ 49056 w 93982"/>
                <a:gd name="connsiteY16" fmla="*/ 54529 h 127014"/>
                <a:gd name="connsiteX17" fmla="*/ 60435 w 93982"/>
                <a:gd name="connsiteY17" fmla="*/ 66721 h 127014"/>
                <a:gd name="connsiteX18" fmla="*/ 80755 w 93982"/>
                <a:gd name="connsiteY18" fmla="*/ 78100 h 127014"/>
                <a:gd name="connsiteX19" fmla="*/ 62060 w 93982"/>
                <a:gd name="connsiteY19" fmla="*/ 91104 h 127014"/>
                <a:gd name="connsiteX20" fmla="*/ 52307 w 93982"/>
                <a:gd name="connsiteY20" fmla="*/ 103296 h 127014"/>
                <a:gd name="connsiteX21" fmla="*/ 40928 w 93982"/>
                <a:gd name="connsiteY21" fmla="*/ 113050 h 127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982" h="127014">
                  <a:moveTo>
                    <a:pt x="40928" y="113050"/>
                  </a:moveTo>
                  <a:cubicBezTo>
                    <a:pt x="39302" y="107360"/>
                    <a:pt x="38489" y="94356"/>
                    <a:pt x="39302" y="83789"/>
                  </a:cubicBezTo>
                  <a:cubicBezTo>
                    <a:pt x="40928" y="73223"/>
                    <a:pt x="36864" y="62657"/>
                    <a:pt x="31987" y="61031"/>
                  </a:cubicBezTo>
                  <a:cubicBezTo>
                    <a:pt x="25484" y="58593"/>
                    <a:pt x="21420" y="64282"/>
                    <a:pt x="21420" y="76474"/>
                  </a:cubicBezTo>
                  <a:cubicBezTo>
                    <a:pt x="21420" y="91104"/>
                    <a:pt x="19795" y="92730"/>
                    <a:pt x="13292" y="82976"/>
                  </a:cubicBezTo>
                  <a:cubicBezTo>
                    <a:pt x="9229" y="75661"/>
                    <a:pt x="9229" y="67533"/>
                    <a:pt x="14918" y="61031"/>
                  </a:cubicBezTo>
                  <a:cubicBezTo>
                    <a:pt x="19795" y="54529"/>
                    <a:pt x="21420" y="47213"/>
                    <a:pt x="18169" y="43962"/>
                  </a:cubicBezTo>
                  <a:cubicBezTo>
                    <a:pt x="14918" y="40711"/>
                    <a:pt x="6790" y="45588"/>
                    <a:pt x="288" y="53716"/>
                  </a:cubicBezTo>
                  <a:cubicBezTo>
                    <a:pt x="-6215" y="63469"/>
                    <a:pt x="-11091" y="65095"/>
                    <a:pt x="-11091" y="59405"/>
                  </a:cubicBezTo>
                  <a:cubicBezTo>
                    <a:pt x="-11091" y="53716"/>
                    <a:pt x="-2963" y="42337"/>
                    <a:pt x="7603" y="33396"/>
                  </a:cubicBezTo>
                  <a:cubicBezTo>
                    <a:pt x="23046" y="20391"/>
                    <a:pt x="23046" y="18765"/>
                    <a:pt x="11667" y="17953"/>
                  </a:cubicBezTo>
                  <a:cubicBezTo>
                    <a:pt x="3539" y="17953"/>
                    <a:pt x="-2963" y="12263"/>
                    <a:pt x="-2963" y="4948"/>
                  </a:cubicBezTo>
                  <a:cubicBezTo>
                    <a:pt x="-2963" y="-6431"/>
                    <a:pt x="-2151" y="-6431"/>
                    <a:pt x="10041" y="4948"/>
                  </a:cubicBezTo>
                  <a:cubicBezTo>
                    <a:pt x="16544" y="12263"/>
                    <a:pt x="26297" y="17953"/>
                    <a:pt x="31174" y="17953"/>
                  </a:cubicBezTo>
                  <a:cubicBezTo>
                    <a:pt x="36051" y="17953"/>
                    <a:pt x="36051" y="22829"/>
                    <a:pt x="29548" y="30145"/>
                  </a:cubicBezTo>
                  <a:cubicBezTo>
                    <a:pt x="21420" y="40711"/>
                    <a:pt x="22233" y="42337"/>
                    <a:pt x="36051" y="42337"/>
                  </a:cubicBezTo>
                  <a:cubicBezTo>
                    <a:pt x="48243" y="42337"/>
                    <a:pt x="52307" y="46401"/>
                    <a:pt x="49056" y="54529"/>
                  </a:cubicBezTo>
                  <a:cubicBezTo>
                    <a:pt x="45804" y="62657"/>
                    <a:pt x="49056" y="66721"/>
                    <a:pt x="60435" y="66721"/>
                  </a:cubicBezTo>
                  <a:cubicBezTo>
                    <a:pt x="69376" y="66721"/>
                    <a:pt x="78316" y="71597"/>
                    <a:pt x="80755" y="78100"/>
                  </a:cubicBezTo>
                  <a:cubicBezTo>
                    <a:pt x="87257" y="94356"/>
                    <a:pt x="78316" y="100045"/>
                    <a:pt x="62060" y="91104"/>
                  </a:cubicBezTo>
                  <a:cubicBezTo>
                    <a:pt x="50681" y="84602"/>
                    <a:pt x="49056" y="87040"/>
                    <a:pt x="52307" y="103296"/>
                  </a:cubicBezTo>
                  <a:cubicBezTo>
                    <a:pt x="56371" y="124429"/>
                    <a:pt x="48243" y="130932"/>
                    <a:pt x="40928" y="11305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F46B658A-ABF7-4984-BA22-F613FD6EF521}"/>
                </a:ext>
              </a:extLst>
            </p:cNvPr>
            <p:cNvSpPr/>
            <p:nvPr/>
          </p:nvSpPr>
          <p:spPr>
            <a:xfrm flipV="1">
              <a:off x="7336345" y="1582633"/>
              <a:ext cx="44491" cy="55965"/>
            </a:xfrm>
            <a:custGeom>
              <a:avLst/>
              <a:gdLst>
                <a:gd name="connsiteX0" fmla="*/ -8719 w 44491"/>
                <a:gd name="connsiteY0" fmla="*/ 41080 h 55965"/>
                <a:gd name="connsiteX1" fmla="*/ 27044 w 44491"/>
                <a:gd name="connsiteY1" fmla="*/ -3624 h 55965"/>
                <a:gd name="connsiteX2" fmla="*/ 35172 w 44491"/>
                <a:gd name="connsiteY2" fmla="*/ 15071 h 55965"/>
                <a:gd name="connsiteX3" fmla="*/ 27044 w 44491"/>
                <a:gd name="connsiteY3" fmla="*/ 20760 h 55965"/>
                <a:gd name="connsiteX4" fmla="*/ 11601 w 44491"/>
                <a:gd name="connsiteY4" fmla="*/ 31327 h 55965"/>
                <a:gd name="connsiteX5" fmla="*/ -8719 w 44491"/>
                <a:gd name="connsiteY5" fmla="*/ 41080 h 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491" h="55965">
                  <a:moveTo>
                    <a:pt x="-8719" y="41080"/>
                  </a:moveTo>
                  <a:cubicBezTo>
                    <a:pt x="-13596" y="28075"/>
                    <a:pt x="12414" y="-3624"/>
                    <a:pt x="27044" y="-3624"/>
                  </a:cubicBezTo>
                  <a:cubicBezTo>
                    <a:pt x="31921" y="-3624"/>
                    <a:pt x="35172" y="4504"/>
                    <a:pt x="35172" y="15071"/>
                  </a:cubicBezTo>
                  <a:cubicBezTo>
                    <a:pt x="35172" y="28888"/>
                    <a:pt x="33547" y="30514"/>
                    <a:pt x="27044" y="20760"/>
                  </a:cubicBezTo>
                  <a:cubicBezTo>
                    <a:pt x="21355" y="11820"/>
                    <a:pt x="18104" y="13445"/>
                    <a:pt x="11601" y="31327"/>
                  </a:cubicBezTo>
                  <a:cubicBezTo>
                    <a:pt x="1848" y="56523"/>
                    <a:pt x="-2216" y="58149"/>
                    <a:pt x="-8719" y="4108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AECE464D-BC86-4D58-A069-30318B3882DE}"/>
                </a:ext>
              </a:extLst>
            </p:cNvPr>
            <p:cNvSpPr/>
            <p:nvPr/>
          </p:nvSpPr>
          <p:spPr>
            <a:xfrm flipV="1">
              <a:off x="7530263" y="1581703"/>
              <a:ext cx="34394" cy="24383"/>
            </a:xfrm>
            <a:custGeom>
              <a:avLst/>
              <a:gdLst>
                <a:gd name="connsiteX0" fmla="*/ -4515 w 34394"/>
                <a:gd name="connsiteY0" fmla="*/ 8545 h 24383"/>
                <a:gd name="connsiteX1" fmla="*/ 7677 w 34394"/>
                <a:gd name="connsiteY1" fmla="*/ -3647 h 24383"/>
                <a:gd name="connsiteX2" fmla="*/ 19869 w 34394"/>
                <a:gd name="connsiteY2" fmla="*/ 8545 h 24383"/>
                <a:gd name="connsiteX3" fmla="*/ 7677 w 34394"/>
                <a:gd name="connsiteY3" fmla="*/ 20737 h 24383"/>
                <a:gd name="connsiteX4" fmla="*/ -4515 w 34394"/>
                <a:gd name="connsiteY4" fmla="*/ 8545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94" h="24383">
                  <a:moveTo>
                    <a:pt x="-4515" y="8545"/>
                  </a:moveTo>
                  <a:cubicBezTo>
                    <a:pt x="-13456" y="-2021"/>
                    <a:pt x="-11018" y="-3647"/>
                    <a:pt x="7677" y="-3647"/>
                  </a:cubicBezTo>
                  <a:cubicBezTo>
                    <a:pt x="26371" y="-3647"/>
                    <a:pt x="28809" y="-2021"/>
                    <a:pt x="19869" y="8545"/>
                  </a:cubicBezTo>
                  <a:cubicBezTo>
                    <a:pt x="14179" y="15047"/>
                    <a:pt x="8489" y="20737"/>
                    <a:pt x="7677" y="20737"/>
                  </a:cubicBezTo>
                  <a:cubicBezTo>
                    <a:pt x="6864" y="20737"/>
                    <a:pt x="1174" y="15047"/>
                    <a:pt x="-4515" y="854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6A23FCD4-EB8B-42CA-9C48-A4704C2674CC}"/>
                </a:ext>
              </a:extLst>
            </p:cNvPr>
            <p:cNvSpPr/>
            <p:nvPr/>
          </p:nvSpPr>
          <p:spPr>
            <a:xfrm flipV="1">
              <a:off x="7270090" y="1594756"/>
              <a:ext cx="41316" cy="25665"/>
            </a:xfrm>
            <a:custGeom>
              <a:avLst/>
              <a:gdLst>
                <a:gd name="connsiteX0" fmla="*/ -8228 w 41316"/>
                <a:gd name="connsiteY0" fmla="*/ 18835 h 25665"/>
                <a:gd name="connsiteX1" fmla="*/ 1525 w 41316"/>
                <a:gd name="connsiteY1" fmla="*/ 5018 h 25665"/>
                <a:gd name="connsiteX2" fmla="*/ 21845 w 41316"/>
                <a:gd name="connsiteY2" fmla="*/ -3110 h 25665"/>
                <a:gd name="connsiteX3" fmla="*/ 31599 w 41316"/>
                <a:gd name="connsiteY3" fmla="*/ 954 h 25665"/>
                <a:gd name="connsiteX4" fmla="*/ 16156 w 41316"/>
                <a:gd name="connsiteY4" fmla="*/ 17210 h 25665"/>
                <a:gd name="connsiteX5" fmla="*/ -8228 w 41316"/>
                <a:gd name="connsiteY5" fmla="*/ 18835 h 2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16" h="25665">
                  <a:moveTo>
                    <a:pt x="-8228" y="18835"/>
                  </a:moveTo>
                  <a:cubicBezTo>
                    <a:pt x="-11479" y="13958"/>
                    <a:pt x="-6603" y="8269"/>
                    <a:pt x="1525" y="5018"/>
                  </a:cubicBezTo>
                  <a:cubicBezTo>
                    <a:pt x="9653" y="2579"/>
                    <a:pt x="18594" y="-1485"/>
                    <a:pt x="21845" y="-3110"/>
                  </a:cubicBezTo>
                  <a:cubicBezTo>
                    <a:pt x="25096" y="-4736"/>
                    <a:pt x="29160" y="-2298"/>
                    <a:pt x="31599" y="954"/>
                  </a:cubicBezTo>
                  <a:cubicBezTo>
                    <a:pt x="34037" y="5018"/>
                    <a:pt x="26722" y="12333"/>
                    <a:pt x="16156" y="17210"/>
                  </a:cubicBezTo>
                  <a:cubicBezTo>
                    <a:pt x="3964" y="22899"/>
                    <a:pt x="-4977" y="23712"/>
                    <a:pt x="-8228" y="1883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9D92CDCF-FE4B-4265-9EC4-8115A878B7D5}"/>
                </a:ext>
              </a:extLst>
            </p:cNvPr>
            <p:cNvSpPr/>
            <p:nvPr/>
          </p:nvSpPr>
          <p:spPr>
            <a:xfrm flipV="1">
              <a:off x="9201755" y="1590518"/>
              <a:ext cx="24133" cy="39952"/>
            </a:xfrm>
            <a:custGeom>
              <a:avLst/>
              <a:gdLst>
                <a:gd name="connsiteX0" fmla="*/ -1794 w 24133"/>
                <a:gd name="connsiteY0" fmla="*/ 27262 h 39952"/>
                <a:gd name="connsiteX1" fmla="*/ 644 w 24133"/>
                <a:gd name="connsiteY1" fmla="*/ -3624 h 39952"/>
                <a:gd name="connsiteX2" fmla="*/ 12836 w 24133"/>
                <a:gd name="connsiteY2" fmla="*/ 16696 h 39952"/>
                <a:gd name="connsiteX3" fmla="*/ -1794 w 24133"/>
                <a:gd name="connsiteY3" fmla="*/ 27262 h 3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3" h="39952">
                  <a:moveTo>
                    <a:pt x="-1794" y="27262"/>
                  </a:moveTo>
                  <a:cubicBezTo>
                    <a:pt x="-15612" y="13445"/>
                    <a:pt x="-13986" y="-3624"/>
                    <a:pt x="644" y="-3624"/>
                  </a:cubicBezTo>
                  <a:cubicBezTo>
                    <a:pt x="7960" y="-3624"/>
                    <a:pt x="12836" y="3691"/>
                    <a:pt x="12836" y="16696"/>
                  </a:cubicBezTo>
                  <a:cubicBezTo>
                    <a:pt x="12836" y="40267"/>
                    <a:pt x="12024" y="41080"/>
                    <a:pt x="-1794" y="2726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22E5261D-0E94-4705-A05A-71540FDEBCCA}"/>
                </a:ext>
              </a:extLst>
            </p:cNvPr>
            <p:cNvSpPr/>
            <p:nvPr/>
          </p:nvSpPr>
          <p:spPr>
            <a:xfrm flipV="1">
              <a:off x="9250332" y="1606087"/>
              <a:ext cx="44889" cy="24383"/>
            </a:xfrm>
            <a:custGeom>
              <a:avLst/>
              <a:gdLst>
                <a:gd name="connsiteX0" fmla="*/ -5730 w 44889"/>
                <a:gd name="connsiteY0" fmla="*/ 15081 h 24383"/>
                <a:gd name="connsiteX1" fmla="*/ 8087 w 44889"/>
                <a:gd name="connsiteY1" fmla="*/ -3613 h 24383"/>
                <a:gd name="connsiteX2" fmla="*/ 32471 w 44889"/>
                <a:gd name="connsiteY2" fmla="*/ 8579 h 24383"/>
                <a:gd name="connsiteX3" fmla="*/ 17841 w 44889"/>
                <a:gd name="connsiteY3" fmla="*/ 20771 h 24383"/>
                <a:gd name="connsiteX4" fmla="*/ -5730 w 44889"/>
                <a:gd name="connsiteY4" fmla="*/ 15081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89" h="24383">
                  <a:moveTo>
                    <a:pt x="-5730" y="15081"/>
                  </a:moveTo>
                  <a:cubicBezTo>
                    <a:pt x="-17109" y="4515"/>
                    <a:pt x="-10607" y="-3613"/>
                    <a:pt x="8087" y="-3613"/>
                  </a:cubicBezTo>
                  <a:cubicBezTo>
                    <a:pt x="18654" y="-3613"/>
                    <a:pt x="29220" y="2077"/>
                    <a:pt x="32471" y="8579"/>
                  </a:cubicBezTo>
                  <a:cubicBezTo>
                    <a:pt x="35722" y="17520"/>
                    <a:pt x="31658" y="20771"/>
                    <a:pt x="17841" y="20771"/>
                  </a:cubicBezTo>
                  <a:cubicBezTo>
                    <a:pt x="8087" y="20771"/>
                    <a:pt x="-3292" y="18333"/>
                    <a:pt x="-5730" y="1508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6DA05FE2-7C39-45F6-A2C5-E63A68659B6D}"/>
                </a:ext>
              </a:extLst>
            </p:cNvPr>
            <p:cNvSpPr/>
            <p:nvPr/>
          </p:nvSpPr>
          <p:spPr>
            <a:xfrm flipV="1">
              <a:off x="7554288" y="1614900"/>
              <a:ext cx="45688" cy="39954"/>
            </a:xfrm>
            <a:custGeom>
              <a:avLst/>
              <a:gdLst>
                <a:gd name="connsiteX0" fmla="*/ -4188 w 45688"/>
                <a:gd name="connsiteY0" fmla="*/ 28922 h 39954"/>
                <a:gd name="connsiteX1" fmla="*/ 8004 w 45688"/>
                <a:gd name="connsiteY1" fmla="*/ 20794 h 39954"/>
                <a:gd name="connsiteX2" fmla="*/ 16945 w 45688"/>
                <a:gd name="connsiteY2" fmla="*/ 8602 h 39954"/>
                <a:gd name="connsiteX3" fmla="*/ 18571 w 45688"/>
                <a:gd name="connsiteY3" fmla="*/ -3590 h 39954"/>
                <a:gd name="connsiteX4" fmla="*/ 26698 w 45688"/>
                <a:gd name="connsiteY4" fmla="*/ 27296 h 39954"/>
                <a:gd name="connsiteX5" fmla="*/ -4188 w 45688"/>
                <a:gd name="connsiteY5" fmla="*/ 28922 h 3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688" h="39954">
                  <a:moveTo>
                    <a:pt x="-4188" y="28922"/>
                  </a:moveTo>
                  <a:cubicBezTo>
                    <a:pt x="-13941" y="23233"/>
                    <a:pt x="-10690" y="20794"/>
                    <a:pt x="8004" y="20794"/>
                  </a:cubicBezTo>
                  <a:cubicBezTo>
                    <a:pt x="31575" y="19981"/>
                    <a:pt x="31575" y="19981"/>
                    <a:pt x="16945" y="8602"/>
                  </a:cubicBezTo>
                  <a:cubicBezTo>
                    <a:pt x="1502" y="-3590"/>
                    <a:pt x="1502" y="-3590"/>
                    <a:pt x="18571" y="-3590"/>
                  </a:cubicBezTo>
                  <a:cubicBezTo>
                    <a:pt x="38078" y="-3590"/>
                    <a:pt x="42142" y="11853"/>
                    <a:pt x="26698" y="27296"/>
                  </a:cubicBezTo>
                  <a:cubicBezTo>
                    <a:pt x="15319" y="38676"/>
                    <a:pt x="11255" y="39488"/>
                    <a:pt x="-4188" y="2892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1726E0C6-DE78-47B1-BD66-D03EDA9AC390}"/>
                </a:ext>
              </a:extLst>
            </p:cNvPr>
            <p:cNvSpPr/>
            <p:nvPr/>
          </p:nvSpPr>
          <p:spPr>
            <a:xfrm flipV="1">
              <a:off x="7301377" y="1627534"/>
              <a:ext cx="46948" cy="19123"/>
            </a:xfrm>
            <a:custGeom>
              <a:avLst/>
              <a:gdLst>
                <a:gd name="connsiteX0" fmla="*/ 1902 w 46948"/>
                <a:gd name="connsiteY0" fmla="*/ 12600 h 19123"/>
                <a:gd name="connsiteX1" fmla="*/ 276 w 46948"/>
                <a:gd name="connsiteY1" fmla="*/ 2034 h 19123"/>
                <a:gd name="connsiteX2" fmla="*/ 37665 w 46948"/>
                <a:gd name="connsiteY2" fmla="*/ 3659 h 19123"/>
                <a:gd name="connsiteX3" fmla="*/ 1902 w 46948"/>
                <a:gd name="connsiteY3" fmla="*/ 12600 h 19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48" h="19123">
                  <a:moveTo>
                    <a:pt x="1902" y="12600"/>
                  </a:moveTo>
                  <a:cubicBezTo>
                    <a:pt x="-12728" y="7723"/>
                    <a:pt x="-12728" y="6911"/>
                    <a:pt x="276" y="2034"/>
                  </a:cubicBezTo>
                  <a:cubicBezTo>
                    <a:pt x="20596" y="-6094"/>
                    <a:pt x="37665" y="-5281"/>
                    <a:pt x="37665" y="3659"/>
                  </a:cubicBezTo>
                  <a:cubicBezTo>
                    <a:pt x="37665" y="14226"/>
                    <a:pt x="19784" y="19103"/>
                    <a:pt x="1902" y="1260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8CE11402-4846-4CDF-85DD-C46CD5AD0CF3}"/>
                </a:ext>
              </a:extLst>
            </p:cNvPr>
            <p:cNvSpPr/>
            <p:nvPr/>
          </p:nvSpPr>
          <p:spPr>
            <a:xfrm flipV="1">
              <a:off x="7384137" y="1630471"/>
              <a:ext cx="18678" cy="24383"/>
            </a:xfrm>
            <a:custGeom>
              <a:avLst/>
              <a:gdLst>
                <a:gd name="connsiteX0" fmla="*/ -4528 w 18678"/>
                <a:gd name="connsiteY0" fmla="*/ 8613 h 24383"/>
                <a:gd name="connsiteX1" fmla="*/ -6154 w 18678"/>
                <a:gd name="connsiteY1" fmla="*/ -3579 h 24383"/>
                <a:gd name="connsiteX2" fmla="*/ 6851 w 18678"/>
                <a:gd name="connsiteY2" fmla="*/ 8613 h 24383"/>
                <a:gd name="connsiteX3" fmla="*/ 8476 w 18678"/>
                <a:gd name="connsiteY3" fmla="*/ 20805 h 24383"/>
                <a:gd name="connsiteX4" fmla="*/ -4528 w 18678"/>
                <a:gd name="connsiteY4" fmla="*/ 8613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" h="24383">
                  <a:moveTo>
                    <a:pt x="-4528" y="8613"/>
                  </a:moveTo>
                  <a:cubicBezTo>
                    <a:pt x="-10218" y="1298"/>
                    <a:pt x="-11031" y="-3579"/>
                    <a:pt x="-6154" y="-3579"/>
                  </a:cubicBezTo>
                  <a:cubicBezTo>
                    <a:pt x="-2090" y="-3579"/>
                    <a:pt x="3600" y="2111"/>
                    <a:pt x="6851" y="8613"/>
                  </a:cubicBezTo>
                  <a:cubicBezTo>
                    <a:pt x="9289" y="15115"/>
                    <a:pt x="10102" y="20805"/>
                    <a:pt x="8476" y="20805"/>
                  </a:cubicBezTo>
                  <a:cubicBezTo>
                    <a:pt x="6851" y="20805"/>
                    <a:pt x="1161" y="15115"/>
                    <a:pt x="-4528" y="861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22981C65-CF64-4EF9-8178-A6049C1C7C06}"/>
                </a:ext>
              </a:extLst>
            </p:cNvPr>
            <p:cNvSpPr/>
            <p:nvPr/>
          </p:nvSpPr>
          <p:spPr>
            <a:xfrm flipV="1">
              <a:off x="7836657" y="1640026"/>
              <a:ext cx="6508" cy="20127"/>
            </a:xfrm>
            <a:custGeom>
              <a:avLst/>
              <a:gdLst>
                <a:gd name="connsiteX0" fmla="*/ -9673 w 6508"/>
                <a:gd name="connsiteY0" fmla="*/ 4982 h 20127"/>
                <a:gd name="connsiteX1" fmla="*/ -4796 w 6508"/>
                <a:gd name="connsiteY1" fmla="*/ 105 h 20127"/>
                <a:gd name="connsiteX2" fmla="*/ -5609 w 6508"/>
                <a:gd name="connsiteY2" fmla="*/ 15548 h 20127"/>
                <a:gd name="connsiteX3" fmla="*/ -9673 w 6508"/>
                <a:gd name="connsiteY3" fmla="*/ 4982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9673" y="4982"/>
                  </a:moveTo>
                  <a:cubicBezTo>
                    <a:pt x="-9673" y="-3959"/>
                    <a:pt x="-7234" y="-6397"/>
                    <a:pt x="-4796" y="105"/>
                  </a:cubicBezTo>
                  <a:cubicBezTo>
                    <a:pt x="-2358" y="5795"/>
                    <a:pt x="-3170" y="13110"/>
                    <a:pt x="-5609" y="15548"/>
                  </a:cubicBezTo>
                  <a:cubicBezTo>
                    <a:pt x="-8047" y="18799"/>
                    <a:pt x="-10486" y="13923"/>
                    <a:pt x="-9673" y="498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613D3676-158F-4E90-A7C1-C27C52F1F492}"/>
                </a:ext>
              </a:extLst>
            </p:cNvPr>
            <p:cNvSpPr/>
            <p:nvPr/>
          </p:nvSpPr>
          <p:spPr>
            <a:xfrm flipV="1">
              <a:off x="7326332" y="1653557"/>
              <a:ext cx="52163" cy="25810"/>
            </a:xfrm>
            <a:custGeom>
              <a:avLst/>
              <a:gdLst>
                <a:gd name="connsiteX0" fmla="*/ 489 w 52163"/>
                <a:gd name="connsiteY0" fmla="*/ 20967 h 25810"/>
                <a:gd name="connsiteX1" fmla="*/ -3575 w 52163"/>
                <a:gd name="connsiteY1" fmla="*/ 12839 h 25810"/>
                <a:gd name="connsiteX2" fmla="*/ 15932 w 52163"/>
                <a:gd name="connsiteY2" fmla="*/ 12026 h 25810"/>
                <a:gd name="connsiteX3" fmla="*/ 29749 w 52163"/>
                <a:gd name="connsiteY3" fmla="*/ 3085 h 25810"/>
                <a:gd name="connsiteX4" fmla="*/ 41129 w 52163"/>
                <a:gd name="connsiteY4" fmla="*/ -2604 h 25810"/>
                <a:gd name="connsiteX5" fmla="*/ 489 w 52163"/>
                <a:gd name="connsiteY5" fmla="*/ 20967 h 25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163" h="25810">
                  <a:moveTo>
                    <a:pt x="489" y="20967"/>
                  </a:moveTo>
                  <a:cubicBezTo>
                    <a:pt x="-10890" y="16090"/>
                    <a:pt x="-12516" y="13652"/>
                    <a:pt x="-3575" y="12839"/>
                  </a:cubicBezTo>
                  <a:cubicBezTo>
                    <a:pt x="2927" y="11213"/>
                    <a:pt x="11868" y="11213"/>
                    <a:pt x="15932" y="12026"/>
                  </a:cubicBezTo>
                  <a:cubicBezTo>
                    <a:pt x="19996" y="12839"/>
                    <a:pt x="26498" y="8775"/>
                    <a:pt x="29749" y="3085"/>
                  </a:cubicBezTo>
                  <a:cubicBezTo>
                    <a:pt x="33001" y="-2604"/>
                    <a:pt x="37877" y="-5043"/>
                    <a:pt x="41129" y="-2604"/>
                  </a:cubicBezTo>
                  <a:cubicBezTo>
                    <a:pt x="50882" y="7962"/>
                    <a:pt x="16745" y="27469"/>
                    <a:pt x="489" y="2096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9202E9A5-51B6-4BC3-AF82-8E901D3D3E1B}"/>
                </a:ext>
              </a:extLst>
            </p:cNvPr>
            <p:cNvSpPr/>
            <p:nvPr/>
          </p:nvSpPr>
          <p:spPr>
            <a:xfrm flipV="1">
              <a:off x="7609073" y="1656282"/>
              <a:ext cx="6508" cy="20127"/>
            </a:xfrm>
            <a:custGeom>
              <a:avLst/>
              <a:gdLst>
                <a:gd name="connsiteX0" fmla="*/ -9430 w 6508"/>
                <a:gd name="connsiteY0" fmla="*/ 5005 h 20127"/>
                <a:gd name="connsiteX1" fmla="*/ -4553 w 6508"/>
                <a:gd name="connsiteY1" fmla="*/ 128 h 20127"/>
                <a:gd name="connsiteX2" fmla="*/ -5366 w 6508"/>
                <a:gd name="connsiteY2" fmla="*/ 15571 h 20127"/>
                <a:gd name="connsiteX3" fmla="*/ -9430 w 6508"/>
                <a:gd name="connsiteY3" fmla="*/ 5005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9430" y="5005"/>
                  </a:moveTo>
                  <a:cubicBezTo>
                    <a:pt x="-9430" y="-3936"/>
                    <a:pt x="-6992" y="-6375"/>
                    <a:pt x="-4553" y="128"/>
                  </a:cubicBezTo>
                  <a:cubicBezTo>
                    <a:pt x="-2115" y="5817"/>
                    <a:pt x="-2928" y="13133"/>
                    <a:pt x="-5366" y="15571"/>
                  </a:cubicBezTo>
                  <a:cubicBezTo>
                    <a:pt x="-7804" y="18822"/>
                    <a:pt x="-10243" y="13945"/>
                    <a:pt x="-9430" y="500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E2C5E885-D9C8-4488-AA6E-7D12C16371F2}"/>
                </a:ext>
              </a:extLst>
            </p:cNvPr>
            <p:cNvSpPr/>
            <p:nvPr/>
          </p:nvSpPr>
          <p:spPr>
            <a:xfrm flipV="1">
              <a:off x="7828529" y="1672538"/>
              <a:ext cx="6508" cy="20127"/>
            </a:xfrm>
            <a:custGeom>
              <a:avLst/>
              <a:gdLst>
                <a:gd name="connsiteX0" fmla="*/ -9664 w 6508"/>
                <a:gd name="connsiteY0" fmla="*/ 5027 h 20127"/>
                <a:gd name="connsiteX1" fmla="*/ -4787 w 6508"/>
                <a:gd name="connsiteY1" fmla="*/ 150 h 20127"/>
                <a:gd name="connsiteX2" fmla="*/ -5600 w 6508"/>
                <a:gd name="connsiteY2" fmla="*/ 15594 h 20127"/>
                <a:gd name="connsiteX3" fmla="*/ -9664 w 6508"/>
                <a:gd name="connsiteY3" fmla="*/ 502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9664" y="5027"/>
                  </a:moveTo>
                  <a:cubicBezTo>
                    <a:pt x="-9664" y="-3914"/>
                    <a:pt x="-7226" y="-6352"/>
                    <a:pt x="-4787" y="150"/>
                  </a:cubicBezTo>
                  <a:cubicBezTo>
                    <a:pt x="-2349" y="5840"/>
                    <a:pt x="-3162" y="13155"/>
                    <a:pt x="-5600" y="15594"/>
                  </a:cubicBezTo>
                  <a:cubicBezTo>
                    <a:pt x="-8038" y="18845"/>
                    <a:pt x="-10477" y="13968"/>
                    <a:pt x="-9664" y="502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5510D46-0013-452D-BFA6-0F2D0A7C5643}"/>
                </a:ext>
              </a:extLst>
            </p:cNvPr>
            <p:cNvSpPr/>
            <p:nvPr/>
          </p:nvSpPr>
          <p:spPr>
            <a:xfrm flipV="1">
              <a:off x="7160593" y="1698536"/>
              <a:ext cx="90008" cy="18192"/>
            </a:xfrm>
            <a:custGeom>
              <a:avLst/>
              <a:gdLst>
                <a:gd name="connsiteX0" fmla="*/ -5930 w 90008"/>
                <a:gd name="connsiteY0" fmla="*/ 5554 h 18192"/>
                <a:gd name="connsiteX1" fmla="*/ 18454 w 90008"/>
                <a:gd name="connsiteY1" fmla="*/ 2303 h 18192"/>
                <a:gd name="connsiteX2" fmla="*/ 32272 w 90008"/>
                <a:gd name="connsiteY2" fmla="*/ 1490 h 18192"/>
                <a:gd name="connsiteX3" fmla="*/ 42838 w 90008"/>
                <a:gd name="connsiteY3" fmla="*/ -948 h 18192"/>
                <a:gd name="connsiteX4" fmla="*/ 68848 w 90008"/>
                <a:gd name="connsiteY4" fmla="*/ 2303 h 18192"/>
                <a:gd name="connsiteX5" fmla="*/ 80227 w 90008"/>
                <a:gd name="connsiteY5" fmla="*/ 4741 h 18192"/>
                <a:gd name="connsiteX6" fmla="*/ 29021 w 90008"/>
                <a:gd name="connsiteY6" fmla="*/ 13682 h 18192"/>
                <a:gd name="connsiteX7" fmla="*/ -5930 w 90008"/>
                <a:gd name="connsiteY7" fmla="*/ 5554 h 1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008" h="18192">
                  <a:moveTo>
                    <a:pt x="-5930" y="5554"/>
                  </a:moveTo>
                  <a:cubicBezTo>
                    <a:pt x="573" y="-1761"/>
                    <a:pt x="8701" y="-2574"/>
                    <a:pt x="18454" y="2303"/>
                  </a:cubicBezTo>
                  <a:cubicBezTo>
                    <a:pt x="27395" y="7992"/>
                    <a:pt x="32272" y="7180"/>
                    <a:pt x="32272" y="1490"/>
                  </a:cubicBezTo>
                  <a:cubicBezTo>
                    <a:pt x="32272" y="-4200"/>
                    <a:pt x="36336" y="-5012"/>
                    <a:pt x="42838" y="-948"/>
                  </a:cubicBezTo>
                  <a:cubicBezTo>
                    <a:pt x="47715" y="2303"/>
                    <a:pt x="59907" y="3928"/>
                    <a:pt x="68848" y="2303"/>
                  </a:cubicBezTo>
                  <a:cubicBezTo>
                    <a:pt x="77789" y="677"/>
                    <a:pt x="82665" y="2303"/>
                    <a:pt x="80227" y="4741"/>
                  </a:cubicBezTo>
                  <a:cubicBezTo>
                    <a:pt x="76976" y="7992"/>
                    <a:pt x="54217" y="12056"/>
                    <a:pt x="29021" y="13682"/>
                  </a:cubicBezTo>
                  <a:cubicBezTo>
                    <a:pt x="-8368" y="16120"/>
                    <a:pt x="-14058" y="14495"/>
                    <a:pt x="-5930" y="555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9F8E5FD-A867-43BD-A348-CCD09ABCD8B7}"/>
                </a:ext>
              </a:extLst>
            </p:cNvPr>
            <p:cNvSpPr/>
            <p:nvPr/>
          </p:nvSpPr>
          <p:spPr>
            <a:xfrm flipV="1">
              <a:off x="9335640" y="1706139"/>
              <a:ext cx="36551" cy="21867"/>
            </a:xfrm>
            <a:custGeom>
              <a:avLst/>
              <a:gdLst>
                <a:gd name="connsiteX0" fmla="*/ -9845 w 36551"/>
                <a:gd name="connsiteY0" fmla="*/ 10342 h 21867"/>
                <a:gd name="connsiteX1" fmla="*/ 4785 w 36551"/>
                <a:gd name="connsiteY1" fmla="*/ -3475 h 21867"/>
                <a:gd name="connsiteX2" fmla="*/ 25105 w 36551"/>
                <a:gd name="connsiteY2" fmla="*/ 9530 h 21867"/>
                <a:gd name="connsiteX3" fmla="*/ 13726 w 36551"/>
                <a:gd name="connsiteY3" fmla="*/ 13594 h 21867"/>
                <a:gd name="connsiteX4" fmla="*/ -905 w 36551"/>
                <a:gd name="connsiteY4" fmla="*/ 14406 h 21867"/>
                <a:gd name="connsiteX5" fmla="*/ -9845 w 36551"/>
                <a:gd name="connsiteY5" fmla="*/ 10342 h 2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51" h="21867">
                  <a:moveTo>
                    <a:pt x="-9845" y="10342"/>
                  </a:moveTo>
                  <a:cubicBezTo>
                    <a:pt x="-13909" y="-224"/>
                    <a:pt x="-10658" y="-3475"/>
                    <a:pt x="4785" y="-3475"/>
                  </a:cubicBezTo>
                  <a:cubicBezTo>
                    <a:pt x="17790" y="-3475"/>
                    <a:pt x="25105" y="1402"/>
                    <a:pt x="25105" y="9530"/>
                  </a:cubicBezTo>
                  <a:cubicBezTo>
                    <a:pt x="25105" y="20096"/>
                    <a:pt x="22667" y="20909"/>
                    <a:pt x="13726" y="13594"/>
                  </a:cubicBezTo>
                  <a:cubicBezTo>
                    <a:pt x="4785" y="6278"/>
                    <a:pt x="1534" y="6278"/>
                    <a:pt x="-905" y="14406"/>
                  </a:cubicBezTo>
                  <a:cubicBezTo>
                    <a:pt x="-3343" y="20909"/>
                    <a:pt x="-6594" y="19283"/>
                    <a:pt x="-9845" y="1034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8B38C33C-49CE-4784-87D9-B844766CE9D8}"/>
                </a:ext>
              </a:extLst>
            </p:cNvPr>
            <p:cNvSpPr/>
            <p:nvPr/>
          </p:nvSpPr>
          <p:spPr>
            <a:xfrm flipV="1">
              <a:off x="9385004" y="1703426"/>
              <a:ext cx="26546" cy="48964"/>
            </a:xfrm>
            <a:custGeom>
              <a:avLst/>
              <a:gdLst>
                <a:gd name="connsiteX0" fmla="*/ -10489 w 26546"/>
                <a:gd name="connsiteY0" fmla="*/ 35554 h 48964"/>
                <a:gd name="connsiteX1" fmla="*/ 10644 w 26546"/>
                <a:gd name="connsiteY1" fmla="*/ -3460 h 48964"/>
                <a:gd name="connsiteX2" fmla="*/ 9018 w 26546"/>
                <a:gd name="connsiteY2" fmla="*/ 3855 h 48964"/>
                <a:gd name="connsiteX3" fmla="*/ 2516 w 26546"/>
                <a:gd name="connsiteY3" fmla="*/ 28239 h 48964"/>
                <a:gd name="connsiteX4" fmla="*/ -10489 w 26546"/>
                <a:gd name="connsiteY4" fmla="*/ 35554 h 48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46" h="48964">
                  <a:moveTo>
                    <a:pt x="-10489" y="35554"/>
                  </a:moveTo>
                  <a:cubicBezTo>
                    <a:pt x="-15366" y="21737"/>
                    <a:pt x="-1548" y="-3460"/>
                    <a:pt x="10644" y="-3460"/>
                  </a:cubicBezTo>
                  <a:cubicBezTo>
                    <a:pt x="17146" y="-3460"/>
                    <a:pt x="16333" y="-1022"/>
                    <a:pt x="9018" y="3855"/>
                  </a:cubicBezTo>
                  <a:cubicBezTo>
                    <a:pt x="2516" y="7919"/>
                    <a:pt x="-735" y="18485"/>
                    <a:pt x="2516" y="28239"/>
                  </a:cubicBezTo>
                  <a:cubicBezTo>
                    <a:pt x="6580" y="46121"/>
                    <a:pt x="-3987" y="52623"/>
                    <a:pt x="-10489" y="3555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FC5DF73B-BFCC-43C0-88DE-FDD184B451F3}"/>
                </a:ext>
              </a:extLst>
            </p:cNvPr>
            <p:cNvSpPr/>
            <p:nvPr/>
          </p:nvSpPr>
          <p:spPr>
            <a:xfrm flipV="1">
              <a:off x="7739885" y="1620144"/>
              <a:ext cx="198302" cy="299762"/>
            </a:xfrm>
            <a:custGeom>
              <a:avLst/>
              <a:gdLst>
                <a:gd name="connsiteX0" fmla="*/ 84437 w 198302"/>
                <a:gd name="connsiteY0" fmla="*/ 279108 h 299762"/>
                <a:gd name="connsiteX1" fmla="*/ 64930 w 198302"/>
                <a:gd name="connsiteY1" fmla="*/ 247408 h 299762"/>
                <a:gd name="connsiteX2" fmla="*/ 3970 w 198302"/>
                <a:gd name="connsiteY2" fmla="*/ 197015 h 299762"/>
                <a:gd name="connsiteX3" fmla="*/ -1719 w 198302"/>
                <a:gd name="connsiteY3" fmla="*/ 94602 h 299762"/>
                <a:gd name="connsiteX4" fmla="*/ 6409 w 198302"/>
                <a:gd name="connsiteY4" fmla="*/ 71031 h 299762"/>
                <a:gd name="connsiteX5" fmla="*/ 53551 w 198302"/>
                <a:gd name="connsiteY5" fmla="*/ 17387 h 299762"/>
                <a:gd name="connsiteX6" fmla="*/ 63305 w 198302"/>
                <a:gd name="connsiteY6" fmla="*/ 10071 h 299762"/>
                <a:gd name="connsiteX7" fmla="*/ 116949 w 198302"/>
                <a:gd name="connsiteY7" fmla="*/ 8446 h 299762"/>
                <a:gd name="connsiteX8" fmla="*/ 147836 w 198302"/>
                <a:gd name="connsiteY8" fmla="*/ 25515 h 299762"/>
                <a:gd name="connsiteX9" fmla="*/ 188476 w 198302"/>
                <a:gd name="connsiteY9" fmla="*/ 144183 h 299762"/>
                <a:gd name="connsiteX10" fmla="*/ 168968 w 198302"/>
                <a:gd name="connsiteY10" fmla="*/ 224650 h 299762"/>
                <a:gd name="connsiteX11" fmla="*/ 130767 w 198302"/>
                <a:gd name="connsiteY11" fmla="*/ 244970 h 299762"/>
                <a:gd name="connsiteX12" fmla="*/ 112073 w 198302"/>
                <a:gd name="connsiteY12" fmla="*/ 261226 h 299762"/>
                <a:gd name="connsiteX13" fmla="*/ 104757 w 198302"/>
                <a:gd name="connsiteY13" fmla="*/ 277482 h 299762"/>
                <a:gd name="connsiteX14" fmla="*/ 94191 w 198302"/>
                <a:gd name="connsiteY14" fmla="*/ 292112 h 299762"/>
                <a:gd name="connsiteX15" fmla="*/ 84437 w 198302"/>
                <a:gd name="connsiteY15" fmla="*/ 279108 h 2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302" h="299762">
                  <a:moveTo>
                    <a:pt x="84437" y="279108"/>
                  </a:moveTo>
                  <a:cubicBezTo>
                    <a:pt x="81186" y="264477"/>
                    <a:pt x="72246" y="249847"/>
                    <a:pt x="64930" y="247408"/>
                  </a:cubicBezTo>
                  <a:cubicBezTo>
                    <a:pt x="29980" y="236842"/>
                    <a:pt x="16162" y="225463"/>
                    <a:pt x="3970" y="197015"/>
                  </a:cubicBezTo>
                  <a:cubicBezTo>
                    <a:pt x="-11473" y="162877"/>
                    <a:pt x="-14724" y="102730"/>
                    <a:pt x="-1719" y="94602"/>
                  </a:cubicBezTo>
                  <a:cubicBezTo>
                    <a:pt x="3158" y="92164"/>
                    <a:pt x="6409" y="81598"/>
                    <a:pt x="6409" y="71031"/>
                  </a:cubicBezTo>
                  <a:cubicBezTo>
                    <a:pt x="6409" y="52337"/>
                    <a:pt x="36482" y="17387"/>
                    <a:pt x="53551" y="17387"/>
                  </a:cubicBezTo>
                  <a:cubicBezTo>
                    <a:pt x="59241" y="17387"/>
                    <a:pt x="63305" y="14135"/>
                    <a:pt x="63305" y="10071"/>
                  </a:cubicBezTo>
                  <a:cubicBezTo>
                    <a:pt x="63305" y="-6997"/>
                    <a:pt x="96629" y="-7810"/>
                    <a:pt x="116949" y="8446"/>
                  </a:cubicBezTo>
                  <a:cubicBezTo>
                    <a:pt x="129141" y="18199"/>
                    <a:pt x="142959" y="25515"/>
                    <a:pt x="147836" y="25515"/>
                  </a:cubicBezTo>
                  <a:cubicBezTo>
                    <a:pt x="168968" y="25515"/>
                    <a:pt x="189288" y="83223"/>
                    <a:pt x="188476" y="144183"/>
                  </a:cubicBezTo>
                  <a:cubicBezTo>
                    <a:pt x="187663" y="196202"/>
                    <a:pt x="185224" y="207581"/>
                    <a:pt x="168968" y="224650"/>
                  </a:cubicBezTo>
                  <a:cubicBezTo>
                    <a:pt x="158402" y="236029"/>
                    <a:pt x="141333" y="244970"/>
                    <a:pt x="130767" y="244970"/>
                  </a:cubicBezTo>
                  <a:cubicBezTo>
                    <a:pt x="117762" y="244970"/>
                    <a:pt x="112073" y="249847"/>
                    <a:pt x="112073" y="261226"/>
                  </a:cubicBezTo>
                  <a:cubicBezTo>
                    <a:pt x="112073" y="270167"/>
                    <a:pt x="108821" y="277482"/>
                    <a:pt x="104757" y="277482"/>
                  </a:cubicBezTo>
                  <a:cubicBezTo>
                    <a:pt x="100693" y="277482"/>
                    <a:pt x="95817" y="283984"/>
                    <a:pt x="94191" y="292112"/>
                  </a:cubicBezTo>
                  <a:cubicBezTo>
                    <a:pt x="91753" y="301053"/>
                    <a:pt x="88501" y="296176"/>
                    <a:pt x="84437" y="27910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61DE5FDC-ED22-42C5-B761-9DADEC61C32E}"/>
                </a:ext>
              </a:extLst>
            </p:cNvPr>
            <p:cNvSpPr/>
            <p:nvPr/>
          </p:nvSpPr>
          <p:spPr>
            <a:xfrm flipV="1">
              <a:off x="6365104" y="1732275"/>
              <a:ext cx="178551" cy="290979"/>
            </a:xfrm>
            <a:custGeom>
              <a:avLst/>
              <a:gdLst>
                <a:gd name="connsiteX0" fmla="*/ 73473 w 178551"/>
                <a:gd name="connsiteY0" fmla="*/ 282244 h 290979"/>
                <a:gd name="connsiteX1" fmla="*/ 40149 w 178551"/>
                <a:gd name="connsiteY1" fmla="*/ 226974 h 290979"/>
                <a:gd name="connsiteX2" fmla="*/ 8450 w 178551"/>
                <a:gd name="connsiteY2" fmla="*/ 207467 h 290979"/>
                <a:gd name="connsiteX3" fmla="*/ -6994 w 178551"/>
                <a:gd name="connsiteY3" fmla="*/ 119685 h 290979"/>
                <a:gd name="connsiteX4" fmla="*/ 11701 w 178551"/>
                <a:gd name="connsiteY4" fmla="*/ 34341 h 290979"/>
                <a:gd name="connsiteX5" fmla="*/ 37710 w 178551"/>
                <a:gd name="connsiteY5" fmla="*/ 15646 h 290979"/>
                <a:gd name="connsiteX6" fmla="*/ 48277 w 178551"/>
                <a:gd name="connsiteY6" fmla="*/ 8331 h 290979"/>
                <a:gd name="connsiteX7" fmla="*/ 103547 w 178551"/>
                <a:gd name="connsiteY7" fmla="*/ 8331 h 290979"/>
                <a:gd name="connsiteX8" fmla="*/ 134433 w 178551"/>
                <a:gd name="connsiteY8" fmla="*/ 23774 h 290979"/>
                <a:gd name="connsiteX9" fmla="*/ 149876 w 178551"/>
                <a:gd name="connsiteY9" fmla="*/ 48158 h 290979"/>
                <a:gd name="connsiteX10" fmla="*/ 162881 w 178551"/>
                <a:gd name="connsiteY10" fmla="*/ 72542 h 290979"/>
                <a:gd name="connsiteX11" fmla="*/ 170196 w 178551"/>
                <a:gd name="connsiteY11" fmla="*/ 120497 h 290979"/>
                <a:gd name="connsiteX12" fmla="*/ 119803 w 178551"/>
                <a:gd name="connsiteY12" fmla="*/ 224535 h 290979"/>
                <a:gd name="connsiteX13" fmla="*/ 97045 w 178551"/>
                <a:gd name="connsiteY13" fmla="*/ 244043 h 290979"/>
                <a:gd name="connsiteX14" fmla="*/ 89729 w 178551"/>
                <a:gd name="connsiteY14" fmla="*/ 259486 h 290979"/>
                <a:gd name="connsiteX15" fmla="*/ 78350 w 178551"/>
                <a:gd name="connsiteY15" fmla="*/ 278180 h 290979"/>
                <a:gd name="connsiteX16" fmla="*/ 73473 w 178551"/>
                <a:gd name="connsiteY16" fmla="*/ 282244 h 29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8551" h="290979">
                  <a:moveTo>
                    <a:pt x="73473" y="282244"/>
                  </a:moveTo>
                  <a:cubicBezTo>
                    <a:pt x="71848" y="256235"/>
                    <a:pt x="53966" y="226974"/>
                    <a:pt x="40149" y="226974"/>
                  </a:cubicBezTo>
                  <a:cubicBezTo>
                    <a:pt x="32833" y="226974"/>
                    <a:pt x="18203" y="218033"/>
                    <a:pt x="8450" y="207467"/>
                  </a:cubicBezTo>
                  <a:cubicBezTo>
                    <a:pt x="-8619" y="189585"/>
                    <a:pt x="-10245" y="181457"/>
                    <a:pt x="-6994" y="119685"/>
                  </a:cubicBezTo>
                  <a:cubicBezTo>
                    <a:pt x="-5368" y="66853"/>
                    <a:pt x="-1304" y="48158"/>
                    <a:pt x="11701" y="34341"/>
                  </a:cubicBezTo>
                  <a:cubicBezTo>
                    <a:pt x="20642" y="23774"/>
                    <a:pt x="32021" y="15646"/>
                    <a:pt x="37710" y="15646"/>
                  </a:cubicBezTo>
                  <a:cubicBezTo>
                    <a:pt x="43400" y="15646"/>
                    <a:pt x="48277" y="12395"/>
                    <a:pt x="48277" y="8331"/>
                  </a:cubicBezTo>
                  <a:cubicBezTo>
                    <a:pt x="48277" y="-7112"/>
                    <a:pt x="84040" y="-7112"/>
                    <a:pt x="103547" y="8331"/>
                  </a:cubicBezTo>
                  <a:cubicBezTo>
                    <a:pt x="114926" y="16459"/>
                    <a:pt x="127931" y="23774"/>
                    <a:pt x="134433" y="23774"/>
                  </a:cubicBezTo>
                  <a:cubicBezTo>
                    <a:pt x="140123" y="23774"/>
                    <a:pt x="146625" y="35154"/>
                    <a:pt x="149876" y="48158"/>
                  </a:cubicBezTo>
                  <a:cubicBezTo>
                    <a:pt x="153128" y="61976"/>
                    <a:pt x="158817" y="72542"/>
                    <a:pt x="162881" y="72542"/>
                  </a:cubicBezTo>
                  <a:cubicBezTo>
                    <a:pt x="166945" y="72542"/>
                    <a:pt x="170196" y="94488"/>
                    <a:pt x="170196" y="120497"/>
                  </a:cubicBezTo>
                  <a:cubicBezTo>
                    <a:pt x="170196" y="179832"/>
                    <a:pt x="151502" y="218033"/>
                    <a:pt x="119803" y="224535"/>
                  </a:cubicBezTo>
                  <a:cubicBezTo>
                    <a:pt x="104360" y="227787"/>
                    <a:pt x="97045" y="234289"/>
                    <a:pt x="97045" y="244043"/>
                  </a:cubicBezTo>
                  <a:cubicBezTo>
                    <a:pt x="97045" y="252983"/>
                    <a:pt x="93793" y="259486"/>
                    <a:pt x="89729" y="259486"/>
                  </a:cubicBezTo>
                  <a:cubicBezTo>
                    <a:pt x="85665" y="259486"/>
                    <a:pt x="79976" y="267614"/>
                    <a:pt x="78350" y="278180"/>
                  </a:cubicBezTo>
                  <a:cubicBezTo>
                    <a:pt x="75912" y="288747"/>
                    <a:pt x="74286" y="291185"/>
                    <a:pt x="73473" y="28224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2A2A9B37-C526-4AE3-A04F-A7CF82CC5BA0}"/>
                </a:ext>
              </a:extLst>
            </p:cNvPr>
            <p:cNvSpPr/>
            <p:nvPr/>
          </p:nvSpPr>
          <p:spPr>
            <a:xfrm flipV="1">
              <a:off x="7193893" y="1728006"/>
              <a:ext cx="32511" cy="21867"/>
            </a:xfrm>
            <a:custGeom>
              <a:avLst/>
              <a:gdLst>
                <a:gd name="connsiteX0" fmla="*/ -9161 w 32511"/>
                <a:gd name="connsiteY0" fmla="*/ 8669 h 21867"/>
                <a:gd name="connsiteX1" fmla="*/ -3471 w 32511"/>
                <a:gd name="connsiteY1" fmla="*/ 4605 h 21867"/>
                <a:gd name="connsiteX2" fmla="*/ 12785 w 32511"/>
                <a:gd name="connsiteY2" fmla="*/ 1354 h 21867"/>
                <a:gd name="connsiteX3" fmla="*/ 23351 w 32511"/>
                <a:gd name="connsiteY3" fmla="*/ 5418 h 21867"/>
                <a:gd name="connsiteX4" fmla="*/ 7095 w 32511"/>
                <a:gd name="connsiteY4" fmla="*/ 18423 h 21867"/>
                <a:gd name="connsiteX5" fmla="*/ -9161 w 32511"/>
                <a:gd name="connsiteY5" fmla="*/ 8669 h 2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11" h="21867">
                  <a:moveTo>
                    <a:pt x="-9161" y="8669"/>
                  </a:moveTo>
                  <a:cubicBezTo>
                    <a:pt x="-9161" y="3792"/>
                    <a:pt x="-6722" y="2167"/>
                    <a:pt x="-3471" y="4605"/>
                  </a:cubicBezTo>
                  <a:cubicBezTo>
                    <a:pt x="-1033" y="7856"/>
                    <a:pt x="6282" y="6231"/>
                    <a:pt x="12785" y="1354"/>
                  </a:cubicBezTo>
                  <a:cubicBezTo>
                    <a:pt x="20913" y="-5961"/>
                    <a:pt x="23351" y="-5148"/>
                    <a:pt x="23351" y="5418"/>
                  </a:cubicBezTo>
                  <a:cubicBezTo>
                    <a:pt x="23351" y="12733"/>
                    <a:pt x="16849" y="18423"/>
                    <a:pt x="7095" y="18423"/>
                  </a:cubicBezTo>
                  <a:cubicBezTo>
                    <a:pt x="-1845" y="18423"/>
                    <a:pt x="-9161" y="14359"/>
                    <a:pt x="-9161" y="866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39CFCB01-6368-47B4-B183-12A34776AB83}"/>
                </a:ext>
              </a:extLst>
            </p:cNvPr>
            <p:cNvSpPr/>
            <p:nvPr/>
          </p:nvSpPr>
          <p:spPr>
            <a:xfrm flipV="1">
              <a:off x="7237451" y="1728006"/>
              <a:ext cx="13337" cy="16255"/>
            </a:xfrm>
            <a:custGeom>
              <a:avLst/>
              <a:gdLst>
                <a:gd name="connsiteX0" fmla="*/ -8051 w 13337"/>
                <a:gd name="connsiteY0" fmla="*/ 4679 h 16255"/>
                <a:gd name="connsiteX1" fmla="*/ 890 w 13337"/>
                <a:gd name="connsiteY1" fmla="*/ -3449 h 16255"/>
                <a:gd name="connsiteX2" fmla="*/ 4141 w 13337"/>
                <a:gd name="connsiteY2" fmla="*/ 4679 h 16255"/>
                <a:gd name="connsiteX3" fmla="*/ -4800 w 13337"/>
                <a:gd name="connsiteY3" fmla="*/ 12807 h 16255"/>
                <a:gd name="connsiteX4" fmla="*/ -8051 w 13337"/>
                <a:gd name="connsiteY4" fmla="*/ 4679 h 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7" h="16255">
                  <a:moveTo>
                    <a:pt x="-8051" y="4679"/>
                  </a:moveTo>
                  <a:cubicBezTo>
                    <a:pt x="-5613" y="615"/>
                    <a:pt x="-1549" y="-3449"/>
                    <a:pt x="890" y="-3449"/>
                  </a:cubicBezTo>
                  <a:cubicBezTo>
                    <a:pt x="2515" y="-3449"/>
                    <a:pt x="4141" y="615"/>
                    <a:pt x="4141" y="4679"/>
                  </a:cubicBezTo>
                  <a:cubicBezTo>
                    <a:pt x="4141" y="9556"/>
                    <a:pt x="77" y="12807"/>
                    <a:pt x="-4800" y="12807"/>
                  </a:cubicBezTo>
                  <a:cubicBezTo>
                    <a:pt x="-8864" y="12807"/>
                    <a:pt x="-10490" y="9556"/>
                    <a:pt x="-8051" y="467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15C69AE6-6B0A-460E-BB36-1497440BDAC9}"/>
                </a:ext>
              </a:extLst>
            </p:cNvPr>
            <p:cNvSpPr/>
            <p:nvPr/>
          </p:nvSpPr>
          <p:spPr>
            <a:xfrm flipV="1">
              <a:off x="8636498" y="1651313"/>
              <a:ext cx="509494" cy="434525"/>
            </a:xfrm>
            <a:custGeom>
              <a:avLst/>
              <a:gdLst>
                <a:gd name="connsiteX0" fmla="*/ 79524 w 509494"/>
                <a:gd name="connsiteY0" fmla="*/ 411296 h 434525"/>
                <a:gd name="connsiteX1" fmla="*/ 59204 w 509494"/>
                <a:gd name="connsiteY1" fmla="*/ 385286 h 434525"/>
                <a:gd name="connsiteX2" fmla="*/ -1756 w 509494"/>
                <a:gd name="connsiteY2" fmla="*/ 314573 h 434525"/>
                <a:gd name="connsiteX3" fmla="*/ -5820 w 509494"/>
                <a:gd name="connsiteY3" fmla="*/ 250362 h 434525"/>
                <a:gd name="connsiteX4" fmla="*/ 3121 w 509494"/>
                <a:gd name="connsiteY4" fmla="*/ 213786 h 434525"/>
                <a:gd name="connsiteX5" fmla="*/ 73022 w 509494"/>
                <a:gd name="connsiteY5" fmla="*/ 141447 h 434525"/>
                <a:gd name="connsiteX6" fmla="*/ 84401 w 509494"/>
                <a:gd name="connsiteY6" fmla="*/ 132506 h 434525"/>
                <a:gd name="connsiteX7" fmla="*/ 120164 w 509494"/>
                <a:gd name="connsiteY7" fmla="*/ 144698 h 434525"/>
                <a:gd name="connsiteX8" fmla="*/ 177873 w 509494"/>
                <a:gd name="connsiteY8" fmla="*/ 147949 h 434525"/>
                <a:gd name="connsiteX9" fmla="*/ 237207 w 509494"/>
                <a:gd name="connsiteY9" fmla="*/ 92679 h 434525"/>
                <a:gd name="connsiteX10" fmla="*/ 251837 w 509494"/>
                <a:gd name="connsiteY10" fmla="*/ 80487 h 434525"/>
                <a:gd name="connsiteX11" fmla="*/ 267281 w 509494"/>
                <a:gd name="connsiteY11" fmla="*/ 68295 h 434525"/>
                <a:gd name="connsiteX12" fmla="*/ 282724 w 509494"/>
                <a:gd name="connsiteY12" fmla="*/ 80487 h 434525"/>
                <a:gd name="connsiteX13" fmla="*/ 303856 w 509494"/>
                <a:gd name="connsiteY13" fmla="*/ 82113 h 434525"/>
                <a:gd name="connsiteX14" fmla="*/ 360752 w 509494"/>
                <a:gd name="connsiteY14" fmla="*/ 17089 h 434525"/>
                <a:gd name="connsiteX15" fmla="*/ 385949 w 509494"/>
                <a:gd name="connsiteY15" fmla="*/ 1646 h 434525"/>
                <a:gd name="connsiteX16" fmla="*/ 413584 w 509494"/>
                <a:gd name="connsiteY16" fmla="*/ 5709 h 434525"/>
                <a:gd name="connsiteX17" fmla="*/ 434717 w 509494"/>
                <a:gd name="connsiteY17" fmla="*/ 19527 h 434525"/>
                <a:gd name="connsiteX18" fmla="*/ 482672 w 509494"/>
                <a:gd name="connsiteY18" fmla="*/ 81300 h 434525"/>
                <a:gd name="connsiteX19" fmla="*/ 490800 w 509494"/>
                <a:gd name="connsiteY19" fmla="*/ 104871 h 434525"/>
                <a:gd name="connsiteX20" fmla="*/ 491613 w 509494"/>
                <a:gd name="connsiteY20" fmla="*/ 190215 h 434525"/>
                <a:gd name="connsiteX21" fmla="*/ 479421 w 509494"/>
                <a:gd name="connsiteY21" fmla="*/ 211347 h 434525"/>
                <a:gd name="connsiteX22" fmla="*/ 445283 w 509494"/>
                <a:gd name="connsiteY22" fmla="*/ 243859 h 434525"/>
                <a:gd name="connsiteX23" fmla="*/ 407895 w 509494"/>
                <a:gd name="connsiteY23" fmla="*/ 279622 h 434525"/>
                <a:gd name="connsiteX24" fmla="*/ 388387 w 509494"/>
                <a:gd name="connsiteY24" fmla="*/ 292627 h 434525"/>
                <a:gd name="connsiteX25" fmla="*/ 377008 w 509494"/>
                <a:gd name="connsiteY25" fmla="*/ 268243 h 434525"/>
                <a:gd name="connsiteX26" fmla="*/ 364816 w 509494"/>
                <a:gd name="connsiteY26" fmla="*/ 260115 h 434525"/>
                <a:gd name="connsiteX27" fmla="*/ 352624 w 509494"/>
                <a:gd name="connsiteY27" fmla="*/ 276371 h 434525"/>
                <a:gd name="connsiteX28" fmla="*/ 302231 w 509494"/>
                <a:gd name="connsiteY28" fmla="*/ 326765 h 434525"/>
                <a:gd name="connsiteX29" fmla="*/ 279473 w 509494"/>
                <a:gd name="connsiteY29" fmla="*/ 348710 h 434525"/>
                <a:gd name="connsiteX30" fmla="*/ 271345 w 509494"/>
                <a:gd name="connsiteY30" fmla="*/ 360902 h 434525"/>
                <a:gd name="connsiteX31" fmla="*/ 262404 w 509494"/>
                <a:gd name="connsiteY31" fmla="*/ 375533 h 434525"/>
                <a:gd name="connsiteX32" fmla="*/ 253463 w 509494"/>
                <a:gd name="connsiteY32" fmla="*/ 364966 h 434525"/>
                <a:gd name="connsiteX33" fmla="*/ 231517 w 509494"/>
                <a:gd name="connsiteY33" fmla="*/ 330829 h 434525"/>
                <a:gd name="connsiteX34" fmla="*/ 181937 w 509494"/>
                <a:gd name="connsiteY34" fmla="*/ 330829 h 434525"/>
                <a:gd name="connsiteX35" fmla="*/ 122602 w 509494"/>
                <a:gd name="connsiteY35" fmla="*/ 385286 h 434525"/>
                <a:gd name="connsiteX36" fmla="*/ 108785 w 509494"/>
                <a:gd name="connsiteY36" fmla="*/ 395853 h 434525"/>
                <a:gd name="connsiteX37" fmla="*/ 96593 w 509494"/>
                <a:gd name="connsiteY37" fmla="*/ 421049 h 434525"/>
                <a:gd name="connsiteX38" fmla="*/ 79524 w 509494"/>
                <a:gd name="connsiteY38" fmla="*/ 411296 h 43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09494" h="434525">
                  <a:moveTo>
                    <a:pt x="79524" y="411296"/>
                  </a:moveTo>
                  <a:cubicBezTo>
                    <a:pt x="75460" y="393414"/>
                    <a:pt x="69771" y="385286"/>
                    <a:pt x="59204" y="385286"/>
                  </a:cubicBezTo>
                  <a:cubicBezTo>
                    <a:pt x="34008" y="385286"/>
                    <a:pt x="12875" y="360089"/>
                    <a:pt x="-1756" y="314573"/>
                  </a:cubicBezTo>
                  <a:cubicBezTo>
                    <a:pt x="-12322" y="279622"/>
                    <a:pt x="-13948" y="266618"/>
                    <a:pt x="-5820" y="250362"/>
                  </a:cubicBezTo>
                  <a:cubicBezTo>
                    <a:pt x="-943" y="238983"/>
                    <a:pt x="3121" y="222727"/>
                    <a:pt x="3121" y="213786"/>
                  </a:cubicBezTo>
                  <a:cubicBezTo>
                    <a:pt x="3121" y="195904"/>
                    <a:pt x="55140" y="141447"/>
                    <a:pt x="73022" y="141447"/>
                  </a:cubicBezTo>
                  <a:cubicBezTo>
                    <a:pt x="79524" y="141447"/>
                    <a:pt x="84401" y="137383"/>
                    <a:pt x="84401" y="132506"/>
                  </a:cubicBezTo>
                  <a:cubicBezTo>
                    <a:pt x="84401" y="127629"/>
                    <a:pt x="100657" y="133319"/>
                    <a:pt x="120164" y="144698"/>
                  </a:cubicBezTo>
                  <a:cubicBezTo>
                    <a:pt x="164055" y="170707"/>
                    <a:pt x="171370" y="170707"/>
                    <a:pt x="177873" y="147949"/>
                  </a:cubicBezTo>
                  <a:cubicBezTo>
                    <a:pt x="184375" y="127629"/>
                    <a:pt x="220951" y="93492"/>
                    <a:pt x="237207" y="92679"/>
                  </a:cubicBezTo>
                  <a:cubicBezTo>
                    <a:pt x="242897" y="92679"/>
                    <a:pt x="249399" y="86989"/>
                    <a:pt x="251837" y="80487"/>
                  </a:cubicBezTo>
                  <a:cubicBezTo>
                    <a:pt x="255089" y="73985"/>
                    <a:pt x="261591" y="68295"/>
                    <a:pt x="267281" y="68295"/>
                  </a:cubicBezTo>
                  <a:cubicBezTo>
                    <a:pt x="272970" y="68295"/>
                    <a:pt x="279473" y="73985"/>
                    <a:pt x="282724" y="80487"/>
                  </a:cubicBezTo>
                  <a:cubicBezTo>
                    <a:pt x="288413" y="95930"/>
                    <a:pt x="303856" y="96743"/>
                    <a:pt x="303856" y="82113"/>
                  </a:cubicBezTo>
                  <a:cubicBezTo>
                    <a:pt x="303856" y="69108"/>
                    <a:pt x="342871" y="24404"/>
                    <a:pt x="360752" y="17089"/>
                  </a:cubicBezTo>
                  <a:cubicBezTo>
                    <a:pt x="367255" y="13837"/>
                    <a:pt x="378634" y="7335"/>
                    <a:pt x="385949" y="1646"/>
                  </a:cubicBezTo>
                  <a:cubicBezTo>
                    <a:pt x="397328" y="-5670"/>
                    <a:pt x="402205" y="-4857"/>
                    <a:pt x="413584" y="5709"/>
                  </a:cubicBezTo>
                  <a:cubicBezTo>
                    <a:pt x="420899" y="13025"/>
                    <a:pt x="430653" y="19527"/>
                    <a:pt x="434717" y="19527"/>
                  </a:cubicBezTo>
                  <a:cubicBezTo>
                    <a:pt x="449347" y="19527"/>
                    <a:pt x="482672" y="62605"/>
                    <a:pt x="482672" y="81300"/>
                  </a:cubicBezTo>
                  <a:cubicBezTo>
                    <a:pt x="482672" y="91053"/>
                    <a:pt x="486736" y="102432"/>
                    <a:pt x="490800" y="104871"/>
                  </a:cubicBezTo>
                  <a:cubicBezTo>
                    <a:pt x="500554" y="111373"/>
                    <a:pt x="501366" y="190215"/>
                    <a:pt x="491613" y="190215"/>
                  </a:cubicBezTo>
                  <a:cubicBezTo>
                    <a:pt x="487549" y="190215"/>
                    <a:pt x="481859" y="199968"/>
                    <a:pt x="479421" y="211347"/>
                  </a:cubicBezTo>
                  <a:cubicBezTo>
                    <a:pt x="475357" y="225165"/>
                    <a:pt x="463978" y="235731"/>
                    <a:pt x="445283" y="243859"/>
                  </a:cubicBezTo>
                  <a:cubicBezTo>
                    <a:pt x="426589" y="251987"/>
                    <a:pt x="413584" y="264179"/>
                    <a:pt x="407895" y="279622"/>
                  </a:cubicBezTo>
                  <a:cubicBezTo>
                    <a:pt x="401392" y="299942"/>
                    <a:pt x="398141" y="302381"/>
                    <a:pt x="388387" y="292627"/>
                  </a:cubicBezTo>
                  <a:cubicBezTo>
                    <a:pt x="381885" y="286125"/>
                    <a:pt x="377008" y="274746"/>
                    <a:pt x="377008" y="268243"/>
                  </a:cubicBezTo>
                  <a:cubicBezTo>
                    <a:pt x="377008" y="260115"/>
                    <a:pt x="372131" y="257677"/>
                    <a:pt x="364816" y="260115"/>
                  </a:cubicBezTo>
                  <a:cubicBezTo>
                    <a:pt x="358314" y="263366"/>
                    <a:pt x="352624" y="270682"/>
                    <a:pt x="352624" y="276371"/>
                  </a:cubicBezTo>
                  <a:cubicBezTo>
                    <a:pt x="352624" y="291814"/>
                    <a:pt x="329866" y="314573"/>
                    <a:pt x="302231" y="326765"/>
                  </a:cubicBezTo>
                  <a:cubicBezTo>
                    <a:pt x="289226" y="331641"/>
                    <a:pt x="279473" y="341395"/>
                    <a:pt x="279473" y="348710"/>
                  </a:cubicBezTo>
                  <a:cubicBezTo>
                    <a:pt x="279473" y="355213"/>
                    <a:pt x="276221" y="360902"/>
                    <a:pt x="271345" y="360902"/>
                  </a:cubicBezTo>
                  <a:cubicBezTo>
                    <a:pt x="267281" y="360902"/>
                    <a:pt x="263217" y="367405"/>
                    <a:pt x="262404" y="375533"/>
                  </a:cubicBezTo>
                  <a:cubicBezTo>
                    <a:pt x="262404" y="383661"/>
                    <a:pt x="258340" y="378784"/>
                    <a:pt x="253463" y="364966"/>
                  </a:cubicBezTo>
                  <a:cubicBezTo>
                    <a:pt x="248586" y="351961"/>
                    <a:pt x="238833" y="336518"/>
                    <a:pt x="231517" y="330829"/>
                  </a:cubicBezTo>
                  <a:cubicBezTo>
                    <a:pt x="214449" y="317824"/>
                    <a:pt x="181937" y="317824"/>
                    <a:pt x="181937" y="330829"/>
                  </a:cubicBezTo>
                  <a:cubicBezTo>
                    <a:pt x="181937" y="346272"/>
                    <a:pt x="138858" y="385286"/>
                    <a:pt x="122602" y="385286"/>
                  </a:cubicBezTo>
                  <a:cubicBezTo>
                    <a:pt x="115287" y="385286"/>
                    <a:pt x="108785" y="390163"/>
                    <a:pt x="108785" y="395853"/>
                  </a:cubicBezTo>
                  <a:cubicBezTo>
                    <a:pt x="108785" y="400729"/>
                    <a:pt x="103095" y="412921"/>
                    <a:pt x="96593" y="421049"/>
                  </a:cubicBezTo>
                  <a:cubicBezTo>
                    <a:pt x="85214" y="436492"/>
                    <a:pt x="84401" y="435680"/>
                    <a:pt x="79524" y="41129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C6C7A0F-475E-45DE-A5CA-F44F9AE69D9A}"/>
                </a:ext>
              </a:extLst>
            </p:cNvPr>
            <p:cNvSpPr/>
            <p:nvPr/>
          </p:nvSpPr>
          <p:spPr>
            <a:xfrm flipV="1">
              <a:off x="8901422" y="1729434"/>
              <a:ext cx="6508" cy="20127"/>
            </a:xfrm>
            <a:custGeom>
              <a:avLst/>
              <a:gdLst>
                <a:gd name="connsiteX0" fmla="*/ -10808 w 6508"/>
                <a:gd name="connsiteY0" fmla="*/ 5107 h 20127"/>
                <a:gd name="connsiteX1" fmla="*/ -5931 w 6508"/>
                <a:gd name="connsiteY1" fmla="*/ 230 h 20127"/>
                <a:gd name="connsiteX2" fmla="*/ -6744 w 6508"/>
                <a:gd name="connsiteY2" fmla="*/ 15673 h 20127"/>
                <a:gd name="connsiteX3" fmla="*/ -10808 w 6508"/>
                <a:gd name="connsiteY3" fmla="*/ 510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0808" y="5107"/>
                  </a:moveTo>
                  <a:cubicBezTo>
                    <a:pt x="-10808" y="-3834"/>
                    <a:pt x="-8370" y="-6273"/>
                    <a:pt x="-5931" y="230"/>
                  </a:cubicBezTo>
                  <a:cubicBezTo>
                    <a:pt x="-3493" y="5919"/>
                    <a:pt x="-4306" y="13235"/>
                    <a:pt x="-6744" y="15673"/>
                  </a:cubicBezTo>
                  <a:cubicBezTo>
                    <a:pt x="-9182" y="18924"/>
                    <a:pt x="-11621" y="14047"/>
                    <a:pt x="-10808" y="510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C42BF272-91EF-42F2-9DB0-38DBB5CCA76C}"/>
                </a:ext>
              </a:extLst>
            </p:cNvPr>
            <p:cNvSpPr/>
            <p:nvPr/>
          </p:nvSpPr>
          <p:spPr>
            <a:xfrm flipV="1">
              <a:off x="9253101" y="1728660"/>
              <a:ext cx="20127" cy="6508"/>
            </a:xfrm>
            <a:custGeom>
              <a:avLst/>
              <a:gdLst>
                <a:gd name="connsiteX0" fmla="*/ -7676 w 20127"/>
                <a:gd name="connsiteY0" fmla="*/ -1982 h 6508"/>
                <a:gd name="connsiteX1" fmla="*/ 7767 w 20127"/>
                <a:gd name="connsiteY1" fmla="*/ -1169 h 6508"/>
                <a:gd name="connsiteX2" fmla="*/ -2799 w 20127"/>
                <a:gd name="connsiteY2" fmla="*/ 2895 h 6508"/>
                <a:gd name="connsiteX3" fmla="*/ -7676 w 20127"/>
                <a:gd name="connsiteY3" fmla="*/ -1982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7676" y="-1982"/>
                  </a:moveTo>
                  <a:cubicBezTo>
                    <a:pt x="-1986" y="-4421"/>
                    <a:pt x="5329" y="-3608"/>
                    <a:pt x="7767" y="-1169"/>
                  </a:cubicBezTo>
                  <a:cubicBezTo>
                    <a:pt x="11018" y="1269"/>
                    <a:pt x="6142" y="3707"/>
                    <a:pt x="-2799" y="2895"/>
                  </a:cubicBezTo>
                  <a:cubicBezTo>
                    <a:pt x="-11740" y="2895"/>
                    <a:pt x="-14178" y="456"/>
                    <a:pt x="-7676" y="-198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975D1B20-A60E-47CE-A40B-CFA78ED3199F}"/>
                </a:ext>
              </a:extLst>
            </p:cNvPr>
            <p:cNvSpPr/>
            <p:nvPr/>
          </p:nvSpPr>
          <p:spPr>
            <a:xfrm flipV="1">
              <a:off x="10030558" y="1734758"/>
              <a:ext cx="178083" cy="293499"/>
            </a:xfrm>
            <a:custGeom>
              <a:avLst/>
              <a:gdLst>
                <a:gd name="connsiteX0" fmla="*/ 77958 w 178083"/>
                <a:gd name="connsiteY0" fmla="*/ 287251 h 293499"/>
                <a:gd name="connsiteX1" fmla="*/ 69830 w 178083"/>
                <a:gd name="connsiteY1" fmla="*/ 272621 h 293499"/>
                <a:gd name="connsiteX2" fmla="*/ 59263 w 178083"/>
                <a:gd name="connsiteY2" fmla="*/ 254740 h 293499"/>
                <a:gd name="connsiteX3" fmla="*/ 38943 w 178083"/>
                <a:gd name="connsiteY3" fmla="*/ 233607 h 293499"/>
                <a:gd name="connsiteX4" fmla="*/ -12263 w 178083"/>
                <a:gd name="connsiteY4" fmla="*/ 131194 h 293499"/>
                <a:gd name="connsiteX5" fmla="*/ -4948 w 178083"/>
                <a:gd name="connsiteY5" fmla="*/ 77550 h 293499"/>
                <a:gd name="connsiteX6" fmla="*/ 7244 w 178083"/>
                <a:gd name="connsiteY6" fmla="*/ 57230 h 293499"/>
                <a:gd name="connsiteX7" fmla="*/ 34879 w 178083"/>
                <a:gd name="connsiteY7" fmla="*/ 26343 h 293499"/>
                <a:gd name="connsiteX8" fmla="*/ 66578 w 178083"/>
                <a:gd name="connsiteY8" fmla="*/ 4398 h 293499"/>
                <a:gd name="connsiteX9" fmla="*/ 90962 w 178083"/>
                <a:gd name="connsiteY9" fmla="*/ 6836 h 293499"/>
                <a:gd name="connsiteX10" fmla="*/ 115346 w 178083"/>
                <a:gd name="connsiteY10" fmla="*/ 20654 h 293499"/>
                <a:gd name="connsiteX11" fmla="*/ 142169 w 178083"/>
                <a:gd name="connsiteY11" fmla="*/ 36910 h 293499"/>
                <a:gd name="connsiteX12" fmla="*/ 164927 w 178083"/>
                <a:gd name="connsiteY12" fmla="*/ 118189 h 293499"/>
                <a:gd name="connsiteX13" fmla="*/ 120223 w 178083"/>
                <a:gd name="connsiteY13" fmla="*/ 233607 h 293499"/>
                <a:gd name="connsiteX14" fmla="*/ 87711 w 178083"/>
                <a:gd name="connsiteY14" fmla="*/ 272621 h 293499"/>
                <a:gd name="connsiteX15" fmla="*/ 77958 w 178083"/>
                <a:gd name="connsiteY15" fmla="*/ 287251 h 29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8083" h="293499">
                  <a:moveTo>
                    <a:pt x="77958" y="287251"/>
                  </a:moveTo>
                  <a:cubicBezTo>
                    <a:pt x="77145" y="279123"/>
                    <a:pt x="73894" y="272621"/>
                    <a:pt x="69830" y="272621"/>
                  </a:cubicBezTo>
                  <a:cubicBezTo>
                    <a:pt x="65766" y="272621"/>
                    <a:pt x="60889" y="264493"/>
                    <a:pt x="59263" y="254740"/>
                  </a:cubicBezTo>
                  <a:cubicBezTo>
                    <a:pt x="57638" y="242548"/>
                    <a:pt x="50322" y="235232"/>
                    <a:pt x="38943" y="233607"/>
                  </a:cubicBezTo>
                  <a:cubicBezTo>
                    <a:pt x="6431" y="228730"/>
                    <a:pt x="-12263" y="191341"/>
                    <a:pt x="-12263" y="131194"/>
                  </a:cubicBezTo>
                  <a:cubicBezTo>
                    <a:pt x="-12263" y="101933"/>
                    <a:pt x="-9012" y="77550"/>
                    <a:pt x="-4948" y="77550"/>
                  </a:cubicBezTo>
                  <a:cubicBezTo>
                    <a:pt x="-884" y="77550"/>
                    <a:pt x="4806" y="68609"/>
                    <a:pt x="7244" y="57230"/>
                  </a:cubicBezTo>
                  <a:cubicBezTo>
                    <a:pt x="10495" y="45038"/>
                    <a:pt x="21875" y="32033"/>
                    <a:pt x="34879" y="26343"/>
                  </a:cubicBezTo>
                  <a:cubicBezTo>
                    <a:pt x="47071" y="21466"/>
                    <a:pt x="60889" y="10900"/>
                    <a:pt x="66578" y="4398"/>
                  </a:cubicBezTo>
                  <a:cubicBezTo>
                    <a:pt x="74706" y="-6169"/>
                    <a:pt x="77145" y="-6169"/>
                    <a:pt x="90962" y="6836"/>
                  </a:cubicBezTo>
                  <a:cubicBezTo>
                    <a:pt x="99903" y="14151"/>
                    <a:pt x="110470" y="20654"/>
                    <a:pt x="115346" y="20654"/>
                  </a:cubicBezTo>
                  <a:cubicBezTo>
                    <a:pt x="119410" y="20654"/>
                    <a:pt x="131602" y="27969"/>
                    <a:pt x="142169" y="36910"/>
                  </a:cubicBezTo>
                  <a:cubicBezTo>
                    <a:pt x="158425" y="50727"/>
                    <a:pt x="161676" y="62919"/>
                    <a:pt x="164927" y="118189"/>
                  </a:cubicBezTo>
                  <a:cubicBezTo>
                    <a:pt x="168991" y="190528"/>
                    <a:pt x="160050" y="214912"/>
                    <a:pt x="120223" y="233607"/>
                  </a:cubicBezTo>
                  <a:cubicBezTo>
                    <a:pt x="106406" y="240109"/>
                    <a:pt x="93401" y="255552"/>
                    <a:pt x="87711" y="272621"/>
                  </a:cubicBezTo>
                  <a:cubicBezTo>
                    <a:pt x="82022" y="288064"/>
                    <a:pt x="77958" y="294567"/>
                    <a:pt x="77958" y="28725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4981751-FBE1-4EE6-9B4E-CB4C29720B61}"/>
                </a:ext>
              </a:extLst>
            </p:cNvPr>
            <p:cNvSpPr/>
            <p:nvPr/>
          </p:nvSpPr>
          <p:spPr>
            <a:xfrm flipV="1">
              <a:off x="9334470" y="1744262"/>
              <a:ext cx="13337" cy="16255"/>
            </a:xfrm>
            <a:custGeom>
              <a:avLst/>
              <a:gdLst>
                <a:gd name="connsiteX0" fmla="*/ -10287 w 13337"/>
                <a:gd name="connsiteY0" fmla="*/ 4702 h 16255"/>
                <a:gd name="connsiteX1" fmla="*/ -1346 w 13337"/>
                <a:gd name="connsiteY1" fmla="*/ -3426 h 16255"/>
                <a:gd name="connsiteX2" fmla="*/ 1905 w 13337"/>
                <a:gd name="connsiteY2" fmla="*/ 4702 h 16255"/>
                <a:gd name="connsiteX3" fmla="*/ -7036 w 13337"/>
                <a:gd name="connsiteY3" fmla="*/ 12830 h 16255"/>
                <a:gd name="connsiteX4" fmla="*/ -10287 w 13337"/>
                <a:gd name="connsiteY4" fmla="*/ 4702 h 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7" h="16255">
                  <a:moveTo>
                    <a:pt x="-10287" y="4702"/>
                  </a:moveTo>
                  <a:cubicBezTo>
                    <a:pt x="-7849" y="638"/>
                    <a:pt x="-3785" y="-3426"/>
                    <a:pt x="-1346" y="-3426"/>
                  </a:cubicBezTo>
                  <a:cubicBezTo>
                    <a:pt x="279" y="-3426"/>
                    <a:pt x="1905" y="638"/>
                    <a:pt x="1905" y="4702"/>
                  </a:cubicBezTo>
                  <a:cubicBezTo>
                    <a:pt x="1905" y="9579"/>
                    <a:pt x="-2159" y="12830"/>
                    <a:pt x="-7036" y="12830"/>
                  </a:cubicBezTo>
                  <a:cubicBezTo>
                    <a:pt x="-11100" y="12830"/>
                    <a:pt x="-12726" y="9579"/>
                    <a:pt x="-10287" y="470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9A439A2E-4C5D-4B03-967C-029E9FF1D9C0}"/>
                </a:ext>
              </a:extLst>
            </p:cNvPr>
            <p:cNvSpPr/>
            <p:nvPr/>
          </p:nvSpPr>
          <p:spPr>
            <a:xfrm flipV="1">
              <a:off x="10498783" y="1736271"/>
              <a:ext cx="138696" cy="85375"/>
            </a:xfrm>
            <a:custGeom>
              <a:avLst/>
              <a:gdLst>
                <a:gd name="connsiteX0" fmla="*/ 81956 w 138696"/>
                <a:gd name="connsiteY0" fmla="*/ 73882 h 85375"/>
                <a:gd name="connsiteX1" fmla="*/ 51882 w 138696"/>
                <a:gd name="connsiteY1" fmla="*/ 62503 h 85375"/>
                <a:gd name="connsiteX2" fmla="*/ 18558 w 138696"/>
                <a:gd name="connsiteY2" fmla="*/ 32430 h 85375"/>
                <a:gd name="connsiteX3" fmla="*/ 23435 w 138696"/>
                <a:gd name="connsiteY3" fmla="*/ 18612 h 85375"/>
                <a:gd name="connsiteX4" fmla="*/ 676 w 138696"/>
                <a:gd name="connsiteY4" fmla="*/ 40558 h 85375"/>
                <a:gd name="connsiteX5" fmla="*/ -5826 w 138696"/>
                <a:gd name="connsiteY5" fmla="*/ 47060 h 85375"/>
                <a:gd name="connsiteX6" fmla="*/ -7452 w 138696"/>
                <a:gd name="connsiteY6" fmla="*/ 16986 h 85375"/>
                <a:gd name="connsiteX7" fmla="*/ 22622 w 138696"/>
                <a:gd name="connsiteY7" fmla="*/ 1543 h 85375"/>
                <a:gd name="connsiteX8" fmla="*/ 44567 w 138696"/>
                <a:gd name="connsiteY8" fmla="*/ 9671 h 85375"/>
                <a:gd name="connsiteX9" fmla="*/ 65700 w 138696"/>
                <a:gd name="connsiteY9" fmla="*/ 9671 h 85375"/>
                <a:gd name="connsiteX10" fmla="*/ 48631 w 138696"/>
                <a:gd name="connsiteY10" fmla="*/ 25114 h 85375"/>
                <a:gd name="connsiteX11" fmla="*/ 47006 w 138696"/>
                <a:gd name="connsiteY11" fmla="*/ 50311 h 85375"/>
                <a:gd name="connsiteX12" fmla="*/ 63262 w 138696"/>
                <a:gd name="connsiteY12" fmla="*/ 42183 h 85375"/>
                <a:gd name="connsiteX13" fmla="*/ 116094 w 138696"/>
                <a:gd name="connsiteY13" fmla="*/ 50311 h 85375"/>
                <a:gd name="connsiteX14" fmla="*/ 104714 w 138696"/>
                <a:gd name="connsiteY14" fmla="*/ 57626 h 85375"/>
                <a:gd name="connsiteX15" fmla="*/ 73828 w 138696"/>
                <a:gd name="connsiteY15" fmla="*/ 53562 h 85375"/>
                <a:gd name="connsiteX16" fmla="*/ 81956 w 138696"/>
                <a:gd name="connsiteY16" fmla="*/ 58439 h 85375"/>
                <a:gd name="connsiteX17" fmla="*/ 95774 w 138696"/>
                <a:gd name="connsiteY17" fmla="*/ 65754 h 85375"/>
                <a:gd name="connsiteX18" fmla="*/ 110404 w 138696"/>
                <a:gd name="connsiteY18" fmla="*/ 77134 h 85375"/>
                <a:gd name="connsiteX19" fmla="*/ 107966 w 138696"/>
                <a:gd name="connsiteY19" fmla="*/ 82010 h 85375"/>
                <a:gd name="connsiteX20" fmla="*/ 81956 w 138696"/>
                <a:gd name="connsiteY20" fmla="*/ 73882 h 8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8696" h="85375">
                  <a:moveTo>
                    <a:pt x="81956" y="73882"/>
                  </a:moveTo>
                  <a:cubicBezTo>
                    <a:pt x="76266" y="68193"/>
                    <a:pt x="63262" y="63316"/>
                    <a:pt x="51882" y="62503"/>
                  </a:cubicBezTo>
                  <a:cubicBezTo>
                    <a:pt x="25873" y="59252"/>
                    <a:pt x="-137" y="36494"/>
                    <a:pt x="18558" y="32430"/>
                  </a:cubicBezTo>
                  <a:cubicBezTo>
                    <a:pt x="26686" y="30804"/>
                    <a:pt x="28311" y="25927"/>
                    <a:pt x="23435" y="18612"/>
                  </a:cubicBezTo>
                  <a:cubicBezTo>
                    <a:pt x="12055" y="1543"/>
                    <a:pt x="-3388" y="16986"/>
                    <a:pt x="676" y="40558"/>
                  </a:cubicBezTo>
                  <a:cubicBezTo>
                    <a:pt x="4740" y="60065"/>
                    <a:pt x="3927" y="60878"/>
                    <a:pt x="-5826" y="47060"/>
                  </a:cubicBezTo>
                  <a:cubicBezTo>
                    <a:pt x="-14767" y="35681"/>
                    <a:pt x="-14767" y="29178"/>
                    <a:pt x="-7452" y="16986"/>
                  </a:cubicBezTo>
                  <a:cubicBezTo>
                    <a:pt x="3115" y="-82"/>
                    <a:pt x="22622" y="-9836"/>
                    <a:pt x="22622" y="1543"/>
                  </a:cubicBezTo>
                  <a:cubicBezTo>
                    <a:pt x="22622" y="6420"/>
                    <a:pt x="32375" y="9671"/>
                    <a:pt x="44567" y="9671"/>
                  </a:cubicBezTo>
                  <a:lnTo>
                    <a:pt x="65700" y="9671"/>
                  </a:lnTo>
                  <a:lnTo>
                    <a:pt x="48631" y="25114"/>
                  </a:lnTo>
                  <a:cubicBezTo>
                    <a:pt x="26686" y="43809"/>
                    <a:pt x="25873" y="50311"/>
                    <a:pt x="47006" y="50311"/>
                  </a:cubicBezTo>
                  <a:cubicBezTo>
                    <a:pt x="55946" y="50311"/>
                    <a:pt x="63262" y="47060"/>
                    <a:pt x="63262" y="42183"/>
                  </a:cubicBezTo>
                  <a:cubicBezTo>
                    <a:pt x="63262" y="27553"/>
                    <a:pt x="100650" y="33242"/>
                    <a:pt x="116094" y="50311"/>
                  </a:cubicBezTo>
                  <a:cubicBezTo>
                    <a:pt x="130724" y="66567"/>
                    <a:pt x="130724" y="66567"/>
                    <a:pt x="104714" y="57626"/>
                  </a:cubicBezTo>
                  <a:cubicBezTo>
                    <a:pt x="90084" y="52750"/>
                    <a:pt x="76266" y="50311"/>
                    <a:pt x="73828" y="53562"/>
                  </a:cubicBezTo>
                  <a:cubicBezTo>
                    <a:pt x="70577" y="56001"/>
                    <a:pt x="74641" y="58439"/>
                    <a:pt x="81956" y="58439"/>
                  </a:cubicBezTo>
                  <a:cubicBezTo>
                    <a:pt x="90084" y="58439"/>
                    <a:pt x="95774" y="61690"/>
                    <a:pt x="95774" y="65754"/>
                  </a:cubicBezTo>
                  <a:cubicBezTo>
                    <a:pt x="95774" y="69818"/>
                    <a:pt x="102276" y="75508"/>
                    <a:pt x="110404" y="77134"/>
                  </a:cubicBezTo>
                  <a:cubicBezTo>
                    <a:pt x="121783" y="80385"/>
                    <a:pt x="120970" y="81198"/>
                    <a:pt x="107966" y="82010"/>
                  </a:cubicBezTo>
                  <a:cubicBezTo>
                    <a:pt x="98212" y="82010"/>
                    <a:pt x="86833" y="78759"/>
                    <a:pt x="81956" y="7388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ECBFA9C1-F86D-42D1-9D19-BC739FD21C84}"/>
                </a:ext>
              </a:extLst>
            </p:cNvPr>
            <p:cNvSpPr/>
            <p:nvPr/>
          </p:nvSpPr>
          <p:spPr>
            <a:xfrm flipV="1">
              <a:off x="6125696" y="1778660"/>
              <a:ext cx="222460" cy="402887"/>
            </a:xfrm>
            <a:custGeom>
              <a:avLst/>
              <a:gdLst>
                <a:gd name="connsiteX0" fmla="*/ 141613 w 222460"/>
                <a:gd name="connsiteY0" fmla="*/ 384596 h 402887"/>
                <a:gd name="connsiteX1" fmla="*/ 62771 w 222460"/>
                <a:gd name="connsiteY1" fmla="*/ 334203 h 402887"/>
                <a:gd name="connsiteX2" fmla="*/ 15629 w 222460"/>
                <a:gd name="connsiteY2" fmla="*/ 331764 h 402887"/>
                <a:gd name="connsiteX3" fmla="*/ 62771 w 222460"/>
                <a:gd name="connsiteY3" fmla="*/ 330139 h 402887"/>
                <a:gd name="connsiteX4" fmla="*/ 109101 w 222460"/>
                <a:gd name="connsiteY4" fmla="*/ 324449 h 402887"/>
                <a:gd name="connsiteX5" fmla="*/ 55456 w 222460"/>
                <a:gd name="connsiteY5" fmla="*/ 279745 h 402887"/>
                <a:gd name="connsiteX6" fmla="*/ 44077 w 222460"/>
                <a:gd name="connsiteY6" fmla="*/ 271617 h 402887"/>
                <a:gd name="connsiteX7" fmla="*/ 33510 w 222460"/>
                <a:gd name="connsiteY7" fmla="*/ 263489 h 402887"/>
                <a:gd name="connsiteX8" fmla="*/ 2624 w 222460"/>
                <a:gd name="connsiteY8" fmla="*/ 241544 h 402887"/>
                <a:gd name="connsiteX9" fmla="*/ 39200 w 222460"/>
                <a:gd name="connsiteY9" fmla="*/ 256987 h 402887"/>
                <a:gd name="connsiteX10" fmla="*/ 80653 w 222460"/>
                <a:gd name="connsiteY10" fmla="*/ 279745 h 402887"/>
                <a:gd name="connsiteX11" fmla="*/ 96096 w 222460"/>
                <a:gd name="connsiteY11" fmla="*/ 291937 h 402887"/>
                <a:gd name="connsiteX12" fmla="*/ 117229 w 222460"/>
                <a:gd name="connsiteY12" fmla="*/ 283809 h 402887"/>
                <a:gd name="connsiteX13" fmla="*/ 75776 w 222460"/>
                <a:gd name="connsiteY13" fmla="*/ 230977 h 402887"/>
                <a:gd name="connsiteX14" fmla="*/ 51392 w 222460"/>
                <a:gd name="connsiteY14" fmla="*/ 213096 h 402887"/>
                <a:gd name="connsiteX15" fmla="*/ 35949 w 222460"/>
                <a:gd name="connsiteY15" fmla="*/ 138318 h 402887"/>
                <a:gd name="connsiteX16" fmla="*/ 83904 w 222460"/>
                <a:gd name="connsiteY16" fmla="*/ 22088 h 402887"/>
                <a:gd name="connsiteX17" fmla="*/ 122918 w 222460"/>
                <a:gd name="connsiteY17" fmla="*/ -3108 h 402887"/>
                <a:gd name="connsiteX18" fmla="*/ 155430 w 222460"/>
                <a:gd name="connsiteY18" fmla="*/ 18024 h 402887"/>
                <a:gd name="connsiteX19" fmla="*/ 201760 w 222460"/>
                <a:gd name="connsiteY19" fmla="*/ 68418 h 402887"/>
                <a:gd name="connsiteX20" fmla="*/ 164371 w 222460"/>
                <a:gd name="connsiteY20" fmla="*/ 235041 h 402887"/>
                <a:gd name="connsiteX21" fmla="*/ 141613 w 222460"/>
                <a:gd name="connsiteY21" fmla="*/ 252110 h 402887"/>
                <a:gd name="connsiteX22" fmla="*/ 133485 w 222460"/>
                <a:gd name="connsiteY22" fmla="*/ 263489 h 402887"/>
                <a:gd name="connsiteX23" fmla="*/ 125357 w 222460"/>
                <a:gd name="connsiteY23" fmla="*/ 292750 h 402887"/>
                <a:gd name="connsiteX24" fmla="*/ 145676 w 222460"/>
                <a:gd name="connsiteY24" fmla="*/ 341518 h 402887"/>
                <a:gd name="connsiteX25" fmla="*/ 153804 w 222460"/>
                <a:gd name="connsiteY25" fmla="*/ 388660 h 402887"/>
                <a:gd name="connsiteX26" fmla="*/ 141613 w 222460"/>
                <a:gd name="connsiteY26" fmla="*/ 384596 h 40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2460" h="402887">
                  <a:moveTo>
                    <a:pt x="141613" y="384596"/>
                  </a:moveTo>
                  <a:cubicBezTo>
                    <a:pt x="141613" y="353710"/>
                    <a:pt x="116416" y="338267"/>
                    <a:pt x="62771" y="334203"/>
                  </a:cubicBezTo>
                  <a:lnTo>
                    <a:pt x="15629" y="331764"/>
                  </a:lnTo>
                  <a:lnTo>
                    <a:pt x="62771" y="330139"/>
                  </a:lnTo>
                  <a:cubicBezTo>
                    <a:pt x="87968" y="329326"/>
                    <a:pt x="109101" y="326888"/>
                    <a:pt x="109101" y="324449"/>
                  </a:cubicBezTo>
                  <a:cubicBezTo>
                    <a:pt x="109101" y="315508"/>
                    <a:pt x="66022" y="279745"/>
                    <a:pt x="55456" y="279745"/>
                  </a:cubicBezTo>
                  <a:cubicBezTo>
                    <a:pt x="48954" y="279745"/>
                    <a:pt x="44077" y="276494"/>
                    <a:pt x="44077" y="271617"/>
                  </a:cubicBezTo>
                  <a:cubicBezTo>
                    <a:pt x="44077" y="267553"/>
                    <a:pt x="39200" y="263489"/>
                    <a:pt x="33510" y="263489"/>
                  </a:cubicBezTo>
                  <a:cubicBezTo>
                    <a:pt x="27008" y="263489"/>
                    <a:pt x="14003" y="253736"/>
                    <a:pt x="2624" y="241544"/>
                  </a:cubicBezTo>
                  <a:cubicBezTo>
                    <a:pt x="-18509" y="217973"/>
                    <a:pt x="-9568" y="222037"/>
                    <a:pt x="39200" y="256987"/>
                  </a:cubicBezTo>
                  <a:cubicBezTo>
                    <a:pt x="56269" y="269179"/>
                    <a:pt x="75776" y="279745"/>
                    <a:pt x="80653" y="279745"/>
                  </a:cubicBezTo>
                  <a:cubicBezTo>
                    <a:pt x="86342" y="279745"/>
                    <a:pt x="92845" y="285435"/>
                    <a:pt x="96096" y="291937"/>
                  </a:cubicBezTo>
                  <a:cubicBezTo>
                    <a:pt x="103411" y="311444"/>
                    <a:pt x="117229" y="305755"/>
                    <a:pt x="117229" y="283809"/>
                  </a:cubicBezTo>
                  <a:cubicBezTo>
                    <a:pt x="117229" y="262676"/>
                    <a:pt x="92032" y="230977"/>
                    <a:pt x="75776" y="230977"/>
                  </a:cubicBezTo>
                  <a:cubicBezTo>
                    <a:pt x="70086" y="230977"/>
                    <a:pt x="59520" y="222849"/>
                    <a:pt x="51392" y="213096"/>
                  </a:cubicBezTo>
                  <a:cubicBezTo>
                    <a:pt x="39200" y="200091"/>
                    <a:pt x="35949" y="183022"/>
                    <a:pt x="35949" y="138318"/>
                  </a:cubicBezTo>
                  <a:cubicBezTo>
                    <a:pt x="35949" y="59477"/>
                    <a:pt x="39200" y="52162"/>
                    <a:pt x="83904" y="22088"/>
                  </a:cubicBezTo>
                  <a:lnTo>
                    <a:pt x="122918" y="-3108"/>
                  </a:lnTo>
                  <a:lnTo>
                    <a:pt x="155430" y="18024"/>
                  </a:lnTo>
                  <a:cubicBezTo>
                    <a:pt x="174937" y="30216"/>
                    <a:pt x="194444" y="51349"/>
                    <a:pt x="201760" y="68418"/>
                  </a:cubicBezTo>
                  <a:cubicBezTo>
                    <a:pt x="229395" y="131816"/>
                    <a:pt x="209075" y="225288"/>
                    <a:pt x="164371" y="235041"/>
                  </a:cubicBezTo>
                  <a:cubicBezTo>
                    <a:pt x="152179" y="238293"/>
                    <a:pt x="141613" y="245608"/>
                    <a:pt x="141613" y="252110"/>
                  </a:cubicBezTo>
                  <a:cubicBezTo>
                    <a:pt x="141613" y="258612"/>
                    <a:pt x="138361" y="263489"/>
                    <a:pt x="133485" y="263489"/>
                  </a:cubicBezTo>
                  <a:cubicBezTo>
                    <a:pt x="129421" y="263489"/>
                    <a:pt x="125357" y="276494"/>
                    <a:pt x="125357" y="292750"/>
                  </a:cubicBezTo>
                  <a:cubicBezTo>
                    <a:pt x="125357" y="313883"/>
                    <a:pt x="131046" y="327700"/>
                    <a:pt x="145676" y="341518"/>
                  </a:cubicBezTo>
                  <a:cubicBezTo>
                    <a:pt x="169248" y="363463"/>
                    <a:pt x="170060" y="367527"/>
                    <a:pt x="153804" y="388660"/>
                  </a:cubicBezTo>
                  <a:cubicBezTo>
                    <a:pt x="141613" y="404103"/>
                    <a:pt x="141613" y="404103"/>
                    <a:pt x="141613" y="38459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C732031D-2517-4524-A706-16414424319E}"/>
                </a:ext>
              </a:extLst>
            </p:cNvPr>
            <p:cNvSpPr/>
            <p:nvPr/>
          </p:nvSpPr>
          <p:spPr>
            <a:xfrm flipV="1">
              <a:off x="10269169" y="1756591"/>
              <a:ext cx="173700" cy="157682"/>
            </a:xfrm>
            <a:custGeom>
              <a:avLst/>
              <a:gdLst>
                <a:gd name="connsiteX0" fmla="*/ -6009 w 173700"/>
                <a:gd name="connsiteY0" fmla="*/ 133263 h 157682"/>
                <a:gd name="connsiteX1" fmla="*/ 3745 w 173700"/>
                <a:gd name="connsiteY1" fmla="*/ 90185 h 157682"/>
                <a:gd name="connsiteX2" fmla="*/ 24878 w 173700"/>
                <a:gd name="connsiteY2" fmla="*/ 60924 h 157682"/>
                <a:gd name="connsiteX3" fmla="*/ 32193 w 173700"/>
                <a:gd name="connsiteY3" fmla="*/ 53609 h 157682"/>
                <a:gd name="connsiteX4" fmla="*/ 82586 w 173700"/>
                <a:gd name="connsiteY4" fmla="*/ 25161 h 157682"/>
                <a:gd name="connsiteX5" fmla="*/ 134605 w 173700"/>
                <a:gd name="connsiteY5" fmla="*/ -3287 h 157682"/>
                <a:gd name="connsiteX6" fmla="*/ 93966 w 173700"/>
                <a:gd name="connsiteY6" fmla="*/ 29225 h 157682"/>
                <a:gd name="connsiteX7" fmla="*/ 41134 w 173700"/>
                <a:gd name="connsiteY7" fmla="*/ 74742 h 157682"/>
                <a:gd name="connsiteX8" fmla="*/ 106970 w 173700"/>
                <a:gd name="connsiteY8" fmla="*/ 76368 h 157682"/>
                <a:gd name="connsiteX9" fmla="*/ 158989 w 173700"/>
                <a:gd name="connsiteY9" fmla="*/ 79619 h 157682"/>
                <a:gd name="connsiteX10" fmla="*/ 89089 w 173700"/>
                <a:gd name="connsiteY10" fmla="*/ 84496 h 157682"/>
                <a:gd name="connsiteX11" fmla="*/ 33006 w 173700"/>
                <a:gd name="connsiteY11" fmla="*/ 90998 h 157682"/>
                <a:gd name="connsiteX12" fmla="*/ 21627 w 173700"/>
                <a:gd name="connsiteY12" fmla="*/ 104816 h 157682"/>
                <a:gd name="connsiteX13" fmla="*/ 6996 w 173700"/>
                <a:gd name="connsiteY13" fmla="*/ 131638 h 157682"/>
                <a:gd name="connsiteX14" fmla="*/ 4558 w 173700"/>
                <a:gd name="connsiteY14" fmla="*/ 154396 h 15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3700" h="157682">
                  <a:moveTo>
                    <a:pt x="-6009" y="133263"/>
                  </a:moveTo>
                  <a:cubicBezTo>
                    <a:pt x="-16575" y="114569"/>
                    <a:pt x="-14949" y="110505"/>
                    <a:pt x="3745" y="90185"/>
                  </a:cubicBezTo>
                  <a:cubicBezTo>
                    <a:pt x="15124" y="77993"/>
                    <a:pt x="24878" y="64176"/>
                    <a:pt x="24878" y="60924"/>
                  </a:cubicBezTo>
                  <a:cubicBezTo>
                    <a:pt x="24878" y="56860"/>
                    <a:pt x="28129" y="53609"/>
                    <a:pt x="32193" y="53609"/>
                  </a:cubicBezTo>
                  <a:cubicBezTo>
                    <a:pt x="36257" y="53609"/>
                    <a:pt x="59015" y="40605"/>
                    <a:pt x="82586" y="25161"/>
                  </a:cubicBezTo>
                  <a:cubicBezTo>
                    <a:pt x="106970" y="9718"/>
                    <a:pt x="129729" y="-3287"/>
                    <a:pt x="134605" y="-3287"/>
                  </a:cubicBezTo>
                  <a:cubicBezTo>
                    <a:pt x="144359" y="-3287"/>
                    <a:pt x="105345" y="28413"/>
                    <a:pt x="93966" y="29225"/>
                  </a:cubicBezTo>
                  <a:cubicBezTo>
                    <a:pt x="84212" y="30038"/>
                    <a:pt x="41134" y="66614"/>
                    <a:pt x="41134" y="74742"/>
                  </a:cubicBezTo>
                  <a:cubicBezTo>
                    <a:pt x="41134" y="77993"/>
                    <a:pt x="70394" y="77993"/>
                    <a:pt x="106970" y="76368"/>
                  </a:cubicBezTo>
                  <a:cubicBezTo>
                    <a:pt x="149236" y="73929"/>
                    <a:pt x="167930" y="74742"/>
                    <a:pt x="158989" y="79619"/>
                  </a:cubicBezTo>
                  <a:cubicBezTo>
                    <a:pt x="151674" y="83683"/>
                    <a:pt x="120788" y="86121"/>
                    <a:pt x="89089" y="84496"/>
                  </a:cubicBezTo>
                  <a:cubicBezTo>
                    <a:pt x="50887" y="82870"/>
                    <a:pt x="33006" y="85308"/>
                    <a:pt x="33006" y="90998"/>
                  </a:cubicBezTo>
                  <a:cubicBezTo>
                    <a:pt x="33006" y="96688"/>
                    <a:pt x="28129" y="102377"/>
                    <a:pt x="21627" y="104816"/>
                  </a:cubicBezTo>
                  <a:cubicBezTo>
                    <a:pt x="15124" y="107254"/>
                    <a:pt x="8622" y="119446"/>
                    <a:pt x="6996" y="131638"/>
                  </a:cubicBezTo>
                  <a:lnTo>
                    <a:pt x="4558" y="154396"/>
                  </a:ln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B15922A2-A35F-4E52-BD8D-E80B5CE9B588}"/>
                </a:ext>
              </a:extLst>
            </p:cNvPr>
            <p:cNvSpPr/>
            <p:nvPr/>
          </p:nvSpPr>
          <p:spPr>
            <a:xfrm flipV="1">
              <a:off x="6047848" y="1787209"/>
              <a:ext cx="20316" cy="27312"/>
            </a:xfrm>
            <a:custGeom>
              <a:avLst/>
              <a:gdLst>
                <a:gd name="connsiteX0" fmla="*/ -7932 w 20316"/>
                <a:gd name="connsiteY0" fmla="*/ 15695 h 27312"/>
                <a:gd name="connsiteX1" fmla="*/ 11575 w 20316"/>
                <a:gd name="connsiteY1" fmla="*/ 1064 h 27312"/>
                <a:gd name="connsiteX2" fmla="*/ 4260 w 20316"/>
                <a:gd name="connsiteY2" fmla="*/ 18133 h 27312"/>
                <a:gd name="connsiteX3" fmla="*/ -7932 w 20316"/>
                <a:gd name="connsiteY3" fmla="*/ 15695 h 2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16" h="27312">
                  <a:moveTo>
                    <a:pt x="-7932" y="15695"/>
                  </a:moveTo>
                  <a:cubicBezTo>
                    <a:pt x="-7932" y="252"/>
                    <a:pt x="5073" y="-9502"/>
                    <a:pt x="11575" y="1064"/>
                  </a:cubicBezTo>
                  <a:cubicBezTo>
                    <a:pt x="14013" y="5128"/>
                    <a:pt x="10762" y="12444"/>
                    <a:pt x="4260" y="18133"/>
                  </a:cubicBezTo>
                  <a:cubicBezTo>
                    <a:pt x="-5494" y="26261"/>
                    <a:pt x="-7932" y="26261"/>
                    <a:pt x="-7932" y="1569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2069C24B-6B53-40AD-BEA2-A155D293A269}"/>
                </a:ext>
              </a:extLst>
            </p:cNvPr>
            <p:cNvSpPr/>
            <p:nvPr/>
          </p:nvSpPr>
          <p:spPr>
            <a:xfrm flipV="1">
              <a:off x="6080360" y="1794695"/>
              <a:ext cx="16052" cy="30846"/>
            </a:xfrm>
            <a:custGeom>
              <a:avLst/>
              <a:gdLst>
                <a:gd name="connsiteX0" fmla="*/ -7965 w 16052"/>
                <a:gd name="connsiteY0" fmla="*/ 15349 h 30846"/>
                <a:gd name="connsiteX1" fmla="*/ 163 w 16052"/>
                <a:gd name="connsiteY1" fmla="*/ -3345 h 30846"/>
                <a:gd name="connsiteX2" fmla="*/ 163 w 16052"/>
                <a:gd name="connsiteY2" fmla="*/ 21038 h 30846"/>
                <a:gd name="connsiteX3" fmla="*/ -7965 w 16052"/>
                <a:gd name="connsiteY3" fmla="*/ 15349 h 3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2" h="30846">
                  <a:moveTo>
                    <a:pt x="-7965" y="15349"/>
                  </a:moveTo>
                  <a:cubicBezTo>
                    <a:pt x="-7965" y="4783"/>
                    <a:pt x="-3901" y="-3345"/>
                    <a:pt x="163" y="-3345"/>
                  </a:cubicBezTo>
                  <a:cubicBezTo>
                    <a:pt x="10730" y="-3345"/>
                    <a:pt x="10730" y="5595"/>
                    <a:pt x="163" y="21038"/>
                  </a:cubicBezTo>
                  <a:cubicBezTo>
                    <a:pt x="-6339" y="30792"/>
                    <a:pt x="-7965" y="29979"/>
                    <a:pt x="-7965" y="1534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FEB260C0-71D8-4ADA-967B-B392F37174F8}"/>
                </a:ext>
              </a:extLst>
            </p:cNvPr>
            <p:cNvSpPr/>
            <p:nvPr/>
          </p:nvSpPr>
          <p:spPr>
            <a:xfrm flipV="1">
              <a:off x="10470060" y="1776792"/>
              <a:ext cx="31583" cy="56202"/>
            </a:xfrm>
            <a:custGeom>
              <a:avLst/>
              <a:gdLst>
                <a:gd name="connsiteX0" fmla="*/ -9527 w 31583"/>
                <a:gd name="connsiteY0" fmla="*/ 42188 h 56202"/>
                <a:gd name="connsiteX1" fmla="*/ -7089 w 31583"/>
                <a:gd name="connsiteY1" fmla="*/ 22680 h 56202"/>
                <a:gd name="connsiteX2" fmla="*/ 2665 w 31583"/>
                <a:gd name="connsiteY2" fmla="*/ 8050 h 56202"/>
                <a:gd name="connsiteX3" fmla="*/ 10793 w 31583"/>
                <a:gd name="connsiteY3" fmla="*/ -3329 h 56202"/>
                <a:gd name="connsiteX4" fmla="*/ 18921 w 31583"/>
                <a:gd name="connsiteY4" fmla="*/ 8863 h 56202"/>
                <a:gd name="connsiteX5" fmla="*/ 11605 w 31583"/>
                <a:gd name="connsiteY5" fmla="*/ 21055 h 56202"/>
                <a:gd name="connsiteX6" fmla="*/ 226 w 31583"/>
                <a:gd name="connsiteY6" fmla="*/ 39749 h 56202"/>
                <a:gd name="connsiteX7" fmla="*/ -9527 w 31583"/>
                <a:gd name="connsiteY7" fmla="*/ 42188 h 5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83" h="56202">
                  <a:moveTo>
                    <a:pt x="-9527" y="42188"/>
                  </a:moveTo>
                  <a:cubicBezTo>
                    <a:pt x="-14404" y="31621"/>
                    <a:pt x="-13591" y="25119"/>
                    <a:pt x="-7089" y="22680"/>
                  </a:cubicBezTo>
                  <a:cubicBezTo>
                    <a:pt x="-1399" y="21055"/>
                    <a:pt x="2665" y="14552"/>
                    <a:pt x="2665" y="8050"/>
                  </a:cubicBezTo>
                  <a:cubicBezTo>
                    <a:pt x="2665" y="1548"/>
                    <a:pt x="6729" y="-3329"/>
                    <a:pt x="10793" y="-3329"/>
                  </a:cubicBezTo>
                  <a:cubicBezTo>
                    <a:pt x="15669" y="-3329"/>
                    <a:pt x="18921" y="2360"/>
                    <a:pt x="18921" y="8863"/>
                  </a:cubicBezTo>
                  <a:cubicBezTo>
                    <a:pt x="18921" y="15365"/>
                    <a:pt x="15669" y="21055"/>
                    <a:pt x="11605" y="21055"/>
                  </a:cubicBezTo>
                  <a:cubicBezTo>
                    <a:pt x="7541" y="21055"/>
                    <a:pt x="2665" y="29183"/>
                    <a:pt x="226" y="39749"/>
                  </a:cubicBezTo>
                  <a:cubicBezTo>
                    <a:pt x="-2212" y="56818"/>
                    <a:pt x="-3025" y="56818"/>
                    <a:pt x="-9527" y="4218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3D1402E9-D17C-422F-B8AE-F1ACDDE8D3D1}"/>
                </a:ext>
              </a:extLst>
            </p:cNvPr>
            <p:cNvSpPr/>
            <p:nvPr/>
          </p:nvSpPr>
          <p:spPr>
            <a:xfrm flipV="1">
              <a:off x="5986199" y="1809994"/>
              <a:ext cx="92555" cy="43745"/>
            </a:xfrm>
            <a:custGeom>
              <a:avLst/>
              <a:gdLst>
                <a:gd name="connsiteX0" fmla="*/ 912 w 92555"/>
                <a:gd name="connsiteY0" fmla="*/ 33010 h 43745"/>
                <a:gd name="connsiteX1" fmla="*/ 11479 w 92555"/>
                <a:gd name="connsiteY1" fmla="*/ 25695 h 43745"/>
                <a:gd name="connsiteX2" fmla="*/ 37488 w 92555"/>
                <a:gd name="connsiteY2" fmla="*/ 12690 h 43745"/>
                <a:gd name="connsiteX3" fmla="*/ 55370 w 92555"/>
                <a:gd name="connsiteY3" fmla="*/ 9439 h 43745"/>
                <a:gd name="connsiteX4" fmla="*/ 67562 w 92555"/>
                <a:gd name="connsiteY4" fmla="*/ 6188 h 43745"/>
                <a:gd name="connsiteX5" fmla="*/ 74877 w 92555"/>
                <a:gd name="connsiteY5" fmla="*/ -1940 h 43745"/>
                <a:gd name="connsiteX6" fmla="*/ 59434 w 92555"/>
                <a:gd name="connsiteY6" fmla="*/ 23257 h 43745"/>
                <a:gd name="connsiteX7" fmla="*/ 37488 w 92555"/>
                <a:gd name="connsiteY7" fmla="*/ 33823 h 43745"/>
                <a:gd name="connsiteX8" fmla="*/ 912 w 92555"/>
                <a:gd name="connsiteY8" fmla="*/ 33010 h 43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555" h="43745">
                  <a:moveTo>
                    <a:pt x="912" y="33010"/>
                  </a:moveTo>
                  <a:cubicBezTo>
                    <a:pt x="-12905" y="27321"/>
                    <a:pt x="-11280" y="25695"/>
                    <a:pt x="11479" y="25695"/>
                  </a:cubicBezTo>
                  <a:cubicBezTo>
                    <a:pt x="29360" y="24882"/>
                    <a:pt x="37488" y="20818"/>
                    <a:pt x="37488" y="12690"/>
                  </a:cubicBezTo>
                  <a:cubicBezTo>
                    <a:pt x="37488" y="2124"/>
                    <a:pt x="40739" y="1311"/>
                    <a:pt x="55370" y="9439"/>
                  </a:cubicBezTo>
                  <a:cubicBezTo>
                    <a:pt x="70000" y="17567"/>
                    <a:pt x="71626" y="16754"/>
                    <a:pt x="67562" y="6188"/>
                  </a:cubicBezTo>
                  <a:cubicBezTo>
                    <a:pt x="64310" y="-2753"/>
                    <a:pt x="65936" y="-5191"/>
                    <a:pt x="74877" y="-1940"/>
                  </a:cubicBezTo>
                  <a:cubicBezTo>
                    <a:pt x="93571" y="4562"/>
                    <a:pt x="83818" y="20818"/>
                    <a:pt x="59434" y="23257"/>
                  </a:cubicBezTo>
                  <a:cubicBezTo>
                    <a:pt x="47242" y="24882"/>
                    <a:pt x="37488" y="29759"/>
                    <a:pt x="37488" y="33823"/>
                  </a:cubicBezTo>
                  <a:cubicBezTo>
                    <a:pt x="37488" y="42764"/>
                    <a:pt x="22858" y="42764"/>
                    <a:pt x="912" y="3301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0381E48-275A-40C6-BFC5-0297CB6B4C3B}"/>
                </a:ext>
              </a:extLst>
            </p:cNvPr>
            <p:cNvSpPr/>
            <p:nvPr/>
          </p:nvSpPr>
          <p:spPr>
            <a:xfrm flipV="1">
              <a:off x="9018770" y="1724989"/>
              <a:ext cx="6508" cy="20127"/>
            </a:xfrm>
            <a:custGeom>
              <a:avLst/>
              <a:gdLst>
                <a:gd name="connsiteX0" fmla="*/ -10947 w 6508"/>
                <a:gd name="connsiteY0" fmla="*/ 5220 h 20127"/>
                <a:gd name="connsiteX1" fmla="*/ -6070 w 6508"/>
                <a:gd name="connsiteY1" fmla="*/ 343 h 20127"/>
                <a:gd name="connsiteX2" fmla="*/ -6883 w 6508"/>
                <a:gd name="connsiteY2" fmla="*/ 15786 h 20127"/>
                <a:gd name="connsiteX3" fmla="*/ -10947 w 6508"/>
                <a:gd name="connsiteY3" fmla="*/ 5220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0947" y="5220"/>
                  </a:moveTo>
                  <a:cubicBezTo>
                    <a:pt x="-10947" y="-3721"/>
                    <a:pt x="-8508" y="-6159"/>
                    <a:pt x="-6070" y="343"/>
                  </a:cubicBezTo>
                  <a:cubicBezTo>
                    <a:pt x="-3632" y="6033"/>
                    <a:pt x="-4444" y="13348"/>
                    <a:pt x="-6883" y="15786"/>
                  </a:cubicBezTo>
                  <a:cubicBezTo>
                    <a:pt x="-9321" y="19037"/>
                    <a:pt x="-11760" y="14161"/>
                    <a:pt x="-10947" y="522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22241317-4EF4-48B2-9976-4B833BA2528B}"/>
                </a:ext>
              </a:extLst>
            </p:cNvPr>
            <p:cNvSpPr/>
            <p:nvPr/>
          </p:nvSpPr>
          <p:spPr>
            <a:xfrm flipV="1">
              <a:off x="7299859" y="1853194"/>
              <a:ext cx="29139" cy="53628"/>
            </a:xfrm>
            <a:custGeom>
              <a:avLst/>
              <a:gdLst>
                <a:gd name="connsiteX0" fmla="*/ 5057 w 29139"/>
                <a:gd name="connsiteY0" fmla="*/ 37392 h 53628"/>
                <a:gd name="connsiteX1" fmla="*/ 993 w 29139"/>
                <a:gd name="connsiteY1" fmla="*/ 17885 h 53628"/>
                <a:gd name="connsiteX2" fmla="*/ -1446 w 29139"/>
                <a:gd name="connsiteY2" fmla="*/ 5693 h 53628"/>
                <a:gd name="connsiteX3" fmla="*/ -633 w 29139"/>
                <a:gd name="connsiteY3" fmla="*/ -3248 h 53628"/>
                <a:gd name="connsiteX4" fmla="*/ 17248 w 29139"/>
                <a:gd name="connsiteY4" fmla="*/ 23574 h 53628"/>
                <a:gd name="connsiteX5" fmla="*/ 5057 w 29139"/>
                <a:gd name="connsiteY5" fmla="*/ 37392 h 5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39" h="53628">
                  <a:moveTo>
                    <a:pt x="5057" y="37392"/>
                  </a:moveTo>
                  <a:cubicBezTo>
                    <a:pt x="-4697" y="26825"/>
                    <a:pt x="-5510" y="21136"/>
                    <a:pt x="993" y="17885"/>
                  </a:cubicBezTo>
                  <a:cubicBezTo>
                    <a:pt x="8308" y="15446"/>
                    <a:pt x="7495" y="11382"/>
                    <a:pt x="-1446" y="5693"/>
                  </a:cubicBezTo>
                  <a:cubicBezTo>
                    <a:pt x="-12012" y="-1622"/>
                    <a:pt x="-12012" y="-3248"/>
                    <a:pt x="-633" y="-3248"/>
                  </a:cubicBezTo>
                  <a:cubicBezTo>
                    <a:pt x="8308" y="-3248"/>
                    <a:pt x="13997" y="5693"/>
                    <a:pt x="17248" y="23574"/>
                  </a:cubicBezTo>
                  <a:cubicBezTo>
                    <a:pt x="22125" y="56086"/>
                    <a:pt x="21312" y="56899"/>
                    <a:pt x="5057" y="3739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0D8FF646-F767-45E4-A53E-01989B5EF067}"/>
                </a:ext>
              </a:extLst>
            </p:cNvPr>
            <p:cNvSpPr/>
            <p:nvPr/>
          </p:nvSpPr>
          <p:spPr>
            <a:xfrm flipV="1">
              <a:off x="7438224" y="1766179"/>
              <a:ext cx="198447" cy="300111"/>
            </a:xfrm>
            <a:custGeom>
              <a:avLst/>
              <a:gdLst>
                <a:gd name="connsiteX0" fmla="*/ 82478 w 198447"/>
                <a:gd name="connsiteY0" fmla="*/ 277523 h 300111"/>
                <a:gd name="connsiteX1" fmla="*/ 58094 w 198447"/>
                <a:gd name="connsiteY1" fmla="*/ 253139 h 300111"/>
                <a:gd name="connsiteX2" fmla="*/ 6075 w 198447"/>
                <a:gd name="connsiteY2" fmla="*/ 201933 h 300111"/>
                <a:gd name="connsiteX3" fmla="*/ -2053 w 198447"/>
                <a:gd name="connsiteY3" fmla="*/ 183239 h 300111"/>
                <a:gd name="connsiteX4" fmla="*/ -9368 w 198447"/>
                <a:gd name="connsiteY4" fmla="*/ 142599 h 300111"/>
                <a:gd name="connsiteX5" fmla="*/ -2053 w 198447"/>
                <a:gd name="connsiteY5" fmla="*/ 101959 h 300111"/>
                <a:gd name="connsiteX6" fmla="*/ 9326 w 198447"/>
                <a:gd name="connsiteY6" fmla="*/ 76762 h 300111"/>
                <a:gd name="connsiteX7" fmla="*/ 45089 w 198447"/>
                <a:gd name="connsiteY7" fmla="*/ 28807 h 300111"/>
                <a:gd name="connsiteX8" fmla="*/ 71099 w 198447"/>
                <a:gd name="connsiteY8" fmla="*/ 12551 h 300111"/>
                <a:gd name="connsiteX9" fmla="*/ 108488 w 198447"/>
                <a:gd name="connsiteY9" fmla="*/ 7674 h 300111"/>
                <a:gd name="connsiteX10" fmla="*/ 131246 w 198447"/>
                <a:gd name="connsiteY10" fmla="*/ 23930 h 300111"/>
                <a:gd name="connsiteX11" fmla="*/ 168635 w 198447"/>
                <a:gd name="connsiteY11" fmla="*/ 54817 h 300111"/>
                <a:gd name="connsiteX12" fmla="*/ 188955 w 198447"/>
                <a:gd name="connsiteY12" fmla="*/ 146663 h 300111"/>
                <a:gd name="connsiteX13" fmla="*/ 171073 w 198447"/>
                <a:gd name="connsiteY13" fmla="*/ 229568 h 300111"/>
                <a:gd name="connsiteX14" fmla="*/ 132059 w 198447"/>
                <a:gd name="connsiteY14" fmla="*/ 253139 h 300111"/>
                <a:gd name="connsiteX15" fmla="*/ 111739 w 198447"/>
                <a:gd name="connsiteY15" fmla="*/ 277523 h 300111"/>
                <a:gd name="connsiteX16" fmla="*/ 82478 w 198447"/>
                <a:gd name="connsiteY16" fmla="*/ 277523 h 30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8447" h="300111">
                  <a:moveTo>
                    <a:pt x="82478" y="277523"/>
                  </a:moveTo>
                  <a:cubicBezTo>
                    <a:pt x="80040" y="265331"/>
                    <a:pt x="70286" y="255578"/>
                    <a:pt x="58094" y="253139"/>
                  </a:cubicBezTo>
                  <a:cubicBezTo>
                    <a:pt x="28833" y="245824"/>
                    <a:pt x="6075" y="223066"/>
                    <a:pt x="6075" y="201933"/>
                  </a:cubicBezTo>
                  <a:cubicBezTo>
                    <a:pt x="6075" y="191367"/>
                    <a:pt x="2011" y="183239"/>
                    <a:pt x="-2053" y="183239"/>
                  </a:cubicBezTo>
                  <a:cubicBezTo>
                    <a:pt x="-6930" y="183239"/>
                    <a:pt x="-10181" y="165357"/>
                    <a:pt x="-9368" y="142599"/>
                  </a:cubicBezTo>
                  <a:cubicBezTo>
                    <a:pt x="-8555" y="120653"/>
                    <a:pt x="-5304" y="101959"/>
                    <a:pt x="-2053" y="101959"/>
                  </a:cubicBezTo>
                  <a:cubicBezTo>
                    <a:pt x="1198" y="101959"/>
                    <a:pt x="6075" y="90580"/>
                    <a:pt x="9326" y="76762"/>
                  </a:cubicBezTo>
                  <a:cubicBezTo>
                    <a:pt x="14203" y="51565"/>
                    <a:pt x="31272" y="28807"/>
                    <a:pt x="45089" y="28807"/>
                  </a:cubicBezTo>
                  <a:cubicBezTo>
                    <a:pt x="49153" y="28807"/>
                    <a:pt x="60533" y="21492"/>
                    <a:pt x="71099" y="12551"/>
                  </a:cubicBezTo>
                  <a:cubicBezTo>
                    <a:pt x="93044" y="-6956"/>
                    <a:pt x="102798" y="-7769"/>
                    <a:pt x="108488" y="7674"/>
                  </a:cubicBezTo>
                  <a:cubicBezTo>
                    <a:pt x="110926" y="14177"/>
                    <a:pt x="120680" y="21492"/>
                    <a:pt x="131246" y="23930"/>
                  </a:cubicBezTo>
                  <a:cubicBezTo>
                    <a:pt x="141000" y="26369"/>
                    <a:pt x="158068" y="40186"/>
                    <a:pt x="168635" y="54817"/>
                  </a:cubicBezTo>
                  <a:cubicBezTo>
                    <a:pt x="185703" y="78388"/>
                    <a:pt x="188955" y="90580"/>
                    <a:pt x="188955" y="146663"/>
                  </a:cubicBezTo>
                  <a:cubicBezTo>
                    <a:pt x="188955" y="202746"/>
                    <a:pt x="186516" y="214125"/>
                    <a:pt x="171073" y="229568"/>
                  </a:cubicBezTo>
                  <a:cubicBezTo>
                    <a:pt x="161320" y="239322"/>
                    <a:pt x="143438" y="249888"/>
                    <a:pt x="132059" y="253139"/>
                  </a:cubicBezTo>
                  <a:cubicBezTo>
                    <a:pt x="117428" y="256390"/>
                    <a:pt x="111739" y="263706"/>
                    <a:pt x="111739" y="277523"/>
                  </a:cubicBezTo>
                  <a:cubicBezTo>
                    <a:pt x="111739" y="303533"/>
                    <a:pt x="88980" y="303533"/>
                    <a:pt x="82478" y="27752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20EF6ADA-64B5-4FD2-A91B-19C6F575BDA1}"/>
                </a:ext>
              </a:extLst>
            </p:cNvPr>
            <p:cNvSpPr/>
            <p:nvPr/>
          </p:nvSpPr>
          <p:spPr>
            <a:xfrm flipV="1">
              <a:off x="7031333" y="1866870"/>
              <a:ext cx="38521" cy="14754"/>
            </a:xfrm>
            <a:custGeom>
              <a:avLst/>
              <a:gdLst>
                <a:gd name="connsiteX0" fmla="*/ -8991 w 38521"/>
                <a:gd name="connsiteY0" fmla="*/ 4059 h 14754"/>
                <a:gd name="connsiteX1" fmla="*/ 19457 w 38521"/>
                <a:gd name="connsiteY1" fmla="*/ 4059 h 14754"/>
                <a:gd name="connsiteX2" fmla="*/ 13768 w 38521"/>
                <a:gd name="connsiteY2" fmla="*/ 11374 h 14754"/>
                <a:gd name="connsiteX3" fmla="*/ -8991 w 38521"/>
                <a:gd name="connsiteY3" fmla="*/ 4059 h 1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1" h="14754">
                  <a:moveTo>
                    <a:pt x="-8991" y="4059"/>
                  </a:moveTo>
                  <a:cubicBezTo>
                    <a:pt x="-8991" y="-5694"/>
                    <a:pt x="-2488" y="-5694"/>
                    <a:pt x="19457" y="4059"/>
                  </a:cubicBezTo>
                  <a:cubicBezTo>
                    <a:pt x="34088" y="10562"/>
                    <a:pt x="33275" y="11374"/>
                    <a:pt x="13768" y="11374"/>
                  </a:cubicBezTo>
                  <a:cubicBezTo>
                    <a:pt x="763" y="12187"/>
                    <a:pt x="-8991" y="8936"/>
                    <a:pt x="-8991" y="405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F5A36DA1-770A-4BF8-B866-EAC2BB8D208E}"/>
                </a:ext>
              </a:extLst>
            </p:cNvPr>
            <p:cNvSpPr/>
            <p:nvPr/>
          </p:nvSpPr>
          <p:spPr>
            <a:xfrm flipV="1">
              <a:off x="7080200" y="1866182"/>
              <a:ext cx="60947" cy="37721"/>
            </a:xfrm>
            <a:custGeom>
              <a:avLst/>
              <a:gdLst>
                <a:gd name="connsiteX0" fmla="*/ 33925 w 60947"/>
                <a:gd name="connsiteY0" fmla="*/ 21476 h 37721"/>
                <a:gd name="connsiteX1" fmla="*/ 19295 w 60947"/>
                <a:gd name="connsiteY1" fmla="*/ 13348 h 37721"/>
                <a:gd name="connsiteX2" fmla="*/ -1838 w 60947"/>
                <a:gd name="connsiteY2" fmla="*/ 9284 h 37721"/>
                <a:gd name="connsiteX3" fmla="*/ -1025 w 60947"/>
                <a:gd name="connsiteY3" fmla="*/ 1156 h 37721"/>
                <a:gd name="connsiteX4" fmla="*/ 35551 w 60947"/>
                <a:gd name="connsiteY4" fmla="*/ -2095 h 37721"/>
                <a:gd name="connsiteX5" fmla="*/ 48556 w 60947"/>
                <a:gd name="connsiteY5" fmla="*/ 1156 h 37721"/>
                <a:gd name="connsiteX6" fmla="*/ 42053 w 60947"/>
                <a:gd name="connsiteY6" fmla="*/ 21476 h 37721"/>
                <a:gd name="connsiteX7" fmla="*/ 42866 w 60947"/>
                <a:gd name="connsiteY7" fmla="*/ 34481 h 37721"/>
                <a:gd name="connsiteX8" fmla="*/ 33925 w 60947"/>
                <a:gd name="connsiteY8" fmla="*/ 21476 h 3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47" h="37721">
                  <a:moveTo>
                    <a:pt x="33925" y="21476"/>
                  </a:moveTo>
                  <a:cubicBezTo>
                    <a:pt x="31487" y="14973"/>
                    <a:pt x="24984" y="10909"/>
                    <a:pt x="19295" y="13348"/>
                  </a:cubicBezTo>
                  <a:cubicBezTo>
                    <a:pt x="14418" y="14973"/>
                    <a:pt x="4664" y="13348"/>
                    <a:pt x="-1838" y="9284"/>
                  </a:cubicBezTo>
                  <a:cubicBezTo>
                    <a:pt x="-11592" y="3594"/>
                    <a:pt x="-11592" y="1969"/>
                    <a:pt x="-1025" y="1156"/>
                  </a:cubicBezTo>
                  <a:cubicBezTo>
                    <a:pt x="5477" y="1156"/>
                    <a:pt x="21733" y="-470"/>
                    <a:pt x="35551" y="-2095"/>
                  </a:cubicBezTo>
                  <a:cubicBezTo>
                    <a:pt x="50994" y="-4534"/>
                    <a:pt x="55871" y="-2908"/>
                    <a:pt x="48556" y="1156"/>
                  </a:cubicBezTo>
                  <a:cubicBezTo>
                    <a:pt x="42053" y="5220"/>
                    <a:pt x="39615" y="14161"/>
                    <a:pt x="42053" y="21476"/>
                  </a:cubicBezTo>
                  <a:cubicBezTo>
                    <a:pt x="45304" y="28791"/>
                    <a:pt x="45304" y="34481"/>
                    <a:pt x="42866" y="34481"/>
                  </a:cubicBezTo>
                  <a:cubicBezTo>
                    <a:pt x="41240" y="34481"/>
                    <a:pt x="37176" y="28791"/>
                    <a:pt x="33925" y="214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F1B2C0B6-932D-4A2E-A1F5-E7C1697AD765}"/>
                </a:ext>
              </a:extLst>
            </p:cNvPr>
            <p:cNvSpPr/>
            <p:nvPr/>
          </p:nvSpPr>
          <p:spPr>
            <a:xfrm flipV="1">
              <a:off x="9294193" y="1870014"/>
              <a:ext cx="25047" cy="11307"/>
            </a:xfrm>
            <a:custGeom>
              <a:avLst/>
              <a:gdLst>
                <a:gd name="connsiteX0" fmla="*/ -8174 w 25047"/>
                <a:gd name="connsiteY0" fmla="*/ 2132 h 11307"/>
                <a:gd name="connsiteX1" fmla="*/ 10520 w 25047"/>
                <a:gd name="connsiteY1" fmla="*/ -2745 h 11307"/>
                <a:gd name="connsiteX2" fmla="*/ 2392 w 25047"/>
                <a:gd name="connsiteY2" fmla="*/ 6196 h 11307"/>
                <a:gd name="connsiteX3" fmla="*/ -8174 w 25047"/>
                <a:gd name="connsiteY3" fmla="*/ 2132 h 1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47" h="11307">
                  <a:moveTo>
                    <a:pt x="-8174" y="2132"/>
                  </a:moveTo>
                  <a:cubicBezTo>
                    <a:pt x="-4111" y="-1932"/>
                    <a:pt x="4830" y="-4370"/>
                    <a:pt x="10520" y="-2745"/>
                  </a:cubicBezTo>
                  <a:cubicBezTo>
                    <a:pt x="17022" y="-306"/>
                    <a:pt x="12958" y="2945"/>
                    <a:pt x="2392" y="6196"/>
                  </a:cubicBezTo>
                  <a:cubicBezTo>
                    <a:pt x="-11426" y="9447"/>
                    <a:pt x="-14677" y="8634"/>
                    <a:pt x="-8174" y="213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3FBBA087-9DE6-4DD7-9244-9E245BB2576D}"/>
                </a:ext>
              </a:extLst>
            </p:cNvPr>
            <p:cNvSpPr/>
            <p:nvPr/>
          </p:nvSpPr>
          <p:spPr>
            <a:xfrm flipV="1">
              <a:off x="7333663" y="1873896"/>
              <a:ext cx="36101" cy="48931"/>
            </a:xfrm>
            <a:custGeom>
              <a:avLst/>
              <a:gdLst>
                <a:gd name="connsiteX0" fmla="*/ -3591 w 36101"/>
                <a:gd name="connsiteY0" fmla="*/ 33916 h 48931"/>
                <a:gd name="connsiteX1" fmla="*/ -3591 w 36101"/>
                <a:gd name="connsiteY1" fmla="*/ 19285 h 48931"/>
                <a:gd name="connsiteX2" fmla="*/ -7655 w 36101"/>
                <a:gd name="connsiteY2" fmla="*/ 6281 h 48931"/>
                <a:gd name="connsiteX3" fmla="*/ 8601 w 36101"/>
                <a:gd name="connsiteY3" fmla="*/ 8719 h 48931"/>
                <a:gd name="connsiteX4" fmla="*/ 17542 w 36101"/>
                <a:gd name="connsiteY4" fmla="*/ 20911 h 48931"/>
                <a:gd name="connsiteX5" fmla="*/ 18355 w 36101"/>
                <a:gd name="connsiteY5" fmla="*/ 33103 h 48931"/>
                <a:gd name="connsiteX6" fmla="*/ -3591 w 36101"/>
                <a:gd name="connsiteY6" fmla="*/ 33916 h 4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01" h="48931">
                  <a:moveTo>
                    <a:pt x="-3591" y="33916"/>
                  </a:moveTo>
                  <a:cubicBezTo>
                    <a:pt x="3725" y="24975"/>
                    <a:pt x="3725" y="21724"/>
                    <a:pt x="-3591" y="19285"/>
                  </a:cubicBezTo>
                  <a:cubicBezTo>
                    <a:pt x="-9280" y="17660"/>
                    <a:pt x="-10906" y="11157"/>
                    <a:pt x="-7655" y="6281"/>
                  </a:cubicBezTo>
                  <a:cubicBezTo>
                    <a:pt x="473" y="-7537"/>
                    <a:pt x="13478" y="-5911"/>
                    <a:pt x="8601" y="8719"/>
                  </a:cubicBezTo>
                  <a:cubicBezTo>
                    <a:pt x="5350" y="16847"/>
                    <a:pt x="8601" y="20911"/>
                    <a:pt x="17542" y="20911"/>
                  </a:cubicBezTo>
                  <a:cubicBezTo>
                    <a:pt x="29734" y="20911"/>
                    <a:pt x="29734" y="22537"/>
                    <a:pt x="18355" y="33103"/>
                  </a:cubicBezTo>
                  <a:cubicBezTo>
                    <a:pt x="2099" y="49359"/>
                    <a:pt x="-16595" y="50172"/>
                    <a:pt x="-3591" y="3391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32575C80-AB48-4B54-86F3-269E02F40483}"/>
                </a:ext>
              </a:extLst>
            </p:cNvPr>
            <p:cNvSpPr/>
            <p:nvPr/>
          </p:nvSpPr>
          <p:spPr>
            <a:xfrm flipV="1">
              <a:off x="10217163" y="1871036"/>
              <a:ext cx="178079" cy="285841"/>
            </a:xfrm>
            <a:custGeom>
              <a:avLst/>
              <a:gdLst>
                <a:gd name="connsiteX0" fmla="*/ 70434 w 178079"/>
                <a:gd name="connsiteY0" fmla="*/ 272078 h 285841"/>
                <a:gd name="connsiteX1" fmla="*/ 60681 w 178079"/>
                <a:gd name="connsiteY1" fmla="*/ 244442 h 285841"/>
                <a:gd name="connsiteX2" fmla="*/ 38735 w 178079"/>
                <a:gd name="connsiteY2" fmla="*/ 228999 h 285841"/>
                <a:gd name="connsiteX3" fmla="*/ -12471 w 178079"/>
                <a:gd name="connsiteY3" fmla="*/ 131463 h 285841"/>
                <a:gd name="connsiteX4" fmla="*/ 24105 w 178079"/>
                <a:gd name="connsiteY4" fmla="*/ 36366 h 285841"/>
                <a:gd name="connsiteX5" fmla="*/ 50927 w 178079"/>
                <a:gd name="connsiteY5" fmla="*/ 16046 h 285841"/>
                <a:gd name="connsiteX6" fmla="*/ 72060 w 178079"/>
                <a:gd name="connsiteY6" fmla="*/ 22549 h 285841"/>
                <a:gd name="connsiteX7" fmla="*/ 133833 w 178079"/>
                <a:gd name="connsiteY7" fmla="*/ 114395 h 285841"/>
                <a:gd name="connsiteX8" fmla="*/ 163906 w 178079"/>
                <a:gd name="connsiteY8" fmla="*/ 163975 h 285841"/>
                <a:gd name="connsiteX9" fmla="*/ 114326 w 178079"/>
                <a:gd name="connsiteY9" fmla="*/ 231438 h 285841"/>
                <a:gd name="connsiteX10" fmla="*/ 87503 w 178079"/>
                <a:gd name="connsiteY10" fmla="*/ 263950 h 285841"/>
                <a:gd name="connsiteX11" fmla="*/ 70434 w 178079"/>
                <a:gd name="connsiteY11" fmla="*/ 272078 h 28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079" h="285841">
                  <a:moveTo>
                    <a:pt x="70434" y="272078"/>
                  </a:moveTo>
                  <a:cubicBezTo>
                    <a:pt x="65558" y="263137"/>
                    <a:pt x="60681" y="250945"/>
                    <a:pt x="60681" y="244442"/>
                  </a:cubicBezTo>
                  <a:cubicBezTo>
                    <a:pt x="60681" y="238753"/>
                    <a:pt x="50927" y="231438"/>
                    <a:pt x="38735" y="228999"/>
                  </a:cubicBezTo>
                  <a:cubicBezTo>
                    <a:pt x="7036" y="222497"/>
                    <a:pt x="-12471" y="185921"/>
                    <a:pt x="-12471" y="131463"/>
                  </a:cubicBezTo>
                  <a:cubicBezTo>
                    <a:pt x="-12471" y="84321"/>
                    <a:pt x="6223" y="36366"/>
                    <a:pt x="24105" y="36366"/>
                  </a:cubicBezTo>
                  <a:cubicBezTo>
                    <a:pt x="29795" y="36366"/>
                    <a:pt x="41987" y="27425"/>
                    <a:pt x="50927" y="16046"/>
                  </a:cubicBezTo>
                  <a:cubicBezTo>
                    <a:pt x="72060" y="-10776"/>
                    <a:pt x="76937" y="-9963"/>
                    <a:pt x="72060" y="22549"/>
                  </a:cubicBezTo>
                  <a:cubicBezTo>
                    <a:pt x="66370" y="58312"/>
                    <a:pt x="91567" y="95700"/>
                    <a:pt x="133833" y="114395"/>
                  </a:cubicBezTo>
                  <a:cubicBezTo>
                    <a:pt x="167157" y="129025"/>
                    <a:pt x="167970" y="130651"/>
                    <a:pt x="163906" y="163975"/>
                  </a:cubicBezTo>
                  <a:cubicBezTo>
                    <a:pt x="159842" y="200551"/>
                    <a:pt x="146837" y="218433"/>
                    <a:pt x="114326" y="231438"/>
                  </a:cubicBezTo>
                  <a:cubicBezTo>
                    <a:pt x="101321" y="236314"/>
                    <a:pt x="91567" y="247694"/>
                    <a:pt x="87503" y="263950"/>
                  </a:cubicBezTo>
                  <a:cubicBezTo>
                    <a:pt x="81001" y="287521"/>
                    <a:pt x="80188" y="287521"/>
                    <a:pt x="70434" y="27207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0188299D-8EDC-40D1-A929-2C6886416DE3}"/>
                </a:ext>
              </a:extLst>
            </p:cNvPr>
            <p:cNvSpPr/>
            <p:nvPr/>
          </p:nvSpPr>
          <p:spPr>
            <a:xfrm flipV="1">
              <a:off x="9416267" y="1895924"/>
              <a:ext cx="69716" cy="23557"/>
            </a:xfrm>
            <a:custGeom>
              <a:avLst/>
              <a:gdLst>
                <a:gd name="connsiteX0" fmla="*/ 15901 w 69716"/>
                <a:gd name="connsiteY0" fmla="*/ 19204 h 23557"/>
                <a:gd name="connsiteX1" fmla="*/ -10109 w 69716"/>
                <a:gd name="connsiteY1" fmla="*/ 4574 h 23557"/>
                <a:gd name="connsiteX2" fmla="*/ 1270 w 69716"/>
                <a:gd name="connsiteY2" fmla="*/ 1322 h 23557"/>
                <a:gd name="connsiteX3" fmla="*/ 17526 w 69716"/>
                <a:gd name="connsiteY3" fmla="*/ 3761 h 23557"/>
                <a:gd name="connsiteX4" fmla="*/ 26467 w 69716"/>
                <a:gd name="connsiteY4" fmla="*/ 7012 h 23557"/>
                <a:gd name="connsiteX5" fmla="*/ 46787 w 69716"/>
                <a:gd name="connsiteY5" fmla="*/ 11889 h 23557"/>
                <a:gd name="connsiteX6" fmla="*/ 58166 w 69716"/>
                <a:gd name="connsiteY6" fmla="*/ 11889 h 23557"/>
                <a:gd name="connsiteX7" fmla="*/ 15901 w 69716"/>
                <a:gd name="connsiteY7" fmla="*/ 19204 h 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716" h="23557">
                  <a:moveTo>
                    <a:pt x="15901" y="19204"/>
                  </a:moveTo>
                  <a:cubicBezTo>
                    <a:pt x="4521" y="17578"/>
                    <a:pt x="-7671" y="11076"/>
                    <a:pt x="-10109" y="4574"/>
                  </a:cubicBezTo>
                  <a:cubicBezTo>
                    <a:pt x="-13360" y="-5180"/>
                    <a:pt x="-11735" y="-5180"/>
                    <a:pt x="1270" y="1322"/>
                  </a:cubicBezTo>
                  <a:cubicBezTo>
                    <a:pt x="10211" y="6199"/>
                    <a:pt x="17526" y="7012"/>
                    <a:pt x="17526" y="3761"/>
                  </a:cubicBezTo>
                  <a:cubicBezTo>
                    <a:pt x="17526" y="510"/>
                    <a:pt x="21590" y="2135"/>
                    <a:pt x="26467" y="7012"/>
                  </a:cubicBezTo>
                  <a:cubicBezTo>
                    <a:pt x="31344" y="11889"/>
                    <a:pt x="41097" y="14327"/>
                    <a:pt x="46787" y="11889"/>
                  </a:cubicBezTo>
                  <a:cubicBezTo>
                    <a:pt x="53289" y="9450"/>
                    <a:pt x="58166" y="9450"/>
                    <a:pt x="58166" y="11889"/>
                  </a:cubicBezTo>
                  <a:cubicBezTo>
                    <a:pt x="58166" y="18391"/>
                    <a:pt x="38659" y="22455"/>
                    <a:pt x="15901" y="1920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7C26EFC1-6CD7-44AC-A26B-C33EB1C63FAA}"/>
                </a:ext>
              </a:extLst>
            </p:cNvPr>
            <p:cNvSpPr/>
            <p:nvPr/>
          </p:nvSpPr>
          <p:spPr>
            <a:xfrm flipV="1">
              <a:off x="10567320" y="1883190"/>
              <a:ext cx="6508" cy="20127"/>
            </a:xfrm>
            <a:custGeom>
              <a:avLst/>
              <a:gdLst>
                <a:gd name="connsiteX0" fmla="*/ -12593 w 6508"/>
                <a:gd name="connsiteY0" fmla="*/ 5345 h 20127"/>
                <a:gd name="connsiteX1" fmla="*/ -7717 w 6508"/>
                <a:gd name="connsiteY1" fmla="*/ 468 h 20127"/>
                <a:gd name="connsiteX2" fmla="*/ -8529 w 6508"/>
                <a:gd name="connsiteY2" fmla="*/ 15911 h 20127"/>
                <a:gd name="connsiteX3" fmla="*/ -12593 w 6508"/>
                <a:gd name="connsiteY3" fmla="*/ 5345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2593" y="5345"/>
                  </a:moveTo>
                  <a:cubicBezTo>
                    <a:pt x="-12593" y="-3596"/>
                    <a:pt x="-10155" y="-6035"/>
                    <a:pt x="-7717" y="468"/>
                  </a:cubicBezTo>
                  <a:cubicBezTo>
                    <a:pt x="-5278" y="6157"/>
                    <a:pt x="-6091" y="13473"/>
                    <a:pt x="-8529" y="15911"/>
                  </a:cubicBezTo>
                  <a:cubicBezTo>
                    <a:pt x="-10968" y="19162"/>
                    <a:pt x="-13406" y="14285"/>
                    <a:pt x="-12593" y="534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FB0195CD-A553-48C0-8A18-17FCD44ECAD4}"/>
                </a:ext>
              </a:extLst>
            </p:cNvPr>
            <p:cNvSpPr/>
            <p:nvPr/>
          </p:nvSpPr>
          <p:spPr>
            <a:xfrm flipV="1">
              <a:off x="7295391" y="1923078"/>
              <a:ext cx="20421" cy="24383"/>
            </a:xfrm>
            <a:custGeom>
              <a:avLst/>
              <a:gdLst>
                <a:gd name="connsiteX0" fmla="*/ -8348 w 20421"/>
                <a:gd name="connsiteY0" fmla="*/ 9021 h 24383"/>
                <a:gd name="connsiteX1" fmla="*/ -1033 w 20421"/>
                <a:gd name="connsiteY1" fmla="*/ -3171 h 24383"/>
                <a:gd name="connsiteX2" fmla="*/ 11159 w 20421"/>
                <a:gd name="connsiteY2" fmla="*/ 9021 h 24383"/>
                <a:gd name="connsiteX3" fmla="*/ 3844 w 20421"/>
                <a:gd name="connsiteY3" fmla="*/ 21213 h 24383"/>
                <a:gd name="connsiteX4" fmla="*/ -8348 w 20421"/>
                <a:gd name="connsiteY4" fmla="*/ 9021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21" h="24383">
                  <a:moveTo>
                    <a:pt x="-8348" y="9021"/>
                  </a:moveTo>
                  <a:cubicBezTo>
                    <a:pt x="-10786" y="1706"/>
                    <a:pt x="-8348" y="-3171"/>
                    <a:pt x="-1033" y="-3171"/>
                  </a:cubicBezTo>
                  <a:cubicBezTo>
                    <a:pt x="5470" y="-3171"/>
                    <a:pt x="11159" y="2519"/>
                    <a:pt x="11159" y="9021"/>
                  </a:cubicBezTo>
                  <a:cubicBezTo>
                    <a:pt x="11159" y="15523"/>
                    <a:pt x="7908" y="21213"/>
                    <a:pt x="3844" y="21213"/>
                  </a:cubicBezTo>
                  <a:cubicBezTo>
                    <a:pt x="-220" y="21213"/>
                    <a:pt x="-5097" y="15523"/>
                    <a:pt x="-8348" y="902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2B1330F9-7066-4111-A2C3-F2C6E52BAD48}"/>
                </a:ext>
              </a:extLst>
            </p:cNvPr>
            <p:cNvSpPr/>
            <p:nvPr/>
          </p:nvSpPr>
          <p:spPr>
            <a:xfrm flipV="1">
              <a:off x="7299557" y="1926632"/>
              <a:ext cx="40639" cy="98325"/>
            </a:xfrm>
            <a:custGeom>
              <a:avLst/>
              <a:gdLst>
                <a:gd name="connsiteX0" fmla="*/ 15106 w 40639"/>
                <a:gd name="connsiteY0" fmla="*/ 79258 h 98325"/>
                <a:gd name="connsiteX1" fmla="*/ 6165 w 40639"/>
                <a:gd name="connsiteY1" fmla="*/ 54061 h 98325"/>
                <a:gd name="connsiteX2" fmla="*/ 2102 w 40639"/>
                <a:gd name="connsiteY2" fmla="*/ 36993 h 98325"/>
                <a:gd name="connsiteX3" fmla="*/ -1150 w 40639"/>
                <a:gd name="connsiteY3" fmla="*/ 25613 h 98325"/>
                <a:gd name="connsiteX4" fmla="*/ -9278 w 40639"/>
                <a:gd name="connsiteY4" fmla="*/ 9358 h 98325"/>
                <a:gd name="connsiteX5" fmla="*/ 2914 w 40639"/>
                <a:gd name="connsiteY5" fmla="*/ -2022 h 98325"/>
                <a:gd name="connsiteX6" fmla="*/ 15106 w 40639"/>
                <a:gd name="connsiteY6" fmla="*/ 30490 h 98325"/>
                <a:gd name="connsiteX7" fmla="*/ 23234 w 40639"/>
                <a:gd name="connsiteY7" fmla="*/ 58125 h 98325"/>
                <a:gd name="connsiteX8" fmla="*/ 31362 w 40639"/>
                <a:gd name="connsiteY8" fmla="*/ 73569 h 98325"/>
                <a:gd name="connsiteX9" fmla="*/ 23234 w 40639"/>
                <a:gd name="connsiteY9" fmla="*/ 94701 h 98325"/>
                <a:gd name="connsiteX10" fmla="*/ 15106 w 40639"/>
                <a:gd name="connsiteY10" fmla="*/ 79258 h 9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39" h="98325">
                  <a:moveTo>
                    <a:pt x="15106" y="79258"/>
                  </a:moveTo>
                  <a:cubicBezTo>
                    <a:pt x="15106" y="67879"/>
                    <a:pt x="11042" y="56500"/>
                    <a:pt x="6165" y="54061"/>
                  </a:cubicBezTo>
                  <a:cubicBezTo>
                    <a:pt x="1289" y="50810"/>
                    <a:pt x="-337" y="43495"/>
                    <a:pt x="2102" y="36993"/>
                  </a:cubicBezTo>
                  <a:cubicBezTo>
                    <a:pt x="4540" y="30490"/>
                    <a:pt x="2914" y="25613"/>
                    <a:pt x="-1150" y="25613"/>
                  </a:cubicBezTo>
                  <a:cubicBezTo>
                    <a:pt x="-6026" y="25613"/>
                    <a:pt x="-9278" y="18298"/>
                    <a:pt x="-9278" y="9358"/>
                  </a:cubicBezTo>
                  <a:cubicBezTo>
                    <a:pt x="-9278" y="-1209"/>
                    <a:pt x="-5214" y="-5273"/>
                    <a:pt x="2914" y="-2022"/>
                  </a:cubicBezTo>
                  <a:cubicBezTo>
                    <a:pt x="10229" y="1230"/>
                    <a:pt x="15106" y="13422"/>
                    <a:pt x="15106" y="30490"/>
                  </a:cubicBezTo>
                  <a:cubicBezTo>
                    <a:pt x="15106" y="45933"/>
                    <a:pt x="19170" y="58125"/>
                    <a:pt x="23234" y="58125"/>
                  </a:cubicBezTo>
                  <a:cubicBezTo>
                    <a:pt x="28111" y="58125"/>
                    <a:pt x="31362" y="65441"/>
                    <a:pt x="31362" y="73569"/>
                  </a:cubicBezTo>
                  <a:cubicBezTo>
                    <a:pt x="31362" y="82509"/>
                    <a:pt x="28111" y="92263"/>
                    <a:pt x="23234" y="94701"/>
                  </a:cubicBezTo>
                  <a:cubicBezTo>
                    <a:pt x="18357" y="97140"/>
                    <a:pt x="15106" y="90637"/>
                    <a:pt x="15106" y="7925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799C54BD-9272-4E8F-832C-6608580DC94C}"/>
                </a:ext>
              </a:extLst>
            </p:cNvPr>
            <p:cNvSpPr/>
            <p:nvPr/>
          </p:nvSpPr>
          <p:spPr>
            <a:xfrm flipV="1">
              <a:off x="10548647" y="1914521"/>
              <a:ext cx="24393" cy="29832"/>
            </a:xfrm>
            <a:custGeom>
              <a:avLst/>
              <a:gdLst>
                <a:gd name="connsiteX0" fmla="*/ -7728 w 24393"/>
                <a:gd name="connsiteY0" fmla="*/ 20422 h 29832"/>
                <a:gd name="connsiteX1" fmla="*/ -6102 w 24393"/>
                <a:gd name="connsiteY1" fmla="*/ 4166 h 29832"/>
                <a:gd name="connsiteX2" fmla="*/ 5277 w 24393"/>
                <a:gd name="connsiteY2" fmla="*/ -2336 h 29832"/>
                <a:gd name="connsiteX3" fmla="*/ 10154 w 24393"/>
                <a:gd name="connsiteY3" fmla="*/ 13920 h 29832"/>
                <a:gd name="connsiteX4" fmla="*/ -7728 w 24393"/>
                <a:gd name="connsiteY4" fmla="*/ 20422 h 29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93" h="29832">
                  <a:moveTo>
                    <a:pt x="-7728" y="20422"/>
                  </a:moveTo>
                  <a:cubicBezTo>
                    <a:pt x="-15043" y="16358"/>
                    <a:pt x="-14230" y="11481"/>
                    <a:pt x="-6102" y="4166"/>
                  </a:cubicBezTo>
                  <a:cubicBezTo>
                    <a:pt x="400" y="-1524"/>
                    <a:pt x="5277" y="-4775"/>
                    <a:pt x="5277" y="-2336"/>
                  </a:cubicBezTo>
                  <a:cubicBezTo>
                    <a:pt x="5277" y="-711"/>
                    <a:pt x="7715" y="6604"/>
                    <a:pt x="10154" y="13920"/>
                  </a:cubicBezTo>
                  <a:cubicBezTo>
                    <a:pt x="15030" y="27737"/>
                    <a:pt x="7715" y="30988"/>
                    <a:pt x="-7728" y="2042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D506466D-1AE9-470D-A753-1838E7ACFD5C}"/>
                </a:ext>
              </a:extLst>
            </p:cNvPr>
            <p:cNvSpPr/>
            <p:nvPr/>
          </p:nvSpPr>
          <p:spPr>
            <a:xfrm flipV="1">
              <a:off x="6097108" y="1964089"/>
              <a:ext cx="11891" cy="29452"/>
            </a:xfrm>
            <a:custGeom>
              <a:avLst/>
              <a:gdLst>
                <a:gd name="connsiteX0" fmla="*/ -6034 w 11891"/>
                <a:gd name="connsiteY0" fmla="*/ 14522 h 29452"/>
                <a:gd name="connsiteX1" fmla="*/ -6847 w 11891"/>
                <a:gd name="connsiteY1" fmla="*/ -2547 h 29452"/>
                <a:gd name="connsiteX2" fmla="*/ 2094 w 11891"/>
                <a:gd name="connsiteY2" fmla="*/ 10458 h 29452"/>
                <a:gd name="connsiteX3" fmla="*/ -6034 w 11891"/>
                <a:gd name="connsiteY3" fmla="*/ 14522 h 2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1" h="29452">
                  <a:moveTo>
                    <a:pt x="-6034" y="14522"/>
                  </a:moveTo>
                  <a:cubicBezTo>
                    <a:pt x="-8473" y="7207"/>
                    <a:pt x="-8473" y="-109"/>
                    <a:pt x="-6847" y="-2547"/>
                  </a:cubicBezTo>
                  <a:cubicBezTo>
                    <a:pt x="-4409" y="-4985"/>
                    <a:pt x="-345" y="704"/>
                    <a:pt x="2094" y="10458"/>
                  </a:cubicBezTo>
                  <a:cubicBezTo>
                    <a:pt x="6970" y="29152"/>
                    <a:pt x="1281" y="32403"/>
                    <a:pt x="-6034" y="1452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450CEF9A-2634-4E29-AAD2-C032CADB3805}"/>
                </a:ext>
              </a:extLst>
            </p:cNvPr>
            <p:cNvSpPr/>
            <p:nvPr/>
          </p:nvSpPr>
          <p:spPr>
            <a:xfrm flipV="1">
              <a:off x="7276380" y="1975289"/>
              <a:ext cx="21078" cy="51679"/>
            </a:xfrm>
            <a:custGeom>
              <a:avLst/>
              <a:gdLst>
                <a:gd name="connsiteX0" fmla="*/ -1509 w 21078"/>
                <a:gd name="connsiteY0" fmla="*/ 41477 h 51679"/>
                <a:gd name="connsiteX1" fmla="*/ -8824 w 21078"/>
                <a:gd name="connsiteY1" fmla="*/ 9777 h 51679"/>
                <a:gd name="connsiteX2" fmla="*/ 4993 w 21078"/>
                <a:gd name="connsiteY2" fmla="*/ 14654 h 51679"/>
                <a:gd name="connsiteX3" fmla="*/ -1509 w 21078"/>
                <a:gd name="connsiteY3" fmla="*/ 41477 h 5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78" h="51679">
                  <a:moveTo>
                    <a:pt x="-1509" y="41477"/>
                  </a:moveTo>
                  <a:cubicBezTo>
                    <a:pt x="-7198" y="34161"/>
                    <a:pt x="-10450" y="20344"/>
                    <a:pt x="-8824" y="9777"/>
                  </a:cubicBezTo>
                  <a:cubicBezTo>
                    <a:pt x="-5573" y="-8104"/>
                    <a:pt x="-4760" y="-8104"/>
                    <a:pt x="4993" y="14654"/>
                  </a:cubicBezTo>
                  <a:cubicBezTo>
                    <a:pt x="16373" y="43102"/>
                    <a:pt x="13121" y="58545"/>
                    <a:pt x="-1509" y="4147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F7B631B7-8E01-4FA2-A00E-16404D2535E8}"/>
                </a:ext>
              </a:extLst>
            </p:cNvPr>
            <p:cNvSpPr/>
            <p:nvPr/>
          </p:nvSpPr>
          <p:spPr>
            <a:xfrm flipV="1">
              <a:off x="10355339" y="2090011"/>
              <a:ext cx="31136" cy="39748"/>
            </a:xfrm>
            <a:custGeom>
              <a:avLst/>
              <a:gdLst>
                <a:gd name="connsiteX0" fmla="*/ 1278 w 31136"/>
                <a:gd name="connsiteY0" fmla="*/ 27264 h 39748"/>
                <a:gd name="connsiteX1" fmla="*/ -12540 w 31136"/>
                <a:gd name="connsiteY1" fmla="*/ 1255 h 39748"/>
                <a:gd name="connsiteX2" fmla="*/ 4529 w 31136"/>
                <a:gd name="connsiteY2" fmla="*/ 7757 h 39748"/>
                <a:gd name="connsiteX3" fmla="*/ 18346 w 31136"/>
                <a:gd name="connsiteY3" fmla="*/ 34580 h 39748"/>
                <a:gd name="connsiteX4" fmla="*/ 1278 w 31136"/>
                <a:gd name="connsiteY4" fmla="*/ 27264 h 3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36" h="39748">
                  <a:moveTo>
                    <a:pt x="1278" y="27264"/>
                  </a:moveTo>
                  <a:cubicBezTo>
                    <a:pt x="-6038" y="19136"/>
                    <a:pt x="-12540" y="6944"/>
                    <a:pt x="-12540" y="1255"/>
                  </a:cubicBezTo>
                  <a:cubicBezTo>
                    <a:pt x="-12540" y="-6060"/>
                    <a:pt x="-6850" y="-3622"/>
                    <a:pt x="4529" y="7757"/>
                  </a:cubicBezTo>
                  <a:cubicBezTo>
                    <a:pt x="13470" y="18324"/>
                    <a:pt x="19972" y="29703"/>
                    <a:pt x="18346" y="34580"/>
                  </a:cubicBezTo>
                  <a:cubicBezTo>
                    <a:pt x="16721" y="39456"/>
                    <a:pt x="9406" y="36205"/>
                    <a:pt x="1278" y="2726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89BDBBA8-CCAA-4B40-80A4-7A8B9E56B8FF}"/>
                </a:ext>
              </a:extLst>
            </p:cNvPr>
            <p:cNvSpPr/>
            <p:nvPr/>
          </p:nvSpPr>
          <p:spPr>
            <a:xfrm flipV="1">
              <a:off x="8083172" y="3134960"/>
              <a:ext cx="42109" cy="14630"/>
            </a:xfrm>
            <a:custGeom>
              <a:avLst/>
              <a:gdLst>
                <a:gd name="connsiteX0" fmla="*/ -1251 w 42109"/>
                <a:gd name="connsiteY0" fmla="*/ 5827 h 14630"/>
                <a:gd name="connsiteX1" fmla="*/ -5315 w 42109"/>
                <a:gd name="connsiteY1" fmla="*/ -1488 h 14630"/>
                <a:gd name="connsiteX2" fmla="*/ 23133 w 42109"/>
                <a:gd name="connsiteY2" fmla="*/ 5827 h 14630"/>
                <a:gd name="connsiteX3" fmla="*/ 27197 w 42109"/>
                <a:gd name="connsiteY3" fmla="*/ 13142 h 14630"/>
                <a:gd name="connsiteX4" fmla="*/ -1251 w 42109"/>
                <a:gd name="connsiteY4" fmla="*/ 5827 h 1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9" h="14630">
                  <a:moveTo>
                    <a:pt x="-1251" y="5827"/>
                  </a:moveTo>
                  <a:cubicBezTo>
                    <a:pt x="-11818" y="1763"/>
                    <a:pt x="-12630" y="-1488"/>
                    <a:pt x="-5315" y="-1488"/>
                  </a:cubicBezTo>
                  <a:cubicBezTo>
                    <a:pt x="1187" y="-1488"/>
                    <a:pt x="14192" y="1763"/>
                    <a:pt x="23133" y="5827"/>
                  </a:cubicBezTo>
                  <a:cubicBezTo>
                    <a:pt x="33699" y="9891"/>
                    <a:pt x="34512" y="13142"/>
                    <a:pt x="27197" y="13142"/>
                  </a:cubicBezTo>
                  <a:cubicBezTo>
                    <a:pt x="20694" y="13142"/>
                    <a:pt x="7690" y="9891"/>
                    <a:pt x="-1251" y="582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F472D9F6-6B5F-4926-B611-813CFACCE652}"/>
                </a:ext>
              </a:extLst>
            </p:cNvPr>
            <p:cNvSpPr/>
            <p:nvPr/>
          </p:nvSpPr>
          <p:spPr>
            <a:xfrm flipV="1">
              <a:off x="8058288" y="3159184"/>
              <a:ext cx="20127" cy="6508"/>
            </a:xfrm>
            <a:custGeom>
              <a:avLst/>
              <a:gdLst>
                <a:gd name="connsiteX0" fmla="*/ -6402 w 20127"/>
                <a:gd name="connsiteY0" fmla="*/ 12 h 6508"/>
                <a:gd name="connsiteX1" fmla="*/ 9041 w 20127"/>
                <a:gd name="connsiteY1" fmla="*/ 825 h 6508"/>
                <a:gd name="connsiteX2" fmla="*/ -1525 w 20127"/>
                <a:gd name="connsiteY2" fmla="*/ 4889 h 6508"/>
                <a:gd name="connsiteX3" fmla="*/ -6402 w 20127"/>
                <a:gd name="connsiteY3" fmla="*/ 12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402" y="12"/>
                  </a:moveTo>
                  <a:cubicBezTo>
                    <a:pt x="-712" y="-2426"/>
                    <a:pt x="6603" y="-1613"/>
                    <a:pt x="9041" y="825"/>
                  </a:cubicBezTo>
                  <a:cubicBezTo>
                    <a:pt x="12292" y="3264"/>
                    <a:pt x="7416" y="5702"/>
                    <a:pt x="-1525" y="4889"/>
                  </a:cubicBezTo>
                  <a:cubicBezTo>
                    <a:pt x="-10466" y="4889"/>
                    <a:pt x="-12904" y="2451"/>
                    <a:pt x="-6402" y="1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B7972FF7-73EF-4123-A1B4-97DF3E12AC92}"/>
                </a:ext>
              </a:extLst>
            </p:cNvPr>
            <p:cNvSpPr/>
            <p:nvPr/>
          </p:nvSpPr>
          <p:spPr>
            <a:xfrm flipV="1">
              <a:off x="7977008" y="3167312"/>
              <a:ext cx="20127" cy="6508"/>
            </a:xfrm>
            <a:custGeom>
              <a:avLst/>
              <a:gdLst>
                <a:gd name="connsiteX0" fmla="*/ -6315 w 20127"/>
                <a:gd name="connsiteY0" fmla="*/ 24 h 6508"/>
                <a:gd name="connsiteX1" fmla="*/ 9128 w 20127"/>
                <a:gd name="connsiteY1" fmla="*/ 837 h 6508"/>
                <a:gd name="connsiteX2" fmla="*/ -1439 w 20127"/>
                <a:gd name="connsiteY2" fmla="*/ 4901 h 6508"/>
                <a:gd name="connsiteX3" fmla="*/ -6315 w 20127"/>
                <a:gd name="connsiteY3" fmla="*/ 24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315" y="24"/>
                  </a:moveTo>
                  <a:cubicBezTo>
                    <a:pt x="-626" y="-2415"/>
                    <a:pt x="6689" y="-1602"/>
                    <a:pt x="9128" y="837"/>
                  </a:cubicBezTo>
                  <a:cubicBezTo>
                    <a:pt x="12379" y="3275"/>
                    <a:pt x="7502" y="5713"/>
                    <a:pt x="-1439" y="4901"/>
                  </a:cubicBezTo>
                  <a:cubicBezTo>
                    <a:pt x="-10379" y="4901"/>
                    <a:pt x="-12818" y="2462"/>
                    <a:pt x="-6315" y="2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2DDB12-C80F-4B44-838B-74F1E98349B6}"/>
                </a:ext>
              </a:extLst>
            </p:cNvPr>
            <p:cNvSpPr/>
            <p:nvPr/>
          </p:nvSpPr>
          <p:spPr>
            <a:xfrm flipV="1">
              <a:off x="8510626" y="3166659"/>
              <a:ext cx="112486" cy="104002"/>
            </a:xfrm>
            <a:custGeom>
              <a:avLst/>
              <a:gdLst>
                <a:gd name="connsiteX0" fmla="*/ -10607 w 112486"/>
                <a:gd name="connsiteY0" fmla="*/ 99370 h 104002"/>
                <a:gd name="connsiteX1" fmla="*/ 24343 w 112486"/>
                <a:gd name="connsiteY1" fmla="*/ 60355 h 104002"/>
                <a:gd name="connsiteX2" fmla="*/ 69047 w 112486"/>
                <a:gd name="connsiteY2" fmla="*/ 9149 h 104002"/>
                <a:gd name="connsiteX3" fmla="*/ 78800 w 112486"/>
                <a:gd name="connsiteY3" fmla="*/ 5898 h 104002"/>
                <a:gd name="connsiteX4" fmla="*/ 62545 w 112486"/>
                <a:gd name="connsiteY4" fmla="*/ 40035 h 104002"/>
                <a:gd name="connsiteX5" fmla="*/ 45476 w 112486"/>
                <a:gd name="connsiteY5" fmla="*/ 61168 h 104002"/>
                <a:gd name="connsiteX6" fmla="*/ 70672 w 112486"/>
                <a:gd name="connsiteY6" fmla="*/ 52227 h 104002"/>
                <a:gd name="connsiteX7" fmla="*/ 100746 w 112486"/>
                <a:gd name="connsiteY7" fmla="*/ 48976 h 104002"/>
                <a:gd name="connsiteX8" fmla="*/ 92618 w 112486"/>
                <a:gd name="connsiteY8" fmla="*/ 53853 h 104002"/>
                <a:gd name="connsiteX9" fmla="*/ 69047 w 112486"/>
                <a:gd name="connsiteY9" fmla="*/ 65232 h 104002"/>
                <a:gd name="connsiteX10" fmla="*/ 31658 w 112486"/>
                <a:gd name="connsiteY10" fmla="*/ 82301 h 104002"/>
                <a:gd name="connsiteX11" fmla="*/ 5649 w 112486"/>
                <a:gd name="connsiteY11" fmla="*/ 95306 h 104002"/>
                <a:gd name="connsiteX12" fmla="*/ -2479 w 112486"/>
                <a:gd name="connsiteY12" fmla="*/ 102621 h 104002"/>
                <a:gd name="connsiteX13" fmla="*/ -10607 w 112486"/>
                <a:gd name="connsiteY13" fmla="*/ 99370 h 10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2486" h="104002">
                  <a:moveTo>
                    <a:pt x="-10607" y="99370"/>
                  </a:moveTo>
                  <a:cubicBezTo>
                    <a:pt x="-10607" y="96931"/>
                    <a:pt x="4836" y="79862"/>
                    <a:pt x="24343" y="60355"/>
                  </a:cubicBezTo>
                  <a:cubicBezTo>
                    <a:pt x="43850" y="40848"/>
                    <a:pt x="64170" y="18090"/>
                    <a:pt x="69047" y="9149"/>
                  </a:cubicBezTo>
                  <a:cubicBezTo>
                    <a:pt x="76362" y="-3856"/>
                    <a:pt x="77988" y="-4669"/>
                    <a:pt x="78800" y="5898"/>
                  </a:cubicBezTo>
                  <a:cubicBezTo>
                    <a:pt x="78800" y="13213"/>
                    <a:pt x="71485" y="28656"/>
                    <a:pt x="62545" y="40035"/>
                  </a:cubicBezTo>
                  <a:lnTo>
                    <a:pt x="45476" y="61168"/>
                  </a:lnTo>
                  <a:lnTo>
                    <a:pt x="70672" y="52227"/>
                  </a:lnTo>
                  <a:cubicBezTo>
                    <a:pt x="84490" y="48163"/>
                    <a:pt x="98308" y="45725"/>
                    <a:pt x="100746" y="48976"/>
                  </a:cubicBezTo>
                  <a:cubicBezTo>
                    <a:pt x="103997" y="51415"/>
                    <a:pt x="99933" y="53853"/>
                    <a:pt x="92618" y="53853"/>
                  </a:cubicBezTo>
                  <a:cubicBezTo>
                    <a:pt x="86116" y="53853"/>
                    <a:pt x="74736" y="58730"/>
                    <a:pt x="69047" y="65232"/>
                  </a:cubicBezTo>
                  <a:cubicBezTo>
                    <a:pt x="62545" y="70922"/>
                    <a:pt x="45476" y="79050"/>
                    <a:pt x="31658" y="82301"/>
                  </a:cubicBezTo>
                  <a:cubicBezTo>
                    <a:pt x="17028" y="84739"/>
                    <a:pt x="5649" y="91242"/>
                    <a:pt x="5649" y="95306"/>
                  </a:cubicBezTo>
                  <a:cubicBezTo>
                    <a:pt x="5649" y="99370"/>
                    <a:pt x="2397" y="102621"/>
                    <a:pt x="-2479" y="102621"/>
                  </a:cubicBezTo>
                  <a:cubicBezTo>
                    <a:pt x="-6543" y="102621"/>
                    <a:pt x="-10607" y="100995"/>
                    <a:pt x="-10607" y="9937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FCA3086-1696-4367-B1D4-5627B96CBAE1}"/>
                </a:ext>
              </a:extLst>
            </p:cNvPr>
            <p:cNvSpPr/>
            <p:nvPr/>
          </p:nvSpPr>
          <p:spPr>
            <a:xfrm flipV="1">
              <a:off x="7943516" y="3182915"/>
              <a:ext cx="29174" cy="16255"/>
            </a:xfrm>
            <a:custGeom>
              <a:avLst/>
              <a:gdLst>
                <a:gd name="connsiteX0" fmla="*/ -3679 w 29174"/>
                <a:gd name="connsiteY0" fmla="*/ 6708 h 16255"/>
                <a:gd name="connsiteX1" fmla="*/ -7743 w 29174"/>
                <a:gd name="connsiteY1" fmla="*/ -1420 h 16255"/>
                <a:gd name="connsiteX2" fmla="*/ 12577 w 29174"/>
                <a:gd name="connsiteY2" fmla="*/ 6708 h 16255"/>
                <a:gd name="connsiteX3" fmla="*/ 16641 w 29174"/>
                <a:gd name="connsiteY3" fmla="*/ 14836 h 16255"/>
                <a:gd name="connsiteX4" fmla="*/ -3679 w 29174"/>
                <a:gd name="connsiteY4" fmla="*/ 6708 h 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74" h="16255">
                  <a:moveTo>
                    <a:pt x="-3679" y="6708"/>
                  </a:moveTo>
                  <a:cubicBezTo>
                    <a:pt x="-10181" y="2644"/>
                    <a:pt x="-11807" y="-1420"/>
                    <a:pt x="-7743" y="-1420"/>
                  </a:cubicBezTo>
                  <a:cubicBezTo>
                    <a:pt x="-2866" y="-1420"/>
                    <a:pt x="6075" y="2644"/>
                    <a:pt x="12577" y="6708"/>
                  </a:cubicBezTo>
                  <a:cubicBezTo>
                    <a:pt x="19080" y="10772"/>
                    <a:pt x="21518" y="14836"/>
                    <a:pt x="16641" y="14836"/>
                  </a:cubicBezTo>
                  <a:cubicBezTo>
                    <a:pt x="12577" y="14836"/>
                    <a:pt x="2824" y="10772"/>
                    <a:pt x="-3679" y="670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C733A1E-AD6D-4C20-8A3B-C8618F1DED7B}"/>
                </a:ext>
              </a:extLst>
            </p:cNvPr>
            <p:cNvSpPr/>
            <p:nvPr/>
          </p:nvSpPr>
          <p:spPr>
            <a:xfrm flipV="1">
              <a:off x="7448689" y="3191696"/>
              <a:ext cx="20127" cy="6508"/>
            </a:xfrm>
            <a:custGeom>
              <a:avLst/>
              <a:gdLst>
                <a:gd name="connsiteX0" fmla="*/ -5752 w 20127"/>
                <a:gd name="connsiteY0" fmla="*/ 58 h 6508"/>
                <a:gd name="connsiteX1" fmla="*/ 9691 w 20127"/>
                <a:gd name="connsiteY1" fmla="*/ 871 h 6508"/>
                <a:gd name="connsiteX2" fmla="*/ -875 w 20127"/>
                <a:gd name="connsiteY2" fmla="*/ 4935 h 6508"/>
                <a:gd name="connsiteX3" fmla="*/ -5752 w 20127"/>
                <a:gd name="connsiteY3" fmla="*/ 58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5752" y="58"/>
                  </a:moveTo>
                  <a:cubicBezTo>
                    <a:pt x="-62" y="-2381"/>
                    <a:pt x="7253" y="-1568"/>
                    <a:pt x="9691" y="871"/>
                  </a:cubicBezTo>
                  <a:cubicBezTo>
                    <a:pt x="12942" y="3309"/>
                    <a:pt x="8066" y="5747"/>
                    <a:pt x="-875" y="4935"/>
                  </a:cubicBezTo>
                  <a:cubicBezTo>
                    <a:pt x="-9816" y="4935"/>
                    <a:pt x="-12254" y="2496"/>
                    <a:pt x="-5752" y="5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3C03AD0-DD7A-40CB-B0AE-7578BB1F7843}"/>
                </a:ext>
              </a:extLst>
            </p:cNvPr>
            <p:cNvSpPr/>
            <p:nvPr/>
          </p:nvSpPr>
          <p:spPr>
            <a:xfrm flipV="1">
              <a:off x="7349949" y="3208924"/>
              <a:ext cx="95203" cy="127116"/>
            </a:xfrm>
            <a:custGeom>
              <a:avLst/>
              <a:gdLst>
                <a:gd name="connsiteX0" fmla="*/ 52414 w 95203"/>
                <a:gd name="connsiteY0" fmla="*/ 121746 h 127116"/>
                <a:gd name="connsiteX1" fmla="*/ 37783 w 95203"/>
                <a:gd name="connsiteY1" fmla="*/ 107929 h 127116"/>
                <a:gd name="connsiteX2" fmla="*/ 21527 w 95203"/>
                <a:gd name="connsiteY2" fmla="*/ 79481 h 127116"/>
                <a:gd name="connsiteX3" fmla="*/ -7733 w 95203"/>
                <a:gd name="connsiteY3" fmla="*/ -173 h 127116"/>
                <a:gd name="connsiteX4" fmla="*/ -2857 w 95203"/>
                <a:gd name="connsiteY4" fmla="*/ 7955 h 127116"/>
                <a:gd name="connsiteX5" fmla="*/ 9335 w 95203"/>
                <a:gd name="connsiteY5" fmla="*/ 21772 h 127116"/>
                <a:gd name="connsiteX6" fmla="*/ 21527 w 95203"/>
                <a:gd name="connsiteY6" fmla="*/ 38028 h 127116"/>
                <a:gd name="connsiteX7" fmla="*/ 79236 w 95203"/>
                <a:gd name="connsiteY7" fmla="*/ 121746 h 127116"/>
                <a:gd name="connsiteX8" fmla="*/ 78423 w 95203"/>
                <a:gd name="connsiteY8" fmla="*/ 125810 h 127116"/>
                <a:gd name="connsiteX9" fmla="*/ 52414 w 95203"/>
                <a:gd name="connsiteY9" fmla="*/ 121746 h 127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03" h="127116">
                  <a:moveTo>
                    <a:pt x="52414" y="121746"/>
                  </a:moveTo>
                  <a:cubicBezTo>
                    <a:pt x="44286" y="120121"/>
                    <a:pt x="37783" y="113618"/>
                    <a:pt x="37783" y="107929"/>
                  </a:cubicBezTo>
                  <a:cubicBezTo>
                    <a:pt x="37783" y="102239"/>
                    <a:pt x="30468" y="89234"/>
                    <a:pt x="21527" y="79481"/>
                  </a:cubicBezTo>
                  <a:cubicBezTo>
                    <a:pt x="3646" y="58348"/>
                    <a:pt x="-15049" y="7142"/>
                    <a:pt x="-7733" y="-173"/>
                  </a:cubicBezTo>
                  <a:cubicBezTo>
                    <a:pt x="-5295" y="-3425"/>
                    <a:pt x="-2857" y="639"/>
                    <a:pt x="-2857" y="7955"/>
                  </a:cubicBezTo>
                  <a:cubicBezTo>
                    <a:pt x="-2857" y="16083"/>
                    <a:pt x="2833" y="21772"/>
                    <a:pt x="9335" y="21772"/>
                  </a:cubicBezTo>
                  <a:cubicBezTo>
                    <a:pt x="15838" y="21772"/>
                    <a:pt x="21527" y="29087"/>
                    <a:pt x="21527" y="38028"/>
                  </a:cubicBezTo>
                  <a:cubicBezTo>
                    <a:pt x="21527" y="64850"/>
                    <a:pt x="54039" y="111993"/>
                    <a:pt x="79236" y="121746"/>
                  </a:cubicBezTo>
                  <a:cubicBezTo>
                    <a:pt x="88177" y="124998"/>
                    <a:pt x="88177" y="125810"/>
                    <a:pt x="78423" y="125810"/>
                  </a:cubicBezTo>
                  <a:cubicBezTo>
                    <a:pt x="71921" y="125810"/>
                    <a:pt x="59729" y="124185"/>
                    <a:pt x="52414" y="12174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BDDD70B7-B97B-4703-839E-54747CCAC02A}"/>
                </a:ext>
              </a:extLst>
            </p:cNvPr>
            <p:cNvSpPr/>
            <p:nvPr/>
          </p:nvSpPr>
          <p:spPr>
            <a:xfrm flipV="1">
              <a:off x="8628494" y="3228612"/>
              <a:ext cx="24457" cy="17731"/>
            </a:xfrm>
            <a:custGeom>
              <a:avLst/>
              <a:gdLst>
                <a:gd name="connsiteX0" fmla="*/ -9886 w 24457"/>
                <a:gd name="connsiteY0" fmla="*/ 14119 h 17731"/>
                <a:gd name="connsiteX1" fmla="*/ -1758 w 24457"/>
                <a:gd name="connsiteY1" fmla="*/ 1927 h 17731"/>
                <a:gd name="connsiteX2" fmla="*/ 5558 w 24457"/>
                <a:gd name="connsiteY2" fmla="*/ 10867 h 17731"/>
                <a:gd name="connsiteX3" fmla="*/ -9886 w 24457"/>
                <a:gd name="connsiteY3" fmla="*/ 14119 h 1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57" h="17731">
                  <a:moveTo>
                    <a:pt x="-9886" y="14119"/>
                  </a:moveTo>
                  <a:cubicBezTo>
                    <a:pt x="-12324" y="10055"/>
                    <a:pt x="-9073" y="4365"/>
                    <a:pt x="-1758" y="1927"/>
                  </a:cubicBezTo>
                  <a:cubicBezTo>
                    <a:pt x="16124" y="-4576"/>
                    <a:pt x="18562" y="-1324"/>
                    <a:pt x="5558" y="10867"/>
                  </a:cubicBezTo>
                  <a:cubicBezTo>
                    <a:pt x="-945" y="16557"/>
                    <a:pt x="-7447" y="18183"/>
                    <a:pt x="-9886" y="1411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8953C40C-56FC-44DD-BFBD-8E20A83ADF49}"/>
                </a:ext>
              </a:extLst>
            </p:cNvPr>
            <p:cNvSpPr/>
            <p:nvPr/>
          </p:nvSpPr>
          <p:spPr>
            <a:xfrm flipV="1">
              <a:off x="8098693" y="3241584"/>
              <a:ext cx="28042" cy="45000"/>
            </a:xfrm>
            <a:custGeom>
              <a:avLst/>
              <a:gdLst>
                <a:gd name="connsiteX0" fmla="*/ 12479 w 28042"/>
                <a:gd name="connsiteY0" fmla="*/ 35702 h 45000"/>
                <a:gd name="connsiteX1" fmla="*/ 4351 w 28042"/>
                <a:gd name="connsiteY1" fmla="*/ 21072 h 45000"/>
                <a:gd name="connsiteX2" fmla="*/ -7841 w 28042"/>
                <a:gd name="connsiteY2" fmla="*/ 7254 h 45000"/>
                <a:gd name="connsiteX3" fmla="*/ 4351 w 28042"/>
                <a:gd name="connsiteY3" fmla="*/ 9693 h 45000"/>
                <a:gd name="connsiteX4" fmla="*/ 17356 w 28042"/>
                <a:gd name="connsiteY4" fmla="*/ 38141 h 45000"/>
                <a:gd name="connsiteX5" fmla="*/ 12479 w 28042"/>
                <a:gd name="connsiteY5" fmla="*/ 35702 h 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42" h="45000">
                  <a:moveTo>
                    <a:pt x="12479" y="35702"/>
                  </a:moveTo>
                  <a:cubicBezTo>
                    <a:pt x="11667" y="27574"/>
                    <a:pt x="8415" y="21072"/>
                    <a:pt x="4351" y="21072"/>
                  </a:cubicBezTo>
                  <a:cubicBezTo>
                    <a:pt x="287" y="21072"/>
                    <a:pt x="-5402" y="14570"/>
                    <a:pt x="-7841" y="7254"/>
                  </a:cubicBezTo>
                  <a:cubicBezTo>
                    <a:pt x="-12717" y="-4938"/>
                    <a:pt x="-10279" y="-4125"/>
                    <a:pt x="4351" y="9693"/>
                  </a:cubicBezTo>
                  <a:cubicBezTo>
                    <a:pt x="14105" y="19446"/>
                    <a:pt x="19795" y="32451"/>
                    <a:pt x="17356" y="38141"/>
                  </a:cubicBezTo>
                  <a:cubicBezTo>
                    <a:pt x="14105" y="46269"/>
                    <a:pt x="12479" y="45456"/>
                    <a:pt x="12479" y="3570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01AD0CF-6C63-4B84-81D4-5B98823A3CD5}"/>
                </a:ext>
              </a:extLst>
            </p:cNvPr>
            <p:cNvSpPr/>
            <p:nvPr/>
          </p:nvSpPr>
          <p:spPr>
            <a:xfrm flipV="1">
              <a:off x="8480555" y="3243113"/>
              <a:ext cx="279451" cy="344805"/>
            </a:xfrm>
            <a:custGeom>
              <a:avLst/>
              <a:gdLst>
                <a:gd name="connsiteX0" fmla="*/ 20219 w 279451"/>
                <a:gd name="connsiteY0" fmla="*/ 339686 h 344805"/>
                <a:gd name="connsiteX1" fmla="*/ 47854 w 279451"/>
                <a:gd name="connsiteY1" fmla="*/ 300672 h 344805"/>
                <a:gd name="connsiteX2" fmla="*/ 27534 w 279451"/>
                <a:gd name="connsiteY2" fmla="*/ 273037 h 344805"/>
                <a:gd name="connsiteX3" fmla="*/ -9855 w 279451"/>
                <a:gd name="connsiteY3" fmla="*/ 281165 h 344805"/>
                <a:gd name="connsiteX4" fmla="*/ -2539 w 279451"/>
                <a:gd name="connsiteY4" fmla="*/ 273850 h 344805"/>
                <a:gd name="connsiteX5" fmla="*/ 51918 w 279451"/>
                <a:gd name="connsiteY5" fmla="*/ 210452 h 344805"/>
                <a:gd name="connsiteX6" fmla="*/ 64110 w 279451"/>
                <a:gd name="connsiteY6" fmla="*/ 197447 h 344805"/>
                <a:gd name="connsiteX7" fmla="*/ 76302 w 279451"/>
                <a:gd name="connsiteY7" fmla="*/ 179565 h 344805"/>
                <a:gd name="connsiteX8" fmla="*/ 87681 w 279451"/>
                <a:gd name="connsiteY8" fmla="*/ 170624 h 344805"/>
                <a:gd name="connsiteX9" fmla="*/ 128321 w 279451"/>
                <a:gd name="connsiteY9" fmla="*/ 111290 h 344805"/>
                <a:gd name="connsiteX10" fmla="*/ 128321 w 279451"/>
                <a:gd name="connsiteY10" fmla="*/ 123482 h 344805"/>
                <a:gd name="connsiteX11" fmla="*/ 124257 w 279451"/>
                <a:gd name="connsiteY11" fmla="*/ 147053 h 344805"/>
                <a:gd name="connsiteX12" fmla="*/ 142951 w 279451"/>
                <a:gd name="connsiteY12" fmla="*/ 131610 h 344805"/>
                <a:gd name="connsiteX13" fmla="*/ 190094 w 279451"/>
                <a:gd name="connsiteY13" fmla="*/ 67399 h 344805"/>
                <a:gd name="connsiteX14" fmla="*/ 251053 w 279451"/>
                <a:gd name="connsiteY14" fmla="*/ 1562 h 344805"/>
                <a:gd name="connsiteX15" fmla="*/ 255930 w 279451"/>
                <a:gd name="connsiteY15" fmla="*/ 5626 h 344805"/>
                <a:gd name="connsiteX16" fmla="*/ 206350 w 279451"/>
                <a:gd name="connsiteY16" fmla="*/ 70650 h 344805"/>
                <a:gd name="connsiteX17" fmla="*/ 153518 w 279451"/>
                <a:gd name="connsiteY17" fmla="*/ 139738 h 344805"/>
                <a:gd name="connsiteX18" fmla="*/ 100686 w 279451"/>
                <a:gd name="connsiteY18" fmla="*/ 202324 h 344805"/>
                <a:gd name="connsiteX19" fmla="*/ 88494 w 279451"/>
                <a:gd name="connsiteY19" fmla="*/ 212077 h 344805"/>
                <a:gd name="connsiteX20" fmla="*/ 94183 w 279451"/>
                <a:gd name="connsiteY20" fmla="*/ 236461 h 344805"/>
                <a:gd name="connsiteX21" fmla="*/ 99060 w 279451"/>
                <a:gd name="connsiteY21" fmla="*/ 249466 h 344805"/>
                <a:gd name="connsiteX22" fmla="*/ 80366 w 279451"/>
                <a:gd name="connsiteY22" fmla="*/ 273850 h 344805"/>
                <a:gd name="connsiteX23" fmla="*/ 63297 w 279451"/>
                <a:gd name="connsiteY23" fmla="*/ 298234 h 344805"/>
                <a:gd name="connsiteX24" fmla="*/ 51105 w 279451"/>
                <a:gd name="connsiteY24" fmla="*/ 324243 h 344805"/>
                <a:gd name="connsiteX25" fmla="*/ 40539 w 279451"/>
                <a:gd name="connsiteY25" fmla="*/ 325869 h 344805"/>
                <a:gd name="connsiteX26" fmla="*/ 25096 w 279451"/>
                <a:gd name="connsiteY26" fmla="*/ 336435 h 344805"/>
                <a:gd name="connsiteX27" fmla="*/ 20219 w 279451"/>
                <a:gd name="connsiteY27" fmla="*/ 339686 h 344805"/>
                <a:gd name="connsiteX28" fmla="*/ 76302 w 279451"/>
                <a:gd name="connsiteY28" fmla="*/ 237274 h 344805"/>
                <a:gd name="connsiteX29" fmla="*/ 68174 w 279451"/>
                <a:gd name="connsiteY29" fmla="*/ 225082 h 344805"/>
                <a:gd name="connsiteX30" fmla="*/ 60046 w 279451"/>
                <a:gd name="connsiteY30" fmla="*/ 237274 h 344805"/>
                <a:gd name="connsiteX31" fmla="*/ 68174 w 279451"/>
                <a:gd name="connsiteY31" fmla="*/ 249466 h 344805"/>
                <a:gd name="connsiteX32" fmla="*/ 76302 w 279451"/>
                <a:gd name="connsiteY32" fmla="*/ 237274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79451" h="344805">
                  <a:moveTo>
                    <a:pt x="20219" y="339686"/>
                  </a:moveTo>
                  <a:cubicBezTo>
                    <a:pt x="20219" y="333184"/>
                    <a:pt x="32411" y="316115"/>
                    <a:pt x="47854" y="300672"/>
                  </a:cubicBezTo>
                  <a:cubicBezTo>
                    <a:pt x="92558" y="256781"/>
                    <a:pt x="84430" y="245402"/>
                    <a:pt x="27534" y="273037"/>
                  </a:cubicBezTo>
                  <a:cubicBezTo>
                    <a:pt x="9652" y="281978"/>
                    <a:pt x="-6603" y="285229"/>
                    <a:pt x="-9855" y="281165"/>
                  </a:cubicBezTo>
                  <a:cubicBezTo>
                    <a:pt x="-12293" y="277101"/>
                    <a:pt x="-9042" y="273850"/>
                    <a:pt x="-2539" y="273850"/>
                  </a:cubicBezTo>
                  <a:cubicBezTo>
                    <a:pt x="9652" y="273850"/>
                    <a:pt x="51918" y="224269"/>
                    <a:pt x="51918" y="210452"/>
                  </a:cubicBezTo>
                  <a:cubicBezTo>
                    <a:pt x="51918" y="205575"/>
                    <a:pt x="57608" y="200698"/>
                    <a:pt x="64110" y="197447"/>
                  </a:cubicBezTo>
                  <a:cubicBezTo>
                    <a:pt x="70612" y="195008"/>
                    <a:pt x="76302" y="186880"/>
                    <a:pt x="76302" y="179565"/>
                  </a:cubicBezTo>
                  <a:cubicBezTo>
                    <a:pt x="76302" y="171437"/>
                    <a:pt x="80366" y="168186"/>
                    <a:pt x="87681" y="170624"/>
                  </a:cubicBezTo>
                  <a:cubicBezTo>
                    <a:pt x="98247" y="174688"/>
                    <a:pt x="107188" y="162496"/>
                    <a:pt x="128321" y="111290"/>
                  </a:cubicBezTo>
                  <a:cubicBezTo>
                    <a:pt x="130759" y="104788"/>
                    <a:pt x="131572" y="109665"/>
                    <a:pt x="128321" y="123482"/>
                  </a:cubicBezTo>
                  <a:lnTo>
                    <a:pt x="124257" y="147053"/>
                  </a:lnTo>
                  <a:lnTo>
                    <a:pt x="142951" y="131610"/>
                  </a:lnTo>
                  <a:cubicBezTo>
                    <a:pt x="181153" y="98285"/>
                    <a:pt x="190094" y="86906"/>
                    <a:pt x="190094" y="67399"/>
                  </a:cubicBezTo>
                  <a:cubicBezTo>
                    <a:pt x="190094" y="40577"/>
                    <a:pt x="220980" y="7252"/>
                    <a:pt x="251053" y="1562"/>
                  </a:cubicBezTo>
                  <a:cubicBezTo>
                    <a:pt x="273812" y="-2502"/>
                    <a:pt x="273812" y="-2502"/>
                    <a:pt x="255930" y="5626"/>
                  </a:cubicBezTo>
                  <a:cubicBezTo>
                    <a:pt x="227482" y="17818"/>
                    <a:pt x="206350" y="45454"/>
                    <a:pt x="206350" y="70650"/>
                  </a:cubicBezTo>
                  <a:cubicBezTo>
                    <a:pt x="206350" y="86906"/>
                    <a:pt x="193345" y="103975"/>
                    <a:pt x="153518" y="139738"/>
                  </a:cubicBezTo>
                  <a:cubicBezTo>
                    <a:pt x="124257" y="166560"/>
                    <a:pt x="100686" y="194196"/>
                    <a:pt x="100686" y="202324"/>
                  </a:cubicBezTo>
                  <a:cubicBezTo>
                    <a:pt x="100686" y="211264"/>
                    <a:pt x="96622" y="214516"/>
                    <a:pt x="88494" y="212077"/>
                  </a:cubicBezTo>
                  <a:cubicBezTo>
                    <a:pt x="69800" y="204762"/>
                    <a:pt x="73864" y="222644"/>
                    <a:pt x="94183" y="236461"/>
                  </a:cubicBezTo>
                  <a:cubicBezTo>
                    <a:pt x="108001" y="247027"/>
                    <a:pt x="109627" y="249466"/>
                    <a:pt x="99060" y="249466"/>
                  </a:cubicBezTo>
                  <a:cubicBezTo>
                    <a:pt x="90932" y="249466"/>
                    <a:pt x="83617" y="259219"/>
                    <a:pt x="80366" y="273850"/>
                  </a:cubicBezTo>
                  <a:cubicBezTo>
                    <a:pt x="77115" y="287667"/>
                    <a:pt x="69800" y="298234"/>
                    <a:pt x="63297" y="298234"/>
                  </a:cubicBezTo>
                  <a:cubicBezTo>
                    <a:pt x="52731" y="298234"/>
                    <a:pt x="48667" y="307987"/>
                    <a:pt x="51105" y="324243"/>
                  </a:cubicBezTo>
                  <a:cubicBezTo>
                    <a:pt x="51105" y="327494"/>
                    <a:pt x="46228" y="328307"/>
                    <a:pt x="40539" y="325869"/>
                  </a:cubicBezTo>
                  <a:cubicBezTo>
                    <a:pt x="34036" y="323430"/>
                    <a:pt x="27534" y="327494"/>
                    <a:pt x="25096" y="336435"/>
                  </a:cubicBezTo>
                  <a:cubicBezTo>
                    <a:pt x="22657" y="344563"/>
                    <a:pt x="21032" y="346189"/>
                    <a:pt x="20219" y="339686"/>
                  </a:cubicBezTo>
                  <a:close/>
                  <a:moveTo>
                    <a:pt x="76302" y="237274"/>
                  </a:moveTo>
                  <a:cubicBezTo>
                    <a:pt x="76302" y="230772"/>
                    <a:pt x="73051" y="225082"/>
                    <a:pt x="68174" y="225082"/>
                  </a:cubicBezTo>
                  <a:cubicBezTo>
                    <a:pt x="64110" y="225082"/>
                    <a:pt x="60046" y="230772"/>
                    <a:pt x="60046" y="237274"/>
                  </a:cubicBezTo>
                  <a:cubicBezTo>
                    <a:pt x="60046" y="243776"/>
                    <a:pt x="64110" y="249466"/>
                    <a:pt x="68174" y="249466"/>
                  </a:cubicBezTo>
                  <a:cubicBezTo>
                    <a:pt x="73051" y="249466"/>
                    <a:pt x="76302" y="243776"/>
                    <a:pt x="76302" y="23727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8420B0E1-1C8A-44BF-8CE6-A7E4848D7D28}"/>
                </a:ext>
              </a:extLst>
            </p:cNvPr>
            <p:cNvSpPr/>
            <p:nvPr/>
          </p:nvSpPr>
          <p:spPr>
            <a:xfrm flipV="1">
              <a:off x="7496204" y="3257149"/>
              <a:ext cx="77334" cy="109931"/>
            </a:xfrm>
            <a:custGeom>
              <a:avLst/>
              <a:gdLst>
                <a:gd name="connsiteX0" fmla="*/ 48252 w 77334"/>
                <a:gd name="connsiteY0" fmla="*/ 104073 h 109931"/>
                <a:gd name="connsiteX1" fmla="*/ 37685 w 77334"/>
                <a:gd name="connsiteY1" fmla="*/ 91881 h 109931"/>
                <a:gd name="connsiteX2" fmla="*/ 13302 w 77334"/>
                <a:gd name="connsiteY2" fmla="*/ 43113 h 109931"/>
                <a:gd name="connsiteX3" fmla="*/ 5174 w 77334"/>
                <a:gd name="connsiteY3" fmla="*/ 4099 h 109931"/>
                <a:gd name="connsiteX4" fmla="*/ 21429 w 77334"/>
                <a:gd name="connsiteY4" fmla="*/ 23606 h 109931"/>
                <a:gd name="connsiteX5" fmla="*/ 61257 w 77334"/>
                <a:gd name="connsiteY5" fmla="*/ 99197 h 109931"/>
                <a:gd name="connsiteX6" fmla="*/ 48252 w 77334"/>
                <a:gd name="connsiteY6" fmla="*/ 104073 h 10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334" h="109931">
                  <a:moveTo>
                    <a:pt x="48252" y="104073"/>
                  </a:moveTo>
                  <a:cubicBezTo>
                    <a:pt x="42562" y="102448"/>
                    <a:pt x="37685" y="96758"/>
                    <a:pt x="37685" y="91881"/>
                  </a:cubicBezTo>
                  <a:cubicBezTo>
                    <a:pt x="37685" y="87005"/>
                    <a:pt x="27119" y="65059"/>
                    <a:pt x="13302" y="43113"/>
                  </a:cubicBezTo>
                  <a:cubicBezTo>
                    <a:pt x="-15146" y="-3216"/>
                    <a:pt x="-15959" y="-7280"/>
                    <a:pt x="5174" y="4099"/>
                  </a:cubicBezTo>
                  <a:cubicBezTo>
                    <a:pt x="14114" y="8976"/>
                    <a:pt x="21429" y="17917"/>
                    <a:pt x="21429" y="23606"/>
                  </a:cubicBezTo>
                  <a:cubicBezTo>
                    <a:pt x="21429" y="39862"/>
                    <a:pt x="47439" y="87817"/>
                    <a:pt x="61257" y="99197"/>
                  </a:cubicBezTo>
                  <a:cubicBezTo>
                    <a:pt x="74261" y="108950"/>
                    <a:pt x="66946" y="112201"/>
                    <a:pt x="48252" y="1040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8EF0077D-50C6-4B59-8612-FD09FC1718D4}"/>
                </a:ext>
              </a:extLst>
            </p:cNvPr>
            <p:cNvSpPr/>
            <p:nvPr/>
          </p:nvSpPr>
          <p:spPr>
            <a:xfrm flipV="1">
              <a:off x="8674599" y="3258293"/>
              <a:ext cx="40280" cy="4681"/>
            </a:xfrm>
            <a:custGeom>
              <a:avLst/>
              <a:gdLst>
                <a:gd name="connsiteX0" fmla="*/ -5655 w 40280"/>
                <a:gd name="connsiteY0" fmla="*/ -104 h 4681"/>
                <a:gd name="connsiteX1" fmla="*/ 26857 w 40280"/>
                <a:gd name="connsiteY1" fmla="*/ -104 h 4681"/>
                <a:gd name="connsiteX2" fmla="*/ 8163 w 40280"/>
                <a:gd name="connsiteY2" fmla="*/ 3147 h 4681"/>
                <a:gd name="connsiteX3" fmla="*/ -5655 w 40280"/>
                <a:gd name="connsiteY3" fmla="*/ -104 h 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80" h="4681">
                  <a:moveTo>
                    <a:pt x="-5655" y="-104"/>
                  </a:moveTo>
                  <a:cubicBezTo>
                    <a:pt x="4099" y="-1729"/>
                    <a:pt x="18729" y="-1729"/>
                    <a:pt x="26857" y="-104"/>
                  </a:cubicBezTo>
                  <a:cubicBezTo>
                    <a:pt x="34173" y="2335"/>
                    <a:pt x="26045" y="3960"/>
                    <a:pt x="8163" y="3147"/>
                  </a:cubicBezTo>
                  <a:cubicBezTo>
                    <a:pt x="-9719" y="3147"/>
                    <a:pt x="-16221" y="1522"/>
                    <a:pt x="-5655" y="-10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464AFC99-7217-4786-96BB-0D4463934F89}"/>
                </a:ext>
              </a:extLst>
            </p:cNvPr>
            <p:cNvSpPr/>
            <p:nvPr/>
          </p:nvSpPr>
          <p:spPr>
            <a:xfrm flipV="1">
              <a:off x="9071456" y="3280512"/>
              <a:ext cx="60292" cy="10329"/>
            </a:xfrm>
            <a:custGeom>
              <a:avLst/>
              <a:gdLst>
                <a:gd name="connsiteX0" fmla="*/ -11177 w 60292"/>
                <a:gd name="connsiteY0" fmla="*/ 5852 h 10329"/>
                <a:gd name="connsiteX1" fmla="*/ 20522 w 60292"/>
                <a:gd name="connsiteY1" fmla="*/ -650 h 10329"/>
                <a:gd name="connsiteX2" fmla="*/ 48970 w 60292"/>
                <a:gd name="connsiteY2" fmla="*/ 2601 h 10329"/>
                <a:gd name="connsiteX3" fmla="*/ -11177 w 60292"/>
                <a:gd name="connsiteY3" fmla="*/ 5852 h 1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92" h="10329">
                  <a:moveTo>
                    <a:pt x="-11177" y="5852"/>
                  </a:moveTo>
                  <a:cubicBezTo>
                    <a:pt x="-11177" y="4226"/>
                    <a:pt x="3453" y="975"/>
                    <a:pt x="20522" y="-650"/>
                  </a:cubicBezTo>
                  <a:cubicBezTo>
                    <a:pt x="38403" y="-2276"/>
                    <a:pt x="50595" y="-650"/>
                    <a:pt x="48970" y="2601"/>
                  </a:cubicBezTo>
                  <a:cubicBezTo>
                    <a:pt x="44906" y="9103"/>
                    <a:pt x="-11177" y="11542"/>
                    <a:pt x="-11177" y="585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C4E33ACF-A697-438A-B0CB-CF224AD3AB22}"/>
                </a:ext>
              </a:extLst>
            </p:cNvPr>
            <p:cNvSpPr/>
            <p:nvPr/>
          </p:nvSpPr>
          <p:spPr>
            <a:xfrm flipV="1">
              <a:off x="8057479" y="3289288"/>
              <a:ext cx="27266" cy="68378"/>
            </a:xfrm>
            <a:custGeom>
              <a:avLst/>
              <a:gdLst>
                <a:gd name="connsiteX0" fmla="*/ -2345 w 27266"/>
                <a:gd name="connsiteY0" fmla="*/ 54848 h 68378"/>
                <a:gd name="connsiteX1" fmla="*/ -9660 w 27266"/>
                <a:gd name="connsiteY1" fmla="*/ 20710 h 68378"/>
                <a:gd name="connsiteX2" fmla="*/ -6409 w 27266"/>
                <a:gd name="connsiteY2" fmla="*/ -1235 h 68378"/>
                <a:gd name="connsiteX3" fmla="*/ -4783 w 27266"/>
                <a:gd name="connsiteY3" fmla="*/ 21523 h 68378"/>
                <a:gd name="connsiteX4" fmla="*/ 3345 w 27266"/>
                <a:gd name="connsiteY4" fmla="*/ 43469 h 68378"/>
                <a:gd name="connsiteX5" fmla="*/ 15537 w 27266"/>
                <a:gd name="connsiteY5" fmla="*/ 55661 h 68378"/>
                <a:gd name="connsiteX6" fmla="*/ -2345 w 27266"/>
                <a:gd name="connsiteY6" fmla="*/ 54848 h 6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66" h="68378">
                  <a:moveTo>
                    <a:pt x="-2345" y="54848"/>
                  </a:moveTo>
                  <a:cubicBezTo>
                    <a:pt x="-8035" y="48345"/>
                    <a:pt x="-11286" y="32902"/>
                    <a:pt x="-9660" y="20710"/>
                  </a:cubicBezTo>
                  <a:lnTo>
                    <a:pt x="-6409" y="-1235"/>
                  </a:lnTo>
                  <a:lnTo>
                    <a:pt x="-4783" y="21523"/>
                  </a:lnTo>
                  <a:cubicBezTo>
                    <a:pt x="-4783" y="33715"/>
                    <a:pt x="-719" y="43469"/>
                    <a:pt x="3345" y="43469"/>
                  </a:cubicBezTo>
                  <a:cubicBezTo>
                    <a:pt x="7409" y="43469"/>
                    <a:pt x="12285" y="49158"/>
                    <a:pt x="15537" y="55661"/>
                  </a:cubicBezTo>
                  <a:cubicBezTo>
                    <a:pt x="21226" y="71104"/>
                    <a:pt x="11473" y="71104"/>
                    <a:pt x="-2345" y="5484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F7A0B7B8-A4AF-495E-83DC-648F0DCEA22E}"/>
                </a:ext>
              </a:extLst>
            </p:cNvPr>
            <p:cNvSpPr/>
            <p:nvPr/>
          </p:nvSpPr>
          <p:spPr>
            <a:xfrm flipV="1">
              <a:off x="7389618" y="3314390"/>
              <a:ext cx="6508" cy="20127"/>
            </a:xfrm>
            <a:custGeom>
              <a:avLst/>
              <a:gdLst>
                <a:gd name="connsiteX0" fmla="*/ -9196 w 6508"/>
                <a:gd name="connsiteY0" fmla="*/ 7317 h 20127"/>
                <a:gd name="connsiteX1" fmla="*/ -4319 w 6508"/>
                <a:gd name="connsiteY1" fmla="*/ 2440 h 20127"/>
                <a:gd name="connsiteX2" fmla="*/ -5132 w 6508"/>
                <a:gd name="connsiteY2" fmla="*/ 17883 h 20127"/>
                <a:gd name="connsiteX3" fmla="*/ -9196 w 6508"/>
                <a:gd name="connsiteY3" fmla="*/ 731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9196" y="7317"/>
                  </a:moveTo>
                  <a:cubicBezTo>
                    <a:pt x="-9196" y="-1624"/>
                    <a:pt x="-6758" y="-4063"/>
                    <a:pt x="-4319" y="2440"/>
                  </a:cubicBezTo>
                  <a:cubicBezTo>
                    <a:pt x="-1881" y="8129"/>
                    <a:pt x="-2694" y="15445"/>
                    <a:pt x="-5132" y="17883"/>
                  </a:cubicBezTo>
                  <a:cubicBezTo>
                    <a:pt x="-7570" y="21134"/>
                    <a:pt x="-10009" y="16257"/>
                    <a:pt x="-9196" y="731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FD466F6-2D1A-41B9-BAC4-F841732878CF}"/>
                </a:ext>
              </a:extLst>
            </p:cNvPr>
            <p:cNvSpPr/>
            <p:nvPr/>
          </p:nvSpPr>
          <p:spPr>
            <a:xfrm flipV="1">
              <a:off x="7904980" y="3353602"/>
              <a:ext cx="27991" cy="11712"/>
            </a:xfrm>
            <a:custGeom>
              <a:avLst/>
              <a:gdLst>
                <a:gd name="connsiteX0" fmla="*/ -8992 w 27991"/>
                <a:gd name="connsiteY0" fmla="*/ 3212 h 11712"/>
                <a:gd name="connsiteX1" fmla="*/ 2387 w 27991"/>
                <a:gd name="connsiteY1" fmla="*/ -39 h 11712"/>
                <a:gd name="connsiteX2" fmla="*/ 7264 w 27991"/>
                <a:gd name="connsiteY2" fmla="*/ 10527 h 11712"/>
                <a:gd name="connsiteX3" fmla="*/ -8992 w 27991"/>
                <a:gd name="connsiteY3" fmla="*/ 3212 h 11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1" h="11712">
                  <a:moveTo>
                    <a:pt x="-8992" y="3212"/>
                  </a:moveTo>
                  <a:cubicBezTo>
                    <a:pt x="-12243" y="-852"/>
                    <a:pt x="-6554" y="-2478"/>
                    <a:pt x="2387" y="-39"/>
                  </a:cubicBezTo>
                  <a:cubicBezTo>
                    <a:pt x="21081" y="4837"/>
                    <a:pt x="23520" y="10527"/>
                    <a:pt x="7264" y="10527"/>
                  </a:cubicBezTo>
                  <a:cubicBezTo>
                    <a:pt x="761" y="10527"/>
                    <a:pt x="-6554" y="7276"/>
                    <a:pt x="-8992" y="321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2383AF88-63A0-4DE2-B454-0D49992E3C0F}"/>
                </a:ext>
              </a:extLst>
            </p:cNvPr>
            <p:cNvSpPr/>
            <p:nvPr/>
          </p:nvSpPr>
          <p:spPr>
            <a:xfrm flipV="1">
              <a:off x="8595970" y="3353602"/>
              <a:ext cx="162875" cy="81279"/>
            </a:xfrm>
            <a:custGeom>
              <a:avLst/>
              <a:gdLst>
                <a:gd name="connsiteX0" fmla="*/ 25851 w 162875"/>
                <a:gd name="connsiteY0" fmla="*/ 69577 h 81279"/>
                <a:gd name="connsiteX1" fmla="*/ 123386 w 162875"/>
                <a:gd name="connsiteY1" fmla="*/ 19996 h 81279"/>
                <a:gd name="connsiteX2" fmla="*/ 151022 w 162875"/>
                <a:gd name="connsiteY2" fmla="*/ -1137 h 81279"/>
                <a:gd name="connsiteX3" fmla="*/ 135578 w 162875"/>
                <a:gd name="connsiteY3" fmla="*/ 19996 h 81279"/>
                <a:gd name="connsiteX4" fmla="*/ 124199 w 162875"/>
                <a:gd name="connsiteY4" fmla="*/ 49257 h 81279"/>
                <a:gd name="connsiteX5" fmla="*/ 121761 w 162875"/>
                <a:gd name="connsiteY5" fmla="*/ 52508 h 81279"/>
                <a:gd name="connsiteX6" fmla="*/ 107131 w 162875"/>
                <a:gd name="connsiteY6" fmla="*/ 59823 h 81279"/>
                <a:gd name="connsiteX7" fmla="*/ 81121 w 162875"/>
                <a:gd name="connsiteY7" fmla="*/ 72015 h 81279"/>
                <a:gd name="connsiteX8" fmla="*/ 21787 w 162875"/>
                <a:gd name="connsiteY8" fmla="*/ 76079 h 81279"/>
                <a:gd name="connsiteX9" fmla="*/ -10725 w 162875"/>
                <a:gd name="connsiteY9" fmla="*/ 80143 h 8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875" h="81279">
                  <a:moveTo>
                    <a:pt x="25851" y="69577"/>
                  </a:moveTo>
                  <a:cubicBezTo>
                    <a:pt x="85185" y="50882"/>
                    <a:pt x="103067" y="42754"/>
                    <a:pt x="123386" y="19996"/>
                  </a:cubicBezTo>
                  <a:cubicBezTo>
                    <a:pt x="134766" y="8617"/>
                    <a:pt x="146958" y="-1137"/>
                    <a:pt x="151022" y="-1137"/>
                  </a:cubicBezTo>
                  <a:cubicBezTo>
                    <a:pt x="155086" y="-1137"/>
                    <a:pt x="147770" y="8617"/>
                    <a:pt x="135578" y="19996"/>
                  </a:cubicBezTo>
                  <a:cubicBezTo>
                    <a:pt x="116884" y="37065"/>
                    <a:pt x="114446" y="42754"/>
                    <a:pt x="124199" y="49257"/>
                  </a:cubicBezTo>
                  <a:cubicBezTo>
                    <a:pt x="133140" y="55759"/>
                    <a:pt x="132327" y="56572"/>
                    <a:pt x="121761" y="52508"/>
                  </a:cubicBezTo>
                  <a:cubicBezTo>
                    <a:pt x="112007" y="50070"/>
                    <a:pt x="107131" y="52508"/>
                    <a:pt x="107131" y="59823"/>
                  </a:cubicBezTo>
                  <a:cubicBezTo>
                    <a:pt x="107131" y="67951"/>
                    <a:pt x="98190" y="72015"/>
                    <a:pt x="81121" y="72015"/>
                  </a:cubicBezTo>
                  <a:cubicBezTo>
                    <a:pt x="66491" y="72015"/>
                    <a:pt x="39668" y="74454"/>
                    <a:pt x="21787" y="76079"/>
                  </a:cubicBezTo>
                  <a:lnTo>
                    <a:pt x="-10725" y="80143"/>
                  </a:ln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91A41B99-A7F0-4BAC-973B-2F390750BD28}"/>
                </a:ext>
              </a:extLst>
            </p:cNvPr>
            <p:cNvSpPr/>
            <p:nvPr/>
          </p:nvSpPr>
          <p:spPr>
            <a:xfrm flipV="1">
              <a:off x="8978217" y="3357879"/>
              <a:ext cx="19373" cy="16040"/>
            </a:xfrm>
            <a:custGeom>
              <a:avLst/>
              <a:gdLst>
                <a:gd name="connsiteX0" fmla="*/ -9663 w 19373"/>
                <a:gd name="connsiteY0" fmla="*/ 6949 h 16040"/>
                <a:gd name="connsiteX1" fmla="*/ 1716 w 19373"/>
                <a:gd name="connsiteY1" fmla="*/ -367 h 16040"/>
                <a:gd name="connsiteX2" fmla="*/ -2348 w 19373"/>
                <a:gd name="connsiteY2" fmla="*/ 13451 h 16040"/>
                <a:gd name="connsiteX3" fmla="*/ -9663 w 19373"/>
                <a:gd name="connsiteY3" fmla="*/ 6949 h 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73" h="16040">
                  <a:moveTo>
                    <a:pt x="-9663" y="6949"/>
                  </a:moveTo>
                  <a:cubicBezTo>
                    <a:pt x="-7224" y="446"/>
                    <a:pt x="-2348" y="-2805"/>
                    <a:pt x="1716" y="-367"/>
                  </a:cubicBezTo>
                  <a:cubicBezTo>
                    <a:pt x="11470" y="5323"/>
                    <a:pt x="10657" y="8574"/>
                    <a:pt x="-2348" y="13451"/>
                  </a:cubicBezTo>
                  <a:cubicBezTo>
                    <a:pt x="-10476" y="16702"/>
                    <a:pt x="-12914" y="14264"/>
                    <a:pt x="-9663" y="694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C69ABA64-4B64-4FDE-9B33-D90FF1370201}"/>
                </a:ext>
              </a:extLst>
            </p:cNvPr>
            <p:cNvSpPr/>
            <p:nvPr/>
          </p:nvSpPr>
          <p:spPr>
            <a:xfrm flipV="1">
              <a:off x="7545022" y="3365700"/>
              <a:ext cx="5283" cy="30076"/>
            </a:xfrm>
            <a:custGeom>
              <a:avLst/>
              <a:gdLst>
                <a:gd name="connsiteX0" fmla="*/ -9521 w 5283"/>
                <a:gd name="connsiteY0" fmla="*/ 12572 h 30076"/>
                <a:gd name="connsiteX1" fmla="*/ -5457 w 5283"/>
                <a:gd name="connsiteY1" fmla="*/ 2818 h 30076"/>
                <a:gd name="connsiteX2" fmla="*/ -5457 w 5283"/>
                <a:gd name="connsiteY2" fmla="*/ 27202 h 30076"/>
                <a:gd name="connsiteX3" fmla="*/ -9521 w 5283"/>
                <a:gd name="connsiteY3" fmla="*/ 12572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9521" y="12572"/>
                  </a:moveTo>
                  <a:cubicBezTo>
                    <a:pt x="-9521" y="-433"/>
                    <a:pt x="-7895" y="-5310"/>
                    <a:pt x="-5457" y="2818"/>
                  </a:cubicBezTo>
                  <a:cubicBezTo>
                    <a:pt x="-3831" y="10133"/>
                    <a:pt x="-3831" y="21513"/>
                    <a:pt x="-5457" y="27202"/>
                  </a:cubicBezTo>
                  <a:cubicBezTo>
                    <a:pt x="-7895" y="32079"/>
                    <a:pt x="-9521" y="26389"/>
                    <a:pt x="-9521" y="1257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F5635615-A1CD-450D-8941-53EDACC24846}"/>
                </a:ext>
              </a:extLst>
            </p:cNvPr>
            <p:cNvSpPr/>
            <p:nvPr/>
          </p:nvSpPr>
          <p:spPr>
            <a:xfrm flipV="1">
              <a:off x="8171110" y="3362684"/>
              <a:ext cx="13712" cy="20068"/>
            </a:xfrm>
            <a:custGeom>
              <a:avLst/>
              <a:gdLst>
                <a:gd name="connsiteX0" fmla="*/ -7175 w 13712"/>
                <a:gd name="connsiteY0" fmla="*/ 9290 h 20068"/>
                <a:gd name="connsiteX1" fmla="*/ 2579 w 13712"/>
                <a:gd name="connsiteY1" fmla="*/ -464 h 20068"/>
                <a:gd name="connsiteX2" fmla="*/ -3111 w 13712"/>
                <a:gd name="connsiteY2" fmla="*/ 14166 h 20068"/>
                <a:gd name="connsiteX3" fmla="*/ -7175 w 13712"/>
                <a:gd name="connsiteY3" fmla="*/ 9290 h 2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2" h="20068">
                  <a:moveTo>
                    <a:pt x="-7175" y="9290"/>
                  </a:moveTo>
                  <a:cubicBezTo>
                    <a:pt x="-4737" y="1162"/>
                    <a:pt x="140" y="-2902"/>
                    <a:pt x="2579" y="-464"/>
                  </a:cubicBezTo>
                  <a:cubicBezTo>
                    <a:pt x="5017" y="1975"/>
                    <a:pt x="2579" y="8477"/>
                    <a:pt x="-3111" y="14166"/>
                  </a:cubicBezTo>
                  <a:cubicBezTo>
                    <a:pt x="-11239" y="21482"/>
                    <a:pt x="-12052" y="20669"/>
                    <a:pt x="-7175" y="929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F30B9723-1592-4BEC-86E7-F75308914B3C}"/>
                </a:ext>
              </a:extLst>
            </p:cNvPr>
            <p:cNvSpPr/>
            <p:nvPr/>
          </p:nvSpPr>
          <p:spPr>
            <a:xfrm flipV="1">
              <a:off x="9135399" y="3363356"/>
              <a:ext cx="34969" cy="5283"/>
            </a:xfrm>
            <a:custGeom>
              <a:avLst/>
              <a:gdLst>
                <a:gd name="connsiteX0" fmla="*/ -7712 w 34969"/>
                <a:gd name="connsiteY0" fmla="*/ 43 h 5283"/>
                <a:gd name="connsiteX1" fmla="*/ 20735 w 34969"/>
                <a:gd name="connsiteY1" fmla="*/ 43 h 5283"/>
                <a:gd name="connsiteX2" fmla="*/ 6105 w 34969"/>
                <a:gd name="connsiteY2" fmla="*/ 4107 h 5283"/>
                <a:gd name="connsiteX3" fmla="*/ -7712 w 34969"/>
                <a:gd name="connsiteY3" fmla="*/ 43 h 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69" h="5283">
                  <a:moveTo>
                    <a:pt x="-7712" y="43"/>
                  </a:moveTo>
                  <a:cubicBezTo>
                    <a:pt x="-397" y="-1582"/>
                    <a:pt x="12607" y="-1582"/>
                    <a:pt x="20735" y="43"/>
                  </a:cubicBezTo>
                  <a:cubicBezTo>
                    <a:pt x="28051" y="2482"/>
                    <a:pt x="21548" y="4107"/>
                    <a:pt x="6105" y="4107"/>
                  </a:cubicBezTo>
                  <a:cubicBezTo>
                    <a:pt x="-9338" y="4107"/>
                    <a:pt x="-15840" y="2482"/>
                    <a:pt x="-7712" y="4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45F56D5F-602B-42DA-93C7-C9EC370B7611}"/>
                </a:ext>
              </a:extLst>
            </p:cNvPr>
            <p:cNvSpPr/>
            <p:nvPr/>
          </p:nvSpPr>
          <p:spPr>
            <a:xfrm flipV="1">
              <a:off x="8048957" y="3373828"/>
              <a:ext cx="5283" cy="30076"/>
            </a:xfrm>
            <a:custGeom>
              <a:avLst/>
              <a:gdLst>
                <a:gd name="connsiteX0" fmla="*/ -10058 w 5283"/>
                <a:gd name="connsiteY0" fmla="*/ 12583 h 30076"/>
                <a:gd name="connsiteX1" fmla="*/ -5994 w 5283"/>
                <a:gd name="connsiteY1" fmla="*/ 2830 h 30076"/>
                <a:gd name="connsiteX2" fmla="*/ -5994 w 5283"/>
                <a:gd name="connsiteY2" fmla="*/ 27213 h 30076"/>
                <a:gd name="connsiteX3" fmla="*/ -10058 w 5283"/>
                <a:gd name="connsiteY3" fmla="*/ 12583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10058" y="12583"/>
                  </a:moveTo>
                  <a:cubicBezTo>
                    <a:pt x="-10058" y="-422"/>
                    <a:pt x="-8432" y="-5298"/>
                    <a:pt x="-5994" y="2830"/>
                  </a:cubicBezTo>
                  <a:cubicBezTo>
                    <a:pt x="-4368" y="10145"/>
                    <a:pt x="-4368" y="21524"/>
                    <a:pt x="-5994" y="27213"/>
                  </a:cubicBezTo>
                  <a:cubicBezTo>
                    <a:pt x="-8432" y="32090"/>
                    <a:pt x="-10058" y="26401"/>
                    <a:pt x="-10058" y="1258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C7FCDCA-B1E7-4CB2-B2F4-BC9EBF5F518B}"/>
                </a:ext>
              </a:extLst>
            </p:cNvPr>
            <p:cNvSpPr/>
            <p:nvPr/>
          </p:nvSpPr>
          <p:spPr>
            <a:xfrm flipV="1">
              <a:off x="7870471" y="3378799"/>
              <a:ext cx="21530" cy="15443"/>
            </a:xfrm>
            <a:custGeom>
              <a:avLst/>
              <a:gdLst>
                <a:gd name="connsiteX0" fmla="*/ -3704 w 21530"/>
                <a:gd name="connsiteY0" fmla="*/ 6981 h 15443"/>
                <a:gd name="connsiteX1" fmla="*/ -6142 w 21530"/>
                <a:gd name="connsiteY1" fmla="*/ -1147 h 15443"/>
                <a:gd name="connsiteX2" fmla="*/ 8488 w 21530"/>
                <a:gd name="connsiteY2" fmla="*/ 6981 h 15443"/>
                <a:gd name="connsiteX3" fmla="*/ -3704 w 21530"/>
                <a:gd name="connsiteY3" fmla="*/ 6981 h 15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30" h="15443">
                  <a:moveTo>
                    <a:pt x="-3704" y="6981"/>
                  </a:moveTo>
                  <a:cubicBezTo>
                    <a:pt x="-11019" y="2104"/>
                    <a:pt x="-11832" y="-1147"/>
                    <a:pt x="-6142" y="-1147"/>
                  </a:cubicBezTo>
                  <a:cubicBezTo>
                    <a:pt x="-1266" y="-1147"/>
                    <a:pt x="6050" y="2917"/>
                    <a:pt x="8488" y="6981"/>
                  </a:cubicBezTo>
                  <a:cubicBezTo>
                    <a:pt x="14990" y="16734"/>
                    <a:pt x="11739" y="16734"/>
                    <a:pt x="-3704" y="698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7D42BDB1-33C9-4ECB-A6FC-22BC27F18332}"/>
                </a:ext>
              </a:extLst>
            </p:cNvPr>
            <p:cNvSpPr/>
            <p:nvPr/>
          </p:nvSpPr>
          <p:spPr>
            <a:xfrm flipV="1">
              <a:off x="7904282" y="3377986"/>
              <a:ext cx="20960" cy="12710"/>
            </a:xfrm>
            <a:custGeom>
              <a:avLst/>
              <a:gdLst>
                <a:gd name="connsiteX0" fmla="*/ -9102 w 20960"/>
                <a:gd name="connsiteY0" fmla="*/ 3432 h 12710"/>
                <a:gd name="connsiteX1" fmla="*/ -1787 w 20960"/>
                <a:gd name="connsiteY1" fmla="*/ 181 h 12710"/>
                <a:gd name="connsiteX2" fmla="*/ 3902 w 20960"/>
                <a:gd name="connsiteY2" fmla="*/ 11560 h 12710"/>
                <a:gd name="connsiteX3" fmla="*/ -9102 w 20960"/>
                <a:gd name="connsiteY3" fmla="*/ 3432 h 12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60" h="12710">
                  <a:moveTo>
                    <a:pt x="-9102" y="3432"/>
                  </a:moveTo>
                  <a:cubicBezTo>
                    <a:pt x="-11541" y="-1445"/>
                    <a:pt x="-8290" y="-2257"/>
                    <a:pt x="-1787" y="181"/>
                  </a:cubicBezTo>
                  <a:cubicBezTo>
                    <a:pt x="12843" y="5871"/>
                    <a:pt x="15282" y="11560"/>
                    <a:pt x="3902" y="11560"/>
                  </a:cubicBezTo>
                  <a:cubicBezTo>
                    <a:pt x="-974" y="11560"/>
                    <a:pt x="-6664" y="8309"/>
                    <a:pt x="-9102" y="343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BD28D7DC-CEC7-44EF-A667-2B96DB7C7401}"/>
                </a:ext>
              </a:extLst>
            </p:cNvPr>
            <p:cNvSpPr/>
            <p:nvPr/>
          </p:nvSpPr>
          <p:spPr>
            <a:xfrm flipV="1">
              <a:off x="8364976" y="3379414"/>
              <a:ext cx="6508" cy="20127"/>
            </a:xfrm>
            <a:custGeom>
              <a:avLst/>
              <a:gdLst>
                <a:gd name="connsiteX0" fmla="*/ -10236 w 6508"/>
                <a:gd name="connsiteY0" fmla="*/ 7407 h 20127"/>
                <a:gd name="connsiteX1" fmla="*/ -5359 w 6508"/>
                <a:gd name="connsiteY1" fmla="*/ 2530 h 20127"/>
                <a:gd name="connsiteX2" fmla="*/ -6172 w 6508"/>
                <a:gd name="connsiteY2" fmla="*/ 17974 h 20127"/>
                <a:gd name="connsiteX3" fmla="*/ -10236 w 6508"/>
                <a:gd name="connsiteY3" fmla="*/ 740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0236" y="7407"/>
                  </a:moveTo>
                  <a:cubicBezTo>
                    <a:pt x="-10236" y="-1534"/>
                    <a:pt x="-7798" y="-3972"/>
                    <a:pt x="-5359" y="2530"/>
                  </a:cubicBezTo>
                  <a:cubicBezTo>
                    <a:pt x="-2921" y="8220"/>
                    <a:pt x="-3734" y="15535"/>
                    <a:pt x="-6172" y="17974"/>
                  </a:cubicBezTo>
                  <a:cubicBezTo>
                    <a:pt x="-8610" y="21225"/>
                    <a:pt x="-11049" y="16348"/>
                    <a:pt x="-10236" y="740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C2A07B20-B8DB-4F3D-815E-FCF68438104D}"/>
                </a:ext>
              </a:extLst>
            </p:cNvPr>
            <p:cNvSpPr/>
            <p:nvPr/>
          </p:nvSpPr>
          <p:spPr>
            <a:xfrm flipV="1">
              <a:off x="8999930" y="3384738"/>
              <a:ext cx="5283" cy="34969"/>
            </a:xfrm>
            <a:custGeom>
              <a:avLst/>
              <a:gdLst>
                <a:gd name="connsiteX0" fmla="*/ -11072 w 5283"/>
                <a:gd name="connsiteY0" fmla="*/ 16212 h 34969"/>
                <a:gd name="connsiteX1" fmla="*/ -7008 w 5283"/>
                <a:gd name="connsiteY1" fmla="*/ 2394 h 34969"/>
                <a:gd name="connsiteX2" fmla="*/ -7008 w 5283"/>
                <a:gd name="connsiteY2" fmla="*/ 30842 h 34969"/>
                <a:gd name="connsiteX3" fmla="*/ -11072 w 5283"/>
                <a:gd name="connsiteY3" fmla="*/ 16212 h 3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4969">
                  <a:moveTo>
                    <a:pt x="-11072" y="16212"/>
                  </a:moveTo>
                  <a:cubicBezTo>
                    <a:pt x="-11072" y="769"/>
                    <a:pt x="-9446" y="-5734"/>
                    <a:pt x="-7008" y="2394"/>
                  </a:cubicBezTo>
                  <a:cubicBezTo>
                    <a:pt x="-5382" y="9709"/>
                    <a:pt x="-5382" y="22714"/>
                    <a:pt x="-7008" y="30842"/>
                  </a:cubicBezTo>
                  <a:cubicBezTo>
                    <a:pt x="-9446" y="38157"/>
                    <a:pt x="-11072" y="31655"/>
                    <a:pt x="-11072" y="1621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5F1C2755-8B08-4B5A-BECF-3E1CE9AC7A0B}"/>
                </a:ext>
              </a:extLst>
            </p:cNvPr>
            <p:cNvSpPr/>
            <p:nvPr/>
          </p:nvSpPr>
          <p:spPr>
            <a:xfrm flipV="1">
              <a:off x="7895729" y="3395138"/>
              <a:ext cx="35897" cy="47144"/>
            </a:xfrm>
            <a:custGeom>
              <a:avLst/>
              <a:gdLst>
                <a:gd name="connsiteX0" fmla="*/ 20585 w 35897"/>
                <a:gd name="connsiteY0" fmla="*/ 33933 h 47144"/>
                <a:gd name="connsiteX1" fmla="*/ 1890 w 35897"/>
                <a:gd name="connsiteY1" fmla="*/ 7924 h 47144"/>
                <a:gd name="connsiteX2" fmla="*/ -7863 w 35897"/>
                <a:gd name="connsiteY2" fmla="*/ -1017 h 47144"/>
                <a:gd name="connsiteX3" fmla="*/ 25461 w 35897"/>
                <a:gd name="connsiteY3" fmla="*/ 35559 h 47144"/>
                <a:gd name="connsiteX4" fmla="*/ 20585 w 35897"/>
                <a:gd name="connsiteY4" fmla="*/ 33933 h 4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97" h="47144">
                  <a:moveTo>
                    <a:pt x="20585" y="33933"/>
                  </a:moveTo>
                  <a:cubicBezTo>
                    <a:pt x="20585" y="24180"/>
                    <a:pt x="11644" y="12800"/>
                    <a:pt x="1890" y="7924"/>
                  </a:cubicBezTo>
                  <a:cubicBezTo>
                    <a:pt x="-8676" y="3047"/>
                    <a:pt x="-12740" y="-1017"/>
                    <a:pt x="-7863" y="-1017"/>
                  </a:cubicBezTo>
                  <a:cubicBezTo>
                    <a:pt x="9205" y="-2643"/>
                    <a:pt x="29525" y="19303"/>
                    <a:pt x="25461" y="35559"/>
                  </a:cubicBezTo>
                  <a:cubicBezTo>
                    <a:pt x="22210" y="50189"/>
                    <a:pt x="21397" y="49376"/>
                    <a:pt x="20585" y="3393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BB229976-12A3-4EE2-8A7E-56CABFB8B91D}"/>
                </a:ext>
              </a:extLst>
            </p:cNvPr>
            <p:cNvSpPr/>
            <p:nvPr/>
          </p:nvSpPr>
          <p:spPr>
            <a:xfrm flipV="1">
              <a:off x="7717322" y="3403058"/>
              <a:ext cx="141320" cy="113103"/>
            </a:xfrm>
            <a:custGeom>
              <a:avLst/>
              <a:gdLst>
                <a:gd name="connsiteX0" fmla="*/ 88584 w 141320"/>
                <a:gd name="connsiteY0" fmla="*/ 104618 h 113103"/>
                <a:gd name="connsiteX1" fmla="*/ 62575 w 141320"/>
                <a:gd name="connsiteY1" fmla="*/ 76983 h 113103"/>
                <a:gd name="connsiteX2" fmla="*/ 19497 w 141320"/>
                <a:gd name="connsiteY2" fmla="*/ 38782 h 113103"/>
                <a:gd name="connsiteX3" fmla="*/ -3262 w 141320"/>
                <a:gd name="connsiteY3" fmla="*/ 10334 h 113103"/>
                <a:gd name="connsiteX4" fmla="*/ -1636 w 141320"/>
                <a:gd name="connsiteY4" fmla="*/ -1045 h 113103"/>
                <a:gd name="connsiteX5" fmla="*/ 11369 w 141320"/>
                <a:gd name="connsiteY5" fmla="*/ 8708 h 113103"/>
                <a:gd name="connsiteX6" fmla="*/ 46319 w 141320"/>
                <a:gd name="connsiteY6" fmla="*/ 49348 h 113103"/>
                <a:gd name="connsiteX7" fmla="*/ 117032 w 141320"/>
                <a:gd name="connsiteY7" fmla="*/ 102180 h 113103"/>
                <a:gd name="connsiteX8" fmla="*/ 110530 w 141320"/>
                <a:gd name="connsiteY8" fmla="*/ 111933 h 113103"/>
                <a:gd name="connsiteX9" fmla="*/ 88584 w 141320"/>
                <a:gd name="connsiteY9" fmla="*/ 104618 h 113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320" h="113103">
                  <a:moveTo>
                    <a:pt x="88584" y="104618"/>
                  </a:moveTo>
                  <a:cubicBezTo>
                    <a:pt x="91023" y="100554"/>
                    <a:pt x="79644" y="87549"/>
                    <a:pt x="62575" y="76983"/>
                  </a:cubicBezTo>
                  <a:cubicBezTo>
                    <a:pt x="45506" y="65604"/>
                    <a:pt x="25999" y="48535"/>
                    <a:pt x="19497" y="38782"/>
                  </a:cubicBezTo>
                  <a:cubicBezTo>
                    <a:pt x="12994" y="29028"/>
                    <a:pt x="2428" y="16023"/>
                    <a:pt x="-3262" y="10334"/>
                  </a:cubicBezTo>
                  <a:cubicBezTo>
                    <a:pt x="-12202" y="580"/>
                    <a:pt x="-12202" y="-1045"/>
                    <a:pt x="-1636" y="-1045"/>
                  </a:cubicBezTo>
                  <a:cubicBezTo>
                    <a:pt x="5679" y="-1045"/>
                    <a:pt x="11369" y="3018"/>
                    <a:pt x="11369" y="8708"/>
                  </a:cubicBezTo>
                  <a:cubicBezTo>
                    <a:pt x="11369" y="13585"/>
                    <a:pt x="26812" y="32279"/>
                    <a:pt x="46319" y="49348"/>
                  </a:cubicBezTo>
                  <a:cubicBezTo>
                    <a:pt x="89397" y="88362"/>
                    <a:pt x="91836" y="90801"/>
                    <a:pt x="117032" y="102180"/>
                  </a:cubicBezTo>
                  <a:cubicBezTo>
                    <a:pt x="137352" y="111933"/>
                    <a:pt x="137352" y="111933"/>
                    <a:pt x="110530" y="111933"/>
                  </a:cubicBezTo>
                  <a:cubicBezTo>
                    <a:pt x="95087" y="112746"/>
                    <a:pt x="85333" y="109495"/>
                    <a:pt x="88584" y="10461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4A298B76-F1A3-4CE7-A289-5642CFE4196B}"/>
                </a:ext>
              </a:extLst>
            </p:cNvPr>
            <p:cNvSpPr/>
            <p:nvPr/>
          </p:nvSpPr>
          <p:spPr>
            <a:xfrm flipV="1">
              <a:off x="8815310" y="3403996"/>
              <a:ext cx="24902" cy="5283"/>
            </a:xfrm>
            <a:custGeom>
              <a:avLst/>
              <a:gdLst>
                <a:gd name="connsiteX0" fmla="*/ -8332 w 24902"/>
                <a:gd name="connsiteY0" fmla="*/ 100 h 5283"/>
                <a:gd name="connsiteX1" fmla="*/ 11988 w 24902"/>
                <a:gd name="connsiteY1" fmla="*/ 100 h 5283"/>
                <a:gd name="connsiteX2" fmla="*/ 1421 w 24902"/>
                <a:gd name="connsiteY2" fmla="*/ 4164 h 5283"/>
                <a:gd name="connsiteX3" fmla="*/ -8332 w 24902"/>
                <a:gd name="connsiteY3" fmla="*/ 100 h 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02" h="5283">
                  <a:moveTo>
                    <a:pt x="-8332" y="100"/>
                  </a:moveTo>
                  <a:cubicBezTo>
                    <a:pt x="-3455" y="-1526"/>
                    <a:pt x="6298" y="-1526"/>
                    <a:pt x="11988" y="100"/>
                  </a:cubicBezTo>
                  <a:cubicBezTo>
                    <a:pt x="16865" y="2538"/>
                    <a:pt x="12801" y="4164"/>
                    <a:pt x="1421" y="4164"/>
                  </a:cubicBezTo>
                  <a:cubicBezTo>
                    <a:pt x="-9958" y="4164"/>
                    <a:pt x="-14022" y="2538"/>
                    <a:pt x="-8332" y="10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EA8FFB03-4329-43EB-A2B1-314E9815D18E}"/>
                </a:ext>
              </a:extLst>
            </p:cNvPr>
            <p:cNvSpPr/>
            <p:nvPr/>
          </p:nvSpPr>
          <p:spPr>
            <a:xfrm flipV="1">
              <a:off x="7439592" y="3413859"/>
              <a:ext cx="13712" cy="20068"/>
            </a:xfrm>
            <a:custGeom>
              <a:avLst/>
              <a:gdLst>
                <a:gd name="connsiteX0" fmla="*/ -6395 w 13712"/>
                <a:gd name="connsiteY0" fmla="*/ 8517 h 20068"/>
                <a:gd name="connsiteX1" fmla="*/ -2331 w 13712"/>
                <a:gd name="connsiteY1" fmla="*/ 3640 h 20068"/>
                <a:gd name="connsiteX2" fmla="*/ 3359 w 13712"/>
                <a:gd name="connsiteY2" fmla="*/ 18270 h 20068"/>
                <a:gd name="connsiteX3" fmla="*/ -6395 w 13712"/>
                <a:gd name="connsiteY3" fmla="*/ 8517 h 2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2" h="20068">
                  <a:moveTo>
                    <a:pt x="-6395" y="8517"/>
                  </a:moveTo>
                  <a:cubicBezTo>
                    <a:pt x="-11272" y="-2862"/>
                    <a:pt x="-10459" y="-3675"/>
                    <a:pt x="-2331" y="3640"/>
                  </a:cubicBezTo>
                  <a:cubicBezTo>
                    <a:pt x="3359" y="9330"/>
                    <a:pt x="5797" y="15832"/>
                    <a:pt x="3359" y="18270"/>
                  </a:cubicBezTo>
                  <a:cubicBezTo>
                    <a:pt x="920" y="20709"/>
                    <a:pt x="-3957" y="16645"/>
                    <a:pt x="-6395" y="851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9549C72D-19BB-4D14-8A53-5235278385CB}"/>
                </a:ext>
              </a:extLst>
            </p:cNvPr>
            <p:cNvSpPr/>
            <p:nvPr/>
          </p:nvSpPr>
          <p:spPr>
            <a:xfrm flipV="1">
              <a:off x="7781936" y="3411151"/>
              <a:ext cx="20127" cy="6508"/>
            </a:xfrm>
            <a:custGeom>
              <a:avLst/>
              <a:gdLst>
                <a:gd name="connsiteX0" fmla="*/ -6107 w 20127"/>
                <a:gd name="connsiteY0" fmla="*/ 364 h 6508"/>
                <a:gd name="connsiteX1" fmla="*/ 9336 w 20127"/>
                <a:gd name="connsiteY1" fmla="*/ 1177 h 6508"/>
                <a:gd name="connsiteX2" fmla="*/ -1231 w 20127"/>
                <a:gd name="connsiteY2" fmla="*/ 5241 h 6508"/>
                <a:gd name="connsiteX3" fmla="*/ -6107 w 20127"/>
                <a:gd name="connsiteY3" fmla="*/ 364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107" y="364"/>
                  </a:moveTo>
                  <a:cubicBezTo>
                    <a:pt x="-418" y="-2075"/>
                    <a:pt x="6897" y="-1262"/>
                    <a:pt x="9336" y="1177"/>
                  </a:cubicBezTo>
                  <a:cubicBezTo>
                    <a:pt x="12587" y="3615"/>
                    <a:pt x="7710" y="6053"/>
                    <a:pt x="-1231" y="5241"/>
                  </a:cubicBezTo>
                  <a:cubicBezTo>
                    <a:pt x="-10171" y="5241"/>
                    <a:pt x="-12610" y="2802"/>
                    <a:pt x="-6107" y="36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1BEB8B3F-B9CB-4FFE-AE4B-BBFC6F975430}"/>
                </a:ext>
              </a:extLst>
            </p:cNvPr>
            <p:cNvSpPr/>
            <p:nvPr/>
          </p:nvSpPr>
          <p:spPr>
            <a:xfrm flipV="1">
              <a:off x="7677974" y="3437320"/>
              <a:ext cx="50442" cy="4470"/>
            </a:xfrm>
            <a:custGeom>
              <a:avLst/>
              <a:gdLst>
                <a:gd name="connsiteX0" fmla="*/ -3650 w 50442"/>
                <a:gd name="connsiteY0" fmla="*/ 146 h 4470"/>
                <a:gd name="connsiteX1" fmla="*/ 36990 w 50442"/>
                <a:gd name="connsiteY1" fmla="*/ 146 h 4470"/>
                <a:gd name="connsiteX2" fmla="*/ 14232 w 50442"/>
                <a:gd name="connsiteY2" fmla="*/ 3397 h 4470"/>
                <a:gd name="connsiteX3" fmla="*/ -3650 w 50442"/>
                <a:gd name="connsiteY3" fmla="*/ 146 h 4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42" h="4470">
                  <a:moveTo>
                    <a:pt x="-3650" y="146"/>
                  </a:moveTo>
                  <a:cubicBezTo>
                    <a:pt x="8542" y="-1480"/>
                    <a:pt x="26424" y="-1480"/>
                    <a:pt x="36990" y="146"/>
                  </a:cubicBezTo>
                  <a:cubicBezTo>
                    <a:pt x="46744" y="1771"/>
                    <a:pt x="36990" y="3397"/>
                    <a:pt x="14232" y="3397"/>
                  </a:cubicBezTo>
                  <a:cubicBezTo>
                    <a:pt x="-7714" y="3397"/>
                    <a:pt x="-16655" y="1771"/>
                    <a:pt x="-3650" y="14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4FA96D28-6541-4F7F-995D-4324BE6FABB0}"/>
                </a:ext>
              </a:extLst>
            </p:cNvPr>
            <p:cNvSpPr/>
            <p:nvPr/>
          </p:nvSpPr>
          <p:spPr>
            <a:xfrm flipV="1">
              <a:off x="7536894" y="3446670"/>
              <a:ext cx="5283" cy="24902"/>
            </a:xfrm>
            <a:custGeom>
              <a:avLst/>
              <a:gdLst>
                <a:gd name="connsiteX0" fmla="*/ -9512 w 5283"/>
                <a:gd name="connsiteY0" fmla="*/ 11261 h 24902"/>
                <a:gd name="connsiteX1" fmla="*/ -5448 w 5283"/>
                <a:gd name="connsiteY1" fmla="*/ 1507 h 24902"/>
                <a:gd name="connsiteX2" fmla="*/ -5448 w 5283"/>
                <a:gd name="connsiteY2" fmla="*/ 21827 h 24902"/>
                <a:gd name="connsiteX3" fmla="*/ -9512 w 5283"/>
                <a:gd name="connsiteY3" fmla="*/ 11261 h 2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24902">
                  <a:moveTo>
                    <a:pt x="-9512" y="11261"/>
                  </a:moveTo>
                  <a:cubicBezTo>
                    <a:pt x="-9512" y="-119"/>
                    <a:pt x="-7886" y="-4182"/>
                    <a:pt x="-5448" y="1507"/>
                  </a:cubicBezTo>
                  <a:cubicBezTo>
                    <a:pt x="-3822" y="6384"/>
                    <a:pt x="-3822" y="16137"/>
                    <a:pt x="-5448" y="21827"/>
                  </a:cubicBezTo>
                  <a:cubicBezTo>
                    <a:pt x="-7886" y="26704"/>
                    <a:pt x="-9512" y="22640"/>
                    <a:pt x="-9512" y="1126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3DF5CDC6-284E-4C24-84D9-89EA176DE00D}"/>
                </a:ext>
              </a:extLst>
            </p:cNvPr>
            <p:cNvSpPr/>
            <p:nvPr/>
          </p:nvSpPr>
          <p:spPr>
            <a:xfrm flipV="1">
              <a:off x="7862013" y="3466018"/>
              <a:ext cx="5283" cy="34969"/>
            </a:xfrm>
            <a:custGeom>
              <a:avLst/>
              <a:gdLst>
                <a:gd name="connsiteX0" fmla="*/ -9859 w 5283"/>
                <a:gd name="connsiteY0" fmla="*/ 16325 h 34969"/>
                <a:gd name="connsiteX1" fmla="*/ -5795 w 5283"/>
                <a:gd name="connsiteY1" fmla="*/ 2508 h 34969"/>
                <a:gd name="connsiteX2" fmla="*/ -5795 w 5283"/>
                <a:gd name="connsiteY2" fmla="*/ 30955 h 34969"/>
                <a:gd name="connsiteX3" fmla="*/ -9859 w 5283"/>
                <a:gd name="connsiteY3" fmla="*/ 16325 h 3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4969">
                  <a:moveTo>
                    <a:pt x="-9859" y="16325"/>
                  </a:moveTo>
                  <a:cubicBezTo>
                    <a:pt x="-9859" y="882"/>
                    <a:pt x="-8233" y="-5620"/>
                    <a:pt x="-5795" y="2508"/>
                  </a:cubicBezTo>
                  <a:cubicBezTo>
                    <a:pt x="-4169" y="9823"/>
                    <a:pt x="-4169" y="22827"/>
                    <a:pt x="-5795" y="30955"/>
                  </a:cubicBezTo>
                  <a:cubicBezTo>
                    <a:pt x="-8233" y="38271"/>
                    <a:pt x="-9859" y="31768"/>
                    <a:pt x="-9859" y="1632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7766BA0A-47B5-4A38-9323-5179C0B9E020}"/>
                </a:ext>
              </a:extLst>
            </p:cNvPr>
            <p:cNvSpPr/>
            <p:nvPr/>
          </p:nvSpPr>
          <p:spPr>
            <a:xfrm flipV="1">
              <a:off x="7514716" y="3487834"/>
              <a:ext cx="11307" cy="25047"/>
            </a:xfrm>
            <a:custGeom>
              <a:avLst/>
              <a:gdLst>
                <a:gd name="connsiteX0" fmla="*/ -7634 w 11307"/>
                <a:gd name="connsiteY0" fmla="*/ 12799 h 25047"/>
                <a:gd name="connsiteX1" fmla="*/ -3570 w 11307"/>
                <a:gd name="connsiteY1" fmla="*/ 2233 h 25047"/>
                <a:gd name="connsiteX2" fmla="*/ 1307 w 11307"/>
                <a:gd name="connsiteY2" fmla="*/ 20927 h 25047"/>
                <a:gd name="connsiteX3" fmla="*/ -7634 w 11307"/>
                <a:gd name="connsiteY3" fmla="*/ 12799 h 2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07" h="25047">
                  <a:moveTo>
                    <a:pt x="-7634" y="12799"/>
                  </a:moveTo>
                  <a:cubicBezTo>
                    <a:pt x="-10885" y="-1018"/>
                    <a:pt x="-10072" y="-4269"/>
                    <a:pt x="-3570" y="2233"/>
                  </a:cubicBezTo>
                  <a:cubicBezTo>
                    <a:pt x="494" y="6297"/>
                    <a:pt x="2932" y="15238"/>
                    <a:pt x="1307" y="20927"/>
                  </a:cubicBezTo>
                  <a:cubicBezTo>
                    <a:pt x="-1132" y="27430"/>
                    <a:pt x="-4383" y="23366"/>
                    <a:pt x="-7634" y="1279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EE2A76B7-7B04-4412-8C39-0991C47FD3B7}"/>
                </a:ext>
              </a:extLst>
            </p:cNvPr>
            <p:cNvSpPr/>
            <p:nvPr/>
          </p:nvSpPr>
          <p:spPr>
            <a:xfrm flipV="1">
              <a:off x="7950698" y="3488403"/>
              <a:ext cx="63874" cy="68398"/>
            </a:xfrm>
            <a:custGeom>
              <a:avLst/>
              <a:gdLst>
                <a:gd name="connsiteX0" fmla="*/ 15935 w 63874"/>
                <a:gd name="connsiteY0" fmla="*/ 34805 h 68398"/>
                <a:gd name="connsiteX1" fmla="*/ -8449 w 63874"/>
                <a:gd name="connsiteY1" fmla="*/ -958 h 68398"/>
                <a:gd name="connsiteX2" fmla="*/ 13496 w 63874"/>
                <a:gd name="connsiteY2" fmla="*/ 16111 h 68398"/>
                <a:gd name="connsiteX3" fmla="*/ 41132 w 63874"/>
                <a:gd name="connsiteY3" fmla="*/ 48623 h 68398"/>
                <a:gd name="connsiteX4" fmla="*/ 53324 w 63874"/>
                <a:gd name="connsiteY4" fmla="*/ 67317 h 68398"/>
                <a:gd name="connsiteX5" fmla="*/ 15935 w 63874"/>
                <a:gd name="connsiteY5" fmla="*/ 34805 h 6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874" h="68398">
                  <a:moveTo>
                    <a:pt x="15935" y="34805"/>
                  </a:moveTo>
                  <a:cubicBezTo>
                    <a:pt x="-3572" y="15298"/>
                    <a:pt x="-14139" y="-958"/>
                    <a:pt x="-8449" y="-958"/>
                  </a:cubicBezTo>
                  <a:cubicBezTo>
                    <a:pt x="-2760" y="-958"/>
                    <a:pt x="6994" y="7170"/>
                    <a:pt x="13496" y="16111"/>
                  </a:cubicBezTo>
                  <a:cubicBezTo>
                    <a:pt x="19999" y="25865"/>
                    <a:pt x="33004" y="40495"/>
                    <a:pt x="41132" y="48623"/>
                  </a:cubicBezTo>
                  <a:cubicBezTo>
                    <a:pt x="50072" y="56751"/>
                    <a:pt x="55762" y="64879"/>
                    <a:pt x="53324" y="67317"/>
                  </a:cubicBezTo>
                  <a:cubicBezTo>
                    <a:pt x="51698" y="68943"/>
                    <a:pt x="34629" y="54313"/>
                    <a:pt x="15935" y="3480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97CF65EC-350A-4F23-9A55-BD9EE5CA38D0}"/>
                </a:ext>
              </a:extLst>
            </p:cNvPr>
            <p:cNvSpPr/>
            <p:nvPr/>
          </p:nvSpPr>
          <p:spPr>
            <a:xfrm flipV="1">
              <a:off x="8349020" y="3501765"/>
              <a:ext cx="20068" cy="13712"/>
            </a:xfrm>
            <a:custGeom>
              <a:avLst/>
              <a:gdLst>
                <a:gd name="connsiteX0" fmla="*/ -5650 w 20068"/>
                <a:gd name="connsiteY0" fmla="*/ 5654 h 13712"/>
                <a:gd name="connsiteX1" fmla="*/ 8980 w 20068"/>
                <a:gd name="connsiteY1" fmla="*/ -36 h 13712"/>
                <a:gd name="connsiteX2" fmla="*/ -774 w 20068"/>
                <a:gd name="connsiteY2" fmla="*/ 9718 h 13712"/>
                <a:gd name="connsiteX3" fmla="*/ -5650 w 20068"/>
                <a:gd name="connsiteY3" fmla="*/ 5654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68" h="13712">
                  <a:moveTo>
                    <a:pt x="-5650" y="5654"/>
                  </a:moveTo>
                  <a:cubicBezTo>
                    <a:pt x="39" y="-36"/>
                    <a:pt x="6542" y="-2474"/>
                    <a:pt x="8980" y="-36"/>
                  </a:cubicBezTo>
                  <a:cubicBezTo>
                    <a:pt x="11418" y="2403"/>
                    <a:pt x="7354" y="7280"/>
                    <a:pt x="-774" y="9718"/>
                  </a:cubicBezTo>
                  <a:cubicBezTo>
                    <a:pt x="-12153" y="14595"/>
                    <a:pt x="-12965" y="13782"/>
                    <a:pt x="-5650" y="565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D3A2406D-5C74-41FB-A044-9F1E388E1544}"/>
                </a:ext>
              </a:extLst>
            </p:cNvPr>
            <p:cNvSpPr/>
            <p:nvPr/>
          </p:nvSpPr>
          <p:spPr>
            <a:xfrm flipV="1">
              <a:off x="7685500" y="3525865"/>
              <a:ext cx="34285" cy="75864"/>
            </a:xfrm>
            <a:custGeom>
              <a:avLst/>
              <a:gdLst>
                <a:gd name="connsiteX0" fmla="*/ 6706 w 34285"/>
                <a:gd name="connsiteY0" fmla="*/ 65973 h 75864"/>
                <a:gd name="connsiteX1" fmla="*/ -3048 w 34285"/>
                <a:gd name="connsiteY1" fmla="*/ 40777 h 75864"/>
                <a:gd name="connsiteX2" fmla="*/ 17272 w 34285"/>
                <a:gd name="connsiteY2" fmla="*/ 18018 h 75864"/>
                <a:gd name="connsiteX3" fmla="*/ 21336 w 34285"/>
                <a:gd name="connsiteY3" fmla="*/ 15580 h 75864"/>
                <a:gd name="connsiteX4" fmla="*/ 16459 w 34285"/>
                <a:gd name="connsiteY4" fmla="*/ 58658 h 75864"/>
                <a:gd name="connsiteX5" fmla="*/ 6706 w 34285"/>
                <a:gd name="connsiteY5" fmla="*/ 65973 h 7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85" h="75864">
                  <a:moveTo>
                    <a:pt x="6706" y="65973"/>
                  </a:moveTo>
                  <a:cubicBezTo>
                    <a:pt x="-11176" y="45653"/>
                    <a:pt x="-14427" y="35900"/>
                    <a:pt x="-3048" y="40777"/>
                  </a:cubicBezTo>
                  <a:cubicBezTo>
                    <a:pt x="4267" y="43215"/>
                    <a:pt x="11582" y="35900"/>
                    <a:pt x="17272" y="18018"/>
                  </a:cubicBezTo>
                  <a:cubicBezTo>
                    <a:pt x="26213" y="-6366"/>
                    <a:pt x="26213" y="-7178"/>
                    <a:pt x="21336" y="15580"/>
                  </a:cubicBezTo>
                  <a:cubicBezTo>
                    <a:pt x="18898" y="29398"/>
                    <a:pt x="16459" y="48092"/>
                    <a:pt x="16459" y="58658"/>
                  </a:cubicBezTo>
                  <a:cubicBezTo>
                    <a:pt x="17272" y="78978"/>
                    <a:pt x="17272" y="78978"/>
                    <a:pt x="6706" y="659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Freeform: Shape 387">
              <a:extLst>
                <a:ext uri="{FF2B5EF4-FFF2-40B4-BE49-F238E27FC236}">
                  <a16:creationId xmlns:a16="http://schemas.microsoft.com/office/drawing/2014/main" id="{52025F42-0735-4068-ACA4-44AE7B1E6398}"/>
                </a:ext>
              </a:extLst>
            </p:cNvPr>
            <p:cNvSpPr/>
            <p:nvPr/>
          </p:nvSpPr>
          <p:spPr>
            <a:xfrm flipV="1">
              <a:off x="8372450" y="3524041"/>
              <a:ext cx="28559" cy="11961"/>
            </a:xfrm>
            <a:custGeom>
              <a:avLst/>
              <a:gdLst>
                <a:gd name="connsiteX0" fmla="*/ -10415 w 28559"/>
                <a:gd name="connsiteY0" fmla="*/ 7514 h 11961"/>
                <a:gd name="connsiteX1" fmla="*/ 5841 w 28559"/>
                <a:gd name="connsiteY1" fmla="*/ 198 h 11961"/>
                <a:gd name="connsiteX2" fmla="*/ 17220 w 28559"/>
                <a:gd name="connsiteY2" fmla="*/ 3450 h 11961"/>
                <a:gd name="connsiteX3" fmla="*/ -10415 w 28559"/>
                <a:gd name="connsiteY3" fmla="*/ 7514 h 11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59" h="11961">
                  <a:moveTo>
                    <a:pt x="-10415" y="7514"/>
                  </a:moveTo>
                  <a:cubicBezTo>
                    <a:pt x="-10415" y="5888"/>
                    <a:pt x="-3100" y="2637"/>
                    <a:pt x="5841" y="198"/>
                  </a:cubicBezTo>
                  <a:cubicBezTo>
                    <a:pt x="14782" y="-2240"/>
                    <a:pt x="20471" y="-614"/>
                    <a:pt x="17220" y="3450"/>
                  </a:cubicBezTo>
                  <a:cubicBezTo>
                    <a:pt x="13156" y="10765"/>
                    <a:pt x="-10415" y="14016"/>
                    <a:pt x="-10415" y="751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5AFF5F87-04FD-4FFA-9884-2370500B75C2}"/>
                </a:ext>
              </a:extLst>
            </p:cNvPr>
            <p:cNvSpPr/>
            <p:nvPr/>
          </p:nvSpPr>
          <p:spPr>
            <a:xfrm flipV="1">
              <a:off x="7911984" y="3557455"/>
              <a:ext cx="20127" cy="6508"/>
            </a:xfrm>
            <a:custGeom>
              <a:avLst/>
              <a:gdLst>
                <a:gd name="connsiteX0" fmla="*/ -6246 w 20127"/>
                <a:gd name="connsiteY0" fmla="*/ 568 h 6508"/>
                <a:gd name="connsiteX1" fmla="*/ 9197 w 20127"/>
                <a:gd name="connsiteY1" fmla="*/ 1381 h 6508"/>
                <a:gd name="connsiteX2" fmla="*/ -1369 w 20127"/>
                <a:gd name="connsiteY2" fmla="*/ 5445 h 6508"/>
                <a:gd name="connsiteX3" fmla="*/ -6246 w 20127"/>
                <a:gd name="connsiteY3" fmla="*/ 568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246" y="568"/>
                  </a:moveTo>
                  <a:cubicBezTo>
                    <a:pt x="-556" y="-1871"/>
                    <a:pt x="6759" y="-1058"/>
                    <a:pt x="9197" y="1381"/>
                  </a:cubicBezTo>
                  <a:cubicBezTo>
                    <a:pt x="12448" y="3819"/>
                    <a:pt x="7572" y="6257"/>
                    <a:pt x="-1369" y="5445"/>
                  </a:cubicBezTo>
                  <a:cubicBezTo>
                    <a:pt x="-10310" y="5445"/>
                    <a:pt x="-12748" y="3006"/>
                    <a:pt x="-6246" y="56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1EA497CA-065B-4743-9296-9FFD34D5F117}"/>
                </a:ext>
              </a:extLst>
            </p:cNvPr>
            <p:cNvSpPr/>
            <p:nvPr/>
          </p:nvSpPr>
          <p:spPr>
            <a:xfrm flipV="1">
              <a:off x="8129319" y="3557760"/>
              <a:ext cx="31057" cy="22647"/>
            </a:xfrm>
            <a:custGeom>
              <a:avLst/>
              <a:gdLst>
                <a:gd name="connsiteX0" fmla="*/ 13518 w 31057"/>
                <a:gd name="connsiteY0" fmla="*/ 16210 h 22647"/>
                <a:gd name="connsiteX1" fmla="*/ -300 w 31057"/>
                <a:gd name="connsiteY1" fmla="*/ 4018 h 22647"/>
                <a:gd name="connsiteX2" fmla="*/ -1112 w 31057"/>
                <a:gd name="connsiteY2" fmla="*/ -859 h 22647"/>
                <a:gd name="connsiteX3" fmla="*/ 18395 w 31057"/>
                <a:gd name="connsiteY3" fmla="*/ 20274 h 22647"/>
                <a:gd name="connsiteX4" fmla="*/ 13518 w 31057"/>
                <a:gd name="connsiteY4" fmla="*/ 16210 h 2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57" h="22647">
                  <a:moveTo>
                    <a:pt x="13518" y="16210"/>
                  </a:moveTo>
                  <a:cubicBezTo>
                    <a:pt x="13518" y="11333"/>
                    <a:pt x="7015" y="5644"/>
                    <a:pt x="-300" y="4018"/>
                  </a:cubicBezTo>
                  <a:cubicBezTo>
                    <a:pt x="-13304" y="767"/>
                    <a:pt x="-13304" y="-46"/>
                    <a:pt x="-1112" y="-859"/>
                  </a:cubicBezTo>
                  <a:cubicBezTo>
                    <a:pt x="13518" y="-1671"/>
                    <a:pt x="26523" y="12146"/>
                    <a:pt x="18395" y="20274"/>
                  </a:cubicBezTo>
                  <a:cubicBezTo>
                    <a:pt x="15956" y="23525"/>
                    <a:pt x="13518" y="21087"/>
                    <a:pt x="13518" y="1621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Freeform: Shape 393">
              <a:extLst>
                <a:ext uri="{FF2B5EF4-FFF2-40B4-BE49-F238E27FC236}">
                  <a16:creationId xmlns:a16="http://schemas.microsoft.com/office/drawing/2014/main" id="{101E0097-D5A2-4574-8318-AEFB7577FE52}"/>
                </a:ext>
              </a:extLst>
            </p:cNvPr>
            <p:cNvSpPr/>
            <p:nvPr/>
          </p:nvSpPr>
          <p:spPr>
            <a:xfrm flipV="1">
              <a:off x="7657681" y="3573429"/>
              <a:ext cx="11891" cy="29452"/>
            </a:xfrm>
            <a:custGeom>
              <a:avLst/>
              <a:gdLst>
                <a:gd name="connsiteX0" fmla="*/ -7698 w 11891"/>
                <a:gd name="connsiteY0" fmla="*/ 16766 h 29452"/>
                <a:gd name="connsiteX1" fmla="*/ -8511 w 11891"/>
                <a:gd name="connsiteY1" fmla="*/ -303 h 29452"/>
                <a:gd name="connsiteX2" fmla="*/ 430 w 11891"/>
                <a:gd name="connsiteY2" fmla="*/ 12702 h 29452"/>
                <a:gd name="connsiteX3" fmla="*/ -7698 w 11891"/>
                <a:gd name="connsiteY3" fmla="*/ 16766 h 2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1" h="29452">
                  <a:moveTo>
                    <a:pt x="-7698" y="16766"/>
                  </a:moveTo>
                  <a:cubicBezTo>
                    <a:pt x="-10137" y="9451"/>
                    <a:pt x="-10137" y="2135"/>
                    <a:pt x="-8511" y="-303"/>
                  </a:cubicBezTo>
                  <a:cubicBezTo>
                    <a:pt x="-6073" y="-2741"/>
                    <a:pt x="-2009" y="2948"/>
                    <a:pt x="430" y="12702"/>
                  </a:cubicBezTo>
                  <a:cubicBezTo>
                    <a:pt x="5306" y="31396"/>
                    <a:pt x="-383" y="34647"/>
                    <a:pt x="-7698" y="1676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F1381FBF-88D8-442E-8BB6-CB6FB0CF55CE}"/>
                </a:ext>
              </a:extLst>
            </p:cNvPr>
            <p:cNvSpPr/>
            <p:nvPr/>
          </p:nvSpPr>
          <p:spPr>
            <a:xfrm flipV="1">
              <a:off x="7885024" y="3573058"/>
              <a:ext cx="19356" cy="19998"/>
            </a:xfrm>
            <a:custGeom>
              <a:avLst/>
              <a:gdLst>
                <a:gd name="connsiteX0" fmla="*/ -6079 w 19356"/>
                <a:gd name="connsiteY0" fmla="*/ 10185 h 19998"/>
                <a:gd name="connsiteX1" fmla="*/ 4487 w 19356"/>
                <a:gd name="connsiteY1" fmla="*/ 7746 h 19998"/>
                <a:gd name="connsiteX2" fmla="*/ 6926 w 19356"/>
                <a:gd name="connsiteY2" fmla="*/ 19125 h 19998"/>
                <a:gd name="connsiteX3" fmla="*/ -6079 w 19356"/>
                <a:gd name="connsiteY3" fmla="*/ 10185 h 1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" h="19998">
                  <a:moveTo>
                    <a:pt x="-6079" y="10185"/>
                  </a:moveTo>
                  <a:cubicBezTo>
                    <a:pt x="-15020" y="-2820"/>
                    <a:pt x="-6892" y="-5259"/>
                    <a:pt x="4487" y="7746"/>
                  </a:cubicBezTo>
                  <a:cubicBezTo>
                    <a:pt x="10177" y="14249"/>
                    <a:pt x="10990" y="19125"/>
                    <a:pt x="6926" y="19125"/>
                  </a:cubicBezTo>
                  <a:cubicBezTo>
                    <a:pt x="2862" y="19125"/>
                    <a:pt x="-3641" y="15061"/>
                    <a:pt x="-6079" y="1018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Freeform: Shape 397">
              <a:extLst>
                <a:ext uri="{FF2B5EF4-FFF2-40B4-BE49-F238E27FC236}">
                  <a16:creationId xmlns:a16="http://schemas.microsoft.com/office/drawing/2014/main" id="{CE86AE26-9AA0-4196-B4B7-922063E182E7}"/>
                </a:ext>
              </a:extLst>
            </p:cNvPr>
            <p:cNvSpPr/>
            <p:nvPr/>
          </p:nvSpPr>
          <p:spPr>
            <a:xfrm flipV="1">
              <a:off x="8096099" y="3581186"/>
              <a:ext cx="24383" cy="12524"/>
            </a:xfrm>
            <a:custGeom>
              <a:avLst/>
              <a:gdLst>
                <a:gd name="connsiteX0" fmla="*/ -10118 w 24383"/>
                <a:gd name="connsiteY0" fmla="*/ 3530 h 12524"/>
                <a:gd name="connsiteX1" fmla="*/ 2074 w 24383"/>
                <a:gd name="connsiteY1" fmla="*/ 278 h 12524"/>
                <a:gd name="connsiteX2" fmla="*/ 14266 w 24383"/>
                <a:gd name="connsiteY2" fmla="*/ 8406 h 12524"/>
                <a:gd name="connsiteX3" fmla="*/ 2074 w 24383"/>
                <a:gd name="connsiteY3" fmla="*/ 11658 h 12524"/>
                <a:gd name="connsiteX4" fmla="*/ -10118 w 24383"/>
                <a:gd name="connsiteY4" fmla="*/ 3530 h 1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3" h="12524">
                  <a:moveTo>
                    <a:pt x="-10118" y="3530"/>
                  </a:moveTo>
                  <a:cubicBezTo>
                    <a:pt x="-10118" y="-534"/>
                    <a:pt x="-4429" y="-2160"/>
                    <a:pt x="2074" y="278"/>
                  </a:cubicBezTo>
                  <a:cubicBezTo>
                    <a:pt x="8576" y="3530"/>
                    <a:pt x="14266" y="6781"/>
                    <a:pt x="14266" y="8406"/>
                  </a:cubicBezTo>
                  <a:cubicBezTo>
                    <a:pt x="14266" y="10032"/>
                    <a:pt x="8576" y="11658"/>
                    <a:pt x="2074" y="11658"/>
                  </a:cubicBezTo>
                  <a:cubicBezTo>
                    <a:pt x="-4429" y="11658"/>
                    <a:pt x="-10118" y="8406"/>
                    <a:pt x="-10118" y="353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5E4663BC-D8EE-49C5-9F27-92C49247FBBB}"/>
                </a:ext>
              </a:extLst>
            </p:cNvPr>
            <p:cNvSpPr/>
            <p:nvPr/>
          </p:nvSpPr>
          <p:spPr>
            <a:xfrm flipV="1">
              <a:off x="8768329" y="3597442"/>
              <a:ext cx="64887" cy="39405"/>
            </a:xfrm>
            <a:custGeom>
              <a:avLst/>
              <a:gdLst>
                <a:gd name="connsiteX0" fmla="*/ -337 w 64887"/>
                <a:gd name="connsiteY0" fmla="*/ 22324 h 39405"/>
                <a:gd name="connsiteX1" fmla="*/ 37865 w 64887"/>
                <a:gd name="connsiteY1" fmla="*/ 2004 h 39405"/>
                <a:gd name="connsiteX2" fmla="*/ 35426 w 64887"/>
                <a:gd name="connsiteY2" fmla="*/ 9319 h 39405"/>
                <a:gd name="connsiteX3" fmla="*/ 4540 w 64887"/>
                <a:gd name="connsiteY3" fmla="*/ 29639 h 39405"/>
                <a:gd name="connsiteX4" fmla="*/ -9278 w 64887"/>
                <a:gd name="connsiteY4" fmla="*/ 38580 h 39405"/>
                <a:gd name="connsiteX5" fmla="*/ -337 w 64887"/>
                <a:gd name="connsiteY5" fmla="*/ 22324 h 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87" h="39405">
                  <a:moveTo>
                    <a:pt x="-337" y="22324"/>
                  </a:moveTo>
                  <a:cubicBezTo>
                    <a:pt x="8604" y="13383"/>
                    <a:pt x="25673" y="4442"/>
                    <a:pt x="37865" y="2004"/>
                  </a:cubicBezTo>
                  <a:cubicBezTo>
                    <a:pt x="59810" y="-2873"/>
                    <a:pt x="59810" y="-2060"/>
                    <a:pt x="35426" y="9319"/>
                  </a:cubicBezTo>
                  <a:cubicBezTo>
                    <a:pt x="20796" y="15008"/>
                    <a:pt x="6978" y="24762"/>
                    <a:pt x="4540" y="29639"/>
                  </a:cubicBezTo>
                  <a:cubicBezTo>
                    <a:pt x="1289" y="34516"/>
                    <a:pt x="-4401" y="38580"/>
                    <a:pt x="-9278" y="38580"/>
                  </a:cubicBezTo>
                  <a:cubicBezTo>
                    <a:pt x="-13342" y="38580"/>
                    <a:pt x="-9278" y="31264"/>
                    <a:pt x="-337" y="2232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Freeform: Shape 403">
              <a:extLst>
                <a:ext uri="{FF2B5EF4-FFF2-40B4-BE49-F238E27FC236}">
                  <a16:creationId xmlns:a16="http://schemas.microsoft.com/office/drawing/2014/main" id="{5C4DC1D2-D5F1-4675-AC56-C35A53E2B57C}"/>
                </a:ext>
              </a:extLst>
            </p:cNvPr>
            <p:cNvSpPr/>
            <p:nvPr/>
          </p:nvSpPr>
          <p:spPr>
            <a:xfrm flipV="1">
              <a:off x="7596619" y="3621826"/>
              <a:ext cx="38922" cy="32511"/>
            </a:xfrm>
            <a:custGeom>
              <a:avLst/>
              <a:gdLst>
                <a:gd name="connsiteX0" fmla="*/ 2208 w 38922"/>
                <a:gd name="connsiteY0" fmla="*/ 15459 h 32511"/>
                <a:gd name="connsiteX1" fmla="*/ -7546 w 38922"/>
                <a:gd name="connsiteY1" fmla="*/ -797 h 32511"/>
                <a:gd name="connsiteX2" fmla="*/ 18464 w 38922"/>
                <a:gd name="connsiteY2" fmla="*/ 15459 h 32511"/>
                <a:gd name="connsiteX3" fmla="*/ 28217 w 38922"/>
                <a:gd name="connsiteY3" fmla="*/ 31715 h 32511"/>
                <a:gd name="connsiteX4" fmla="*/ 2208 w 38922"/>
                <a:gd name="connsiteY4" fmla="*/ 15459 h 32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22" h="32511">
                  <a:moveTo>
                    <a:pt x="2208" y="15459"/>
                  </a:moveTo>
                  <a:cubicBezTo>
                    <a:pt x="-8359" y="6519"/>
                    <a:pt x="-12423" y="-797"/>
                    <a:pt x="-7546" y="-797"/>
                  </a:cubicBezTo>
                  <a:cubicBezTo>
                    <a:pt x="-1856" y="-797"/>
                    <a:pt x="9523" y="6519"/>
                    <a:pt x="18464" y="15459"/>
                  </a:cubicBezTo>
                  <a:cubicBezTo>
                    <a:pt x="27404" y="24400"/>
                    <a:pt x="31468" y="31715"/>
                    <a:pt x="28217" y="31715"/>
                  </a:cubicBezTo>
                  <a:cubicBezTo>
                    <a:pt x="24153" y="31715"/>
                    <a:pt x="12774" y="24400"/>
                    <a:pt x="2208" y="1545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E7A3B6EC-7D1D-49DC-9B39-91248D55E0B9}"/>
                </a:ext>
              </a:extLst>
            </p:cNvPr>
            <p:cNvSpPr/>
            <p:nvPr/>
          </p:nvSpPr>
          <p:spPr>
            <a:xfrm flipV="1">
              <a:off x="7852752" y="3622197"/>
              <a:ext cx="11891" cy="29452"/>
            </a:xfrm>
            <a:custGeom>
              <a:avLst/>
              <a:gdLst>
                <a:gd name="connsiteX0" fmla="*/ -7906 w 11891"/>
                <a:gd name="connsiteY0" fmla="*/ 16834 h 29452"/>
                <a:gd name="connsiteX1" fmla="*/ -8719 w 11891"/>
                <a:gd name="connsiteY1" fmla="*/ -235 h 29452"/>
                <a:gd name="connsiteX2" fmla="*/ 222 w 11891"/>
                <a:gd name="connsiteY2" fmla="*/ 12770 h 29452"/>
                <a:gd name="connsiteX3" fmla="*/ -7906 w 11891"/>
                <a:gd name="connsiteY3" fmla="*/ 16834 h 2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1" h="29452">
                  <a:moveTo>
                    <a:pt x="-7906" y="16834"/>
                  </a:moveTo>
                  <a:cubicBezTo>
                    <a:pt x="-10345" y="9519"/>
                    <a:pt x="-10345" y="2203"/>
                    <a:pt x="-8719" y="-235"/>
                  </a:cubicBezTo>
                  <a:cubicBezTo>
                    <a:pt x="-6281" y="-2673"/>
                    <a:pt x="-2217" y="3016"/>
                    <a:pt x="222" y="12770"/>
                  </a:cubicBezTo>
                  <a:cubicBezTo>
                    <a:pt x="5098" y="31464"/>
                    <a:pt x="-591" y="34715"/>
                    <a:pt x="-7906" y="1683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18FC3D9B-EFE8-4B07-9E0F-531D2692134F}"/>
                </a:ext>
              </a:extLst>
            </p:cNvPr>
            <p:cNvSpPr/>
            <p:nvPr/>
          </p:nvSpPr>
          <p:spPr>
            <a:xfrm flipV="1">
              <a:off x="8048352" y="3646605"/>
              <a:ext cx="12033" cy="21446"/>
            </a:xfrm>
            <a:custGeom>
              <a:avLst/>
              <a:gdLst>
                <a:gd name="connsiteX0" fmla="*/ -7017 w 12033"/>
                <a:gd name="connsiteY0" fmla="*/ 12131 h 21446"/>
                <a:gd name="connsiteX1" fmla="*/ -8643 w 12033"/>
                <a:gd name="connsiteY1" fmla="*/ -61 h 21446"/>
                <a:gd name="connsiteX2" fmla="*/ -515 w 12033"/>
                <a:gd name="connsiteY2" fmla="*/ 8880 h 21446"/>
                <a:gd name="connsiteX3" fmla="*/ -7017 w 12033"/>
                <a:gd name="connsiteY3" fmla="*/ 12131 h 2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33" h="21446">
                  <a:moveTo>
                    <a:pt x="-7017" y="12131"/>
                  </a:moveTo>
                  <a:cubicBezTo>
                    <a:pt x="-10269" y="7254"/>
                    <a:pt x="-11081" y="2377"/>
                    <a:pt x="-8643" y="-61"/>
                  </a:cubicBezTo>
                  <a:cubicBezTo>
                    <a:pt x="-7017" y="-2499"/>
                    <a:pt x="-2953" y="1565"/>
                    <a:pt x="-515" y="8880"/>
                  </a:cubicBezTo>
                  <a:cubicBezTo>
                    <a:pt x="5175" y="22697"/>
                    <a:pt x="298" y="25136"/>
                    <a:pt x="-7017" y="1213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7" name="Freeform: Shape 426">
              <a:extLst>
                <a:ext uri="{FF2B5EF4-FFF2-40B4-BE49-F238E27FC236}">
                  <a16:creationId xmlns:a16="http://schemas.microsoft.com/office/drawing/2014/main" id="{93798460-9713-439D-BAEF-BA4D8DABD8F0}"/>
                </a:ext>
              </a:extLst>
            </p:cNvPr>
            <p:cNvSpPr/>
            <p:nvPr/>
          </p:nvSpPr>
          <p:spPr>
            <a:xfrm rot="5141480">
              <a:off x="6114349" y="1962488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CCDB6035-EF1C-4DB9-A3AC-9B0FA75F9349}"/>
                </a:ext>
              </a:extLst>
            </p:cNvPr>
            <p:cNvSpPr/>
            <p:nvPr/>
          </p:nvSpPr>
          <p:spPr>
            <a:xfrm rot="5141480">
              <a:off x="6307426" y="1810387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3D38A59-B9D6-4C8F-ABC2-F338353A324D}"/>
                </a:ext>
              </a:extLst>
            </p:cNvPr>
            <p:cNvSpPr/>
            <p:nvPr/>
          </p:nvSpPr>
          <p:spPr>
            <a:xfrm rot="5141480">
              <a:off x="6561694" y="1464602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E3115DC-58B5-4541-8520-2AEDE558FEAE}"/>
                </a:ext>
              </a:extLst>
            </p:cNvPr>
            <p:cNvSpPr/>
            <p:nvPr/>
          </p:nvSpPr>
          <p:spPr>
            <a:xfrm rot="5141480">
              <a:off x="6803383" y="1505412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14DF0E8A-B4AA-4D23-AE04-7A60627DC181}"/>
                </a:ext>
              </a:extLst>
            </p:cNvPr>
            <p:cNvSpPr/>
            <p:nvPr/>
          </p:nvSpPr>
          <p:spPr>
            <a:xfrm rot="5141480">
              <a:off x="6972083" y="1530688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599F4341-288A-4279-A87F-8B7D921CA8DA}"/>
                </a:ext>
              </a:extLst>
            </p:cNvPr>
            <p:cNvSpPr/>
            <p:nvPr/>
          </p:nvSpPr>
          <p:spPr>
            <a:xfrm rot="5141480">
              <a:off x="7394013" y="1833375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62231E8B-B516-458C-8E9D-C193EAC6DC64}"/>
                </a:ext>
              </a:extLst>
            </p:cNvPr>
            <p:cNvSpPr/>
            <p:nvPr/>
          </p:nvSpPr>
          <p:spPr>
            <a:xfrm rot="5141480">
              <a:off x="7692518" y="1693600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DA14F5D9-696C-4EA0-AB9C-3E6298221ACD}"/>
                </a:ext>
              </a:extLst>
            </p:cNvPr>
            <p:cNvSpPr/>
            <p:nvPr/>
          </p:nvSpPr>
          <p:spPr>
            <a:xfrm rot="5141480">
              <a:off x="8582872" y="1712967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46210E29-3B90-4521-BC06-449ED7371ACC}"/>
                </a:ext>
              </a:extLst>
            </p:cNvPr>
            <p:cNvSpPr/>
            <p:nvPr/>
          </p:nvSpPr>
          <p:spPr>
            <a:xfrm rot="5141480">
              <a:off x="8750142" y="1772182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A33A74EB-04E5-4D0A-8018-B70B0E31E61F}"/>
                </a:ext>
              </a:extLst>
            </p:cNvPr>
            <p:cNvSpPr/>
            <p:nvPr/>
          </p:nvSpPr>
          <p:spPr>
            <a:xfrm rot="5141480">
              <a:off x="8893628" y="1844699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80B6E152-63F6-4E0E-BC90-629EC7C4962B}"/>
                </a:ext>
              </a:extLst>
            </p:cNvPr>
            <p:cNvSpPr/>
            <p:nvPr/>
          </p:nvSpPr>
          <p:spPr>
            <a:xfrm rot="5141480">
              <a:off x="9313761" y="1533853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3" name="Freeform: Shape 542">
              <a:extLst>
                <a:ext uri="{FF2B5EF4-FFF2-40B4-BE49-F238E27FC236}">
                  <a16:creationId xmlns:a16="http://schemas.microsoft.com/office/drawing/2014/main" id="{4ED6F0BF-A1B3-4BFF-B000-226B438D7CD0}"/>
                </a:ext>
              </a:extLst>
            </p:cNvPr>
            <p:cNvSpPr/>
            <p:nvPr/>
          </p:nvSpPr>
          <p:spPr>
            <a:xfrm rot="5141480">
              <a:off x="9486174" y="1508334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4" name="Freeform: Shape 543">
              <a:extLst>
                <a:ext uri="{FF2B5EF4-FFF2-40B4-BE49-F238E27FC236}">
                  <a16:creationId xmlns:a16="http://schemas.microsoft.com/office/drawing/2014/main" id="{56F98338-CD99-4164-B00E-69743A07E3D9}"/>
                </a:ext>
              </a:extLst>
            </p:cNvPr>
            <p:cNvSpPr/>
            <p:nvPr/>
          </p:nvSpPr>
          <p:spPr>
            <a:xfrm rot="5141480">
              <a:off x="9720586" y="1475672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5" name="Freeform: Shape 544">
              <a:extLst>
                <a:ext uri="{FF2B5EF4-FFF2-40B4-BE49-F238E27FC236}">
                  <a16:creationId xmlns:a16="http://schemas.microsoft.com/office/drawing/2014/main" id="{DA15A8F2-6845-476B-A9AD-6612F28ABAF7}"/>
                </a:ext>
              </a:extLst>
            </p:cNvPr>
            <p:cNvSpPr/>
            <p:nvPr/>
          </p:nvSpPr>
          <p:spPr>
            <a:xfrm rot="5141480">
              <a:off x="9969348" y="1804353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6" name="Freeform: Shape 545">
              <a:extLst>
                <a:ext uri="{FF2B5EF4-FFF2-40B4-BE49-F238E27FC236}">
                  <a16:creationId xmlns:a16="http://schemas.microsoft.com/office/drawing/2014/main" id="{D2E6705D-4BA6-42B5-A9EF-9581E73BA750}"/>
                </a:ext>
              </a:extLst>
            </p:cNvPr>
            <p:cNvSpPr/>
            <p:nvPr/>
          </p:nvSpPr>
          <p:spPr>
            <a:xfrm rot="5141480">
              <a:off x="10153037" y="1956725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548" name="Graphic 547">
              <a:extLst>
                <a:ext uri="{FF2B5EF4-FFF2-40B4-BE49-F238E27FC236}">
                  <a16:creationId xmlns:a16="http://schemas.microsoft.com/office/drawing/2014/main" id="{57E6AC6A-82D0-40D6-B6CC-E49C029AA4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1378095">
              <a:off x="5891583" y="1918057"/>
              <a:ext cx="229583" cy="229583"/>
            </a:xfrm>
            <a:prstGeom prst="rect">
              <a:avLst/>
            </a:prstGeom>
          </p:spPr>
        </p:pic>
        <p:pic>
          <p:nvPicPr>
            <p:cNvPr id="549" name="Graphic 548">
              <a:extLst>
                <a:ext uri="{FF2B5EF4-FFF2-40B4-BE49-F238E27FC236}">
                  <a16:creationId xmlns:a16="http://schemas.microsoft.com/office/drawing/2014/main" id="{4EA79FD0-C59B-4BC4-BD1C-A694A8C049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930303">
              <a:off x="5915906" y="1673374"/>
              <a:ext cx="229583" cy="229583"/>
            </a:xfrm>
            <a:prstGeom prst="rect">
              <a:avLst/>
            </a:prstGeom>
          </p:spPr>
        </p:pic>
        <p:pic>
          <p:nvPicPr>
            <p:cNvPr id="550" name="Graphic 549">
              <a:extLst>
                <a:ext uri="{FF2B5EF4-FFF2-40B4-BE49-F238E27FC236}">
                  <a16:creationId xmlns:a16="http://schemas.microsoft.com/office/drawing/2014/main" id="{51E135D8-E95C-4BC9-BB5A-EDEC178C8B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3360597">
              <a:off x="6015063" y="1471959"/>
              <a:ext cx="229583" cy="229583"/>
            </a:xfrm>
            <a:prstGeom prst="rect">
              <a:avLst/>
            </a:prstGeom>
          </p:spPr>
        </p:pic>
        <p:pic>
          <p:nvPicPr>
            <p:cNvPr id="551" name="Graphic 550">
              <a:extLst>
                <a:ext uri="{FF2B5EF4-FFF2-40B4-BE49-F238E27FC236}">
                  <a16:creationId xmlns:a16="http://schemas.microsoft.com/office/drawing/2014/main" id="{898144DC-A0CC-428C-B89C-E74811509B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422524">
              <a:off x="6204736" y="1279992"/>
              <a:ext cx="229583" cy="229583"/>
            </a:xfrm>
            <a:prstGeom prst="rect">
              <a:avLst/>
            </a:prstGeom>
          </p:spPr>
        </p:pic>
        <p:pic>
          <p:nvPicPr>
            <p:cNvPr id="552" name="Graphic 551">
              <a:extLst>
                <a:ext uri="{FF2B5EF4-FFF2-40B4-BE49-F238E27FC236}">
                  <a16:creationId xmlns:a16="http://schemas.microsoft.com/office/drawing/2014/main" id="{391FC06D-52FA-4972-A043-4A0046EC7D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422524">
              <a:off x="6591439" y="919780"/>
              <a:ext cx="229583" cy="229583"/>
            </a:xfrm>
            <a:prstGeom prst="rect">
              <a:avLst/>
            </a:prstGeom>
          </p:spPr>
        </p:pic>
        <p:pic>
          <p:nvPicPr>
            <p:cNvPr id="553" name="Graphic 552">
              <a:extLst>
                <a:ext uri="{FF2B5EF4-FFF2-40B4-BE49-F238E27FC236}">
                  <a16:creationId xmlns:a16="http://schemas.microsoft.com/office/drawing/2014/main" id="{AE5594A4-6B0D-42D0-910C-D549059304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151973">
              <a:off x="7133940" y="925076"/>
              <a:ext cx="229583" cy="229583"/>
            </a:xfrm>
            <a:prstGeom prst="rect">
              <a:avLst/>
            </a:prstGeom>
          </p:spPr>
        </p:pic>
        <p:pic>
          <p:nvPicPr>
            <p:cNvPr id="554" name="Graphic 553">
              <a:extLst>
                <a:ext uri="{FF2B5EF4-FFF2-40B4-BE49-F238E27FC236}">
                  <a16:creationId xmlns:a16="http://schemas.microsoft.com/office/drawing/2014/main" id="{FA333A11-D99A-4605-AD1F-4DB1922344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384726">
              <a:off x="6980152" y="950544"/>
              <a:ext cx="229583" cy="229583"/>
            </a:xfrm>
            <a:prstGeom prst="rect">
              <a:avLst/>
            </a:prstGeom>
          </p:spPr>
        </p:pic>
        <p:pic>
          <p:nvPicPr>
            <p:cNvPr id="555" name="Graphic 554">
              <a:extLst>
                <a:ext uri="{FF2B5EF4-FFF2-40B4-BE49-F238E27FC236}">
                  <a16:creationId xmlns:a16="http://schemas.microsoft.com/office/drawing/2014/main" id="{DB894DDF-234A-4BE5-A68E-BCC67784FD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106884">
              <a:off x="6810430" y="1002593"/>
              <a:ext cx="229583" cy="229583"/>
            </a:xfrm>
            <a:prstGeom prst="rect">
              <a:avLst/>
            </a:prstGeom>
          </p:spPr>
        </p:pic>
        <p:pic>
          <p:nvPicPr>
            <p:cNvPr id="556" name="Graphic 555">
              <a:extLst>
                <a:ext uri="{FF2B5EF4-FFF2-40B4-BE49-F238E27FC236}">
                  <a16:creationId xmlns:a16="http://schemas.microsoft.com/office/drawing/2014/main" id="{81AE0CD2-091F-4BE2-B242-78D79120E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529769">
              <a:off x="6410598" y="1016029"/>
              <a:ext cx="229583" cy="229583"/>
            </a:xfrm>
            <a:prstGeom prst="rect">
              <a:avLst/>
            </a:prstGeom>
          </p:spPr>
        </p:pic>
        <p:pic>
          <p:nvPicPr>
            <p:cNvPr id="557" name="Graphic 556">
              <a:extLst>
                <a:ext uri="{FF2B5EF4-FFF2-40B4-BE49-F238E27FC236}">
                  <a16:creationId xmlns:a16="http://schemas.microsoft.com/office/drawing/2014/main" id="{C9DCD384-D0F9-43BE-9922-9A2195AB31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6502936" y="1245149"/>
              <a:ext cx="229583" cy="229583"/>
            </a:xfrm>
            <a:prstGeom prst="rect">
              <a:avLst/>
            </a:prstGeom>
          </p:spPr>
        </p:pic>
        <p:pic>
          <p:nvPicPr>
            <p:cNvPr id="558" name="Graphic 557">
              <a:extLst>
                <a:ext uri="{FF2B5EF4-FFF2-40B4-BE49-F238E27FC236}">
                  <a16:creationId xmlns:a16="http://schemas.microsoft.com/office/drawing/2014/main" id="{94376F7E-CD3E-487F-96B2-D00D34C193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132127">
              <a:off x="7515885" y="1285873"/>
              <a:ext cx="229583" cy="229583"/>
            </a:xfrm>
            <a:prstGeom prst="rect">
              <a:avLst/>
            </a:prstGeom>
          </p:spPr>
        </p:pic>
        <p:pic>
          <p:nvPicPr>
            <p:cNvPr id="559" name="Graphic 558">
              <a:extLst>
                <a:ext uri="{FF2B5EF4-FFF2-40B4-BE49-F238E27FC236}">
                  <a16:creationId xmlns:a16="http://schemas.microsoft.com/office/drawing/2014/main" id="{E4CC6D6D-426E-4500-B4F2-7E5C174368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623531">
              <a:off x="7441336" y="1445031"/>
              <a:ext cx="229583" cy="229583"/>
            </a:xfrm>
            <a:prstGeom prst="rect">
              <a:avLst/>
            </a:prstGeom>
          </p:spPr>
        </p:pic>
        <p:pic>
          <p:nvPicPr>
            <p:cNvPr id="560" name="Graphic 559">
              <a:extLst>
                <a:ext uri="{FF2B5EF4-FFF2-40B4-BE49-F238E27FC236}">
                  <a16:creationId xmlns:a16="http://schemas.microsoft.com/office/drawing/2014/main" id="{54379F3E-E15D-47A5-9672-1DFEFF9EBE4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969043">
              <a:off x="7198365" y="1462890"/>
              <a:ext cx="229583" cy="229583"/>
            </a:xfrm>
            <a:prstGeom prst="rect">
              <a:avLst/>
            </a:prstGeom>
          </p:spPr>
        </p:pic>
        <p:pic>
          <p:nvPicPr>
            <p:cNvPr id="562" name="Graphic 561">
              <a:extLst>
                <a:ext uri="{FF2B5EF4-FFF2-40B4-BE49-F238E27FC236}">
                  <a16:creationId xmlns:a16="http://schemas.microsoft.com/office/drawing/2014/main" id="{5FDE547D-F626-4652-85AA-71F3337108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2777">
              <a:off x="6997102" y="1776878"/>
              <a:ext cx="229583" cy="229583"/>
            </a:xfrm>
            <a:prstGeom prst="rect">
              <a:avLst/>
            </a:prstGeom>
          </p:spPr>
        </p:pic>
        <p:pic>
          <p:nvPicPr>
            <p:cNvPr id="563" name="Graphic 562">
              <a:extLst>
                <a:ext uri="{FF2B5EF4-FFF2-40B4-BE49-F238E27FC236}">
                  <a16:creationId xmlns:a16="http://schemas.microsoft.com/office/drawing/2014/main" id="{3B40D268-7D68-4DE0-B379-2C8BA66F45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481564">
              <a:off x="7178635" y="1862394"/>
              <a:ext cx="229583" cy="229583"/>
            </a:xfrm>
            <a:prstGeom prst="rect">
              <a:avLst/>
            </a:prstGeom>
          </p:spPr>
        </p:pic>
        <p:pic>
          <p:nvPicPr>
            <p:cNvPr id="561" name="Graphic 560">
              <a:extLst>
                <a:ext uri="{FF2B5EF4-FFF2-40B4-BE49-F238E27FC236}">
                  <a16:creationId xmlns:a16="http://schemas.microsoft.com/office/drawing/2014/main" id="{376023AB-DAF7-4BD7-884F-AF7203DD2B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2777">
              <a:off x="7128751" y="1633385"/>
              <a:ext cx="229583" cy="229583"/>
            </a:xfrm>
            <a:prstGeom prst="rect">
              <a:avLst/>
            </a:prstGeom>
          </p:spPr>
        </p:pic>
        <p:pic>
          <p:nvPicPr>
            <p:cNvPr id="564" name="Graphic 563">
              <a:extLst>
                <a:ext uri="{FF2B5EF4-FFF2-40B4-BE49-F238E27FC236}">
                  <a16:creationId xmlns:a16="http://schemas.microsoft.com/office/drawing/2014/main" id="{FA192A04-3AFA-41B8-9731-E48CF3F97B9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641320">
              <a:off x="8735021" y="1269011"/>
              <a:ext cx="229583" cy="229583"/>
            </a:xfrm>
            <a:prstGeom prst="rect">
              <a:avLst/>
            </a:prstGeom>
          </p:spPr>
        </p:pic>
        <p:pic>
          <p:nvPicPr>
            <p:cNvPr id="565" name="Graphic 564">
              <a:extLst>
                <a:ext uri="{FF2B5EF4-FFF2-40B4-BE49-F238E27FC236}">
                  <a16:creationId xmlns:a16="http://schemas.microsoft.com/office/drawing/2014/main" id="{02EC1747-540B-48D8-B772-B2867262CC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27304">
              <a:off x="8919932" y="1307874"/>
              <a:ext cx="229583" cy="229583"/>
            </a:xfrm>
            <a:prstGeom prst="rect">
              <a:avLst/>
            </a:prstGeom>
          </p:spPr>
        </p:pic>
        <p:pic>
          <p:nvPicPr>
            <p:cNvPr id="566" name="Graphic 565">
              <a:extLst>
                <a:ext uri="{FF2B5EF4-FFF2-40B4-BE49-F238E27FC236}">
                  <a16:creationId xmlns:a16="http://schemas.microsoft.com/office/drawing/2014/main" id="{D65B9C4D-7D2C-4CE1-8ECC-4A8C47FAFF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28815">
              <a:off x="8912900" y="1476560"/>
              <a:ext cx="229583" cy="229583"/>
            </a:xfrm>
            <a:prstGeom prst="rect">
              <a:avLst/>
            </a:prstGeom>
          </p:spPr>
        </p:pic>
        <p:pic>
          <p:nvPicPr>
            <p:cNvPr id="567" name="Graphic 566">
              <a:extLst>
                <a:ext uri="{FF2B5EF4-FFF2-40B4-BE49-F238E27FC236}">
                  <a16:creationId xmlns:a16="http://schemas.microsoft.com/office/drawing/2014/main" id="{6A918A1A-3458-4F4D-846B-D0242F49D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1410">
              <a:off x="9151367" y="1529047"/>
              <a:ext cx="229583" cy="229583"/>
            </a:xfrm>
            <a:prstGeom prst="rect">
              <a:avLst/>
            </a:prstGeom>
          </p:spPr>
        </p:pic>
        <p:pic>
          <p:nvPicPr>
            <p:cNvPr id="568" name="Graphic 567">
              <a:extLst>
                <a:ext uri="{FF2B5EF4-FFF2-40B4-BE49-F238E27FC236}">
                  <a16:creationId xmlns:a16="http://schemas.microsoft.com/office/drawing/2014/main" id="{4A31943F-A586-403E-A305-A2E813B212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057394">
              <a:off x="9274596" y="1797813"/>
              <a:ext cx="229583" cy="229583"/>
            </a:xfrm>
            <a:prstGeom prst="rect">
              <a:avLst/>
            </a:prstGeom>
          </p:spPr>
        </p:pic>
        <p:pic>
          <p:nvPicPr>
            <p:cNvPr id="569" name="Graphic 568">
              <a:extLst>
                <a:ext uri="{FF2B5EF4-FFF2-40B4-BE49-F238E27FC236}">
                  <a16:creationId xmlns:a16="http://schemas.microsoft.com/office/drawing/2014/main" id="{0202A846-AA85-489D-B217-8538D72EB1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82277" y="1097232"/>
              <a:ext cx="229583" cy="229583"/>
            </a:xfrm>
            <a:prstGeom prst="rect">
              <a:avLst/>
            </a:prstGeom>
          </p:spPr>
        </p:pic>
        <p:pic>
          <p:nvPicPr>
            <p:cNvPr id="570" name="Graphic 569">
              <a:extLst>
                <a:ext uri="{FF2B5EF4-FFF2-40B4-BE49-F238E27FC236}">
                  <a16:creationId xmlns:a16="http://schemas.microsoft.com/office/drawing/2014/main" id="{AD5A3EAE-78D6-4B99-9E23-B7B5413547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543652">
              <a:off x="9767689" y="926189"/>
              <a:ext cx="229583" cy="229583"/>
            </a:xfrm>
            <a:prstGeom prst="rect">
              <a:avLst/>
            </a:prstGeom>
          </p:spPr>
        </p:pic>
        <p:pic>
          <p:nvPicPr>
            <p:cNvPr id="571" name="Graphic 570">
              <a:extLst>
                <a:ext uri="{FF2B5EF4-FFF2-40B4-BE49-F238E27FC236}">
                  <a16:creationId xmlns:a16="http://schemas.microsoft.com/office/drawing/2014/main" id="{E8604346-42A9-4C17-8631-38D7DB05EF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54912">
              <a:off x="9840192" y="1034168"/>
              <a:ext cx="229583" cy="229583"/>
            </a:xfrm>
            <a:prstGeom prst="rect">
              <a:avLst/>
            </a:prstGeom>
          </p:spPr>
        </p:pic>
        <p:pic>
          <p:nvPicPr>
            <p:cNvPr id="572" name="Graphic 571">
              <a:extLst>
                <a:ext uri="{FF2B5EF4-FFF2-40B4-BE49-F238E27FC236}">
                  <a16:creationId xmlns:a16="http://schemas.microsoft.com/office/drawing/2014/main" id="{24B1C8E2-28F4-4155-83A2-66AE1F7A95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54912">
              <a:off x="9909995" y="1095223"/>
              <a:ext cx="229583" cy="229583"/>
            </a:xfrm>
            <a:prstGeom prst="rect">
              <a:avLst/>
            </a:prstGeom>
          </p:spPr>
        </p:pic>
        <p:pic>
          <p:nvPicPr>
            <p:cNvPr id="573" name="Graphic 572">
              <a:extLst>
                <a:ext uri="{FF2B5EF4-FFF2-40B4-BE49-F238E27FC236}">
                  <a16:creationId xmlns:a16="http://schemas.microsoft.com/office/drawing/2014/main" id="{C75EC33D-802E-478C-9C87-7987159776B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60153" y="1313187"/>
              <a:ext cx="229583" cy="229583"/>
            </a:xfrm>
            <a:prstGeom prst="rect">
              <a:avLst/>
            </a:prstGeom>
          </p:spPr>
        </p:pic>
        <p:pic>
          <p:nvPicPr>
            <p:cNvPr id="574" name="Graphic 573">
              <a:extLst>
                <a:ext uri="{FF2B5EF4-FFF2-40B4-BE49-F238E27FC236}">
                  <a16:creationId xmlns:a16="http://schemas.microsoft.com/office/drawing/2014/main" id="{A0E38ACE-4B09-4931-ACF3-6CAF92577A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12602">
              <a:off x="10319600" y="1421687"/>
              <a:ext cx="229583" cy="229583"/>
            </a:xfrm>
            <a:prstGeom prst="rect">
              <a:avLst/>
            </a:prstGeom>
          </p:spPr>
        </p:pic>
        <p:pic>
          <p:nvPicPr>
            <p:cNvPr id="575" name="Graphic 574">
              <a:extLst>
                <a:ext uri="{FF2B5EF4-FFF2-40B4-BE49-F238E27FC236}">
                  <a16:creationId xmlns:a16="http://schemas.microsoft.com/office/drawing/2014/main" id="{BE98AF91-0911-4A9C-AD70-9B128C73C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309312">
              <a:off x="10460994" y="1717199"/>
              <a:ext cx="229583" cy="229583"/>
            </a:xfrm>
            <a:prstGeom prst="rect">
              <a:avLst/>
            </a:prstGeom>
          </p:spPr>
        </p:pic>
        <p:pic>
          <p:nvPicPr>
            <p:cNvPr id="576" name="Graphic 575">
              <a:extLst>
                <a:ext uri="{FF2B5EF4-FFF2-40B4-BE49-F238E27FC236}">
                  <a16:creationId xmlns:a16="http://schemas.microsoft.com/office/drawing/2014/main" id="{12B1B5FC-75BA-42F6-B43E-D9CA487ED8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169424">
              <a:off x="10398495" y="1895245"/>
              <a:ext cx="229583" cy="229583"/>
            </a:xfrm>
            <a:prstGeom prst="rect">
              <a:avLst/>
            </a:prstGeom>
          </p:spPr>
        </p:pic>
        <p:pic>
          <p:nvPicPr>
            <p:cNvPr id="577" name="Graphic 576">
              <a:extLst>
                <a:ext uri="{FF2B5EF4-FFF2-40B4-BE49-F238E27FC236}">
                  <a16:creationId xmlns:a16="http://schemas.microsoft.com/office/drawing/2014/main" id="{F6809FDB-33F8-482E-B1FE-81F3536929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104306">
              <a:off x="9217145" y="955535"/>
              <a:ext cx="229583" cy="22958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4687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4" name="Group 473">
            <a:extLst>
              <a:ext uri="{FF2B5EF4-FFF2-40B4-BE49-F238E27FC236}">
                <a16:creationId xmlns:a16="http://schemas.microsoft.com/office/drawing/2014/main" id="{3F8AE329-66BC-44C9-B874-FFDE998AD30C}"/>
              </a:ext>
            </a:extLst>
          </p:cNvPr>
          <p:cNvGrpSpPr/>
          <p:nvPr/>
        </p:nvGrpSpPr>
        <p:grpSpPr>
          <a:xfrm>
            <a:off x="1271304" y="476250"/>
            <a:ext cx="9963410" cy="3402357"/>
            <a:chOff x="15154111" y="15767321"/>
            <a:chExt cx="9963410" cy="3402357"/>
          </a:xfrm>
        </p:grpSpPr>
        <p:pic>
          <p:nvPicPr>
            <p:cNvPr id="475" name="Segnaposto contenuto 11">
              <a:extLst>
                <a:ext uri="{FF2B5EF4-FFF2-40B4-BE49-F238E27FC236}">
                  <a16:creationId xmlns:a16="http://schemas.microsoft.com/office/drawing/2014/main" id="{0AE1E742-BE50-42C4-B02F-975D386EB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5154111" y="15767321"/>
              <a:ext cx="2888225" cy="2926080"/>
            </a:xfrm>
            <a:prstGeom prst="rect">
              <a:avLst/>
            </a:prstGeom>
          </p:spPr>
        </p:pic>
        <p:pic>
          <p:nvPicPr>
            <p:cNvPr id="476" name="Segnaposto contenuto 13">
              <a:extLst>
                <a:ext uri="{FF2B5EF4-FFF2-40B4-BE49-F238E27FC236}">
                  <a16:creationId xmlns:a16="http://schemas.microsoft.com/office/drawing/2014/main" id="{2342C99C-88DA-408E-B727-2BE9482BD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8774459" y="15767321"/>
              <a:ext cx="2830266" cy="2926080"/>
            </a:xfrm>
            <a:prstGeom prst="rect">
              <a:avLst/>
            </a:prstGeom>
          </p:spPr>
        </p:pic>
        <p:pic>
          <p:nvPicPr>
            <p:cNvPr id="477" name="Elemento grafico 26">
              <a:extLst>
                <a:ext uri="{FF2B5EF4-FFF2-40B4-BE49-F238E27FC236}">
                  <a16:creationId xmlns:a16="http://schemas.microsoft.com/office/drawing/2014/main" id="{35A02B79-512E-407D-9854-5FA67CB92B7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2303269" y="15767321"/>
              <a:ext cx="2814252" cy="2926080"/>
            </a:xfrm>
            <a:prstGeom prst="rect">
              <a:avLst/>
            </a:prstGeom>
          </p:spPr>
        </p:pic>
        <p:sp>
          <p:nvSpPr>
            <p:cNvPr id="478" name="TextBox 477">
              <a:extLst>
                <a:ext uri="{FF2B5EF4-FFF2-40B4-BE49-F238E27FC236}">
                  <a16:creationId xmlns:a16="http://schemas.microsoft.com/office/drawing/2014/main" id="{0778CADC-951D-426F-B096-27917209BC26}"/>
                </a:ext>
              </a:extLst>
            </p:cNvPr>
            <p:cNvSpPr txBox="1"/>
            <p:nvPr/>
          </p:nvSpPr>
          <p:spPr>
            <a:xfrm>
              <a:off x="15466343" y="18646458"/>
              <a:ext cx="226376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Soil moisture</a:t>
              </a:r>
            </a:p>
          </p:txBody>
        </p:sp>
        <p:sp>
          <p:nvSpPr>
            <p:cNvPr id="479" name="TextBox 478">
              <a:extLst>
                <a:ext uri="{FF2B5EF4-FFF2-40B4-BE49-F238E27FC236}">
                  <a16:creationId xmlns:a16="http://schemas.microsoft.com/office/drawing/2014/main" id="{05BBD73B-D01A-433A-B4DC-3089AAD64C58}"/>
                </a:ext>
              </a:extLst>
            </p:cNvPr>
            <p:cNvSpPr txBox="1"/>
            <p:nvPr/>
          </p:nvSpPr>
          <p:spPr>
            <a:xfrm>
              <a:off x="19177136" y="18646458"/>
              <a:ext cx="20249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Sensor grid</a:t>
              </a:r>
            </a:p>
          </p:txBody>
        </p:sp>
        <p:sp>
          <p:nvSpPr>
            <p:cNvPr id="480" name="TextBox 479">
              <a:extLst>
                <a:ext uri="{FF2B5EF4-FFF2-40B4-BE49-F238E27FC236}">
                  <a16:creationId xmlns:a16="http://schemas.microsoft.com/office/drawing/2014/main" id="{77EBA86D-895F-43D1-B35E-B90EF70F4492}"/>
                </a:ext>
              </a:extLst>
            </p:cNvPr>
            <p:cNvSpPr txBox="1"/>
            <p:nvPr/>
          </p:nvSpPr>
          <p:spPr>
            <a:xfrm>
              <a:off x="22778089" y="18646458"/>
              <a:ext cx="186461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Soil profile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484269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egnaposto contenuto 13">
            <a:extLst>
              <a:ext uri="{FF2B5EF4-FFF2-40B4-BE49-F238E27FC236}">
                <a16:creationId xmlns:a16="http://schemas.microsoft.com/office/drawing/2014/main" id="{53B9507C-833B-4051-B776-FF820BE0412C}"/>
              </a:ext>
            </a:extLst>
          </p:cNvPr>
          <p:cNvGrpSpPr/>
          <p:nvPr/>
        </p:nvGrpSpPr>
        <p:grpSpPr>
          <a:xfrm>
            <a:off x="3328618" y="3742756"/>
            <a:ext cx="1033272" cy="822960"/>
            <a:chOff x="25078153" y="20807139"/>
            <a:chExt cx="2811694" cy="2235406"/>
          </a:xfrm>
        </p:grpSpPr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87EC482-13E3-4059-BDBE-07C673B7BDB2}"/>
                </a:ext>
              </a:extLst>
            </p:cNvPr>
            <p:cNvSpPr/>
            <p:nvPr/>
          </p:nvSpPr>
          <p:spPr>
            <a:xfrm>
              <a:off x="25260152" y="20959384"/>
              <a:ext cx="185712" cy="181951"/>
            </a:xfrm>
            <a:custGeom>
              <a:avLst/>
              <a:gdLst>
                <a:gd name="connsiteX0" fmla="*/ -2023 w 185712"/>
                <a:gd name="connsiteY0" fmla="*/ 89958 h 181951"/>
                <a:gd name="connsiteX1" fmla="*/ 90833 w 185712"/>
                <a:gd name="connsiteY1" fmla="*/ -1018 h 181951"/>
                <a:gd name="connsiteX2" fmla="*/ 183690 w 185712"/>
                <a:gd name="connsiteY2" fmla="*/ 89958 h 181951"/>
                <a:gd name="connsiteX3" fmla="*/ 90833 w 185712"/>
                <a:gd name="connsiteY3" fmla="*/ 180934 h 181951"/>
                <a:gd name="connsiteX4" fmla="*/ -2023 w 185712"/>
                <a:gd name="connsiteY4" fmla="*/ 89958 h 18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12" h="181951">
                  <a:moveTo>
                    <a:pt x="-2023" y="89958"/>
                  </a:moveTo>
                  <a:cubicBezTo>
                    <a:pt x="-2023" y="39717"/>
                    <a:pt x="39539" y="-1018"/>
                    <a:pt x="90833" y="-1018"/>
                  </a:cubicBezTo>
                  <a:cubicBezTo>
                    <a:pt x="142128" y="-1018"/>
                    <a:pt x="183690" y="39717"/>
                    <a:pt x="183690" y="89958"/>
                  </a:cubicBezTo>
                  <a:cubicBezTo>
                    <a:pt x="183690" y="140199"/>
                    <a:pt x="142128" y="180934"/>
                    <a:pt x="90833" y="180934"/>
                  </a:cubicBezTo>
                  <a:cubicBezTo>
                    <a:pt x="39539" y="180934"/>
                    <a:pt x="-2023" y="140199"/>
                    <a:pt x="-2023" y="89958"/>
                  </a:cubicBezTo>
                  <a:close/>
                </a:path>
              </a:pathLst>
            </a:custGeom>
            <a:solidFill>
              <a:srgbClr val="4C7396"/>
            </a:solidFill>
            <a:ln w="17016" cap="flat">
              <a:solidFill>
                <a:srgbClr val="18171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53DBDE58-167D-47A4-B4A8-947E12689AAA}"/>
                </a:ext>
              </a:extLst>
            </p:cNvPr>
            <p:cNvSpPr/>
            <p:nvPr/>
          </p:nvSpPr>
          <p:spPr>
            <a:xfrm>
              <a:off x="26381858" y="20959384"/>
              <a:ext cx="181998" cy="181951"/>
            </a:xfrm>
            <a:custGeom>
              <a:avLst/>
              <a:gdLst>
                <a:gd name="connsiteX0" fmla="*/ -2023 w 181998"/>
                <a:gd name="connsiteY0" fmla="*/ 89958 h 181951"/>
                <a:gd name="connsiteX1" fmla="*/ 88976 w 181998"/>
                <a:gd name="connsiteY1" fmla="*/ -1018 h 181951"/>
                <a:gd name="connsiteX2" fmla="*/ 179976 w 181998"/>
                <a:gd name="connsiteY2" fmla="*/ 89958 h 181951"/>
                <a:gd name="connsiteX3" fmla="*/ 88976 w 181998"/>
                <a:gd name="connsiteY3" fmla="*/ 180934 h 181951"/>
                <a:gd name="connsiteX4" fmla="*/ -2023 w 181998"/>
                <a:gd name="connsiteY4" fmla="*/ 89958 h 18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98" h="181951">
                  <a:moveTo>
                    <a:pt x="-2023" y="89958"/>
                  </a:moveTo>
                  <a:cubicBezTo>
                    <a:pt x="-2023" y="39717"/>
                    <a:pt x="38722" y="-1018"/>
                    <a:pt x="88976" y="-1018"/>
                  </a:cubicBezTo>
                  <a:cubicBezTo>
                    <a:pt x="139230" y="-1018"/>
                    <a:pt x="179976" y="39717"/>
                    <a:pt x="179976" y="89958"/>
                  </a:cubicBezTo>
                  <a:cubicBezTo>
                    <a:pt x="179976" y="140199"/>
                    <a:pt x="139230" y="180934"/>
                    <a:pt x="88976" y="180934"/>
                  </a:cubicBezTo>
                  <a:cubicBezTo>
                    <a:pt x="38722" y="180934"/>
                    <a:pt x="-2023" y="140199"/>
                    <a:pt x="-2023" y="89958"/>
                  </a:cubicBezTo>
                  <a:close/>
                </a:path>
              </a:pathLst>
            </a:custGeom>
            <a:solidFill>
              <a:srgbClr val="DEEAF6"/>
            </a:solidFill>
            <a:ln w="17016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C0582EDF-60CB-428A-9743-CE168A85DA27}"/>
                </a:ext>
              </a:extLst>
            </p:cNvPr>
            <p:cNvSpPr/>
            <p:nvPr/>
          </p:nvSpPr>
          <p:spPr>
            <a:xfrm>
              <a:off x="27514708" y="20959384"/>
              <a:ext cx="181998" cy="181951"/>
            </a:xfrm>
            <a:custGeom>
              <a:avLst/>
              <a:gdLst>
                <a:gd name="connsiteX0" fmla="*/ -2023 w 181998"/>
                <a:gd name="connsiteY0" fmla="*/ 89958 h 181951"/>
                <a:gd name="connsiteX1" fmla="*/ 88976 w 181998"/>
                <a:gd name="connsiteY1" fmla="*/ -1018 h 181951"/>
                <a:gd name="connsiteX2" fmla="*/ 179976 w 181998"/>
                <a:gd name="connsiteY2" fmla="*/ 89958 h 181951"/>
                <a:gd name="connsiteX3" fmla="*/ 88976 w 181998"/>
                <a:gd name="connsiteY3" fmla="*/ 180934 h 181951"/>
                <a:gd name="connsiteX4" fmla="*/ -2023 w 181998"/>
                <a:gd name="connsiteY4" fmla="*/ 89958 h 18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98" h="181951">
                  <a:moveTo>
                    <a:pt x="-2023" y="89958"/>
                  </a:moveTo>
                  <a:cubicBezTo>
                    <a:pt x="-2023" y="39717"/>
                    <a:pt x="38722" y="-1018"/>
                    <a:pt x="88976" y="-1018"/>
                  </a:cubicBezTo>
                  <a:cubicBezTo>
                    <a:pt x="139230" y="-1018"/>
                    <a:pt x="179976" y="39717"/>
                    <a:pt x="179976" y="89958"/>
                  </a:cubicBezTo>
                  <a:cubicBezTo>
                    <a:pt x="179976" y="140199"/>
                    <a:pt x="139230" y="180934"/>
                    <a:pt x="88976" y="180934"/>
                  </a:cubicBezTo>
                  <a:cubicBezTo>
                    <a:pt x="38722" y="180934"/>
                    <a:pt x="-2023" y="140199"/>
                    <a:pt x="-2023" y="89958"/>
                  </a:cubicBezTo>
                  <a:close/>
                </a:path>
              </a:pathLst>
            </a:custGeom>
            <a:solidFill>
              <a:srgbClr val="CC6065"/>
            </a:solidFill>
            <a:ln w="17016" cap="flat">
              <a:solidFill>
                <a:srgbClr val="18171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91AC649-F7E9-4C49-BBA4-C2EC40C25A8B}"/>
                </a:ext>
              </a:extLst>
            </p:cNvPr>
            <p:cNvSpPr/>
            <p:nvPr/>
          </p:nvSpPr>
          <p:spPr>
            <a:xfrm>
              <a:off x="25260152" y="21839436"/>
              <a:ext cx="185712" cy="181951"/>
            </a:xfrm>
            <a:custGeom>
              <a:avLst/>
              <a:gdLst>
                <a:gd name="connsiteX0" fmla="*/ -2023 w 185712"/>
                <a:gd name="connsiteY0" fmla="*/ 89958 h 181951"/>
                <a:gd name="connsiteX1" fmla="*/ 90833 w 185712"/>
                <a:gd name="connsiteY1" fmla="*/ -1018 h 181951"/>
                <a:gd name="connsiteX2" fmla="*/ 183690 w 185712"/>
                <a:gd name="connsiteY2" fmla="*/ 89958 h 181951"/>
                <a:gd name="connsiteX3" fmla="*/ 90833 w 185712"/>
                <a:gd name="connsiteY3" fmla="*/ 180934 h 181951"/>
                <a:gd name="connsiteX4" fmla="*/ -2023 w 185712"/>
                <a:gd name="connsiteY4" fmla="*/ 89958 h 18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5712" h="181951">
                  <a:moveTo>
                    <a:pt x="-2023" y="89958"/>
                  </a:moveTo>
                  <a:cubicBezTo>
                    <a:pt x="-2023" y="39717"/>
                    <a:pt x="39539" y="-1018"/>
                    <a:pt x="90833" y="-1018"/>
                  </a:cubicBezTo>
                  <a:cubicBezTo>
                    <a:pt x="142128" y="-1018"/>
                    <a:pt x="183690" y="39717"/>
                    <a:pt x="183690" y="89958"/>
                  </a:cubicBezTo>
                  <a:cubicBezTo>
                    <a:pt x="183690" y="140199"/>
                    <a:pt x="142128" y="180934"/>
                    <a:pt x="90833" y="180934"/>
                  </a:cubicBezTo>
                  <a:cubicBezTo>
                    <a:pt x="39539" y="180934"/>
                    <a:pt x="-2023" y="140199"/>
                    <a:pt x="-2023" y="89958"/>
                  </a:cubicBezTo>
                  <a:close/>
                </a:path>
              </a:pathLst>
            </a:custGeom>
            <a:solidFill>
              <a:srgbClr val="DEEAF6"/>
            </a:solidFill>
            <a:ln w="17016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51F1B69F-03F0-429A-8081-2D087A366FED}"/>
                </a:ext>
              </a:extLst>
            </p:cNvPr>
            <p:cNvSpPr/>
            <p:nvPr/>
          </p:nvSpPr>
          <p:spPr>
            <a:xfrm>
              <a:off x="26381858" y="21839436"/>
              <a:ext cx="181998" cy="181951"/>
            </a:xfrm>
            <a:custGeom>
              <a:avLst/>
              <a:gdLst>
                <a:gd name="connsiteX0" fmla="*/ -2023 w 181998"/>
                <a:gd name="connsiteY0" fmla="*/ 89958 h 181951"/>
                <a:gd name="connsiteX1" fmla="*/ 88976 w 181998"/>
                <a:gd name="connsiteY1" fmla="*/ -1018 h 181951"/>
                <a:gd name="connsiteX2" fmla="*/ 179976 w 181998"/>
                <a:gd name="connsiteY2" fmla="*/ 89958 h 181951"/>
                <a:gd name="connsiteX3" fmla="*/ 88976 w 181998"/>
                <a:gd name="connsiteY3" fmla="*/ 180934 h 181951"/>
                <a:gd name="connsiteX4" fmla="*/ -2023 w 181998"/>
                <a:gd name="connsiteY4" fmla="*/ 89958 h 18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98" h="181951">
                  <a:moveTo>
                    <a:pt x="-2023" y="89958"/>
                  </a:moveTo>
                  <a:cubicBezTo>
                    <a:pt x="-2023" y="39717"/>
                    <a:pt x="38722" y="-1018"/>
                    <a:pt x="88976" y="-1018"/>
                  </a:cubicBezTo>
                  <a:cubicBezTo>
                    <a:pt x="139230" y="-1018"/>
                    <a:pt x="179976" y="39717"/>
                    <a:pt x="179976" y="89958"/>
                  </a:cubicBezTo>
                  <a:cubicBezTo>
                    <a:pt x="179976" y="140199"/>
                    <a:pt x="139230" y="180934"/>
                    <a:pt x="88976" y="180934"/>
                  </a:cubicBezTo>
                  <a:cubicBezTo>
                    <a:pt x="38722" y="180934"/>
                    <a:pt x="-2023" y="140199"/>
                    <a:pt x="-2023" y="89958"/>
                  </a:cubicBezTo>
                  <a:close/>
                </a:path>
              </a:pathLst>
            </a:custGeom>
            <a:solidFill>
              <a:srgbClr val="D7B2BB"/>
            </a:solidFill>
            <a:ln w="17016" cap="flat">
              <a:solidFill>
                <a:srgbClr val="00000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F73D2359-4BF1-4124-A24A-E190994B0BA1}"/>
                </a:ext>
              </a:extLst>
            </p:cNvPr>
            <p:cNvSpPr/>
            <p:nvPr/>
          </p:nvSpPr>
          <p:spPr>
            <a:xfrm>
              <a:off x="27514708" y="21839436"/>
              <a:ext cx="181998" cy="181951"/>
            </a:xfrm>
            <a:custGeom>
              <a:avLst/>
              <a:gdLst>
                <a:gd name="connsiteX0" fmla="*/ -2023 w 181998"/>
                <a:gd name="connsiteY0" fmla="*/ 89958 h 181951"/>
                <a:gd name="connsiteX1" fmla="*/ 88976 w 181998"/>
                <a:gd name="connsiteY1" fmla="*/ -1018 h 181951"/>
                <a:gd name="connsiteX2" fmla="*/ 179976 w 181998"/>
                <a:gd name="connsiteY2" fmla="*/ 89958 h 181951"/>
                <a:gd name="connsiteX3" fmla="*/ 88976 w 181998"/>
                <a:gd name="connsiteY3" fmla="*/ 180934 h 181951"/>
                <a:gd name="connsiteX4" fmla="*/ -2023 w 181998"/>
                <a:gd name="connsiteY4" fmla="*/ 89958 h 18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98" h="181951">
                  <a:moveTo>
                    <a:pt x="-2023" y="89958"/>
                  </a:moveTo>
                  <a:cubicBezTo>
                    <a:pt x="-2023" y="39717"/>
                    <a:pt x="38722" y="-1018"/>
                    <a:pt x="88976" y="-1018"/>
                  </a:cubicBezTo>
                  <a:cubicBezTo>
                    <a:pt x="139230" y="-1018"/>
                    <a:pt x="179976" y="39717"/>
                    <a:pt x="179976" y="89958"/>
                  </a:cubicBezTo>
                  <a:cubicBezTo>
                    <a:pt x="179976" y="140199"/>
                    <a:pt x="139230" y="180934"/>
                    <a:pt x="88976" y="180934"/>
                  </a:cubicBezTo>
                  <a:cubicBezTo>
                    <a:pt x="38722" y="180934"/>
                    <a:pt x="-2023" y="140199"/>
                    <a:pt x="-2023" y="89958"/>
                  </a:cubicBezTo>
                  <a:close/>
                </a:path>
              </a:pathLst>
            </a:custGeom>
            <a:solidFill>
              <a:srgbClr val="CA5054"/>
            </a:solidFill>
            <a:ln w="17016" cap="flat">
              <a:solidFill>
                <a:srgbClr val="18171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64345662-57D5-4AF7-9649-C0D03A492EB9}"/>
                </a:ext>
              </a:extLst>
            </p:cNvPr>
            <p:cNvSpPr/>
            <p:nvPr/>
          </p:nvSpPr>
          <p:spPr>
            <a:xfrm>
              <a:off x="26381858" y="22726915"/>
              <a:ext cx="181998" cy="181951"/>
            </a:xfrm>
            <a:custGeom>
              <a:avLst/>
              <a:gdLst>
                <a:gd name="connsiteX0" fmla="*/ -2023 w 181998"/>
                <a:gd name="connsiteY0" fmla="*/ 89958 h 181951"/>
                <a:gd name="connsiteX1" fmla="*/ 88976 w 181998"/>
                <a:gd name="connsiteY1" fmla="*/ -1018 h 181951"/>
                <a:gd name="connsiteX2" fmla="*/ 179976 w 181998"/>
                <a:gd name="connsiteY2" fmla="*/ 89958 h 181951"/>
                <a:gd name="connsiteX3" fmla="*/ 88976 w 181998"/>
                <a:gd name="connsiteY3" fmla="*/ 180934 h 181951"/>
                <a:gd name="connsiteX4" fmla="*/ -2023 w 181998"/>
                <a:gd name="connsiteY4" fmla="*/ 89958 h 18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98" h="181951">
                  <a:moveTo>
                    <a:pt x="-2023" y="89958"/>
                  </a:moveTo>
                  <a:cubicBezTo>
                    <a:pt x="-2023" y="39717"/>
                    <a:pt x="38722" y="-1018"/>
                    <a:pt x="88976" y="-1018"/>
                  </a:cubicBezTo>
                  <a:cubicBezTo>
                    <a:pt x="139230" y="-1018"/>
                    <a:pt x="179976" y="39717"/>
                    <a:pt x="179976" y="89958"/>
                  </a:cubicBezTo>
                  <a:cubicBezTo>
                    <a:pt x="179976" y="140199"/>
                    <a:pt x="139230" y="180934"/>
                    <a:pt x="88976" y="180934"/>
                  </a:cubicBezTo>
                  <a:cubicBezTo>
                    <a:pt x="38722" y="180934"/>
                    <a:pt x="-2023" y="140199"/>
                    <a:pt x="-2023" y="89958"/>
                  </a:cubicBezTo>
                  <a:close/>
                </a:path>
              </a:pathLst>
            </a:custGeom>
            <a:solidFill>
              <a:srgbClr val="CF757B"/>
            </a:solidFill>
            <a:ln w="17016" cap="flat">
              <a:solidFill>
                <a:srgbClr val="18171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735E42E7-D666-421B-9E76-9E57432EC870}"/>
                </a:ext>
              </a:extLst>
            </p:cNvPr>
            <p:cNvSpPr/>
            <p:nvPr/>
          </p:nvSpPr>
          <p:spPr>
            <a:xfrm>
              <a:off x="27514708" y="22726915"/>
              <a:ext cx="181998" cy="181951"/>
            </a:xfrm>
            <a:custGeom>
              <a:avLst/>
              <a:gdLst>
                <a:gd name="connsiteX0" fmla="*/ -2023 w 181998"/>
                <a:gd name="connsiteY0" fmla="*/ 89958 h 181951"/>
                <a:gd name="connsiteX1" fmla="*/ 88976 w 181998"/>
                <a:gd name="connsiteY1" fmla="*/ -1018 h 181951"/>
                <a:gd name="connsiteX2" fmla="*/ 179976 w 181998"/>
                <a:gd name="connsiteY2" fmla="*/ 89958 h 181951"/>
                <a:gd name="connsiteX3" fmla="*/ 88976 w 181998"/>
                <a:gd name="connsiteY3" fmla="*/ 180934 h 181951"/>
                <a:gd name="connsiteX4" fmla="*/ -2023 w 181998"/>
                <a:gd name="connsiteY4" fmla="*/ 89958 h 1819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98" h="181951">
                  <a:moveTo>
                    <a:pt x="-2023" y="89958"/>
                  </a:moveTo>
                  <a:cubicBezTo>
                    <a:pt x="-2023" y="39717"/>
                    <a:pt x="38722" y="-1018"/>
                    <a:pt x="88976" y="-1018"/>
                  </a:cubicBezTo>
                  <a:cubicBezTo>
                    <a:pt x="139230" y="-1018"/>
                    <a:pt x="179976" y="39717"/>
                    <a:pt x="179976" y="89958"/>
                  </a:cubicBezTo>
                  <a:cubicBezTo>
                    <a:pt x="179976" y="140199"/>
                    <a:pt x="139230" y="180934"/>
                    <a:pt x="88976" y="180934"/>
                  </a:cubicBezTo>
                  <a:cubicBezTo>
                    <a:pt x="38722" y="180934"/>
                    <a:pt x="-2023" y="140199"/>
                    <a:pt x="-2023" y="89958"/>
                  </a:cubicBezTo>
                  <a:close/>
                </a:path>
              </a:pathLst>
            </a:custGeom>
            <a:solidFill>
              <a:srgbClr val="C41C1E"/>
            </a:solidFill>
            <a:ln w="17016" cap="flat">
              <a:solidFill>
                <a:srgbClr val="18171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078BA97C-0308-4C3B-B3FD-81FDD76444E6}"/>
                </a:ext>
              </a:extLst>
            </p:cNvPr>
            <p:cNvSpPr/>
            <p:nvPr/>
          </p:nvSpPr>
          <p:spPr>
            <a:xfrm>
              <a:off x="25078153" y="20807139"/>
              <a:ext cx="560853" cy="445595"/>
            </a:xfrm>
            <a:custGeom>
              <a:avLst/>
              <a:gdLst>
                <a:gd name="connsiteX0" fmla="*/ -2023 w 560853"/>
                <a:gd name="connsiteY0" fmla="*/ -1018 h 445595"/>
                <a:gd name="connsiteX1" fmla="*/ 558830 w 560853"/>
                <a:gd name="connsiteY1" fmla="*/ -1018 h 445595"/>
                <a:gd name="connsiteX2" fmla="*/ 558830 w 560853"/>
                <a:gd name="connsiteY2" fmla="*/ 444578 h 445595"/>
                <a:gd name="connsiteX3" fmla="*/ -2023 w 560853"/>
                <a:gd name="connsiteY3" fmla="*/ 444578 h 44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853" h="445595">
                  <a:moveTo>
                    <a:pt x="-2023" y="-1018"/>
                  </a:moveTo>
                  <a:lnTo>
                    <a:pt x="558830" y="-1018"/>
                  </a:lnTo>
                  <a:lnTo>
                    <a:pt x="558830" y="444578"/>
                  </a:lnTo>
                  <a:lnTo>
                    <a:pt x="-2023" y="444578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A5F43AF9-D545-4ABC-BA13-FEF0240C10A5}"/>
                </a:ext>
              </a:extLst>
            </p:cNvPr>
            <p:cNvSpPr/>
            <p:nvPr/>
          </p:nvSpPr>
          <p:spPr>
            <a:xfrm>
              <a:off x="26207288" y="20807139"/>
              <a:ext cx="560853" cy="445595"/>
            </a:xfrm>
            <a:custGeom>
              <a:avLst/>
              <a:gdLst>
                <a:gd name="connsiteX0" fmla="*/ -2023 w 560853"/>
                <a:gd name="connsiteY0" fmla="*/ -1018 h 445595"/>
                <a:gd name="connsiteX1" fmla="*/ 558830 w 560853"/>
                <a:gd name="connsiteY1" fmla="*/ -1018 h 445595"/>
                <a:gd name="connsiteX2" fmla="*/ 558830 w 560853"/>
                <a:gd name="connsiteY2" fmla="*/ 444578 h 445595"/>
                <a:gd name="connsiteX3" fmla="*/ -2023 w 560853"/>
                <a:gd name="connsiteY3" fmla="*/ 444578 h 44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853" h="445595">
                  <a:moveTo>
                    <a:pt x="-2023" y="-1018"/>
                  </a:moveTo>
                  <a:lnTo>
                    <a:pt x="558830" y="-1018"/>
                  </a:lnTo>
                  <a:lnTo>
                    <a:pt x="558830" y="444578"/>
                  </a:lnTo>
                  <a:lnTo>
                    <a:pt x="-2023" y="444578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685F3E6F-90D6-4F1A-A627-5092DCF8D518}"/>
                </a:ext>
              </a:extLst>
            </p:cNvPr>
            <p:cNvSpPr/>
            <p:nvPr/>
          </p:nvSpPr>
          <p:spPr>
            <a:xfrm>
              <a:off x="27325280" y="20807139"/>
              <a:ext cx="564567" cy="445595"/>
            </a:xfrm>
            <a:custGeom>
              <a:avLst/>
              <a:gdLst>
                <a:gd name="connsiteX0" fmla="*/ -2023 w 564567"/>
                <a:gd name="connsiteY0" fmla="*/ -1018 h 445595"/>
                <a:gd name="connsiteX1" fmla="*/ 562545 w 564567"/>
                <a:gd name="connsiteY1" fmla="*/ -1018 h 445595"/>
                <a:gd name="connsiteX2" fmla="*/ 562545 w 564567"/>
                <a:gd name="connsiteY2" fmla="*/ 444578 h 445595"/>
                <a:gd name="connsiteX3" fmla="*/ -2023 w 564567"/>
                <a:gd name="connsiteY3" fmla="*/ 444578 h 44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67" h="445595">
                  <a:moveTo>
                    <a:pt x="-2023" y="-1018"/>
                  </a:moveTo>
                  <a:lnTo>
                    <a:pt x="562545" y="-1018"/>
                  </a:lnTo>
                  <a:lnTo>
                    <a:pt x="562545" y="444578"/>
                  </a:lnTo>
                  <a:lnTo>
                    <a:pt x="-2023" y="444578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C1B03B32-F2A2-4316-A603-0DE898CC67D2}"/>
                </a:ext>
              </a:extLst>
            </p:cNvPr>
            <p:cNvSpPr/>
            <p:nvPr/>
          </p:nvSpPr>
          <p:spPr>
            <a:xfrm>
              <a:off x="25078153" y="22593236"/>
              <a:ext cx="560853" cy="449309"/>
            </a:xfrm>
            <a:custGeom>
              <a:avLst/>
              <a:gdLst>
                <a:gd name="connsiteX0" fmla="*/ -2023 w 560853"/>
                <a:gd name="connsiteY0" fmla="*/ -1018 h 449309"/>
                <a:gd name="connsiteX1" fmla="*/ 558830 w 560853"/>
                <a:gd name="connsiteY1" fmla="*/ -1018 h 449309"/>
                <a:gd name="connsiteX2" fmla="*/ 558830 w 560853"/>
                <a:gd name="connsiteY2" fmla="*/ 448291 h 449309"/>
                <a:gd name="connsiteX3" fmla="*/ -2023 w 560853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853" h="449309">
                  <a:moveTo>
                    <a:pt x="-2023" y="-1018"/>
                  </a:moveTo>
                  <a:lnTo>
                    <a:pt x="558830" y="-1018"/>
                  </a:lnTo>
                  <a:lnTo>
                    <a:pt x="558830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14BE2238-665D-452C-9DA9-27C48E4B7DAB}"/>
                </a:ext>
              </a:extLst>
            </p:cNvPr>
            <p:cNvSpPr/>
            <p:nvPr/>
          </p:nvSpPr>
          <p:spPr>
            <a:xfrm>
              <a:off x="26207288" y="22593236"/>
              <a:ext cx="560853" cy="449309"/>
            </a:xfrm>
            <a:custGeom>
              <a:avLst/>
              <a:gdLst>
                <a:gd name="connsiteX0" fmla="*/ -2023 w 560853"/>
                <a:gd name="connsiteY0" fmla="*/ -1018 h 449309"/>
                <a:gd name="connsiteX1" fmla="*/ 558830 w 560853"/>
                <a:gd name="connsiteY1" fmla="*/ -1018 h 449309"/>
                <a:gd name="connsiteX2" fmla="*/ 558830 w 560853"/>
                <a:gd name="connsiteY2" fmla="*/ 448291 h 449309"/>
                <a:gd name="connsiteX3" fmla="*/ -2023 w 560853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853" h="449309">
                  <a:moveTo>
                    <a:pt x="-2023" y="-1018"/>
                  </a:moveTo>
                  <a:lnTo>
                    <a:pt x="558830" y="-1018"/>
                  </a:lnTo>
                  <a:lnTo>
                    <a:pt x="558830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1DA6972B-D246-4E20-BDE7-61C2116D9619}"/>
                </a:ext>
              </a:extLst>
            </p:cNvPr>
            <p:cNvSpPr/>
            <p:nvPr/>
          </p:nvSpPr>
          <p:spPr>
            <a:xfrm>
              <a:off x="27325280" y="22593236"/>
              <a:ext cx="564567" cy="449309"/>
            </a:xfrm>
            <a:custGeom>
              <a:avLst/>
              <a:gdLst>
                <a:gd name="connsiteX0" fmla="*/ -2023 w 564567"/>
                <a:gd name="connsiteY0" fmla="*/ -1018 h 449309"/>
                <a:gd name="connsiteX1" fmla="*/ 562545 w 564567"/>
                <a:gd name="connsiteY1" fmla="*/ -1018 h 449309"/>
                <a:gd name="connsiteX2" fmla="*/ 562545 w 564567"/>
                <a:gd name="connsiteY2" fmla="*/ 448291 h 449309"/>
                <a:gd name="connsiteX3" fmla="*/ -2023 w 564567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67" h="449309">
                  <a:moveTo>
                    <a:pt x="-2023" y="-1018"/>
                  </a:moveTo>
                  <a:lnTo>
                    <a:pt x="562545" y="-1018"/>
                  </a:lnTo>
                  <a:lnTo>
                    <a:pt x="562545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D0F6A19B-E735-4B91-A6F6-FAB75DB6C801}"/>
                </a:ext>
              </a:extLst>
            </p:cNvPr>
            <p:cNvSpPr/>
            <p:nvPr/>
          </p:nvSpPr>
          <p:spPr>
            <a:xfrm>
              <a:off x="25078153" y="21690904"/>
              <a:ext cx="560853" cy="449309"/>
            </a:xfrm>
            <a:custGeom>
              <a:avLst/>
              <a:gdLst>
                <a:gd name="connsiteX0" fmla="*/ -2023 w 560853"/>
                <a:gd name="connsiteY0" fmla="*/ -1018 h 449309"/>
                <a:gd name="connsiteX1" fmla="*/ 558830 w 560853"/>
                <a:gd name="connsiteY1" fmla="*/ -1018 h 449309"/>
                <a:gd name="connsiteX2" fmla="*/ 558830 w 560853"/>
                <a:gd name="connsiteY2" fmla="*/ 448291 h 449309"/>
                <a:gd name="connsiteX3" fmla="*/ -2023 w 560853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853" h="449309">
                  <a:moveTo>
                    <a:pt x="-2023" y="-1018"/>
                  </a:moveTo>
                  <a:lnTo>
                    <a:pt x="558830" y="-1018"/>
                  </a:lnTo>
                  <a:lnTo>
                    <a:pt x="558830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B66B20C4-5B52-4EFF-BA61-378F410C4421}"/>
                </a:ext>
              </a:extLst>
            </p:cNvPr>
            <p:cNvSpPr/>
            <p:nvPr/>
          </p:nvSpPr>
          <p:spPr>
            <a:xfrm>
              <a:off x="26207288" y="21690904"/>
              <a:ext cx="560853" cy="449309"/>
            </a:xfrm>
            <a:custGeom>
              <a:avLst/>
              <a:gdLst>
                <a:gd name="connsiteX0" fmla="*/ -2023 w 560853"/>
                <a:gd name="connsiteY0" fmla="*/ -1018 h 449309"/>
                <a:gd name="connsiteX1" fmla="*/ 558830 w 560853"/>
                <a:gd name="connsiteY1" fmla="*/ -1018 h 449309"/>
                <a:gd name="connsiteX2" fmla="*/ 558830 w 560853"/>
                <a:gd name="connsiteY2" fmla="*/ 448291 h 449309"/>
                <a:gd name="connsiteX3" fmla="*/ -2023 w 560853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853" h="449309">
                  <a:moveTo>
                    <a:pt x="-2023" y="-1018"/>
                  </a:moveTo>
                  <a:lnTo>
                    <a:pt x="558830" y="-1018"/>
                  </a:lnTo>
                  <a:lnTo>
                    <a:pt x="558830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6A040AFD-8A49-4D4D-A0B4-95846C3A97B5}"/>
                </a:ext>
              </a:extLst>
            </p:cNvPr>
            <p:cNvSpPr/>
            <p:nvPr/>
          </p:nvSpPr>
          <p:spPr>
            <a:xfrm>
              <a:off x="27325280" y="21690904"/>
              <a:ext cx="564567" cy="449309"/>
            </a:xfrm>
            <a:custGeom>
              <a:avLst/>
              <a:gdLst>
                <a:gd name="connsiteX0" fmla="*/ -2023 w 564567"/>
                <a:gd name="connsiteY0" fmla="*/ -1018 h 449309"/>
                <a:gd name="connsiteX1" fmla="*/ 562545 w 564567"/>
                <a:gd name="connsiteY1" fmla="*/ -1018 h 449309"/>
                <a:gd name="connsiteX2" fmla="*/ 562545 w 564567"/>
                <a:gd name="connsiteY2" fmla="*/ 448291 h 449309"/>
                <a:gd name="connsiteX3" fmla="*/ -2023 w 564567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67" h="449309">
                  <a:moveTo>
                    <a:pt x="-2023" y="-1018"/>
                  </a:moveTo>
                  <a:lnTo>
                    <a:pt x="562545" y="-1018"/>
                  </a:lnTo>
                  <a:lnTo>
                    <a:pt x="562545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C1CAA85A-F2E1-44C7-8E04-F1CA42BB7BF2}"/>
                </a:ext>
              </a:extLst>
            </p:cNvPr>
            <p:cNvSpPr/>
            <p:nvPr/>
          </p:nvSpPr>
          <p:spPr>
            <a:xfrm>
              <a:off x="25646435" y="20807139"/>
              <a:ext cx="564567" cy="445595"/>
            </a:xfrm>
            <a:custGeom>
              <a:avLst/>
              <a:gdLst>
                <a:gd name="connsiteX0" fmla="*/ -2023 w 564567"/>
                <a:gd name="connsiteY0" fmla="*/ -1018 h 445595"/>
                <a:gd name="connsiteX1" fmla="*/ 562545 w 564567"/>
                <a:gd name="connsiteY1" fmla="*/ -1018 h 445595"/>
                <a:gd name="connsiteX2" fmla="*/ 562545 w 564567"/>
                <a:gd name="connsiteY2" fmla="*/ 444578 h 445595"/>
                <a:gd name="connsiteX3" fmla="*/ -2023 w 564567"/>
                <a:gd name="connsiteY3" fmla="*/ 444578 h 44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67" h="445595">
                  <a:moveTo>
                    <a:pt x="-2023" y="-1018"/>
                  </a:moveTo>
                  <a:lnTo>
                    <a:pt x="562545" y="-1018"/>
                  </a:lnTo>
                  <a:lnTo>
                    <a:pt x="562545" y="444578"/>
                  </a:lnTo>
                  <a:lnTo>
                    <a:pt x="-2023" y="444578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A22EDB89-C49B-4B92-9F86-A47B309FF947}"/>
                </a:ext>
              </a:extLst>
            </p:cNvPr>
            <p:cNvSpPr/>
            <p:nvPr/>
          </p:nvSpPr>
          <p:spPr>
            <a:xfrm>
              <a:off x="26768141" y="20807139"/>
              <a:ext cx="564567" cy="445595"/>
            </a:xfrm>
            <a:custGeom>
              <a:avLst/>
              <a:gdLst>
                <a:gd name="connsiteX0" fmla="*/ -2023 w 564567"/>
                <a:gd name="connsiteY0" fmla="*/ -1018 h 445595"/>
                <a:gd name="connsiteX1" fmla="*/ 562545 w 564567"/>
                <a:gd name="connsiteY1" fmla="*/ -1018 h 445595"/>
                <a:gd name="connsiteX2" fmla="*/ 562545 w 564567"/>
                <a:gd name="connsiteY2" fmla="*/ 444578 h 445595"/>
                <a:gd name="connsiteX3" fmla="*/ -2023 w 564567"/>
                <a:gd name="connsiteY3" fmla="*/ 444578 h 4455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67" h="445595">
                  <a:moveTo>
                    <a:pt x="-2023" y="-1018"/>
                  </a:moveTo>
                  <a:lnTo>
                    <a:pt x="562545" y="-1018"/>
                  </a:lnTo>
                  <a:lnTo>
                    <a:pt x="562545" y="444578"/>
                  </a:lnTo>
                  <a:lnTo>
                    <a:pt x="-2023" y="444578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35DCFAFA-8A0B-4A72-AD85-F551D0CF3D7C}"/>
                </a:ext>
              </a:extLst>
            </p:cNvPr>
            <p:cNvSpPr/>
            <p:nvPr/>
          </p:nvSpPr>
          <p:spPr>
            <a:xfrm>
              <a:off x="25646435" y="22593236"/>
              <a:ext cx="564567" cy="449309"/>
            </a:xfrm>
            <a:custGeom>
              <a:avLst/>
              <a:gdLst>
                <a:gd name="connsiteX0" fmla="*/ -2023 w 564567"/>
                <a:gd name="connsiteY0" fmla="*/ -1018 h 449309"/>
                <a:gd name="connsiteX1" fmla="*/ 562545 w 564567"/>
                <a:gd name="connsiteY1" fmla="*/ -1018 h 449309"/>
                <a:gd name="connsiteX2" fmla="*/ 562545 w 564567"/>
                <a:gd name="connsiteY2" fmla="*/ 448291 h 449309"/>
                <a:gd name="connsiteX3" fmla="*/ -2023 w 564567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67" h="449309">
                  <a:moveTo>
                    <a:pt x="-2023" y="-1018"/>
                  </a:moveTo>
                  <a:lnTo>
                    <a:pt x="562545" y="-1018"/>
                  </a:lnTo>
                  <a:lnTo>
                    <a:pt x="562545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A87F9F80-A8B0-40AE-92C2-55B3B2637EC4}"/>
                </a:ext>
              </a:extLst>
            </p:cNvPr>
            <p:cNvSpPr/>
            <p:nvPr/>
          </p:nvSpPr>
          <p:spPr>
            <a:xfrm>
              <a:off x="26768141" y="22593236"/>
              <a:ext cx="564567" cy="449309"/>
            </a:xfrm>
            <a:custGeom>
              <a:avLst/>
              <a:gdLst>
                <a:gd name="connsiteX0" fmla="*/ -2023 w 564567"/>
                <a:gd name="connsiteY0" fmla="*/ -1018 h 449309"/>
                <a:gd name="connsiteX1" fmla="*/ 562545 w 564567"/>
                <a:gd name="connsiteY1" fmla="*/ -1018 h 449309"/>
                <a:gd name="connsiteX2" fmla="*/ 562545 w 564567"/>
                <a:gd name="connsiteY2" fmla="*/ 448291 h 449309"/>
                <a:gd name="connsiteX3" fmla="*/ -2023 w 564567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67" h="449309">
                  <a:moveTo>
                    <a:pt x="-2023" y="-1018"/>
                  </a:moveTo>
                  <a:lnTo>
                    <a:pt x="562545" y="-1018"/>
                  </a:lnTo>
                  <a:lnTo>
                    <a:pt x="562545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7CB214E4-BCF9-470E-A767-E7D195A8EB37}"/>
                </a:ext>
              </a:extLst>
            </p:cNvPr>
            <p:cNvSpPr/>
            <p:nvPr/>
          </p:nvSpPr>
          <p:spPr>
            <a:xfrm>
              <a:off x="25646435" y="21690904"/>
              <a:ext cx="564567" cy="449309"/>
            </a:xfrm>
            <a:custGeom>
              <a:avLst/>
              <a:gdLst>
                <a:gd name="connsiteX0" fmla="*/ -2023 w 564567"/>
                <a:gd name="connsiteY0" fmla="*/ -1018 h 449309"/>
                <a:gd name="connsiteX1" fmla="*/ 562545 w 564567"/>
                <a:gd name="connsiteY1" fmla="*/ -1018 h 449309"/>
                <a:gd name="connsiteX2" fmla="*/ 562545 w 564567"/>
                <a:gd name="connsiteY2" fmla="*/ 448291 h 449309"/>
                <a:gd name="connsiteX3" fmla="*/ -2023 w 564567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67" h="449309">
                  <a:moveTo>
                    <a:pt x="-2023" y="-1018"/>
                  </a:moveTo>
                  <a:lnTo>
                    <a:pt x="562545" y="-1018"/>
                  </a:lnTo>
                  <a:lnTo>
                    <a:pt x="562545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62DDE1E6-30CB-4D8A-9B95-A75DEE22B46D}"/>
                </a:ext>
              </a:extLst>
            </p:cNvPr>
            <p:cNvSpPr/>
            <p:nvPr/>
          </p:nvSpPr>
          <p:spPr>
            <a:xfrm>
              <a:off x="26768141" y="21690904"/>
              <a:ext cx="564567" cy="449309"/>
            </a:xfrm>
            <a:custGeom>
              <a:avLst/>
              <a:gdLst>
                <a:gd name="connsiteX0" fmla="*/ -2023 w 564567"/>
                <a:gd name="connsiteY0" fmla="*/ -1018 h 449309"/>
                <a:gd name="connsiteX1" fmla="*/ 562545 w 564567"/>
                <a:gd name="connsiteY1" fmla="*/ -1018 h 449309"/>
                <a:gd name="connsiteX2" fmla="*/ 562545 w 564567"/>
                <a:gd name="connsiteY2" fmla="*/ 448291 h 449309"/>
                <a:gd name="connsiteX3" fmla="*/ -2023 w 564567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67" h="449309">
                  <a:moveTo>
                    <a:pt x="-2023" y="-1018"/>
                  </a:moveTo>
                  <a:lnTo>
                    <a:pt x="562545" y="-1018"/>
                  </a:lnTo>
                  <a:lnTo>
                    <a:pt x="562545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1330A64F-1A92-4706-AD7F-828B3508FA19}"/>
                </a:ext>
              </a:extLst>
            </p:cNvPr>
            <p:cNvSpPr/>
            <p:nvPr/>
          </p:nvSpPr>
          <p:spPr>
            <a:xfrm>
              <a:off x="25078153" y="21252735"/>
              <a:ext cx="560853" cy="449309"/>
            </a:xfrm>
            <a:custGeom>
              <a:avLst/>
              <a:gdLst>
                <a:gd name="connsiteX0" fmla="*/ -2023 w 560853"/>
                <a:gd name="connsiteY0" fmla="*/ -1018 h 449309"/>
                <a:gd name="connsiteX1" fmla="*/ 558830 w 560853"/>
                <a:gd name="connsiteY1" fmla="*/ -1018 h 449309"/>
                <a:gd name="connsiteX2" fmla="*/ 558830 w 560853"/>
                <a:gd name="connsiteY2" fmla="*/ 448291 h 449309"/>
                <a:gd name="connsiteX3" fmla="*/ -2023 w 560853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853" h="449309">
                  <a:moveTo>
                    <a:pt x="-2023" y="-1018"/>
                  </a:moveTo>
                  <a:lnTo>
                    <a:pt x="558830" y="-1018"/>
                  </a:lnTo>
                  <a:lnTo>
                    <a:pt x="558830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E9713AA5-A52B-483F-9508-5F564EB7B3DD}"/>
                </a:ext>
              </a:extLst>
            </p:cNvPr>
            <p:cNvSpPr/>
            <p:nvPr/>
          </p:nvSpPr>
          <p:spPr>
            <a:xfrm>
              <a:off x="26207288" y="21252735"/>
              <a:ext cx="560853" cy="449309"/>
            </a:xfrm>
            <a:custGeom>
              <a:avLst/>
              <a:gdLst>
                <a:gd name="connsiteX0" fmla="*/ -2023 w 560853"/>
                <a:gd name="connsiteY0" fmla="*/ -1018 h 449309"/>
                <a:gd name="connsiteX1" fmla="*/ 558830 w 560853"/>
                <a:gd name="connsiteY1" fmla="*/ -1018 h 449309"/>
                <a:gd name="connsiteX2" fmla="*/ 558830 w 560853"/>
                <a:gd name="connsiteY2" fmla="*/ 448291 h 449309"/>
                <a:gd name="connsiteX3" fmla="*/ -2023 w 560853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853" h="449309">
                  <a:moveTo>
                    <a:pt x="-2023" y="-1018"/>
                  </a:moveTo>
                  <a:lnTo>
                    <a:pt x="558830" y="-1018"/>
                  </a:lnTo>
                  <a:lnTo>
                    <a:pt x="558830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08E8F4D6-E04C-4BE9-B9A6-7FA19A8B5EEA}"/>
                </a:ext>
              </a:extLst>
            </p:cNvPr>
            <p:cNvSpPr/>
            <p:nvPr/>
          </p:nvSpPr>
          <p:spPr>
            <a:xfrm>
              <a:off x="27325280" y="21252735"/>
              <a:ext cx="564567" cy="449309"/>
            </a:xfrm>
            <a:custGeom>
              <a:avLst/>
              <a:gdLst>
                <a:gd name="connsiteX0" fmla="*/ -2023 w 564567"/>
                <a:gd name="connsiteY0" fmla="*/ -1018 h 449309"/>
                <a:gd name="connsiteX1" fmla="*/ 562545 w 564567"/>
                <a:gd name="connsiteY1" fmla="*/ -1018 h 449309"/>
                <a:gd name="connsiteX2" fmla="*/ 562545 w 564567"/>
                <a:gd name="connsiteY2" fmla="*/ 448291 h 449309"/>
                <a:gd name="connsiteX3" fmla="*/ -2023 w 564567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67" h="449309">
                  <a:moveTo>
                    <a:pt x="-2023" y="-1018"/>
                  </a:moveTo>
                  <a:lnTo>
                    <a:pt x="562545" y="-1018"/>
                  </a:lnTo>
                  <a:lnTo>
                    <a:pt x="562545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209921ED-76ED-49A3-9300-6C0539FC54E2}"/>
                </a:ext>
              </a:extLst>
            </p:cNvPr>
            <p:cNvSpPr/>
            <p:nvPr/>
          </p:nvSpPr>
          <p:spPr>
            <a:xfrm>
              <a:off x="25646435" y="21252735"/>
              <a:ext cx="564567" cy="449309"/>
            </a:xfrm>
            <a:custGeom>
              <a:avLst/>
              <a:gdLst>
                <a:gd name="connsiteX0" fmla="*/ -2023 w 564567"/>
                <a:gd name="connsiteY0" fmla="*/ -1018 h 449309"/>
                <a:gd name="connsiteX1" fmla="*/ 562545 w 564567"/>
                <a:gd name="connsiteY1" fmla="*/ -1018 h 449309"/>
                <a:gd name="connsiteX2" fmla="*/ 562545 w 564567"/>
                <a:gd name="connsiteY2" fmla="*/ 448291 h 449309"/>
                <a:gd name="connsiteX3" fmla="*/ -2023 w 564567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67" h="449309">
                  <a:moveTo>
                    <a:pt x="-2023" y="-1018"/>
                  </a:moveTo>
                  <a:lnTo>
                    <a:pt x="562545" y="-1018"/>
                  </a:lnTo>
                  <a:lnTo>
                    <a:pt x="562545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6E76BBBF-578E-4588-BF55-5F88B26C336B}"/>
                </a:ext>
              </a:extLst>
            </p:cNvPr>
            <p:cNvSpPr/>
            <p:nvPr/>
          </p:nvSpPr>
          <p:spPr>
            <a:xfrm>
              <a:off x="26768141" y="21252735"/>
              <a:ext cx="564567" cy="449309"/>
            </a:xfrm>
            <a:custGeom>
              <a:avLst/>
              <a:gdLst>
                <a:gd name="connsiteX0" fmla="*/ -2023 w 564567"/>
                <a:gd name="connsiteY0" fmla="*/ -1018 h 449309"/>
                <a:gd name="connsiteX1" fmla="*/ 562545 w 564567"/>
                <a:gd name="connsiteY1" fmla="*/ -1018 h 449309"/>
                <a:gd name="connsiteX2" fmla="*/ 562545 w 564567"/>
                <a:gd name="connsiteY2" fmla="*/ 448291 h 449309"/>
                <a:gd name="connsiteX3" fmla="*/ -2023 w 564567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67" h="449309">
                  <a:moveTo>
                    <a:pt x="-2023" y="-1018"/>
                  </a:moveTo>
                  <a:lnTo>
                    <a:pt x="562545" y="-1018"/>
                  </a:lnTo>
                  <a:lnTo>
                    <a:pt x="562545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957E65D9-8FA6-4B1A-9452-98A4541433BF}"/>
                </a:ext>
              </a:extLst>
            </p:cNvPr>
            <p:cNvSpPr/>
            <p:nvPr/>
          </p:nvSpPr>
          <p:spPr>
            <a:xfrm>
              <a:off x="25078153" y="22147640"/>
              <a:ext cx="560853" cy="449309"/>
            </a:xfrm>
            <a:custGeom>
              <a:avLst/>
              <a:gdLst>
                <a:gd name="connsiteX0" fmla="*/ -2023 w 560853"/>
                <a:gd name="connsiteY0" fmla="*/ -1018 h 449309"/>
                <a:gd name="connsiteX1" fmla="*/ 558830 w 560853"/>
                <a:gd name="connsiteY1" fmla="*/ -1018 h 449309"/>
                <a:gd name="connsiteX2" fmla="*/ 558830 w 560853"/>
                <a:gd name="connsiteY2" fmla="*/ 448291 h 449309"/>
                <a:gd name="connsiteX3" fmla="*/ -2023 w 560853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853" h="449309">
                  <a:moveTo>
                    <a:pt x="-2023" y="-1018"/>
                  </a:moveTo>
                  <a:lnTo>
                    <a:pt x="558830" y="-1018"/>
                  </a:lnTo>
                  <a:lnTo>
                    <a:pt x="558830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B5048404-8EBD-4BBB-B970-E6992DEA6A3F}"/>
                </a:ext>
              </a:extLst>
            </p:cNvPr>
            <p:cNvSpPr/>
            <p:nvPr/>
          </p:nvSpPr>
          <p:spPr>
            <a:xfrm>
              <a:off x="26207288" y="22147640"/>
              <a:ext cx="560853" cy="449309"/>
            </a:xfrm>
            <a:custGeom>
              <a:avLst/>
              <a:gdLst>
                <a:gd name="connsiteX0" fmla="*/ -2023 w 560853"/>
                <a:gd name="connsiteY0" fmla="*/ -1018 h 449309"/>
                <a:gd name="connsiteX1" fmla="*/ 558830 w 560853"/>
                <a:gd name="connsiteY1" fmla="*/ -1018 h 449309"/>
                <a:gd name="connsiteX2" fmla="*/ 558830 w 560853"/>
                <a:gd name="connsiteY2" fmla="*/ 448291 h 449309"/>
                <a:gd name="connsiteX3" fmla="*/ -2023 w 560853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0853" h="449309">
                  <a:moveTo>
                    <a:pt x="-2023" y="-1018"/>
                  </a:moveTo>
                  <a:lnTo>
                    <a:pt x="558830" y="-1018"/>
                  </a:lnTo>
                  <a:lnTo>
                    <a:pt x="558830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613A0835-E2A2-4FD5-B2AE-D921D68922BB}"/>
                </a:ext>
              </a:extLst>
            </p:cNvPr>
            <p:cNvSpPr/>
            <p:nvPr/>
          </p:nvSpPr>
          <p:spPr>
            <a:xfrm>
              <a:off x="27325280" y="22147640"/>
              <a:ext cx="564567" cy="449309"/>
            </a:xfrm>
            <a:custGeom>
              <a:avLst/>
              <a:gdLst>
                <a:gd name="connsiteX0" fmla="*/ -2023 w 564567"/>
                <a:gd name="connsiteY0" fmla="*/ -1018 h 449309"/>
                <a:gd name="connsiteX1" fmla="*/ 562545 w 564567"/>
                <a:gd name="connsiteY1" fmla="*/ -1018 h 449309"/>
                <a:gd name="connsiteX2" fmla="*/ 562545 w 564567"/>
                <a:gd name="connsiteY2" fmla="*/ 448291 h 449309"/>
                <a:gd name="connsiteX3" fmla="*/ -2023 w 564567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67" h="449309">
                  <a:moveTo>
                    <a:pt x="-2023" y="-1018"/>
                  </a:moveTo>
                  <a:lnTo>
                    <a:pt x="562545" y="-1018"/>
                  </a:lnTo>
                  <a:lnTo>
                    <a:pt x="562545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4" name="Freeform: Shape 463">
              <a:extLst>
                <a:ext uri="{FF2B5EF4-FFF2-40B4-BE49-F238E27FC236}">
                  <a16:creationId xmlns:a16="http://schemas.microsoft.com/office/drawing/2014/main" id="{BF154E41-4E30-4334-99BA-233C4A401E00}"/>
                </a:ext>
              </a:extLst>
            </p:cNvPr>
            <p:cNvSpPr/>
            <p:nvPr/>
          </p:nvSpPr>
          <p:spPr>
            <a:xfrm>
              <a:off x="25646435" y="22147640"/>
              <a:ext cx="564567" cy="449309"/>
            </a:xfrm>
            <a:custGeom>
              <a:avLst/>
              <a:gdLst>
                <a:gd name="connsiteX0" fmla="*/ -2023 w 564567"/>
                <a:gd name="connsiteY0" fmla="*/ -1018 h 449309"/>
                <a:gd name="connsiteX1" fmla="*/ 562545 w 564567"/>
                <a:gd name="connsiteY1" fmla="*/ -1018 h 449309"/>
                <a:gd name="connsiteX2" fmla="*/ 562545 w 564567"/>
                <a:gd name="connsiteY2" fmla="*/ 448291 h 449309"/>
                <a:gd name="connsiteX3" fmla="*/ -2023 w 564567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67" h="449309">
                  <a:moveTo>
                    <a:pt x="-2023" y="-1018"/>
                  </a:moveTo>
                  <a:lnTo>
                    <a:pt x="562545" y="-1018"/>
                  </a:lnTo>
                  <a:lnTo>
                    <a:pt x="562545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34819421-4B7D-462D-8028-6ECFADD0D454}"/>
                </a:ext>
              </a:extLst>
            </p:cNvPr>
            <p:cNvSpPr/>
            <p:nvPr/>
          </p:nvSpPr>
          <p:spPr>
            <a:xfrm>
              <a:off x="26768141" y="22147640"/>
              <a:ext cx="564567" cy="449309"/>
            </a:xfrm>
            <a:custGeom>
              <a:avLst/>
              <a:gdLst>
                <a:gd name="connsiteX0" fmla="*/ -2023 w 564567"/>
                <a:gd name="connsiteY0" fmla="*/ -1018 h 449309"/>
                <a:gd name="connsiteX1" fmla="*/ 562545 w 564567"/>
                <a:gd name="connsiteY1" fmla="*/ -1018 h 449309"/>
                <a:gd name="connsiteX2" fmla="*/ 562545 w 564567"/>
                <a:gd name="connsiteY2" fmla="*/ 448291 h 449309"/>
                <a:gd name="connsiteX3" fmla="*/ -2023 w 564567"/>
                <a:gd name="connsiteY3" fmla="*/ 448291 h 4493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4567" h="449309">
                  <a:moveTo>
                    <a:pt x="-2023" y="-1018"/>
                  </a:moveTo>
                  <a:lnTo>
                    <a:pt x="562545" y="-1018"/>
                  </a:lnTo>
                  <a:lnTo>
                    <a:pt x="562545" y="448291"/>
                  </a:lnTo>
                  <a:lnTo>
                    <a:pt x="-2023" y="448291"/>
                  </a:lnTo>
                  <a:close/>
                </a:path>
              </a:pathLst>
            </a:custGeom>
            <a:noFill/>
            <a:ln w="17016" cap="flat">
              <a:solidFill>
                <a:srgbClr val="181717"/>
              </a:solidFill>
              <a:prstDash val="sysDot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76628076-2B98-476F-90BB-D89686DCA3E1}"/>
                </a:ext>
              </a:extLst>
            </p:cNvPr>
            <p:cNvSpPr/>
            <p:nvPr/>
          </p:nvSpPr>
          <p:spPr>
            <a:xfrm>
              <a:off x="25275009" y="22719488"/>
              <a:ext cx="181998" cy="185664"/>
            </a:xfrm>
            <a:custGeom>
              <a:avLst/>
              <a:gdLst>
                <a:gd name="connsiteX0" fmla="*/ -2023 w 181998"/>
                <a:gd name="connsiteY0" fmla="*/ 91814 h 185664"/>
                <a:gd name="connsiteX1" fmla="*/ 88976 w 181998"/>
                <a:gd name="connsiteY1" fmla="*/ -1018 h 185664"/>
                <a:gd name="connsiteX2" fmla="*/ 179976 w 181998"/>
                <a:gd name="connsiteY2" fmla="*/ 91814 h 185664"/>
                <a:gd name="connsiteX3" fmla="*/ 88976 w 181998"/>
                <a:gd name="connsiteY3" fmla="*/ 184647 h 185664"/>
                <a:gd name="connsiteX4" fmla="*/ -2023 w 181998"/>
                <a:gd name="connsiteY4" fmla="*/ 91814 h 1856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1998" h="185664">
                  <a:moveTo>
                    <a:pt x="-2023" y="91814"/>
                  </a:moveTo>
                  <a:cubicBezTo>
                    <a:pt x="-2023" y="40534"/>
                    <a:pt x="38722" y="-1018"/>
                    <a:pt x="88976" y="-1018"/>
                  </a:cubicBezTo>
                  <a:cubicBezTo>
                    <a:pt x="139230" y="-1018"/>
                    <a:pt x="179976" y="40534"/>
                    <a:pt x="179976" y="91814"/>
                  </a:cubicBezTo>
                  <a:cubicBezTo>
                    <a:pt x="179976" y="143095"/>
                    <a:pt x="139230" y="184647"/>
                    <a:pt x="88976" y="184647"/>
                  </a:cubicBezTo>
                  <a:cubicBezTo>
                    <a:pt x="38722" y="184647"/>
                    <a:pt x="-2023" y="143095"/>
                    <a:pt x="-2023" y="91814"/>
                  </a:cubicBezTo>
                  <a:close/>
                </a:path>
              </a:pathLst>
            </a:custGeom>
            <a:solidFill>
              <a:srgbClr val="D5A4AC"/>
            </a:solidFill>
            <a:ln w="17016" cap="flat">
              <a:solidFill>
                <a:srgbClr val="181717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DD5F1F-104E-4773-B022-7426D0643C07}"/>
              </a:ext>
            </a:extLst>
          </p:cNvPr>
          <p:cNvCxnSpPr>
            <a:cxnSpLocks/>
            <a:stCxn id="375" idx="3"/>
            <a:endCxn id="444" idx="3"/>
          </p:cNvCxnSpPr>
          <p:nvPr/>
        </p:nvCxnSpPr>
        <p:spPr>
          <a:xfrm flipH="1" flipV="1">
            <a:off x="3327875" y="4565341"/>
            <a:ext cx="3666015" cy="273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4F69EE-29E7-40CA-9525-556FAF84163F}"/>
              </a:ext>
            </a:extLst>
          </p:cNvPr>
          <p:cNvCxnSpPr>
            <a:cxnSpLocks/>
            <a:stCxn id="411" idx="2"/>
            <a:endCxn id="446" idx="2"/>
          </p:cNvCxnSpPr>
          <p:nvPr/>
        </p:nvCxnSpPr>
        <p:spPr>
          <a:xfrm flipH="1" flipV="1">
            <a:off x="4361147" y="4565341"/>
            <a:ext cx="7931750" cy="2737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88384C-E488-466C-A0BC-E1EF79033CA8}"/>
              </a:ext>
            </a:extLst>
          </p:cNvPr>
          <p:cNvCxnSpPr>
            <a:cxnSpLocks/>
            <a:stCxn id="107" idx="1"/>
            <a:endCxn id="443" idx="1"/>
          </p:cNvCxnSpPr>
          <p:nvPr/>
        </p:nvCxnSpPr>
        <p:spPr>
          <a:xfrm flipH="1">
            <a:off x="4361147" y="2521562"/>
            <a:ext cx="7931750" cy="12208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C219108-F116-41BE-8C6A-274659C96D8D}"/>
              </a:ext>
            </a:extLst>
          </p:cNvPr>
          <p:cNvCxnSpPr>
            <a:cxnSpLocks/>
            <a:stCxn id="69" idx="3"/>
            <a:endCxn id="441" idx="0"/>
          </p:cNvCxnSpPr>
          <p:nvPr/>
        </p:nvCxnSpPr>
        <p:spPr>
          <a:xfrm flipH="1">
            <a:off x="3327875" y="2521563"/>
            <a:ext cx="3666015" cy="12208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2" name="Group 531">
            <a:extLst>
              <a:ext uri="{FF2B5EF4-FFF2-40B4-BE49-F238E27FC236}">
                <a16:creationId xmlns:a16="http://schemas.microsoft.com/office/drawing/2014/main" id="{DDB472D7-8A0C-46A8-8715-718C4B04C454}"/>
              </a:ext>
            </a:extLst>
          </p:cNvPr>
          <p:cNvGrpSpPr/>
          <p:nvPr/>
        </p:nvGrpSpPr>
        <p:grpSpPr>
          <a:xfrm>
            <a:off x="6435188" y="2263956"/>
            <a:ext cx="5909212" cy="3186752"/>
            <a:chOff x="6435188" y="2263956"/>
            <a:chExt cx="5909212" cy="31867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F7E8042-BA8A-46A2-8E8D-1308250F9D3B}"/>
                </a:ext>
              </a:extLst>
            </p:cNvPr>
            <p:cNvSpPr txBox="1"/>
            <p:nvPr/>
          </p:nvSpPr>
          <p:spPr>
            <a:xfrm rot="16200000">
              <a:off x="6238691" y="3486179"/>
              <a:ext cx="76232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Depth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FC1E716-1316-445D-A1CA-9688E00A74B3}"/>
                </a:ext>
              </a:extLst>
            </p:cNvPr>
            <p:cNvSpPr txBox="1"/>
            <p:nvPr/>
          </p:nvSpPr>
          <p:spPr>
            <a:xfrm>
              <a:off x="8565507" y="5081376"/>
              <a:ext cx="188673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Between the rows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C505449-AAA2-4702-BEF9-959BD3D9C41E}"/>
                </a:ext>
              </a:extLst>
            </p:cNvPr>
            <p:cNvSpPr txBox="1"/>
            <p:nvPr/>
          </p:nvSpPr>
          <p:spPr>
            <a:xfrm>
              <a:off x="6740024" y="2266027"/>
              <a:ext cx="249555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0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068DAA-8751-48FC-8FCF-70FD6437DEF8}"/>
                </a:ext>
              </a:extLst>
            </p:cNvPr>
            <p:cNvSpPr txBox="1"/>
            <p:nvPr/>
          </p:nvSpPr>
          <p:spPr>
            <a:xfrm>
              <a:off x="6673349" y="252353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20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96F3172-0032-431C-A942-E488CC86C765}"/>
                </a:ext>
              </a:extLst>
            </p:cNvPr>
            <p:cNvSpPr txBox="1"/>
            <p:nvPr/>
          </p:nvSpPr>
          <p:spPr>
            <a:xfrm>
              <a:off x="6673349" y="2781040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25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0E4883E-B8F1-4C8C-8B7D-91EDD03CDF1A}"/>
                </a:ext>
              </a:extLst>
            </p:cNvPr>
            <p:cNvSpPr txBox="1"/>
            <p:nvPr/>
          </p:nvSpPr>
          <p:spPr>
            <a:xfrm>
              <a:off x="6673349" y="3038548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30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D1E346C-F256-4784-A549-10CF70C3BD45}"/>
                </a:ext>
              </a:extLst>
            </p:cNvPr>
            <p:cNvSpPr txBox="1"/>
            <p:nvPr/>
          </p:nvSpPr>
          <p:spPr>
            <a:xfrm>
              <a:off x="6673349" y="3296056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35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1957255-0BA8-41C8-A9B9-B41DD9FFFD85}"/>
                </a:ext>
              </a:extLst>
            </p:cNvPr>
            <p:cNvSpPr txBox="1"/>
            <p:nvPr/>
          </p:nvSpPr>
          <p:spPr>
            <a:xfrm>
              <a:off x="6673349" y="3553555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 dirty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40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B71CE97-6CF4-4B47-95AB-F7F5AC189E70}"/>
                </a:ext>
              </a:extLst>
            </p:cNvPr>
            <p:cNvSpPr txBox="1"/>
            <p:nvPr/>
          </p:nvSpPr>
          <p:spPr>
            <a:xfrm>
              <a:off x="6673349" y="3811064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 dirty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45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A276A60-E4C0-4B18-B426-30FF0A47E1C2}"/>
                </a:ext>
              </a:extLst>
            </p:cNvPr>
            <p:cNvSpPr txBox="1"/>
            <p:nvPr/>
          </p:nvSpPr>
          <p:spPr>
            <a:xfrm>
              <a:off x="6673349" y="4068572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50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C1AE89-5E48-4711-BF38-DB26890BA05E}"/>
                </a:ext>
              </a:extLst>
            </p:cNvPr>
            <p:cNvSpPr txBox="1"/>
            <p:nvPr/>
          </p:nvSpPr>
          <p:spPr>
            <a:xfrm>
              <a:off x="6673349" y="4326080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55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DC61026-D149-40C1-B5BA-BE2CB22A9E9F}"/>
                </a:ext>
              </a:extLst>
            </p:cNvPr>
            <p:cNvSpPr txBox="1"/>
            <p:nvPr/>
          </p:nvSpPr>
          <p:spPr>
            <a:xfrm>
              <a:off x="6673349" y="4583589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60</a:t>
              </a:r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9885A69B-E231-4B1A-AF44-DFFC836F9260}"/>
                </a:ext>
              </a:extLst>
            </p:cNvPr>
            <p:cNvSpPr/>
            <p:nvPr/>
          </p:nvSpPr>
          <p:spPr>
            <a:xfrm>
              <a:off x="6945764" y="2392709"/>
              <a:ext cx="57150" cy="9525"/>
            </a:xfrm>
            <a:custGeom>
              <a:avLst/>
              <a:gdLst>
                <a:gd name="connsiteX0" fmla="*/ 470 w 57150"/>
                <a:gd name="connsiteY0" fmla="*/ 30 h 9525"/>
                <a:gd name="connsiteX1" fmla="*/ 57621 w 57150"/>
                <a:gd name="connsiteY1" fmla="*/ 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9525">
                  <a:moveTo>
                    <a:pt x="470" y="30"/>
                  </a:moveTo>
                  <a:lnTo>
                    <a:pt x="57621" y="3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D236B4B-B1D1-482A-9E30-627F956E6D22}"/>
                </a:ext>
              </a:extLst>
            </p:cNvPr>
            <p:cNvSpPr/>
            <p:nvPr/>
          </p:nvSpPr>
          <p:spPr>
            <a:xfrm>
              <a:off x="6945764" y="2650214"/>
              <a:ext cx="57150" cy="9525"/>
            </a:xfrm>
            <a:custGeom>
              <a:avLst/>
              <a:gdLst>
                <a:gd name="connsiteX0" fmla="*/ 470 w 57150"/>
                <a:gd name="connsiteY0" fmla="*/ 30 h 9525"/>
                <a:gd name="connsiteX1" fmla="*/ 57621 w 57150"/>
                <a:gd name="connsiteY1" fmla="*/ 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9525">
                  <a:moveTo>
                    <a:pt x="470" y="30"/>
                  </a:moveTo>
                  <a:lnTo>
                    <a:pt x="57621" y="3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00823232-BE77-4574-9422-B5FB877A87C4}"/>
                </a:ext>
              </a:extLst>
            </p:cNvPr>
            <p:cNvSpPr/>
            <p:nvPr/>
          </p:nvSpPr>
          <p:spPr>
            <a:xfrm>
              <a:off x="6945764" y="2907722"/>
              <a:ext cx="57150" cy="9525"/>
            </a:xfrm>
            <a:custGeom>
              <a:avLst/>
              <a:gdLst>
                <a:gd name="connsiteX0" fmla="*/ 470 w 57150"/>
                <a:gd name="connsiteY0" fmla="*/ 30 h 9525"/>
                <a:gd name="connsiteX1" fmla="*/ 57621 w 57150"/>
                <a:gd name="connsiteY1" fmla="*/ 3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9525">
                  <a:moveTo>
                    <a:pt x="470" y="30"/>
                  </a:moveTo>
                  <a:lnTo>
                    <a:pt x="57621" y="3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50AE07DB-798F-442D-9813-B75D0095F816}"/>
                </a:ext>
              </a:extLst>
            </p:cNvPr>
            <p:cNvSpPr/>
            <p:nvPr/>
          </p:nvSpPr>
          <p:spPr>
            <a:xfrm>
              <a:off x="6945764" y="3165231"/>
              <a:ext cx="57150" cy="9525"/>
            </a:xfrm>
            <a:custGeom>
              <a:avLst/>
              <a:gdLst>
                <a:gd name="connsiteX0" fmla="*/ 470 w 57150"/>
                <a:gd name="connsiteY0" fmla="*/ 29 h 9525"/>
                <a:gd name="connsiteX1" fmla="*/ 57621 w 57150"/>
                <a:gd name="connsiteY1" fmla="*/ 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9525">
                  <a:moveTo>
                    <a:pt x="470" y="29"/>
                  </a:moveTo>
                  <a:lnTo>
                    <a:pt x="57621" y="29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5C74F38A-E2F8-405B-8D5C-B3DA935BF7C0}"/>
                </a:ext>
              </a:extLst>
            </p:cNvPr>
            <p:cNvSpPr/>
            <p:nvPr/>
          </p:nvSpPr>
          <p:spPr>
            <a:xfrm>
              <a:off x="6945764" y="3422739"/>
              <a:ext cx="57150" cy="9525"/>
            </a:xfrm>
            <a:custGeom>
              <a:avLst/>
              <a:gdLst>
                <a:gd name="connsiteX0" fmla="*/ 470 w 57150"/>
                <a:gd name="connsiteY0" fmla="*/ 29 h 9525"/>
                <a:gd name="connsiteX1" fmla="*/ 57621 w 57150"/>
                <a:gd name="connsiteY1" fmla="*/ 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9525">
                  <a:moveTo>
                    <a:pt x="470" y="29"/>
                  </a:moveTo>
                  <a:lnTo>
                    <a:pt x="57621" y="29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D598D09-1F46-4D3A-BA3F-3EACAA2AA8BB}"/>
                </a:ext>
              </a:extLst>
            </p:cNvPr>
            <p:cNvSpPr/>
            <p:nvPr/>
          </p:nvSpPr>
          <p:spPr>
            <a:xfrm>
              <a:off x="6945764" y="3680238"/>
              <a:ext cx="57150" cy="9525"/>
            </a:xfrm>
            <a:custGeom>
              <a:avLst/>
              <a:gdLst>
                <a:gd name="connsiteX0" fmla="*/ 470 w 57150"/>
                <a:gd name="connsiteY0" fmla="*/ 29 h 9525"/>
                <a:gd name="connsiteX1" fmla="*/ 57621 w 57150"/>
                <a:gd name="connsiteY1" fmla="*/ 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9525">
                  <a:moveTo>
                    <a:pt x="470" y="29"/>
                  </a:moveTo>
                  <a:lnTo>
                    <a:pt x="57621" y="29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35CFA818-1E37-4DDE-AC39-3F2F977C5031}"/>
                </a:ext>
              </a:extLst>
            </p:cNvPr>
            <p:cNvSpPr/>
            <p:nvPr/>
          </p:nvSpPr>
          <p:spPr>
            <a:xfrm>
              <a:off x="6945764" y="3937746"/>
              <a:ext cx="57150" cy="9525"/>
            </a:xfrm>
            <a:custGeom>
              <a:avLst/>
              <a:gdLst>
                <a:gd name="connsiteX0" fmla="*/ 470 w 57150"/>
                <a:gd name="connsiteY0" fmla="*/ 29 h 9525"/>
                <a:gd name="connsiteX1" fmla="*/ 57621 w 57150"/>
                <a:gd name="connsiteY1" fmla="*/ 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9525">
                  <a:moveTo>
                    <a:pt x="470" y="29"/>
                  </a:moveTo>
                  <a:lnTo>
                    <a:pt x="57621" y="29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0995BC99-2ADA-427B-9D29-7936D85805E0}"/>
                </a:ext>
              </a:extLst>
            </p:cNvPr>
            <p:cNvSpPr/>
            <p:nvPr/>
          </p:nvSpPr>
          <p:spPr>
            <a:xfrm>
              <a:off x="6945764" y="4195255"/>
              <a:ext cx="57150" cy="9525"/>
            </a:xfrm>
            <a:custGeom>
              <a:avLst/>
              <a:gdLst>
                <a:gd name="connsiteX0" fmla="*/ 470 w 57150"/>
                <a:gd name="connsiteY0" fmla="*/ 29 h 9525"/>
                <a:gd name="connsiteX1" fmla="*/ 57621 w 57150"/>
                <a:gd name="connsiteY1" fmla="*/ 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9525">
                  <a:moveTo>
                    <a:pt x="470" y="29"/>
                  </a:moveTo>
                  <a:lnTo>
                    <a:pt x="57621" y="29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B080430-8D21-4AE6-8EC0-1B390D44BA32}"/>
                </a:ext>
              </a:extLst>
            </p:cNvPr>
            <p:cNvSpPr/>
            <p:nvPr/>
          </p:nvSpPr>
          <p:spPr>
            <a:xfrm>
              <a:off x="6945764" y="4452763"/>
              <a:ext cx="57150" cy="9525"/>
            </a:xfrm>
            <a:custGeom>
              <a:avLst/>
              <a:gdLst>
                <a:gd name="connsiteX0" fmla="*/ 470 w 57150"/>
                <a:gd name="connsiteY0" fmla="*/ 29 h 9525"/>
                <a:gd name="connsiteX1" fmla="*/ 57621 w 57150"/>
                <a:gd name="connsiteY1" fmla="*/ 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9525">
                  <a:moveTo>
                    <a:pt x="470" y="29"/>
                  </a:moveTo>
                  <a:lnTo>
                    <a:pt x="57621" y="29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15C60DCC-E725-4608-800B-08E799A8507F}"/>
                </a:ext>
              </a:extLst>
            </p:cNvPr>
            <p:cNvSpPr/>
            <p:nvPr/>
          </p:nvSpPr>
          <p:spPr>
            <a:xfrm>
              <a:off x="6945764" y="4710271"/>
              <a:ext cx="57150" cy="9525"/>
            </a:xfrm>
            <a:custGeom>
              <a:avLst/>
              <a:gdLst>
                <a:gd name="connsiteX0" fmla="*/ 470 w 57150"/>
                <a:gd name="connsiteY0" fmla="*/ 29 h 9525"/>
                <a:gd name="connsiteX1" fmla="*/ 57621 w 57150"/>
                <a:gd name="connsiteY1" fmla="*/ 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9525">
                  <a:moveTo>
                    <a:pt x="470" y="29"/>
                  </a:moveTo>
                  <a:lnTo>
                    <a:pt x="57621" y="29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762363D-AAB4-4AD0-AF2C-505CC4BCF3F2}"/>
                </a:ext>
              </a:extLst>
            </p:cNvPr>
            <p:cNvSpPr/>
            <p:nvPr/>
          </p:nvSpPr>
          <p:spPr>
            <a:xfrm>
              <a:off x="6945764" y="4967770"/>
              <a:ext cx="57150" cy="9525"/>
            </a:xfrm>
            <a:custGeom>
              <a:avLst/>
              <a:gdLst>
                <a:gd name="connsiteX0" fmla="*/ 470 w 57150"/>
                <a:gd name="connsiteY0" fmla="*/ 29 h 9525"/>
                <a:gd name="connsiteX1" fmla="*/ 57621 w 57150"/>
                <a:gd name="connsiteY1" fmla="*/ 29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7150" h="9525">
                  <a:moveTo>
                    <a:pt x="470" y="29"/>
                  </a:moveTo>
                  <a:lnTo>
                    <a:pt x="57621" y="29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8FE88DC5-907E-44D5-9AA7-DA0561F37656}"/>
                </a:ext>
              </a:extLst>
            </p:cNvPr>
            <p:cNvSpPr/>
            <p:nvPr/>
          </p:nvSpPr>
          <p:spPr>
            <a:xfrm>
              <a:off x="6993389" y="4848546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C29E43E-1F68-4F11-96C0-FB401067D03C}"/>
                </a:ext>
              </a:extLst>
            </p:cNvPr>
            <p:cNvSpPr/>
            <p:nvPr/>
          </p:nvSpPr>
          <p:spPr>
            <a:xfrm>
              <a:off x="7272284" y="4848546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40F3CF0-42CE-4F9E-B41F-870B65CB90D2}"/>
                </a:ext>
              </a:extLst>
            </p:cNvPr>
            <p:cNvSpPr/>
            <p:nvPr/>
          </p:nvSpPr>
          <p:spPr>
            <a:xfrm>
              <a:off x="7551180" y="4848546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AE5C26D-FB58-4FD7-944B-A6C60CFB4E2E}"/>
                </a:ext>
              </a:extLst>
            </p:cNvPr>
            <p:cNvSpPr/>
            <p:nvPr/>
          </p:nvSpPr>
          <p:spPr>
            <a:xfrm>
              <a:off x="7830075" y="4848546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3A134DC2-B149-4CC3-87C6-00420ACB7B69}"/>
                </a:ext>
              </a:extLst>
            </p:cNvPr>
            <p:cNvSpPr/>
            <p:nvPr/>
          </p:nvSpPr>
          <p:spPr>
            <a:xfrm>
              <a:off x="8108967" y="4848546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745417F3-2E5D-4D05-943A-AFD52FC0B42F}"/>
                </a:ext>
              </a:extLst>
            </p:cNvPr>
            <p:cNvSpPr/>
            <p:nvPr/>
          </p:nvSpPr>
          <p:spPr>
            <a:xfrm>
              <a:off x="8387868" y="4848546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BA0C3BCC-CED9-48F2-AA51-62DBB6F55069}"/>
                </a:ext>
              </a:extLst>
            </p:cNvPr>
            <p:cNvSpPr/>
            <p:nvPr/>
          </p:nvSpPr>
          <p:spPr>
            <a:xfrm>
              <a:off x="8666760" y="4848546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583D4A1D-411E-42B2-8CE2-F311ED0986F8}"/>
                </a:ext>
              </a:extLst>
            </p:cNvPr>
            <p:cNvSpPr/>
            <p:nvPr/>
          </p:nvSpPr>
          <p:spPr>
            <a:xfrm>
              <a:off x="8945652" y="4848546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646631F-E397-493F-80D0-85A2109B2EC0}"/>
                </a:ext>
              </a:extLst>
            </p:cNvPr>
            <p:cNvSpPr/>
            <p:nvPr/>
          </p:nvSpPr>
          <p:spPr>
            <a:xfrm>
              <a:off x="9224554" y="4848546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87855ED6-CF9A-42A7-B0E1-3F89BB1CF0C4}"/>
                </a:ext>
              </a:extLst>
            </p:cNvPr>
            <p:cNvSpPr/>
            <p:nvPr/>
          </p:nvSpPr>
          <p:spPr>
            <a:xfrm>
              <a:off x="9503446" y="4848546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18FAAD1-4AB0-46DF-BEBC-32632F92C033}"/>
                </a:ext>
              </a:extLst>
            </p:cNvPr>
            <p:cNvSpPr/>
            <p:nvPr/>
          </p:nvSpPr>
          <p:spPr>
            <a:xfrm>
              <a:off x="9782338" y="4848546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E1E88879-AE35-4FE4-BD85-4D200171AD78}"/>
                </a:ext>
              </a:extLst>
            </p:cNvPr>
            <p:cNvSpPr/>
            <p:nvPr/>
          </p:nvSpPr>
          <p:spPr>
            <a:xfrm>
              <a:off x="10061239" y="4848546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6E37C3AE-3A47-45E1-B51E-B964748836E6}"/>
                </a:ext>
              </a:extLst>
            </p:cNvPr>
            <p:cNvSpPr/>
            <p:nvPr/>
          </p:nvSpPr>
          <p:spPr>
            <a:xfrm>
              <a:off x="10340131" y="4848546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CE9075C-20FE-4413-A620-09B0CEC41812}"/>
                </a:ext>
              </a:extLst>
            </p:cNvPr>
            <p:cNvSpPr/>
            <p:nvPr/>
          </p:nvSpPr>
          <p:spPr>
            <a:xfrm>
              <a:off x="10619023" y="4848546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8B08CD1E-A754-4D6B-9FF1-CDC26AEB8FF1}"/>
                </a:ext>
              </a:extLst>
            </p:cNvPr>
            <p:cNvSpPr/>
            <p:nvPr/>
          </p:nvSpPr>
          <p:spPr>
            <a:xfrm>
              <a:off x="10897925" y="4848546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A0389162-F367-4204-956A-D8EFE4E1E225}"/>
                </a:ext>
              </a:extLst>
            </p:cNvPr>
            <p:cNvSpPr/>
            <p:nvPr/>
          </p:nvSpPr>
          <p:spPr>
            <a:xfrm>
              <a:off x="11176817" y="4848546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0C36F03-B532-4502-93ED-B1BB3CB6C53F}"/>
                </a:ext>
              </a:extLst>
            </p:cNvPr>
            <p:cNvSpPr/>
            <p:nvPr/>
          </p:nvSpPr>
          <p:spPr>
            <a:xfrm>
              <a:off x="11455709" y="4848546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359F064C-4A02-40DB-A87A-F595AF934FEC}"/>
                </a:ext>
              </a:extLst>
            </p:cNvPr>
            <p:cNvSpPr/>
            <p:nvPr/>
          </p:nvSpPr>
          <p:spPr>
            <a:xfrm>
              <a:off x="11734610" y="4848546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8E809FF-8C8E-40FE-BCA3-CF9E0E95F8DD}"/>
                </a:ext>
              </a:extLst>
            </p:cNvPr>
            <p:cNvSpPr/>
            <p:nvPr/>
          </p:nvSpPr>
          <p:spPr>
            <a:xfrm>
              <a:off x="12013502" y="4848546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84DA99AF-3366-48F8-B3D1-D57229C09EB3}"/>
                </a:ext>
              </a:extLst>
            </p:cNvPr>
            <p:cNvSpPr/>
            <p:nvPr/>
          </p:nvSpPr>
          <p:spPr>
            <a:xfrm>
              <a:off x="12292394" y="4848546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0241C505-7D02-4416-8223-691ED8A552DB}"/>
                </a:ext>
              </a:extLst>
            </p:cNvPr>
            <p:cNvSpPr/>
            <p:nvPr/>
          </p:nvSpPr>
          <p:spPr>
            <a:xfrm>
              <a:off x="6993389" y="2521462"/>
              <a:ext cx="5299005" cy="9525"/>
            </a:xfrm>
            <a:custGeom>
              <a:avLst/>
              <a:gdLst>
                <a:gd name="connsiteX0" fmla="*/ 500 w 5299005"/>
                <a:gd name="connsiteY0" fmla="*/ 100 h 9525"/>
                <a:gd name="connsiteX1" fmla="*/ 5299506 w 5299005"/>
                <a:gd name="connsiteY1" fmla="*/ 1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9005" h="9525">
                  <a:moveTo>
                    <a:pt x="500" y="100"/>
                  </a:moveTo>
                  <a:lnTo>
                    <a:pt x="5299506" y="10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36992FAA-483A-4AAD-83F6-C9493530CFD0}"/>
                </a:ext>
              </a:extLst>
            </p:cNvPr>
            <p:cNvSpPr/>
            <p:nvPr/>
          </p:nvSpPr>
          <p:spPr>
            <a:xfrm>
              <a:off x="6993389" y="2778969"/>
              <a:ext cx="5299005" cy="9525"/>
            </a:xfrm>
            <a:custGeom>
              <a:avLst/>
              <a:gdLst>
                <a:gd name="connsiteX0" fmla="*/ 500 w 5299005"/>
                <a:gd name="connsiteY0" fmla="*/ 100 h 9525"/>
                <a:gd name="connsiteX1" fmla="*/ 5299506 w 5299005"/>
                <a:gd name="connsiteY1" fmla="*/ 1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9005" h="9525">
                  <a:moveTo>
                    <a:pt x="500" y="100"/>
                  </a:moveTo>
                  <a:lnTo>
                    <a:pt x="5299506" y="10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7396BDF3-A581-425E-911F-AE050A49E214}"/>
                </a:ext>
              </a:extLst>
            </p:cNvPr>
            <p:cNvSpPr/>
            <p:nvPr/>
          </p:nvSpPr>
          <p:spPr>
            <a:xfrm>
              <a:off x="6993389" y="3036475"/>
              <a:ext cx="5299005" cy="9525"/>
            </a:xfrm>
            <a:custGeom>
              <a:avLst/>
              <a:gdLst>
                <a:gd name="connsiteX0" fmla="*/ 500 w 5299005"/>
                <a:gd name="connsiteY0" fmla="*/ 101 h 9525"/>
                <a:gd name="connsiteX1" fmla="*/ 5299506 w 5299005"/>
                <a:gd name="connsiteY1" fmla="*/ 1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9005" h="9525">
                  <a:moveTo>
                    <a:pt x="500" y="101"/>
                  </a:moveTo>
                  <a:lnTo>
                    <a:pt x="5299506" y="101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45D9920A-E5B6-4811-8A2C-617DB28CFD0F}"/>
                </a:ext>
              </a:extLst>
            </p:cNvPr>
            <p:cNvSpPr/>
            <p:nvPr/>
          </p:nvSpPr>
          <p:spPr>
            <a:xfrm>
              <a:off x="6993389" y="3293980"/>
              <a:ext cx="5299005" cy="9525"/>
            </a:xfrm>
            <a:custGeom>
              <a:avLst/>
              <a:gdLst>
                <a:gd name="connsiteX0" fmla="*/ 500 w 5299005"/>
                <a:gd name="connsiteY0" fmla="*/ 100 h 9525"/>
                <a:gd name="connsiteX1" fmla="*/ 5299506 w 5299005"/>
                <a:gd name="connsiteY1" fmla="*/ 1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9005" h="9525">
                  <a:moveTo>
                    <a:pt x="500" y="100"/>
                  </a:moveTo>
                  <a:lnTo>
                    <a:pt x="5299506" y="10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96C10C84-C19F-4427-9A1F-5CD8B57E39B8}"/>
                </a:ext>
              </a:extLst>
            </p:cNvPr>
            <p:cNvSpPr/>
            <p:nvPr/>
          </p:nvSpPr>
          <p:spPr>
            <a:xfrm>
              <a:off x="6993389" y="3551488"/>
              <a:ext cx="5299005" cy="9525"/>
            </a:xfrm>
            <a:custGeom>
              <a:avLst/>
              <a:gdLst>
                <a:gd name="connsiteX0" fmla="*/ 500 w 5299005"/>
                <a:gd name="connsiteY0" fmla="*/ 100 h 9525"/>
                <a:gd name="connsiteX1" fmla="*/ 5299506 w 5299005"/>
                <a:gd name="connsiteY1" fmla="*/ 1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9005" h="9525">
                  <a:moveTo>
                    <a:pt x="500" y="100"/>
                  </a:moveTo>
                  <a:lnTo>
                    <a:pt x="5299506" y="10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60477EFE-2921-4EF1-B01C-E51C6F4DC1A3}"/>
                </a:ext>
              </a:extLst>
            </p:cNvPr>
            <p:cNvSpPr/>
            <p:nvPr/>
          </p:nvSpPr>
          <p:spPr>
            <a:xfrm>
              <a:off x="6993389" y="3808997"/>
              <a:ext cx="5299005" cy="9525"/>
            </a:xfrm>
            <a:custGeom>
              <a:avLst/>
              <a:gdLst>
                <a:gd name="connsiteX0" fmla="*/ 500 w 5299005"/>
                <a:gd name="connsiteY0" fmla="*/ 100 h 9525"/>
                <a:gd name="connsiteX1" fmla="*/ 5299506 w 5299005"/>
                <a:gd name="connsiteY1" fmla="*/ 1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9005" h="9525">
                  <a:moveTo>
                    <a:pt x="500" y="100"/>
                  </a:moveTo>
                  <a:lnTo>
                    <a:pt x="5299506" y="10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5DE8C33A-BE69-4DC9-927A-3B9334B094CE}"/>
                </a:ext>
              </a:extLst>
            </p:cNvPr>
            <p:cNvSpPr/>
            <p:nvPr/>
          </p:nvSpPr>
          <p:spPr>
            <a:xfrm>
              <a:off x="6993389" y="4066505"/>
              <a:ext cx="5299005" cy="9525"/>
            </a:xfrm>
            <a:custGeom>
              <a:avLst/>
              <a:gdLst>
                <a:gd name="connsiteX0" fmla="*/ 500 w 5299005"/>
                <a:gd name="connsiteY0" fmla="*/ 101 h 9525"/>
                <a:gd name="connsiteX1" fmla="*/ 5299506 w 5299005"/>
                <a:gd name="connsiteY1" fmla="*/ 1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9005" h="9525">
                  <a:moveTo>
                    <a:pt x="500" y="101"/>
                  </a:moveTo>
                  <a:lnTo>
                    <a:pt x="5299506" y="101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D213716F-777C-4829-A78F-4E0ACB6CFA1F}"/>
                </a:ext>
              </a:extLst>
            </p:cNvPr>
            <p:cNvSpPr/>
            <p:nvPr/>
          </p:nvSpPr>
          <p:spPr>
            <a:xfrm>
              <a:off x="6993389" y="4324004"/>
              <a:ext cx="5299005" cy="9525"/>
            </a:xfrm>
            <a:custGeom>
              <a:avLst/>
              <a:gdLst>
                <a:gd name="connsiteX0" fmla="*/ 500 w 5299005"/>
                <a:gd name="connsiteY0" fmla="*/ 100 h 9525"/>
                <a:gd name="connsiteX1" fmla="*/ 5299506 w 5299005"/>
                <a:gd name="connsiteY1" fmla="*/ 1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9005" h="9525">
                  <a:moveTo>
                    <a:pt x="500" y="100"/>
                  </a:moveTo>
                  <a:lnTo>
                    <a:pt x="5299506" y="10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0D830EEE-413E-453A-81B8-65BBBC735FB6}"/>
                </a:ext>
              </a:extLst>
            </p:cNvPr>
            <p:cNvSpPr/>
            <p:nvPr/>
          </p:nvSpPr>
          <p:spPr>
            <a:xfrm>
              <a:off x="6993389" y="4581512"/>
              <a:ext cx="5299005" cy="9525"/>
            </a:xfrm>
            <a:custGeom>
              <a:avLst/>
              <a:gdLst>
                <a:gd name="connsiteX0" fmla="*/ 500 w 5299005"/>
                <a:gd name="connsiteY0" fmla="*/ 101 h 9525"/>
                <a:gd name="connsiteX1" fmla="*/ 5299506 w 5299005"/>
                <a:gd name="connsiteY1" fmla="*/ 1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9005" h="9525">
                  <a:moveTo>
                    <a:pt x="500" y="101"/>
                  </a:moveTo>
                  <a:lnTo>
                    <a:pt x="5299506" y="101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020E70DB-19B7-4F16-81AE-C37B0DD0BCD1}"/>
                </a:ext>
              </a:extLst>
            </p:cNvPr>
            <p:cNvSpPr/>
            <p:nvPr/>
          </p:nvSpPr>
          <p:spPr>
            <a:xfrm>
              <a:off x="6993389" y="4839021"/>
              <a:ext cx="5299005" cy="9525"/>
            </a:xfrm>
            <a:custGeom>
              <a:avLst/>
              <a:gdLst>
                <a:gd name="connsiteX0" fmla="*/ 500 w 5299005"/>
                <a:gd name="connsiteY0" fmla="*/ 100 h 9525"/>
                <a:gd name="connsiteX1" fmla="*/ 5299506 w 5299005"/>
                <a:gd name="connsiteY1" fmla="*/ 1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9005" h="9525">
                  <a:moveTo>
                    <a:pt x="500" y="100"/>
                  </a:moveTo>
                  <a:lnTo>
                    <a:pt x="5299506" y="10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7DB402F5-E0D0-4594-BBCF-CA4890BD6BD1}"/>
                </a:ext>
              </a:extLst>
            </p:cNvPr>
            <p:cNvSpPr/>
            <p:nvPr/>
          </p:nvSpPr>
          <p:spPr>
            <a:xfrm>
              <a:off x="6993389" y="4839021"/>
              <a:ext cx="5299005" cy="9525"/>
            </a:xfrm>
            <a:custGeom>
              <a:avLst/>
              <a:gdLst>
                <a:gd name="connsiteX0" fmla="*/ 500 w 5299005"/>
                <a:gd name="connsiteY0" fmla="*/ 100 h 9525"/>
                <a:gd name="connsiteX1" fmla="*/ 5299506 w 5299005"/>
                <a:gd name="connsiteY1" fmla="*/ 1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9005" h="9525">
                  <a:moveTo>
                    <a:pt x="500" y="100"/>
                  </a:moveTo>
                  <a:lnTo>
                    <a:pt x="5299506" y="100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B3AFE37-2105-40E7-B65F-AEF4ECA97969}"/>
                </a:ext>
              </a:extLst>
            </p:cNvPr>
            <p:cNvSpPr/>
            <p:nvPr/>
          </p:nvSpPr>
          <p:spPr>
            <a:xfrm>
              <a:off x="6993389" y="2273481"/>
              <a:ext cx="9525" cy="2565539"/>
            </a:xfrm>
            <a:custGeom>
              <a:avLst/>
              <a:gdLst>
                <a:gd name="connsiteX0" fmla="*/ 500 w 9525"/>
                <a:gd name="connsiteY0" fmla="*/ 101 h 2565539"/>
                <a:gd name="connsiteX1" fmla="*/ 500 w 9525"/>
                <a:gd name="connsiteY1" fmla="*/ 2565640 h 25655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2565539">
                  <a:moveTo>
                    <a:pt x="500" y="101"/>
                  </a:moveTo>
                  <a:lnTo>
                    <a:pt x="500" y="2565640"/>
                  </a:lnTo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D9961DEC-90E4-4013-8ABA-A8071328D9E4}"/>
                </a:ext>
              </a:extLst>
            </p:cNvPr>
            <p:cNvSpPr/>
            <p:nvPr/>
          </p:nvSpPr>
          <p:spPr>
            <a:xfrm>
              <a:off x="6993389" y="4848546"/>
              <a:ext cx="5299005" cy="9525"/>
            </a:xfrm>
            <a:custGeom>
              <a:avLst/>
              <a:gdLst>
                <a:gd name="connsiteX0" fmla="*/ 500 w 5299005"/>
                <a:gd name="connsiteY0" fmla="*/ 100 h 9525"/>
                <a:gd name="connsiteX1" fmla="*/ 5299506 w 5299005"/>
                <a:gd name="connsiteY1" fmla="*/ 100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9005" h="9525">
                  <a:moveTo>
                    <a:pt x="500" y="100"/>
                  </a:moveTo>
                  <a:lnTo>
                    <a:pt x="5299506" y="10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C3D40959-2BE7-4EA9-84F7-BD5FEC57EBC4}"/>
                </a:ext>
              </a:extLst>
            </p:cNvPr>
            <p:cNvSpPr/>
            <p:nvPr/>
          </p:nvSpPr>
          <p:spPr>
            <a:xfrm>
              <a:off x="6993389" y="226395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AC5A7FCD-4257-4FEB-BAA5-180A09CB7FBA}"/>
                </a:ext>
              </a:extLst>
            </p:cNvPr>
            <p:cNvSpPr txBox="1"/>
            <p:nvPr/>
          </p:nvSpPr>
          <p:spPr>
            <a:xfrm>
              <a:off x="7003297" y="2293014"/>
              <a:ext cx="253596" cy="20774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D</a:t>
              </a:r>
              <a:endParaRPr lang="en-US" sz="750" b="1" spc="0" baseline="0" dirty="0">
                <a:solidFill>
                  <a:srgbClr val="FFFFFF"/>
                </a:solidFill>
                <a:latin typeface="Helvetica"/>
                <a:cs typeface="Helvetica"/>
                <a:sym typeface="Helvetica"/>
                <a:rtl val="0"/>
              </a:endParaRPr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0BEF60DE-A71E-4379-A627-6D7FC07067F1}"/>
                </a:ext>
              </a:extLst>
            </p:cNvPr>
            <p:cNvSpPr/>
            <p:nvPr/>
          </p:nvSpPr>
          <p:spPr>
            <a:xfrm>
              <a:off x="6993389" y="252146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9943CDE-34D3-411F-A506-2AA81F033674}"/>
                </a:ext>
              </a:extLst>
            </p:cNvPr>
            <p:cNvSpPr txBox="1"/>
            <p:nvPr/>
          </p:nvSpPr>
          <p:spPr>
            <a:xfrm>
              <a:off x="6998534" y="2550520"/>
              <a:ext cx="2686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</a:t>
              </a:r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BD9F2D88-9DEC-43F2-9951-BA56FBC0250B}"/>
                </a:ext>
              </a:extLst>
            </p:cNvPr>
            <p:cNvSpPr/>
            <p:nvPr/>
          </p:nvSpPr>
          <p:spPr>
            <a:xfrm>
              <a:off x="7272284" y="252146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31361BC9-AFC8-49F7-9F7C-ED6C0348E91F}"/>
                </a:ext>
              </a:extLst>
            </p:cNvPr>
            <p:cNvSpPr txBox="1"/>
            <p:nvPr/>
          </p:nvSpPr>
          <p:spPr>
            <a:xfrm>
              <a:off x="7248854" y="2550520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</a:t>
              </a:r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8447BA1F-F3CF-47DE-813A-4D5DB8CE2182}"/>
                </a:ext>
              </a:extLst>
            </p:cNvPr>
            <p:cNvSpPr/>
            <p:nvPr/>
          </p:nvSpPr>
          <p:spPr>
            <a:xfrm>
              <a:off x="7551180" y="252146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F41D7CD9-88FA-40BD-91A3-113A30A54B0F}"/>
                </a:ext>
              </a:extLst>
            </p:cNvPr>
            <p:cNvSpPr txBox="1"/>
            <p:nvPr/>
          </p:nvSpPr>
          <p:spPr>
            <a:xfrm>
              <a:off x="7527749" y="2550520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</a:t>
              </a:r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974E3FC6-D414-4EC8-908F-A24E87129419}"/>
                </a:ext>
              </a:extLst>
            </p:cNvPr>
            <p:cNvSpPr/>
            <p:nvPr/>
          </p:nvSpPr>
          <p:spPr>
            <a:xfrm>
              <a:off x="7830075" y="252146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ADEF98A3-D0A8-437A-9EB0-209964AF9CF9}"/>
                </a:ext>
              </a:extLst>
            </p:cNvPr>
            <p:cNvSpPr txBox="1"/>
            <p:nvPr/>
          </p:nvSpPr>
          <p:spPr>
            <a:xfrm>
              <a:off x="7806643" y="2550520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-31</a:t>
              </a:r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FA7FE276-3438-4A1F-B343-2B76BC863ECC}"/>
                </a:ext>
              </a:extLst>
            </p:cNvPr>
            <p:cNvSpPr/>
            <p:nvPr/>
          </p:nvSpPr>
          <p:spPr>
            <a:xfrm>
              <a:off x="8108967" y="252146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CDDF4BB3-1E47-4456-A894-6D0F6D7D8B8D}"/>
                </a:ext>
              </a:extLst>
            </p:cNvPr>
            <p:cNvSpPr txBox="1"/>
            <p:nvPr/>
          </p:nvSpPr>
          <p:spPr>
            <a:xfrm>
              <a:off x="8085535" y="2550520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</a:t>
              </a:r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7E78EBA9-1B78-4667-A0FC-DDDF39FB1FC2}"/>
                </a:ext>
              </a:extLst>
            </p:cNvPr>
            <p:cNvSpPr/>
            <p:nvPr/>
          </p:nvSpPr>
          <p:spPr>
            <a:xfrm>
              <a:off x="8387868" y="252146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12BACC5E-8156-484C-8912-173C90CEF3A4}"/>
                </a:ext>
              </a:extLst>
            </p:cNvPr>
            <p:cNvSpPr txBox="1"/>
            <p:nvPr/>
          </p:nvSpPr>
          <p:spPr>
            <a:xfrm>
              <a:off x="8364437" y="2550520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-46</a:t>
              </a:r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385A318A-C0BB-47E9-AC15-262E84A00E2E}"/>
                </a:ext>
              </a:extLst>
            </p:cNvPr>
            <p:cNvSpPr/>
            <p:nvPr/>
          </p:nvSpPr>
          <p:spPr>
            <a:xfrm>
              <a:off x="8666760" y="252146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35A3D0B7-63BB-4B09-A694-D8DE07F20F6D}"/>
                </a:ext>
              </a:extLst>
            </p:cNvPr>
            <p:cNvSpPr txBox="1"/>
            <p:nvPr/>
          </p:nvSpPr>
          <p:spPr>
            <a:xfrm>
              <a:off x="8643329" y="2550520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-53</a:t>
              </a:r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0E29BE0B-1D16-4CFC-9DFE-99301236999A}"/>
                </a:ext>
              </a:extLst>
            </p:cNvPr>
            <p:cNvSpPr/>
            <p:nvPr/>
          </p:nvSpPr>
          <p:spPr>
            <a:xfrm>
              <a:off x="8945652" y="252146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092715F4-F7BE-4F8F-8585-10B3D88627B9}"/>
                </a:ext>
              </a:extLst>
            </p:cNvPr>
            <p:cNvSpPr txBox="1"/>
            <p:nvPr/>
          </p:nvSpPr>
          <p:spPr>
            <a:xfrm>
              <a:off x="8922221" y="2550520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-91</a:t>
              </a:r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BCC320A5-0A3B-4694-8E1E-F9509443D8DE}"/>
                </a:ext>
              </a:extLst>
            </p:cNvPr>
            <p:cNvSpPr/>
            <p:nvPr/>
          </p:nvSpPr>
          <p:spPr>
            <a:xfrm>
              <a:off x="9224554" y="252146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0611ECC3-1293-4964-94AB-A144D6BA06FD}"/>
                </a:ext>
              </a:extLst>
            </p:cNvPr>
            <p:cNvSpPr txBox="1"/>
            <p:nvPr/>
          </p:nvSpPr>
          <p:spPr>
            <a:xfrm>
              <a:off x="9172547" y="255052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-128</a:t>
              </a:r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C4A6B241-9C25-497F-8433-6CC04823E9A7}"/>
                </a:ext>
              </a:extLst>
            </p:cNvPr>
            <p:cNvSpPr/>
            <p:nvPr/>
          </p:nvSpPr>
          <p:spPr>
            <a:xfrm>
              <a:off x="9503446" y="252146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706FF03-DDB2-41D6-99F4-D1533AA8FAE2}"/>
                </a:ext>
              </a:extLst>
            </p:cNvPr>
            <p:cNvSpPr txBox="1"/>
            <p:nvPr/>
          </p:nvSpPr>
          <p:spPr>
            <a:xfrm>
              <a:off x="9451439" y="255052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-166</a:t>
              </a:r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B720FD01-875B-44D0-AED5-5F34AB40785B}"/>
                </a:ext>
              </a:extLst>
            </p:cNvPr>
            <p:cNvSpPr/>
            <p:nvPr/>
          </p:nvSpPr>
          <p:spPr>
            <a:xfrm>
              <a:off x="9782338" y="252146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TextBox 91">
              <a:extLst>
                <a:ext uri="{FF2B5EF4-FFF2-40B4-BE49-F238E27FC236}">
                  <a16:creationId xmlns:a16="http://schemas.microsoft.com/office/drawing/2014/main" id="{099C9F90-C8CE-4C83-BB67-C09C7084E59B}"/>
                </a:ext>
              </a:extLst>
            </p:cNvPr>
            <p:cNvSpPr txBox="1"/>
            <p:nvPr/>
          </p:nvSpPr>
          <p:spPr>
            <a:xfrm>
              <a:off x="9730331" y="255052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-204</a:t>
              </a:r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3B47D09B-53C0-43F1-A03B-D0DD14861B30}"/>
                </a:ext>
              </a:extLst>
            </p:cNvPr>
            <p:cNvSpPr/>
            <p:nvPr/>
          </p:nvSpPr>
          <p:spPr>
            <a:xfrm>
              <a:off x="10061239" y="252146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12A444FD-3E99-44F3-8CCD-6982C01D0395}"/>
                </a:ext>
              </a:extLst>
            </p:cNvPr>
            <p:cNvSpPr txBox="1"/>
            <p:nvPr/>
          </p:nvSpPr>
          <p:spPr>
            <a:xfrm>
              <a:off x="10009233" y="255052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-242</a:t>
              </a:r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C5FCF12F-A3FE-4083-9E47-712F04B7EA92}"/>
                </a:ext>
              </a:extLst>
            </p:cNvPr>
            <p:cNvSpPr/>
            <p:nvPr/>
          </p:nvSpPr>
          <p:spPr>
            <a:xfrm>
              <a:off x="10340131" y="252146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24235408-C852-4769-9DB5-B4B2242B5A59}"/>
                </a:ext>
              </a:extLst>
            </p:cNvPr>
            <p:cNvSpPr txBox="1"/>
            <p:nvPr/>
          </p:nvSpPr>
          <p:spPr>
            <a:xfrm>
              <a:off x="10288125" y="255052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-279</a:t>
              </a:r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565383A-1FF4-4776-B05D-42C4196C1B8A}"/>
                </a:ext>
              </a:extLst>
            </p:cNvPr>
            <p:cNvSpPr/>
            <p:nvPr/>
          </p:nvSpPr>
          <p:spPr>
            <a:xfrm>
              <a:off x="10619023" y="252146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BE79C0DC-46DE-423C-8A45-42B03D75E351}"/>
                </a:ext>
              </a:extLst>
            </p:cNvPr>
            <p:cNvSpPr txBox="1"/>
            <p:nvPr/>
          </p:nvSpPr>
          <p:spPr>
            <a:xfrm>
              <a:off x="10571779" y="2550520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-311</a:t>
              </a:r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79F0475-5FB4-4ACE-ABC2-5D1CEAA27007}"/>
                </a:ext>
              </a:extLst>
            </p:cNvPr>
            <p:cNvSpPr/>
            <p:nvPr/>
          </p:nvSpPr>
          <p:spPr>
            <a:xfrm>
              <a:off x="10897925" y="252146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384C660A-2EFF-4F27-A81C-32965F6F713A}"/>
                </a:ext>
              </a:extLst>
            </p:cNvPr>
            <p:cNvSpPr txBox="1"/>
            <p:nvPr/>
          </p:nvSpPr>
          <p:spPr>
            <a:xfrm>
              <a:off x="10845918" y="255052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-343</a:t>
              </a:r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1DE1AE26-BAD7-4B69-B241-99C676CB52D5}"/>
                </a:ext>
              </a:extLst>
            </p:cNvPr>
            <p:cNvSpPr/>
            <p:nvPr/>
          </p:nvSpPr>
          <p:spPr>
            <a:xfrm>
              <a:off x="11176817" y="252146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A7D44F8C-E716-4511-9D28-6002AD1C22D1}"/>
                </a:ext>
              </a:extLst>
            </p:cNvPr>
            <p:cNvSpPr txBox="1"/>
            <p:nvPr/>
          </p:nvSpPr>
          <p:spPr>
            <a:xfrm>
              <a:off x="11124810" y="255052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-375</a:t>
              </a:r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9061C04D-C96D-4F2E-82F5-B9D5D8BAD123}"/>
                </a:ext>
              </a:extLst>
            </p:cNvPr>
            <p:cNvSpPr/>
            <p:nvPr/>
          </p:nvSpPr>
          <p:spPr>
            <a:xfrm>
              <a:off x="11455709" y="252146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CB48D86E-5620-4F2E-9886-EFF1FF2F52A3}"/>
                </a:ext>
              </a:extLst>
            </p:cNvPr>
            <p:cNvSpPr txBox="1"/>
            <p:nvPr/>
          </p:nvSpPr>
          <p:spPr>
            <a:xfrm>
              <a:off x="11403702" y="255052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-406</a:t>
              </a:r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26AF555-E9EC-4723-89BC-CB5AF8A2F4CA}"/>
                </a:ext>
              </a:extLst>
            </p:cNvPr>
            <p:cNvSpPr/>
            <p:nvPr/>
          </p:nvSpPr>
          <p:spPr>
            <a:xfrm>
              <a:off x="11734610" y="252146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DD9FF990-EDAC-4CFC-9B80-6A8002249715}"/>
                </a:ext>
              </a:extLst>
            </p:cNvPr>
            <p:cNvSpPr txBox="1"/>
            <p:nvPr/>
          </p:nvSpPr>
          <p:spPr>
            <a:xfrm>
              <a:off x="11682604" y="255052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-438</a:t>
              </a:r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04D8165C-4F54-4907-B633-7E1AE2AA213F}"/>
                </a:ext>
              </a:extLst>
            </p:cNvPr>
            <p:cNvSpPr/>
            <p:nvPr/>
          </p:nvSpPr>
          <p:spPr>
            <a:xfrm>
              <a:off x="12013502" y="252146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TextBox 107">
              <a:extLst>
                <a:ext uri="{FF2B5EF4-FFF2-40B4-BE49-F238E27FC236}">
                  <a16:creationId xmlns:a16="http://schemas.microsoft.com/office/drawing/2014/main" id="{C8E882CC-2ABB-450E-96A9-B63BDE9569CA}"/>
                </a:ext>
              </a:extLst>
            </p:cNvPr>
            <p:cNvSpPr txBox="1"/>
            <p:nvPr/>
          </p:nvSpPr>
          <p:spPr>
            <a:xfrm>
              <a:off x="11961495" y="255052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-470</a:t>
              </a:r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EA1144B3-729E-4C84-99C1-B37463F5B926}"/>
                </a:ext>
              </a:extLst>
            </p:cNvPr>
            <p:cNvSpPr/>
            <p:nvPr/>
          </p:nvSpPr>
          <p:spPr>
            <a:xfrm>
              <a:off x="6993389" y="277896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5616B7E1-B2F0-467A-8C8A-652D1788BCE2}"/>
                </a:ext>
              </a:extLst>
            </p:cNvPr>
            <p:cNvSpPr txBox="1"/>
            <p:nvPr/>
          </p:nvSpPr>
          <p:spPr>
            <a:xfrm>
              <a:off x="6969960" y="2808027"/>
              <a:ext cx="325754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-12</a:t>
              </a:r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B612D655-44D7-4F65-B199-98C949B8345F}"/>
                </a:ext>
              </a:extLst>
            </p:cNvPr>
            <p:cNvSpPr/>
            <p:nvPr/>
          </p:nvSpPr>
          <p:spPr>
            <a:xfrm>
              <a:off x="7272284" y="277896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AE920CAF-D19A-4F68-9734-1E9CE102DCE5}"/>
                </a:ext>
              </a:extLst>
            </p:cNvPr>
            <p:cNvSpPr txBox="1"/>
            <p:nvPr/>
          </p:nvSpPr>
          <p:spPr>
            <a:xfrm>
              <a:off x="7248854" y="280802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</a:t>
              </a:r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A458DDDA-F570-4F99-A3E3-A1533E2ECA47}"/>
                </a:ext>
              </a:extLst>
            </p:cNvPr>
            <p:cNvSpPr/>
            <p:nvPr/>
          </p:nvSpPr>
          <p:spPr>
            <a:xfrm>
              <a:off x="7551180" y="277896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7FC5692D-33C3-4875-AD7A-A5260856BB6B}"/>
                </a:ext>
              </a:extLst>
            </p:cNvPr>
            <p:cNvSpPr txBox="1"/>
            <p:nvPr/>
          </p:nvSpPr>
          <p:spPr>
            <a:xfrm>
              <a:off x="7527749" y="280802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-35</a:t>
              </a:r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E38E69D-5BE9-4438-A6AE-4770B076708D}"/>
                </a:ext>
              </a:extLst>
            </p:cNvPr>
            <p:cNvSpPr/>
            <p:nvPr/>
          </p:nvSpPr>
          <p:spPr>
            <a:xfrm>
              <a:off x="7830075" y="277896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91F013AE-0528-4158-A4B1-52981BFA0D5B}"/>
                </a:ext>
              </a:extLst>
            </p:cNvPr>
            <p:cNvSpPr txBox="1"/>
            <p:nvPr/>
          </p:nvSpPr>
          <p:spPr>
            <a:xfrm>
              <a:off x="7806643" y="280802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-46</a:t>
              </a:r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58C8F3E8-2D7A-4B22-B388-CBBEA4B0EC06}"/>
                </a:ext>
              </a:extLst>
            </p:cNvPr>
            <p:cNvSpPr/>
            <p:nvPr/>
          </p:nvSpPr>
          <p:spPr>
            <a:xfrm>
              <a:off x="8108967" y="277896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A64D531A-3D58-420D-BCC2-0995420CA453}"/>
                </a:ext>
              </a:extLst>
            </p:cNvPr>
            <p:cNvSpPr txBox="1"/>
            <p:nvPr/>
          </p:nvSpPr>
          <p:spPr>
            <a:xfrm>
              <a:off x="8085535" y="280802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-58</a:t>
              </a:r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F3BE4045-2240-452E-A326-A0BE43029862}"/>
                </a:ext>
              </a:extLst>
            </p:cNvPr>
            <p:cNvSpPr/>
            <p:nvPr/>
          </p:nvSpPr>
          <p:spPr>
            <a:xfrm>
              <a:off x="8387868" y="277896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TextBox 119">
              <a:extLst>
                <a:ext uri="{FF2B5EF4-FFF2-40B4-BE49-F238E27FC236}">
                  <a16:creationId xmlns:a16="http://schemas.microsoft.com/office/drawing/2014/main" id="{49FD1DAA-CE5E-411E-AA1B-8AB57A9C2740}"/>
                </a:ext>
              </a:extLst>
            </p:cNvPr>
            <p:cNvSpPr txBox="1"/>
            <p:nvPr/>
          </p:nvSpPr>
          <p:spPr>
            <a:xfrm>
              <a:off x="8364437" y="280802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-69</a:t>
              </a:r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7C67E620-6C09-4C91-A719-A483C3A229F0}"/>
                </a:ext>
              </a:extLst>
            </p:cNvPr>
            <p:cNvSpPr/>
            <p:nvPr/>
          </p:nvSpPr>
          <p:spPr>
            <a:xfrm>
              <a:off x="8666760" y="277896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TextBox 121">
              <a:extLst>
                <a:ext uri="{FF2B5EF4-FFF2-40B4-BE49-F238E27FC236}">
                  <a16:creationId xmlns:a16="http://schemas.microsoft.com/office/drawing/2014/main" id="{2AE88C5A-3EBA-4F2E-9A8B-567A8CB066F9}"/>
                </a:ext>
              </a:extLst>
            </p:cNvPr>
            <p:cNvSpPr txBox="1"/>
            <p:nvPr/>
          </p:nvSpPr>
          <p:spPr>
            <a:xfrm>
              <a:off x="8643329" y="280802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-80</a:t>
              </a:r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63D0FDC-109B-4F14-AF4D-7D85787F4467}"/>
                </a:ext>
              </a:extLst>
            </p:cNvPr>
            <p:cNvSpPr/>
            <p:nvPr/>
          </p:nvSpPr>
          <p:spPr>
            <a:xfrm>
              <a:off x="8945652" y="277896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TextBox 123">
              <a:extLst>
                <a:ext uri="{FF2B5EF4-FFF2-40B4-BE49-F238E27FC236}">
                  <a16:creationId xmlns:a16="http://schemas.microsoft.com/office/drawing/2014/main" id="{DF3CF652-F515-4188-9869-8FFD8FAB3A9B}"/>
                </a:ext>
              </a:extLst>
            </p:cNvPr>
            <p:cNvSpPr txBox="1"/>
            <p:nvPr/>
          </p:nvSpPr>
          <p:spPr>
            <a:xfrm>
              <a:off x="8898408" y="2808027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-116</a:t>
              </a:r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C69BB55F-8AE2-47F8-AD73-EDB1B311A291}"/>
                </a:ext>
              </a:extLst>
            </p:cNvPr>
            <p:cNvSpPr/>
            <p:nvPr/>
          </p:nvSpPr>
          <p:spPr>
            <a:xfrm>
              <a:off x="9224554" y="277896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TextBox 125">
              <a:extLst>
                <a:ext uri="{FF2B5EF4-FFF2-40B4-BE49-F238E27FC236}">
                  <a16:creationId xmlns:a16="http://schemas.microsoft.com/office/drawing/2014/main" id="{25E3DF29-7CD8-4D32-B895-92A7D2F3ABAD}"/>
                </a:ext>
              </a:extLst>
            </p:cNvPr>
            <p:cNvSpPr txBox="1"/>
            <p:nvPr/>
          </p:nvSpPr>
          <p:spPr>
            <a:xfrm>
              <a:off x="9172547" y="280802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-152</a:t>
              </a:r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FE4CAF20-0AF1-44F2-B1E2-7847E8F319B2}"/>
                </a:ext>
              </a:extLst>
            </p:cNvPr>
            <p:cNvSpPr/>
            <p:nvPr/>
          </p:nvSpPr>
          <p:spPr>
            <a:xfrm>
              <a:off x="9503446" y="277896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F969575B-70D9-4B16-A764-C1CAACA4C905}"/>
                </a:ext>
              </a:extLst>
            </p:cNvPr>
            <p:cNvSpPr txBox="1"/>
            <p:nvPr/>
          </p:nvSpPr>
          <p:spPr>
            <a:xfrm>
              <a:off x="9451439" y="280802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-187</a:t>
              </a:r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5BB89453-2A83-4BAA-8183-E36153C4192A}"/>
                </a:ext>
              </a:extLst>
            </p:cNvPr>
            <p:cNvSpPr/>
            <p:nvPr/>
          </p:nvSpPr>
          <p:spPr>
            <a:xfrm>
              <a:off x="9782338" y="277896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9F07DB8E-CF10-4F56-AB5F-163B6FE4C8CC}"/>
                </a:ext>
              </a:extLst>
            </p:cNvPr>
            <p:cNvSpPr txBox="1"/>
            <p:nvPr/>
          </p:nvSpPr>
          <p:spPr>
            <a:xfrm>
              <a:off x="9730331" y="280802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-223</a:t>
              </a:r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16B3C7F-8A68-4153-B2C5-659F78CC4E8A}"/>
                </a:ext>
              </a:extLst>
            </p:cNvPr>
            <p:cNvSpPr/>
            <p:nvPr/>
          </p:nvSpPr>
          <p:spPr>
            <a:xfrm>
              <a:off x="10061239" y="277896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88EB8E93-4277-440A-BCB5-66794CDF5DF5}"/>
                </a:ext>
              </a:extLst>
            </p:cNvPr>
            <p:cNvSpPr txBox="1"/>
            <p:nvPr/>
          </p:nvSpPr>
          <p:spPr>
            <a:xfrm>
              <a:off x="10009233" y="280802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-259</a:t>
              </a:r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6815D948-D310-439A-86A7-2A47CA596D8E}"/>
                </a:ext>
              </a:extLst>
            </p:cNvPr>
            <p:cNvSpPr/>
            <p:nvPr/>
          </p:nvSpPr>
          <p:spPr>
            <a:xfrm>
              <a:off x="10340131" y="277896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CA43DBF4-33FE-4F54-983A-4E9E1713422D}"/>
                </a:ext>
              </a:extLst>
            </p:cNvPr>
            <p:cNvSpPr txBox="1"/>
            <p:nvPr/>
          </p:nvSpPr>
          <p:spPr>
            <a:xfrm>
              <a:off x="10288125" y="280802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-294</a:t>
              </a:r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A4B326BE-A7E7-45D7-9F2E-B60D62CE7BD0}"/>
                </a:ext>
              </a:extLst>
            </p:cNvPr>
            <p:cNvSpPr/>
            <p:nvPr/>
          </p:nvSpPr>
          <p:spPr>
            <a:xfrm>
              <a:off x="10619023" y="277896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AF577477-8674-4397-8E69-EC053E076C57}"/>
                </a:ext>
              </a:extLst>
            </p:cNvPr>
            <p:cNvSpPr txBox="1"/>
            <p:nvPr/>
          </p:nvSpPr>
          <p:spPr>
            <a:xfrm>
              <a:off x="10567017" y="280802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-324</a:t>
              </a:r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46A7C51-550A-4F89-A35B-F8C96E4D56D6}"/>
                </a:ext>
              </a:extLst>
            </p:cNvPr>
            <p:cNvSpPr/>
            <p:nvPr/>
          </p:nvSpPr>
          <p:spPr>
            <a:xfrm>
              <a:off x="10897925" y="277896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B75004F4-692A-497F-B292-9E4E59A08861}"/>
                </a:ext>
              </a:extLst>
            </p:cNvPr>
            <p:cNvSpPr txBox="1"/>
            <p:nvPr/>
          </p:nvSpPr>
          <p:spPr>
            <a:xfrm>
              <a:off x="10845918" y="280802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-353</a:t>
              </a:r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49FA334-02EF-4FC8-91D3-543F7FD07958}"/>
                </a:ext>
              </a:extLst>
            </p:cNvPr>
            <p:cNvSpPr/>
            <p:nvPr/>
          </p:nvSpPr>
          <p:spPr>
            <a:xfrm>
              <a:off x="11176817" y="277896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8D635A10-25A6-4331-8CB8-F13989116A83}"/>
                </a:ext>
              </a:extLst>
            </p:cNvPr>
            <p:cNvSpPr txBox="1"/>
            <p:nvPr/>
          </p:nvSpPr>
          <p:spPr>
            <a:xfrm>
              <a:off x="11124810" y="280802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-382</a:t>
              </a:r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094400AC-D678-43C4-A54F-64F828C90B1D}"/>
                </a:ext>
              </a:extLst>
            </p:cNvPr>
            <p:cNvSpPr/>
            <p:nvPr/>
          </p:nvSpPr>
          <p:spPr>
            <a:xfrm>
              <a:off x="11455709" y="277896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5812539C-6677-4F60-B36E-A325EFFEAADF}"/>
                </a:ext>
              </a:extLst>
            </p:cNvPr>
            <p:cNvSpPr txBox="1"/>
            <p:nvPr/>
          </p:nvSpPr>
          <p:spPr>
            <a:xfrm>
              <a:off x="11403702" y="280802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-412</a:t>
              </a:r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7891D04-E53A-4842-A8B0-C298F74CB6EB}"/>
                </a:ext>
              </a:extLst>
            </p:cNvPr>
            <p:cNvSpPr/>
            <p:nvPr/>
          </p:nvSpPr>
          <p:spPr>
            <a:xfrm>
              <a:off x="11734610" y="277896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TextBox 143">
              <a:extLst>
                <a:ext uri="{FF2B5EF4-FFF2-40B4-BE49-F238E27FC236}">
                  <a16:creationId xmlns:a16="http://schemas.microsoft.com/office/drawing/2014/main" id="{E5416F63-817F-47B6-91FD-F5144B950D13}"/>
                </a:ext>
              </a:extLst>
            </p:cNvPr>
            <p:cNvSpPr txBox="1"/>
            <p:nvPr/>
          </p:nvSpPr>
          <p:spPr>
            <a:xfrm>
              <a:off x="11682604" y="280802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-441</a:t>
              </a:r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358010F7-54C3-42AA-A4DC-1208E7C52918}"/>
                </a:ext>
              </a:extLst>
            </p:cNvPr>
            <p:cNvSpPr/>
            <p:nvPr/>
          </p:nvSpPr>
          <p:spPr>
            <a:xfrm>
              <a:off x="12013502" y="277896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56E6ED50-47E3-433C-A9E6-2B6D9F06FED7}"/>
                </a:ext>
              </a:extLst>
            </p:cNvPr>
            <p:cNvSpPr txBox="1"/>
            <p:nvPr/>
          </p:nvSpPr>
          <p:spPr>
            <a:xfrm>
              <a:off x="11961495" y="280802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-471</a:t>
              </a:r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237E4C0D-E1B4-4AC5-96E5-B2B8B304C514}"/>
                </a:ext>
              </a:extLst>
            </p:cNvPr>
            <p:cNvSpPr/>
            <p:nvPr/>
          </p:nvSpPr>
          <p:spPr>
            <a:xfrm>
              <a:off x="6993389" y="3036475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TextBox 147">
              <a:extLst>
                <a:ext uri="{FF2B5EF4-FFF2-40B4-BE49-F238E27FC236}">
                  <a16:creationId xmlns:a16="http://schemas.microsoft.com/office/drawing/2014/main" id="{F6FDC5CA-6A72-4221-BBB9-CE5BA31A4A78}"/>
                </a:ext>
              </a:extLst>
            </p:cNvPr>
            <p:cNvSpPr txBox="1"/>
            <p:nvPr/>
          </p:nvSpPr>
          <p:spPr>
            <a:xfrm>
              <a:off x="6969960" y="3065533"/>
              <a:ext cx="325754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</a:t>
              </a:r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DD6DAD6A-BBAE-46C1-BD42-44C212FC2D9D}"/>
                </a:ext>
              </a:extLst>
            </p:cNvPr>
            <p:cNvSpPr/>
            <p:nvPr/>
          </p:nvSpPr>
          <p:spPr>
            <a:xfrm>
              <a:off x="7272284" y="303647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C71CFC84-9E5E-48DE-9BB6-40502EC2755E}"/>
                </a:ext>
              </a:extLst>
            </p:cNvPr>
            <p:cNvSpPr txBox="1"/>
            <p:nvPr/>
          </p:nvSpPr>
          <p:spPr>
            <a:xfrm>
              <a:off x="7248854" y="3065533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-31</a:t>
              </a:r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34BB98A-5B40-416C-9A09-33149E5DEEC5}"/>
                </a:ext>
              </a:extLst>
            </p:cNvPr>
            <p:cNvSpPr/>
            <p:nvPr/>
          </p:nvSpPr>
          <p:spPr>
            <a:xfrm>
              <a:off x="7551180" y="3036475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TextBox 151">
              <a:extLst>
                <a:ext uri="{FF2B5EF4-FFF2-40B4-BE49-F238E27FC236}">
                  <a16:creationId xmlns:a16="http://schemas.microsoft.com/office/drawing/2014/main" id="{8CC7955F-7611-4D1A-8A42-9C3D3919162B}"/>
                </a:ext>
              </a:extLst>
            </p:cNvPr>
            <p:cNvSpPr txBox="1"/>
            <p:nvPr/>
          </p:nvSpPr>
          <p:spPr>
            <a:xfrm>
              <a:off x="7527749" y="3065533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-46</a:t>
              </a:r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86683D19-FC95-4D9D-8CC9-5805BDA995F7}"/>
                </a:ext>
              </a:extLst>
            </p:cNvPr>
            <p:cNvSpPr/>
            <p:nvPr/>
          </p:nvSpPr>
          <p:spPr>
            <a:xfrm>
              <a:off x="7830075" y="303647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TextBox 153">
              <a:extLst>
                <a:ext uri="{FF2B5EF4-FFF2-40B4-BE49-F238E27FC236}">
                  <a16:creationId xmlns:a16="http://schemas.microsoft.com/office/drawing/2014/main" id="{430DC9D4-78A6-4D3F-869D-F010A58B45D1}"/>
                </a:ext>
              </a:extLst>
            </p:cNvPr>
            <p:cNvSpPr txBox="1"/>
            <p:nvPr/>
          </p:nvSpPr>
          <p:spPr>
            <a:xfrm>
              <a:off x="7806643" y="3065533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-61</a:t>
              </a:r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1CE39371-37AE-4517-87F9-C47737BB035D}"/>
                </a:ext>
              </a:extLst>
            </p:cNvPr>
            <p:cNvSpPr/>
            <p:nvPr/>
          </p:nvSpPr>
          <p:spPr>
            <a:xfrm>
              <a:off x="8108967" y="303647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TextBox 155">
              <a:extLst>
                <a:ext uri="{FF2B5EF4-FFF2-40B4-BE49-F238E27FC236}">
                  <a16:creationId xmlns:a16="http://schemas.microsoft.com/office/drawing/2014/main" id="{719A2F57-1738-49BD-B4A3-317CBFED485A}"/>
                </a:ext>
              </a:extLst>
            </p:cNvPr>
            <p:cNvSpPr txBox="1"/>
            <p:nvPr/>
          </p:nvSpPr>
          <p:spPr>
            <a:xfrm>
              <a:off x="8085535" y="3065533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-77</a:t>
              </a:r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6F0E4B5E-854A-46D2-A76B-5AB47E905B15}"/>
                </a:ext>
              </a:extLst>
            </p:cNvPr>
            <p:cNvSpPr/>
            <p:nvPr/>
          </p:nvSpPr>
          <p:spPr>
            <a:xfrm>
              <a:off x="8387868" y="3036475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TextBox 157">
              <a:extLst>
                <a:ext uri="{FF2B5EF4-FFF2-40B4-BE49-F238E27FC236}">
                  <a16:creationId xmlns:a16="http://schemas.microsoft.com/office/drawing/2014/main" id="{4AC1AC23-E4BD-48C5-9513-35F6F6DD00CD}"/>
                </a:ext>
              </a:extLst>
            </p:cNvPr>
            <p:cNvSpPr txBox="1"/>
            <p:nvPr/>
          </p:nvSpPr>
          <p:spPr>
            <a:xfrm>
              <a:off x="8364437" y="3065533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-92</a:t>
              </a:r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82D2D277-EF73-4EF0-A9C6-75DB4BBEFFAA}"/>
                </a:ext>
              </a:extLst>
            </p:cNvPr>
            <p:cNvSpPr/>
            <p:nvPr/>
          </p:nvSpPr>
          <p:spPr>
            <a:xfrm>
              <a:off x="8666760" y="303647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TextBox 159">
              <a:extLst>
                <a:ext uri="{FF2B5EF4-FFF2-40B4-BE49-F238E27FC236}">
                  <a16:creationId xmlns:a16="http://schemas.microsoft.com/office/drawing/2014/main" id="{23932EFA-5816-442E-B536-90077DCC00EA}"/>
                </a:ext>
              </a:extLst>
            </p:cNvPr>
            <p:cNvSpPr txBox="1"/>
            <p:nvPr/>
          </p:nvSpPr>
          <p:spPr>
            <a:xfrm>
              <a:off x="8614754" y="306553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-108</a:t>
              </a:r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322DA37C-3F2C-4510-9A17-E0806CAF8833}"/>
                </a:ext>
              </a:extLst>
            </p:cNvPr>
            <p:cNvSpPr/>
            <p:nvPr/>
          </p:nvSpPr>
          <p:spPr>
            <a:xfrm>
              <a:off x="8945652" y="303647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TextBox 161">
              <a:extLst>
                <a:ext uri="{FF2B5EF4-FFF2-40B4-BE49-F238E27FC236}">
                  <a16:creationId xmlns:a16="http://schemas.microsoft.com/office/drawing/2014/main" id="{F576C8E9-193D-42D3-8285-790D64EA7771}"/>
                </a:ext>
              </a:extLst>
            </p:cNvPr>
            <p:cNvSpPr txBox="1"/>
            <p:nvPr/>
          </p:nvSpPr>
          <p:spPr>
            <a:xfrm>
              <a:off x="8893646" y="306553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-141</a:t>
              </a:r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661F9498-A65C-4262-A6A6-C9F43587481E}"/>
                </a:ext>
              </a:extLst>
            </p:cNvPr>
            <p:cNvSpPr/>
            <p:nvPr/>
          </p:nvSpPr>
          <p:spPr>
            <a:xfrm>
              <a:off x="9224554" y="3036475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TextBox 163">
              <a:extLst>
                <a:ext uri="{FF2B5EF4-FFF2-40B4-BE49-F238E27FC236}">
                  <a16:creationId xmlns:a16="http://schemas.microsoft.com/office/drawing/2014/main" id="{0FF16CE6-91AA-4546-9D67-03967DB68F60}"/>
                </a:ext>
              </a:extLst>
            </p:cNvPr>
            <p:cNvSpPr txBox="1"/>
            <p:nvPr/>
          </p:nvSpPr>
          <p:spPr>
            <a:xfrm>
              <a:off x="9172547" y="306553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-175</a:t>
              </a:r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7BBF5B50-BBD9-446E-823D-9A3BB9A510A8}"/>
                </a:ext>
              </a:extLst>
            </p:cNvPr>
            <p:cNvSpPr/>
            <p:nvPr/>
          </p:nvSpPr>
          <p:spPr>
            <a:xfrm>
              <a:off x="9503446" y="303647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TextBox 165">
              <a:extLst>
                <a:ext uri="{FF2B5EF4-FFF2-40B4-BE49-F238E27FC236}">
                  <a16:creationId xmlns:a16="http://schemas.microsoft.com/office/drawing/2014/main" id="{635BE799-10D5-44BC-B75A-C46A6DBB5279}"/>
                </a:ext>
              </a:extLst>
            </p:cNvPr>
            <p:cNvSpPr txBox="1"/>
            <p:nvPr/>
          </p:nvSpPr>
          <p:spPr>
            <a:xfrm>
              <a:off x="9451439" y="306553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-209</a:t>
              </a:r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7EDA52EF-3BDF-42D8-AC69-595EA1D2582A}"/>
                </a:ext>
              </a:extLst>
            </p:cNvPr>
            <p:cNvSpPr/>
            <p:nvPr/>
          </p:nvSpPr>
          <p:spPr>
            <a:xfrm>
              <a:off x="9782338" y="303647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0F885E0A-88E2-474E-8726-3228968C7112}"/>
                </a:ext>
              </a:extLst>
            </p:cNvPr>
            <p:cNvSpPr txBox="1"/>
            <p:nvPr/>
          </p:nvSpPr>
          <p:spPr>
            <a:xfrm>
              <a:off x="9730331" y="306553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-242</a:t>
              </a:r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14B67F85-2EE4-44B0-9003-C38092BF6B1A}"/>
                </a:ext>
              </a:extLst>
            </p:cNvPr>
            <p:cNvSpPr/>
            <p:nvPr/>
          </p:nvSpPr>
          <p:spPr>
            <a:xfrm>
              <a:off x="10061239" y="303647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TextBox 169">
              <a:extLst>
                <a:ext uri="{FF2B5EF4-FFF2-40B4-BE49-F238E27FC236}">
                  <a16:creationId xmlns:a16="http://schemas.microsoft.com/office/drawing/2014/main" id="{B2A70FB5-1241-422A-9F18-DA53C0F883C6}"/>
                </a:ext>
              </a:extLst>
            </p:cNvPr>
            <p:cNvSpPr txBox="1"/>
            <p:nvPr/>
          </p:nvSpPr>
          <p:spPr>
            <a:xfrm>
              <a:off x="10009233" y="306553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-276</a:t>
              </a:r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9B64DE3E-59A5-41CE-B73B-7175D7EA7C63}"/>
                </a:ext>
              </a:extLst>
            </p:cNvPr>
            <p:cNvSpPr/>
            <p:nvPr/>
          </p:nvSpPr>
          <p:spPr>
            <a:xfrm>
              <a:off x="10340131" y="303647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TextBox 171">
              <a:extLst>
                <a:ext uri="{FF2B5EF4-FFF2-40B4-BE49-F238E27FC236}">
                  <a16:creationId xmlns:a16="http://schemas.microsoft.com/office/drawing/2014/main" id="{7F7E84C4-B142-4241-8A04-20B348C60434}"/>
                </a:ext>
              </a:extLst>
            </p:cNvPr>
            <p:cNvSpPr txBox="1"/>
            <p:nvPr/>
          </p:nvSpPr>
          <p:spPr>
            <a:xfrm>
              <a:off x="10288125" y="306553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-309</a:t>
              </a:r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D587B23-03A4-4B4D-A1A9-639070A808EF}"/>
                </a:ext>
              </a:extLst>
            </p:cNvPr>
            <p:cNvSpPr/>
            <p:nvPr/>
          </p:nvSpPr>
          <p:spPr>
            <a:xfrm>
              <a:off x="10619023" y="303647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TextBox 173">
              <a:extLst>
                <a:ext uri="{FF2B5EF4-FFF2-40B4-BE49-F238E27FC236}">
                  <a16:creationId xmlns:a16="http://schemas.microsoft.com/office/drawing/2014/main" id="{D0EFB83D-E1A0-4C62-961D-E09C272EE7FF}"/>
                </a:ext>
              </a:extLst>
            </p:cNvPr>
            <p:cNvSpPr txBox="1"/>
            <p:nvPr/>
          </p:nvSpPr>
          <p:spPr>
            <a:xfrm>
              <a:off x="10567017" y="306553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-336</a:t>
              </a:r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88D784F9-7E39-449E-9658-85528F0BB42D}"/>
                </a:ext>
              </a:extLst>
            </p:cNvPr>
            <p:cNvSpPr/>
            <p:nvPr/>
          </p:nvSpPr>
          <p:spPr>
            <a:xfrm>
              <a:off x="10897925" y="3036475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3D343954-173D-4AD0-ACCA-764638041353}"/>
                </a:ext>
              </a:extLst>
            </p:cNvPr>
            <p:cNvSpPr txBox="1"/>
            <p:nvPr/>
          </p:nvSpPr>
          <p:spPr>
            <a:xfrm>
              <a:off x="10845918" y="306553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-363</a:t>
              </a:r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71E8F037-414C-4261-8401-25F90B35FDC7}"/>
                </a:ext>
              </a:extLst>
            </p:cNvPr>
            <p:cNvSpPr/>
            <p:nvPr/>
          </p:nvSpPr>
          <p:spPr>
            <a:xfrm>
              <a:off x="11176817" y="3036475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TextBox 177">
              <a:extLst>
                <a:ext uri="{FF2B5EF4-FFF2-40B4-BE49-F238E27FC236}">
                  <a16:creationId xmlns:a16="http://schemas.microsoft.com/office/drawing/2014/main" id="{9D0165D6-DA05-4DEA-9C3C-A0FA033977AB}"/>
                </a:ext>
              </a:extLst>
            </p:cNvPr>
            <p:cNvSpPr txBox="1"/>
            <p:nvPr/>
          </p:nvSpPr>
          <p:spPr>
            <a:xfrm>
              <a:off x="11124810" y="306553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-390</a:t>
              </a:r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6454AF7-1167-4196-83A6-3C9C887E54E2}"/>
                </a:ext>
              </a:extLst>
            </p:cNvPr>
            <p:cNvSpPr/>
            <p:nvPr/>
          </p:nvSpPr>
          <p:spPr>
            <a:xfrm>
              <a:off x="11455709" y="3036475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TextBox 179">
              <a:extLst>
                <a:ext uri="{FF2B5EF4-FFF2-40B4-BE49-F238E27FC236}">
                  <a16:creationId xmlns:a16="http://schemas.microsoft.com/office/drawing/2014/main" id="{CA407961-B14B-4DCF-BA12-A39EBBD5C713}"/>
                </a:ext>
              </a:extLst>
            </p:cNvPr>
            <p:cNvSpPr txBox="1"/>
            <p:nvPr/>
          </p:nvSpPr>
          <p:spPr>
            <a:xfrm>
              <a:off x="11403702" y="306553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-417</a:t>
              </a:r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C28B2C6B-7CF1-4B1F-83E9-8E0D6987FC44}"/>
                </a:ext>
              </a:extLst>
            </p:cNvPr>
            <p:cNvSpPr/>
            <p:nvPr/>
          </p:nvSpPr>
          <p:spPr>
            <a:xfrm>
              <a:off x="11734610" y="3036475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AD39CF64-6EA6-4D8F-AF79-692F66A806B1}"/>
                </a:ext>
              </a:extLst>
            </p:cNvPr>
            <p:cNvSpPr txBox="1"/>
            <p:nvPr/>
          </p:nvSpPr>
          <p:spPr>
            <a:xfrm>
              <a:off x="11682604" y="306553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-444</a:t>
              </a:r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80FC7768-11A2-4A1F-9AA8-3FF63BABB927}"/>
                </a:ext>
              </a:extLst>
            </p:cNvPr>
            <p:cNvSpPr/>
            <p:nvPr/>
          </p:nvSpPr>
          <p:spPr>
            <a:xfrm>
              <a:off x="12013502" y="303647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TextBox 183">
              <a:extLst>
                <a:ext uri="{FF2B5EF4-FFF2-40B4-BE49-F238E27FC236}">
                  <a16:creationId xmlns:a16="http://schemas.microsoft.com/office/drawing/2014/main" id="{251529C3-6CC2-4D4E-8B1C-4912478ECF0C}"/>
                </a:ext>
              </a:extLst>
            </p:cNvPr>
            <p:cNvSpPr txBox="1"/>
            <p:nvPr/>
          </p:nvSpPr>
          <p:spPr>
            <a:xfrm>
              <a:off x="11961495" y="306553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-471</a:t>
              </a:r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75AE4805-1A80-40AB-9DA2-AFA147B095B4}"/>
                </a:ext>
              </a:extLst>
            </p:cNvPr>
            <p:cNvSpPr/>
            <p:nvPr/>
          </p:nvSpPr>
          <p:spPr>
            <a:xfrm>
              <a:off x="6993389" y="3293980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TextBox 185">
              <a:extLst>
                <a:ext uri="{FF2B5EF4-FFF2-40B4-BE49-F238E27FC236}">
                  <a16:creationId xmlns:a16="http://schemas.microsoft.com/office/drawing/2014/main" id="{9C61C552-D1C6-4A1A-A007-355F8FCDA960}"/>
                </a:ext>
              </a:extLst>
            </p:cNvPr>
            <p:cNvSpPr txBox="1"/>
            <p:nvPr/>
          </p:nvSpPr>
          <p:spPr>
            <a:xfrm>
              <a:off x="6969960" y="3323041"/>
              <a:ext cx="325754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-18</a:t>
              </a:r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C2D7CAF2-E879-450E-8A68-5A1EF7F4D6BC}"/>
                </a:ext>
              </a:extLst>
            </p:cNvPr>
            <p:cNvSpPr/>
            <p:nvPr/>
          </p:nvSpPr>
          <p:spPr>
            <a:xfrm>
              <a:off x="7272284" y="3293980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37C3B4F9-0957-4B95-BDF2-8CD6243AAE8F}"/>
                </a:ext>
              </a:extLst>
            </p:cNvPr>
            <p:cNvSpPr txBox="1"/>
            <p:nvPr/>
          </p:nvSpPr>
          <p:spPr>
            <a:xfrm>
              <a:off x="7248854" y="332304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</a:t>
              </a:r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A7DF6906-0A3F-415F-88AB-5AB3A674860A}"/>
                </a:ext>
              </a:extLst>
            </p:cNvPr>
            <p:cNvSpPr/>
            <p:nvPr/>
          </p:nvSpPr>
          <p:spPr>
            <a:xfrm>
              <a:off x="7551180" y="3293980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TextBox 189">
              <a:extLst>
                <a:ext uri="{FF2B5EF4-FFF2-40B4-BE49-F238E27FC236}">
                  <a16:creationId xmlns:a16="http://schemas.microsoft.com/office/drawing/2014/main" id="{CD914D2A-09E9-4667-BDD7-24B3ACA213B2}"/>
                </a:ext>
              </a:extLst>
            </p:cNvPr>
            <p:cNvSpPr txBox="1"/>
            <p:nvPr/>
          </p:nvSpPr>
          <p:spPr>
            <a:xfrm>
              <a:off x="7527749" y="332304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-57</a:t>
              </a:r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77CC4A14-4B6A-437C-9781-3186C0282B7D}"/>
                </a:ext>
              </a:extLst>
            </p:cNvPr>
            <p:cNvSpPr/>
            <p:nvPr/>
          </p:nvSpPr>
          <p:spPr>
            <a:xfrm>
              <a:off x="7830075" y="3293980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D3DF6E79-7556-4DC1-9BE1-8FFD7B892BE3}"/>
                </a:ext>
              </a:extLst>
            </p:cNvPr>
            <p:cNvSpPr txBox="1"/>
            <p:nvPr/>
          </p:nvSpPr>
          <p:spPr>
            <a:xfrm>
              <a:off x="7806643" y="332304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-77</a:t>
              </a:r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7897021-557F-4A57-A69B-33F0B04D7A62}"/>
                </a:ext>
              </a:extLst>
            </p:cNvPr>
            <p:cNvSpPr/>
            <p:nvPr/>
          </p:nvSpPr>
          <p:spPr>
            <a:xfrm>
              <a:off x="8108967" y="3293980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6B8D5BBB-42F1-405C-9054-575BFEA38B1E}"/>
                </a:ext>
              </a:extLst>
            </p:cNvPr>
            <p:cNvSpPr txBox="1"/>
            <p:nvPr/>
          </p:nvSpPr>
          <p:spPr>
            <a:xfrm>
              <a:off x="8085535" y="332304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-96</a:t>
              </a:r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66F9F9A2-D652-4074-AB35-11A3CA792719}"/>
                </a:ext>
              </a:extLst>
            </p:cNvPr>
            <p:cNvSpPr/>
            <p:nvPr/>
          </p:nvSpPr>
          <p:spPr>
            <a:xfrm>
              <a:off x="8387868" y="3293980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6E2FC4E3-6A77-432B-B959-FB3A214271AB}"/>
                </a:ext>
              </a:extLst>
            </p:cNvPr>
            <p:cNvSpPr txBox="1"/>
            <p:nvPr/>
          </p:nvSpPr>
          <p:spPr>
            <a:xfrm>
              <a:off x="8340624" y="3323041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-116</a:t>
              </a:r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1EEA571-24D2-4285-8103-F6E139B4A4EB}"/>
                </a:ext>
              </a:extLst>
            </p:cNvPr>
            <p:cNvSpPr/>
            <p:nvPr/>
          </p:nvSpPr>
          <p:spPr>
            <a:xfrm>
              <a:off x="8666760" y="3293980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TextBox 197">
              <a:extLst>
                <a:ext uri="{FF2B5EF4-FFF2-40B4-BE49-F238E27FC236}">
                  <a16:creationId xmlns:a16="http://schemas.microsoft.com/office/drawing/2014/main" id="{0444D74A-C17B-48D6-A3DD-50D882E34D50}"/>
                </a:ext>
              </a:extLst>
            </p:cNvPr>
            <p:cNvSpPr txBox="1"/>
            <p:nvPr/>
          </p:nvSpPr>
          <p:spPr>
            <a:xfrm>
              <a:off x="8614754" y="332304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-135</a:t>
              </a:r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34AE8748-91E2-403B-9721-09F3F0FEC609}"/>
                </a:ext>
              </a:extLst>
            </p:cNvPr>
            <p:cNvSpPr/>
            <p:nvPr/>
          </p:nvSpPr>
          <p:spPr>
            <a:xfrm>
              <a:off x="8945652" y="3293980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AAD481F0-515B-4FCF-AE80-1655419D1AD3}"/>
                </a:ext>
              </a:extLst>
            </p:cNvPr>
            <p:cNvSpPr txBox="1"/>
            <p:nvPr/>
          </p:nvSpPr>
          <p:spPr>
            <a:xfrm>
              <a:off x="8893646" y="332304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-167</a:t>
              </a:r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E04E9B90-3C6F-4051-88FC-4B806B7183D4}"/>
                </a:ext>
              </a:extLst>
            </p:cNvPr>
            <p:cNvSpPr/>
            <p:nvPr/>
          </p:nvSpPr>
          <p:spPr>
            <a:xfrm>
              <a:off x="9224554" y="3293980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TextBox 201">
              <a:extLst>
                <a:ext uri="{FF2B5EF4-FFF2-40B4-BE49-F238E27FC236}">
                  <a16:creationId xmlns:a16="http://schemas.microsoft.com/office/drawing/2014/main" id="{09345402-ACF1-46E8-82E4-156208D14AD3}"/>
                </a:ext>
              </a:extLst>
            </p:cNvPr>
            <p:cNvSpPr txBox="1"/>
            <p:nvPr/>
          </p:nvSpPr>
          <p:spPr>
            <a:xfrm>
              <a:off x="9172547" y="332304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-198</a:t>
              </a:r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FCCE45F3-C3E7-4A86-B151-DBF081DE8427}"/>
                </a:ext>
              </a:extLst>
            </p:cNvPr>
            <p:cNvSpPr/>
            <p:nvPr/>
          </p:nvSpPr>
          <p:spPr>
            <a:xfrm>
              <a:off x="9503446" y="3293980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E3C69085-F160-4EE0-91BD-834B25629AC8}"/>
                </a:ext>
              </a:extLst>
            </p:cNvPr>
            <p:cNvSpPr txBox="1"/>
            <p:nvPr/>
          </p:nvSpPr>
          <p:spPr>
            <a:xfrm>
              <a:off x="9451439" y="332304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-230</a:t>
              </a:r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A1BF9B9-85A8-4EEE-A414-F9E40910E464}"/>
                </a:ext>
              </a:extLst>
            </p:cNvPr>
            <p:cNvSpPr/>
            <p:nvPr/>
          </p:nvSpPr>
          <p:spPr>
            <a:xfrm>
              <a:off x="9782338" y="3293980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TextBox 205">
              <a:extLst>
                <a:ext uri="{FF2B5EF4-FFF2-40B4-BE49-F238E27FC236}">
                  <a16:creationId xmlns:a16="http://schemas.microsoft.com/office/drawing/2014/main" id="{52C8A7F2-13F8-48EE-BF0E-E8AE1A170C81}"/>
                </a:ext>
              </a:extLst>
            </p:cNvPr>
            <p:cNvSpPr txBox="1"/>
            <p:nvPr/>
          </p:nvSpPr>
          <p:spPr>
            <a:xfrm>
              <a:off x="9730331" y="332304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-261</a:t>
              </a:r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EC766E6F-F2C2-424B-A891-24F61A5E0142}"/>
                </a:ext>
              </a:extLst>
            </p:cNvPr>
            <p:cNvSpPr/>
            <p:nvPr/>
          </p:nvSpPr>
          <p:spPr>
            <a:xfrm>
              <a:off x="10061239" y="3293980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75812DF2-49F2-4E4B-B22B-7CF316A6D167}"/>
                </a:ext>
              </a:extLst>
            </p:cNvPr>
            <p:cNvSpPr txBox="1"/>
            <p:nvPr/>
          </p:nvSpPr>
          <p:spPr>
            <a:xfrm>
              <a:off x="10009233" y="332304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-293</a:t>
              </a:r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690CCD5C-B8B1-4659-9F4A-A067ABCC5DA3}"/>
                </a:ext>
              </a:extLst>
            </p:cNvPr>
            <p:cNvSpPr/>
            <p:nvPr/>
          </p:nvSpPr>
          <p:spPr>
            <a:xfrm>
              <a:off x="10340131" y="3293980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TextBox 209">
              <a:extLst>
                <a:ext uri="{FF2B5EF4-FFF2-40B4-BE49-F238E27FC236}">
                  <a16:creationId xmlns:a16="http://schemas.microsoft.com/office/drawing/2014/main" id="{0126E482-7F59-46E7-9628-FA28A1BAA4D1}"/>
                </a:ext>
              </a:extLst>
            </p:cNvPr>
            <p:cNvSpPr txBox="1"/>
            <p:nvPr/>
          </p:nvSpPr>
          <p:spPr>
            <a:xfrm>
              <a:off x="10288125" y="332304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-325</a:t>
              </a:r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0CC293A6-EEF0-4427-9B5E-47BB98F88ED7}"/>
                </a:ext>
              </a:extLst>
            </p:cNvPr>
            <p:cNvSpPr/>
            <p:nvPr/>
          </p:nvSpPr>
          <p:spPr>
            <a:xfrm>
              <a:off x="10619023" y="3293980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TextBox 211">
              <a:extLst>
                <a:ext uri="{FF2B5EF4-FFF2-40B4-BE49-F238E27FC236}">
                  <a16:creationId xmlns:a16="http://schemas.microsoft.com/office/drawing/2014/main" id="{F8BE61EE-6CC4-4AF6-9830-7076DBDE21BA}"/>
                </a:ext>
              </a:extLst>
            </p:cNvPr>
            <p:cNvSpPr txBox="1"/>
            <p:nvPr/>
          </p:nvSpPr>
          <p:spPr>
            <a:xfrm>
              <a:off x="10567017" y="332304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-349</a:t>
              </a:r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4ABCD64A-27D5-4706-BFF7-82AE9B35E749}"/>
                </a:ext>
              </a:extLst>
            </p:cNvPr>
            <p:cNvSpPr/>
            <p:nvPr/>
          </p:nvSpPr>
          <p:spPr>
            <a:xfrm>
              <a:off x="10897925" y="3293980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TextBox 213">
              <a:extLst>
                <a:ext uri="{FF2B5EF4-FFF2-40B4-BE49-F238E27FC236}">
                  <a16:creationId xmlns:a16="http://schemas.microsoft.com/office/drawing/2014/main" id="{5998EBEC-E091-467E-9E26-3C8DB23DBB53}"/>
                </a:ext>
              </a:extLst>
            </p:cNvPr>
            <p:cNvSpPr txBox="1"/>
            <p:nvPr/>
          </p:nvSpPr>
          <p:spPr>
            <a:xfrm>
              <a:off x="10845918" y="332304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-374</a:t>
              </a:r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A354476D-9D74-45D8-A02F-9767EEBB16A7}"/>
                </a:ext>
              </a:extLst>
            </p:cNvPr>
            <p:cNvSpPr/>
            <p:nvPr/>
          </p:nvSpPr>
          <p:spPr>
            <a:xfrm>
              <a:off x="11176817" y="3293980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656C6810-D739-4E84-8F78-A6588C5CFD5A}"/>
                </a:ext>
              </a:extLst>
            </p:cNvPr>
            <p:cNvSpPr txBox="1"/>
            <p:nvPr/>
          </p:nvSpPr>
          <p:spPr>
            <a:xfrm>
              <a:off x="11124810" y="332304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-398</a:t>
              </a:r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A3D17082-DEE6-4767-B0DC-756BB5FA3E1A}"/>
                </a:ext>
              </a:extLst>
            </p:cNvPr>
            <p:cNvSpPr/>
            <p:nvPr/>
          </p:nvSpPr>
          <p:spPr>
            <a:xfrm>
              <a:off x="11455709" y="3293980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3BECB696-2D43-456D-9D64-5CB82169377E}"/>
                </a:ext>
              </a:extLst>
            </p:cNvPr>
            <p:cNvSpPr txBox="1"/>
            <p:nvPr/>
          </p:nvSpPr>
          <p:spPr>
            <a:xfrm>
              <a:off x="11403702" y="332304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-423</a:t>
              </a:r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C8B67CD5-E406-45C4-A3FB-13EB50E6709E}"/>
                </a:ext>
              </a:extLst>
            </p:cNvPr>
            <p:cNvSpPr/>
            <p:nvPr/>
          </p:nvSpPr>
          <p:spPr>
            <a:xfrm>
              <a:off x="11734610" y="3293980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1AE81A8E-509B-4DCB-96CE-CCA718D20D17}"/>
                </a:ext>
              </a:extLst>
            </p:cNvPr>
            <p:cNvSpPr txBox="1"/>
            <p:nvPr/>
          </p:nvSpPr>
          <p:spPr>
            <a:xfrm>
              <a:off x="11682604" y="332304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-447</a:t>
              </a:r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D89977EA-E041-4DEC-A52A-F0F81B22E4B0}"/>
                </a:ext>
              </a:extLst>
            </p:cNvPr>
            <p:cNvSpPr/>
            <p:nvPr/>
          </p:nvSpPr>
          <p:spPr>
            <a:xfrm>
              <a:off x="12013502" y="3293980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1787B0CD-5919-4CDD-B073-0BCACC73960E}"/>
                </a:ext>
              </a:extLst>
            </p:cNvPr>
            <p:cNvSpPr txBox="1"/>
            <p:nvPr/>
          </p:nvSpPr>
          <p:spPr>
            <a:xfrm>
              <a:off x="11961495" y="332304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-472</a:t>
              </a:r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E97FD2D6-F598-45D5-B720-CF4224271021}"/>
                </a:ext>
              </a:extLst>
            </p:cNvPr>
            <p:cNvSpPr/>
            <p:nvPr/>
          </p:nvSpPr>
          <p:spPr>
            <a:xfrm>
              <a:off x="6993389" y="355148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5780EF1D-52AC-49BA-A2EB-6FA764BFB4D1}"/>
                </a:ext>
              </a:extLst>
            </p:cNvPr>
            <p:cNvSpPr txBox="1"/>
            <p:nvPr/>
          </p:nvSpPr>
          <p:spPr>
            <a:xfrm>
              <a:off x="6969960" y="3580549"/>
              <a:ext cx="325754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-21</a:t>
              </a:r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FB48D251-A60A-4D1E-A09D-FD98C7CB7243}"/>
                </a:ext>
              </a:extLst>
            </p:cNvPr>
            <p:cNvSpPr/>
            <p:nvPr/>
          </p:nvSpPr>
          <p:spPr>
            <a:xfrm>
              <a:off x="7272284" y="355148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TextBox 225">
              <a:extLst>
                <a:ext uri="{FF2B5EF4-FFF2-40B4-BE49-F238E27FC236}">
                  <a16:creationId xmlns:a16="http://schemas.microsoft.com/office/drawing/2014/main" id="{7C846FC6-F173-4D28-B9B1-944B131C3C6B}"/>
                </a:ext>
              </a:extLst>
            </p:cNvPr>
            <p:cNvSpPr txBox="1"/>
            <p:nvPr/>
          </p:nvSpPr>
          <p:spPr>
            <a:xfrm>
              <a:off x="7248854" y="3580549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-45</a:t>
              </a:r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8613372C-AB5F-4A34-9AC0-054D173621C3}"/>
                </a:ext>
              </a:extLst>
            </p:cNvPr>
            <p:cNvSpPr/>
            <p:nvPr/>
          </p:nvSpPr>
          <p:spPr>
            <a:xfrm>
              <a:off x="7551180" y="355148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TextBox 227">
              <a:extLst>
                <a:ext uri="{FF2B5EF4-FFF2-40B4-BE49-F238E27FC236}">
                  <a16:creationId xmlns:a16="http://schemas.microsoft.com/office/drawing/2014/main" id="{8B3132F1-C2B3-4736-979B-D1FF999987C9}"/>
                </a:ext>
              </a:extLst>
            </p:cNvPr>
            <p:cNvSpPr txBox="1"/>
            <p:nvPr/>
          </p:nvSpPr>
          <p:spPr>
            <a:xfrm>
              <a:off x="7527749" y="3580549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-69</a:t>
              </a:r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D5539DE6-CDFB-4CA3-8AA2-6C262AE1E835}"/>
                </a:ext>
              </a:extLst>
            </p:cNvPr>
            <p:cNvSpPr/>
            <p:nvPr/>
          </p:nvSpPr>
          <p:spPr>
            <a:xfrm>
              <a:off x="7830075" y="355148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A228FB2A-2656-4B67-BE7D-F0B00791F925}"/>
                </a:ext>
              </a:extLst>
            </p:cNvPr>
            <p:cNvSpPr txBox="1"/>
            <p:nvPr/>
          </p:nvSpPr>
          <p:spPr>
            <a:xfrm>
              <a:off x="7806643" y="3580549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-92</a:t>
              </a:r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DE4316C3-5AFF-49F8-A295-54642378DF39}"/>
                </a:ext>
              </a:extLst>
            </p:cNvPr>
            <p:cNvSpPr/>
            <p:nvPr/>
          </p:nvSpPr>
          <p:spPr>
            <a:xfrm>
              <a:off x="8108967" y="355148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TextBox 231">
              <a:extLst>
                <a:ext uri="{FF2B5EF4-FFF2-40B4-BE49-F238E27FC236}">
                  <a16:creationId xmlns:a16="http://schemas.microsoft.com/office/drawing/2014/main" id="{4A507DE3-68CB-4E3B-8108-C009FFCAD14A}"/>
                </a:ext>
              </a:extLst>
            </p:cNvPr>
            <p:cNvSpPr txBox="1"/>
            <p:nvPr/>
          </p:nvSpPr>
          <p:spPr>
            <a:xfrm>
              <a:off x="8061723" y="3580549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-116</a:t>
              </a:r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BCB3D7CB-FFE5-4A18-AAFC-AD62DF5D2968}"/>
                </a:ext>
              </a:extLst>
            </p:cNvPr>
            <p:cNvSpPr/>
            <p:nvPr/>
          </p:nvSpPr>
          <p:spPr>
            <a:xfrm>
              <a:off x="8387868" y="355148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8FA9E104-9E63-48FE-9655-FC849541F516}"/>
                </a:ext>
              </a:extLst>
            </p:cNvPr>
            <p:cNvSpPr txBox="1"/>
            <p:nvPr/>
          </p:nvSpPr>
          <p:spPr>
            <a:xfrm>
              <a:off x="8335862" y="358054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-139</a:t>
              </a:r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841D6733-7B55-46C6-8C79-8552D63FF4A1}"/>
                </a:ext>
              </a:extLst>
            </p:cNvPr>
            <p:cNvSpPr/>
            <p:nvPr/>
          </p:nvSpPr>
          <p:spPr>
            <a:xfrm>
              <a:off x="8666760" y="355148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TextBox 235">
              <a:extLst>
                <a:ext uri="{FF2B5EF4-FFF2-40B4-BE49-F238E27FC236}">
                  <a16:creationId xmlns:a16="http://schemas.microsoft.com/office/drawing/2014/main" id="{F819EEEC-5CB1-4665-8EA9-91E3F66F305D}"/>
                </a:ext>
              </a:extLst>
            </p:cNvPr>
            <p:cNvSpPr txBox="1"/>
            <p:nvPr/>
          </p:nvSpPr>
          <p:spPr>
            <a:xfrm>
              <a:off x="8614754" y="358054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-163</a:t>
              </a:r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0E7EC5E7-2D55-40F9-9F2A-ADC2A62CD018}"/>
                </a:ext>
              </a:extLst>
            </p:cNvPr>
            <p:cNvSpPr/>
            <p:nvPr/>
          </p:nvSpPr>
          <p:spPr>
            <a:xfrm>
              <a:off x="8945652" y="355148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TextBox 237">
              <a:extLst>
                <a:ext uri="{FF2B5EF4-FFF2-40B4-BE49-F238E27FC236}">
                  <a16:creationId xmlns:a16="http://schemas.microsoft.com/office/drawing/2014/main" id="{7FAF8CE1-87F4-4AC2-ACFB-AC7E46D24E70}"/>
                </a:ext>
              </a:extLst>
            </p:cNvPr>
            <p:cNvSpPr txBox="1"/>
            <p:nvPr/>
          </p:nvSpPr>
          <p:spPr>
            <a:xfrm>
              <a:off x="8893646" y="358054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-192</a:t>
              </a:r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E82018B1-4648-4E28-AA49-998FF5D1DD17}"/>
                </a:ext>
              </a:extLst>
            </p:cNvPr>
            <p:cNvSpPr/>
            <p:nvPr/>
          </p:nvSpPr>
          <p:spPr>
            <a:xfrm>
              <a:off x="9224554" y="355148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TextBox 239">
              <a:extLst>
                <a:ext uri="{FF2B5EF4-FFF2-40B4-BE49-F238E27FC236}">
                  <a16:creationId xmlns:a16="http://schemas.microsoft.com/office/drawing/2014/main" id="{C47E3D8B-3C31-46EE-B10C-8F0E2A75A7AD}"/>
                </a:ext>
              </a:extLst>
            </p:cNvPr>
            <p:cNvSpPr txBox="1"/>
            <p:nvPr/>
          </p:nvSpPr>
          <p:spPr>
            <a:xfrm>
              <a:off x="9172547" y="358054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-222</a:t>
              </a:r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A6751154-0838-43FF-B8DE-B4D9C08B8C02}"/>
                </a:ext>
              </a:extLst>
            </p:cNvPr>
            <p:cNvSpPr/>
            <p:nvPr/>
          </p:nvSpPr>
          <p:spPr>
            <a:xfrm>
              <a:off x="9503446" y="355148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TextBox 241">
              <a:extLst>
                <a:ext uri="{FF2B5EF4-FFF2-40B4-BE49-F238E27FC236}">
                  <a16:creationId xmlns:a16="http://schemas.microsoft.com/office/drawing/2014/main" id="{09BB93A1-F65B-4AA2-9BBE-06F7AA251980}"/>
                </a:ext>
              </a:extLst>
            </p:cNvPr>
            <p:cNvSpPr txBox="1"/>
            <p:nvPr/>
          </p:nvSpPr>
          <p:spPr>
            <a:xfrm>
              <a:off x="9451439" y="358054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-251</a:t>
              </a:r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4349CEC-1DD3-42A9-9BCA-593DB3EA54DF}"/>
                </a:ext>
              </a:extLst>
            </p:cNvPr>
            <p:cNvSpPr/>
            <p:nvPr/>
          </p:nvSpPr>
          <p:spPr>
            <a:xfrm>
              <a:off x="9782338" y="355148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TextBox 243">
              <a:extLst>
                <a:ext uri="{FF2B5EF4-FFF2-40B4-BE49-F238E27FC236}">
                  <a16:creationId xmlns:a16="http://schemas.microsoft.com/office/drawing/2014/main" id="{F0DBA207-F916-4D31-A3FA-6C86D4E2C173}"/>
                </a:ext>
              </a:extLst>
            </p:cNvPr>
            <p:cNvSpPr txBox="1"/>
            <p:nvPr/>
          </p:nvSpPr>
          <p:spPr>
            <a:xfrm>
              <a:off x="9730331" y="358054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-281</a:t>
              </a:r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F398C9DD-E33E-436A-8CEC-2A285A929EAD}"/>
                </a:ext>
              </a:extLst>
            </p:cNvPr>
            <p:cNvSpPr/>
            <p:nvPr/>
          </p:nvSpPr>
          <p:spPr>
            <a:xfrm>
              <a:off x="10061239" y="355148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TextBox 245">
              <a:extLst>
                <a:ext uri="{FF2B5EF4-FFF2-40B4-BE49-F238E27FC236}">
                  <a16:creationId xmlns:a16="http://schemas.microsoft.com/office/drawing/2014/main" id="{2EA1876C-0D98-41E2-B8AA-B30B6083EAB5}"/>
                </a:ext>
              </a:extLst>
            </p:cNvPr>
            <p:cNvSpPr txBox="1"/>
            <p:nvPr/>
          </p:nvSpPr>
          <p:spPr>
            <a:xfrm>
              <a:off x="10009233" y="358054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-310</a:t>
              </a:r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B243A0AB-F926-4FA3-AE8D-E61FB6D8D53C}"/>
                </a:ext>
              </a:extLst>
            </p:cNvPr>
            <p:cNvSpPr/>
            <p:nvPr/>
          </p:nvSpPr>
          <p:spPr>
            <a:xfrm>
              <a:off x="10340131" y="355148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TextBox 247">
              <a:extLst>
                <a:ext uri="{FF2B5EF4-FFF2-40B4-BE49-F238E27FC236}">
                  <a16:creationId xmlns:a16="http://schemas.microsoft.com/office/drawing/2014/main" id="{945B8864-E167-49B9-8EC2-40C06FF5EC91}"/>
                </a:ext>
              </a:extLst>
            </p:cNvPr>
            <p:cNvSpPr txBox="1"/>
            <p:nvPr/>
          </p:nvSpPr>
          <p:spPr>
            <a:xfrm>
              <a:off x="10288125" y="358054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-340</a:t>
              </a:r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B557A581-C97A-4258-A9B1-2A2616751D04}"/>
                </a:ext>
              </a:extLst>
            </p:cNvPr>
            <p:cNvSpPr/>
            <p:nvPr/>
          </p:nvSpPr>
          <p:spPr>
            <a:xfrm>
              <a:off x="10619023" y="355148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TextBox 249">
              <a:extLst>
                <a:ext uri="{FF2B5EF4-FFF2-40B4-BE49-F238E27FC236}">
                  <a16:creationId xmlns:a16="http://schemas.microsoft.com/office/drawing/2014/main" id="{6AB2C52A-E6C8-4807-901F-9320DBA333F9}"/>
                </a:ext>
              </a:extLst>
            </p:cNvPr>
            <p:cNvSpPr txBox="1"/>
            <p:nvPr/>
          </p:nvSpPr>
          <p:spPr>
            <a:xfrm>
              <a:off x="10567017" y="358054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-362</a:t>
              </a:r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BB5DC3F3-494B-4212-A58A-049E9A3E918D}"/>
                </a:ext>
              </a:extLst>
            </p:cNvPr>
            <p:cNvSpPr/>
            <p:nvPr/>
          </p:nvSpPr>
          <p:spPr>
            <a:xfrm>
              <a:off x="10897925" y="355148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TextBox 251">
              <a:extLst>
                <a:ext uri="{FF2B5EF4-FFF2-40B4-BE49-F238E27FC236}">
                  <a16:creationId xmlns:a16="http://schemas.microsoft.com/office/drawing/2014/main" id="{FD95A048-0DC3-48A6-B79F-9762524ACED5}"/>
                </a:ext>
              </a:extLst>
            </p:cNvPr>
            <p:cNvSpPr txBox="1"/>
            <p:nvPr/>
          </p:nvSpPr>
          <p:spPr>
            <a:xfrm>
              <a:off x="10845918" y="358054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-384</a:t>
              </a:r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6715209-75A3-4766-8B5A-E6D378ADFEEE}"/>
                </a:ext>
              </a:extLst>
            </p:cNvPr>
            <p:cNvSpPr/>
            <p:nvPr/>
          </p:nvSpPr>
          <p:spPr>
            <a:xfrm>
              <a:off x="11176817" y="355148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TextBox 253">
              <a:extLst>
                <a:ext uri="{FF2B5EF4-FFF2-40B4-BE49-F238E27FC236}">
                  <a16:creationId xmlns:a16="http://schemas.microsoft.com/office/drawing/2014/main" id="{028ADF7D-6FF3-460C-B876-AAD38C814595}"/>
                </a:ext>
              </a:extLst>
            </p:cNvPr>
            <p:cNvSpPr txBox="1"/>
            <p:nvPr/>
          </p:nvSpPr>
          <p:spPr>
            <a:xfrm>
              <a:off x="11124810" y="358054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-406</a:t>
              </a:r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C07FECA7-483D-4E0F-8B6E-2E225D795987}"/>
                </a:ext>
              </a:extLst>
            </p:cNvPr>
            <p:cNvSpPr/>
            <p:nvPr/>
          </p:nvSpPr>
          <p:spPr>
            <a:xfrm>
              <a:off x="11455709" y="355148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TextBox 255">
              <a:extLst>
                <a:ext uri="{FF2B5EF4-FFF2-40B4-BE49-F238E27FC236}">
                  <a16:creationId xmlns:a16="http://schemas.microsoft.com/office/drawing/2014/main" id="{9989A13B-5BAB-4C28-8CE7-486912D6FC89}"/>
                </a:ext>
              </a:extLst>
            </p:cNvPr>
            <p:cNvSpPr txBox="1"/>
            <p:nvPr/>
          </p:nvSpPr>
          <p:spPr>
            <a:xfrm>
              <a:off x="11403702" y="358054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-428</a:t>
              </a:r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BAD055AB-3116-4B1B-AD1F-C32B25273B15}"/>
                </a:ext>
              </a:extLst>
            </p:cNvPr>
            <p:cNvSpPr/>
            <p:nvPr/>
          </p:nvSpPr>
          <p:spPr>
            <a:xfrm>
              <a:off x="11734610" y="355148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825BDD42-B5D6-4583-8471-D36DAD7FEBBE}"/>
                </a:ext>
              </a:extLst>
            </p:cNvPr>
            <p:cNvSpPr txBox="1"/>
            <p:nvPr/>
          </p:nvSpPr>
          <p:spPr>
            <a:xfrm>
              <a:off x="11682604" y="358054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-450</a:t>
              </a:r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51D6AF44-9194-43B7-AC48-D4FA0FEF0C8B}"/>
                </a:ext>
              </a:extLst>
            </p:cNvPr>
            <p:cNvSpPr/>
            <p:nvPr/>
          </p:nvSpPr>
          <p:spPr>
            <a:xfrm>
              <a:off x="12013502" y="355148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TextBox 259">
              <a:extLst>
                <a:ext uri="{FF2B5EF4-FFF2-40B4-BE49-F238E27FC236}">
                  <a16:creationId xmlns:a16="http://schemas.microsoft.com/office/drawing/2014/main" id="{EFDA666A-4C15-48E1-AB77-1E0DFEC9FED9}"/>
                </a:ext>
              </a:extLst>
            </p:cNvPr>
            <p:cNvSpPr txBox="1"/>
            <p:nvPr/>
          </p:nvSpPr>
          <p:spPr>
            <a:xfrm>
              <a:off x="11961495" y="358054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-472</a:t>
              </a:r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6713DE23-4710-4E55-B01D-7DDEDDB374EF}"/>
                </a:ext>
              </a:extLst>
            </p:cNvPr>
            <p:cNvSpPr/>
            <p:nvPr/>
          </p:nvSpPr>
          <p:spPr>
            <a:xfrm>
              <a:off x="6993389" y="38089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TextBox 261">
              <a:extLst>
                <a:ext uri="{FF2B5EF4-FFF2-40B4-BE49-F238E27FC236}">
                  <a16:creationId xmlns:a16="http://schemas.microsoft.com/office/drawing/2014/main" id="{634B86B7-ECA8-48C1-A7B6-A4C6E6AA6421}"/>
                </a:ext>
              </a:extLst>
            </p:cNvPr>
            <p:cNvSpPr txBox="1"/>
            <p:nvPr/>
          </p:nvSpPr>
          <p:spPr>
            <a:xfrm>
              <a:off x="6969960" y="3838057"/>
              <a:ext cx="325754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-19</a:t>
              </a:r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BBCF3344-591D-4ABC-BA6A-94A941EAB9D9}"/>
                </a:ext>
              </a:extLst>
            </p:cNvPr>
            <p:cNvSpPr/>
            <p:nvPr/>
          </p:nvSpPr>
          <p:spPr>
            <a:xfrm>
              <a:off x="7272284" y="38089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TextBox 263">
              <a:extLst>
                <a:ext uri="{FF2B5EF4-FFF2-40B4-BE49-F238E27FC236}">
                  <a16:creationId xmlns:a16="http://schemas.microsoft.com/office/drawing/2014/main" id="{3B3D40D2-122A-4A66-8F47-02BFDAAFA615}"/>
                </a:ext>
              </a:extLst>
            </p:cNvPr>
            <p:cNvSpPr txBox="1"/>
            <p:nvPr/>
          </p:nvSpPr>
          <p:spPr>
            <a:xfrm>
              <a:off x="7248854" y="383805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-43</a:t>
              </a:r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094C741C-9018-489A-A553-EED4C738A9FD}"/>
                </a:ext>
              </a:extLst>
            </p:cNvPr>
            <p:cNvSpPr/>
            <p:nvPr/>
          </p:nvSpPr>
          <p:spPr>
            <a:xfrm>
              <a:off x="7551180" y="38089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TextBox 265">
              <a:extLst>
                <a:ext uri="{FF2B5EF4-FFF2-40B4-BE49-F238E27FC236}">
                  <a16:creationId xmlns:a16="http://schemas.microsoft.com/office/drawing/2014/main" id="{8CA06F82-581E-47EE-8E5C-792C8F44085A}"/>
                </a:ext>
              </a:extLst>
            </p:cNvPr>
            <p:cNvSpPr txBox="1"/>
            <p:nvPr/>
          </p:nvSpPr>
          <p:spPr>
            <a:xfrm>
              <a:off x="7527749" y="383805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-67</a:t>
              </a:r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0A7E6DB4-6BCD-481D-8CDF-6E1F7C7CF237}"/>
                </a:ext>
              </a:extLst>
            </p:cNvPr>
            <p:cNvSpPr/>
            <p:nvPr/>
          </p:nvSpPr>
          <p:spPr>
            <a:xfrm>
              <a:off x="7830075" y="38089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TextBox 267">
              <a:extLst>
                <a:ext uri="{FF2B5EF4-FFF2-40B4-BE49-F238E27FC236}">
                  <a16:creationId xmlns:a16="http://schemas.microsoft.com/office/drawing/2014/main" id="{9F4517F1-58C5-4219-8B3F-39F694718845}"/>
                </a:ext>
              </a:extLst>
            </p:cNvPr>
            <p:cNvSpPr txBox="1"/>
            <p:nvPr/>
          </p:nvSpPr>
          <p:spPr>
            <a:xfrm>
              <a:off x="7806643" y="383805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-91</a:t>
              </a:r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ECF97BDA-E639-48D9-BB7B-8FEAFCC001C0}"/>
                </a:ext>
              </a:extLst>
            </p:cNvPr>
            <p:cNvSpPr/>
            <p:nvPr/>
          </p:nvSpPr>
          <p:spPr>
            <a:xfrm>
              <a:off x="8108967" y="38089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1894FECE-BDB3-4438-920E-32264325C517}"/>
                </a:ext>
              </a:extLst>
            </p:cNvPr>
            <p:cNvSpPr txBox="1"/>
            <p:nvPr/>
          </p:nvSpPr>
          <p:spPr>
            <a:xfrm>
              <a:off x="8061723" y="3838057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-115</a:t>
              </a:r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BEF7890B-43BA-45D6-8FE9-841EB0D2B5F4}"/>
                </a:ext>
              </a:extLst>
            </p:cNvPr>
            <p:cNvSpPr/>
            <p:nvPr/>
          </p:nvSpPr>
          <p:spPr>
            <a:xfrm>
              <a:off x="8387868" y="38089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TextBox 271">
              <a:extLst>
                <a:ext uri="{FF2B5EF4-FFF2-40B4-BE49-F238E27FC236}">
                  <a16:creationId xmlns:a16="http://schemas.microsoft.com/office/drawing/2014/main" id="{46ED698D-DEB4-47E4-9A3B-AE00C47E7530}"/>
                </a:ext>
              </a:extLst>
            </p:cNvPr>
            <p:cNvSpPr txBox="1"/>
            <p:nvPr/>
          </p:nvSpPr>
          <p:spPr>
            <a:xfrm>
              <a:off x="8335862" y="383805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-139</a:t>
              </a:r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63CD09AD-9631-44C0-93DD-304E2CF6A5BC}"/>
                </a:ext>
              </a:extLst>
            </p:cNvPr>
            <p:cNvSpPr/>
            <p:nvPr/>
          </p:nvSpPr>
          <p:spPr>
            <a:xfrm>
              <a:off x="8666760" y="38089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TextBox 273">
              <a:extLst>
                <a:ext uri="{FF2B5EF4-FFF2-40B4-BE49-F238E27FC236}">
                  <a16:creationId xmlns:a16="http://schemas.microsoft.com/office/drawing/2014/main" id="{E3ACA22E-830E-4740-B26D-668B66BF2512}"/>
                </a:ext>
              </a:extLst>
            </p:cNvPr>
            <p:cNvSpPr txBox="1"/>
            <p:nvPr/>
          </p:nvSpPr>
          <p:spPr>
            <a:xfrm>
              <a:off x="8614754" y="383805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-163</a:t>
              </a:r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CD4E02A3-E936-4160-9959-A37214890EC6}"/>
                </a:ext>
              </a:extLst>
            </p:cNvPr>
            <p:cNvSpPr/>
            <p:nvPr/>
          </p:nvSpPr>
          <p:spPr>
            <a:xfrm>
              <a:off x="8945652" y="38089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TextBox 275">
              <a:extLst>
                <a:ext uri="{FF2B5EF4-FFF2-40B4-BE49-F238E27FC236}">
                  <a16:creationId xmlns:a16="http://schemas.microsoft.com/office/drawing/2014/main" id="{DB9A5B81-372D-4CC7-A121-E17914E9C484}"/>
                </a:ext>
              </a:extLst>
            </p:cNvPr>
            <p:cNvSpPr txBox="1"/>
            <p:nvPr/>
          </p:nvSpPr>
          <p:spPr>
            <a:xfrm>
              <a:off x="8893646" y="383805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-183</a:t>
              </a:r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FFDB13E7-876B-41D6-B839-38E44E168200}"/>
                </a:ext>
              </a:extLst>
            </p:cNvPr>
            <p:cNvSpPr/>
            <p:nvPr/>
          </p:nvSpPr>
          <p:spPr>
            <a:xfrm>
              <a:off x="9224554" y="38089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TextBox 277">
              <a:extLst>
                <a:ext uri="{FF2B5EF4-FFF2-40B4-BE49-F238E27FC236}">
                  <a16:creationId xmlns:a16="http://schemas.microsoft.com/office/drawing/2014/main" id="{6D61F113-6B64-41E0-B075-B83F02E888DC}"/>
                </a:ext>
              </a:extLst>
            </p:cNvPr>
            <p:cNvSpPr txBox="1"/>
            <p:nvPr/>
          </p:nvSpPr>
          <p:spPr>
            <a:xfrm>
              <a:off x="9172547" y="383805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-203</a:t>
              </a:r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18B38B8D-8CCC-423E-A2A2-8E90CD930D9E}"/>
                </a:ext>
              </a:extLst>
            </p:cNvPr>
            <p:cNvSpPr/>
            <p:nvPr/>
          </p:nvSpPr>
          <p:spPr>
            <a:xfrm>
              <a:off x="9503446" y="38089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TextBox 279">
              <a:extLst>
                <a:ext uri="{FF2B5EF4-FFF2-40B4-BE49-F238E27FC236}">
                  <a16:creationId xmlns:a16="http://schemas.microsoft.com/office/drawing/2014/main" id="{F208FB9B-AB9A-486A-BA2D-00D6E8E8A4EE}"/>
                </a:ext>
              </a:extLst>
            </p:cNvPr>
            <p:cNvSpPr txBox="1"/>
            <p:nvPr/>
          </p:nvSpPr>
          <p:spPr>
            <a:xfrm>
              <a:off x="9451439" y="383805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-223</a:t>
              </a:r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9DF181BE-D89D-42B2-9BF9-517346522C66}"/>
                </a:ext>
              </a:extLst>
            </p:cNvPr>
            <p:cNvSpPr/>
            <p:nvPr/>
          </p:nvSpPr>
          <p:spPr>
            <a:xfrm>
              <a:off x="9782338" y="38089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TextBox 281">
              <a:extLst>
                <a:ext uri="{FF2B5EF4-FFF2-40B4-BE49-F238E27FC236}">
                  <a16:creationId xmlns:a16="http://schemas.microsoft.com/office/drawing/2014/main" id="{F3F96409-F3DC-4F23-953B-0C08B0D4B048}"/>
                </a:ext>
              </a:extLst>
            </p:cNvPr>
            <p:cNvSpPr txBox="1"/>
            <p:nvPr/>
          </p:nvSpPr>
          <p:spPr>
            <a:xfrm>
              <a:off x="9730331" y="383805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-243</a:t>
              </a:r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E9636CE0-B1C5-45C5-9FC6-262AE29294B8}"/>
                </a:ext>
              </a:extLst>
            </p:cNvPr>
            <p:cNvSpPr/>
            <p:nvPr/>
          </p:nvSpPr>
          <p:spPr>
            <a:xfrm>
              <a:off x="10061239" y="38089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TextBox 283">
              <a:extLst>
                <a:ext uri="{FF2B5EF4-FFF2-40B4-BE49-F238E27FC236}">
                  <a16:creationId xmlns:a16="http://schemas.microsoft.com/office/drawing/2014/main" id="{F8418D2A-47F8-4DDF-8836-72DA1D9A93A1}"/>
                </a:ext>
              </a:extLst>
            </p:cNvPr>
            <p:cNvSpPr txBox="1"/>
            <p:nvPr/>
          </p:nvSpPr>
          <p:spPr>
            <a:xfrm>
              <a:off x="10009233" y="383805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-263</a:t>
              </a:r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50329D47-4E69-407A-B813-D0254F5DC5A1}"/>
                </a:ext>
              </a:extLst>
            </p:cNvPr>
            <p:cNvSpPr/>
            <p:nvPr/>
          </p:nvSpPr>
          <p:spPr>
            <a:xfrm>
              <a:off x="10340131" y="38089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TextBox 285">
              <a:extLst>
                <a:ext uri="{FF2B5EF4-FFF2-40B4-BE49-F238E27FC236}">
                  <a16:creationId xmlns:a16="http://schemas.microsoft.com/office/drawing/2014/main" id="{229F9E40-548C-4193-A23D-9D0B1BD46B24}"/>
                </a:ext>
              </a:extLst>
            </p:cNvPr>
            <p:cNvSpPr txBox="1"/>
            <p:nvPr/>
          </p:nvSpPr>
          <p:spPr>
            <a:xfrm>
              <a:off x="10288125" y="383805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-283</a:t>
              </a:r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E1E0F6A8-0018-40D5-BF69-359B2686BF8D}"/>
                </a:ext>
              </a:extLst>
            </p:cNvPr>
            <p:cNvSpPr/>
            <p:nvPr/>
          </p:nvSpPr>
          <p:spPr>
            <a:xfrm>
              <a:off x="10619023" y="38089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TextBox 287">
              <a:extLst>
                <a:ext uri="{FF2B5EF4-FFF2-40B4-BE49-F238E27FC236}">
                  <a16:creationId xmlns:a16="http://schemas.microsoft.com/office/drawing/2014/main" id="{4A535A53-FBD5-4AB4-A5A6-701FFB2E51BA}"/>
                </a:ext>
              </a:extLst>
            </p:cNvPr>
            <p:cNvSpPr txBox="1"/>
            <p:nvPr/>
          </p:nvSpPr>
          <p:spPr>
            <a:xfrm>
              <a:off x="10567017" y="383805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-296</a:t>
              </a:r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ADFCD9B8-CF07-4324-9A11-88878DA3885D}"/>
                </a:ext>
              </a:extLst>
            </p:cNvPr>
            <p:cNvSpPr/>
            <p:nvPr/>
          </p:nvSpPr>
          <p:spPr>
            <a:xfrm>
              <a:off x="10897925" y="38089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TextBox 289">
              <a:extLst>
                <a:ext uri="{FF2B5EF4-FFF2-40B4-BE49-F238E27FC236}">
                  <a16:creationId xmlns:a16="http://schemas.microsoft.com/office/drawing/2014/main" id="{6BB10176-263F-4B91-A2DE-C77541BF7418}"/>
                </a:ext>
              </a:extLst>
            </p:cNvPr>
            <p:cNvSpPr txBox="1"/>
            <p:nvPr/>
          </p:nvSpPr>
          <p:spPr>
            <a:xfrm>
              <a:off x="10845918" y="383805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-309</a:t>
              </a:r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1739F36-2FB0-4E73-A373-B2A301D07115}"/>
                </a:ext>
              </a:extLst>
            </p:cNvPr>
            <p:cNvSpPr/>
            <p:nvPr/>
          </p:nvSpPr>
          <p:spPr>
            <a:xfrm>
              <a:off x="11176817" y="38089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TextBox 291">
              <a:extLst>
                <a:ext uri="{FF2B5EF4-FFF2-40B4-BE49-F238E27FC236}">
                  <a16:creationId xmlns:a16="http://schemas.microsoft.com/office/drawing/2014/main" id="{DDFF3195-BBCE-4E77-94EB-94E47CFF8781}"/>
                </a:ext>
              </a:extLst>
            </p:cNvPr>
            <p:cNvSpPr txBox="1"/>
            <p:nvPr/>
          </p:nvSpPr>
          <p:spPr>
            <a:xfrm>
              <a:off x="11124810" y="383805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-322</a:t>
              </a:r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E41B7B4C-3DE4-4AB0-A4F9-E7950388957A}"/>
                </a:ext>
              </a:extLst>
            </p:cNvPr>
            <p:cNvSpPr/>
            <p:nvPr/>
          </p:nvSpPr>
          <p:spPr>
            <a:xfrm>
              <a:off x="11455709" y="38089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TextBox 293">
              <a:extLst>
                <a:ext uri="{FF2B5EF4-FFF2-40B4-BE49-F238E27FC236}">
                  <a16:creationId xmlns:a16="http://schemas.microsoft.com/office/drawing/2014/main" id="{8371CFB5-3862-41F8-A9BD-3718F1331316}"/>
                </a:ext>
              </a:extLst>
            </p:cNvPr>
            <p:cNvSpPr txBox="1"/>
            <p:nvPr/>
          </p:nvSpPr>
          <p:spPr>
            <a:xfrm>
              <a:off x="11403702" y="383805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-335</a:t>
              </a:r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D44825CC-6B41-478B-880E-CBC64E2E49DB}"/>
                </a:ext>
              </a:extLst>
            </p:cNvPr>
            <p:cNvSpPr/>
            <p:nvPr/>
          </p:nvSpPr>
          <p:spPr>
            <a:xfrm>
              <a:off x="11734610" y="38089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TextBox 295">
              <a:extLst>
                <a:ext uri="{FF2B5EF4-FFF2-40B4-BE49-F238E27FC236}">
                  <a16:creationId xmlns:a16="http://schemas.microsoft.com/office/drawing/2014/main" id="{7FF30610-B454-48D8-B9D0-8F585E625B31}"/>
                </a:ext>
              </a:extLst>
            </p:cNvPr>
            <p:cNvSpPr txBox="1"/>
            <p:nvPr/>
          </p:nvSpPr>
          <p:spPr>
            <a:xfrm>
              <a:off x="11682604" y="383805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-348</a:t>
              </a:r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0F2D22DF-D456-4255-8673-91686890A164}"/>
                </a:ext>
              </a:extLst>
            </p:cNvPr>
            <p:cNvSpPr/>
            <p:nvPr/>
          </p:nvSpPr>
          <p:spPr>
            <a:xfrm>
              <a:off x="12013502" y="38089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TextBox 297">
              <a:extLst>
                <a:ext uri="{FF2B5EF4-FFF2-40B4-BE49-F238E27FC236}">
                  <a16:creationId xmlns:a16="http://schemas.microsoft.com/office/drawing/2014/main" id="{8CCC5C13-38EC-465E-86AA-3950868C48DA}"/>
                </a:ext>
              </a:extLst>
            </p:cNvPr>
            <p:cNvSpPr txBox="1"/>
            <p:nvPr/>
          </p:nvSpPr>
          <p:spPr>
            <a:xfrm>
              <a:off x="11961495" y="383805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-361</a:t>
              </a:r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E44C4295-8D71-438B-BFB7-F850A1229763}"/>
                </a:ext>
              </a:extLst>
            </p:cNvPr>
            <p:cNvSpPr/>
            <p:nvPr/>
          </p:nvSpPr>
          <p:spPr>
            <a:xfrm>
              <a:off x="6993389" y="4066505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TextBox 299">
              <a:extLst>
                <a:ext uri="{FF2B5EF4-FFF2-40B4-BE49-F238E27FC236}">
                  <a16:creationId xmlns:a16="http://schemas.microsoft.com/office/drawing/2014/main" id="{AFF8D136-A1CB-4ED2-A900-812FBA81EF53}"/>
                </a:ext>
              </a:extLst>
            </p:cNvPr>
            <p:cNvSpPr txBox="1"/>
            <p:nvPr/>
          </p:nvSpPr>
          <p:spPr>
            <a:xfrm>
              <a:off x="6969960" y="4095556"/>
              <a:ext cx="325754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-17</a:t>
              </a:r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51F9C1F3-236C-4A4E-A63F-AD5DEC4F6D28}"/>
                </a:ext>
              </a:extLst>
            </p:cNvPr>
            <p:cNvSpPr/>
            <p:nvPr/>
          </p:nvSpPr>
          <p:spPr>
            <a:xfrm>
              <a:off x="7272284" y="406650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TextBox 301">
              <a:extLst>
                <a:ext uri="{FF2B5EF4-FFF2-40B4-BE49-F238E27FC236}">
                  <a16:creationId xmlns:a16="http://schemas.microsoft.com/office/drawing/2014/main" id="{069977DF-8DCB-4F18-AB76-40BC0B3B1694}"/>
                </a:ext>
              </a:extLst>
            </p:cNvPr>
            <p:cNvSpPr txBox="1"/>
            <p:nvPr/>
          </p:nvSpPr>
          <p:spPr>
            <a:xfrm>
              <a:off x="7248854" y="4095556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-42</a:t>
              </a:r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2254DBB5-D7B4-4928-919C-14A10236F7CF}"/>
                </a:ext>
              </a:extLst>
            </p:cNvPr>
            <p:cNvSpPr/>
            <p:nvPr/>
          </p:nvSpPr>
          <p:spPr>
            <a:xfrm>
              <a:off x="7551180" y="4066505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TextBox 303">
              <a:extLst>
                <a:ext uri="{FF2B5EF4-FFF2-40B4-BE49-F238E27FC236}">
                  <a16:creationId xmlns:a16="http://schemas.microsoft.com/office/drawing/2014/main" id="{B5B2C7CE-0A22-4A65-B2D0-6CA81952774B}"/>
                </a:ext>
              </a:extLst>
            </p:cNvPr>
            <p:cNvSpPr txBox="1"/>
            <p:nvPr/>
          </p:nvSpPr>
          <p:spPr>
            <a:xfrm>
              <a:off x="7527749" y="4095556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-66</a:t>
              </a:r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5C5CEEDF-4D05-44C6-AA39-DC7033832BBC}"/>
                </a:ext>
              </a:extLst>
            </p:cNvPr>
            <p:cNvSpPr/>
            <p:nvPr/>
          </p:nvSpPr>
          <p:spPr>
            <a:xfrm>
              <a:off x="7830075" y="406650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TextBox 305">
              <a:extLst>
                <a:ext uri="{FF2B5EF4-FFF2-40B4-BE49-F238E27FC236}">
                  <a16:creationId xmlns:a16="http://schemas.microsoft.com/office/drawing/2014/main" id="{390D0C87-3BBD-4175-90A9-E2978411035F}"/>
                </a:ext>
              </a:extLst>
            </p:cNvPr>
            <p:cNvSpPr txBox="1"/>
            <p:nvPr/>
          </p:nvSpPr>
          <p:spPr>
            <a:xfrm>
              <a:off x="7806643" y="4095556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-90</a:t>
              </a:r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23210EE-BDCE-49ED-B4F3-408421202F09}"/>
                </a:ext>
              </a:extLst>
            </p:cNvPr>
            <p:cNvSpPr/>
            <p:nvPr/>
          </p:nvSpPr>
          <p:spPr>
            <a:xfrm>
              <a:off x="8108967" y="406650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TextBox 307">
              <a:extLst>
                <a:ext uri="{FF2B5EF4-FFF2-40B4-BE49-F238E27FC236}">
                  <a16:creationId xmlns:a16="http://schemas.microsoft.com/office/drawing/2014/main" id="{08B2502D-E0A5-4E12-9DD1-B1CE108C00E7}"/>
                </a:ext>
              </a:extLst>
            </p:cNvPr>
            <p:cNvSpPr txBox="1"/>
            <p:nvPr/>
          </p:nvSpPr>
          <p:spPr>
            <a:xfrm>
              <a:off x="8061723" y="4095556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-114</a:t>
              </a:r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58F507C0-94A0-4537-AD72-C2744A9CAD7E}"/>
                </a:ext>
              </a:extLst>
            </p:cNvPr>
            <p:cNvSpPr/>
            <p:nvPr/>
          </p:nvSpPr>
          <p:spPr>
            <a:xfrm>
              <a:off x="8387868" y="4066505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TextBox 309">
              <a:extLst>
                <a:ext uri="{FF2B5EF4-FFF2-40B4-BE49-F238E27FC236}">
                  <a16:creationId xmlns:a16="http://schemas.microsoft.com/office/drawing/2014/main" id="{EE4C1A21-6F95-45B2-BF10-0A0745624713}"/>
                </a:ext>
              </a:extLst>
            </p:cNvPr>
            <p:cNvSpPr txBox="1"/>
            <p:nvPr/>
          </p:nvSpPr>
          <p:spPr>
            <a:xfrm>
              <a:off x="8335862" y="409555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-138</a:t>
              </a:r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5DEA3229-20A2-490E-A40E-717EDB1B3C59}"/>
                </a:ext>
              </a:extLst>
            </p:cNvPr>
            <p:cNvSpPr/>
            <p:nvPr/>
          </p:nvSpPr>
          <p:spPr>
            <a:xfrm>
              <a:off x="8666760" y="406650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TextBox 311">
              <a:extLst>
                <a:ext uri="{FF2B5EF4-FFF2-40B4-BE49-F238E27FC236}">
                  <a16:creationId xmlns:a16="http://schemas.microsoft.com/office/drawing/2014/main" id="{277A328B-3B74-4EA2-A764-FE3B62CD47F3}"/>
                </a:ext>
              </a:extLst>
            </p:cNvPr>
            <p:cNvSpPr txBox="1"/>
            <p:nvPr/>
          </p:nvSpPr>
          <p:spPr>
            <a:xfrm>
              <a:off x="8614754" y="409555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-162</a:t>
              </a:r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7FBCFA13-2F79-48D7-806B-99208CD8F7E6}"/>
                </a:ext>
              </a:extLst>
            </p:cNvPr>
            <p:cNvSpPr/>
            <p:nvPr/>
          </p:nvSpPr>
          <p:spPr>
            <a:xfrm>
              <a:off x="8945652" y="406650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TextBox 313">
              <a:extLst>
                <a:ext uri="{FF2B5EF4-FFF2-40B4-BE49-F238E27FC236}">
                  <a16:creationId xmlns:a16="http://schemas.microsoft.com/office/drawing/2014/main" id="{CD90375B-BDF0-4A08-9BDF-0E19C081D0C3}"/>
                </a:ext>
              </a:extLst>
            </p:cNvPr>
            <p:cNvSpPr txBox="1"/>
            <p:nvPr/>
          </p:nvSpPr>
          <p:spPr>
            <a:xfrm>
              <a:off x="8893646" y="409555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-173</a:t>
              </a:r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5B86F4DF-B486-4BBC-BFB3-EBEB8F104548}"/>
                </a:ext>
              </a:extLst>
            </p:cNvPr>
            <p:cNvSpPr/>
            <p:nvPr/>
          </p:nvSpPr>
          <p:spPr>
            <a:xfrm>
              <a:off x="9224554" y="4066505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TextBox 315">
              <a:extLst>
                <a:ext uri="{FF2B5EF4-FFF2-40B4-BE49-F238E27FC236}">
                  <a16:creationId xmlns:a16="http://schemas.microsoft.com/office/drawing/2014/main" id="{18EBDD5C-7065-44CE-AC7B-D2E918514BE3}"/>
                </a:ext>
              </a:extLst>
            </p:cNvPr>
            <p:cNvSpPr txBox="1"/>
            <p:nvPr/>
          </p:nvSpPr>
          <p:spPr>
            <a:xfrm>
              <a:off x="9172547" y="409555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-184</a:t>
              </a:r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80F0063-1CFE-47C8-98F3-9131865B1B97}"/>
                </a:ext>
              </a:extLst>
            </p:cNvPr>
            <p:cNvSpPr/>
            <p:nvPr/>
          </p:nvSpPr>
          <p:spPr>
            <a:xfrm>
              <a:off x="9503446" y="406650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TextBox 317">
              <a:extLst>
                <a:ext uri="{FF2B5EF4-FFF2-40B4-BE49-F238E27FC236}">
                  <a16:creationId xmlns:a16="http://schemas.microsoft.com/office/drawing/2014/main" id="{63D51539-0A5B-4963-83FD-19B0BF4E8208}"/>
                </a:ext>
              </a:extLst>
            </p:cNvPr>
            <p:cNvSpPr txBox="1"/>
            <p:nvPr/>
          </p:nvSpPr>
          <p:spPr>
            <a:xfrm>
              <a:off x="9451439" y="409555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-194</a:t>
              </a:r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6D56B48D-A81C-4E7B-B99E-6BD8017CC5E7}"/>
                </a:ext>
              </a:extLst>
            </p:cNvPr>
            <p:cNvSpPr/>
            <p:nvPr/>
          </p:nvSpPr>
          <p:spPr>
            <a:xfrm>
              <a:off x="9782338" y="406650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TextBox 319">
              <a:extLst>
                <a:ext uri="{FF2B5EF4-FFF2-40B4-BE49-F238E27FC236}">
                  <a16:creationId xmlns:a16="http://schemas.microsoft.com/office/drawing/2014/main" id="{963F9B1E-5E8C-438F-9EB0-01562E65051F}"/>
                </a:ext>
              </a:extLst>
            </p:cNvPr>
            <p:cNvSpPr txBox="1"/>
            <p:nvPr/>
          </p:nvSpPr>
          <p:spPr>
            <a:xfrm>
              <a:off x="9730331" y="409555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-205</a:t>
              </a:r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81AB71A1-FE60-4BE8-A5B5-B6C5B0EFEF47}"/>
                </a:ext>
              </a:extLst>
            </p:cNvPr>
            <p:cNvSpPr/>
            <p:nvPr/>
          </p:nvSpPr>
          <p:spPr>
            <a:xfrm>
              <a:off x="10061239" y="406650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TextBox 321">
              <a:extLst>
                <a:ext uri="{FF2B5EF4-FFF2-40B4-BE49-F238E27FC236}">
                  <a16:creationId xmlns:a16="http://schemas.microsoft.com/office/drawing/2014/main" id="{858321E7-CBD7-4F4D-9771-8ECA46FEA500}"/>
                </a:ext>
              </a:extLst>
            </p:cNvPr>
            <p:cNvSpPr txBox="1"/>
            <p:nvPr/>
          </p:nvSpPr>
          <p:spPr>
            <a:xfrm>
              <a:off x="10009233" y="409555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-215</a:t>
              </a:r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2105A64B-90C5-4CD2-BD20-DA21DC387C50}"/>
                </a:ext>
              </a:extLst>
            </p:cNvPr>
            <p:cNvSpPr/>
            <p:nvPr/>
          </p:nvSpPr>
          <p:spPr>
            <a:xfrm>
              <a:off x="10340131" y="406650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TextBox 323">
              <a:extLst>
                <a:ext uri="{FF2B5EF4-FFF2-40B4-BE49-F238E27FC236}">
                  <a16:creationId xmlns:a16="http://schemas.microsoft.com/office/drawing/2014/main" id="{582C4D0B-0D16-4C4D-A0DC-FA8D2B7D0651}"/>
                </a:ext>
              </a:extLst>
            </p:cNvPr>
            <p:cNvSpPr txBox="1"/>
            <p:nvPr/>
          </p:nvSpPr>
          <p:spPr>
            <a:xfrm>
              <a:off x="10288125" y="409555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-226</a:t>
              </a:r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9A64B459-3757-4B27-A098-B8A348B13968}"/>
                </a:ext>
              </a:extLst>
            </p:cNvPr>
            <p:cNvSpPr/>
            <p:nvPr/>
          </p:nvSpPr>
          <p:spPr>
            <a:xfrm>
              <a:off x="10619023" y="406650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TextBox 325">
              <a:extLst>
                <a:ext uri="{FF2B5EF4-FFF2-40B4-BE49-F238E27FC236}">
                  <a16:creationId xmlns:a16="http://schemas.microsoft.com/office/drawing/2014/main" id="{D48214B1-ADF4-4582-9A11-174E000133AB}"/>
                </a:ext>
              </a:extLst>
            </p:cNvPr>
            <p:cNvSpPr txBox="1"/>
            <p:nvPr/>
          </p:nvSpPr>
          <p:spPr>
            <a:xfrm>
              <a:off x="10567017" y="409555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-230</a:t>
              </a:r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1344A31-2605-464E-BBA2-BE4B7D144627}"/>
                </a:ext>
              </a:extLst>
            </p:cNvPr>
            <p:cNvSpPr/>
            <p:nvPr/>
          </p:nvSpPr>
          <p:spPr>
            <a:xfrm>
              <a:off x="10897925" y="4066505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TextBox 327">
              <a:extLst>
                <a:ext uri="{FF2B5EF4-FFF2-40B4-BE49-F238E27FC236}">
                  <a16:creationId xmlns:a16="http://schemas.microsoft.com/office/drawing/2014/main" id="{F4F1354D-30FF-4B29-A50F-8CC8B9070F4A}"/>
                </a:ext>
              </a:extLst>
            </p:cNvPr>
            <p:cNvSpPr txBox="1"/>
            <p:nvPr/>
          </p:nvSpPr>
          <p:spPr>
            <a:xfrm>
              <a:off x="10845918" y="409555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-234</a:t>
              </a:r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76947A0-19D6-40CC-8D28-571F5DEB4CCD}"/>
                </a:ext>
              </a:extLst>
            </p:cNvPr>
            <p:cNvSpPr/>
            <p:nvPr/>
          </p:nvSpPr>
          <p:spPr>
            <a:xfrm>
              <a:off x="11176817" y="4066505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TextBox 329">
              <a:extLst>
                <a:ext uri="{FF2B5EF4-FFF2-40B4-BE49-F238E27FC236}">
                  <a16:creationId xmlns:a16="http://schemas.microsoft.com/office/drawing/2014/main" id="{8232DB9D-B876-43CC-891E-C74860F4A7A4}"/>
                </a:ext>
              </a:extLst>
            </p:cNvPr>
            <p:cNvSpPr txBox="1"/>
            <p:nvPr/>
          </p:nvSpPr>
          <p:spPr>
            <a:xfrm>
              <a:off x="11124810" y="409555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-238</a:t>
              </a:r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3B20C36F-E925-459F-8428-FF961EC625AE}"/>
                </a:ext>
              </a:extLst>
            </p:cNvPr>
            <p:cNvSpPr/>
            <p:nvPr/>
          </p:nvSpPr>
          <p:spPr>
            <a:xfrm>
              <a:off x="11455709" y="4066505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TextBox 331">
              <a:extLst>
                <a:ext uri="{FF2B5EF4-FFF2-40B4-BE49-F238E27FC236}">
                  <a16:creationId xmlns:a16="http://schemas.microsoft.com/office/drawing/2014/main" id="{BAA9CA46-920A-4BD7-8AF9-3AA5080FEC4F}"/>
                </a:ext>
              </a:extLst>
            </p:cNvPr>
            <p:cNvSpPr txBox="1"/>
            <p:nvPr/>
          </p:nvSpPr>
          <p:spPr>
            <a:xfrm>
              <a:off x="11403702" y="409555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-242</a:t>
              </a:r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57ABCD05-99F8-49C3-8C37-6F73DA395F7A}"/>
                </a:ext>
              </a:extLst>
            </p:cNvPr>
            <p:cNvSpPr/>
            <p:nvPr/>
          </p:nvSpPr>
          <p:spPr>
            <a:xfrm>
              <a:off x="11734610" y="4066505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TextBox 333">
              <a:extLst>
                <a:ext uri="{FF2B5EF4-FFF2-40B4-BE49-F238E27FC236}">
                  <a16:creationId xmlns:a16="http://schemas.microsoft.com/office/drawing/2014/main" id="{13AD0372-35F9-42E7-9628-C7C2DEE68BF2}"/>
                </a:ext>
              </a:extLst>
            </p:cNvPr>
            <p:cNvSpPr txBox="1"/>
            <p:nvPr/>
          </p:nvSpPr>
          <p:spPr>
            <a:xfrm>
              <a:off x="11682604" y="409555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-246</a:t>
              </a:r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A7E544B6-D621-4F74-917A-6CC17F66EE94}"/>
                </a:ext>
              </a:extLst>
            </p:cNvPr>
            <p:cNvSpPr/>
            <p:nvPr/>
          </p:nvSpPr>
          <p:spPr>
            <a:xfrm>
              <a:off x="12013502" y="4066505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TextBox 335">
              <a:extLst>
                <a:ext uri="{FF2B5EF4-FFF2-40B4-BE49-F238E27FC236}">
                  <a16:creationId xmlns:a16="http://schemas.microsoft.com/office/drawing/2014/main" id="{FD12850F-BD27-4CB6-85E8-B31837EBC265}"/>
                </a:ext>
              </a:extLst>
            </p:cNvPr>
            <p:cNvSpPr txBox="1"/>
            <p:nvPr/>
          </p:nvSpPr>
          <p:spPr>
            <a:xfrm>
              <a:off x="11961495" y="409555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-249</a:t>
              </a:r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70E3AC42-8D5F-487E-8354-BD9DC6D5F4D4}"/>
                </a:ext>
              </a:extLst>
            </p:cNvPr>
            <p:cNvSpPr/>
            <p:nvPr/>
          </p:nvSpPr>
          <p:spPr>
            <a:xfrm>
              <a:off x="6993389" y="432400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TextBox 337">
              <a:extLst>
                <a:ext uri="{FF2B5EF4-FFF2-40B4-BE49-F238E27FC236}">
                  <a16:creationId xmlns:a16="http://schemas.microsoft.com/office/drawing/2014/main" id="{1DC9B886-0930-42B6-B5E8-30BEF63F35C0}"/>
                </a:ext>
              </a:extLst>
            </p:cNvPr>
            <p:cNvSpPr txBox="1"/>
            <p:nvPr/>
          </p:nvSpPr>
          <p:spPr>
            <a:xfrm>
              <a:off x="6969960" y="4353065"/>
              <a:ext cx="325754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</a:t>
              </a:r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FEB1F998-86CE-4085-B8A5-97050CBD7264}"/>
                </a:ext>
              </a:extLst>
            </p:cNvPr>
            <p:cNvSpPr/>
            <p:nvPr/>
          </p:nvSpPr>
          <p:spPr>
            <a:xfrm>
              <a:off x="7272284" y="432400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TextBox 339">
              <a:extLst>
                <a:ext uri="{FF2B5EF4-FFF2-40B4-BE49-F238E27FC236}">
                  <a16:creationId xmlns:a16="http://schemas.microsoft.com/office/drawing/2014/main" id="{5F26A809-CEF4-47CF-90EB-900816F7BEC6}"/>
                </a:ext>
              </a:extLst>
            </p:cNvPr>
            <p:cNvSpPr txBox="1"/>
            <p:nvPr/>
          </p:nvSpPr>
          <p:spPr>
            <a:xfrm>
              <a:off x="7248854" y="4353065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-40</a:t>
              </a:r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B62238A7-E595-42B7-B7AA-0C69C3658438}"/>
                </a:ext>
              </a:extLst>
            </p:cNvPr>
            <p:cNvSpPr/>
            <p:nvPr/>
          </p:nvSpPr>
          <p:spPr>
            <a:xfrm>
              <a:off x="7551180" y="432400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TextBox 341">
              <a:extLst>
                <a:ext uri="{FF2B5EF4-FFF2-40B4-BE49-F238E27FC236}">
                  <a16:creationId xmlns:a16="http://schemas.microsoft.com/office/drawing/2014/main" id="{02C05CF0-4DCE-4755-BB6E-C493DEF9E07E}"/>
                </a:ext>
              </a:extLst>
            </p:cNvPr>
            <p:cNvSpPr txBox="1"/>
            <p:nvPr/>
          </p:nvSpPr>
          <p:spPr>
            <a:xfrm>
              <a:off x="7527749" y="4353065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-64</a:t>
              </a:r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E674494D-7390-46BA-819D-8FFCC9D7AEF7}"/>
                </a:ext>
              </a:extLst>
            </p:cNvPr>
            <p:cNvSpPr/>
            <p:nvPr/>
          </p:nvSpPr>
          <p:spPr>
            <a:xfrm>
              <a:off x="7830075" y="432400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TextBox 343">
              <a:extLst>
                <a:ext uri="{FF2B5EF4-FFF2-40B4-BE49-F238E27FC236}">
                  <a16:creationId xmlns:a16="http://schemas.microsoft.com/office/drawing/2014/main" id="{2F607BB5-96DC-4BC2-9D10-2B0AECB7E835}"/>
                </a:ext>
              </a:extLst>
            </p:cNvPr>
            <p:cNvSpPr txBox="1"/>
            <p:nvPr/>
          </p:nvSpPr>
          <p:spPr>
            <a:xfrm>
              <a:off x="7806643" y="4353065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-89</a:t>
              </a:r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B38F13D3-18B1-4109-8BF0-8BF44204C7A7}"/>
                </a:ext>
              </a:extLst>
            </p:cNvPr>
            <p:cNvSpPr/>
            <p:nvPr/>
          </p:nvSpPr>
          <p:spPr>
            <a:xfrm>
              <a:off x="8108967" y="432400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TextBox 345">
              <a:extLst>
                <a:ext uri="{FF2B5EF4-FFF2-40B4-BE49-F238E27FC236}">
                  <a16:creationId xmlns:a16="http://schemas.microsoft.com/office/drawing/2014/main" id="{C787497C-A047-40B1-97AB-BE0F48E2C9F8}"/>
                </a:ext>
              </a:extLst>
            </p:cNvPr>
            <p:cNvSpPr txBox="1"/>
            <p:nvPr/>
          </p:nvSpPr>
          <p:spPr>
            <a:xfrm>
              <a:off x="8061723" y="4353065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-113</a:t>
              </a:r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2E500757-69B9-445F-A56A-472DB4BFD386}"/>
                </a:ext>
              </a:extLst>
            </p:cNvPr>
            <p:cNvSpPr/>
            <p:nvPr/>
          </p:nvSpPr>
          <p:spPr>
            <a:xfrm>
              <a:off x="8387868" y="432400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TextBox 347">
              <a:extLst>
                <a:ext uri="{FF2B5EF4-FFF2-40B4-BE49-F238E27FC236}">
                  <a16:creationId xmlns:a16="http://schemas.microsoft.com/office/drawing/2014/main" id="{6DE20C38-9104-4855-83F1-C3ABC774329A}"/>
                </a:ext>
              </a:extLst>
            </p:cNvPr>
            <p:cNvSpPr txBox="1"/>
            <p:nvPr/>
          </p:nvSpPr>
          <p:spPr>
            <a:xfrm>
              <a:off x="8335862" y="43530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-138</a:t>
              </a:r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837DFC-B951-4826-852D-37EFC8BDC622}"/>
                </a:ext>
              </a:extLst>
            </p:cNvPr>
            <p:cNvSpPr/>
            <p:nvPr/>
          </p:nvSpPr>
          <p:spPr>
            <a:xfrm>
              <a:off x="8666760" y="432400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TextBox 349">
              <a:extLst>
                <a:ext uri="{FF2B5EF4-FFF2-40B4-BE49-F238E27FC236}">
                  <a16:creationId xmlns:a16="http://schemas.microsoft.com/office/drawing/2014/main" id="{9B68A396-C310-480C-A22C-79A297E20DC0}"/>
                </a:ext>
              </a:extLst>
            </p:cNvPr>
            <p:cNvSpPr txBox="1"/>
            <p:nvPr/>
          </p:nvSpPr>
          <p:spPr>
            <a:xfrm>
              <a:off x="8614754" y="43530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-162</a:t>
              </a:r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3A9289E3-A6E5-430D-A299-D144E037017B}"/>
                </a:ext>
              </a:extLst>
            </p:cNvPr>
            <p:cNvSpPr/>
            <p:nvPr/>
          </p:nvSpPr>
          <p:spPr>
            <a:xfrm>
              <a:off x="8945652" y="432400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TextBox 351">
              <a:extLst>
                <a:ext uri="{FF2B5EF4-FFF2-40B4-BE49-F238E27FC236}">
                  <a16:creationId xmlns:a16="http://schemas.microsoft.com/office/drawing/2014/main" id="{FB3D4B51-3E65-4E77-A22D-9F93D83FD689}"/>
                </a:ext>
              </a:extLst>
            </p:cNvPr>
            <p:cNvSpPr txBox="1"/>
            <p:nvPr/>
          </p:nvSpPr>
          <p:spPr>
            <a:xfrm>
              <a:off x="8893646" y="43530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-163</a:t>
              </a:r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044FC51F-4C7E-4EE0-8E8E-BD1EE6D66CC1}"/>
                </a:ext>
              </a:extLst>
            </p:cNvPr>
            <p:cNvSpPr/>
            <p:nvPr/>
          </p:nvSpPr>
          <p:spPr>
            <a:xfrm>
              <a:off x="9224554" y="432400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TextBox 353">
              <a:extLst>
                <a:ext uri="{FF2B5EF4-FFF2-40B4-BE49-F238E27FC236}">
                  <a16:creationId xmlns:a16="http://schemas.microsoft.com/office/drawing/2014/main" id="{25957A54-C509-43F3-BB7D-20F18F687620}"/>
                </a:ext>
              </a:extLst>
            </p:cNvPr>
            <p:cNvSpPr txBox="1"/>
            <p:nvPr/>
          </p:nvSpPr>
          <p:spPr>
            <a:xfrm>
              <a:off x="9172547" y="43530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-165</a:t>
              </a:r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A5B47853-2059-4870-B170-577AC46FFD6B}"/>
                </a:ext>
              </a:extLst>
            </p:cNvPr>
            <p:cNvSpPr/>
            <p:nvPr/>
          </p:nvSpPr>
          <p:spPr>
            <a:xfrm>
              <a:off x="9503446" y="432400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TextBox 355">
              <a:extLst>
                <a:ext uri="{FF2B5EF4-FFF2-40B4-BE49-F238E27FC236}">
                  <a16:creationId xmlns:a16="http://schemas.microsoft.com/office/drawing/2014/main" id="{09001731-346F-48BB-B45D-FD251CE149D7}"/>
                </a:ext>
              </a:extLst>
            </p:cNvPr>
            <p:cNvSpPr txBox="1"/>
            <p:nvPr/>
          </p:nvSpPr>
          <p:spPr>
            <a:xfrm>
              <a:off x="9451439" y="43530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-166</a:t>
              </a:r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7194479E-D7D9-4361-B38F-D3DB5BA3E054}"/>
                </a:ext>
              </a:extLst>
            </p:cNvPr>
            <p:cNvSpPr/>
            <p:nvPr/>
          </p:nvSpPr>
          <p:spPr>
            <a:xfrm>
              <a:off x="9782338" y="432400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TextBox 357">
              <a:extLst>
                <a:ext uri="{FF2B5EF4-FFF2-40B4-BE49-F238E27FC236}">
                  <a16:creationId xmlns:a16="http://schemas.microsoft.com/office/drawing/2014/main" id="{0D2F74BD-B9B8-4AE3-B36F-2D85E79424C1}"/>
                </a:ext>
              </a:extLst>
            </p:cNvPr>
            <p:cNvSpPr txBox="1"/>
            <p:nvPr/>
          </p:nvSpPr>
          <p:spPr>
            <a:xfrm>
              <a:off x="9730331" y="43530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-167</a:t>
              </a:r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E38B3EC7-3A10-4F0B-9F9E-A31FF8B81836}"/>
                </a:ext>
              </a:extLst>
            </p:cNvPr>
            <p:cNvSpPr/>
            <p:nvPr/>
          </p:nvSpPr>
          <p:spPr>
            <a:xfrm>
              <a:off x="10061239" y="432400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TextBox 359">
              <a:extLst>
                <a:ext uri="{FF2B5EF4-FFF2-40B4-BE49-F238E27FC236}">
                  <a16:creationId xmlns:a16="http://schemas.microsoft.com/office/drawing/2014/main" id="{D05C69D4-39D7-45EF-8CAA-1129E0DEADDA}"/>
                </a:ext>
              </a:extLst>
            </p:cNvPr>
            <p:cNvSpPr txBox="1"/>
            <p:nvPr/>
          </p:nvSpPr>
          <p:spPr>
            <a:xfrm>
              <a:off x="10009233" y="43530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-168</a:t>
              </a:r>
            </a:p>
          </p:txBody>
        </p:sp>
        <p:sp>
          <p:nvSpPr>
            <p:cNvPr id="361" name="Freeform: Shape 360">
              <a:extLst>
                <a:ext uri="{FF2B5EF4-FFF2-40B4-BE49-F238E27FC236}">
                  <a16:creationId xmlns:a16="http://schemas.microsoft.com/office/drawing/2014/main" id="{0882706C-04C0-4F0A-8CFC-0C05B13F724D}"/>
                </a:ext>
              </a:extLst>
            </p:cNvPr>
            <p:cNvSpPr/>
            <p:nvPr/>
          </p:nvSpPr>
          <p:spPr>
            <a:xfrm>
              <a:off x="10340131" y="432400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2" name="TextBox 361">
              <a:extLst>
                <a:ext uri="{FF2B5EF4-FFF2-40B4-BE49-F238E27FC236}">
                  <a16:creationId xmlns:a16="http://schemas.microsoft.com/office/drawing/2014/main" id="{FCB31537-08EC-496C-BA71-CFB7C9094012}"/>
                </a:ext>
              </a:extLst>
            </p:cNvPr>
            <p:cNvSpPr txBox="1"/>
            <p:nvPr/>
          </p:nvSpPr>
          <p:spPr>
            <a:xfrm>
              <a:off x="10288125" y="43530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-169</a:t>
              </a:r>
            </a:p>
          </p:txBody>
        </p:sp>
        <p:sp>
          <p:nvSpPr>
            <p:cNvPr id="363" name="Freeform: Shape 362">
              <a:extLst>
                <a:ext uri="{FF2B5EF4-FFF2-40B4-BE49-F238E27FC236}">
                  <a16:creationId xmlns:a16="http://schemas.microsoft.com/office/drawing/2014/main" id="{54DF0BCA-B667-4B5D-81FE-2282091EFAA2}"/>
                </a:ext>
              </a:extLst>
            </p:cNvPr>
            <p:cNvSpPr/>
            <p:nvPr/>
          </p:nvSpPr>
          <p:spPr>
            <a:xfrm>
              <a:off x="10619023" y="432400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4" name="TextBox 363">
              <a:extLst>
                <a:ext uri="{FF2B5EF4-FFF2-40B4-BE49-F238E27FC236}">
                  <a16:creationId xmlns:a16="http://schemas.microsoft.com/office/drawing/2014/main" id="{60C12F37-26BC-4976-8F15-22DCDF2BB073}"/>
                </a:ext>
              </a:extLst>
            </p:cNvPr>
            <p:cNvSpPr txBox="1"/>
            <p:nvPr/>
          </p:nvSpPr>
          <p:spPr>
            <a:xfrm>
              <a:off x="10567017" y="43530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-164</a:t>
              </a:r>
            </a:p>
          </p:txBody>
        </p:sp>
        <p:sp>
          <p:nvSpPr>
            <p:cNvPr id="365" name="Freeform: Shape 364">
              <a:extLst>
                <a:ext uri="{FF2B5EF4-FFF2-40B4-BE49-F238E27FC236}">
                  <a16:creationId xmlns:a16="http://schemas.microsoft.com/office/drawing/2014/main" id="{EEE2F154-3BB1-432B-BED5-411488F4BF05}"/>
                </a:ext>
              </a:extLst>
            </p:cNvPr>
            <p:cNvSpPr/>
            <p:nvPr/>
          </p:nvSpPr>
          <p:spPr>
            <a:xfrm>
              <a:off x="10897925" y="432400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6" name="TextBox 365">
              <a:extLst>
                <a:ext uri="{FF2B5EF4-FFF2-40B4-BE49-F238E27FC236}">
                  <a16:creationId xmlns:a16="http://schemas.microsoft.com/office/drawing/2014/main" id="{A816D906-2A1D-4289-9EFC-C8436648E43B}"/>
                </a:ext>
              </a:extLst>
            </p:cNvPr>
            <p:cNvSpPr txBox="1"/>
            <p:nvPr/>
          </p:nvSpPr>
          <p:spPr>
            <a:xfrm>
              <a:off x="10845918" y="43530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-159</a:t>
              </a:r>
            </a:p>
          </p:txBody>
        </p:sp>
        <p:sp>
          <p:nvSpPr>
            <p:cNvPr id="367" name="Freeform: Shape 366">
              <a:extLst>
                <a:ext uri="{FF2B5EF4-FFF2-40B4-BE49-F238E27FC236}">
                  <a16:creationId xmlns:a16="http://schemas.microsoft.com/office/drawing/2014/main" id="{A833D39B-67C1-4711-A840-F7CA69E8EDB7}"/>
                </a:ext>
              </a:extLst>
            </p:cNvPr>
            <p:cNvSpPr/>
            <p:nvPr/>
          </p:nvSpPr>
          <p:spPr>
            <a:xfrm>
              <a:off x="11176817" y="432400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8" name="TextBox 367">
              <a:extLst>
                <a:ext uri="{FF2B5EF4-FFF2-40B4-BE49-F238E27FC236}">
                  <a16:creationId xmlns:a16="http://schemas.microsoft.com/office/drawing/2014/main" id="{8F055B74-60DA-48C0-BCD8-2D2FC9A51447}"/>
                </a:ext>
              </a:extLst>
            </p:cNvPr>
            <p:cNvSpPr txBox="1"/>
            <p:nvPr/>
          </p:nvSpPr>
          <p:spPr>
            <a:xfrm>
              <a:off x="11124810" y="43530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-154</a:t>
              </a:r>
            </a:p>
          </p:txBody>
        </p:sp>
        <p:sp>
          <p:nvSpPr>
            <p:cNvPr id="369" name="Freeform: Shape 368">
              <a:extLst>
                <a:ext uri="{FF2B5EF4-FFF2-40B4-BE49-F238E27FC236}">
                  <a16:creationId xmlns:a16="http://schemas.microsoft.com/office/drawing/2014/main" id="{E54EA236-BF1C-46B2-B820-425FD3A55293}"/>
                </a:ext>
              </a:extLst>
            </p:cNvPr>
            <p:cNvSpPr/>
            <p:nvPr/>
          </p:nvSpPr>
          <p:spPr>
            <a:xfrm>
              <a:off x="11455709" y="432400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0" name="TextBox 369">
              <a:extLst>
                <a:ext uri="{FF2B5EF4-FFF2-40B4-BE49-F238E27FC236}">
                  <a16:creationId xmlns:a16="http://schemas.microsoft.com/office/drawing/2014/main" id="{9F694956-B9D0-4D60-9B43-DB1B6A36C686}"/>
                </a:ext>
              </a:extLst>
            </p:cNvPr>
            <p:cNvSpPr txBox="1"/>
            <p:nvPr/>
          </p:nvSpPr>
          <p:spPr>
            <a:xfrm>
              <a:off x="11403702" y="43530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-148</a:t>
              </a:r>
            </a:p>
          </p:txBody>
        </p:sp>
        <p:sp>
          <p:nvSpPr>
            <p:cNvPr id="371" name="Freeform: Shape 370">
              <a:extLst>
                <a:ext uri="{FF2B5EF4-FFF2-40B4-BE49-F238E27FC236}">
                  <a16:creationId xmlns:a16="http://schemas.microsoft.com/office/drawing/2014/main" id="{0EC5FA16-0204-49A4-9825-41D8074D1908}"/>
                </a:ext>
              </a:extLst>
            </p:cNvPr>
            <p:cNvSpPr/>
            <p:nvPr/>
          </p:nvSpPr>
          <p:spPr>
            <a:xfrm>
              <a:off x="11734610" y="432400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2" name="TextBox 371">
              <a:extLst>
                <a:ext uri="{FF2B5EF4-FFF2-40B4-BE49-F238E27FC236}">
                  <a16:creationId xmlns:a16="http://schemas.microsoft.com/office/drawing/2014/main" id="{A4BB08DD-25BD-473A-90B2-0C8CDFB9BE4A}"/>
                </a:ext>
              </a:extLst>
            </p:cNvPr>
            <p:cNvSpPr txBox="1"/>
            <p:nvPr/>
          </p:nvSpPr>
          <p:spPr>
            <a:xfrm>
              <a:off x="11682604" y="43530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-143</a:t>
              </a:r>
            </a:p>
          </p:txBody>
        </p:sp>
        <p:sp>
          <p:nvSpPr>
            <p:cNvPr id="373" name="Freeform: Shape 372">
              <a:extLst>
                <a:ext uri="{FF2B5EF4-FFF2-40B4-BE49-F238E27FC236}">
                  <a16:creationId xmlns:a16="http://schemas.microsoft.com/office/drawing/2014/main" id="{1821EED4-3C0F-4E52-852F-DC009728CC68}"/>
                </a:ext>
              </a:extLst>
            </p:cNvPr>
            <p:cNvSpPr/>
            <p:nvPr/>
          </p:nvSpPr>
          <p:spPr>
            <a:xfrm>
              <a:off x="12013502" y="432400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4" name="TextBox 373">
              <a:extLst>
                <a:ext uri="{FF2B5EF4-FFF2-40B4-BE49-F238E27FC236}">
                  <a16:creationId xmlns:a16="http://schemas.microsoft.com/office/drawing/2014/main" id="{39AF450A-FBC0-4392-A5E6-1A0F36368BF6}"/>
                </a:ext>
              </a:extLst>
            </p:cNvPr>
            <p:cNvSpPr txBox="1"/>
            <p:nvPr/>
          </p:nvSpPr>
          <p:spPr>
            <a:xfrm>
              <a:off x="11961495" y="43530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-138</a:t>
              </a:r>
            </a:p>
          </p:txBody>
        </p:sp>
        <p:sp>
          <p:nvSpPr>
            <p:cNvPr id="375" name="Freeform: Shape 374">
              <a:extLst>
                <a:ext uri="{FF2B5EF4-FFF2-40B4-BE49-F238E27FC236}">
                  <a16:creationId xmlns:a16="http://schemas.microsoft.com/office/drawing/2014/main" id="{C188C6C0-BFA4-4D44-A45F-BE54A352D1F6}"/>
                </a:ext>
              </a:extLst>
            </p:cNvPr>
            <p:cNvSpPr/>
            <p:nvPr/>
          </p:nvSpPr>
          <p:spPr>
            <a:xfrm>
              <a:off x="6993389" y="4581512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6" name="TextBox 375">
              <a:extLst>
                <a:ext uri="{FF2B5EF4-FFF2-40B4-BE49-F238E27FC236}">
                  <a16:creationId xmlns:a16="http://schemas.microsoft.com/office/drawing/2014/main" id="{5F3F4DDF-0D66-425B-BDE1-E514CB77EE13}"/>
                </a:ext>
              </a:extLst>
            </p:cNvPr>
            <p:cNvSpPr txBox="1"/>
            <p:nvPr/>
          </p:nvSpPr>
          <p:spPr>
            <a:xfrm>
              <a:off x="6969960" y="4610573"/>
              <a:ext cx="325754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</a:t>
              </a:r>
            </a:p>
          </p:txBody>
        </p:sp>
        <p:sp>
          <p:nvSpPr>
            <p:cNvPr id="377" name="Freeform: Shape 376">
              <a:extLst>
                <a:ext uri="{FF2B5EF4-FFF2-40B4-BE49-F238E27FC236}">
                  <a16:creationId xmlns:a16="http://schemas.microsoft.com/office/drawing/2014/main" id="{D4778E18-CC51-4063-8894-46876992EAF5}"/>
                </a:ext>
              </a:extLst>
            </p:cNvPr>
            <p:cNvSpPr/>
            <p:nvPr/>
          </p:nvSpPr>
          <p:spPr>
            <a:xfrm>
              <a:off x="7272284" y="4581512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8" name="TextBox 377">
              <a:extLst>
                <a:ext uri="{FF2B5EF4-FFF2-40B4-BE49-F238E27FC236}">
                  <a16:creationId xmlns:a16="http://schemas.microsoft.com/office/drawing/2014/main" id="{BF58955D-D9C3-4790-B7EF-981690C2228A}"/>
                </a:ext>
              </a:extLst>
            </p:cNvPr>
            <p:cNvSpPr txBox="1"/>
            <p:nvPr/>
          </p:nvSpPr>
          <p:spPr>
            <a:xfrm>
              <a:off x="7248854" y="4610573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</a:t>
              </a:r>
            </a:p>
          </p:txBody>
        </p:sp>
        <p:sp>
          <p:nvSpPr>
            <p:cNvPr id="379" name="Freeform: Shape 378">
              <a:extLst>
                <a:ext uri="{FF2B5EF4-FFF2-40B4-BE49-F238E27FC236}">
                  <a16:creationId xmlns:a16="http://schemas.microsoft.com/office/drawing/2014/main" id="{EE911FC3-F141-4948-9119-FA968A788297}"/>
                </a:ext>
              </a:extLst>
            </p:cNvPr>
            <p:cNvSpPr/>
            <p:nvPr/>
          </p:nvSpPr>
          <p:spPr>
            <a:xfrm>
              <a:off x="7551180" y="4581512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0" name="TextBox 379">
              <a:extLst>
                <a:ext uri="{FF2B5EF4-FFF2-40B4-BE49-F238E27FC236}">
                  <a16:creationId xmlns:a16="http://schemas.microsoft.com/office/drawing/2014/main" id="{2F077FD4-7665-4541-858C-9C5498BB924C}"/>
                </a:ext>
              </a:extLst>
            </p:cNvPr>
            <p:cNvSpPr txBox="1"/>
            <p:nvPr/>
          </p:nvSpPr>
          <p:spPr>
            <a:xfrm>
              <a:off x="7527749" y="4610573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-63</a:t>
              </a:r>
            </a:p>
          </p:txBody>
        </p:sp>
        <p:sp>
          <p:nvSpPr>
            <p:cNvPr id="381" name="Freeform: Shape 380">
              <a:extLst>
                <a:ext uri="{FF2B5EF4-FFF2-40B4-BE49-F238E27FC236}">
                  <a16:creationId xmlns:a16="http://schemas.microsoft.com/office/drawing/2014/main" id="{9560E5F4-8873-4787-8B65-EDE6F686295B}"/>
                </a:ext>
              </a:extLst>
            </p:cNvPr>
            <p:cNvSpPr/>
            <p:nvPr/>
          </p:nvSpPr>
          <p:spPr>
            <a:xfrm>
              <a:off x="7830075" y="4581512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2" name="TextBox 381">
              <a:extLst>
                <a:ext uri="{FF2B5EF4-FFF2-40B4-BE49-F238E27FC236}">
                  <a16:creationId xmlns:a16="http://schemas.microsoft.com/office/drawing/2014/main" id="{49AFE1C3-1B81-4C0C-8ED4-757C2B6A63CF}"/>
                </a:ext>
              </a:extLst>
            </p:cNvPr>
            <p:cNvSpPr txBox="1"/>
            <p:nvPr/>
          </p:nvSpPr>
          <p:spPr>
            <a:xfrm>
              <a:off x="7806643" y="4610573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-88</a:t>
              </a:r>
            </a:p>
          </p:txBody>
        </p:sp>
        <p:sp>
          <p:nvSpPr>
            <p:cNvPr id="383" name="Freeform: Shape 382">
              <a:extLst>
                <a:ext uri="{FF2B5EF4-FFF2-40B4-BE49-F238E27FC236}">
                  <a16:creationId xmlns:a16="http://schemas.microsoft.com/office/drawing/2014/main" id="{EC8B5445-BFBB-41F2-A717-7068305689C2}"/>
                </a:ext>
              </a:extLst>
            </p:cNvPr>
            <p:cNvSpPr/>
            <p:nvPr/>
          </p:nvSpPr>
          <p:spPr>
            <a:xfrm>
              <a:off x="8108967" y="4581512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4" name="TextBox 383">
              <a:extLst>
                <a:ext uri="{FF2B5EF4-FFF2-40B4-BE49-F238E27FC236}">
                  <a16:creationId xmlns:a16="http://schemas.microsoft.com/office/drawing/2014/main" id="{AD5C7346-94A6-46CC-8A08-B4DB849654E9}"/>
                </a:ext>
              </a:extLst>
            </p:cNvPr>
            <p:cNvSpPr txBox="1"/>
            <p:nvPr/>
          </p:nvSpPr>
          <p:spPr>
            <a:xfrm>
              <a:off x="8061723" y="4610573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-113</a:t>
              </a:r>
            </a:p>
          </p:txBody>
        </p:sp>
        <p:sp>
          <p:nvSpPr>
            <p:cNvPr id="385" name="Freeform: Shape 384">
              <a:extLst>
                <a:ext uri="{FF2B5EF4-FFF2-40B4-BE49-F238E27FC236}">
                  <a16:creationId xmlns:a16="http://schemas.microsoft.com/office/drawing/2014/main" id="{16106BC6-CB2C-4B66-9DC2-F3059756CFF4}"/>
                </a:ext>
              </a:extLst>
            </p:cNvPr>
            <p:cNvSpPr/>
            <p:nvPr/>
          </p:nvSpPr>
          <p:spPr>
            <a:xfrm>
              <a:off x="8387868" y="4581512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6" name="TextBox 385">
              <a:extLst>
                <a:ext uri="{FF2B5EF4-FFF2-40B4-BE49-F238E27FC236}">
                  <a16:creationId xmlns:a16="http://schemas.microsoft.com/office/drawing/2014/main" id="{95E15CD3-9D39-4C63-9FF4-F4DD4BEDE3AE}"/>
                </a:ext>
              </a:extLst>
            </p:cNvPr>
            <p:cNvSpPr txBox="1"/>
            <p:nvPr/>
          </p:nvSpPr>
          <p:spPr>
            <a:xfrm>
              <a:off x="8335862" y="46105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-137</a:t>
              </a:r>
            </a:p>
          </p:txBody>
        </p:sp>
        <p:sp>
          <p:nvSpPr>
            <p:cNvPr id="387" name="Freeform: Shape 386">
              <a:extLst>
                <a:ext uri="{FF2B5EF4-FFF2-40B4-BE49-F238E27FC236}">
                  <a16:creationId xmlns:a16="http://schemas.microsoft.com/office/drawing/2014/main" id="{A224E1C2-221F-4F66-933B-C00912B568A5}"/>
                </a:ext>
              </a:extLst>
            </p:cNvPr>
            <p:cNvSpPr/>
            <p:nvPr/>
          </p:nvSpPr>
          <p:spPr>
            <a:xfrm>
              <a:off x="8666760" y="4581512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8" name="TextBox 387">
              <a:extLst>
                <a:ext uri="{FF2B5EF4-FFF2-40B4-BE49-F238E27FC236}">
                  <a16:creationId xmlns:a16="http://schemas.microsoft.com/office/drawing/2014/main" id="{5C25B2DD-A554-406E-87F1-6A67033629B5}"/>
                </a:ext>
              </a:extLst>
            </p:cNvPr>
            <p:cNvSpPr txBox="1"/>
            <p:nvPr/>
          </p:nvSpPr>
          <p:spPr>
            <a:xfrm>
              <a:off x="8614754" y="46105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-162</a:t>
              </a:r>
            </a:p>
          </p:txBody>
        </p:sp>
        <p:sp>
          <p:nvSpPr>
            <p:cNvPr id="389" name="Freeform: Shape 388">
              <a:extLst>
                <a:ext uri="{FF2B5EF4-FFF2-40B4-BE49-F238E27FC236}">
                  <a16:creationId xmlns:a16="http://schemas.microsoft.com/office/drawing/2014/main" id="{5591CDA1-27AB-4B23-89EE-38BEA15E52CA}"/>
                </a:ext>
              </a:extLst>
            </p:cNvPr>
            <p:cNvSpPr/>
            <p:nvPr/>
          </p:nvSpPr>
          <p:spPr>
            <a:xfrm>
              <a:off x="8945652" y="4581512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0" name="TextBox 389">
              <a:extLst>
                <a:ext uri="{FF2B5EF4-FFF2-40B4-BE49-F238E27FC236}">
                  <a16:creationId xmlns:a16="http://schemas.microsoft.com/office/drawing/2014/main" id="{BAACFF23-1FF9-4291-B6CF-54BDF94E9CE5}"/>
                </a:ext>
              </a:extLst>
            </p:cNvPr>
            <p:cNvSpPr txBox="1"/>
            <p:nvPr/>
          </p:nvSpPr>
          <p:spPr>
            <a:xfrm>
              <a:off x="8893646" y="46105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-154</a:t>
              </a:r>
            </a:p>
          </p:txBody>
        </p:sp>
        <p:sp>
          <p:nvSpPr>
            <p:cNvPr id="391" name="Freeform: Shape 390">
              <a:extLst>
                <a:ext uri="{FF2B5EF4-FFF2-40B4-BE49-F238E27FC236}">
                  <a16:creationId xmlns:a16="http://schemas.microsoft.com/office/drawing/2014/main" id="{DE893F35-2D02-4829-A4E7-585ADA3E489C}"/>
                </a:ext>
              </a:extLst>
            </p:cNvPr>
            <p:cNvSpPr/>
            <p:nvPr/>
          </p:nvSpPr>
          <p:spPr>
            <a:xfrm>
              <a:off x="9224554" y="4581512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2" name="TextBox 391">
              <a:extLst>
                <a:ext uri="{FF2B5EF4-FFF2-40B4-BE49-F238E27FC236}">
                  <a16:creationId xmlns:a16="http://schemas.microsoft.com/office/drawing/2014/main" id="{F57BB4E9-5948-40B0-8E92-42BD32FA7278}"/>
                </a:ext>
              </a:extLst>
            </p:cNvPr>
            <p:cNvSpPr txBox="1"/>
            <p:nvPr/>
          </p:nvSpPr>
          <p:spPr>
            <a:xfrm>
              <a:off x="9172547" y="46105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-145</a:t>
              </a:r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F8D6A951-D72E-41CC-B3FB-ED6447358F87}"/>
                </a:ext>
              </a:extLst>
            </p:cNvPr>
            <p:cNvSpPr/>
            <p:nvPr/>
          </p:nvSpPr>
          <p:spPr>
            <a:xfrm>
              <a:off x="9503446" y="4581512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4" name="TextBox 393">
              <a:extLst>
                <a:ext uri="{FF2B5EF4-FFF2-40B4-BE49-F238E27FC236}">
                  <a16:creationId xmlns:a16="http://schemas.microsoft.com/office/drawing/2014/main" id="{AE798CB2-A94D-46A9-B2C5-EFAB998046DB}"/>
                </a:ext>
              </a:extLst>
            </p:cNvPr>
            <p:cNvSpPr txBox="1"/>
            <p:nvPr/>
          </p:nvSpPr>
          <p:spPr>
            <a:xfrm>
              <a:off x="9451439" y="46105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-137</a:t>
              </a:r>
            </a:p>
          </p:txBody>
        </p:sp>
        <p:sp>
          <p:nvSpPr>
            <p:cNvPr id="395" name="Freeform: Shape 394">
              <a:extLst>
                <a:ext uri="{FF2B5EF4-FFF2-40B4-BE49-F238E27FC236}">
                  <a16:creationId xmlns:a16="http://schemas.microsoft.com/office/drawing/2014/main" id="{46357663-C3F2-43EC-A059-CD7C2049FF03}"/>
                </a:ext>
              </a:extLst>
            </p:cNvPr>
            <p:cNvSpPr/>
            <p:nvPr/>
          </p:nvSpPr>
          <p:spPr>
            <a:xfrm>
              <a:off x="9782338" y="4581512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6" name="TextBox 395">
              <a:extLst>
                <a:ext uri="{FF2B5EF4-FFF2-40B4-BE49-F238E27FC236}">
                  <a16:creationId xmlns:a16="http://schemas.microsoft.com/office/drawing/2014/main" id="{BA3913FE-EDBC-4F0C-93FF-63FEE8A9EBAB}"/>
                </a:ext>
              </a:extLst>
            </p:cNvPr>
            <p:cNvSpPr txBox="1"/>
            <p:nvPr/>
          </p:nvSpPr>
          <p:spPr>
            <a:xfrm>
              <a:off x="9730331" y="46105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-129</a:t>
              </a:r>
            </a:p>
          </p:txBody>
        </p:sp>
        <p:sp>
          <p:nvSpPr>
            <p:cNvPr id="397" name="Freeform: Shape 396">
              <a:extLst>
                <a:ext uri="{FF2B5EF4-FFF2-40B4-BE49-F238E27FC236}">
                  <a16:creationId xmlns:a16="http://schemas.microsoft.com/office/drawing/2014/main" id="{EA7D3361-AB72-49AB-B3F4-7E83311276AE}"/>
                </a:ext>
              </a:extLst>
            </p:cNvPr>
            <p:cNvSpPr/>
            <p:nvPr/>
          </p:nvSpPr>
          <p:spPr>
            <a:xfrm>
              <a:off x="10061239" y="4581512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8" name="TextBox 397">
              <a:extLst>
                <a:ext uri="{FF2B5EF4-FFF2-40B4-BE49-F238E27FC236}">
                  <a16:creationId xmlns:a16="http://schemas.microsoft.com/office/drawing/2014/main" id="{FC7B252C-3326-4788-B315-58154847BFD1}"/>
                </a:ext>
              </a:extLst>
            </p:cNvPr>
            <p:cNvSpPr txBox="1"/>
            <p:nvPr/>
          </p:nvSpPr>
          <p:spPr>
            <a:xfrm>
              <a:off x="10009233" y="46105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-120</a:t>
              </a:r>
            </a:p>
          </p:txBody>
        </p:sp>
        <p:sp>
          <p:nvSpPr>
            <p:cNvPr id="399" name="Freeform: Shape 398">
              <a:extLst>
                <a:ext uri="{FF2B5EF4-FFF2-40B4-BE49-F238E27FC236}">
                  <a16:creationId xmlns:a16="http://schemas.microsoft.com/office/drawing/2014/main" id="{51DBC298-1938-46AF-AD76-CEB507E6C995}"/>
                </a:ext>
              </a:extLst>
            </p:cNvPr>
            <p:cNvSpPr/>
            <p:nvPr/>
          </p:nvSpPr>
          <p:spPr>
            <a:xfrm>
              <a:off x="10340131" y="4581512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0" name="TextBox 399">
              <a:extLst>
                <a:ext uri="{FF2B5EF4-FFF2-40B4-BE49-F238E27FC236}">
                  <a16:creationId xmlns:a16="http://schemas.microsoft.com/office/drawing/2014/main" id="{FA092C39-C515-49E0-8135-3C086E43A9A7}"/>
                </a:ext>
              </a:extLst>
            </p:cNvPr>
            <p:cNvSpPr txBox="1"/>
            <p:nvPr/>
          </p:nvSpPr>
          <p:spPr>
            <a:xfrm>
              <a:off x="10292887" y="4610573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-112</a:t>
              </a:r>
            </a:p>
          </p:txBody>
        </p:sp>
        <p:sp>
          <p:nvSpPr>
            <p:cNvPr id="401" name="Freeform: Shape 400">
              <a:extLst>
                <a:ext uri="{FF2B5EF4-FFF2-40B4-BE49-F238E27FC236}">
                  <a16:creationId xmlns:a16="http://schemas.microsoft.com/office/drawing/2014/main" id="{8703F75D-15A8-4A75-94B2-46380E2746A0}"/>
                </a:ext>
              </a:extLst>
            </p:cNvPr>
            <p:cNvSpPr/>
            <p:nvPr/>
          </p:nvSpPr>
          <p:spPr>
            <a:xfrm>
              <a:off x="10619023" y="4581512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2" name="TextBox 401">
              <a:extLst>
                <a:ext uri="{FF2B5EF4-FFF2-40B4-BE49-F238E27FC236}">
                  <a16:creationId xmlns:a16="http://schemas.microsoft.com/office/drawing/2014/main" id="{88DCAAD6-EAC5-444E-A863-3210B750B3E0}"/>
                </a:ext>
              </a:extLst>
            </p:cNvPr>
            <p:cNvSpPr txBox="1"/>
            <p:nvPr/>
          </p:nvSpPr>
          <p:spPr>
            <a:xfrm>
              <a:off x="10595592" y="4610573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-98</a:t>
              </a:r>
            </a:p>
          </p:txBody>
        </p:sp>
        <p:sp>
          <p:nvSpPr>
            <p:cNvPr id="403" name="Freeform: Shape 402">
              <a:extLst>
                <a:ext uri="{FF2B5EF4-FFF2-40B4-BE49-F238E27FC236}">
                  <a16:creationId xmlns:a16="http://schemas.microsoft.com/office/drawing/2014/main" id="{3EF4290F-B814-4B12-AA3D-33E8199B697A}"/>
                </a:ext>
              </a:extLst>
            </p:cNvPr>
            <p:cNvSpPr/>
            <p:nvPr/>
          </p:nvSpPr>
          <p:spPr>
            <a:xfrm>
              <a:off x="10897925" y="4581512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4" name="TextBox 403">
              <a:extLst>
                <a:ext uri="{FF2B5EF4-FFF2-40B4-BE49-F238E27FC236}">
                  <a16:creationId xmlns:a16="http://schemas.microsoft.com/office/drawing/2014/main" id="{5B2EBC0E-3780-4405-9DC1-A3A7C707EF3F}"/>
                </a:ext>
              </a:extLst>
            </p:cNvPr>
            <p:cNvSpPr txBox="1"/>
            <p:nvPr/>
          </p:nvSpPr>
          <p:spPr>
            <a:xfrm>
              <a:off x="10874493" y="4610573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-84</a:t>
              </a:r>
            </a:p>
          </p:txBody>
        </p:sp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A67FD312-182D-416B-8BDB-5BA3A1943539}"/>
                </a:ext>
              </a:extLst>
            </p:cNvPr>
            <p:cNvSpPr/>
            <p:nvPr/>
          </p:nvSpPr>
          <p:spPr>
            <a:xfrm>
              <a:off x="11176817" y="4581512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6" name="TextBox 405">
              <a:extLst>
                <a:ext uri="{FF2B5EF4-FFF2-40B4-BE49-F238E27FC236}">
                  <a16:creationId xmlns:a16="http://schemas.microsoft.com/office/drawing/2014/main" id="{A6A5EF02-2F7D-43D7-A0FA-9ED82794A6AA}"/>
                </a:ext>
              </a:extLst>
            </p:cNvPr>
            <p:cNvSpPr txBox="1"/>
            <p:nvPr/>
          </p:nvSpPr>
          <p:spPr>
            <a:xfrm>
              <a:off x="11153385" y="4610573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-69</a:t>
              </a:r>
            </a:p>
          </p:txBody>
        </p:sp>
        <p:sp>
          <p:nvSpPr>
            <p:cNvPr id="407" name="Freeform: Shape 406">
              <a:extLst>
                <a:ext uri="{FF2B5EF4-FFF2-40B4-BE49-F238E27FC236}">
                  <a16:creationId xmlns:a16="http://schemas.microsoft.com/office/drawing/2014/main" id="{DDDF3C66-1828-40FE-BB70-A2F741CDB0C8}"/>
                </a:ext>
              </a:extLst>
            </p:cNvPr>
            <p:cNvSpPr/>
            <p:nvPr/>
          </p:nvSpPr>
          <p:spPr>
            <a:xfrm>
              <a:off x="11455709" y="4581512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8" name="TextBox 407">
              <a:extLst>
                <a:ext uri="{FF2B5EF4-FFF2-40B4-BE49-F238E27FC236}">
                  <a16:creationId xmlns:a16="http://schemas.microsoft.com/office/drawing/2014/main" id="{D56DA65E-31F3-4E8D-BCC2-1DB6CF6BAF9F}"/>
                </a:ext>
              </a:extLst>
            </p:cNvPr>
            <p:cNvSpPr txBox="1"/>
            <p:nvPr/>
          </p:nvSpPr>
          <p:spPr>
            <a:xfrm>
              <a:off x="11432277" y="4610573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-55</a:t>
              </a:r>
            </a:p>
          </p:txBody>
        </p:sp>
        <p:sp>
          <p:nvSpPr>
            <p:cNvPr id="409" name="Freeform: Shape 408">
              <a:extLst>
                <a:ext uri="{FF2B5EF4-FFF2-40B4-BE49-F238E27FC236}">
                  <a16:creationId xmlns:a16="http://schemas.microsoft.com/office/drawing/2014/main" id="{A4B76580-A74A-4DD4-ADB4-8FAFF68E222A}"/>
                </a:ext>
              </a:extLst>
            </p:cNvPr>
            <p:cNvSpPr/>
            <p:nvPr/>
          </p:nvSpPr>
          <p:spPr>
            <a:xfrm>
              <a:off x="11734610" y="4581512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0" name="TextBox 409">
              <a:extLst>
                <a:ext uri="{FF2B5EF4-FFF2-40B4-BE49-F238E27FC236}">
                  <a16:creationId xmlns:a16="http://schemas.microsoft.com/office/drawing/2014/main" id="{152CD164-D9FE-4578-B757-EE25B445D954}"/>
                </a:ext>
              </a:extLst>
            </p:cNvPr>
            <p:cNvSpPr txBox="1"/>
            <p:nvPr/>
          </p:nvSpPr>
          <p:spPr>
            <a:xfrm>
              <a:off x="11711179" y="4610573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-41</a:t>
              </a:r>
            </a:p>
          </p:txBody>
        </p:sp>
        <p:sp>
          <p:nvSpPr>
            <p:cNvPr id="411" name="Freeform: Shape 410">
              <a:extLst>
                <a:ext uri="{FF2B5EF4-FFF2-40B4-BE49-F238E27FC236}">
                  <a16:creationId xmlns:a16="http://schemas.microsoft.com/office/drawing/2014/main" id="{4B70D562-2120-4855-9D1B-24ED74E0BCCE}"/>
                </a:ext>
              </a:extLst>
            </p:cNvPr>
            <p:cNvSpPr/>
            <p:nvPr/>
          </p:nvSpPr>
          <p:spPr>
            <a:xfrm>
              <a:off x="12013502" y="4581512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2" name="TextBox 411">
              <a:extLst>
                <a:ext uri="{FF2B5EF4-FFF2-40B4-BE49-F238E27FC236}">
                  <a16:creationId xmlns:a16="http://schemas.microsoft.com/office/drawing/2014/main" id="{259FECE0-B083-4054-BE29-ED88708C06D4}"/>
                </a:ext>
              </a:extLst>
            </p:cNvPr>
            <p:cNvSpPr txBox="1"/>
            <p:nvPr/>
          </p:nvSpPr>
          <p:spPr>
            <a:xfrm>
              <a:off x="11990070" y="4610573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-27</a:t>
              </a:r>
            </a:p>
          </p:txBody>
        </p:sp>
        <p:sp>
          <p:nvSpPr>
            <p:cNvPr id="413" name="Freeform: Shape 412">
              <a:extLst>
                <a:ext uri="{FF2B5EF4-FFF2-40B4-BE49-F238E27FC236}">
                  <a16:creationId xmlns:a16="http://schemas.microsoft.com/office/drawing/2014/main" id="{9A2AA1F7-AD2C-4DBD-957E-FCDD64E85245}"/>
                </a:ext>
              </a:extLst>
            </p:cNvPr>
            <p:cNvSpPr/>
            <p:nvPr/>
          </p:nvSpPr>
          <p:spPr>
            <a:xfrm>
              <a:off x="6993389" y="2263956"/>
              <a:ext cx="5299005" cy="9525"/>
            </a:xfrm>
            <a:custGeom>
              <a:avLst/>
              <a:gdLst>
                <a:gd name="connsiteX0" fmla="*/ 500 w 5299005"/>
                <a:gd name="connsiteY0" fmla="*/ 101 h 9525"/>
                <a:gd name="connsiteX1" fmla="*/ 5299506 w 5299005"/>
                <a:gd name="connsiteY1" fmla="*/ 101 h 9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299005" h="9525">
                  <a:moveTo>
                    <a:pt x="500" y="101"/>
                  </a:moveTo>
                  <a:lnTo>
                    <a:pt x="5299506" y="101"/>
                  </a:lnTo>
                </a:path>
              </a:pathLst>
            </a:custGeom>
            <a:ln w="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4" name="TextBox 413">
              <a:extLst>
                <a:ext uri="{FF2B5EF4-FFF2-40B4-BE49-F238E27FC236}">
                  <a16:creationId xmlns:a16="http://schemas.microsoft.com/office/drawing/2014/main" id="{7CA069C1-7C8E-4051-AC9D-2A3DBC5CF36D}"/>
                </a:ext>
              </a:extLst>
            </p:cNvPr>
            <p:cNvSpPr txBox="1"/>
            <p:nvPr/>
          </p:nvSpPr>
          <p:spPr>
            <a:xfrm>
              <a:off x="7008059" y="4926651"/>
              <a:ext cx="249555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0</a:t>
              </a:r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CAC0CC0D-E038-4822-97E3-E14B3878BB5D}"/>
                </a:ext>
              </a:extLst>
            </p:cNvPr>
            <p:cNvSpPr txBox="1"/>
            <p:nvPr/>
          </p:nvSpPr>
          <p:spPr>
            <a:xfrm>
              <a:off x="7286954" y="4926651"/>
              <a:ext cx="249555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5</a:t>
              </a:r>
            </a:p>
          </p:txBody>
        </p:sp>
        <p:sp>
          <p:nvSpPr>
            <p:cNvPr id="416" name="TextBox 415">
              <a:extLst>
                <a:ext uri="{FF2B5EF4-FFF2-40B4-BE49-F238E27FC236}">
                  <a16:creationId xmlns:a16="http://schemas.microsoft.com/office/drawing/2014/main" id="{E6A61F47-4378-4145-A817-700107F7049B}"/>
                </a:ext>
              </a:extLst>
            </p:cNvPr>
            <p:cNvSpPr txBox="1"/>
            <p:nvPr/>
          </p:nvSpPr>
          <p:spPr>
            <a:xfrm>
              <a:off x="7532512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10</a:t>
              </a:r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CBE08477-9670-4889-A3DF-EE3C1105FBF3}"/>
                </a:ext>
              </a:extLst>
            </p:cNvPr>
            <p:cNvSpPr txBox="1"/>
            <p:nvPr/>
          </p:nvSpPr>
          <p:spPr>
            <a:xfrm>
              <a:off x="7811406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15</a:t>
              </a:r>
            </a:p>
          </p:txBody>
        </p:sp>
        <p:sp>
          <p:nvSpPr>
            <p:cNvPr id="418" name="TextBox 417">
              <a:extLst>
                <a:ext uri="{FF2B5EF4-FFF2-40B4-BE49-F238E27FC236}">
                  <a16:creationId xmlns:a16="http://schemas.microsoft.com/office/drawing/2014/main" id="{DFC0BD40-BA00-417A-BCE2-33A1699594CC}"/>
                </a:ext>
              </a:extLst>
            </p:cNvPr>
            <p:cNvSpPr txBox="1"/>
            <p:nvPr/>
          </p:nvSpPr>
          <p:spPr>
            <a:xfrm>
              <a:off x="8090298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20</a:t>
              </a:r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2756B845-6B1B-4433-A9CA-B3E09C953EE1}"/>
                </a:ext>
              </a:extLst>
            </p:cNvPr>
            <p:cNvSpPr txBox="1"/>
            <p:nvPr/>
          </p:nvSpPr>
          <p:spPr>
            <a:xfrm>
              <a:off x="8369199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25</a:t>
              </a:r>
            </a:p>
          </p:txBody>
        </p:sp>
        <p:sp>
          <p:nvSpPr>
            <p:cNvPr id="420" name="TextBox 419">
              <a:extLst>
                <a:ext uri="{FF2B5EF4-FFF2-40B4-BE49-F238E27FC236}">
                  <a16:creationId xmlns:a16="http://schemas.microsoft.com/office/drawing/2014/main" id="{F7A1A345-67B2-4204-A5E4-37953B495828}"/>
                </a:ext>
              </a:extLst>
            </p:cNvPr>
            <p:cNvSpPr txBox="1"/>
            <p:nvPr/>
          </p:nvSpPr>
          <p:spPr>
            <a:xfrm>
              <a:off x="8648091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30</a:t>
              </a:r>
            </a:p>
          </p:txBody>
        </p:sp>
        <p:sp>
          <p:nvSpPr>
            <p:cNvPr id="421" name="TextBox 420">
              <a:extLst>
                <a:ext uri="{FF2B5EF4-FFF2-40B4-BE49-F238E27FC236}">
                  <a16:creationId xmlns:a16="http://schemas.microsoft.com/office/drawing/2014/main" id="{5D09921E-AC7D-429C-9D09-29C0BBC0361B}"/>
                </a:ext>
              </a:extLst>
            </p:cNvPr>
            <p:cNvSpPr txBox="1"/>
            <p:nvPr/>
          </p:nvSpPr>
          <p:spPr>
            <a:xfrm>
              <a:off x="8926983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35</a:t>
              </a:r>
            </a:p>
          </p:txBody>
        </p:sp>
        <p:sp>
          <p:nvSpPr>
            <p:cNvPr id="422" name="TextBox 421">
              <a:extLst>
                <a:ext uri="{FF2B5EF4-FFF2-40B4-BE49-F238E27FC236}">
                  <a16:creationId xmlns:a16="http://schemas.microsoft.com/office/drawing/2014/main" id="{E5439C90-B637-482C-9D60-91B7A8002644}"/>
                </a:ext>
              </a:extLst>
            </p:cNvPr>
            <p:cNvSpPr txBox="1"/>
            <p:nvPr/>
          </p:nvSpPr>
          <p:spPr>
            <a:xfrm>
              <a:off x="9205885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40</a:t>
              </a:r>
            </a:p>
          </p:txBody>
        </p:sp>
        <p:sp>
          <p:nvSpPr>
            <p:cNvPr id="423" name="TextBox 422">
              <a:extLst>
                <a:ext uri="{FF2B5EF4-FFF2-40B4-BE49-F238E27FC236}">
                  <a16:creationId xmlns:a16="http://schemas.microsoft.com/office/drawing/2014/main" id="{5E9BD76A-9443-4AF5-A0F3-72C8B0033DAA}"/>
                </a:ext>
              </a:extLst>
            </p:cNvPr>
            <p:cNvSpPr txBox="1"/>
            <p:nvPr/>
          </p:nvSpPr>
          <p:spPr>
            <a:xfrm>
              <a:off x="9484777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45</a:t>
              </a:r>
            </a:p>
          </p:txBody>
        </p:sp>
        <p:sp>
          <p:nvSpPr>
            <p:cNvPr id="424" name="TextBox 423">
              <a:extLst>
                <a:ext uri="{FF2B5EF4-FFF2-40B4-BE49-F238E27FC236}">
                  <a16:creationId xmlns:a16="http://schemas.microsoft.com/office/drawing/2014/main" id="{719E7C88-5DC0-4AEB-8E37-651A8DAFDB16}"/>
                </a:ext>
              </a:extLst>
            </p:cNvPr>
            <p:cNvSpPr txBox="1"/>
            <p:nvPr/>
          </p:nvSpPr>
          <p:spPr>
            <a:xfrm>
              <a:off x="9763669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50</a:t>
              </a:r>
            </a:p>
          </p:txBody>
        </p:sp>
        <p:sp>
          <p:nvSpPr>
            <p:cNvPr id="425" name="TextBox 424">
              <a:extLst>
                <a:ext uri="{FF2B5EF4-FFF2-40B4-BE49-F238E27FC236}">
                  <a16:creationId xmlns:a16="http://schemas.microsoft.com/office/drawing/2014/main" id="{98227546-A2FB-4D51-9467-F3CE4F056D28}"/>
                </a:ext>
              </a:extLst>
            </p:cNvPr>
            <p:cNvSpPr txBox="1"/>
            <p:nvPr/>
          </p:nvSpPr>
          <p:spPr>
            <a:xfrm>
              <a:off x="10042570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55</a:t>
              </a:r>
            </a:p>
          </p:txBody>
        </p:sp>
        <p:sp>
          <p:nvSpPr>
            <p:cNvPr id="426" name="TextBox 425">
              <a:extLst>
                <a:ext uri="{FF2B5EF4-FFF2-40B4-BE49-F238E27FC236}">
                  <a16:creationId xmlns:a16="http://schemas.microsoft.com/office/drawing/2014/main" id="{FB7AF9F0-5E10-4AD8-996B-A7505415B7EB}"/>
                </a:ext>
              </a:extLst>
            </p:cNvPr>
            <p:cNvSpPr txBox="1"/>
            <p:nvPr/>
          </p:nvSpPr>
          <p:spPr>
            <a:xfrm>
              <a:off x="10321462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60</a:t>
              </a:r>
            </a:p>
          </p:txBody>
        </p:sp>
        <p:sp>
          <p:nvSpPr>
            <p:cNvPr id="427" name="TextBox 426">
              <a:extLst>
                <a:ext uri="{FF2B5EF4-FFF2-40B4-BE49-F238E27FC236}">
                  <a16:creationId xmlns:a16="http://schemas.microsoft.com/office/drawing/2014/main" id="{9EEBF2AD-ECAB-4244-9A75-5372885B96FE}"/>
                </a:ext>
              </a:extLst>
            </p:cNvPr>
            <p:cNvSpPr txBox="1"/>
            <p:nvPr/>
          </p:nvSpPr>
          <p:spPr>
            <a:xfrm>
              <a:off x="10600354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65</a:t>
              </a:r>
            </a:p>
          </p:txBody>
        </p:sp>
        <p:sp>
          <p:nvSpPr>
            <p:cNvPr id="428" name="TextBox 427">
              <a:extLst>
                <a:ext uri="{FF2B5EF4-FFF2-40B4-BE49-F238E27FC236}">
                  <a16:creationId xmlns:a16="http://schemas.microsoft.com/office/drawing/2014/main" id="{5256913C-7D08-4AFD-AFD9-0A69455FA09A}"/>
                </a:ext>
              </a:extLst>
            </p:cNvPr>
            <p:cNvSpPr txBox="1"/>
            <p:nvPr/>
          </p:nvSpPr>
          <p:spPr>
            <a:xfrm>
              <a:off x="10879256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70</a:t>
              </a:r>
            </a:p>
          </p:txBody>
        </p:sp>
        <p:sp>
          <p:nvSpPr>
            <p:cNvPr id="429" name="TextBox 428">
              <a:extLst>
                <a:ext uri="{FF2B5EF4-FFF2-40B4-BE49-F238E27FC236}">
                  <a16:creationId xmlns:a16="http://schemas.microsoft.com/office/drawing/2014/main" id="{AD3A617B-62B6-48BB-98B6-1F8D24BCDB7F}"/>
                </a:ext>
              </a:extLst>
            </p:cNvPr>
            <p:cNvSpPr txBox="1"/>
            <p:nvPr/>
          </p:nvSpPr>
          <p:spPr>
            <a:xfrm>
              <a:off x="11158148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75</a:t>
              </a:r>
            </a:p>
          </p:txBody>
        </p:sp>
        <p:sp>
          <p:nvSpPr>
            <p:cNvPr id="430" name="TextBox 429">
              <a:extLst>
                <a:ext uri="{FF2B5EF4-FFF2-40B4-BE49-F238E27FC236}">
                  <a16:creationId xmlns:a16="http://schemas.microsoft.com/office/drawing/2014/main" id="{473809D4-075F-4603-A8BC-AAD5A40E9062}"/>
                </a:ext>
              </a:extLst>
            </p:cNvPr>
            <p:cNvSpPr txBox="1"/>
            <p:nvPr/>
          </p:nvSpPr>
          <p:spPr>
            <a:xfrm>
              <a:off x="11437040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80</a:t>
              </a:r>
            </a:p>
          </p:txBody>
        </p:sp>
        <p:sp>
          <p:nvSpPr>
            <p:cNvPr id="431" name="TextBox 430">
              <a:extLst>
                <a:ext uri="{FF2B5EF4-FFF2-40B4-BE49-F238E27FC236}">
                  <a16:creationId xmlns:a16="http://schemas.microsoft.com/office/drawing/2014/main" id="{76A9AC13-2448-437C-A659-88B9E3937C0F}"/>
                </a:ext>
              </a:extLst>
            </p:cNvPr>
            <p:cNvSpPr txBox="1"/>
            <p:nvPr/>
          </p:nvSpPr>
          <p:spPr>
            <a:xfrm>
              <a:off x="11715941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85</a:t>
              </a:r>
            </a:p>
          </p:txBody>
        </p:sp>
        <p:sp>
          <p:nvSpPr>
            <p:cNvPr id="432" name="TextBox 431">
              <a:extLst>
                <a:ext uri="{FF2B5EF4-FFF2-40B4-BE49-F238E27FC236}">
                  <a16:creationId xmlns:a16="http://schemas.microsoft.com/office/drawing/2014/main" id="{B4830CC4-3170-4E42-8A6D-78BFB78C3D9B}"/>
                </a:ext>
              </a:extLst>
            </p:cNvPr>
            <p:cNvSpPr txBox="1"/>
            <p:nvPr/>
          </p:nvSpPr>
          <p:spPr>
            <a:xfrm>
              <a:off x="11994833" y="4926651"/>
              <a:ext cx="316230" cy="22479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900" spc="0" baseline="0">
                  <a:solidFill>
                    <a:srgbClr val="373D3F"/>
                  </a:solidFill>
                  <a:latin typeface="Helvetica"/>
                  <a:cs typeface="Helvetica"/>
                  <a:sym typeface="Helvetica"/>
                  <a:rtl val="0"/>
                </a:rPr>
                <a:t>90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882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EBC471B2-0264-4721-ADAC-0AB51DF63C34}"/>
              </a:ext>
            </a:extLst>
          </p:cNvPr>
          <p:cNvGrpSpPr/>
          <p:nvPr/>
        </p:nvGrpSpPr>
        <p:grpSpPr>
          <a:xfrm>
            <a:off x="571181" y="2045849"/>
            <a:ext cx="5357493" cy="3533445"/>
            <a:chOff x="571181" y="2045849"/>
            <a:chExt cx="5357493" cy="3533445"/>
          </a:xfrm>
        </p:grpSpPr>
        <p:sp>
          <p:nvSpPr>
            <p:cNvPr id="4" name="Cubo 47">
              <a:extLst>
                <a:ext uri="{FF2B5EF4-FFF2-40B4-BE49-F238E27FC236}">
                  <a16:creationId xmlns:a16="http://schemas.microsoft.com/office/drawing/2014/main" id="{6139E242-E887-4CD2-8D5A-72A7F818F8F4}"/>
                </a:ext>
              </a:extLst>
            </p:cNvPr>
            <p:cNvSpPr/>
            <p:nvPr/>
          </p:nvSpPr>
          <p:spPr>
            <a:xfrm flipH="1">
              <a:off x="2303751" y="2052843"/>
              <a:ext cx="1051560" cy="1847088"/>
            </a:xfrm>
            <a:prstGeom prst="cube">
              <a:avLst>
                <a:gd name="adj" fmla="val 50353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Cubo 48">
              <a:extLst>
                <a:ext uri="{FF2B5EF4-FFF2-40B4-BE49-F238E27FC236}">
                  <a16:creationId xmlns:a16="http://schemas.microsoft.com/office/drawing/2014/main" id="{034B9115-36CE-4CFD-88DA-0EFA87BB75A8}"/>
                </a:ext>
              </a:extLst>
            </p:cNvPr>
            <p:cNvSpPr/>
            <p:nvPr/>
          </p:nvSpPr>
          <p:spPr>
            <a:xfrm flipH="1">
              <a:off x="1346807" y="2052970"/>
              <a:ext cx="1487424" cy="1847088"/>
            </a:xfrm>
            <a:prstGeom prst="cube">
              <a:avLst>
                <a:gd name="adj" fmla="val 3559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Cubo 49">
              <a:extLst>
                <a:ext uri="{FF2B5EF4-FFF2-40B4-BE49-F238E27FC236}">
                  <a16:creationId xmlns:a16="http://schemas.microsoft.com/office/drawing/2014/main" id="{8A0A578B-D61E-4188-84E7-BAC0F09DDCE3}"/>
                </a:ext>
              </a:extLst>
            </p:cNvPr>
            <p:cNvSpPr/>
            <p:nvPr/>
          </p:nvSpPr>
          <p:spPr>
            <a:xfrm flipH="1">
              <a:off x="838425" y="2045849"/>
              <a:ext cx="1051560" cy="1847088"/>
            </a:xfrm>
            <a:prstGeom prst="cube">
              <a:avLst>
                <a:gd name="adj" fmla="val 50353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" name="Ovale 60">
              <a:extLst>
                <a:ext uri="{FF2B5EF4-FFF2-40B4-BE49-F238E27FC236}">
                  <a16:creationId xmlns:a16="http://schemas.microsoft.com/office/drawing/2014/main" id="{C0417EEE-68E8-4697-A6F9-1749EDC80036}"/>
                </a:ext>
              </a:extLst>
            </p:cNvPr>
            <p:cNvSpPr/>
            <p:nvPr/>
          </p:nvSpPr>
          <p:spPr>
            <a:xfrm>
              <a:off x="1827897" y="2054684"/>
              <a:ext cx="134606" cy="52252"/>
            </a:xfrm>
            <a:prstGeom prst="ellipse">
              <a:avLst/>
            </a:prstGeom>
            <a:gradFill>
              <a:gsLst>
                <a:gs pos="0">
                  <a:schemeClr val="accent5">
                    <a:lumMod val="0"/>
                    <a:lumOff val="100000"/>
                  </a:schemeClr>
                </a:gs>
                <a:gs pos="48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Ovale 64">
              <a:extLst>
                <a:ext uri="{FF2B5EF4-FFF2-40B4-BE49-F238E27FC236}">
                  <a16:creationId xmlns:a16="http://schemas.microsoft.com/office/drawing/2014/main" id="{ADE07A2F-9B4B-4005-8030-E32B19372BDE}"/>
                </a:ext>
              </a:extLst>
            </p:cNvPr>
            <p:cNvSpPr/>
            <p:nvPr/>
          </p:nvSpPr>
          <p:spPr>
            <a:xfrm>
              <a:off x="1980297" y="2207084"/>
              <a:ext cx="134606" cy="52252"/>
            </a:xfrm>
            <a:prstGeom prst="ellipse">
              <a:avLst/>
            </a:prstGeom>
            <a:gradFill>
              <a:gsLst>
                <a:gs pos="0">
                  <a:schemeClr val="accent5">
                    <a:lumMod val="0"/>
                    <a:lumOff val="100000"/>
                  </a:schemeClr>
                </a:gs>
                <a:gs pos="48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Ovale 65">
              <a:extLst>
                <a:ext uri="{FF2B5EF4-FFF2-40B4-BE49-F238E27FC236}">
                  <a16:creationId xmlns:a16="http://schemas.microsoft.com/office/drawing/2014/main" id="{75EAA465-B669-4152-9A20-BF60F7F12BCA}"/>
                </a:ext>
              </a:extLst>
            </p:cNvPr>
            <p:cNvSpPr/>
            <p:nvPr/>
          </p:nvSpPr>
          <p:spPr>
            <a:xfrm>
              <a:off x="2132697" y="2359484"/>
              <a:ext cx="134606" cy="52252"/>
            </a:xfrm>
            <a:prstGeom prst="ellipse">
              <a:avLst/>
            </a:prstGeom>
            <a:gradFill>
              <a:gsLst>
                <a:gs pos="0">
                  <a:schemeClr val="accent5">
                    <a:lumMod val="0"/>
                    <a:lumOff val="100000"/>
                  </a:schemeClr>
                </a:gs>
                <a:gs pos="48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Cubo 29">
              <a:extLst>
                <a:ext uri="{FF2B5EF4-FFF2-40B4-BE49-F238E27FC236}">
                  <a16:creationId xmlns:a16="http://schemas.microsoft.com/office/drawing/2014/main" id="{5321771B-92D5-4F54-B278-C165E04C3B0E}"/>
                </a:ext>
              </a:extLst>
            </p:cNvPr>
            <p:cNvSpPr/>
            <p:nvPr/>
          </p:nvSpPr>
          <p:spPr>
            <a:xfrm flipH="1">
              <a:off x="2833596" y="2576328"/>
              <a:ext cx="1051560" cy="1847088"/>
            </a:xfrm>
            <a:prstGeom prst="cube">
              <a:avLst>
                <a:gd name="adj" fmla="val 50353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Cubo 30">
              <a:extLst>
                <a:ext uri="{FF2B5EF4-FFF2-40B4-BE49-F238E27FC236}">
                  <a16:creationId xmlns:a16="http://schemas.microsoft.com/office/drawing/2014/main" id="{24199F86-C330-4034-9ED4-5D10CBC34803}"/>
                </a:ext>
              </a:extLst>
            </p:cNvPr>
            <p:cNvSpPr/>
            <p:nvPr/>
          </p:nvSpPr>
          <p:spPr>
            <a:xfrm flipH="1">
              <a:off x="1873476" y="2573280"/>
              <a:ext cx="1487424" cy="1847088"/>
            </a:xfrm>
            <a:prstGeom prst="cube">
              <a:avLst>
                <a:gd name="adj" fmla="val 3559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Cubo 31">
              <a:extLst>
                <a:ext uri="{FF2B5EF4-FFF2-40B4-BE49-F238E27FC236}">
                  <a16:creationId xmlns:a16="http://schemas.microsoft.com/office/drawing/2014/main" id="{1985A689-AEB9-4F6A-BD1D-ABC73EF2BA89}"/>
                </a:ext>
              </a:extLst>
            </p:cNvPr>
            <p:cNvSpPr/>
            <p:nvPr/>
          </p:nvSpPr>
          <p:spPr>
            <a:xfrm flipH="1">
              <a:off x="1365095" y="2572898"/>
              <a:ext cx="1051560" cy="1847088"/>
            </a:xfrm>
            <a:prstGeom prst="cube">
              <a:avLst>
                <a:gd name="adj" fmla="val 50353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Cubo 53">
              <a:extLst>
                <a:ext uri="{FF2B5EF4-FFF2-40B4-BE49-F238E27FC236}">
                  <a16:creationId xmlns:a16="http://schemas.microsoft.com/office/drawing/2014/main" id="{C7477107-4C30-429A-B229-B3FD8E9FD445}"/>
                </a:ext>
              </a:extLst>
            </p:cNvPr>
            <p:cNvSpPr/>
            <p:nvPr/>
          </p:nvSpPr>
          <p:spPr>
            <a:xfrm flipH="1">
              <a:off x="3366996" y="3106553"/>
              <a:ext cx="1051560" cy="1847088"/>
            </a:xfrm>
            <a:prstGeom prst="cube">
              <a:avLst>
                <a:gd name="adj" fmla="val 50353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4" name="Cubo 54">
              <a:extLst>
                <a:ext uri="{FF2B5EF4-FFF2-40B4-BE49-F238E27FC236}">
                  <a16:creationId xmlns:a16="http://schemas.microsoft.com/office/drawing/2014/main" id="{68818A8A-0A33-48AE-B920-C77BFD963461}"/>
                </a:ext>
              </a:extLst>
            </p:cNvPr>
            <p:cNvSpPr/>
            <p:nvPr/>
          </p:nvSpPr>
          <p:spPr>
            <a:xfrm flipH="1">
              <a:off x="2406876" y="3103505"/>
              <a:ext cx="1487424" cy="1847088"/>
            </a:xfrm>
            <a:prstGeom prst="cube">
              <a:avLst>
                <a:gd name="adj" fmla="val 35599"/>
              </a:avLst>
            </a:prstGeom>
            <a:solidFill>
              <a:schemeClr val="accent1">
                <a:lumMod val="60000"/>
                <a:lumOff val="4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Cubo 55">
              <a:extLst>
                <a:ext uri="{FF2B5EF4-FFF2-40B4-BE49-F238E27FC236}">
                  <a16:creationId xmlns:a16="http://schemas.microsoft.com/office/drawing/2014/main" id="{3A84B9FD-1744-46F0-AFFC-078CF0FBA919}"/>
                </a:ext>
              </a:extLst>
            </p:cNvPr>
            <p:cNvSpPr/>
            <p:nvPr/>
          </p:nvSpPr>
          <p:spPr>
            <a:xfrm flipH="1">
              <a:off x="1892145" y="3100330"/>
              <a:ext cx="1051560" cy="1847088"/>
            </a:xfrm>
            <a:prstGeom prst="cube">
              <a:avLst>
                <a:gd name="adj" fmla="val 50353"/>
              </a:avLst>
            </a:prstGeom>
            <a:solidFill>
              <a:schemeClr val="accent2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7" name="Ovale 35">
              <a:extLst>
                <a:ext uri="{FF2B5EF4-FFF2-40B4-BE49-F238E27FC236}">
                  <a16:creationId xmlns:a16="http://schemas.microsoft.com/office/drawing/2014/main" id="{D401628A-7BFA-4589-947F-651020050D1D}"/>
                </a:ext>
              </a:extLst>
            </p:cNvPr>
            <p:cNvSpPr/>
            <p:nvPr/>
          </p:nvSpPr>
          <p:spPr>
            <a:xfrm>
              <a:off x="2370441" y="2578940"/>
              <a:ext cx="134606" cy="52252"/>
            </a:xfrm>
            <a:prstGeom prst="ellipse">
              <a:avLst/>
            </a:prstGeom>
            <a:gradFill>
              <a:gsLst>
                <a:gs pos="0">
                  <a:schemeClr val="accent5">
                    <a:lumMod val="0"/>
                    <a:lumOff val="100000"/>
                  </a:schemeClr>
                </a:gs>
                <a:gs pos="48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Ovale 36">
              <a:extLst>
                <a:ext uri="{FF2B5EF4-FFF2-40B4-BE49-F238E27FC236}">
                  <a16:creationId xmlns:a16="http://schemas.microsoft.com/office/drawing/2014/main" id="{76B26726-B5D8-433D-A07C-4F26130F0FAB}"/>
                </a:ext>
              </a:extLst>
            </p:cNvPr>
            <p:cNvSpPr/>
            <p:nvPr/>
          </p:nvSpPr>
          <p:spPr>
            <a:xfrm>
              <a:off x="2522841" y="2731340"/>
              <a:ext cx="134606" cy="52252"/>
            </a:xfrm>
            <a:prstGeom prst="ellipse">
              <a:avLst/>
            </a:prstGeom>
            <a:gradFill>
              <a:gsLst>
                <a:gs pos="0">
                  <a:schemeClr val="accent5">
                    <a:lumMod val="0"/>
                    <a:lumOff val="100000"/>
                  </a:schemeClr>
                </a:gs>
                <a:gs pos="48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9" name="Ovale 39">
              <a:extLst>
                <a:ext uri="{FF2B5EF4-FFF2-40B4-BE49-F238E27FC236}">
                  <a16:creationId xmlns:a16="http://schemas.microsoft.com/office/drawing/2014/main" id="{5BB342D0-B641-4ACF-91FD-61B632459202}"/>
                </a:ext>
              </a:extLst>
            </p:cNvPr>
            <p:cNvSpPr/>
            <p:nvPr/>
          </p:nvSpPr>
          <p:spPr>
            <a:xfrm>
              <a:off x="2675241" y="2883740"/>
              <a:ext cx="134606" cy="52252"/>
            </a:xfrm>
            <a:prstGeom prst="ellipse">
              <a:avLst/>
            </a:prstGeom>
            <a:gradFill>
              <a:gsLst>
                <a:gs pos="0">
                  <a:schemeClr val="accent5">
                    <a:lumMod val="0"/>
                    <a:lumOff val="100000"/>
                  </a:schemeClr>
                </a:gs>
                <a:gs pos="48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Ovale 40">
              <a:extLst>
                <a:ext uri="{FF2B5EF4-FFF2-40B4-BE49-F238E27FC236}">
                  <a16:creationId xmlns:a16="http://schemas.microsoft.com/office/drawing/2014/main" id="{285511B3-FD69-4B2D-9457-D5D3BB63C5F7}"/>
                </a:ext>
              </a:extLst>
            </p:cNvPr>
            <p:cNvSpPr/>
            <p:nvPr/>
          </p:nvSpPr>
          <p:spPr>
            <a:xfrm>
              <a:off x="2827641" y="3036140"/>
              <a:ext cx="134606" cy="52252"/>
            </a:xfrm>
            <a:prstGeom prst="ellipse">
              <a:avLst/>
            </a:prstGeom>
            <a:gradFill>
              <a:gsLst>
                <a:gs pos="0">
                  <a:schemeClr val="accent5">
                    <a:lumMod val="0"/>
                    <a:lumOff val="100000"/>
                  </a:schemeClr>
                </a:gs>
                <a:gs pos="48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1" name="Ovale 41">
              <a:extLst>
                <a:ext uri="{FF2B5EF4-FFF2-40B4-BE49-F238E27FC236}">
                  <a16:creationId xmlns:a16="http://schemas.microsoft.com/office/drawing/2014/main" id="{C67DBB3D-CB18-4F1A-A045-3D3BBFE42E89}"/>
                </a:ext>
              </a:extLst>
            </p:cNvPr>
            <p:cNvSpPr/>
            <p:nvPr/>
          </p:nvSpPr>
          <p:spPr>
            <a:xfrm>
              <a:off x="2980041" y="3188540"/>
              <a:ext cx="134606" cy="52252"/>
            </a:xfrm>
            <a:prstGeom prst="ellipse">
              <a:avLst/>
            </a:prstGeom>
            <a:gradFill>
              <a:gsLst>
                <a:gs pos="0">
                  <a:schemeClr val="accent5">
                    <a:lumMod val="0"/>
                    <a:lumOff val="100000"/>
                  </a:schemeClr>
                </a:gs>
                <a:gs pos="48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CasellaDiTesto 13">
              <a:extLst>
                <a:ext uri="{FF2B5EF4-FFF2-40B4-BE49-F238E27FC236}">
                  <a16:creationId xmlns:a16="http://schemas.microsoft.com/office/drawing/2014/main" id="{E69639F7-B660-42F2-BE96-8CFA0C0A811E}"/>
                </a:ext>
              </a:extLst>
            </p:cNvPr>
            <p:cNvSpPr txBox="1"/>
            <p:nvPr/>
          </p:nvSpPr>
          <p:spPr>
            <a:xfrm>
              <a:off x="4150967" y="2475744"/>
              <a:ext cx="8771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Soil </a:t>
              </a:r>
              <a:b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volume</a:t>
              </a:r>
            </a:p>
          </p:txBody>
        </p:sp>
        <p:sp>
          <p:nvSpPr>
            <p:cNvPr id="25" name="CasellaDiTesto 70">
              <a:extLst>
                <a:ext uri="{FF2B5EF4-FFF2-40B4-BE49-F238E27FC236}">
                  <a16:creationId xmlns:a16="http://schemas.microsoft.com/office/drawing/2014/main" id="{7E2E8266-AF2D-400E-A973-0EB0640131E2}"/>
                </a:ext>
              </a:extLst>
            </p:cNvPr>
            <p:cNvSpPr txBox="1"/>
            <p:nvPr/>
          </p:nvSpPr>
          <p:spPr>
            <a:xfrm>
              <a:off x="4838792" y="3420468"/>
              <a:ext cx="89960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Dripper</a:t>
              </a:r>
            </a:p>
          </p:txBody>
        </p:sp>
        <p:sp>
          <p:nvSpPr>
            <p:cNvPr id="26" name="CasellaDiTesto 71">
              <a:extLst>
                <a:ext uri="{FF2B5EF4-FFF2-40B4-BE49-F238E27FC236}">
                  <a16:creationId xmlns:a16="http://schemas.microsoft.com/office/drawing/2014/main" id="{9A4C2A3E-8953-4D67-9A13-D5B01B71DAB5}"/>
                </a:ext>
              </a:extLst>
            </p:cNvPr>
            <p:cNvSpPr txBox="1"/>
            <p:nvPr/>
          </p:nvSpPr>
          <p:spPr>
            <a:xfrm>
              <a:off x="4814362" y="3885600"/>
              <a:ext cx="94846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Watered</a:t>
              </a:r>
              <a:b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volume</a:t>
              </a:r>
            </a:p>
          </p:txBody>
        </p:sp>
        <p:sp>
          <p:nvSpPr>
            <p:cNvPr id="27" name="CasellaDiTesto 72">
              <a:extLst>
                <a:ext uri="{FF2B5EF4-FFF2-40B4-BE49-F238E27FC236}">
                  <a16:creationId xmlns:a16="http://schemas.microsoft.com/office/drawing/2014/main" id="{CFA27A0A-6F08-4EF0-8485-F682D0ECFA3E}"/>
                </a:ext>
              </a:extLst>
            </p:cNvPr>
            <p:cNvSpPr txBox="1"/>
            <p:nvPr/>
          </p:nvSpPr>
          <p:spPr>
            <a:xfrm>
              <a:off x="4648514" y="4627732"/>
              <a:ext cx="128016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Unwatered</a:t>
              </a:r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volume</a:t>
              </a:r>
            </a:p>
          </p:txBody>
        </p:sp>
        <p:cxnSp>
          <p:nvCxnSpPr>
            <p:cNvPr id="28" name="Connettore diritto 15">
              <a:extLst>
                <a:ext uri="{FF2B5EF4-FFF2-40B4-BE49-F238E27FC236}">
                  <a16:creationId xmlns:a16="http://schemas.microsoft.com/office/drawing/2014/main" id="{F5A147FD-A4BB-4400-8900-DE13F8FE88C1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>
              <a:off x="3684615" y="4208766"/>
              <a:ext cx="1129747" cy="22121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Connettore diritto 73">
              <a:extLst>
                <a:ext uri="{FF2B5EF4-FFF2-40B4-BE49-F238E27FC236}">
                  <a16:creationId xmlns:a16="http://schemas.microsoft.com/office/drawing/2014/main" id="{5DD477CA-4F8C-45C7-BED0-4A83359AAF1C}"/>
                </a:ext>
              </a:extLst>
            </p:cNvPr>
            <p:cNvCxnSpPr>
              <a:cxnSpLocks/>
              <a:stCxn id="25" idx="1"/>
              <a:endCxn id="248" idx="6"/>
            </p:cNvCxnSpPr>
            <p:nvPr/>
          </p:nvCxnSpPr>
          <p:spPr>
            <a:xfrm flipH="1" flipV="1">
              <a:off x="3416184" y="3520154"/>
              <a:ext cx="1422608" cy="8498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Connettore diritto 74">
              <a:extLst>
                <a:ext uri="{FF2B5EF4-FFF2-40B4-BE49-F238E27FC236}">
                  <a16:creationId xmlns:a16="http://schemas.microsoft.com/office/drawing/2014/main" id="{F739AFD0-EF38-45D3-9A06-E3EEC56989CD}"/>
                </a:ext>
              </a:extLst>
            </p:cNvPr>
            <p:cNvCxnSpPr>
              <a:stCxn id="24" idx="2"/>
            </p:cNvCxnSpPr>
            <p:nvPr/>
          </p:nvCxnSpPr>
          <p:spPr>
            <a:xfrm flipH="1">
              <a:off x="4123537" y="3122075"/>
              <a:ext cx="466012" cy="20406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Connettore diritto 75">
              <a:extLst>
                <a:ext uri="{FF2B5EF4-FFF2-40B4-BE49-F238E27FC236}">
                  <a16:creationId xmlns:a16="http://schemas.microsoft.com/office/drawing/2014/main" id="{40DB4DBA-0CFA-41A8-9B6E-7B7987A0176A}"/>
                </a:ext>
              </a:extLst>
            </p:cNvPr>
            <p:cNvCxnSpPr>
              <a:cxnSpLocks/>
              <a:stCxn id="27" idx="1"/>
            </p:cNvCxnSpPr>
            <p:nvPr/>
          </p:nvCxnSpPr>
          <p:spPr>
            <a:xfrm flipH="1" flipV="1">
              <a:off x="4183414" y="4689796"/>
              <a:ext cx="465100" cy="26110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Connettore 2 2">
              <a:extLst>
                <a:ext uri="{FF2B5EF4-FFF2-40B4-BE49-F238E27FC236}">
                  <a16:creationId xmlns:a16="http://schemas.microsoft.com/office/drawing/2014/main" id="{67490624-D29B-41DF-984D-74A722BE90C0}"/>
                </a:ext>
              </a:extLst>
            </p:cNvPr>
            <p:cNvCxnSpPr/>
            <p:nvPr/>
          </p:nvCxnSpPr>
          <p:spPr>
            <a:xfrm>
              <a:off x="571181" y="3592469"/>
              <a:ext cx="1527855" cy="1509494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Connettore 2 32">
              <a:extLst>
                <a:ext uri="{FF2B5EF4-FFF2-40B4-BE49-F238E27FC236}">
                  <a16:creationId xmlns:a16="http://schemas.microsoft.com/office/drawing/2014/main" id="{3F13C7BD-039E-470A-A603-784F2159A579}"/>
                </a:ext>
              </a:extLst>
            </p:cNvPr>
            <p:cNvCxnSpPr>
              <a:cxnSpLocks/>
            </p:cNvCxnSpPr>
            <p:nvPr/>
          </p:nvCxnSpPr>
          <p:spPr>
            <a:xfrm>
              <a:off x="2505047" y="5191513"/>
              <a:ext cx="1929384" cy="0"/>
            </a:xfrm>
            <a:prstGeom prst="straightConnector1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CasellaDiTesto 37">
              <a:extLst>
                <a:ext uri="{FF2B5EF4-FFF2-40B4-BE49-F238E27FC236}">
                  <a16:creationId xmlns:a16="http://schemas.microsoft.com/office/drawing/2014/main" id="{13FE1ECB-52D5-478B-BB72-7D0F97A4E689}"/>
                </a:ext>
              </a:extLst>
            </p:cNvPr>
            <p:cNvSpPr txBox="1"/>
            <p:nvPr/>
          </p:nvSpPr>
          <p:spPr>
            <a:xfrm>
              <a:off x="2537432" y="5209962"/>
              <a:ext cx="183896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Between the rows</a:t>
              </a:r>
            </a:p>
          </p:txBody>
        </p:sp>
        <p:sp>
          <p:nvSpPr>
            <p:cNvPr id="35" name="CasellaDiTesto 38">
              <a:extLst>
                <a:ext uri="{FF2B5EF4-FFF2-40B4-BE49-F238E27FC236}">
                  <a16:creationId xmlns:a16="http://schemas.microsoft.com/office/drawing/2014/main" id="{CAFD6410-A4DA-4A9A-93C9-50B437BEB9F4}"/>
                </a:ext>
              </a:extLst>
            </p:cNvPr>
            <p:cNvSpPr txBox="1"/>
            <p:nvPr/>
          </p:nvSpPr>
          <p:spPr>
            <a:xfrm rot="2713442">
              <a:off x="393972" y="4253990"/>
              <a:ext cx="15183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>
                  <a:latin typeface="Times New Roman" panose="02020603050405020304" pitchFamily="18" charset="0"/>
                  <a:cs typeface="Times New Roman" panose="02020603050405020304" pitchFamily="18" charset="0"/>
                </a:rPr>
                <a:t>Along the row</a:t>
              </a:r>
            </a:p>
          </p:txBody>
        </p:sp>
        <p:sp>
          <p:nvSpPr>
            <p:cNvPr id="23" name="Ovale 46">
              <a:extLst>
                <a:ext uri="{FF2B5EF4-FFF2-40B4-BE49-F238E27FC236}">
                  <a16:creationId xmlns:a16="http://schemas.microsoft.com/office/drawing/2014/main" id="{2C906722-8A7A-401B-876D-67FEC38FDE0C}"/>
                </a:ext>
              </a:extLst>
            </p:cNvPr>
            <p:cNvSpPr/>
            <p:nvPr/>
          </p:nvSpPr>
          <p:spPr>
            <a:xfrm>
              <a:off x="3284841" y="3493340"/>
              <a:ext cx="134606" cy="52252"/>
            </a:xfrm>
            <a:prstGeom prst="ellipse">
              <a:avLst/>
            </a:prstGeom>
            <a:gradFill>
              <a:gsLst>
                <a:gs pos="0">
                  <a:schemeClr val="accent5">
                    <a:lumMod val="0"/>
                    <a:lumOff val="100000"/>
                  </a:schemeClr>
                </a:gs>
                <a:gs pos="48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Ovale 42">
              <a:extLst>
                <a:ext uri="{FF2B5EF4-FFF2-40B4-BE49-F238E27FC236}">
                  <a16:creationId xmlns:a16="http://schemas.microsoft.com/office/drawing/2014/main" id="{024BCC8B-3C2E-4CCD-B571-61E17E486525}"/>
                </a:ext>
              </a:extLst>
            </p:cNvPr>
            <p:cNvSpPr/>
            <p:nvPr/>
          </p:nvSpPr>
          <p:spPr>
            <a:xfrm>
              <a:off x="3132441" y="3340940"/>
              <a:ext cx="134606" cy="52252"/>
            </a:xfrm>
            <a:prstGeom prst="ellipse">
              <a:avLst/>
            </a:prstGeom>
            <a:gradFill>
              <a:gsLst>
                <a:gs pos="0">
                  <a:schemeClr val="accent5">
                    <a:lumMod val="0"/>
                    <a:lumOff val="100000"/>
                  </a:schemeClr>
                </a:gs>
                <a:gs pos="48000">
                  <a:schemeClr val="accent5">
                    <a:lumMod val="0"/>
                    <a:lumOff val="100000"/>
                  </a:schemeClr>
                </a:gs>
                <a:gs pos="100000">
                  <a:schemeClr val="accent5">
                    <a:lumMod val="100000"/>
                  </a:schemeClr>
                </a:gs>
              </a:gsLst>
              <a:path path="circle">
                <a:fillToRect l="50000" t="-80000" r="50000" b="180000"/>
              </a:path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90013A8-1FDB-4B98-98B2-FED5E1E4507B}"/>
              </a:ext>
            </a:extLst>
          </p:cNvPr>
          <p:cNvGrpSpPr/>
          <p:nvPr/>
        </p:nvGrpSpPr>
        <p:grpSpPr>
          <a:xfrm>
            <a:off x="836265" y="1339915"/>
            <a:ext cx="4798994" cy="2835102"/>
            <a:chOff x="5891583" y="901738"/>
            <a:chExt cx="4798994" cy="2835102"/>
          </a:xfrm>
        </p:grpSpPr>
        <p:pic>
          <p:nvPicPr>
            <p:cNvPr id="38" name="Graphic 37">
              <a:extLst>
                <a:ext uri="{FF2B5EF4-FFF2-40B4-BE49-F238E27FC236}">
                  <a16:creationId xmlns:a16="http://schemas.microsoft.com/office/drawing/2014/main" id="{2391826B-4398-4199-945D-058845D6088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01537">
              <a:off x="9422352" y="901738"/>
              <a:ext cx="229583" cy="229583"/>
            </a:xfrm>
            <a:prstGeom prst="rect">
              <a:avLst/>
            </a:prstGeom>
          </p:spPr>
        </p:pic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CA73A12A-D924-4AA2-A5D3-867DD8B53764}"/>
                </a:ext>
              </a:extLst>
            </p:cNvPr>
            <p:cNvSpPr/>
            <p:nvPr/>
          </p:nvSpPr>
          <p:spPr>
            <a:xfrm flipV="1">
              <a:off x="9861145" y="929926"/>
              <a:ext cx="21886" cy="80994"/>
            </a:xfrm>
            <a:custGeom>
              <a:avLst/>
              <a:gdLst>
                <a:gd name="connsiteX0" fmla="*/ 1357 w 21886"/>
                <a:gd name="connsiteY0" fmla="*/ 70876 h 80994"/>
                <a:gd name="connsiteX1" fmla="*/ -9209 w 21886"/>
                <a:gd name="connsiteY1" fmla="*/ 22108 h 80994"/>
                <a:gd name="connsiteX2" fmla="*/ -1082 w 21886"/>
                <a:gd name="connsiteY2" fmla="*/ 2601 h 80994"/>
                <a:gd name="connsiteX3" fmla="*/ 9485 w 21886"/>
                <a:gd name="connsiteY3" fmla="*/ 51369 h 80994"/>
                <a:gd name="connsiteX4" fmla="*/ 1357 w 21886"/>
                <a:gd name="connsiteY4" fmla="*/ 70876 h 8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86" h="80994">
                  <a:moveTo>
                    <a:pt x="1357" y="70876"/>
                  </a:moveTo>
                  <a:cubicBezTo>
                    <a:pt x="-1082" y="61935"/>
                    <a:pt x="-5958" y="39990"/>
                    <a:pt x="-9209" y="22108"/>
                  </a:cubicBezTo>
                  <a:cubicBezTo>
                    <a:pt x="-14086" y="-7965"/>
                    <a:pt x="-13273" y="-9591"/>
                    <a:pt x="-1082" y="2601"/>
                  </a:cubicBezTo>
                  <a:cubicBezTo>
                    <a:pt x="7859" y="11542"/>
                    <a:pt x="11110" y="26172"/>
                    <a:pt x="9485" y="51369"/>
                  </a:cubicBezTo>
                  <a:cubicBezTo>
                    <a:pt x="7859" y="76565"/>
                    <a:pt x="5421" y="82255"/>
                    <a:pt x="1357" y="708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66217598-C84F-40D9-A4FB-85E076DBC5C5}"/>
                </a:ext>
              </a:extLst>
            </p:cNvPr>
            <p:cNvSpPr/>
            <p:nvPr/>
          </p:nvSpPr>
          <p:spPr>
            <a:xfrm flipV="1">
              <a:off x="9837313" y="947720"/>
              <a:ext cx="22400" cy="47764"/>
            </a:xfrm>
            <a:custGeom>
              <a:avLst/>
              <a:gdLst>
                <a:gd name="connsiteX0" fmla="*/ -8924 w 22400"/>
                <a:gd name="connsiteY0" fmla="*/ 22117 h 47764"/>
                <a:gd name="connsiteX1" fmla="*/ 1643 w 22400"/>
                <a:gd name="connsiteY1" fmla="*/ -1454 h 47764"/>
                <a:gd name="connsiteX2" fmla="*/ 3268 w 22400"/>
                <a:gd name="connsiteY2" fmla="*/ 43250 h 47764"/>
                <a:gd name="connsiteX3" fmla="*/ -8924 w 22400"/>
                <a:gd name="connsiteY3" fmla="*/ 22117 h 4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00" h="47764">
                  <a:moveTo>
                    <a:pt x="-8924" y="22117"/>
                  </a:moveTo>
                  <a:cubicBezTo>
                    <a:pt x="-15426" y="-1454"/>
                    <a:pt x="-11362" y="-9582"/>
                    <a:pt x="1643" y="-1454"/>
                  </a:cubicBezTo>
                  <a:cubicBezTo>
                    <a:pt x="12209" y="5049"/>
                    <a:pt x="13835" y="43250"/>
                    <a:pt x="3268" y="43250"/>
                  </a:cubicBezTo>
                  <a:cubicBezTo>
                    <a:pt x="-796" y="43250"/>
                    <a:pt x="-6485" y="33496"/>
                    <a:pt x="-8924" y="2211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9B8A07DC-DD88-4E62-991D-75CF3D783F1D}"/>
                </a:ext>
              </a:extLst>
            </p:cNvPr>
            <p:cNvSpPr/>
            <p:nvPr/>
          </p:nvSpPr>
          <p:spPr>
            <a:xfrm flipV="1">
              <a:off x="9827358" y="1006840"/>
              <a:ext cx="13817" cy="35639"/>
            </a:xfrm>
            <a:custGeom>
              <a:avLst/>
              <a:gdLst>
                <a:gd name="connsiteX0" fmla="*/ -11959 w 13817"/>
                <a:gd name="connsiteY0" fmla="*/ 13915 h 35639"/>
                <a:gd name="connsiteX1" fmla="*/ -3018 w 13817"/>
                <a:gd name="connsiteY1" fmla="*/ -1528 h 35639"/>
                <a:gd name="connsiteX2" fmla="*/ -3018 w 13817"/>
                <a:gd name="connsiteY2" fmla="*/ 22856 h 35639"/>
                <a:gd name="connsiteX3" fmla="*/ -11959 w 13817"/>
                <a:gd name="connsiteY3" fmla="*/ 13915 h 3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17" h="35639">
                  <a:moveTo>
                    <a:pt x="-11959" y="13915"/>
                  </a:moveTo>
                  <a:cubicBezTo>
                    <a:pt x="-11959" y="-3967"/>
                    <a:pt x="-9520" y="-8031"/>
                    <a:pt x="-3018" y="-1528"/>
                  </a:cubicBezTo>
                  <a:cubicBezTo>
                    <a:pt x="3484" y="4974"/>
                    <a:pt x="3484" y="11477"/>
                    <a:pt x="-3018" y="22856"/>
                  </a:cubicBezTo>
                  <a:cubicBezTo>
                    <a:pt x="-10333" y="35861"/>
                    <a:pt x="-11146" y="34235"/>
                    <a:pt x="-11959" y="1391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AC3FEEF0-314C-4804-A6D0-96A7E1EC0021}"/>
                </a:ext>
              </a:extLst>
            </p:cNvPr>
            <p:cNvSpPr/>
            <p:nvPr/>
          </p:nvSpPr>
          <p:spPr>
            <a:xfrm flipV="1">
              <a:off x="9846444" y="1021581"/>
              <a:ext cx="34018" cy="61831"/>
            </a:xfrm>
            <a:custGeom>
              <a:avLst/>
              <a:gdLst>
                <a:gd name="connsiteX0" fmla="*/ -5066 w 34018"/>
                <a:gd name="connsiteY0" fmla="*/ 45134 h 61831"/>
                <a:gd name="connsiteX1" fmla="*/ -6691 w 34018"/>
                <a:gd name="connsiteY1" fmla="*/ 21563 h 61831"/>
                <a:gd name="connsiteX2" fmla="*/ -5879 w 34018"/>
                <a:gd name="connsiteY2" fmla="*/ 9371 h 61831"/>
                <a:gd name="connsiteX3" fmla="*/ -10755 w 34018"/>
                <a:gd name="connsiteY3" fmla="*/ 1243 h 61831"/>
                <a:gd name="connsiteX4" fmla="*/ 5501 w 34018"/>
                <a:gd name="connsiteY4" fmla="*/ 18311 h 61831"/>
                <a:gd name="connsiteX5" fmla="*/ 7939 w 34018"/>
                <a:gd name="connsiteY5" fmla="*/ 33755 h 61831"/>
                <a:gd name="connsiteX6" fmla="*/ 20944 w 34018"/>
                <a:gd name="connsiteY6" fmla="*/ 45947 h 61831"/>
                <a:gd name="connsiteX7" fmla="*/ -5066 w 34018"/>
                <a:gd name="connsiteY7" fmla="*/ 45134 h 61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018" h="61831">
                  <a:moveTo>
                    <a:pt x="-5066" y="45134"/>
                  </a:moveTo>
                  <a:cubicBezTo>
                    <a:pt x="-14007" y="35380"/>
                    <a:pt x="-14007" y="30503"/>
                    <a:pt x="-6691" y="21563"/>
                  </a:cubicBezTo>
                  <a:cubicBezTo>
                    <a:pt x="1437" y="11809"/>
                    <a:pt x="1437" y="9371"/>
                    <a:pt x="-5879" y="9371"/>
                  </a:cubicBezTo>
                  <a:cubicBezTo>
                    <a:pt x="-11568" y="9371"/>
                    <a:pt x="-13194" y="5307"/>
                    <a:pt x="-10755" y="1243"/>
                  </a:cubicBezTo>
                  <a:cubicBezTo>
                    <a:pt x="-2627" y="-12575"/>
                    <a:pt x="10377" y="1243"/>
                    <a:pt x="5501" y="18311"/>
                  </a:cubicBezTo>
                  <a:cubicBezTo>
                    <a:pt x="2249" y="26439"/>
                    <a:pt x="3875" y="33755"/>
                    <a:pt x="7939" y="33755"/>
                  </a:cubicBezTo>
                  <a:cubicBezTo>
                    <a:pt x="12816" y="33755"/>
                    <a:pt x="17693" y="39444"/>
                    <a:pt x="20944" y="45947"/>
                  </a:cubicBezTo>
                  <a:cubicBezTo>
                    <a:pt x="26633" y="61390"/>
                    <a:pt x="8752" y="61390"/>
                    <a:pt x="-5066" y="4513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88C8B999-364E-4B90-B957-F2251137429A}"/>
                </a:ext>
              </a:extLst>
            </p:cNvPr>
            <p:cNvSpPr/>
            <p:nvPr/>
          </p:nvSpPr>
          <p:spPr>
            <a:xfrm flipV="1">
              <a:off x="6861918" y="1042370"/>
              <a:ext cx="23111" cy="73650"/>
            </a:xfrm>
            <a:custGeom>
              <a:avLst/>
              <a:gdLst>
                <a:gd name="connsiteX0" fmla="*/ -8448 w 23111"/>
                <a:gd name="connsiteY0" fmla="*/ 42016 h 73650"/>
                <a:gd name="connsiteX1" fmla="*/ 2118 w 23111"/>
                <a:gd name="connsiteY1" fmla="*/ 1376 h 73650"/>
                <a:gd name="connsiteX2" fmla="*/ 14310 w 23111"/>
                <a:gd name="connsiteY2" fmla="*/ 4627 h 73650"/>
                <a:gd name="connsiteX3" fmla="*/ 6182 w 23111"/>
                <a:gd name="connsiteY3" fmla="*/ 17632 h 73650"/>
                <a:gd name="connsiteX4" fmla="*/ 6182 w 23111"/>
                <a:gd name="connsiteY4" fmla="*/ 38765 h 73650"/>
                <a:gd name="connsiteX5" fmla="*/ 3744 w 23111"/>
                <a:gd name="connsiteY5" fmla="*/ 68838 h 73650"/>
                <a:gd name="connsiteX6" fmla="*/ -8448 w 23111"/>
                <a:gd name="connsiteY6" fmla="*/ 42016 h 7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11" h="73650">
                  <a:moveTo>
                    <a:pt x="-8448" y="42016"/>
                  </a:moveTo>
                  <a:cubicBezTo>
                    <a:pt x="-10074" y="23322"/>
                    <a:pt x="-6010" y="7878"/>
                    <a:pt x="2118" y="1376"/>
                  </a:cubicBezTo>
                  <a:cubicBezTo>
                    <a:pt x="11872" y="-6752"/>
                    <a:pt x="14310" y="-6752"/>
                    <a:pt x="14310" y="4627"/>
                  </a:cubicBezTo>
                  <a:cubicBezTo>
                    <a:pt x="14310" y="11942"/>
                    <a:pt x="11059" y="17632"/>
                    <a:pt x="6182" y="17632"/>
                  </a:cubicBezTo>
                  <a:cubicBezTo>
                    <a:pt x="1305" y="17632"/>
                    <a:pt x="1305" y="24947"/>
                    <a:pt x="6182" y="38765"/>
                  </a:cubicBezTo>
                  <a:cubicBezTo>
                    <a:pt x="15935" y="64774"/>
                    <a:pt x="16748" y="63961"/>
                    <a:pt x="3744" y="68838"/>
                  </a:cubicBezTo>
                  <a:cubicBezTo>
                    <a:pt x="-3572" y="71277"/>
                    <a:pt x="-7636" y="63961"/>
                    <a:pt x="-8448" y="4201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6950DA9-31FB-4650-A339-97D93B2B6FC4}"/>
                </a:ext>
              </a:extLst>
            </p:cNvPr>
            <p:cNvSpPr/>
            <p:nvPr/>
          </p:nvSpPr>
          <p:spPr>
            <a:xfrm flipV="1">
              <a:off x="9812258" y="1048775"/>
              <a:ext cx="23226" cy="27989"/>
            </a:xfrm>
            <a:custGeom>
              <a:avLst/>
              <a:gdLst>
                <a:gd name="connsiteX0" fmla="*/ -11478 w 23226"/>
                <a:gd name="connsiteY0" fmla="*/ 13304 h 27989"/>
                <a:gd name="connsiteX1" fmla="*/ 1527 w 23226"/>
                <a:gd name="connsiteY1" fmla="*/ -3765 h 27989"/>
                <a:gd name="connsiteX2" fmla="*/ -1724 w 23226"/>
                <a:gd name="connsiteY2" fmla="*/ 22245 h 27989"/>
                <a:gd name="connsiteX3" fmla="*/ -11478 w 23226"/>
                <a:gd name="connsiteY3" fmla="*/ 13304 h 2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6" h="27989">
                  <a:moveTo>
                    <a:pt x="-11478" y="13304"/>
                  </a:moveTo>
                  <a:cubicBezTo>
                    <a:pt x="-9852" y="5989"/>
                    <a:pt x="-4163" y="-1327"/>
                    <a:pt x="1527" y="-3765"/>
                  </a:cubicBezTo>
                  <a:cubicBezTo>
                    <a:pt x="16157" y="-8642"/>
                    <a:pt x="13719" y="16555"/>
                    <a:pt x="-1724" y="22245"/>
                  </a:cubicBezTo>
                  <a:cubicBezTo>
                    <a:pt x="-10665" y="25496"/>
                    <a:pt x="-13103" y="23057"/>
                    <a:pt x="-11478" y="1330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7B6B0612-6EA4-4806-8624-EA07EB943904}"/>
                </a:ext>
              </a:extLst>
            </p:cNvPr>
            <p:cNvSpPr/>
            <p:nvPr/>
          </p:nvSpPr>
          <p:spPr>
            <a:xfrm flipV="1">
              <a:off x="6885030" y="1064950"/>
              <a:ext cx="16255" cy="29073"/>
            </a:xfrm>
            <a:custGeom>
              <a:avLst/>
              <a:gdLst>
                <a:gd name="connsiteX0" fmla="*/ -8823 w 16255"/>
                <a:gd name="connsiteY0" fmla="*/ 12705 h 29073"/>
                <a:gd name="connsiteX1" fmla="*/ -695 w 16255"/>
                <a:gd name="connsiteY1" fmla="*/ -4364 h 29073"/>
                <a:gd name="connsiteX2" fmla="*/ 7433 w 16255"/>
                <a:gd name="connsiteY2" fmla="*/ 7015 h 29073"/>
                <a:gd name="connsiteX3" fmla="*/ -695 w 16255"/>
                <a:gd name="connsiteY3" fmla="*/ 24084 h 29073"/>
                <a:gd name="connsiteX4" fmla="*/ -8823 w 16255"/>
                <a:gd name="connsiteY4" fmla="*/ 12705 h 2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5" h="29073">
                  <a:moveTo>
                    <a:pt x="-8823" y="12705"/>
                  </a:moveTo>
                  <a:cubicBezTo>
                    <a:pt x="-8823" y="2951"/>
                    <a:pt x="-4759" y="-4364"/>
                    <a:pt x="-695" y="-4364"/>
                  </a:cubicBezTo>
                  <a:cubicBezTo>
                    <a:pt x="4182" y="-4364"/>
                    <a:pt x="7433" y="513"/>
                    <a:pt x="7433" y="7015"/>
                  </a:cubicBezTo>
                  <a:cubicBezTo>
                    <a:pt x="7433" y="13517"/>
                    <a:pt x="4182" y="21645"/>
                    <a:pt x="-695" y="24084"/>
                  </a:cubicBezTo>
                  <a:cubicBezTo>
                    <a:pt x="-4759" y="26522"/>
                    <a:pt x="-8823" y="21645"/>
                    <a:pt x="-8823" y="1270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637519BD-CF7D-4121-9D51-21863BB4D44A}"/>
                </a:ext>
              </a:extLst>
            </p:cNvPr>
            <p:cNvSpPr/>
            <p:nvPr/>
          </p:nvSpPr>
          <p:spPr>
            <a:xfrm flipV="1">
              <a:off x="7196719" y="1062564"/>
              <a:ext cx="37813" cy="55843"/>
            </a:xfrm>
            <a:custGeom>
              <a:avLst/>
              <a:gdLst>
                <a:gd name="connsiteX0" fmla="*/ -4678 w 37813"/>
                <a:gd name="connsiteY0" fmla="*/ 50921 h 55843"/>
                <a:gd name="connsiteX1" fmla="*/ 199 w 37813"/>
                <a:gd name="connsiteY1" fmla="*/ -4349 h 55843"/>
                <a:gd name="connsiteX2" fmla="*/ 28647 w 37813"/>
                <a:gd name="connsiteY2" fmla="*/ 31414 h 55843"/>
                <a:gd name="connsiteX3" fmla="*/ -4678 w 37813"/>
                <a:gd name="connsiteY3" fmla="*/ 50921 h 55843"/>
                <a:gd name="connsiteX4" fmla="*/ 12391 w 37813"/>
                <a:gd name="connsiteY4" fmla="*/ 16784 h 55843"/>
                <a:gd name="connsiteX5" fmla="*/ 4263 w 37813"/>
                <a:gd name="connsiteY5" fmla="*/ 7843 h 55843"/>
                <a:gd name="connsiteX6" fmla="*/ -3865 w 37813"/>
                <a:gd name="connsiteY6" fmla="*/ 11094 h 55843"/>
                <a:gd name="connsiteX7" fmla="*/ 4263 w 37813"/>
                <a:gd name="connsiteY7" fmla="*/ 20035 h 55843"/>
                <a:gd name="connsiteX8" fmla="*/ 12391 w 37813"/>
                <a:gd name="connsiteY8" fmla="*/ 16784 h 55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13" h="55843">
                  <a:moveTo>
                    <a:pt x="-4678" y="50921"/>
                  </a:moveTo>
                  <a:cubicBezTo>
                    <a:pt x="-11993" y="18409"/>
                    <a:pt x="-10367" y="-4349"/>
                    <a:pt x="199" y="-4349"/>
                  </a:cubicBezTo>
                  <a:cubicBezTo>
                    <a:pt x="9953" y="-4349"/>
                    <a:pt x="28647" y="18409"/>
                    <a:pt x="28647" y="31414"/>
                  </a:cubicBezTo>
                  <a:cubicBezTo>
                    <a:pt x="28647" y="36291"/>
                    <a:pt x="-3865" y="54985"/>
                    <a:pt x="-4678" y="50921"/>
                  </a:cubicBezTo>
                  <a:close/>
                  <a:moveTo>
                    <a:pt x="12391" y="16784"/>
                  </a:moveTo>
                  <a:cubicBezTo>
                    <a:pt x="12391" y="14345"/>
                    <a:pt x="9140" y="10281"/>
                    <a:pt x="4263" y="7843"/>
                  </a:cubicBezTo>
                  <a:cubicBezTo>
                    <a:pt x="199" y="5405"/>
                    <a:pt x="-3865" y="7030"/>
                    <a:pt x="-3865" y="11094"/>
                  </a:cubicBezTo>
                  <a:cubicBezTo>
                    <a:pt x="-3865" y="15971"/>
                    <a:pt x="199" y="20035"/>
                    <a:pt x="4263" y="20035"/>
                  </a:cubicBezTo>
                  <a:cubicBezTo>
                    <a:pt x="9140" y="20035"/>
                    <a:pt x="12391" y="18409"/>
                    <a:pt x="12391" y="1678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077B137-C6FC-4B62-9948-17A5165A52D6}"/>
                </a:ext>
              </a:extLst>
            </p:cNvPr>
            <p:cNvSpPr/>
            <p:nvPr/>
          </p:nvSpPr>
          <p:spPr>
            <a:xfrm flipV="1">
              <a:off x="9348417" y="1064438"/>
              <a:ext cx="70093" cy="81351"/>
            </a:xfrm>
            <a:custGeom>
              <a:avLst/>
              <a:gdLst>
                <a:gd name="connsiteX0" fmla="*/ 2543 w 70093"/>
                <a:gd name="connsiteY0" fmla="*/ 66131 h 81351"/>
                <a:gd name="connsiteX1" fmla="*/ 2543 w 70093"/>
                <a:gd name="connsiteY1" fmla="*/ 14112 h 81351"/>
                <a:gd name="connsiteX2" fmla="*/ 53749 w 70093"/>
                <a:gd name="connsiteY2" fmla="*/ -519 h 81351"/>
                <a:gd name="connsiteX3" fmla="*/ 45621 w 70093"/>
                <a:gd name="connsiteY3" fmla="*/ 6797 h 81351"/>
                <a:gd name="connsiteX4" fmla="*/ 31803 w 70093"/>
                <a:gd name="connsiteY4" fmla="*/ 19801 h 81351"/>
                <a:gd name="connsiteX5" fmla="*/ 14735 w 70093"/>
                <a:gd name="connsiteY5" fmla="*/ 27117 h 81351"/>
                <a:gd name="connsiteX6" fmla="*/ 7420 w 70093"/>
                <a:gd name="connsiteY6" fmla="*/ 38496 h 81351"/>
                <a:gd name="connsiteX7" fmla="*/ 18799 w 70093"/>
                <a:gd name="connsiteY7" fmla="*/ 67757 h 81351"/>
                <a:gd name="connsiteX8" fmla="*/ 2543 w 70093"/>
                <a:gd name="connsiteY8" fmla="*/ 66131 h 8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093" h="81351">
                  <a:moveTo>
                    <a:pt x="2543" y="66131"/>
                  </a:moveTo>
                  <a:cubicBezTo>
                    <a:pt x="-16152" y="45811"/>
                    <a:pt x="-16152" y="29555"/>
                    <a:pt x="2543" y="14112"/>
                  </a:cubicBezTo>
                  <a:cubicBezTo>
                    <a:pt x="23675" y="-3770"/>
                    <a:pt x="40744" y="-8646"/>
                    <a:pt x="53749" y="-519"/>
                  </a:cubicBezTo>
                  <a:cubicBezTo>
                    <a:pt x="61877" y="4358"/>
                    <a:pt x="60251" y="6797"/>
                    <a:pt x="45621" y="6797"/>
                  </a:cubicBezTo>
                  <a:cubicBezTo>
                    <a:pt x="31803" y="6797"/>
                    <a:pt x="27739" y="10048"/>
                    <a:pt x="31803" y="19801"/>
                  </a:cubicBezTo>
                  <a:cubicBezTo>
                    <a:pt x="35867" y="30368"/>
                    <a:pt x="32616" y="31993"/>
                    <a:pt x="14735" y="27117"/>
                  </a:cubicBezTo>
                  <a:cubicBezTo>
                    <a:pt x="-7211" y="22240"/>
                    <a:pt x="-7211" y="22240"/>
                    <a:pt x="7420" y="38496"/>
                  </a:cubicBezTo>
                  <a:cubicBezTo>
                    <a:pt x="15548" y="47437"/>
                    <a:pt x="20424" y="60441"/>
                    <a:pt x="18799" y="67757"/>
                  </a:cubicBezTo>
                  <a:cubicBezTo>
                    <a:pt x="16360" y="80761"/>
                    <a:pt x="14735" y="79948"/>
                    <a:pt x="2543" y="6613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AC84284B-C2A9-4A57-8021-E2FFAA08A80D}"/>
                </a:ext>
              </a:extLst>
            </p:cNvPr>
            <p:cNvSpPr/>
            <p:nvPr/>
          </p:nvSpPr>
          <p:spPr>
            <a:xfrm flipV="1">
              <a:off x="9807271" y="1090173"/>
              <a:ext cx="19373" cy="16040"/>
            </a:xfrm>
            <a:custGeom>
              <a:avLst/>
              <a:gdLst>
                <a:gd name="connsiteX0" fmla="*/ -10547 w 19373"/>
                <a:gd name="connsiteY0" fmla="*/ 3787 h 16040"/>
                <a:gd name="connsiteX1" fmla="*/ 832 w 19373"/>
                <a:gd name="connsiteY1" fmla="*/ -3529 h 16040"/>
                <a:gd name="connsiteX2" fmla="*/ -3232 w 19373"/>
                <a:gd name="connsiteY2" fmla="*/ 10289 h 16040"/>
                <a:gd name="connsiteX3" fmla="*/ -10547 w 19373"/>
                <a:gd name="connsiteY3" fmla="*/ 3787 h 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73" h="16040">
                  <a:moveTo>
                    <a:pt x="-10547" y="3787"/>
                  </a:moveTo>
                  <a:cubicBezTo>
                    <a:pt x="-8108" y="-2716"/>
                    <a:pt x="-3232" y="-5967"/>
                    <a:pt x="832" y="-3529"/>
                  </a:cubicBezTo>
                  <a:cubicBezTo>
                    <a:pt x="10586" y="2161"/>
                    <a:pt x="9773" y="5412"/>
                    <a:pt x="-3232" y="10289"/>
                  </a:cubicBezTo>
                  <a:cubicBezTo>
                    <a:pt x="-11360" y="13540"/>
                    <a:pt x="-13798" y="11102"/>
                    <a:pt x="-10547" y="378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CBDD47D5-F753-49B5-B5D8-CD0F2E04CFEB}"/>
                </a:ext>
              </a:extLst>
            </p:cNvPr>
            <p:cNvSpPr/>
            <p:nvPr/>
          </p:nvSpPr>
          <p:spPr>
            <a:xfrm flipV="1">
              <a:off x="9294730" y="1094024"/>
              <a:ext cx="41131" cy="24383"/>
            </a:xfrm>
            <a:custGeom>
              <a:avLst/>
              <a:gdLst>
                <a:gd name="connsiteX0" fmla="*/ -10347 w 41131"/>
                <a:gd name="connsiteY0" fmla="*/ 7865 h 24383"/>
                <a:gd name="connsiteX1" fmla="*/ 14037 w 41131"/>
                <a:gd name="connsiteY1" fmla="*/ -4327 h 24383"/>
                <a:gd name="connsiteX2" fmla="*/ 28667 w 41131"/>
                <a:gd name="connsiteY2" fmla="*/ 7865 h 24383"/>
                <a:gd name="connsiteX3" fmla="*/ 4283 w 41131"/>
                <a:gd name="connsiteY3" fmla="*/ 20057 h 24383"/>
                <a:gd name="connsiteX4" fmla="*/ -10347 w 41131"/>
                <a:gd name="connsiteY4" fmla="*/ 7865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31" h="24383">
                  <a:moveTo>
                    <a:pt x="-10347" y="7865"/>
                  </a:moveTo>
                  <a:cubicBezTo>
                    <a:pt x="-7096" y="1363"/>
                    <a:pt x="3471" y="-4327"/>
                    <a:pt x="14037" y="-4327"/>
                  </a:cubicBezTo>
                  <a:cubicBezTo>
                    <a:pt x="27855" y="-4327"/>
                    <a:pt x="31919" y="-1076"/>
                    <a:pt x="28667" y="7865"/>
                  </a:cubicBezTo>
                  <a:cubicBezTo>
                    <a:pt x="25416" y="14367"/>
                    <a:pt x="14850" y="20057"/>
                    <a:pt x="4283" y="20057"/>
                  </a:cubicBezTo>
                  <a:cubicBezTo>
                    <a:pt x="-9534" y="20057"/>
                    <a:pt x="-13598" y="16806"/>
                    <a:pt x="-10347" y="786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ACFFBA5A-42A7-4F3D-AE5B-D98D810E0A7C}"/>
                </a:ext>
              </a:extLst>
            </p:cNvPr>
            <p:cNvSpPr/>
            <p:nvPr/>
          </p:nvSpPr>
          <p:spPr>
            <a:xfrm flipV="1">
              <a:off x="9835486" y="1094024"/>
              <a:ext cx="32315" cy="40034"/>
            </a:xfrm>
            <a:custGeom>
              <a:avLst/>
              <a:gdLst>
                <a:gd name="connsiteX0" fmla="*/ -11977 w 32315"/>
                <a:gd name="connsiteY0" fmla="*/ 13773 h 40034"/>
                <a:gd name="connsiteX1" fmla="*/ -8726 w 32315"/>
                <a:gd name="connsiteY1" fmla="*/ -4109 h 40034"/>
                <a:gd name="connsiteX2" fmla="*/ -6288 w 32315"/>
                <a:gd name="connsiteY2" fmla="*/ 4832 h 40034"/>
                <a:gd name="connsiteX3" fmla="*/ 8343 w 32315"/>
                <a:gd name="connsiteY3" fmla="*/ 22713 h 40034"/>
                <a:gd name="connsiteX4" fmla="*/ 6717 w 32315"/>
                <a:gd name="connsiteY4" fmla="*/ 35718 h 40034"/>
                <a:gd name="connsiteX5" fmla="*/ -11977 w 32315"/>
                <a:gd name="connsiteY5" fmla="*/ 13773 h 4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15" h="40034">
                  <a:moveTo>
                    <a:pt x="-11977" y="13773"/>
                  </a:moveTo>
                  <a:cubicBezTo>
                    <a:pt x="-11977" y="2393"/>
                    <a:pt x="-10352" y="-5735"/>
                    <a:pt x="-8726" y="-4109"/>
                  </a:cubicBezTo>
                  <a:cubicBezTo>
                    <a:pt x="-7100" y="-2483"/>
                    <a:pt x="-5475" y="1581"/>
                    <a:pt x="-6288" y="4832"/>
                  </a:cubicBezTo>
                  <a:cubicBezTo>
                    <a:pt x="-7100" y="8083"/>
                    <a:pt x="-598" y="16211"/>
                    <a:pt x="8343" y="22713"/>
                  </a:cubicBezTo>
                  <a:cubicBezTo>
                    <a:pt x="24599" y="34905"/>
                    <a:pt x="24599" y="34905"/>
                    <a:pt x="6717" y="35718"/>
                  </a:cubicBezTo>
                  <a:cubicBezTo>
                    <a:pt x="-7913" y="35718"/>
                    <a:pt x="-11977" y="30841"/>
                    <a:pt x="-11977" y="137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9389BD9D-E77A-4186-8D4E-6C93C0165CE0}"/>
                </a:ext>
              </a:extLst>
            </p:cNvPr>
            <p:cNvSpPr/>
            <p:nvPr/>
          </p:nvSpPr>
          <p:spPr>
            <a:xfrm flipV="1">
              <a:off x="6869574" y="1110280"/>
              <a:ext cx="47967" cy="43958"/>
            </a:xfrm>
            <a:custGeom>
              <a:avLst/>
              <a:gdLst>
                <a:gd name="connsiteX0" fmla="*/ 31017 w 47967"/>
                <a:gd name="connsiteY0" fmla="*/ 27476 h 43958"/>
                <a:gd name="connsiteX1" fmla="*/ -682 w 47967"/>
                <a:gd name="connsiteY1" fmla="*/ 15284 h 43958"/>
                <a:gd name="connsiteX2" fmla="*/ -2308 w 47967"/>
                <a:gd name="connsiteY2" fmla="*/ 3905 h 43958"/>
                <a:gd name="connsiteX3" fmla="*/ 18825 w 47967"/>
                <a:gd name="connsiteY3" fmla="*/ -972 h 43958"/>
                <a:gd name="connsiteX4" fmla="*/ 33455 w 47967"/>
                <a:gd name="connsiteY4" fmla="*/ 1467 h 43958"/>
                <a:gd name="connsiteX5" fmla="*/ 39145 w 47967"/>
                <a:gd name="connsiteY5" fmla="*/ 17723 h 43958"/>
                <a:gd name="connsiteX6" fmla="*/ 35081 w 47967"/>
                <a:gd name="connsiteY6" fmla="*/ 39668 h 43958"/>
                <a:gd name="connsiteX7" fmla="*/ 31017 w 47967"/>
                <a:gd name="connsiteY7" fmla="*/ 27476 h 4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67" h="43958">
                  <a:moveTo>
                    <a:pt x="31017" y="27476"/>
                  </a:moveTo>
                  <a:cubicBezTo>
                    <a:pt x="31017" y="15284"/>
                    <a:pt x="22076" y="12033"/>
                    <a:pt x="-682" y="15284"/>
                  </a:cubicBezTo>
                  <a:cubicBezTo>
                    <a:pt x="-11249" y="16097"/>
                    <a:pt x="-11249" y="14471"/>
                    <a:pt x="-2308" y="3905"/>
                  </a:cubicBezTo>
                  <a:cubicBezTo>
                    <a:pt x="5820" y="-5036"/>
                    <a:pt x="11510" y="-6661"/>
                    <a:pt x="18825" y="-972"/>
                  </a:cubicBezTo>
                  <a:cubicBezTo>
                    <a:pt x="23702" y="3092"/>
                    <a:pt x="31017" y="4718"/>
                    <a:pt x="33455" y="1467"/>
                  </a:cubicBezTo>
                  <a:cubicBezTo>
                    <a:pt x="36706" y="-972"/>
                    <a:pt x="39145" y="6343"/>
                    <a:pt x="39145" y="17723"/>
                  </a:cubicBezTo>
                  <a:cubicBezTo>
                    <a:pt x="39145" y="29915"/>
                    <a:pt x="37519" y="39668"/>
                    <a:pt x="35081" y="39668"/>
                  </a:cubicBezTo>
                  <a:cubicBezTo>
                    <a:pt x="32642" y="39668"/>
                    <a:pt x="31017" y="33979"/>
                    <a:pt x="31017" y="274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E8937E9E-4FC4-4143-9138-4DFE9C7F43ED}"/>
                </a:ext>
              </a:extLst>
            </p:cNvPr>
            <p:cNvSpPr/>
            <p:nvPr/>
          </p:nvSpPr>
          <p:spPr>
            <a:xfrm flipV="1">
              <a:off x="9567263" y="1110622"/>
              <a:ext cx="55297" cy="64681"/>
            </a:xfrm>
            <a:custGeom>
              <a:avLst/>
              <a:gdLst>
                <a:gd name="connsiteX0" fmla="*/ 8616 w 55297"/>
                <a:gd name="connsiteY0" fmla="*/ 39615 h 64681"/>
                <a:gd name="connsiteX1" fmla="*/ -11703 w 55297"/>
                <a:gd name="connsiteY1" fmla="*/ 8729 h 64681"/>
                <a:gd name="connsiteX2" fmla="*/ 12680 w 55297"/>
                <a:gd name="connsiteY2" fmla="*/ 28236 h 64681"/>
                <a:gd name="connsiteX3" fmla="*/ 37064 w 55297"/>
                <a:gd name="connsiteY3" fmla="*/ 46931 h 64681"/>
                <a:gd name="connsiteX4" fmla="*/ 28124 w 55297"/>
                <a:gd name="connsiteY4" fmla="*/ 36364 h 64681"/>
                <a:gd name="connsiteX5" fmla="*/ 24872 w 55297"/>
                <a:gd name="connsiteY5" fmla="*/ 28236 h 64681"/>
                <a:gd name="connsiteX6" fmla="*/ 22434 w 55297"/>
                <a:gd name="connsiteY6" fmla="*/ 20108 h 64681"/>
                <a:gd name="connsiteX7" fmla="*/ 9429 w 55297"/>
                <a:gd name="connsiteY7" fmla="*/ 7916 h 64681"/>
                <a:gd name="connsiteX8" fmla="*/ 11055 w 55297"/>
                <a:gd name="connsiteY8" fmla="*/ -4276 h 64681"/>
                <a:gd name="connsiteX9" fmla="*/ 41941 w 55297"/>
                <a:gd name="connsiteY9" fmla="*/ 34739 h 64681"/>
                <a:gd name="connsiteX10" fmla="*/ 8616 w 55297"/>
                <a:gd name="connsiteY10" fmla="*/ 39615 h 6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297" h="64681">
                  <a:moveTo>
                    <a:pt x="8616" y="39615"/>
                  </a:moveTo>
                  <a:cubicBezTo>
                    <a:pt x="-2763" y="27423"/>
                    <a:pt x="-11703" y="13606"/>
                    <a:pt x="-11703" y="8729"/>
                  </a:cubicBezTo>
                  <a:cubicBezTo>
                    <a:pt x="-11703" y="3852"/>
                    <a:pt x="-324" y="12793"/>
                    <a:pt x="12680" y="28236"/>
                  </a:cubicBezTo>
                  <a:cubicBezTo>
                    <a:pt x="25685" y="43679"/>
                    <a:pt x="37064" y="51807"/>
                    <a:pt x="37064" y="46931"/>
                  </a:cubicBezTo>
                  <a:cubicBezTo>
                    <a:pt x="37064" y="41241"/>
                    <a:pt x="33000" y="36364"/>
                    <a:pt x="28124" y="36364"/>
                  </a:cubicBezTo>
                  <a:cubicBezTo>
                    <a:pt x="24060" y="36364"/>
                    <a:pt x="22434" y="33113"/>
                    <a:pt x="24872" y="28236"/>
                  </a:cubicBezTo>
                  <a:cubicBezTo>
                    <a:pt x="27311" y="24172"/>
                    <a:pt x="26498" y="20108"/>
                    <a:pt x="22434" y="20108"/>
                  </a:cubicBezTo>
                  <a:cubicBezTo>
                    <a:pt x="17557" y="20108"/>
                    <a:pt x="12680" y="14419"/>
                    <a:pt x="9429" y="7916"/>
                  </a:cubicBezTo>
                  <a:cubicBezTo>
                    <a:pt x="6991" y="1414"/>
                    <a:pt x="7804" y="-4276"/>
                    <a:pt x="11055" y="-4276"/>
                  </a:cubicBezTo>
                  <a:cubicBezTo>
                    <a:pt x="25685" y="-3463"/>
                    <a:pt x="37064" y="11167"/>
                    <a:pt x="41941" y="34739"/>
                  </a:cubicBezTo>
                  <a:cubicBezTo>
                    <a:pt x="48444" y="67250"/>
                    <a:pt x="35439" y="68876"/>
                    <a:pt x="8616" y="3961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7F53E441-4A17-48BA-A09F-D982EC0603FD}"/>
                </a:ext>
              </a:extLst>
            </p:cNvPr>
            <p:cNvSpPr/>
            <p:nvPr/>
          </p:nvSpPr>
          <p:spPr>
            <a:xfrm flipV="1">
              <a:off x="7171389" y="1119222"/>
              <a:ext cx="11125" cy="26093"/>
            </a:xfrm>
            <a:custGeom>
              <a:avLst/>
              <a:gdLst>
                <a:gd name="connsiteX0" fmla="*/ -7754 w 11125"/>
                <a:gd name="connsiteY0" fmla="*/ 13676 h 26093"/>
                <a:gd name="connsiteX1" fmla="*/ -5315 w 11125"/>
                <a:gd name="connsiteY1" fmla="*/ -2579 h 26093"/>
                <a:gd name="connsiteX2" fmla="*/ 2000 w 11125"/>
                <a:gd name="connsiteY2" fmla="*/ 6361 h 26093"/>
                <a:gd name="connsiteX3" fmla="*/ -7754 w 11125"/>
                <a:gd name="connsiteY3" fmla="*/ 13676 h 26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25" h="26093">
                  <a:moveTo>
                    <a:pt x="-7754" y="13676"/>
                  </a:moveTo>
                  <a:cubicBezTo>
                    <a:pt x="-10192" y="8800"/>
                    <a:pt x="-9379" y="1485"/>
                    <a:pt x="-5315" y="-2579"/>
                  </a:cubicBezTo>
                  <a:cubicBezTo>
                    <a:pt x="-1251" y="-6643"/>
                    <a:pt x="2000" y="-3392"/>
                    <a:pt x="2000" y="6361"/>
                  </a:cubicBezTo>
                  <a:cubicBezTo>
                    <a:pt x="2000" y="25056"/>
                    <a:pt x="374" y="25868"/>
                    <a:pt x="-7754" y="136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CB621DD1-0DC0-456F-8548-290CCDAA12D4}"/>
                </a:ext>
              </a:extLst>
            </p:cNvPr>
            <p:cNvSpPr/>
            <p:nvPr/>
          </p:nvSpPr>
          <p:spPr>
            <a:xfrm flipV="1">
              <a:off x="9310111" y="1135477"/>
              <a:ext cx="34543" cy="36677"/>
            </a:xfrm>
            <a:custGeom>
              <a:avLst/>
              <a:gdLst>
                <a:gd name="connsiteX0" fmla="*/ -10298 w 34543"/>
                <a:gd name="connsiteY0" fmla="*/ 25102 h 36677"/>
                <a:gd name="connsiteX1" fmla="*/ -6234 w 34543"/>
                <a:gd name="connsiteY1" fmla="*/ 16974 h 36677"/>
                <a:gd name="connsiteX2" fmla="*/ -1357 w 34543"/>
                <a:gd name="connsiteY2" fmla="*/ 3969 h 36677"/>
                <a:gd name="connsiteX3" fmla="*/ 2707 w 34543"/>
                <a:gd name="connsiteY3" fmla="*/ -3346 h 36677"/>
                <a:gd name="connsiteX4" fmla="*/ 6771 w 34543"/>
                <a:gd name="connsiteY4" fmla="*/ 12910 h 36677"/>
                <a:gd name="connsiteX5" fmla="*/ 16524 w 34543"/>
                <a:gd name="connsiteY5" fmla="*/ 27540 h 36677"/>
                <a:gd name="connsiteX6" fmla="*/ 12460 w 34543"/>
                <a:gd name="connsiteY6" fmla="*/ 32417 h 36677"/>
                <a:gd name="connsiteX7" fmla="*/ -10298 w 34543"/>
                <a:gd name="connsiteY7" fmla="*/ 25102 h 3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543" h="36677">
                  <a:moveTo>
                    <a:pt x="-10298" y="25102"/>
                  </a:moveTo>
                  <a:cubicBezTo>
                    <a:pt x="-12736" y="21038"/>
                    <a:pt x="-11111" y="16974"/>
                    <a:pt x="-6234" y="16974"/>
                  </a:cubicBezTo>
                  <a:cubicBezTo>
                    <a:pt x="-544" y="16974"/>
                    <a:pt x="1081" y="11284"/>
                    <a:pt x="-1357" y="3969"/>
                  </a:cubicBezTo>
                  <a:cubicBezTo>
                    <a:pt x="-3796" y="-3346"/>
                    <a:pt x="-2983" y="-5785"/>
                    <a:pt x="2707" y="-3346"/>
                  </a:cubicBezTo>
                  <a:cubicBezTo>
                    <a:pt x="7584" y="-95"/>
                    <a:pt x="9209" y="7220"/>
                    <a:pt x="6771" y="12910"/>
                  </a:cubicBezTo>
                  <a:cubicBezTo>
                    <a:pt x="4332" y="19412"/>
                    <a:pt x="9209" y="25915"/>
                    <a:pt x="16524" y="27540"/>
                  </a:cubicBezTo>
                  <a:cubicBezTo>
                    <a:pt x="26278" y="29979"/>
                    <a:pt x="25465" y="31604"/>
                    <a:pt x="12460" y="32417"/>
                  </a:cubicBezTo>
                  <a:cubicBezTo>
                    <a:pt x="2707" y="32417"/>
                    <a:pt x="-7860" y="29979"/>
                    <a:pt x="-10298" y="2510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BA677A48-45A2-4A9C-97EC-3762300CF4CD}"/>
                </a:ext>
              </a:extLst>
            </p:cNvPr>
            <p:cNvSpPr/>
            <p:nvPr/>
          </p:nvSpPr>
          <p:spPr>
            <a:xfrm flipV="1">
              <a:off x="6275705" y="1159048"/>
              <a:ext cx="1279537" cy="632638"/>
            </a:xfrm>
            <a:custGeom>
              <a:avLst/>
              <a:gdLst>
                <a:gd name="connsiteX0" fmla="*/ 493189 w 1279537"/>
                <a:gd name="connsiteY0" fmla="*/ 606880 h 632638"/>
                <a:gd name="connsiteX1" fmla="*/ 543582 w 1279537"/>
                <a:gd name="connsiteY1" fmla="*/ 535354 h 632638"/>
                <a:gd name="connsiteX2" fmla="*/ 531390 w 1279537"/>
                <a:gd name="connsiteY2" fmla="*/ 531290 h 632638"/>
                <a:gd name="connsiteX3" fmla="*/ 462303 w 1279537"/>
                <a:gd name="connsiteY3" fmla="*/ 558925 h 632638"/>
                <a:gd name="connsiteX4" fmla="*/ 393215 w 1279537"/>
                <a:gd name="connsiteY4" fmla="*/ 575994 h 632638"/>
                <a:gd name="connsiteX5" fmla="*/ 383461 w 1279537"/>
                <a:gd name="connsiteY5" fmla="*/ 572743 h 632638"/>
                <a:gd name="connsiteX6" fmla="*/ 450923 w 1279537"/>
                <a:gd name="connsiteY6" fmla="*/ 536167 h 632638"/>
                <a:gd name="connsiteX7" fmla="*/ 451736 w 1279537"/>
                <a:gd name="connsiteY7" fmla="*/ 533729 h 632638"/>
                <a:gd name="connsiteX8" fmla="*/ 501317 w 1279537"/>
                <a:gd name="connsiteY8" fmla="*/ 529665 h 632638"/>
                <a:gd name="connsiteX9" fmla="*/ 593976 w 1279537"/>
                <a:gd name="connsiteY9" fmla="*/ 515847 h 632638"/>
                <a:gd name="connsiteX10" fmla="*/ 675256 w 1279537"/>
                <a:gd name="connsiteY10" fmla="*/ 499591 h 632638"/>
                <a:gd name="connsiteX11" fmla="*/ 669566 w 1279537"/>
                <a:gd name="connsiteY11" fmla="*/ 463015 h 632638"/>
                <a:gd name="connsiteX12" fmla="*/ 674443 w 1279537"/>
                <a:gd name="connsiteY12" fmla="*/ 469518 h 632638"/>
                <a:gd name="connsiteX13" fmla="*/ 684196 w 1279537"/>
                <a:gd name="connsiteY13" fmla="*/ 501217 h 632638"/>
                <a:gd name="connsiteX14" fmla="*/ 725649 w 1279537"/>
                <a:gd name="connsiteY14" fmla="*/ 496340 h 632638"/>
                <a:gd name="connsiteX15" fmla="*/ 805303 w 1279537"/>
                <a:gd name="connsiteY15" fmla="*/ 476020 h 632638"/>
                <a:gd name="connsiteX16" fmla="*/ 838628 w 1279537"/>
                <a:gd name="connsiteY16" fmla="*/ 440257 h 632638"/>
                <a:gd name="connsiteX17" fmla="*/ 845130 w 1279537"/>
                <a:gd name="connsiteY17" fmla="*/ 435380 h 632638"/>
                <a:gd name="connsiteX18" fmla="*/ 893086 w 1279537"/>
                <a:gd name="connsiteY18" fmla="*/ 432942 h 632638"/>
                <a:gd name="connsiteX19" fmla="*/ 903652 w 1279537"/>
                <a:gd name="connsiteY19" fmla="*/ 425627 h 632638"/>
                <a:gd name="connsiteX20" fmla="*/ 941853 w 1279537"/>
                <a:gd name="connsiteY20" fmla="*/ 391489 h 632638"/>
                <a:gd name="connsiteX21" fmla="*/ 899588 w 1279537"/>
                <a:gd name="connsiteY21" fmla="*/ 380923 h 632638"/>
                <a:gd name="connsiteX22" fmla="*/ 811806 w 1279537"/>
                <a:gd name="connsiteY22" fmla="*/ 363854 h 632638"/>
                <a:gd name="connsiteX23" fmla="*/ 738654 w 1279537"/>
                <a:gd name="connsiteY23" fmla="*/ 344347 h 632638"/>
                <a:gd name="connsiteX24" fmla="*/ 692324 w 1279537"/>
                <a:gd name="connsiteY24" fmla="*/ 332155 h 632638"/>
                <a:gd name="connsiteX25" fmla="*/ 673630 w 1279537"/>
                <a:gd name="connsiteY25" fmla="*/ 339470 h 632638"/>
                <a:gd name="connsiteX26" fmla="*/ 665502 w 1279537"/>
                <a:gd name="connsiteY26" fmla="*/ 352475 h 632638"/>
                <a:gd name="connsiteX27" fmla="*/ 656561 w 1279537"/>
                <a:gd name="connsiteY27" fmla="*/ 383361 h 632638"/>
                <a:gd name="connsiteX28" fmla="*/ 649246 w 1279537"/>
                <a:gd name="connsiteY28" fmla="*/ 374420 h 632638"/>
                <a:gd name="connsiteX29" fmla="*/ 593163 w 1279537"/>
                <a:gd name="connsiteY29" fmla="*/ 307771 h 632638"/>
                <a:gd name="connsiteX30" fmla="*/ 550085 w 1279537"/>
                <a:gd name="connsiteY30" fmla="*/ 294766 h 632638"/>
                <a:gd name="connsiteX31" fmla="*/ 507007 w 1279537"/>
                <a:gd name="connsiteY31" fmla="*/ 304520 h 632638"/>
                <a:gd name="connsiteX32" fmla="*/ 454175 w 1279537"/>
                <a:gd name="connsiteY32" fmla="*/ 352475 h 632638"/>
                <a:gd name="connsiteX33" fmla="*/ 432229 w 1279537"/>
                <a:gd name="connsiteY33" fmla="*/ 367105 h 632638"/>
                <a:gd name="connsiteX34" fmla="*/ 416786 w 1279537"/>
                <a:gd name="connsiteY34" fmla="*/ 390676 h 632638"/>
                <a:gd name="connsiteX35" fmla="*/ 401343 w 1279537"/>
                <a:gd name="connsiteY35" fmla="*/ 378484 h 632638"/>
                <a:gd name="connsiteX36" fmla="*/ 370456 w 1279537"/>
                <a:gd name="connsiteY36" fmla="*/ 343534 h 632638"/>
                <a:gd name="connsiteX37" fmla="*/ 324127 w 1279537"/>
                <a:gd name="connsiteY37" fmla="*/ 256565 h 632638"/>
                <a:gd name="connsiteX38" fmla="*/ 249350 w 1279537"/>
                <a:gd name="connsiteY38" fmla="*/ 203733 h 632638"/>
                <a:gd name="connsiteX39" fmla="*/ 180262 w 1279537"/>
                <a:gd name="connsiteY39" fmla="*/ 226491 h 632638"/>
                <a:gd name="connsiteX40" fmla="*/ 137183 w 1279537"/>
                <a:gd name="connsiteY40" fmla="*/ 254939 h 632638"/>
                <a:gd name="connsiteX41" fmla="*/ 116051 w 1279537"/>
                <a:gd name="connsiteY41" fmla="*/ 263067 h 632638"/>
                <a:gd name="connsiteX42" fmla="*/ 96544 w 1279537"/>
                <a:gd name="connsiteY42" fmla="*/ 263067 h 632638"/>
                <a:gd name="connsiteX43" fmla="*/ 102233 w 1279537"/>
                <a:gd name="connsiteY43" fmla="*/ 254939 h 632638"/>
                <a:gd name="connsiteX44" fmla="*/ 132307 w 1279537"/>
                <a:gd name="connsiteY44" fmla="*/ 242747 h 632638"/>
                <a:gd name="connsiteX45" fmla="*/ 148563 w 1279537"/>
                <a:gd name="connsiteY45" fmla="*/ 230555 h 632638"/>
                <a:gd name="connsiteX46" fmla="*/ 179449 w 1279537"/>
                <a:gd name="connsiteY46" fmla="*/ 194792 h 632638"/>
                <a:gd name="connsiteX47" fmla="*/ 26643 w 1279537"/>
                <a:gd name="connsiteY47" fmla="*/ 205358 h 632638"/>
                <a:gd name="connsiteX48" fmla="*/ 7136 w 1279537"/>
                <a:gd name="connsiteY48" fmla="*/ 199669 h 632638"/>
                <a:gd name="connsiteX49" fmla="*/ 127430 w 1279537"/>
                <a:gd name="connsiteY49" fmla="*/ 174472 h 632638"/>
                <a:gd name="connsiteX50" fmla="*/ 185951 w 1279537"/>
                <a:gd name="connsiteY50" fmla="*/ 167157 h 632638"/>
                <a:gd name="connsiteX51" fmla="*/ 151814 w 1279537"/>
                <a:gd name="connsiteY51" fmla="*/ 133019 h 632638"/>
                <a:gd name="connsiteX52" fmla="*/ 95731 w 1279537"/>
                <a:gd name="connsiteY52" fmla="*/ 84251 h 632638"/>
                <a:gd name="connsiteX53" fmla="*/ 33958 w 1279537"/>
                <a:gd name="connsiteY53" fmla="*/ 35483 h 632638"/>
                <a:gd name="connsiteX54" fmla="*/ 23392 w 1279537"/>
                <a:gd name="connsiteY54" fmla="*/ 22479 h 632638"/>
                <a:gd name="connsiteX55" fmla="*/ 16077 w 1279537"/>
                <a:gd name="connsiteY55" fmla="*/ 14351 h 632638"/>
                <a:gd name="connsiteX56" fmla="*/ 12825 w 1279537"/>
                <a:gd name="connsiteY56" fmla="*/ 2972 h 632638"/>
                <a:gd name="connsiteX57" fmla="*/ 78662 w 1279537"/>
                <a:gd name="connsiteY57" fmla="*/ 47675 h 632638"/>
                <a:gd name="connsiteX58" fmla="*/ 150188 w 1279537"/>
                <a:gd name="connsiteY58" fmla="*/ 108635 h 632638"/>
                <a:gd name="connsiteX59" fmla="*/ 161567 w 1279537"/>
                <a:gd name="connsiteY59" fmla="*/ 115950 h 632638"/>
                <a:gd name="connsiteX60" fmla="*/ 174572 w 1279537"/>
                <a:gd name="connsiteY60" fmla="*/ 128142 h 632638"/>
                <a:gd name="connsiteX61" fmla="*/ 182700 w 1279537"/>
                <a:gd name="connsiteY61" fmla="*/ 106197 h 632638"/>
                <a:gd name="connsiteX62" fmla="*/ 177823 w 1279537"/>
                <a:gd name="connsiteY62" fmla="*/ 80187 h 632638"/>
                <a:gd name="connsiteX63" fmla="*/ 187577 w 1279537"/>
                <a:gd name="connsiteY63" fmla="*/ 104571 h 632638"/>
                <a:gd name="connsiteX64" fmla="*/ 238783 w 1279537"/>
                <a:gd name="connsiteY64" fmla="*/ 157403 h 632638"/>
                <a:gd name="connsiteX65" fmla="*/ 272108 w 1279537"/>
                <a:gd name="connsiteY65" fmla="*/ 169595 h 632638"/>
                <a:gd name="connsiteX66" fmla="*/ 332255 w 1279537"/>
                <a:gd name="connsiteY66" fmla="*/ 173659 h 632638"/>
                <a:gd name="connsiteX67" fmla="*/ 399717 w 1279537"/>
                <a:gd name="connsiteY67" fmla="*/ 109448 h 632638"/>
                <a:gd name="connsiteX68" fmla="*/ 444421 w 1279537"/>
                <a:gd name="connsiteY68" fmla="*/ 103759 h 632638"/>
                <a:gd name="connsiteX69" fmla="*/ 485061 w 1279537"/>
                <a:gd name="connsiteY69" fmla="*/ 137083 h 632638"/>
                <a:gd name="connsiteX70" fmla="*/ 511070 w 1279537"/>
                <a:gd name="connsiteY70" fmla="*/ 176098 h 632638"/>
                <a:gd name="connsiteX71" fmla="*/ 520824 w 1279537"/>
                <a:gd name="connsiteY71" fmla="*/ 219989 h 632638"/>
                <a:gd name="connsiteX72" fmla="*/ 547646 w 1279537"/>
                <a:gd name="connsiteY72" fmla="*/ 245185 h 632638"/>
                <a:gd name="connsiteX73" fmla="*/ 569592 w 1279537"/>
                <a:gd name="connsiteY73" fmla="*/ 186664 h 632638"/>
                <a:gd name="connsiteX74" fmla="*/ 628926 w 1279537"/>
                <a:gd name="connsiteY74" fmla="*/ 83439 h 632638"/>
                <a:gd name="connsiteX75" fmla="*/ 658187 w 1279537"/>
                <a:gd name="connsiteY75" fmla="*/ 67183 h 632638"/>
                <a:gd name="connsiteX76" fmla="*/ 698014 w 1279537"/>
                <a:gd name="connsiteY76" fmla="*/ 83439 h 632638"/>
                <a:gd name="connsiteX77" fmla="*/ 746782 w 1279537"/>
                <a:gd name="connsiteY77" fmla="*/ 100507 h 632638"/>
                <a:gd name="connsiteX78" fmla="*/ 763851 w 1279537"/>
                <a:gd name="connsiteY78" fmla="*/ 75311 h 632638"/>
                <a:gd name="connsiteX79" fmla="*/ 839441 w 1279537"/>
                <a:gd name="connsiteY79" fmla="*/ 56616 h 632638"/>
                <a:gd name="connsiteX80" fmla="*/ 883332 w 1279537"/>
                <a:gd name="connsiteY80" fmla="*/ 58242 h 632638"/>
                <a:gd name="connsiteX81" fmla="*/ 868702 w 1279537"/>
                <a:gd name="connsiteY81" fmla="*/ 68808 h 632638"/>
                <a:gd name="connsiteX82" fmla="*/ 830500 w 1279537"/>
                <a:gd name="connsiteY82" fmla="*/ 76936 h 632638"/>
                <a:gd name="connsiteX83" fmla="*/ 791486 w 1279537"/>
                <a:gd name="connsiteY83" fmla="*/ 78562 h 632638"/>
                <a:gd name="connsiteX84" fmla="*/ 823998 w 1279537"/>
                <a:gd name="connsiteY84" fmla="*/ 84251 h 632638"/>
                <a:gd name="connsiteX85" fmla="*/ 838628 w 1279537"/>
                <a:gd name="connsiteY85" fmla="*/ 91567 h 632638"/>
                <a:gd name="connsiteX86" fmla="*/ 828875 w 1279537"/>
                <a:gd name="connsiteY86" fmla="*/ 108635 h 632638"/>
                <a:gd name="connsiteX87" fmla="*/ 849194 w 1279537"/>
                <a:gd name="connsiteY87" fmla="*/ 120827 h 632638"/>
                <a:gd name="connsiteX88" fmla="*/ 894711 w 1279537"/>
                <a:gd name="connsiteY88" fmla="*/ 133019 h 632638"/>
                <a:gd name="connsiteX89" fmla="*/ 928036 w 1279537"/>
                <a:gd name="connsiteY89" fmla="*/ 133019 h 632638"/>
                <a:gd name="connsiteX90" fmla="*/ 923159 w 1279537"/>
                <a:gd name="connsiteY90" fmla="*/ 189102 h 632638"/>
                <a:gd name="connsiteX91" fmla="*/ 861386 w 1279537"/>
                <a:gd name="connsiteY91" fmla="*/ 286638 h 632638"/>
                <a:gd name="connsiteX92" fmla="*/ 893086 w 1279537"/>
                <a:gd name="connsiteY92" fmla="*/ 322401 h 632638"/>
                <a:gd name="connsiteX93" fmla="*/ 971114 w 1279537"/>
                <a:gd name="connsiteY93" fmla="*/ 337032 h 632638"/>
                <a:gd name="connsiteX94" fmla="*/ 1079216 w 1279537"/>
                <a:gd name="connsiteY94" fmla="*/ 346785 h 632638"/>
                <a:gd name="connsiteX95" fmla="*/ 1161309 w 1279537"/>
                <a:gd name="connsiteY95" fmla="*/ 357351 h 632638"/>
                <a:gd name="connsiteX96" fmla="*/ 1226333 w 1279537"/>
                <a:gd name="connsiteY96" fmla="*/ 368731 h 632638"/>
                <a:gd name="connsiteX97" fmla="*/ 1253155 w 1279537"/>
                <a:gd name="connsiteY97" fmla="*/ 369543 h 632638"/>
                <a:gd name="connsiteX98" fmla="*/ 1270224 w 1279537"/>
                <a:gd name="connsiteY98" fmla="*/ 385799 h 632638"/>
                <a:gd name="connsiteX99" fmla="*/ 1234461 w 1279537"/>
                <a:gd name="connsiteY99" fmla="*/ 384987 h 632638"/>
                <a:gd name="connsiteX100" fmla="*/ 1219830 w 1279537"/>
                <a:gd name="connsiteY100" fmla="*/ 384174 h 632638"/>
                <a:gd name="connsiteX101" fmla="*/ 1093034 w 1279537"/>
                <a:gd name="connsiteY101" fmla="*/ 397991 h 632638"/>
                <a:gd name="connsiteX102" fmla="*/ 971114 w 1279537"/>
                <a:gd name="connsiteY102" fmla="*/ 412622 h 632638"/>
                <a:gd name="connsiteX103" fmla="*/ 945917 w 1279537"/>
                <a:gd name="connsiteY103" fmla="*/ 430503 h 632638"/>
                <a:gd name="connsiteX104" fmla="*/ 928849 w 1279537"/>
                <a:gd name="connsiteY104" fmla="*/ 503655 h 632638"/>
                <a:gd name="connsiteX105" fmla="*/ 919095 w 1279537"/>
                <a:gd name="connsiteY105" fmla="*/ 620698 h 632638"/>
                <a:gd name="connsiteX106" fmla="*/ 915031 w 1279537"/>
                <a:gd name="connsiteY106" fmla="*/ 578433 h 632638"/>
                <a:gd name="connsiteX107" fmla="*/ 911780 w 1279537"/>
                <a:gd name="connsiteY107" fmla="*/ 502842 h 632638"/>
                <a:gd name="connsiteX108" fmla="*/ 880081 w 1279537"/>
                <a:gd name="connsiteY108" fmla="*/ 472769 h 632638"/>
                <a:gd name="connsiteX109" fmla="*/ 832126 w 1279537"/>
                <a:gd name="connsiteY109" fmla="*/ 486586 h 632638"/>
                <a:gd name="connsiteX110" fmla="*/ 768727 w 1279537"/>
                <a:gd name="connsiteY110" fmla="*/ 503655 h 632638"/>
                <a:gd name="connsiteX111" fmla="*/ 725649 w 1279537"/>
                <a:gd name="connsiteY111" fmla="*/ 515847 h 632638"/>
                <a:gd name="connsiteX112" fmla="*/ 651685 w 1279537"/>
                <a:gd name="connsiteY112" fmla="*/ 523162 h 632638"/>
                <a:gd name="connsiteX113" fmla="*/ 508632 w 1279537"/>
                <a:gd name="connsiteY113" fmla="*/ 603629 h 632638"/>
                <a:gd name="connsiteX114" fmla="*/ 477746 w 1279537"/>
                <a:gd name="connsiteY114" fmla="*/ 628826 h 632638"/>
                <a:gd name="connsiteX115" fmla="*/ 493189 w 1279537"/>
                <a:gd name="connsiteY115" fmla="*/ 606880 h 632638"/>
                <a:gd name="connsiteX116" fmla="*/ 793924 w 1279537"/>
                <a:gd name="connsiteY116" fmla="*/ 293953 h 632638"/>
                <a:gd name="connsiteX117" fmla="*/ 746782 w 1279537"/>
                <a:gd name="connsiteY117" fmla="*/ 283387 h 632638"/>
                <a:gd name="connsiteX118" fmla="*/ 781732 w 1279537"/>
                <a:gd name="connsiteY118" fmla="*/ 302894 h 632638"/>
                <a:gd name="connsiteX119" fmla="*/ 793924 w 1279537"/>
                <a:gd name="connsiteY119" fmla="*/ 293953 h 63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1279537" h="632638">
                  <a:moveTo>
                    <a:pt x="493189" y="606880"/>
                  </a:moveTo>
                  <a:cubicBezTo>
                    <a:pt x="515134" y="584935"/>
                    <a:pt x="543582" y="544295"/>
                    <a:pt x="543582" y="535354"/>
                  </a:cubicBezTo>
                  <a:cubicBezTo>
                    <a:pt x="543582" y="532916"/>
                    <a:pt x="537893" y="531290"/>
                    <a:pt x="531390" y="531290"/>
                  </a:cubicBezTo>
                  <a:cubicBezTo>
                    <a:pt x="518386" y="531290"/>
                    <a:pt x="512696" y="533729"/>
                    <a:pt x="462303" y="558925"/>
                  </a:cubicBezTo>
                  <a:cubicBezTo>
                    <a:pt x="446859" y="567053"/>
                    <a:pt x="415973" y="574369"/>
                    <a:pt x="393215" y="575994"/>
                  </a:cubicBezTo>
                  <a:cubicBezTo>
                    <a:pt x="356639" y="579245"/>
                    <a:pt x="355826" y="579245"/>
                    <a:pt x="383461" y="572743"/>
                  </a:cubicBezTo>
                  <a:cubicBezTo>
                    <a:pt x="423288" y="564615"/>
                    <a:pt x="453362" y="547546"/>
                    <a:pt x="450923" y="536167"/>
                  </a:cubicBezTo>
                  <a:cubicBezTo>
                    <a:pt x="449298" y="531290"/>
                    <a:pt x="450111" y="529665"/>
                    <a:pt x="451736" y="533729"/>
                  </a:cubicBezTo>
                  <a:cubicBezTo>
                    <a:pt x="457426" y="542669"/>
                    <a:pt x="490751" y="540231"/>
                    <a:pt x="501317" y="529665"/>
                  </a:cubicBezTo>
                  <a:cubicBezTo>
                    <a:pt x="507007" y="523975"/>
                    <a:pt x="546834" y="518285"/>
                    <a:pt x="593976" y="515847"/>
                  </a:cubicBezTo>
                  <a:cubicBezTo>
                    <a:pt x="660625" y="511783"/>
                    <a:pt x="676881" y="508532"/>
                    <a:pt x="675256" y="499591"/>
                  </a:cubicBezTo>
                  <a:cubicBezTo>
                    <a:pt x="673630" y="493089"/>
                    <a:pt x="671192" y="476020"/>
                    <a:pt x="669566" y="463015"/>
                  </a:cubicBezTo>
                  <a:cubicBezTo>
                    <a:pt x="666315" y="443508"/>
                    <a:pt x="667941" y="445134"/>
                    <a:pt x="674443" y="469518"/>
                  </a:cubicBezTo>
                  <a:lnTo>
                    <a:pt x="684196" y="501217"/>
                  </a:lnTo>
                  <a:lnTo>
                    <a:pt x="725649" y="496340"/>
                  </a:lnTo>
                  <a:cubicBezTo>
                    <a:pt x="748408" y="493902"/>
                    <a:pt x="784171" y="484961"/>
                    <a:pt x="805303" y="476020"/>
                  </a:cubicBezTo>
                  <a:cubicBezTo>
                    <a:pt x="837815" y="461390"/>
                    <a:pt x="842692" y="456513"/>
                    <a:pt x="838628" y="440257"/>
                  </a:cubicBezTo>
                  <a:cubicBezTo>
                    <a:pt x="834564" y="423188"/>
                    <a:pt x="835377" y="423188"/>
                    <a:pt x="845130" y="435380"/>
                  </a:cubicBezTo>
                  <a:cubicBezTo>
                    <a:pt x="856510" y="450010"/>
                    <a:pt x="893086" y="447572"/>
                    <a:pt x="893086" y="432942"/>
                  </a:cubicBezTo>
                  <a:cubicBezTo>
                    <a:pt x="893086" y="428878"/>
                    <a:pt x="897962" y="425627"/>
                    <a:pt x="903652" y="425627"/>
                  </a:cubicBezTo>
                  <a:cubicBezTo>
                    <a:pt x="914218" y="425627"/>
                    <a:pt x="941853" y="400430"/>
                    <a:pt x="941853" y="391489"/>
                  </a:cubicBezTo>
                  <a:cubicBezTo>
                    <a:pt x="941853" y="388238"/>
                    <a:pt x="922346" y="384174"/>
                    <a:pt x="899588" y="380923"/>
                  </a:cubicBezTo>
                  <a:cubicBezTo>
                    <a:pt x="876017" y="378484"/>
                    <a:pt x="836190" y="370356"/>
                    <a:pt x="811806" y="363854"/>
                  </a:cubicBezTo>
                  <a:cubicBezTo>
                    <a:pt x="787422" y="356539"/>
                    <a:pt x="754097" y="348411"/>
                    <a:pt x="738654" y="344347"/>
                  </a:cubicBezTo>
                  <a:cubicBezTo>
                    <a:pt x="723211" y="340283"/>
                    <a:pt x="702078" y="334593"/>
                    <a:pt x="692324" y="332155"/>
                  </a:cubicBezTo>
                  <a:cubicBezTo>
                    <a:pt x="678507" y="328091"/>
                    <a:pt x="673630" y="330529"/>
                    <a:pt x="673630" y="339470"/>
                  </a:cubicBezTo>
                  <a:cubicBezTo>
                    <a:pt x="673630" y="346785"/>
                    <a:pt x="670379" y="352475"/>
                    <a:pt x="665502" y="352475"/>
                  </a:cubicBezTo>
                  <a:cubicBezTo>
                    <a:pt x="661438" y="352475"/>
                    <a:pt x="656561" y="366292"/>
                    <a:pt x="656561" y="383361"/>
                  </a:cubicBezTo>
                  <a:cubicBezTo>
                    <a:pt x="655749" y="412622"/>
                    <a:pt x="654936" y="411809"/>
                    <a:pt x="649246" y="374420"/>
                  </a:cubicBezTo>
                  <a:cubicBezTo>
                    <a:pt x="640305" y="325652"/>
                    <a:pt x="630552" y="313460"/>
                    <a:pt x="593163" y="307771"/>
                  </a:cubicBezTo>
                  <a:cubicBezTo>
                    <a:pt x="576907" y="305332"/>
                    <a:pt x="557400" y="299643"/>
                    <a:pt x="550085" y="294766"/>
                  </a:cubicBezTo>
                  <a:cubicBezTo>
                    <a:pt x="527326" y="282574"/>
                    <a:pt x="512696" y="285825"/>
                    <a:pt x="507007" y="304520"/>
                  </a:cubicBezTo>
                  <a:cubicBezTo>
                    <a:pt x="498879" y="328904"/>
                    <a:pt x="472869" y="352475"/>
                    <a:pt x="454175" y="352475"/>
                  </a:cubicBezTo>
                  <a:cubicBezTo>
                    <a:pt x="445234" y="352475"/>
                    <a:pt x="434667" y="358977"/>
                    <a:pt x="432229" y="367105"/>
                  </a:cubicBezTo>
                  <a:cubicBezTo>
                    <a:pt x="428978" y="374420"/>
                    <a:pt x="422476" y="385799"/>
                    <a:pt x="416786" y="390676"/>
                  </a:cubicBezTo>
                  <a:cubicBezTo>
                    <a:pt x="408658" y="398804"/>
                    <a:pt x="405407" y="396366"/>
                    <a:pt x="401343" y="378484"/>
                  </a:cubicBezTo>
                  <a:cubicBezTo>
                    <a:pt x="398092" y="364667"/>
                    <a:pt x="386712" y="351662"/>
                    <a:pt x="370456" y="343534"/>
                  </a:cubicBezTo>
                  <a:cubicBezTo>
                    <a:pt x="337945" y="327278"/>
                    <a:pt x="324127" y="302081"/>
                    <a:pt x="324127" y="256565"/>
                  </a:cubicBezTo>
                  <a:cubicBezTo>
                    <a:pt x="324127" y="217550"/>
                    <a:pt x="316812" y="212673"/>
                    <a:pt x="249350" y="203733"/>
                  </a:cubicBezTo>
                  <a:cubicBezTo>
                    <a:pt x="213586" y="198856"/>
                    <a:pt x="208710" y="200481"/>
                    <a:pt x="180262" y="226491"/>
                  </a:cubicBezTo>
                  <a:cubicBezTo>
                    <a:pt x="163193" y="241934"/>
                    <a:pt x="143686" y="254939"/>
                    <a:pt x="137183" y="254939"/>
                  </a:cubicBezTo>
                  <a:cubicBezTo>
                    <a:pt x="129868" y="254939"/>
                    <a:pt x="120927" y="258190"/>
                    <a:pt x="116051" y="263067"/>
                  </a:cubicBezTo>
                  <a:cubicBezTo>
                    <a:pt x="111174" y="267944"/>
                    <a:pt x="103859" y="267944"/>
                    <a:pt x="96544" y="263067"/>
                  </a:cubicBezTo>
                  <a:cubicBezTo>
                    <a:pt x="86790" y="256565"/>
                    <a:pt x="87603" y="254939"/>
                    <a:pt x="102233" y="254939"/>
                  </a:cubicBezTo>
                  <a:cubicBezTo>
                    <a:pt x="111987" y="254939"/>
                    <a:pt x="124991" y="249249"/>
                    <a:pt x="132307" y="242747"/>
                  </a:cubicBezTo>
                  <a:cubicBezTo>
                    <a:pt x="138809" y="236245"/>
                    <a:pt x="146124" y="230555"/>
                    <a:pt x="148563" y="230555"/>
                  </a:cubicBezTo>
                  <a:cubicBezTo>
                    <a:pt x="157503" y="230555"/>
                    <a:pt x="184326" y="199669"/>
                    <a:pt x="179449" y="194792"/>
                  </a:cubicBezTo>
                  <a:cubicBezTo>
                    <a:pt x="168070" y="182600"/>
                    <a:pt x="57529" y="190728"/>
                    <a:pt x="26643" y="205358"/>
                  </a:cubicBezTo>
                  <a:cubicBezTo>
                    <a:pt x="-9933" y="223240"/>
                    <a:pt x="-21312" y="219989"/>
                    <a:pt x="7136" y="199669"/>
                  </a:cubicBezTo>
                  <a:cubicBezTo>
                    <a:pt x="34771" y="180974"/>
                    <a:pt x="58342" y="176098"/>
                    <a:pt x="127430" y="174472"/>
                  </a:cubicBezTo>
                  <a:cubicBezTo>
                    <a:pt x="159129" y="174472"/>
                    <a:pt x="185951" y="170408"/>
                    <a:pt x="185951" y="167157"/>
                  </a:cubicBezTo>
                  <a:cubicBezTo>
                    <a:pt x="185951" y="159029"/>
                    <a:pt x="159129" y="133019"/>
                    <a:pt x="151814" y="133019"/>
                  </a:cubicBezTo>
                  <a:cubicBezTo>
                    <a:pt x="149375" y="133019"/>
                    <a:pt x="124179" y="111074"/>
                    <a:pt x="95731" y="84251"/>
                  </a:cubicBezTo>
                  <a:cubicBezTo>
                    <a:pt x="67283" y="57429"/>
                    <a:pt x="38835" y="35483"/>
                    <a:pt x="33958" y="35483"/>
                  </a:cubicBezTo>
                  <a:cubicBezTo>
                    <a:pt x="28268" y="35483"/>
                    <a:pt x="23392" y="29794"/>
                    <a:pt x="23392" y="22479"/>
                  </a:cubicBezTo>
                  <a:cubicBezTo>
                    <a:pt x="23392" y="15976"/>
                    <a:pt x="20141" y="11912"/>
                    <a:pt x="16077" y="14351"/>
                  </a:cubicBezTo>
                  <a:cubicBezTo>
                    <a:pt x="12013" y="17602"/>
                    <a:pt x="10387" y="11912"/>
                    <a:pt x="12825" y="2972"/>
                  </a:cubicBezTo>
                  <a:cubicBezTo>
                    <a:pt x="16889" y="-11659"/>
                    <a:pt x="25830" y="-5156"/>
                    <a:pt x="78662" y="47675"/>
                  </a:cubicBezTo>
                  <a:cubicBezTo>
                    <a:pt x="111987" y="81000"/>
                    <a:pt x="144499" y="108635"/>
                    <a:pt x="150188" y="108635"/>
                  </a:cubicBezTo>
                  <a:cubicBezTo>
                    <a:pt x="156691" y="108635"/>
                    <a:pt x="161567" y="111886"/>
                    <a:pt x="161567" y="115950"/>
                  </a:cubicBezTo>
                  <a:cubicBezTo>
                    <a:pt x="161567" y="120014"/>
                    <a:pt x="167257" y="125704"/>
                    <a:pt x="174572" y="128142"/>
                  </a:cubicBezTo>
                  <a:cubicBezTo>
                    <a:pt x="185139" y="132206"/>
                    <a:pt x="186764" y="128142"/>
                    <a:pt x="182700" y="106197"/>
                  </a:cubicBezTo>
                  <a:lnTo>
                    <a:pt x="177823" y="80187"/>
                  </a:lnTo>
                  <a:lnTo>
                    <a:pt x="187577" y="104571"/>
                  </a:lnTo>
                  <a:cubicBezTo>
                    <a:pt x="197330" y="131394"/>
                    <a:pt x="223340" y="157403"/>
                    <a:pt x="238783" y="157403"/>
                  </a:cubicBezTo>
                  <a:cubicBezTo>
                    <a:pt x="244473" y="157403"/>
                    <a:pt x="259916" y="163093"/>
                    <a:pt x="272108" y="169595"/>
                  </a:cubicBezTo>
                  <a:cubicBezTo>
                    <a:pt x="298930" y="183413"/>
                    <a:pt x="332255" y="185851"/>
                    <a:pt x="332255" y="173659"/>
                  </a:cubicBezTo>
                  <a:cubicBezTo>
                    <a:pt x="332255" y="159842"/>
                    <a:pt x="365580" y="128142"/>
                    <a:pt x="399717" y="109448"/>
                  </a:cubicBezTo>
                  <a:cubicBezTo>
                    <a:pt x="425727" y="94818"/>
                    <a:pt x="431416" y="94005"/>
                    <a:pt x="444421" y="103759"/>
                  </a:cubicBezTo>
                  <a:cubicBezTo>
                    <a:pt x="451736" y="110261"/>
                    <a:pt x="470431" y="125704"/>
                    <a:pt x="485061" y="137083"/>
                  </a:cubicBezTo>
                  <a:cubicBezTo>
                    <a:pt x="498879" y="149275"/>
                    <a:pt x="511070" y="166344"/>
                    <a:pt x="511070" y="176098"/>
                  </a:cubicBezTo>
                  <a:cubicBezTo>
                    <a:pt x="511070" y="185038"/>
                    <a:pt x="515134" y="205358"/>
                    <a:pt x="520824" y="219989"/>
                  </a:cubicBezTo>
                  <a:cubicBezTo>
                    <a:pt x="528139" y="240309"/>
                    <a:pt x="534642" y="246811"/>
                    <a:pt x="547646" y="245185"/>
                  </a:cubicBezTo>
                  <a:cubicBezTo>
                    <a:pt x="561464" y="242747"/>
                    <a:pt x="564715" y="234619"/>
                    <a:pt x="569592" y="186664"/>
                  </a:cubicBezTo>
                  <a:cubicBezTo>
                    <a:pt x="575282" y="128955"/>
                    <a:pt x="592350" y="99695"/>
                    <a:pt x="628926" y="83439"/>
                  </a:cubicBezTo>
                  <a:cubicBezTo>
                    <a:pt x="637867" y="79375"/>
                    <a:pt x="650872" y="72059"/>
                    <a:pt x="658187" y="67183"/>
                  </a:cubicBezTo>
                  <a:cubicBezTo>
                    <a:pt x="667941" y="59867"/>
                    <a:pt x="676068" y="63119"/>
                    <a:pt x="698014" y="83439"/>
                  </a:cubicBezTo>
                  <a:cubicBezTo>
                    <a:pt x="725649" y="108635"/>
                    <a:pt x="746782" y="115950"/>
                    <a:pt x="746782" y="100507"/>
                  </a:cubicBezTo>
                  <a:cubicBezTo>
                    <a:pt x="746782" y="96443"/>
                    <a:pt x="754910" y="84251"/>
                    <a:pt x="763851" y="75311"/>
                  </a:cubicBezTo>
                  <a:cubicBezTo>
                    <a:pt x="778481" y="60680"/>
                    <a:pt x="792299" y="57429"/>
                    <a:pt x="839441" y="56616"/>
                  </a:cubicBezTo>
                  <a:cubicBezTo>
                    <a:pt x="871140" y="55803"/>
                    <a:pt x="890647" y="56616"/>
                    <a:pt x="883332" y="58242"/>
                  </a:cubicBezTo>
                  <a:cubicBezTo>
                    <a:pt x="875204" y="59867"/>
                    <a:pt x="868702" y="64744"/>
                    <a:pt x="868702" y="68808"/>
                  </a:cubicBezTo>
                  <a:cubicBezTo>
                    <a:pt x="868702" y="72872"/>
                    <a:pt x="851633" y="76936"/>
                    <a:pt x="830500" y="76936"/>
                  </a:cubicBezTo>
                  <a:lnTo>
                    <a:pt x="791486" y="78562"/>
                  </a:lnTo>
                  <a:lnTo>
                    <a:pt x="823998" y="84251"/>
                  </a:lnTo>
                  <a:cubicBezTo>
                    <a:pt x="841879" y="87503"/>
                    <a:pt x="848382" y="90754"/>
                    <a:pt x="838628" y="91567"/>
                  </a:cubicBezTo>
                  <a:cubicBezTo>
                    <a:pt x="820747" y="92379"/>
                    <a:pt x="811806" y="108635"/>
                    <a:pt x="828875" y="108635"/>
                  </a:cubicBezTo>
                  <a:cubicBezTo>
                    <a:pt x="833751" y="108635"/>
                    <a:pt x="842692" y="114325"/>
                    <a:pt x="849194" y="120827"/>
                  </a:cubicBezTo>
                  <a:cubicBezTo>
                    <a:pt x="856510" y="127330"/>
                    <a:pt x="876017" y="133019"/>
                    <a:pt x="894711" y="133019"/>
                  </a:cubicBezTo>
                  <a:lnTo>
                    <a:pt x="928036" y="133019"/>
                  </a:lnTo>
                  <a:lnTo>
                    <a:pt x="923159" y="189102"/>
                  </a:lnTo>
                  <a:cubicBezTo>
                    <a:pt x="918282" y="250875"/>
                    <a:pt x="902026" y="276072"/>
                    <a:pt x="861386" y="286638"/>
                  </a:cubicBezTo>
                  <a:cubicBezTo>
                    <a:pt x="820747" y="298017"/>
                    <a:pt x="836190" y="315086"/>
                    <a:pt x="893086" y="322401"/>
                  </a:cubicBezTo>
                  <a:cubicBezTo>
                    <a:pt x="922346" y="325652"/>
                    <a:pt x="957297" y="332155"/>
                    <a:pt x="971114" y="337032"/>
                  </a:cubicBezTo>
                  <a:cubicBezTo>
                    <a:pt x="985745" y="341096"/>
                    <a:pt x="1033700" y="345972"/>
                    <a:pt x="1079216" y="346785"/>
                  </a:cubicBezTo>
                  <a:cubicBezTo>
                    <a:pt x="1134487" y="347598"/>
                    <a:pt x="1161309" y="351662"/>
                    <a:pt x="1161309" y="357351"/>
                  </a:cubicBezTo>
                  <a:cubicBezTo>
                    <a:pt x="1161309" y="370356"/>
                    <a:pt x="1219018" y="380923"/>
                    <a:pt x="1226333" y="368731"/>
                  </a:cubicBezTo>
                  <a:cubicBezTo>
                    <a:pt x="1230397" y="362228"/>
                    <a:pt x="1237712" y="362228"/>
                    <a:pt x="1253155" y="369543"/>
                  </a:cubicBezTo>
                  <a:cubicBezTo>
                    <a:pt x="1265347" y="375233"/>
                    <a:pt x="1272662" y="382548"/>
                    <a:pt x="1270224" y="385799"/>
                  </a:cubicBezTo>
                  <a:cubicBezTo>
                    <a:pt x="1264534" y="396366"/>
                    <a:pt x="1234461" y="394740"/>
                    <a:pt x="1234461" y="384987"/>
                  </a:cubicBezTo>
                  <a:cubicBezTo>
                    <a:pt x="1234461" y="379297"/>
                    <a:pt x="1229584" y="379297"/>
                    <a:pt x="1219830" y="384174"/>
                  </a:cubicBezTo>
                  <a:cubicBezTo>
                    <a:pt x="1211702" y="388238"/>
                    <a:pt x="1154807" y="394740"/>
                    <a:pt x="1093034" y="397991"/>
                  </a:cubicBezTo>
                  <a:cubicBezTo>
                    <a:pt x="1031261" y="401243"/>
                    <a:pt x="976804" y="407745"/>
                    <a:pt x="971114" y="412622"/>
                  </a:cubicBezTo>
                  <a:cubicBezTo>
                    <a:pt x="966237" y="417499"/>
                    <a:pt x="954045" y="425627"/>
                    <a:pt x="945917" y="430503"/>
                  </a:cubicBezTo>
                  <a:cubicBezTo>
                    <a:pt x="932100" y="438631"/>
                    <a:pt x="929661" y="449198"/>
                    <a:pt x="928849" y="503655"/>
                  </a:cubicBezTo>
                  <a:cubicBezTo>
                    <a:pt x="928849" y="597127"/>
                    <a:pt x="926410" y="620698"/>
                    <a:pt x="919095" y="620698"/>
                  </a:cubicBezTo>
                  <a:cubicBezTo>
                    <a:pt x="915031" y="620698"/>
                    <a:pt x="913406" y="601191"/>
                    <a:pt x="915031" y="578433"/>
                  </a:cubicBezTo>
                  <a:cubicBezTo>
                    <a:pt x="917469" y="554861"/>
                    <a:pt x="915031" y="520724"/>
                    <a:pt x="911780" y="502842"/>
                  </a:cubicBezTo>
                  <a:cubicBezTo>
                    <a:pt x="904465" y="472769"/>
                    <a:pt x="902026" y="470330"/>
                    <a:pt x="880081" y="472769"/>
                  </a:cubicBezTo>
                  <a:cubicBezTo>
                    <a:pt x="867076" y="474394"/>
                    <a:pt x="845943" y="480897"/>
                    <a:pt x="832126" y="486586"/>
                  </a:cubicBezTo>
                  <a:cubicBezTo>
                    <a:pt x="819121" y="493089"/>
                    <a:pt x="790673" y="500404"/>
                    <a:pt x="768727" y="503655"/>
                  </a:cubicBezTo>
                  <a:cubicBezTo>
                    <a:pt x="747595" y="506094"/>
                    <a:pt x="728088" y="511783"/>
                    <a:pt x="725649" y="515847"/>
                  </a:cubicBezTo>
                  <a:cubicBezTo>
                    <a:pt x="723211" y="519911"/>
                    <a:pt x="689886" y="523162"/>
                    <a:pt x="651685" y="523162"/>
                  </a:cubicBezTo>
                  <a:cubicBezTo>
                    <a:pt x="575282" y="523162"/>
                    <a:pt x="588286" y="515847"/>
                    <a:pt x="508632" y="603629"/>
                  </a:cubicBezTo>
                  <a:cubicBezTo>
                    <a:pt x="495627" y="617447"/>
                    <a:pt x="482623" y="628826"/>
                    <a:pt x="477746" y="628826"/>
                  </a:cubicBezTo>
                  <a:cubicBezTo>
                    <a:pt x="473682" y="628826"/>
                    <a:pt x="480997" y="619072"/>
                    <a:pt x="493189" y="606880"/>
                  </a:cubicBezTo>
                  <a:close/>
                  <a:moveTo>
                    <a:pt x="793924" y="293953"/>
                  </a:moveTo>
                  <a:cubicBezTo>
                    <a:pt x="789047" y="279323"/>
                    <a:pt x="746782" y="269569"/>
                    <a:pt x="746782" y="283387"/>
                  </a:cubicBezTo>
                  <a:cubicBezTo>
                    <a:pt x="746782" y="295579"/>
                    <a:pt x="758974" y="302081"/>
                    <a:pt x="781732" y="302894"/>
                  </a:cubicBezTo>
                  <a:cubicBezTo>
                    <a:pt x="789860" y="303707"/>
                    <a:pt x="795550" y="299643"/>
                    <a:pt x="793924" y="29395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46630D56-DA29-403C-9C6D-CE75B5FA7693}"/>
                </a:ext>
              </a:extLst>
            </p:cNvPr>
            <p:cNvSpPr/>
            <p:nvPr/>
          </p:nvSpPr>
          <p:spPr>
            <a:xfrm flipV="1">
              <a:off x="6879963" y="1164859"/>
              <a:ext cx="58368" cy="41883"/>
            </a:xfrm>
            <a:custGeom>
              <a:avLst/>
              <a:gdLst>
                <a:gd name="connsiteX0" fmla="*/ 29552 w 58368"/>
                <a:gd name="connsiteY0" fmla="*/ 36163 h 41883"/>
                <a:gd name="connsiteX1" fmla="*/ 3543 w 58368"/>
                <a:gd name="connsiteY1" fmla="*/ 32912 h 41883"/>
                <a:gd name="connsiteX2" fmla="*/ -7024 w 58368"/>
                <a:gd name="connsiteY2" fmla="*/ 23971 h 41883"/>
                <a:gd name="connsiteX3" fmla="*/ 20611 w 58368"/>
                <a:gd name="connsiteY3" fmla="*/ 19907 h 41883"/>
                <a:gd name="connsiteX4" fmla="*/ 31178 w 58368"/>
                <a:gd name="connsiteY4" fmla="*/ 24784 h 41883"/>
                <a:gd name="connsiteX5" fmla="*/ 38493 w 58368"/>
                <a:gd name="connsiteY5" fmla="*/ 6090 h 41883"/>
                <a:gd name="connsiteX6" fmla="*/ 44182 w 58368"/>
                <a:gd name="connsiteY6" fmla="*/ -413 h 41883"/>
                <a:gd name="connsiteX7" fmla="*/ 29552 w 58368"/>
                <a:gd name="connsiteY7" fmla="*/ 36163 h 4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368" h="41883">
                  <a:moveTo>
                    <a:pt x="29552" y="36163"/>
                  </a:moveTo>
                  <a:cubicBezTo>
                    <a:pt x="23862" y="32099"/>
                    <a:pt x="11670" y="31286"/>
                    <a:pt x="3543" y="32912"/>
                  </a:cubicBezTo>
                  <a:cubicBezTo>
                    <a:pt x="-8649" y="36163"/>
                    <a:pt x="-11088" y="33725"/>
                    <a:pt x="-7024" y="23971"/>
                  </a:cubicBezTo>
                  <a:cubicBezTo>
                    <a:pt x="-1334" y="9341"/>
                    <a:pt x="20611" y="6090"/>
                    <a:pt x="20611" y="19907"/>
                  </a:cubicBezTo>
                  <a:cubicBezTo>
                    <a:pt x="20611" y="24784"/>
                    <a:pt x="25488" y="27222"/>
                    <a:pt x="31178" y="24784"/>
                  </a:cubicBezTo>
                  <a:cubicBezTo>
                    <a:pt x="36054" y="23158"/>
                    <a:pt x="39306" y="14218"/>
                    <a:pt x="38493" y="6090"/>
                  </a:cubicBezTo>
                  <a:cubicBezTo>
                    <a:pt x="36054" y="-5290"/>
                    <a:pt x="37680" y="-6915"/>
                    <a:pt x="44182" y="-413"/>
                  </a:cubicBezTo>
                  <a:cubicBezTo>
                    <a:pt x="57187" y="11779"/>
                    <a:pt x="44182" y="45104"/>
                    <a:pt x="29552" y="3616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601DA5DA-2952-47F7-B80A-316CA4616E39}"/>
                </a:ext>
              </a:extLst>
            </p:cNvPr>
            <p:cNvSpPr/>
            <p:nvPr/>
          </p:nvSpPr>
          <p:spPr>
            <a:xfrm flipV="1">
              <a:off x="9603507" y="1159048"/>
              <a:ext cx="382347" cy="174751"/>
            </a:xfrm>
            <a:custGeom>
              <a:avLst/>
              <a:gdLst>
                <a:gd name="connsiteX0" fmla="*/ 173734 w 382347"/>
                <a:gd name="connsiteY0" fmla="*/ 142172 h 174751"/>
                <a:gd name="connsiteX1" fmla="*/ 146911 w 382347"/>
                <a:gd name="connsiteY1" fmla="*/ 108035 h 174751"/>
                <a:gd name="connsiteX2" fmla="*/ 128217 w 382347"/>
                <a:gd name="connsiteY2" fmla="*/ 84464 h 174751"/>
                <a:gd name="connsiteX3" fmla="*/ 54252 w 382347"/>
                <a:gd name="connsiteY3" fmla="*/ 62518 h 174751"/>
                <a:gd name="connsiteX4" fmla="*/ -9959 w 382347"/>
                <a:gd name="connsiteY4" fmla="*/ 49513 h 174751"/>
                <a:gd name="connsiteX5" fmla="*/ -4269 w 382347"/>
                <a:gd name="connsiteY5" fmla="*/ 19440 h 174751"/>
                <a:gd name="connsiteX6" fmla="*/ 8736 w 382347"/>
                <a:gd name="connsiteY6" fmla="*/ -4131 h 174751"/>
                <a:gd name="connsiteX7" fmla="*/ 3859 w 382347"/>
                <a:gd name="connsiteY7" fmla="*/ 18627 h 174751"/>
                <a:gd name="connsiteX8" fmla="*/ -1018 w 382347"/>
                <a:gd name="connsiteY8" fmla="*/ 40572 h 174751"/>
                <a:gd name="connsiteX9" fmla="*/ 46124 w 382347"/>
                <a:gd name="connsiteY9" fmla="*/ 40572 h 174751"/>
                <a:gd name="connsiteX10" fmla="*/ 154226 w 382347"/>
                <a:gd name="connsiteY10" fmla="*/ 56828 h 174751"/>
                <a:gd name="connsiteX11" fmla="*/ 221689 w 382347"/>
                <a:gd name="connsiteY11" fmla="*/ 68208 h 174751"/>
                <a:gd name="connsiteX12" fmla="*/ 228191 w 382347"/>
                <a:gd name="connsiteY12" fmla="*/ 76336 h 174751"/>
                <a:gd name="connsiteX13" fmla="*/ 242821 w 382347"/>
                <a:gd name="connsiteY13" fmla="*/ 89340 h 174751"/>
                <a:gd name="connsiteX14" fmla="*/ 266393 w 382347"/>
                <a:gd name="connsiteY14" fmla="*/ 98281 h 174751"/>
                <a:gd name="connsiteX15" fmla="*/ 323288 w 382347"/>
                <a:gd name="connsiteY15" fmla="*/ 114537 h 174751"/>
                <a:gd name="connsiteX16" fmla="*/ 370431 w 382347"/>
                <a:gd name="connsiteY16" fmla="*/ 121039 h 174751"/>
                <a:gd name="connsiteX17" fmla="*/ 317599 w 382347"/>
                <a:gd name="connsiteY17" fmla="*/ 117788 h 174751"/>
                <a:gd name="connsiteX18" fmla="*/ 240383 w 382347"/>
                <a:gd name="connsiteY18" fmla="*/ 102345 h 174751"/>
                <a:gd name="connsiteX19" fmla="*/ 206246 w 382347"/>
                <a:gd name="connsiteY19" fmla="*/ 89340 h 174751"/>
                <a:gd name="connsiteX20" fmla="*/ 194054 w 382347"/>
                <a:gd name="connsiteY20" fmla="*/ 82025 h 174751"/>
                <a:gd name="connsiteX21" fmla="*/ 159916 w 382347"/>
                <a:gd name="connsiteY21" fmla="*/ 69020 h 174751"/>
                <a:gd name="connsiteX22" fmla="*/ 129030 w 382347"/>
                <a:gd name="connsiteY22" fmla="*/ 62518 h 174751"/>
                <a:gd name="connsiteX23" fmla="*/ 143660 w 382347"/>
                <a:gd name="connsiteY23" fmla="*/ 86089 h 174751"/>
                <a:gd name="connsiteX24" fmla="*/ 189177 w 382347"/>
                <a:gd name="connsiteY24" fmla="*/ 140547 h 174751"/>
                <a:gd name="connsiteX25" fmla="*/ 210310 w 382347"/>
                <a:gd name="connsiteY25" fmla="*/ 170620 h 174751"/>
                <a:gd name="connsiteX26" fmla="*/ 173734 w 382347"/>
                <a:gd name="connsiteY26" fmla="*/ 142172 h 17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2347" h="174751">
                  <a:moveTo>
                    <a:pt x="173734" y="142172"/>
                  </a:moveTo>
                  <a:cubicBezTo>
                    <a:pt x="159103" y="126729"/>
                    <a:pt x="146911" y="111286"/>
                    <a:pt x="146911" y="108035"/>
                  </a:cubicBezTo>
                  <a:cubicBezTo>
                    <a:pt x="146911" y="103971"/>
                    <a:pt x="138783" y="94217"/>
                    <a:pt x="128217" y="84464"/>
                  </a:cubicBezTo>
                  <a:cubicBezTo>
                    <a:pt x="115212" y="72272"/>
                    <a:pt x="94892" y="65769"/>
                    <a:pt x="54252" y="62518"/>
                  </a:cubicBezTo>
                  <a:cubicBezTo>
                    <a:pt x="23366" y="59267"/>
                    <a:pt x="-5895" y="53577"/>
                    <a:pt x="-9959" y="49513"/>
                  </a:cubicBezTo>
                  <a:cubicBezTo>
                    <a:pt x="-14023" y="45449"/>
                    <a:pt x="-11584" y="33257"/>
                    <a:pt x="-4269" y="19440"/>
                  </a:cubicBezTo>
                  <a:lnTo>
                    <a:pt x="8736" y="-4131"/>
                  </a:lnTo>
                  <a:lnTo>
                    <a:pt x="3859" y="18627"/>
                  </a:lnTo>
                  <a:lnTo>
                    <a:pt x="-1018" y="40572"/>
                  </a:lnTo>
                  <a:lnTo>
                    <a:pt x="46124" y="40572"/>
                  </a:lnTo>
                  <a:cubicBezTo>
                    <a:pt x="72947" y="40572"/>
                    <a:pt x="120902" y="47888"/>
                    <a:pt x="154226" y="56828"/>
                  </a:cubicBezTo>
                  <a:cubicBezTo>
                    <a:pt x="187551" y="64956"/>
                    <a:pt x="217625" y="70646"/>
                    <a:pt x="221689" y="68208"/>
                  </a:cubicBezTo>
                  <a:cubicBezTo>
                    <a:pt x="224940" y="65769"/>
                    <a:pt x="228191" y="69833"/>
                    <a:pt x="228191" y="76336"/>
                  </a:cubicBezTo>
                  <a:cubicBezTo>
                    <a:pt x="228191" y="83651"/>
                    <a:pt x="234693" y="89340"/>
                    <a:pt x="242821" y="89340"/>
                  </a:cubicBezTo>
                  <a:cubicBezTo>
                    <a:pt x="250949" y="89340"/>
                    <a:pt x="261516" y="93404"/>
                    <a:pt x="266393" y="98281"/>
                  </a:cubicBezTo>
                  <a:cubicBezTo>
                    <a:pt x="271269" y="103158"/>
                    <a:pt x="297279" y="110473"/>
                    <a:pt x="323288" y="114537"/>
                  </a:cubicBezTo>
                  <a:lnTo>
                    <a:pt x="370431" y="121039"/>
                  </a:lnTo>
                  <a:lnTo>
                    <a:pt x="317599" y="117788"/>
                  </a:lnTo>
                  <a:cubicBezTo>
                    <a:pt x="288338" y="116163"/>
                    <a:pt x="253388" y="108847"/>
                    <a:pt x="240383" y="102345"/>
                  </a:cubicBezTo>
                  <a:cubicBezTo>
                    <a:pt x="226565" y="95030"/>
                    <a:pt x="211935" y="89340"/>
                    <a:pt x="206246" y="89340"/>
                  </a:cubicBezTo>
                  <a:cubicBezTo>
                    <a:pt x="201369" y="89340"/>
                    <a:pt x="195679" y="86089"/>
                    <a:pt x="194054" y="82025"/>
                  </a:cubicBezTo>
                  <a:cubicBezTo>
                    <a:pt x="193241" y="77961"/>
                    <a:pt x="177798" y="71459"/>
                    <a:pt x="159916" y="69020"/>
                  </a:cubicBezTo>
                  <a:lnTo>
                    <a:pt x="129030" y="62518"/>
                  </a:lnTo>
                  <a:lnTo>
                    <a:pt x="143660" y="86089"/>
                  </a:lnTo>
                  <a:cubicBezTo>
                    <a:pt x="151788" y="99094"/>
                    <a:pt x="172108" y="123478"/>
                    <a:pt x="189177" y="140547"/>
                  </a:cubicBezTo>
                  <a:cubicBezTo>
                    <a:pt x="206246" y="156803"/>
                    <a:pt x="215186" y="170620"/>
                    <a:pt x="210310" y="170620"/>
                  </a:cubicBezTo>
                  <a:cubicBezTo>
                    <a:pt x="204620" y="170620"/>
                    <a:pt x="187551" y="157615"/>
                    <a:pt x="173734" y="14217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C8F7793C-B919-4493-AD56-0C777B9E9535}"/>
                </a:ext>
              </a:extLst>
            </p:cNvPr>
            <p:cNvSpPr/>
            <p:nvPr/>
          </p:nvSpPr>
          <p:spPr>
            <a:xfrm flipV="1">
              <a:off x="9542879" y="1171328"/>
              <a:ext cx="21695" cy="27009"/>
            </a:xfrm>
            <a:custGeom>
              <a:avLst/>
              <a:gdLst>
                <a:gd name="connsiteX0" fmla="*/ -11660 w 21695"/>
                <a:gd name="connsiteY0" fmla="*/ 9876 h 27009"/>
                <a:gd name="connsiteX1" fmla="*/ -1906 w 21695"/>
                <a:gd name="connsiteY1" fmla="*/ -3942 h 27009"/>
                <a:gd name="connsiteX2" fmla="*/ 532 w 21695"/>
                <a:gd name="connsiteY2" fmla="*/ 21255 h 27009"/>
                <a:gd name="connsiteX3" fmla="*/ -11660 w 21695"/>
                <a:gd name="connsiteY3" fmla="*/ 9876 h 2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95" h="27009">
                  <a:moveTo>
                    <a:pt x="-11660" y="9876"/>
                  </a:moveTo>
                  <a:cubicBezTo>
                    <a:pt x="-11660" y="122"/>
                    <a:pt x="-7596" y="-5567"/>
                    <a:pt x="-1906" y="-3942"/>
                  </a:cubicBezTo>
                  <a:cubicBezTo>
                    <a:pt x="12724" y="935"/>
                    <a:pt x="14350" y="16378"/>
                    <a:pt x="532" y="21255"/>
                  </a:cubicBezTo>
                  <a:cubicBezTo>
                    <a:pt x="-7596" y="25319"/>
                    <a:pt x="-11660" y="21255"/>
                    <a:pt x="-11660" y="98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C8126C2F-588E-4150-8D87-717D2ECB8458}"/>
                </a:ext>
              </a:extLst>
            </p:cNvPr>
            <p:cNvSpPr/>
            <p:nvPr/>
          </p:nvSpPr>
          <p:spPr>
            <a:xfrm flipV="1">
              <a:off x="9065487" y="1192332"/>
              <a:ext cx="1246013" cy="598775"/>
            </a:xfrm>
            <a:custGeom>
              <a:avLst/>
              <a:gdLst>
                <a:gd name="connsiteX0" fmla="*/ 292463 w 1246013"/>
                <a:gd name="connsiteY0" fmla="*/ 576251 h 598775"/>
                <a:gd name="connsiteX1" fmla="*/ 291650 w 1246013"/>
                <a:gd name="connsiteY1" fmla="*/ 492533 h 598775"/>
                <a:gd name="connsiteX2" fmla="*/ 277832 w 1246013"/>
                <a:gd name="connsiteY2" fmla="*/ 422632 h 598775"/>
                <a:gd name="connsiteX3" fmla="*/ 140469 w 1246013"/>
                <a:gd name="connsiteY3" fmla="*/ 403125 h 598775"/>
                <a:gd name="connsiteX4" fmla="*/ -9898 w 1246013"/>
                <a:gd name="connsiteY4" fmla="*/ 392559 h 598775"/>
                <a:gd name="connsiteX5" fmla="*/ 668 w 1246013"/>
                <a:gd name="connsiteY5" fmla="*/ 386869 h 598775"/>
                <a:gd name="connsiteX6" fmla="*/ 46998 w 1246013"/>
                <a:gd name="connsiteY6" fmla="*/ 384431 h 598775"/>
                <a:gd name="connsiteX7" fmla="*/ 87637 w 1246013"/>
                <a:gd name="connsiteY7" fmla="*/ 378741 h 598775"/>
                <a:gd name="connsiteX8" fmla="*/ 34806 w 1246013"/>
                <a:gd name="connsiteY8" fmla="*/ 377115 h 598775"/>
                <a:gd name="connsiteX9" fmla="*/ 4732 w 1246013"/>
                <a:gd name="connsiteY9" fmla="*/ 363298 h 598775"/>
                <a:gd name="connsiteX10" fmla="*/ 39682 w 1246013"/>
                <a:gd name="connsiteY10" fmla="*/ 355170 h 598775"/>
                <a:gd name="connsiteX11" fmla="*/ 46185 w 1246013"/>
                <a:gd name="connsiteY11" fmla="*/ 350293 h 598775"/>
                <a:gd name="connsiteX12" fmla="*/ 84386 w 1246013"/>
                <a:gd name="connsiteY12" fmla="*/ 345416 h 598775"/>
                <a:gd name="connsiteX13" fmla="*/ 189237 w 1246013"/>
                <a:gd name="connsiteY13" fmla="*/ 343791 h 598775"/>
                <a:gd name="connsiteX14" fmla="*/ 385934 w 1246013"/>
                <a:gd name="connsiteY14" fmla="*/ 314530 h 598775"/>
                <a:gd name="connsiteX15" fmla="*/ 356674 w 1246013"/>
                <a:gd name="connsiteY15" fmla="*/ 278767 h 598775"/>
                <a:gd name="connsiteX16" fmla="*/ 311157 w 1246013"/>
                <a:gd name="connsiteY16" fmla="*/ 240565 h 598775"/>
                <a:gd name="connsiteX17" fmla="*/ 303842 w 1246013"/>
                <a:gd name="connsiteY17" fmla="*/ 228373 h 598775"/>
                <a:gd name="connsiteX18" fmla="*/ 294901 w 1246013"/>
                <a:gd name="connsiteY18" fmla="*/ 193423 h 598775"/>
                <a:gd name="connsiteX19" fmla="*/ 309531 w 1246013"/>
                <a:gd name="connsiteY19" fmla="*/ 124335 h 598775"/>
                <a:gd name="connsiteX20" fmla="*/ 372117 w 1246013"/>
                <a:gd name="connsiteY20" fmla="*/ 94262 h 598775"/>
                <a:gd name="connsiteX21" fmla="*/ 357486 w 1246013"/>
                <a:gd name="connsiteY21" fmla="*/ 83695 h 598775"/>
                <a:gd name="connsiteX22" fmla="*/ 351797 w 1246013"/>
                <a:gd name="connsiteY22" fmla="*/ 75567 h 598775"/>
                <a:gd name="connsiteX23" fmla="*/ 384309 w 1246013"/>
                <a:gd name="connsiteY23" fmla="*/ 66627 h 598775"/>
                <a:gd name="connsiteX24" fmla="*/ 372117 w 1246013"/>
                <a:gd name="connsiteY24" fmla="*/ 59311 h 598775"/>
                <a:gd name="connsiteX25" fmla="*/ 359112 w 1246013"/>
                <a:gd name="connsiteY25" fmla="*/ 51996 h 598775"/>
                <a:gd name="connsiteX26" fmla="*/ 372930 w 1246013"/>
                <a:gd name="connsiteY26" fmla="*/ 38991 h 598775"/>
                <a:gd name="connsiteX27" fmla="*/ 376181 w 1246013"/>
                <a:gd name="connsiteY27" fmla="*/ 26799 h 598775"/>
                <a:gd name="connsiteX28" fmla="*/ 470465 w 1246013"/>
                <a:gd name="connsiteY28" fmla="*/ 85321 h 598775"/>
                <a:gd name="connsiteX29" fmla="*/ 489972 w 1246013"/>
                <a:gd name="connsiteY29" fmla="*/ 91823 h 598775"/>
                <a:gd name="connsiteX30" fmla="*/ 502164 w 1246013"/>
                <a:gd name="connsiteY30" fmla="*/ 83695 h 598775"/>
                <a:gd name="connsiteX31" fmla="*/ 531425 w 1246013"/>
                <a:gd name="connsiteY31" fmla="*/ 66627 h 598775"/>
                <a:gd name="connsiteX32" fmla="*/ 571252 w 1246013"/>
                <a:gd name="connsiteY32" fmla="*/ 66627 h 598775"/>
                <a:gd name="connsiteX33" fmla="*/ 592385 w 1246013"/>
                <a:gd name="connsiteY33" fmla="*/ 78819 h 598775"/>
                <a:gd name="connsiteX34" fmla="*/ 624084 w 1246013"/>
                <a:gd name="connsiteY34" fmla="*/ 94262 h 598775"/>
                <a:gd name="connsiteX35" fmla="*/ 659034 w 1246013"/>
                <a:gd name="connsiteY35" fmla="*/ 225122 h 598775"/>
                <a:gd name="connsiteX36" fmla="*/ 657409 w 1246013"/>
                <a:gd name="connsiteY36" fmla="*/ 254383 h 598775"/>
                <a:gd name="connsiteX37" fmla="*/ 679354 w 1246013"/>
                <a:gd name="connsiteY37" fmla="*/ 247068 h 598775"/>
                <a:gd name="connsiteX38" fmla="*/ 702926 w 1246013"/>
                <a:gd name="connsiteY38" fmla="*/ 197487 h 598775"/>
                <a:gd name="connsiteX39" fmla="*/ 729748 w 1246013"/>
                <a:gd name="connsiteY39" fmla="*/ 132463 h 598775"/>
                <a:gd name="connsiteX40" fmla="*/ 763073 w 1246013"/>
                <a:gd name="connsiteY40" fmla="*/ 108079 h 598775"/>
                <a:gd name="connsiteX41" fmla="*/ 777703 w 1246013"/>
                <a:gd name="connsiteY41" fmla="*/ 95887 h 598775"/>
                <a:gd name="connsiteX42" fmla="*/ 793959 w 1246013"/>
                <a:gd name="connsiteY42" fmla="*/ 83695 h 598775"/>
                <a:gd name="connsiteX43" fmla="*/ 810215 w 1246013"/>
                <a:gd name="connsiteY43" fmla="*/ 95887 h 598775"/>
                <a:gd name="connsiteX44" fmla="*/ 829722 w 1246013"/>
                <a:gd name="connsiteY44" fmla="*/ 108079 h 598775"/>
                <a:gd name="connsiteX45" fmla="*/ 884179 w 1246013"/>
                <a:gd name="connsiteY45" fmla="*/ 163350 h 598775"/>
                <a:gd name="connsiteX46" fmla="*/ 958957 w 1246013"/>
                <a:gd name="connsiteY46" fmla="*/ 164162 h 598775"/>
                <a:gd name="connsiteX47" fmla="*/ 1024794 w 1246013"/>
                <a:gd name="connsiteY47" fmla="*/ 104015 h 598775"/>
                <a:gd name="connsiteX48" fmla="*/ 1034547 w 1246013"/>
                <a:gd name="connsiteY48" fmla="*/ 79631 h 598775"/>
                <a:gd name="connsiteX49" fmla="*/ 1029670 w 1246013"/>
                <a:gd name="connsiteY49" fmla="*/ 105641 h 598775"/>
                <a:gd name="connsiteX50" fmla="*/ 1037798 w 1246013"/>
                <a:gd name="connsiteY50" fmla="*/ 127586 h 598775"/>
                <a:gd name="connsiteX51" fmla="*/ 1050803 w 1246013"/>
                <a:gd name="connsiteY51" fmla="*/ 115394 h 598775"/>
                <a:gd name="connsiteX52" fmla="*/ 1062182 w 1246013"/>
                <a:gd name="connsiteY52" fmla="*/ 108079 h 598775"/>
                <a:gd name="connsiteX53" fmla="*/ 1136960 w 1246013"/>
                <a:gd name="connsiteY53" fmla="*/ 45494 h 598775"/>
                <a:gd name="connsiteX54" fmla="*/ 1195481 w 1246013"/>
                <a:gd name="connsiteY54" fmla="*/ 790 h 598775"/>
                <a:gd name="connsiteX55" fmla="*/ 1197920 w 1246013"/>
                <a:gd name="connsiteY55" fmla="*/ 13795 h 598775"/>
                <a:gd name="connsiteX56" fmla="*/ 1200358 w 1246013"/>
                <a:gd name="connsiteY56" fmla="*/ 21923 h 598775"/>
                <a:gd name="connsiteX57" fmla="*/ 1181664 w 1246013"/>
                <a:gd name="connsiteY57" fmla="*/ 34927 h 598775"/>
                <a:gd name="connsiteX58" fmla="*/ 1117453 w 1246013"/>
                <a:gd name="connsiteY58" fmla="*/ 83695 h 598775"/>
                <a:gd name="connsiteX59" fmla="*/ 1059744 w 1246013"/>
                <a:gd name="connsiteY59" fmla="*/ 132463 h 598775"/>
                <a:gd name="connsiteX60" fmla="*/ 1026419 w 1246013"/>
                <a:gd name="connsiteY60" fmla="*/ 166601 h 598775"/>
                <a:gd name="connsiteX61" fmla="*/ 1110950 w 1246013"/>
                <a:gd name="connsiteY61" fmla="*/ 174729 h 598775"/>
                <a:gd name="connsiteX62" fmla="*/ 1217427 w 1246013"/>
                <a:gd name="connsiteY62" fmla="*/ 195861 h 598775"/>
                <a:gd name="connsiteX63" fmla="*/ 1199545 w 1246013"/>
                <a:gd name="connsiteY63" fmla="*/ 201551 h 598775"/>
                <a:gd name="connsiteX64" fmla="*/ 1031296 w 1246013"/>
                <a:gd name="connsiteY64" fmla="*/ 196674 h 598775"/>
                <a:gd name="connsiteX65" fmla="*/ 1099571 w 1246013"/>
                <a:gd name="connsiteY65" fmla="*/ 254383 h 598775"/>
                <a:gd name="connsiteX66" fmla="*/ 1110137 w 1246013"/>
                <a:gd name="connsiteY66" fmla="*/ 267388 h 598775"/>
                <a:gd name="connsiteX67" fmla="*/ 1100384 w 1246013"/>
                <a:gd name="connsiteY67" fmla="*/ 272264 h 598775"/>
                <a:gd name="connsiteX68" fmla="*/ 1076813 w 1246013"/>
                <a:gd name="connsiteY68" fmla="*/ 259260 h 598775"/>
                <a:gd name="connsiteX69" fmla="*/ 1032109 w 1246013"/>
                <a:gd name="connsiteY69" fmla="*/ 228373 h 598775"/>
                <a:gd name="connsiteX70" fmla="*/ 958144 w 1246013"/>
                <a:gd name="connsiteY70" fmla="*/ 208053 h 598775"/>
                <a:gd name="connsiteX71" fmla="*/ 891495 w 1246013"/>
                <a:gd name="connsiteY71" fmla="*/ 266575 h 598775"/>
                <a:gd name="connsiteX72" fmla="*/ 841101 w 1246013"/>
                <a:gd name="connsiteY72" fmla="*/ 336476 h 598775"/>
                <a:gd name="connsiteX73" fmla="*/ 815092 w 1246013"/>
                <a:gd name="connsiteY73" fmla="*/ 364923 h 598775"/>
                <a:gd name="connsiteX74" fmla="*/ 794772 w 1246013"/>
                <a:gd name="connsiteY74" fmla="*/ 376303 h 598775"/>
                <a:gd name="connsiteX75" fmla="*/ 782580 w 1246013"/>
                <a:gd name="connsiteY75" fmla="*/ 355170 h 598775"/>
                <a:gd name="connsiteX76" fmla="*/ 760634 w 1246013"/>
                <a:gd name="connsiteY76" fmla="*/ 338914 h 598775"/>
                <a:gd name="connsiteX77" fmla="*/ 709428 w 1246013"/>
                <a:gd name="connsiteY77" fmla="*/ 295023 h 598775"/>
                <a:gd name="connsiteX78" fmla="*/ 681793 w 1246013"/>
                <a:gd name="connsiteY78" fmla="*/ 294210 h 598775"/>
                <a:gd name="connsiteX79" fmla="*/ 640340 w 1246013"/>
                <a:gd name="connsiteY79" fmla="*/ 306402 h 598775"/>
                <a:gd name="connsiteX80" fmla="*/ 581819 w 1246013"/>
                <a:gd name="connsiteY80" fmla="*/ 334037 h 598775"/>
                <a:gd name="connsiteX81" fmla="*/ 556622 w 1246013"/>
                <a:gd name="connsiteY81" fmla="*/ 345416 h 598775"/>
                <a:gd name="connsiteX82" fmla="*/ 494849 w 1246013"/>
                <a:gd name="connsiteY82" fmla="*/ 342978 h 598775"/>
                <a:gd name="connsiteX83" fmla="*/ 450145 w 1246013"/>
                <a:gd name="connsiteY83" fmla="*/ 355170 h 598775"/>
                <a:gd name="connsiteX84" fmla="*/ 401377 w 1246013"/>
                <a:gd name="connsiteY84" fmla="*/ 374677 h 598775"/>
                <a:gd name="connsiteX85" fmla="*/ 392437 w 1246013"/>
                <a:gd name="connsiteY85" fmla="*/ 379554 h 598775"/>
                <a:gd name="connsiteX86" fmla="*/ 292463 w 1246013"/>
                <a:gd name="connsiteY86" fmla="*/ 391746 h 598775"/>
                <a:gd name="connsiteX87" fmla="*/ 333102 w 1246013"/>
                <a:gd name="connsiteY87" fmla="*/ 425070 h 598775"/>
                <a:gd name="connsiteX88" fmla="*/ 343669 w 1246013"/>
                <a:gd name="connsiteY88" fmla="*/ 433198 h 598775"/>
                <a:gd name="connsiteX89" fmla="*/ 386747 w 1246013"/>
                <a:gd name="connsiteY89" fmla="*/ 408815 h 598775"/>
                <a:gd name="connsiteX90" fmla="*/ 391624 w 1246013"/>
                <a:gd name="connsiteY90" fmla="*/ 408815 h 598775"/>
                <a:gd name="connsiteX91" fmla="*/ 382683 w 1246013"/>
                <a:gd name="connsiteY91" fmla="*/ 431573 h 598775"/>
                <a:gd name="connsiteX92" fmla="*/ 420885 w 1246013"/>
                <a:gd name="connsiteY92" fmla="*/ 470587 h 598775"/>
                <a:gd name="connsiteX93" fmla="*/ 461525 w 1246013"/>
                <a:gd name="connsiteY93" fmla="*/ 490094 h 598775"/>
                <a:gd name="connsiteX94" fmla="*/ 455835 w 1246013"/>
                <a:gd name="connsiteY94" fmla="*/ 500661 h 598775"/>
                <a:gd name="connsiteX95" fmla="*/ 411131 w 1246013"/>
                <a:gd name="connsiteY95" fmla="*/ 485218 h 598775"/>
                <a:gd name="connsiteX96" fmla="*/ 376181 w 1246013"/>
                <a:gd name="connsiteY96" fmla="*/ 473838 h 598775"/>
                <a:gd name="connsiteX97" fmla="*/ 344482 w 1246013"/>
                <a:gd name="connsiteY97" fmla="*/ 461646 h 598775"/>
                <a:gd name="connsiteX98" fmla="*/ 315221 w 1246013"/>
                <a:gd name="connsiteY98" fmla="*/ 468149 h 598775"/>
                <a:gd name="connsiteX99" fmla="*/ 303842 w 1246013"/>
                <a:gd name="connsiteY99" fmla="*/ 546990 h 598775"/>
                <a:gd name="connsiteX100" fmla="*/ 292463 w 1246013"/>
                <a:gd name="connsiteY100" fmla="*/ 576251 h 598775"/>
                <a:gd name="connsiteX101" fmla="*/ 472091 w 1246013"/>
                <a:gd name="connsiteY101" fmla="*/ 296648 h 598775"/>
                <a:gd name="connsiteX102" fmla="*/ 466401 w 1246013"/>
                <a:gd name="connsiteY102" fmla="*/ 262511 h 598775"/>
                <a:gd name="connsiteX103" fmla="*/ 416821 w 1246013"/>
                <a:gd name="connsiteY103" fmla="*/ 293397 h 598775"/>
                <a:gd name="connsiteX104" fmla="*/ 472091 w 1246013"/>
                <a:gd name="connsiteY104" fmla="*/ 296648 h 59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246013" h="598775">
                  <a:moveTo>
                    <a:pt x="292463" y="576251"/>
                  </a:moveTo>
                  <a:cubicBezTo>
                    <a:pt x="288399" y="559182"/>
                    <a:pt x="288399" y="521793"/>
                    <a:pt x="291650" y="492533"/>
                  </a:cubicBezTo>
                  <a:cubicBezTo>
                    <a:pt x="296527" y="444578"/>
                    <a:pt x="295714" y="438888"/>
                    <a:pt x="277832" y="422632"/>
                  </a:cubicBezTo>
                  <a:cubicBezTo>
                    <a:pt x="259951" y="406376"/>
                    <a:pt x="250197" y="404751"/>
                    <a:pt x="140469" y="403125"/>
                  </a:cubicBezTo>
                  <a:cubicBezTo>
                    <a:pt x="-18839" y="401499"/>
                    <a:pt x="-15588" y="401499"/>
                    <a:pt x="-9898" y="392559"/>
                  </a:cubicBezTo>
                  <a:cubicBezTo>
                    <a:pt x="-6647" y="387682"/>
                    <a:pt x="-2583" y="385243"/>
                    <a:pt x="668" y="386869"/>
                  </a:cubicBezTo>
                  <a:cubicBezTo>
                    <a:pt x="3919" y="388495"/>
                    <a:pt x="25052" y="387682"/>
                    <a:pt x="46998" y="384431"/>
                  </a:cubicBezTo>
                  <a:lnTo>
                    <a:pt x="87637" y="378741"/>
                  </a:lnTo>
                  <a:lnTo>
                    <a:pt x="34806" y="377115"/>
                  </a:lnTo>
                  <a:cubicBezTo>
                    <a:pt x="-17213" y="375490"/>
                    <a:pt x="-18026" y="375490"/>
                    <a:pt x="4732" y="363298"/>
                  </a:cubicBezTo>
                  <a:cubicBezTo>
                    <a:pt x="17737" y="355983"/>
                    <a:pt x="33180" y="352731"/>
                    <a:pt x="39682" y="355170"/>
                  </a:cubicBezTo>
                  <a:cubicBezTo>
                    <a:pt x="47810" y="358421"/>
                    <a:pt x="49436" y="356795"/>
                    <a:pt x="46185" y="350293"/>
                  </a:cubicBezTo>
                  <a:cubicBezTo>
                    <a:pt x="42121" y="343791"/>
                    <a:pt x="52687" y="342165"/>
                    <a:pt x="84386" y="345416"/>
                  </a:cubicBezTo>
                  <a:cubicBezTo>
                    <a:pt x="108770" y="347855"/>
                    <a:pt x="155912" y="347042"/>
                    <a:pt x="189237" y="343791"/>
                  </a:cubicBezTo>
                  <a:cubicBezTo>
                    <a:pt x="276207" y="334037"/>
                    <a:pt x="377806" y="319407"/>
                    <a:pt x="385934" y="314530"/>
                  </a:cubicBezTo>
                  <a:cubicBezTo>
                    <a:pt x="398126" y="306402"/>
                    <a:pt x="375368" y="278767"/>
                    <a:pt x="356674" y="278767"/>
                  </a:cubicBezTo>
                  <a:cubicBezTo>
                    <a:pt x="337979" y="278767"/>
                    <a:pt x="311157" y="256009"/>
                    <a:pt x="311157" y="240565"/>
                  </a:cubicBezTo>
                  <a:cubicBezTo>
                    <a:pt x="311157" y="235689"/>
                    <a:pt x="307906" y="229999"/>
                    <a:pt x="303842" y="228373"/>
                  </a:cubicBezTo>
                  <a:cubicBezTo>
                    <a:pt x="299778" y="227561"/>
                    <a:pt x="295714" y="211305"/>
                    <a:pt x="294901" y="193423"/>
                  </a:cubicBezTo>
                  <a:cubicBezTo>
                    <a:pt x="292463" y="134089"/>
                    <a:pt x="294088" y="124335"/>
                    <a:pt x="309531" y="124335"/>
                  </a:cubicBezTo>
                  <a:cubicBezTo>
                    <a:pt x="329851" y="124335"/>
                    <a:pt x="367240" y="106454"/>
                    <a:pt x="372117" y="94262"/>
                  </a:cubicBezTo>
                  <a:cubicBezTo>
                    <a:pt x="373742" y="87759"/>
                    <a:pt x="368866" y="83695"/>
                    <a:pt x="357486" y="83695"/>
                  </a:cubicBezTo>
                  <a:cubicBezTo>
                    <a:pt x="342856" y="83695"/>
                    <a:pt x="342043" y="82070"/>
                    <a:pt x="351797" y="75567"/>
                  </a:cubicBezTo>
                  <a:cubicBezTo>
                    <a:pt x="358299" y="71503"/>
                    <a:pt x="372930" y="67439"/>
                    <a:pt x="384309" y="66627"/>
                  </a:cubicBezTo>
                  <a:cubicBezTo>
                    <a:pt x="398126" y="65814"/>
                    <a:pt x="394062" y="63375"/>
                    <a:pt x="372117" y="59311"/>
                  </a:cubicBezTo>
                  <a:cubicBezTo>
                    <a:pt x="352610" y="56060"/>
                    <a:pt x="347733" y="52809"/>
                    <a:pt x="359112" y="51996"/>
                  </a:cubicBezTo>
                  <a:cubicBezTo>
                    <a:pt x="372117" y="51183"/>
                    <a:pt x="376181" y="47932"/>
                    <a:pt x="372930" y="38991"/>
                  </a:cubicBezTo>
                  <a:cubicBezTo>
                    <a:pt x="370491" y="32489"/>
                    <a:pt x="372117" y="26799"/>
                    <a:pt x="376181" y="26799"/>
                  </a:cubicBezTo>
                  <a:cubicBezTo>
                    <a:pt x="394062" y="26799"/>
                    <a:pt x="465589" y="71503"/>
                    <a:pt x="470465" y="85321"/>
                  </a:cubicBezTo>
                  <a:cubicBezTo>
                    <a:pt x="475342" y="100764"/>
                    <a:pt x="489972" y="105641"/>
                    <a:pt x="489972" y="91823"/>
                  </a:cubicBezTo>
                  <a:cubicBezTo>
                    <a:pt x="489972" y="87759"/>
                    <a:pt x="495662" y="83695"/>
                    <a:pt x="502164" y="83695"/>
                  </a:cubicBezTo>
                  <a:cubicBezTo>
                    <a:pt x="508667" y="83695"/>
                    <a:pt x="521672" y="76380"/>
                    <a:pt x="531425" y="66627"/>
                  </a:cubicBezTo>
                  <a:cubicBezTo>
                    <a:pt x="547681" y="50371"/>
                    <a:pt x="571252" y="50371"/>
                    <a:pt x="571252" y="66627"/>
                  </a:cubicBezTo>
                  <a:cubicBezTo>
                    <a:pt x="571252" y="70691"/>
                    <a:pt x="581006" y="76380"/>
                    <a:pt x="592385" y="78819"/>
                  </a:cubicBezTo>
                  <a:cubicBezTo>
                    <a:pt x="604577" y="82070"/>
                    <a:pt x="618395" y="88572"/>
                    <a:pt x="624084" y="94262"/>
                  </a:cubicBezTo>
                  <a:cubicBezTo>
                    <a:pt x="640340" y="110518"/>
                    <a:pt x="663098" y="194236"/>
                    <a:pt x="659034" y="225122"/>
                  </a:cubicBezTo>
                  <a:cubicBezTo>
                    <a:pt x="657409" y="241378"/>
                    <a:pt x="656596" y="254383"/>
                    <a:pt x="657409" y="254383"/>
                  </a:cubicBezTo>
                  <a:cubicBezTo>
                    <a:pt x="659034" y="254383"/>
                    <a:pt x="668788" y="251132"/>
                    <a:pt x="679354" y="247068"/>
                  </a:cubicBezTo>
                  <a:cubicBezTo>
                    <a:pt x="695610" y="240565"/>
                    <a:pt x="699674" y="232437"/>
                    <a:pt x="702926" y="197487"/>
                  </a:cubicBezTo>
                  <a:cubicBezTo>
                    <a:pt x="706177" y="166601"/>
                    <a:pt x="712679" y="150345"/>
                    <a:pt x="729748" y="132463"/>
                  </a:cubicBezTo>
                  <a:cubicBezTo>
                    <a:pt x="742753" y="118646"/>
                    <a:pt x="757383" y="108079"/>
                    <a:pt x="763073" y="108079"/>
                  </a:cubicBezTo>
                  <a:cubicBezTo>
                    <a:pt x="767949" y="108079"/>
                    <a:pt x="774452" y="102390"/>
                    <a:pt x="777703" y="95887"/>
                  </a:cubicBezTo>
                  <a:cubicBezTo>
                    <a:pt x="780141" y="89385"/>
                    <a:pt x="787457" y="83695"/>
                    <a:pt x="793959" y="83695"/>
                  </a:cubicBezTo>
                  <a:cubicBezTo>
                    <a:pt x="799649" y="83695"/>
                    <a:pt x="806964" y="89385"/>
                    <a:pt x="810215" y="95887"/>
                  </a:cubicBezTo>
                  <a:cubicBezTo>
                    <a:pt x="812653" y="102390"/>
                    <a:pt x="821594" y="108079"/>
                    <a:pt x="829722" y="108079"/>
                  </a:cubicBezTo>
                  <a:cubicBezTo>
                    <a:pt x="847604" y="108079"/>
                    <a:pt x="876052" y="137340"/>
                    <a:pt x="884179" y="163350"/>
                  </a:cubicBezTo>
                  <a:cubicBezTo>
                    <a:pt x="890682" y="186108"/>
                    <a:pt x="910189" y="186108"/>
                    <a:pt x="958957" y="164162"/>
                  </a:cubicBezTo>
                  <a:cubicBezTo>
                    <a:pt x="1003661" y="143842"/>
                    <a:pt x="1012602" y="135714"/>
                    <a:pt x="1024794" y="104015"/>
                  </a:cubicBezTo>
                  <a:lnTo>
                    <a:pt x="1034547" y="79631"/>
                  </a:lnTo>
                  <a:lnTo>
                    <a:pt x="1029670" y="105641"/>
                  </a:lnTo>
                  <a:cubicBezTo>
                    <a:pt x="1025606" y="127586"/>
                    <a:pt x="1027232" y="131650"/>
                    <a:pt x="1037798" y="127586"/>
                  </a:cubicBezTo>
                  <a:cubicBezTo>
                    <a:pt x="1045113" y="125148"/>
                    <a:pt x="1050803" y="119458"/>
                    <a:pt x="1050803" y="115394"/>
                  </a:cubicBezTo>
                  <a:cubicBezTo>
                    <a:pt x="1050803" y="111330"/>
                    <a:pt x="1055680" y="108079"/>
                    <a:pt x="1062182" y="108079"/>
                  </a:cubicBezTo>
                  <a:cubicBezTo>
                    <a:pt x="1068685" y="108079"/>
                    <a:pt x="1102009" y="79631"/>
                    <a:pt x="1136960" y="45494"/>
                  </a:cubicBezTo>
                  <a:cubicBezTo>
                    <a:pt x="1180038" y="2416"/>
                    <a:pt x="1198732" y="-12215"/>
                    <a:pt x="1195481" y="790"/>
                  </a:cubicBezTo>
                  <a:cubicBezTo>
                    <a:pt x="1192230" y="10544"/>
                    <a:pt x="1193856" y="17046"/>
                    <a:pt x="1197920" y="13795"/>
                  </a:cubicBezTo>
                  <a:cubicBezTo>
                    <a:pt x="1201984" y="11356"/>
                    <a:pt x="1202796" y="15420"/>
                    <a:pt x="1200358" y="21923"/>
                  </a:cubicBezTo>
                  <a:cubicBezTo>
                    <a:pt x="1197920" y="29238"/>
                    <a:pt x="1188979" y="34927"/>
                    <a:pt x="1181664" y="34927"/>
                  </a:cubicBezTo>
                  <a:cubicBezTo>
                    <a:pt x="1174348" y="34927"/>
                    <a:pt x="1145900" y="56873"/>
                    <a:pt x="1117453" y="83695"/>
                  </a:cubicBezTo>
                  <a:cubicBezTo>
                    <a:pt x="1089005" y="110518"/>
                    <a:pt x="1062995" y="132463"/>
                    <a:pt x="1059744" y="132463"/>
                  </a:cubicBezTo>
                  <a:cubicBezTo>
                    <a:pt x="1052429" y="132463"/>
                    <a:pt x="1026419" y="159286"/>
                    <a:pt x="1026419" y="166601"/>
                  </a:cubicBezTo>
                  <a:cubicBezTo>
                    <a:pt x="1026419" y="169039"/>
                    <a:pt x="1064621" y="172290"/>
                    <a:pt x="1110950" y="174729"/>
                  </a:cubicBezTo>
                  <a:cubicBezTo>
                    <a:pt x="1181664" y="177980"/>
                    <a:pt x="1198732" y="181231"/>
                    <a:pt x="1217427" y="195861"/>
                  </a:cubicBezTo>
                  <a:cubicBezTo>
                    <a:pt x="1244249" y="216994"/>
                    <a:pt x="1239372" y="217807"/>
                    <a:pt x="1199545" y="201551"/>
                  </a:cubicBezTo>
                  <a:cubicBezTo>
                    <a:pt x="1167846" y="187733"/>
                    <a:pt x="1038611" y="184482"/>
                    <a:pt x="1031296" y="196674"/>
                  </a:cubicBezTo>
                  <a:cubicBezTo>
                    <a:pt x="1024794" y="207241"/>
                    <a:pt x="1080877" y="254383"/>
                    <a:pt x="1099571" y="254383"/>
                  </a:cubicBezTo>
                  <a:cubicBezTo>
                    <a:pt x="1110950" y="254383"/>
                    <a:pt x="1114201" y="258447"/>
                    <a:pt x="1110137" y="267388"/>
                  </a:cubicBezTo>
                  <a:cubicBezTo>
                    <a:pt x="1107699" y="274703"/>
                    <a:pt x="1102822" y="276328"/>
                    <a:pt x="1100384" y="272264"/>
                  </a:cubicBezTo>
                  <a:cubicBezTo>
                    <a:pt x="1097945" y="268200"/>
                    <a:pt x="1087379" y="262511"/>
                    <a:pt x="1076813" y="259260"/>
                  </a:cubicBezTo>
                  <a:cubicBezTo>
                    <a:pt x="1067059" y="256009"/>
                    <a:pt x="1046739" y="242191"/>
                    <a:pt x="1032109" y="228373"/>
                  </a:cubicBezTo>
                  <a:cubicBezTo>
                    <a:pt x="1007725" y="205615"/>
                    <a:pt x="1002848" y="204802"/>
                    <a:pt x="958144" y="208053"/>
                  </a:cubicBezTo>
                  <a:cubicBezTo>
                    <a:pt x="905312" y="212930"/>
                    <a:pt x="899623" y="217807"/>
                    <a:pt x="891495" y="266575"/>
                  </a:cubicBezTo>
                  <a:cubicBezTo>
                    <a:pt x="885805" y="302338"/>
                    <a:pt x="869549" y="325909"/>
                    <a:pt x="841101" y="336476"/>
                  </a:cubicBezTo>
                  <a:cubicBezTo>
                    <a:pt x="831348" y="340540"/>
                    <a:pt x="819156" y="352731"/>
                    <a:pt x="815092" y="364923"/>
                  </a:cubicBezTo>
                  <a:cubicBezTo>
                    <a:pt x="807776" y="382805"/>
                    <a:pt x="804525" y="384431"/>
                    <a:pt x="794772" y="376303"/>
                  </a:cubicBezTo>
                  <a:cubicBezTo>
                    <a:pt x="788269" y="370613"/>
                    <a:pt x="782580" y="360859"/>
                    <a:pt x="782580" y="355170"/>
                  </a:cubicBezTo>
                  <a:cubicBezTo>
                    <a:pt x="782580" y="348667"/>
                    <a:pt x="772826" y="341352"/>
                    <a:pt x="760634" y="338914"/>
                  </a:cubicBezTo>
                  <a:cubicBezTo>
                    <a:pt x="737063" y="333224"/>
                    <a:pt x="709428" y="309653"/>
                    <a:pt x="709428" y="295023"/>
                  </a:cubicBezTo>
                  <a:cubicBezTo>
                    <a:pt x="709428" y="285269"/>
                    <a:pt x="687482" y="284456"/>
                    <a:pt x="681793" y="294210"/>
                  </a:cubicBezTo>
                  <a:cubicBezTo>
                    <a:pt x="679354" y="298274"/>
                    <a:pt x="660660" y="303964"/>
                    <a:pt x="640340" y="306402"/>
                  </a:cubicBezTo>
                  <a:cubicBezTo>
                    <a:pt x="616769" y="310466"/>
                    <a:pt x="595636" y="320220"/>
                    <a:pt x="581819" y="334037"/>
                  </a:cubicBezTo>
                  <a:cubicBezTo>
                    <a:pt x="568001" y="347855"/>
                    <a:pt x="559060" y="351919"/>
                    <a:pt x="556622" y="345416"/>
                  </a:cubicBezTo>
                  <a:cubicBezTo>
                    <a:pt x="553371" y="334037"/>
                    <a:pt x="501352" y="331599"/>
                    <a:pt x="494849" y="342978"/>
                  </a:cubicBezTo>
                  <a:cubicBezTo>
                    <a:pt x="492411" y="346229"/>
                    <a:pt x="472091" y="351919"/>
                    <a:pt x="450145" y="355170"/>
                  </a:cubicBezTo>
                  <a:cubicBezTo>
                    <a:pt x="424136" y="358421"/>
                    <a:pt x="406254" y="365736"/>
                    <a:pt x="401377" y="374677"/>
                  </a:cubicBezTo>
                  <a:cubicBezTo>
                    <a:pt x="396501" y="381992"/>
                    <a:pt x="392437" y="384431"/>
                    <a:pt x="392437" y="379554"/>
                  </a:cubicBezTo>
                  <a:cubicBezTo>
                    <a:pt x="392437" y="369800"/>
                    <a:pt x="303842" y="380367"/>
                    <a:pt x="292463" y="391746"/>
                  </a:cubicBezTo>
                  <a:cubicBezTo>
                    <a:pt x="285147" y="399061"/>
                    <a:pt x="316846" y="425070"/>
                    <a:pt x="333102" y="425070"/>
                  </a:cubicBezTo>
                  <a:cubicBezTo>
                    <a:pt x="338792" y="425070"/>
                    <a:pt x="343669" y="429134"/>
                    <a:pt x="343669" y="433198"/>
                  </a:cubicBezTo>
                  <a:cubicBezTo>
                    <a:pt x="343669" y="453518"/>
                    <a:pt x="376181" y="434824"/>
                    <a:pt x="386747" y="408815"/>
                  </a:cubicBezTo>
                  <a:cubicBezTo>
                    <a:pt x="390811" y="398248"/>
                    <a:pt x="391624" y="398248"/>
                    <a:pt x="391624" y="408815"/>
                  </a:cubicBezTo>
                  <a:cubicBezTo>
                    <a:pt x="392437" y="416130"/>
                    <a:pt x="388373" y="425883"/>
                    <a:pt x="382683" y="431573"/>
                  </a:cubicBezTo>
                  <a:cubicBezTo>
                    <a:pt x="368866" y="445390"/>
                    <a:pt x="387560" y="464085"/>
                    <a:pt x="420885" y="470587"/>
                  </a:cubicBezTo>
                  <a:cubicBezTo>
                    <a:pt x="436328" y="473026"/>
                    <a:pt x="454209" y="481966"/>
                    <a:pt x="461525" y="490094"/>
                  </a:cubicBezTo>
                  <a:cubicBezTo>
                    <a:pt x="474529" y="504725"/>
                    <a:pt x="474529" y="504725"/>
                    <a:pt x="455835" y="500661"/>
                  </a:cubicBezTo>
                  <a:cubicBezTo>
                    <a:pt x="446081" y="498222"/>
                    <a:pt x="425761" y="491720"/>
                    <a:pt x="411131" y="485218"/>
                  </a:cubicBezTo>
                  <a:cubicBezTo>
                    <a:pt x="397313" y="478715"/>
                    <a:pt x="381870" y="473838"/>
                    <a:pt x="376181" y="473838"/>
                  </a:cubicBezTo>
                  <a:cubicBezTo>
                    <a:pt x="371304" y="473838"/>
                    <a:pt x="356674" y="468149"/>
                    <a:pt x="344482" y="461646"/>
                  </a:cubicBezTo>
                  <a:cubicBezTo>
                    <a:pt x="322536" y="450267"/>
                    <a:pt x="320910" y="451080"/>
                    <a:pt x="315221" y="468149"/>
                  </a:cubicBezTo>
                  <a:cubicBezTo>
                    <a:pt x="311970" y="477902"/>
                    <a:pt x="306280" y="513665"/>
                    <a:pt x="303842" y="546990"/>
                  </a:cubicBezTo>
                  <a:cubicBezTo>
                    <a:pt x="298965" y="603886"/>
                    <a:pt x="298152" y="605512"/>
                    <a:pt x="292463" y="576251"/>
                  </a:cubicBezTo>
                  <a:close/>
                  <a:moveTo>
                    <a:pt x="472091" y="296648"/>
                  </a:moveTo>
                  <a:cubicBezTo>
                    <a:pt x="481844" y="290146"/>
                    <a:pt x="477780" y="262511"/>
                    <a:pt x="466401" y="262511"/>
                  </a:cubicBezTo>
                  <a:cubicBezTo>
                    <a:pt x="451771" y="262511"/>
                    <a:pt x="416821" y="283644"/>
                    <a:pt x="416821" y="293397"/>
                  </a:cubicBezTo>
                  <a:cubicBezTo>
                    <a:pt x="416821" y="303964"/>
                    <a:pt x="455835" y="306402"/>
                    <a:pt x="472091" y="29664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7200FF0C-DB3A-43B2-8872-544BC40D4D83}"/>
                </a:ext>
              </a:extLst>
            </p:cNvPr>
            <p:cNvSpPr/>
            <p:nvPr/>
          </p:nvSpPr>
          <p:spPr>
            <a:xfrm flipV="1">
              <a:off x="9563084" y="1191560"/>
              <a:ext cx="33772" cy="24383"/>
            </a:xfrm>
            <a:custGeom>
              <a:avLst/>
              <a:gdLst>
                <a:gd name="connsiteX0" fmla="*/ -10760 w 33772"/>
                <a:gd name="connsiteY0" fmla="*/ 8001 h 24383"/>
                <a:gd name="connsiteX1" fmla="*/ -4258 w 33772"/>
                <a:gd name="connsiteY1" fmla="*/ -4191 h 24383"/>
                <a:gd name="connsiteX2" fmla="*/ 16875 w 33772"/>
                <a:gd name="connsiteY2" fmla="*/ 8001 h 24383"/>
                <a:gd name="connsiteX3" fmla="*/ 10373 w 33772"/>
                <a:gd name="connsiteY3" fmla="*/ 20193 h 24383"/>
                <a:gd name="connsiteX4" fmla="*/ -10760 w 33772"/>
                <a:gd name="connsiteY4" fmla="*/ 8001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72" h="24383">
                  <a:moveTo>
                    <a:pt x="-10760" y="8001"/>
                  </a:moveTo>
                  <a:cubicBezTo>
                    <a:pt x="-13198" y="686"/>
                    <a:pt x="-10760" y="-4191"/>
                    <a:pt x="-4258" y="-4191"/>
                  </a:cubicBezTo>
                  <a:cubicBezTo>
                    <a:pt x="1432" y="-4191"/>
                    <a:pt x="11186" y="1499"/>
                    <a:pt x="16875" y="8001"/>
                  </a:cubicBezTo>
                  <a:cubicBezTo>
                    <a:pt x="25003" y="17755"/>
                    <a:pt x="24190" y="20193"/>
                    <a:pt x="10373" y="20193"/>
                  </a:cubicBezTo>
                  <a:cubicBezTo>
                    <a:pt x="1432" y="20193"/>
                    <a:pt x="-7509" y="14503"/>
                    <a:pt x="-10760" y="800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BC549841-5E5C-4AD3-89C7-096126FBF76A}"/>
                </a:ext>
              </a:extLst>
            </p:cNvPr>
            <p:cNvSpPr/>
            <p:nvPr/>
          </p:nvSpPr>
          <p:spPr>
            <a:xfrm flipV="1">
              <a:off x="6889109" y="1200734"/>
              <a:ext cx="23926" cy="18404"/>
            </a:xfrm>
            <a:custGeom>
              <a:avLst/>
              <a:gdLst>
                <a:gd name="connsiteX0" fmla="*/ -3157 w 23926"/>
                <a:gd name="connsiteY0" fmla="*/ 7954 h 18404"/>
                <a:gd name="connsiteX1" fmla="*/ 1720 w 23926"/>
                <a:gd name="connsiteY1" fmla="*/ -2612 h 18404"/>
                <a:gd name="connsiteX2" fmla="*/ 13912 w 23926"/>
                <a:gd name="connsiteY2" fmla="*/ 3890 h 18404"/>
                <a:gd name="connsiteX3" fmla="*/ -3157 w 23926"/>
                <a:gd name="connsiteY3" fmla="*/ 7954 h 1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26" h="18404">
                  <a:moveTo>
                    <a:pt x="-3157" y="7954"/>
                  </a:moveTo>
                  <a:cubicBezTo>
                    <a:pt x="-12098" y="3077"/>
                    <a:pt x="-10472" y="639"/>
                    <a:pt x="1720" y="-2612"/>
                  </a:cubicBezTo>
                  <a:cubicBezTo>
                    <a:pt x="13912" y="-5864"/>
                    <a:pt x="17163" y="-4238"/>
                    <a:pt x="13912" y="3890"/>
                  </a:cubicBezTo>
                  <a:cubicBezTo>
                    <a:pt x="9035" y="16895"/>
                    <a:pt x="10660" y="16895"/>
                    <a:pt x="-3157" y="795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1904B330-34FC-4E06-9B0C-088C47A9AE1E}"/>
                </a:ext>
              </a:extLst>
            </p:cNvPr>
            <p:cNvSpPr/>
            <p:nvPr/>
          </p:nvSpPr>
          <p:spPr>
            <a:xfrm flipV="1">
              <a:off x="6563860" y="1209441"/>
              <a:ext cx="24902" cy="5283"/>
            </a:xfrm>
            <a:custGeom>
              <a:avLst/>
              <a:gdLst>
                <a:gd name="connsiteX0" fmla="*/ -5932 w 24902"/>
                <a:gd name="connsiteY0" fmla="*/ -2960 h 5283"/>
                <a:gd name="connsiteX1" fmla="*/ 14388 w 24902"/>
                <a:gd name="connsiteY1" fmla="*/ -2960 h 5283"/>
                <a:gd name="connsiteX2" fmla="*/ 3822 w 24902"/>
                <a:gd name="connsiteY2" fmla="*/ 1104 h 5283"/>
                <a:gd name="connsiteX3" fmla="*/ -5932 w 24902"/>
                <a:gd name="connsiteY3" fmla="*/ -2960 h 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02" h="5283">
                  <a:moveTo>
                    <a:pt x="-5932" y="-2960"/>
                  </a:moveTo>
                  <a:cubicBezTo>
                    <a:pt x="-1055" y="-4586"/>
                    <a:pt x="8699" y="-4586"/>
                    <a:pt x="14388" y="-2960"/>
                  </a:cubicBezTo>
                  <a:cubicBezTo>
                    <a:pt x="19265" y="-522"/>
                    <a:pt x="15201" y="1104"/>
                    <a:pt x="3822" y="1104"/>
                  </a:cubicBezTo>
                  <a:cubicBezTo>
                    <a:pt x="-7557" y="1104"/>
                    <a:pt x="-11621" y="-522"/>
                    <a:pt x="-5932" y="-296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F547AA0B-6C0B-4441-8E09-4FF02E70F22B}"/>
                </a:ext>
              </a:extLst>
            </p:cNvPr>
            <p:cNvSpPr/>
            <p:nvPr/>
          </p:nvSpPr>
          <p:spPr>
            <a:xfrm flipV="1">
              <a:off x="9520720" y="1207816"/>
              <a:ext cx="52297" cy="32934"/>
            </a:xfrm>
            <a:custGeom>
              <a:avLst/>
              <a:gdLst>
                <a:gd name="connsiteX0" fmla="*/ -1685 w 52297"/>
                <a:gd name="connsiteY0" fmla="*/ 12516 h 32934"/>
                <a:gd name="connsiteX1" fmla="*/ 38955 w 52297"/>
                <a:gd name="connsiteY1" fmla="*/ 5201 h 32934"/>
                <a:gd name="connsiteX2" fmla="*/ 21886 w 52297"/>
                <a:gd name="connsiteY2" fmla="*/ 9265 h 32934"/>
                <a:gd name="connsiteX3" fmla="*/ 10507 w 52297"/>
                <a:gd name="connsiteY3" fmla="*/ 16580 h 32934"/>
                <a:gd name="connsiteX4" fmla="*/ -3311 w 52297"/>
                <a:gd name="connsiteY4" fmla="*/ 28772 h 32934"/>
                <a:gd name="connsiteX5" fmla="*/ -1685 w 52297"/>
                <a:gd name="connsiteY5" fmla="*/ 12516 h 32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297" h="32934">
                  <a:moveTo>
                    <a:pt x="-1685" y="12516"/>
                  </a:moveTo>
                  <a:cubicBezTo>
                    <a:pt x="13758" y="-4552"/>
                    <a:pt x="48708" y="-11055"/>
                    <a:pt x="38955" y="5201"/>
                  </a:cubicBezTo>
                  <a:cubicBezTo>
                    <a:pt x="35703" y="10078"/>
                    <a:pt x="28388" y="11703"/>
                    <a:pt x="21886" y="9265"/>
                  </a:cubicBezTo>
                  <a:cubicBezTo>
                    <a:pt x="15383" y="6827"/>
                    <a:pt x="10507" y="10078"/>
                    <a:pt x="10507" y="16580"/>
                  </a:cubicBezTo>
                  <a:cubicBezTo>
                    <a:pt x="10507" y="23083"/>
                    <a:pt x="4817" y="28772"/>
                    <a:pt x="-3311" y="28772"/>
                  </a:cubicBezTo>
                  <a:cubicBezTo>
                    <a:pt x="-14690" y="28772"/>
                    <a:pt x="-14690" y="27147"/>
                    <a:pt x="-1685" y="1251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21BCDEF8-C6C4-41D3-91B8-43FC36229804}"/>
                </a:ext>
              </a:extLst>
            </p:cNvPr>
            <p:cNvSpPr/>
            <p:nvPr/>
          </p:nvSpPr>
          <p:spPr>
            <a:xfrm flipV="1">
              <a:off x="9497119" y="1224564"/>
              <a:ext cx="25073" cy="43018"/>
            </a:xfrm>
            <a:custGeom>
              <a:avLst/>
              <a:gdLst>
                <a:gd name="connsiteX0" fmla="*/ 4075 w 25073"/>
                <a:gd name="connsiteY0" fmla="*/ 29626 h 43018"/>
                <a:gd name="connsiteX1" fmla="*/ -4053 w 25073"/>
                <a:gd name="connsiteY1" fmla="*/ 8493 h 43018"/>
                <a:gd name="connsiteX2" fmla="*/ -802 w 25073"/>
                <a:gd name="connsiteY2" fmla="*/ -2886 h 43018"/>
                <a:gd name="connsiteX3" fmla="*/ 13015 w 25073"/>
                <a:gd name="connsiteY3" fmla="*/ 12557 h 43018"/>
                <a:gd name="connsiteX4" fmla="*/ 4887 w 25073"/>
                <a:gd name="connsiteY4" fmla="*/ 37754 h 43018"/>
                <a:gd name="connsiteX5" fmla="*/ 4075 w 25073"/>
                <a:gd name="connsiteY5" fmla="*/ 29626 h 4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73" h="43018">
                  <a:moveTo>
                    <a:pt x="4075" y="29626"/>
                  </a:moveTo>
                  <a:cubicBezTo>
                    <a:pt x="7326" y="20685"/>
                    <a:pt x="4075" y="12557"/>
                    <a:pt x="-4053" y="8493"/>
                  </a:cubicBezTo>
                  <a:cubicBezTo>
                    <a:pt x="-14620" y="1990"/>
                    <a:pt x="-14620" y="365"/>
                    <a:pt x="-802" y="-2886"/>
                  </a:cubicBezTo>
                  <a:cubicBezTo>
                    <a:pt x="12203" y="-6138"/>
                    <a:pt x="14641" y="-3699"/>
                    <a:pt x="13015" y="12557"/>
                  </a:cubicBezTo>
                  <a:cubicBezTo>
                    <a:pt x="12203" y="23936"/>
                    <a:pt x="8139" y="35315"/>
                    <a:pt x="4887" y="37754"/>
                  </a:cubicBezTo>
                  <a:cubicBezTo>
                    <a:pt x="1636" y="41005"/>
                    <a:pt x="1636" y="36941"/>
                    <a:pt x="4075" y="2962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B0B335FE-EFFF-42EF-9D27-2AF133D8F04E}"/>
                </a:ext>
              </a:extLst>
            </p:cNvPr>
            <p:cNvSpPr/>
            <p:nvPr/>
          </p:nvSpPr>
          <p:spPr>
            <a:xfrm flipV="1">
              <a:off x="9534751" y="1248659"/>
              <a:ext cx="30846" cy="16052"/>
            </a:xfrm>
            <a:custGeom>
              <a:avLst/>
              <a:gdLst>
                <a:gd name="connsiteX0" fmla="*/ -11656 w 30846"/>
                <a:gd name="connsiteY0" fmla="*/ 4011 h 16052"/>
                <a:gd name="connsiteX1" fmla="*/ 7039 w 30846"/>
                <a:gd name="connsiteY1" fmla="*/ -4117 h 16052"/>
                <a:gd name="connsiteX2" fmla="*/ 12728 w 30846"/>
                <a:gd name="connsiteY2" fmla="*/ 4011 h 16052"/>
                <a:gd name="connsiteX3" fmla="*/ -11656 w 30846"/>
                <a:gd name="connsiteY3" fmla="*/ 4011 h 1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46" h="16052">
                  <a:moveTo>
                    <a:pt x="-11656" y="4011"/>
                  </a:moveTo>
                  <a:cubicBezTo>
                    <a:pt x="-11656" y="-53"/>
                    <a:pt x="-3528" y="-4117"/>
                    <a:pt x="7039" y="-4117"/>
                  </a:cubicBezTo>
                  <a:cubicBezTo>
                    <a:pt x="21669" y="-4117"/>
                    <a:pt x="22482" y="-2492"/>
                    <a:pt x="12728" y="4011"/>
                  </a:cubicBezTo>
                  <a:cubicBezTo>
                    <a:pt x="-2715" y="14577"/>
                    <a:pt x="-11656" y="14577"/>
                    <a:pt x="-11656" y="401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89A89F03-7C51-485A-93D8-68DF5025D13F}"/>
                </a:ext>
              </a:extLst>
            </p:cNvPr>
            <p:cNvSpPr/>
            <p:nvPr/>
          </p:nvSpPr>
          <p:spPr>
            <a:xfrm flipV="1">
              <a:off x="6714996" y="1266139"/>
              <a:ext cx="6508" cy="20127"/>
            </a:xfrm>
            <a:custGeom>
              <a:avLst/>
              <a:gdLst>
                <a:gd name="connsiteX0" fmla="*/ -8477 w 6508"/>
                <a:gd name="connsiteY0" fmla="*/ 4461 h 20127"/>
                <a:gd name="connsiteX1" fmla="*/ -3600 w 6508"/>
                <a:gd name="connsiteY1" fmla="*/ -416 h 20127"/>
                <a:gd name="connsiteX2" fmla="*/ -4413 w 6508"/>
                <a:gd name="connsiteY2" fmla="*/ 15027 h 20127"/>
                <a:gd name="connsiteX3" fmla="*/ -8477 w 6508"/>
                <a:gd name="connsiteY3" fmla="*/ 4461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8477" y="4461"/>
                  </a:moveTo>
                  <a:cubicBezTo>
                    <a:pt x="-8477" y="-4480"/>
                    <a:pt x="-6038" y="-6919"/>
                    <a:pt x="-3600" y="-416"/>
                  </a:cubicBezTo>
                  <a:cubicBezTo>
                    <a:pt x="-1162" y="5273"/>
                    <a:pt x="-1974" y="12589"/>
                    <a:pt x="-4413" y="15027"/>
                  </a:cubicBezTo>
                  <a:cubicBezTo>
                    <a:pt x="-6851" y="18278"/>
                    <a:pt x="-9290" y="13401"/>
                    <a:pt x="-8477" y="446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323F172-DC5C-4129-9B26-B5E40EB9F869}"/>
                </a:ext>
              </a:extLst>
            </p:cNvPr>
            <p:cNvSpPr/>
            <p:nvPr/>
          </p:nvSpPr>
          <p:spPr>
            <a:xfrm flipV="1">
              <a:off x="9854135" y="1268036"/>
              <a:ext cx="13863" cy="44796"/>
            </a:xfrm>
            <a:custGeom>
              <a:avLst/>
              <a:gdLst>
                <a:gd name="connsiteX0" fmla="*/ -9503 w 13863"/>
                <a:gd name="connsiteY0" fmla="*/ 23731 h 44796"/>
                <a:gd name="connsiteX1" fmla="*/ 1876 w 13863"/>
                <a:gd name="connsiteY1" fmla="*/ 8287 h 44796"/>
                <a:gd name="connsiteX2" fmla="*/ -6252 w 13863"/>
                <a:gd name="connsiteY2" fmla="*/ 35923 h 44796"/>
                <a:gd name="connsiteX3" fmla="*/ -9503 w 13863"/>
                <a:gd name="connsiteY3" fmla="*/ 23731 h 4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3" h="44796">
                  <a:moveTo>
                    <a:pt x="-9503" y="23731"/>
                  </a:moveTo>
                  <a:cubicBezTo>
                    <a:pt x="-3001" y="-6343"/>
                    <a:pt x="1876" y="-12845"/>
                    <a:pt x="1876" y="8287"/>
                  </a:cubicBezTo>
                  <a:cubicBezTo>
                    <a:pt x="1876" y="16415"/>
                    <a:pt x="-2188" y="29420"/>
                    <a:pt x="-6252" y="35923"/>
                  </a:cubicBezTo>
                  <a:cubicBezTo>
                    <a:pt x="-12754" y="44863"/>
                    <a:pt x="-13567" y="41612"/>
                    <a:pt x="-9503" y="2373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8E381656-688C-4B31-85C5-9CDC6549AE89}"/>
                </a:ext>
              </a:extLst>
            </p:cNvPr>
            <p:cNvSpPr/>
            <p:nvPr/>
          </p:nvSpPr>
          <p:spPr>
            <a:xfrm flipV="1">
              <a:off x="6707840" y="1301194"/>
              <a:ext cx="5283" cy="30076"/>
            </a:xfrm>
            <a:custGeom>
              <a:avLst/>
              <a:gdLst>
                <a:gd name="connsiteX0" fmla="*/ -8628 w 5283"/>
                <a:gd name="connsiteY0" fmla="*/ 9693 h 30076"/>
                <a:gd name="connsiteX1" fmla="*/ -4564 w 5283"/>
                <a:gd name="connsiteY1" fmla="*/ -60 h 30076"/>
                <a:gd name="connsiteX2" fmla="*/ -4564 w 5283"/>
                <a:gd name="connsiteY2" fmla="*/ 24323 h 30076"/>
                <a:gd name="connsiteX3" fmla="*/ -8628 w 5283"/>
                <a:gd name="connsiteY3" fmla="*/ 9693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8628" y="9693"/>
                  </a:moveTo>
                  <a:cubicBezTo>
                    <a:pt x="-8628" y="-3312"/>
                    <a:pt x="-7002" y="-8188"/>
                    <a:pt x="-4564" y="-60"/>
                  </a:cubicBezTo>
                  <a:cubicBezTo>
                    <a:pt x="-2938" y="7255"/>
                    <a:pt x="-2938" y="18634"/>
                    <a:pt x="-4564" y="24323"/>
                  </a:cubicBezTo>
                  <a:cubicBezTo>
                    <a:pt x="-7002" y="29200"/>
                    <a:pt x="-8628" y="23511"/>
                    <a:pt x="-8628" y="969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BF98803B-8C9B-40B4-949B-ED0F7E168911}"/>
                </a:ext>
              </a:extLst>
            </p:cNvPr>
            <p:cNvSpPr/>
            <p:nvPr/>
          </p:nvSpPr>
          <p:spPr>
            <a:xfrm flipV="1">
              <a:off x="9877752" y="1344615"/>
              <a:ext cx="5283" cy="34969"/>
            </a:xfrm>
            <a:custGeom>
              <a:avLst/>
              <a:gdLst>
                <a:gd name="connsiteX0" fmla="*/ -12008 w 5283"/>
                <a:gd name="connsiteY0" fmla="*/ 13367 h 34969"/>
                <a:gd name="connsiteX1" fmla="*/ -7944 w 5283"/>
                <a:gd name="connsiteY1" fmla="*/ -450 h 34969"/>
                <a:gd name="connsiteX2" fmla="*/ -7944 w 5283"/>
                <a:gd name="connsiteY2" fmla="*/ 27997 h 34969"/>
                <a:gd name="connsiteX3" fmla="*/ -12008 w 5283"/>
                <a:gd name="connsiteY3" fmla="*/ 13367 h 3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4969">
                  <a:moveTo>
                    <a:pt x="-12008" y="13367"/>
                  </a:moveTo>
                  <a:cubicBezTo>
                    <a:pt x="-12008" y="-2076"/>
                    <a:pt x="-10382" y="-8578"/>
                    <a:pt x="-7944" y="-450"/>
                  </a:cubicBezTo>
                  <a:cubicBezTo>
                    <a:pt x="-6318" y="6865"/>
                    <a:pt x="-6318" y="19869"/>
                    <a:pt x="-7944" y="27997"/>
                  </a:cubicBezTo>
                  <a:cubicBezTo>
                    <a:pt x="-10382" y="35313"/>
                    <a:pt x="-12008" y="28810"/>
                    <a:pt x="-12008" y="1336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5F3AAC0D-C4C9-415D-A6E3-FCA651A10334}"/>
                </a:ext>
              </a:extLst>
            </p:cNvPr>
            <p:cNvSpPr/>
            <p:nvPr/>
          </p:nvSpPr>
          <p:spPr>
            <a:xfrm flipV="1">
              <a:off x="9633913" y="1349961"/>
              <a:ext cx="5283" cy="30076"/>
            </a:xfrm>
            <a:custGeom>
              <a:avLst/>
              <a:gdLst>
                <a:gd name="connsiteX0" fmla="*/ -11748 w 5283"/>
                <a:gd name="connsiteY0" fmla="*/ 9761 h 30076"/>
                <a:gd name="connsiteX1" fmla="*/ -7684 w 5283"/>
                <a:gd name="connsiteY1" fmla="*/ 8 h 30076"/>
                <a:gd name="connsiteX2" fmla="*/ -7684 w 5283"/>
                <a:gd name="connsiteY2" fmla="*/ 24391 h 30076"/>
                <a:gd name="connsiteX3" fmla="*/ -11748 w 5283"/>
                <a:gd name="connsiteY3" fmla="*/ 9761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11748" y="9761"/>
                  </a:moveTo>
                  <a:cubicBezTo>
                    <a:pt x="-11748" y="-3244"/>
                    <a:pt x="-10122" y="-8120"/>
                    <a:pt x="-7684" y="8"/>
                  </a:cubicBezTo>
                  <a:cubicBezTo>
                    <a:pt x="-6058" y="7323"/>
                    <a:pt x="-6058" y="18702"/>
                    <a:pt x="-7684" y="24391"/>
                  </a:cubicBezTo>
                  <a:cubicBezTo>
                    <a:pt x="-10122" y="29268"/>
                    <a:pt x="-11748" y="23579"/>
                    <a:pt x="-11748" y="976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46CDE74C-E1A0-4F29-BB66-1976B404FD58}"/>
                </a:ext>
              </a:extLst>
            </p:cNvPr>
            <p:cNvSpPr/>
            <p:nvPr/>
          </p:nvSpPr>
          <p:spPr>
            <a:xfrm flipV="1">
              <a:off x="6251104" y="1360301"/>
              <a:ext cx="47920" cy="39957"/>
            </a:xfrm>
            <a:custGeom>
              <a:avLst/>
              <a:gdLst>
                <a:gd name="connsiteX0" fmla="*/ 1534 w 47920"/>
                <a:gd name="connsiteY0" fmla="*/ 35692 h 39957"/>
                <a:gd name="connsiteX1" fmla="*/ 12913 w 47920"/>
                <a:gd name="connsiteY1" fmla="*/ 742 h 39957"/>
                <a:gd name="connsiteX2" fmla="*/ 38922 w 47920"/>
                <a:gd name="connsiteY2" fmla="*/ -3322 h 39957"/>
                <a:gd name="connsiteX3" fmla="*/ 1534 w 47920"/>
                <a:gd name="connsiteY3" fmla="*/ 35692 h 3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920" h="39957">
                  <a:moveTo>
                    <a:pt x="1534" y="35692"/>
                  </a:moveTo>
                  <a:cubicBezTo>
                    <a:pt x="-15535" y="30003"/>
                    <a:pt x="-9033" y="9683"/>
                    <a:pt x="12913" y="742"/>
                  </a:cubicBezTo>
                  <a:cubicBezTo>
                    <a:pt x="25105" y="-3322"/>
                    <a:pt x="36484" y="-4947"/>
                    <a:pt x="38922" y="-3322"/>
                  </a:cubicBezTo>
                  <a:cubicBezTo>
                    <a:pt x="45425" y="3993"/>
                    <a:pt x="12100" y="39756"/>
                    <a:pt x="1534" y="3569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F184F653-180F-43F9-8CF3-2D374DDABE9E}"/>
                </a:ext>
              </a:extLst>
            </p:cNvPr>
            <p:cNvSpPr/>
            <p:nvPr/>
          </p:nvSpPr>
          <p:spPr>
            <a:xfrm flipV="1">
              <a:off x="7106111" y="1366217"/>
              <a:ext cx="5283" cy="30076"/>
            </a:xfrm>
            <a:custGeom>
              <a:avLst/>
              <a:gdLst>
                <a:gd name="connsiteX0" fmla="*/ -9053 w 5283"/>
                <a:gd name="connsiteY0" fmla="*/ 9784 h 30076"/>
                <a:gd name="connsiteX1" fmla="*/ -4989 w 5283"/>
                <a:gd name="connsiteY1" fmla="*/ 30 h 30076"/>
                <a:gd name="connsiteX2" fmla="*/ -4989 w 5283"/>
                <a:gd name="connsiteY2" fmla="*/ 24414 h 30076"/>
                <a:gd name="connsiteX3" fmla="*/ -9053 w 5283"/>
                <a:gd name="connsiteY3" fmla="*/ 9784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9053" y="9784"/>
                  </a:moveTo>
                  <a:cubicBezTo>
                    <a:pt x="-9053" y="-3221"/>
                    <a:pt x="-7427" y="-8098"/>
                    <a:pt x="-4989" y="30"/>
                  </a:cubicBezTo>
                  <a:cubicBezTo>
                    <a:pt x="-3363" y="7345"/>
                    <a:pt x="-3363" y="18725"/>
                    <a:pt x="-4989" y="24414"/>
                  </a:cubicBezTo>
                  <a:cubicBezTo>
                    <a:pt x="-7427" y="29291"/>
                    <a:pt x="-9053" y="23601"/>
                    <a:pt x="-9053" y="978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3556EED0-163F-4F79-8B05-AD61A56F7EB2}"/>
                </a:ext>
              </a:extLst>
            </p:cNvPr>
            <p:cNvSpPr/>
            <p:nvPr/>
          </p:nvSpPr>
          <p:spPr>
            <a:xfrm flipV="1">
              <a:off x="7417413" y="1368123"/>
              <a:ext cx="76515" cy="18014"/>
            </a:xfrm>
            <a:custGeom>
              <a:avLst/>
              <a:gdLst>
                <a:gd name="connsiteX0" fmla="*/ 14961 w 76515"/>
                <a:gd name="connsiteY0" fmla="*/ 7749 h 18014"/>
                <a:gd name="connsiteX1" fmla="*/ -9422 w 76515"/>
                <a:gd name="connsiteY1" fmla="*/ -2818 h 18014"/>
                <a:gd name="connsiteX2" fmla="*/ 30405 w 76515"/>
                <a:gd name="connsiteY2" fmla="*/ -3630 h 18014"/>
                <a:gd name="connsiteX3" fmla="*/ 66981 w 76515"/>
                <a:gd name="connsiteY3" fmla="*/ -2005 h 18014"/>
                <a:gd name="connsiteX4" fmla="*/ 51537 w 76515"/>
                <a:gd name="connsiteY4" fmla="*/ 9374 h 18014"/>
                <a:gd name="connsiteX5" fmla="*/ 14961 w 76515"/>
                <a:gd name="connsiteY5" fmla="*/ 7749 h 1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515" h="18014">
                  <a:moveTo>
                    <a:pt x="14961" y="7749"/>
                  </a:moveTo>
                  <a:lnTo>
                    <a:pt x="-9422" y="-2818"/>
                  </a:lnTo>
                  <a:lnTo>
                    <a:pt x="30405" y="-3630"/>
                  </a:lnTo>
                  <a:cubicBezTo>
                    <a:pt x="52350" y="-4443"/>
                    <a:pt x="68606" y="-3630"/>
                    <a:pt x="66981" y="-2005"/>
                  </a:cubicBezTo>
                  <a:cubicBezTo>
                    <a:pt x="65355" y="-1192"/>
                    <a:pt x="58040" y="4498"/>
                    <a:pt x="51537" y="9374"/>
                  </a:cubicBezTo>
                  <a:cubicBezTo>
                    <a:pt x="42597" y="15877"/>
                    <a:pt x="32843" y="15877"/>
                    <a:pt x="14961" y="774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CC4C29B7-2069-4B7D-BB21-F508B0F62CAB}"/>
                </a:ext>
              </a:extLst>
            </p:cNvPr>
            <p:cNvSpPr/>
            <p:nvPr/>
          </p:nvSpPr>
          <p:spPr>
            <a:xfrm flipV="1">
              <a:off x="7512582" y="1362247"/>
              <a:ext cx="103965" cy="22180"/>
            </a:xfrm>
            <a:custGeom>
              <a:avLst/>
              <a:gdLst>
                <a:gd name="connsiteX0" fmla="*/ -8798 w 103965"/>
                <a:gd name="connsiteY0" fmla="*/ 8473 h 22180"/>
                <a:gd name="connsiteX1" fmla="*/ 94427 w 103965"/>
                <a:gd name="connsiteY1" fmla="*/ 6847 h 22180"/>
                <a:gd name="connsiteX2" fmla="*/ 82235 w 103965"/>
                <a:gd name="connsiteY2" fmla="*/ 18226 h 22180"/>
                <a:gd name="connsiteX3" fmla="*/ 70043 w 103965"/>
                <a:gd name="connsiteY3" fmla="*/ 9285 h 22180"/>
                <a:gd name="connsiteX4" fmla="*/ 57039 w 103965"/>
                <a:gd name="connsiteY4" fmla="*/ 10911 h 22180"/>
                <a:gd name="connsiteX5" fmla="*/ 37531 w 103965"/>
                <a:gd name="connsiteY5" fmla="*/ 9285 h 22180"/>
                <a:gd name="connsiteX6" fmla="*/ 19650 w 103965"/>
                <a:gd name="connsiteY6" fmla="*/ 8473 h 22180"/>
                <a:gd name="connsiteX7" fmla="*/ -8798 w 103965"/>
                <a:gd name="connsiteY7" fmla="*/ 8473 h 2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65" h="22180">
                  <a:moveTo>
                    <a:pt x="-8798" y="8473"/>
                  </a:moveTo>
                  <a:cubicBezTo>
                    <a:pt x="-3921" y="-6970"/>
                    <a:pt x="94427" y="-8596"/>
                    <a:pt x="94427" y="6847"/>
                  </a:cubicBezTo>
                  <a:cubicBezTo>
                    <a:pt x="94427" y="13349"/>
                    <a:pt x="88738" y="18226"/>
                    <a:pt x="82235" y="18226"/>
                  </a:cubicBezTo>
                  <a:cubicBezTo>
                    <a:pt x="75733" y="18226"/>
                    <a:pt x="70043" y="14162"/>
                    <a:pt x="70043" y="9285"/>
                  </a:cubicBezTo>
                  <a:cubicBezTo>
                    <a:pt x="70043" y="2783"/>
                    <a:pt x="65979" y="3596"/>
                    <a:pt x="57039" y="10911"/>
                  </a:cubicBezTo>
                  <a:cubicBezTo>
                    <a:pt x="46472" y="19039"/>
                    <a:pt x="43221" y="19039"/>
                    <a:pt x="37531" y="9285"/>
                  </a:cubicBezTo>
                  <a:cubicBezTo>
                    <a:pt x="31842" y="345"/>
                    <a:pt x="27778" y="345"/>
                    <a:pt x="19650" y="8473"/>
                  </a:cubicBezTo>
                  <a:cubicBezTo>
                    <a:pt x="6645" y="21477"/>
                    <a:pt x="-13675" y="21477"/>
                    <a:pt x="-8798" y="84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06A6E701-7F47-4344-BC2D-985652FCF900}"/>
                </a:ext>
              </a:extLst>
            </p:cNvPr>
            <p:cNvSpPr/>
            <p:nvPr/>
          </p:nvSpPr>
          <p:spPr>
            <a:xfrm flipV="1">
              <a:off x="7628379" y="1362247"/>
              <a:ext cx="16978" cy="24383"/>
            </a:xfrm>
            <a:custGeom>
              <a:avLst/>
              <a:gdLst>
                <a:gd name="connsiteX0" fmla="*/ -8442 w 16978"/>
                <a:gd name="connsiteY0" fmla="*/ 8239 h 24383"/>
                <a:gd name="connsiteX1" fmla="*/ -6003 w 16978"/>
                <a:gd name="connsiteY1" fmla="*/ -3953 h 24383"/>
                <a:gd name="connsiteX2" fmla="*/ 6189 w 16978"/>
                <a:gd name="connsiteY2" fmla="*/ 8239 h 24383"/>
                <a:gd name="connsiteX3" fmla="*/ 3750 w 16978"/>
                <a:gd name="connsiteY3" fmla="*/ 20431 h 24383"/>
                <a:gd name="connsiteX4" fmla="*/ -8442 w 16978"/>
                <a:gd name="connsiteY4" fmla="*/ 8239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78" h="24383">
                  <a:moveTo>
                    <a:pt x="-8442" y="8239"/>
                  </a:moveTo>
                  <a:cubicBezTo>
                    <a:pt x="-10880" y="1737"/>
                    <a:pt x="-9254" y="-3953"/>
                    <a:pt x="-6003" y="-3953"/>
                  </a:cubicBezTo>
                  <a:cubicBezTo>
                    <a:pt x="-1939" y="-3953"/>
                    <a:pt x="2938" y="1737"/>
                    <a:pt x="6189" y="8239"/>
                  </a:cubicBezTo>
                  <a:cubicBezTo>
                    <a:pt x="8627" y="14741"/>
                    <a:pt x="7002" y="20431"/>
                    <a:pt x="3750" y="20431"/>
                  </a:cubicBezTo>
                  <a:cubicBezTo>
                    <a:pt x="-314" y="20431"/>
                    <a:pt x="-5190" y="14741"/>
                    <a:pt x="-8442" y="823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A6BC6F6C-E3E3-444D-956E-81198C6D8DDF}"/>
                </a:ext>
              </a:extLst>
            </p:cNvPr>
            <p:cNvSpPr/>
            <p:nvPr/>
          </p:nvSpPr>
          <p:spPr>
            <a:xfrm flipV="1">
              <a:off x="8909550" y="1363675"/>
              <a:ext cx="6508" cy="20127"/>
            </a:xfrm>
            <a:custGeom>
              <a:avLst/>
              <a:gdLst>
                <a:gd name="connsiteX0" fmla="*/ -10817 w 6508"/>
                <a:gd name="connsiteY0" fmla="*/ 4597 h 20127"/>
                <a:gd name="connsiteX1" fmla="*/ -5940 w 6508"/>
                <a:gd name="connsiteY1" fmla="*/ -280 h 20127"/>
                <a:gd name="connsiteX2" fmla="*/ -6753 w 6508"/>
                <a:gd name="connsiteY2" fmla="*/ 15163 h 20127"/>
                <a:gd name="connsiteX3" fmla="*/ -10817 w 6508"/>
                <a:gd name="connsiteY3" fmla="*/ 459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0817" y="4597"/>
                  </a:moveTo>
                  <a:cubicBezTo>
                    <a:pt x="-10817" y="-4344"/>
                    <a:pt x="-8378" y="-6783"/>
                    <a:pt x="-5940" y="-280"/>
                  </a:cubicBezTo>
                  <a:cubicBezTo>
                    <a:pt x="-3502" y="5409"/>
                    <a:pt x="-4314" y="12725"/>
                    <a:pt x="-6753" y="15163"/>
                  </a:cubicBezTo>
                  <a:cubicBezTo>
                    <a:pt x="-9191" y="18414"/>
                    <a:pt x="-11630" y="13537"/>
                    <a:pt x="-10817" y="459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AD7DA01C-20BE-41F4-8C29-283A72C82154}"/>
                </a:ext>
              </a:extLst>
            </p:cNvPr>
            <p:cNvSpPr/>
            <p:nvPr/>
          </p:nvSpPr>
          <p:spPr>
            <a:xfrm flipV="1">
              <a:off x="8951110" y="1363251"/>
              <a:ext cx="59819" cy="34029"/>
            </a:xfrm>
            <a:custGeom>
              <a:avLst/>
              <a:gdLst>
                <a:gd name="connsiteX0" fmla="*/ -6120 w 59819"/>
                <a:gd name="connsiteY0" fmla="*/ 22961 h 34029"/>
                <a:gd name="connsiteX1" fmla="*/ 7698 w 59819"/>
                <a:gd name="connsiteY1" fmla="*/ -3862 h 34029"/>
                <a:gd name="connsiteX2" fmla="*/ 46712 w 59819"/>
                <a:gd name="connsiteY2" fmla="*/ 14833 h 34029"/>
                <a:gd name="connsiteX3" fmla="*/ 33707 w 59819"/>
                <a:gd name="connsiteY3" fmla="*/ 18897 h 34029"/>
                <a:gd name="connsiteX4" fmla="*/ 2008 w 59819"/>
                <a:gd name="connsiteY4" fmla="*/ 21335 h 34029"/>
                <a:gd name="connsiteX5" fmla="*/ -6120 w 59819"/>
                <a:gd name="connsiteY5" fmla="*/ 22961 h 34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819" h="34029">
                  <a:moveTo>
                    <a:pt x="-6120" y="22961"/>
                  </a:moveTo>
                  <a:cubicBezTo>
                    <a:pt x="-15061" y="202"/>
                    <a:pt x="-12622" y="-4675"/>
                    <a:pt x="7698" y="-3862"/>
                  </a:cubicBezTo>
                  <a:cubicBezTo>
                    <a:pt x="41022" y="-2236"/>
                    <a:pt x="41835" y="-2236"/>
                    <a:pt x="46712" y="14833"/>
                  </a:cubicBezTo>
                  <a:cubicBezTo>
                    <a:pt x="50776" y="29463"/>
                    <a:pt x="49963" y="30276"/>
                    <a:pt x="33707" y="18897"/>
                  </a:cubicBezTo>
                  <a:cubicBezTo>
                    <a:pt x="10949" y="3453"/>
                    <a:pt x="5259" y="3453"/>
                    <a:pt x="2008" y="21335"/>
                  </a:cubicBezTo>
                  <a:cubicBezTo>
                    <a:pt x="-430" y="32714"/>
                    <a:pt x="-2056" y="32714"/>
                    <a:pt x="-6120" y="2296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9701A88C-3EFF-4653-865E-48A5EEFF9C9A}"/>
                </a:ext>
              </a:extLst>
            </p:cNvPr>
            <p:cNvSpPr/>
            <p:nvPr/>
          </p:nvSpPr>
          <p:spPr>
            <a:xfrm flipV="1">
              <a:off x="10222552" y="1364638"/>
              <a:ext cx="26123" cy="54504"/>
            </a:xfrm>
            <a:custGeom>
              <a:avLst/>
              <a:gdLst>
                <a:gd name="connsiteX0" fmla="*/ -10122 w 26123"/>
                <a:gd name="connsiteY0" fmla="*/ 40775 h 54504"/>
                <a:gd name="connsiteX1" fmla="*/ -369 w 26123"/>
                <a:gd name="connsiteY1" fmla="*/ -3929 h 54504"/>
                <a:gd name="connsiteX2" fmla="*/ 9385 w 26123"/>
                <a:gd name="connsiteY2" fmla="*/ 27770 h 54504"/>
                <a:gd name="connsiteX3" fmla="*/ -2807 w 26123"/>
                <a:gd name="connsiteY3" fmla="*/ 44839 h 54504"/>
                <a:gd name="connsiteX4" fmla="*/ -10122 w 26123"/>
                <a:gd name="connsiteY4" fmla="*/ 40775 h 54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23" h="54504">
                  <a:moveTo>
                    <a:pt x="-10122" y="40775"/>
                  </a:moveTo>
                  <a:cubicBezTo>
                    <a:pt x="-15812" y="19643"/>
                    <a:pt x="-10122" y="-3929"/>
                    <a:pt x="-369" y="-3929"/>
                  </a:cubicBezTo>
                  <a:cubicBezTo>
                    <a:pt x="11011" y="-3929"/>
                    <a:pt x="19138" y="21268"/>
                    <a:pt x="9385" y="27770"/>
                  </a:cubicBezTo>
                  <a:cubicBezTo>
                    <a:pt x="4508" y="30209"/>
                    <a:pt x="-369" y="38337"/>
                    <a:pt x="-2807" y="44839"/>
                  </a:cubicBezTo>
                  <a:cubicBezTo>
                    <a:pt x="-5245" y="53780"/>
                    <a:pt x="-7684" y="52154"/>
                    <a:pt x="-10122" y="4077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AC2D380C-EB33-417C-8366-B80CE33C73C7}"/>
                </a:ext>
              </a:extLst>
            </p:cNvPr>
            <p:cNvSpPr/>
            <p:nvPr/>
          </p:nvSpPr>
          <p:spPr>
            <a:xfrm flipV="1">
              <a:off x="9018656" y="1374982"/>
              <a:ext cx="36135" cy="25101"/>
            </a:xfrm>
            <a:custGeom>
              <a:avLst/>
              <a:gdLst>
                <a:gd name="connsiteX0" fmla="*/ 1865 w 36135"/>
                <a:gd name="connsiteY0" fmla="*/ 14394 h 25101"/>
                <a:gd name="connsiteX1" fmla="*/ -7075 w 36135"/>
                <a:gd name="connsiteY1" fmla="*/ -2674 h 25101"/>
                <a:gd name="connsiteX2" fmla="*/ 15683 w 36135"/>
                <a:gd name="connsiteY2" fmla="*/ 4641 h 25101"/>
                <a:gd name="connsiteX3" fmla="*/ 1865 w 36135"/>
                <a:gd name="connsiteY3" fmla="*/ 14394 h 25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35" h="25101">
                  <a:moveTo>
                    <a:pt x="1865" y="14394"/>
                  </a:moveTo>
                  <a:cubicBezTo>
                    <a:pt x="-11952" y="7079"/>
                    <a:pt x="-14391" y="2202"/>
                    <a:pt x="-7075" y="-2674"/>
                  </a:cubicBezTo>
                  <a:cubicBezTo>
                    <a:pt x="-1386" y="-5926"/>
                    <a:pt x="8368" y="-2674"/>
                    <a:pt x="15683" y="4641"/>
                  </a:cubicBezTo>
                  <a:cubicBezTo>
                    <a:pt x="32752" y="21709"/>
                    <a:pt x="25436" y="26586"/>
                    <a:pt x="1865" y="1439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6CAF855-DFD8-454B-8AAC-C621F87392AD}"/>
                </a:ext>
              </a:extLst>
            </p:cNvPr>
            <p:cNvSpPr/>
            <p:nvPr/>
          </p:nvSpPr>
          <p:spPr>
            <a:xfrm flipV="1">
              <a:off x="6303907" y="1382241"/>
              <a:ext cx="71469" cy="113457"/>
            </a:xfrm>
            <a:custGeom>
              <a:avLst/>
              <a:gdLst>
                <a:gd name="connsiteX0" fmla="*/ 22626 w 71469"/>
                <a:gd name="connsiteY0" fmla="*/ 107642 h 113457"/>
                <a:gd name="connsiteX1" fmla="*/ 24252 w 71469"/>
                <a:gd name="connsiteY1" fmla="*/ 69441 h 113457"/>
                <a:gd name="connsiteX2" fmla="*/ 36444 w 71469"/>
                <a:gd name="connsiteY2" fmla="*/ 47495 h 113457"/>
                <a:gd name="connsiteX3" fmla="*/ 23439 w 71469"/>
                <a:gd name="connsiteY3" fmla="*/ 40180 h 113457"/>
                <a:gd name="connsiteX4" fmla="*/ -945 w 71469"/>
                <a:gd name="connsiteY4" fmla="*/ 38554 h 113457"/>
                <a:gd name="connsiteX5" fmla="*/ 9622 w 71469"/>
                <a:gd name="connsiteY5" fmla="*/ 19860 h 113457"/>
                <a:gd name="connsiteX6" fmla="*/ 16937 w 71469"/>
                <a:gd name="connsiteY6" fmla="*/ 8481 h 113457"/>
                <a:gd name="connsiteX7" fmla="*/ 18562 w 71469"/>
                <a:gd name="connsiteY7" fmla="*/ -2086 h 113457"/>
                <a:gd name="connsiteX8" fmla="*/ 36444 w 71469"/>
                <a:gd name="connsiteY8" fmla="*/ 10106 h 113457"/>
                <a:gd name="connsiteX9" fmla="*/ 52700 w 71469"/>
                <a:gd name="connsiteY9" fmla="*/ 44244 h 113457"/>
                <a:gd name="connsiteX10" fmla="*/ 60828 w 71469"/>
                <a:gd name="connsiteY10" fmla="*/ 72692 h 113457"/>
                <a:gd name="connsiteX11" fmla="*/ 52700 w 71469"/>
                <a:gd name="connsiteY11" fmla="*/ 75130 h 113457"/>
                <a:gd name="connsiteX12" fmla="*/ 43759 w 71469"/>
                <a:gd name="connsiteY12" fmla="*/ 64564 h 113457"/>
                <a:gd name="connsiteX13" fmla="*/ 38070 w 71469"/>
                <a:gd name="connsiteY13" fmla="*/ 84884 h 113457"/>
                <a:gd name="connsiteX14" fmla="*/ 22626 w 71469"/>
                <a:gd name="connsiteY14" fmla="*/ 107642 h 11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69" h="113457">
                  <a:moveTo>
                    <a:pt x="22626" y="107642"/>
                  </a:moveTo>
                  <a:cubicBezTo>
                    <a:pt x="7996" y="102765"/>
                    <a:pt x="9622" y="75130"/>
                    <a:pt x="24252" y="69441"/>
                  </a:cubicBezTo>
                  <a:cubicBezTo>
                    <a:pt x="30754" y="67002"/>
                    <a:pt x="36444" y="57249"/>
                    <a:pt x="36444" y="47495"/>
                  </a:cubicBezTo>
                  <a:cubicBezTo>
                    <a:pt x="36444" y="32865"/>
                    <a:pt x="34818" y="31239"/>
                    <a:pt x="23439" y="40180"/>
                  </a:cubicBezTo>
                  <a:cubicBezTo>
                    <a:pt x="13686" y="49121"/>
                    <a:pt x="8809" y="49121"/>
                    <a:pt x="-945" y="38554"/>
                  </a:cubicBezTo>
                  <a:cubicBezTo>
                    <a:pt x="-12324" y="27175"/>
                    <a:pt x="-11511" y="25550"/>
                    <a:pt x="9622" y="19860"/>
                  </a:cubicBezTo>
                  <a:cubicBezTo>
                    <a:pt x="29942" y="14983"/>
                    <a:pt x="30754" y="13358"/>
                    <a:pt x="16937" y="8481"/>
                  </a:cubicBezTo>
                  <a:cubicBezTo>
                    <a:pt x="1494" y="2791"/>
                    <a:pt x="1494" y="1978"/>
                    <a:pt x="18562" y="-2086"/>
                  </a:cubicBezTo>
                  <a:cubicBezTo>
                    <a:pt x="32380" y="-6149"/>
                    <a:pt x="36444" y="-3711"/>
                    <a:pt x="36444" y="10106"/>
                  </a:cubicBezTo>
                  <a:cubicBezTo>
                    <a:pt x="36444" y="19047"/>
                    <a:pt x="43759" y="34490"/>
                    <a:pt x="52700" y="44244"/>
                  </a:cubicBezTo>
                  <a:cubicBezTo>
                    <a:pt x="63266" y="55623"/>
                    <a:pt x="65705" y="64564"/>
                    <a:pt x="60828" y="72692"/>
                  </a:cubicBezTo>
                  <a:cubicBezTo>
                    <a:pt x="55138" y="80820"/>
                    <a:pt x="52700" y="81633"/>
                    <a:pt x="52700" y="75130"/>
                  </a:cubicBezTo>
                  <a:cubicBezTo>
                    <a:pt x="52700" y="69441"/>
                    <a:pt x="48636" y="64564"/>
                    <a:pt x="43759" y="64564"/>
                  </a:cubicBezTo>
                  <a:cubicBezTo>
                    <a:pt x="38070" y="64564"/>
                    <a:pt x="36444" y="72692"/>
                    <a:pt x="38070" y="84884"/>
                  </a:cubicBezTo>
                  <a:cubicBezTo>
                    <a:pt x="42946" y="106829"/>
                    <a:pt x="38070" y="113332"/>
                    <a:pt x="22626" y="10764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DAE26D8-0952-4CF3-8A2E-FEE2DA9A79FC}"/>
                </a:ext>
              </a:extLst>
            </p:cNvPr>
            <p:cNvSpPr/>
            <p:nvPr/>
          </p:nvSpPr>
          <p:spPr>
            <a:xfrm flipV="1">
              <a:off x="7562385" y="1396927"/>
              <a:ext cx="54163" cy="34509"/>
            </a:xfrm>
            <a:custGeom>
              <a:avLst/>
              <a:gdLst>
                <a:gd name="connsiteX0" fmla="*/ -7421 w 54163"/>
                <a:gd name="connsiteY0" fmla="*/ 18962 h 34509"/>
                <a:gd name="connsiteX1" fmla="*/ -7421 w 54163"/>
                <a:gd name="connsiteY1" fmla="*/ 1081 h 34509"/>
                <a:gd name="connsiteX2" fmla="*/ 1520 w 54163"/>
                <a:gd name="connsiteY2" fmla="*/ 6770 h 34509"/>
                <a:gd name="connsiteX3" fmla="*/ 20214 w 54163"/>
                <a:gd name="connsiteY3" fmla="*/ 4332 h 34509"/>
                <a:gd name="connsiteX4" fmla="*/ 32406 w 54163"/>
                <a:gd name="connsiteY4" fmla="*/ -2983 h 34509"/>
                <a:gd name="connsiteX5" fmla="*/ 44598 w 54163"/>
                <a:gd name="connsiteY5" fmla="*/ 18962 h 34509"/>
                <a:gd name="connsiteX6" fmla="*/ 34845 w 54163"/>
                <a:gd name="connsiteY6" fmla="*/ 26278 h 34509"/>
                <a:gd name="connsiteX7" fmla="*/ 11274 w 54163"/>
                <a:gd name="connsiteY7" fmla="*/ 24652 h 34509"/>
                <a:gd name="connsiteX8" fmla="*/ -7421 w 54163"/>
                <a:gd name="connsiteY8" fmla="*/ 18962 h 3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163" h="34509">
                  <a:moveTo>
                    <a:pt x="-7421" y="18962"/>
                  </a:moveTo>
                  <a:cubicBezTo>
                    <a:pt x="-10672" y="11647"/>
                    <a:pt x="-9859" y="3519"/>
                    <a:pt x="-7421" y="1081"/>
                  </a:cubicBezTo>
                  <a:cubicBezTo>
                    <a:pt x="-4170" y="-1358"/>
                    <a:pt x="-106" y="1081"/>
                    <a:pt x="1520" y="6770"/>
                  </a:cubicBezTo>
                  <a:cubicBezTo>
                    <a:pt x="6397" y="20588"/>
                    <a:pt x="20214" y="18962"/>
                    <a:pt x="20214" y="4332"/>
                  </a:cubicBezTo>
                  <a:cubicBezTo>
                    <a:pt x="20214" y="-2983"/>
                    <a:pt x="25091" y="-5422"/>
                    <a:pt x="32406" y="-2983"/>
                  </a:cubicBezTo>
                  <a:cubicBezTo>
                    <a:pt x="38909" y="268"/>
                    <a:pt x="44598" y="10022"/>
                    <a:pt x="44598" y="18962"/>
                  </a:cubicBezTo>
                  <a:cubicBezTo>
                    <a:pt x="44598" y="31967"/>
                    <a:pt x="42160" y="33593"/>
                    <a:pt x="34845" y="26278"/>
                  </a:cubicBezTo>
                  <a:cubicBezTo>
                    <a:pt x="29155" y="20588"/>
                    <a:pt x="21027" y="19775"/>
                    <a:pt x="11274" y="24652"/>
                  </a:cubicBezTo>
                  <a:cubicBezTo>
                    <a:pt x="1520" y="30342"/>
                    <a:pt x="-4170" y="28716"/>
                    <a:pt x="-7421" y="1896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EE3E0068-4C09-4CD2-A0E2-F262D7DABF28}"/>
                </a:ext>
              </a:extLst>
            </p:cNvPr>
            <p:cNvSpPr/>
            <p:nvPr/>
          </p:nvSpPr>
          <p:spPr>
            <a:xfrm flipV="1">
              <a:off x="7305083" y="1408414"/>
              <a:ext cx="1976812" cy="2328426"/>
            </a:xfrm>
            <a:custGeom>
              <a:avLst/>
              <a:gdLst>
                <a:gd name="connsiteX0" fmla="*/ 317405 w 1976812"/>
                <a:gd name="connsiteY0" fmla="*/ 2317854 h 2328426"/>
                <a:gd name="connsiteX1" fmla="*/ 325533 w 1976812"/>
                <a:gd name="connsiteY1" fmla="*/ 2311351 h 2328426"/>
                <a:gd name="connsiteX2" fmla="*/ 333661 w 1976812"/>
                <a:gd name="connsiteY2" fmla="*/ 2295908 h 2328426"/>
                <a:gd name="connsiteX3" fmla="*/ 323908 w 1976812"/>
                <a:gd name="connsiteY3" fmla="*/ 2274775 h 2328426"/>
                <a:gd name="connsiteX4" fmla="*/ 392995 w 1976812"/>
                <a:gd name="connsiteY4" fmla="*/ 2247140 h 2328426"/>
                <a:gd name="connsiteX5" fmla="*/ 435261 w 1976812"/>
                <a:gd name="connsiteY5" fmla="*/ 2234136 h 2328426"/>
                <a:gd name="connsiteX6" fmla="*/ 471837 w 1976812"/>
                <a:gd name="connsiteY6" fmla="*/ 2221944 h 2328426"/>
                <a:gd name="connsiteX7" fmla="*/ 508413 w 1976812"/>
                <a:gd name="connsiteY7" fmla="*/ 2209752 h 2328426"/>
                <a:gd name="connsiteX8" fmla="*/ 539299 w 1976812"/>
                <a:gd name="connsiteY8" fmla="*/ 2198372 h 2328426"/>
                <a:gd name="connsiteX9" fmla="*/ 577500 w 1976812"/>
                <a:gd name="connsiteY9" fmla="*/ 2172363 h 2328426"/>
                <a:gd name="connsiteX10" fmla="*/ 533609 w 1976812"/>
                <a:gd name="connsiteY10" fmla="*/ 2133349 h 2328426"/>
                <a:gd name="connsiteX11" fmla="*/ 405187 w 1976812"/>
                <a:gd name="connsiteY11" fmla="*/ 2091083 h 2328426"/>
                <a:gd name="connsiteX12" fmla="*/ 374301 w 1976812"/>
                <a:gd name="connsiteY12" fmla="*/ 2079704 h 2328426"/>
                <a:gd name="connsiteX13" fmla="*/ 327972 w 1976812"/>
                <a:gd name="connsiteY13" fmla="*/ 2055320 h 2328426"/>
                <a:gd name="connsiteX14" fmla="*/ 284893 w 1976812"/>
                <a:gd name="connsiteY14" fmla="*/ 2030936 h 2328426"/>
                <a:gd name="connsiteX15" fmla="*/ 275140 w 1976812"/>
                <a:gd name="connsiteY15" fmla="*/ 2021182 h 2328426"/>
                <a:gd name="connsiteX16" fmla="*/ 193860 w 1976812"/>
                <a:gd name="connsiteY16" fmla="*/ 2021182 h 2328426"/>
                <a:gd name="connsiteX17" fmla="*/ 77630 w 1976812"/>
                <a:gd name="connsiteY17" fmla="*/ 2038251 h 2328426"/>
                <a:gd name="connsiteX18" fmla="*/ 97950 w 1976812"/>
                <a:gd name="connsiteY18" fmla="*/ 2031749 h 2328426"/>
                <a:gd name="connsiteX19" fmla="*/ 166225 w 1976812"/>
                <a:gd name="connsiteY19" fmla="*/ 2018744 h 2328426"/>
                <a:gd name="connsiteX20" fmla="*/ 204426 w 1976812"/>
                <a:gd name="connsiteY20" fmla="*/ 2006552 h 2328426"/>
                <a:gd name="connsiteX21" fmla="*/ 214993 w 1976812"/>
                <a:gd name="connsiteY21" fmla="*/ 1994360 h 2328426"/>
                <a:gd name="connsiteX22" fmla="*/ 195485 w 1976812"/>
                <a:gd name="connsiteY22" fmla="*/ 1982168 h 2328426"/>
                <a:gd name="connsiteX23" fmla="*/ 175165 w 1976812"/>
                <a:gd name="connsiteY23" fmla="*/ 1974853 h 2328426"/>
                <a:gd name="connsiteX24" fmla="*/ 123959 w 1976812"/>
                <a:gd name="connsiteY24" fmla="*/ 1961848 h 2328426"/>
                <a:gd name="connsiteX25" fmla="*/ 49182 w 1976812"/>
                <a:gd name="connsiteY25" fmla="*/ 1943967 h 2328426"/>
                <a:gd name="connsiteX26" fmla="*/ -6901 w 1976812"/>
                <a:gd name="connsiteY26" fmla="*/ 1900888 h 2328426"/>
                <a:gd name="connsiteX27" fmla="*/ 24798 w 1976812"/>
                <a:gd name="connsiteY27" fmla="*/ 1917144 h 2328426"/>
                <a:gd name="connsiteX28" fmla="*/ 62999 w 1976812"/>
                <a:gd name="connsiteY28" fmla="*/ 1933400 h 2328426"/>
                <a:gd name="connsiteX29" fmla="*/ 85758 w 1976812"/>
                <a:gd name="connsiteY29" fmla="*/ 1940715 h 2328426"/>
                <a:gd name="connsiteX30" fmla="*/ 142654 w 1976812"/>
                <a:gd name="connsiteY30" fmla="*/ 1953720 h 2328426"/>
                <a:gd name="connsiteX31" fmla="*/ 200362 w 1976812"/>
                <a:gd name="connsiteY31" fmla="*/ 1966725 h 2328426"/>
                <a:gd name="connsiteX32" fmla="*/ 228810 w 1976812"/>
                <a:gd name="connsiteY32" fmla="*/ 1960223 h 2328426"/>
                <a:gd name="connsiteX33" fmla="*/ 233687 w 1976812"/>
                <a:gd name="connsiteY33" fmla="*/ 1957784 h 2328426"/>
                <a:gd name="connsiteX34" fmla="*/ 325533 w 1976812"/>
                <a:gd name="connsiteY34" fmla="*/ 2030936 h 2328426"/>
                <a:gd name="connsiteX35" fmla="*/ 333661 w 1976812"/>
                <a:gd name="connsiteY35" fmla="*/ 2037438 h 2328426"/>
                <a:gd name="connsiteX36" fmla="*/ 422256 w 1976812"/>
                <a:gd name="connsiteY36" fmla="*/ 2079704 h 2328426"/>
                <a:gd name="connsiteX37" fmla="*/ 454768 w 1976812"/>
                <a:gd name="connsiteY37" fmla="*/ 2092709 h 2328426"/>
                <a:gd name="connsiteX38" fmla="*/ 511664 w 1976812"/>
                <a:gd name="connsiteY38" fmla="*/ 2102462 h 2328426"/>
                <a:gd name="connsiteX39" fmla="*/ 552304 w 1976812"/>
                <a:gd name="connsiteY39" fmla="*/ 2109777 h 2328426"/>
                <a:gd name="connsiteX40" fmla="*/ 631958 w 1976812"/>
                <a:gd name="connsiteY40" fmla="*/ 2120344 h 2328426"/>
                <a:gd name="connsiteX41" fmla="*/ 751439 w 1976812"/>
                <a:gd name="connsiteY41" fmla="*/ 2086206 h 2328426"/>
                <a:gd name="connsiteX42" fmla="*/ 821340 w 1976812"/>
                <a:gd name="connsiteY42" fmla="*/ 2034187 h 2328426"/>
                <a:gd name="connsiteX43" fmla="*/ 892053 w 1976812"/>
                <a:gd name="connsiteY43" fmla="*/ 1960223 h 2328426"/>
                <a:gd name="connsiteX44" fmla="*/ 921314 w 1976812"/>
                <a:gd name="connsiteY44" fmla="*/ 1799289 h 2328426"/>
                <a:gd name="connsiteX45" fmla="*/ 898556 w 1976812"/>
                <a:gd name="connsiteY45" fmla="*/ 1440845 h 2328426"/>
                <a:gd name="connsiteX46" fmla="*/ 890428 w 1976812"/>
                <a:gd name="connsiteY46" fmla="*/ 1241709 h 2328426"/>
                <a:gd name="connsiteX47" fmla="*/ 870921 w 1976812"/>
                <a:gd name="connsiteY47" fmla="*/ 828808 h 2328426"/>
                <a:gd name="connsiteX48" fmla="*/ 848975 w 1976812"/>
                <a:gd name="connsiteY48" fmla="*/ 783291 h 2328426"/>
                <a:gd name="connsiteX49" fmla="*/ 805084 w 1976812"/>
                <a:gd name="connsiteY49" fmla="*/ 722331 h 2328426"/>
                <a:gd name="connsiteX50" fmla="*/ 776636 w 1976812"/>
                <a:gd name="connsiteY50" fmla="*/ 693883 h 2328426"/>
                <a:gd name="connsiteX51" fmla="*/ 577500 w 1976812"/>
                <a:gd name="connsiteY51" fmla="*/ 694696 h 2328426"/>
                <a:gd name="connsiteX52" fmla="*/ 362109 w 1976812"/>
                <a:gd name="connsiteY52" fmla="*/ 704450 h 2328426"/>
                <a:gd name="connsiteX53" fmla="*/ 257258 w 1976812"/>
                <a:gd name="connsiteY53" fmla="*/ 731272 h 2328426"/>
                <a:gd name="connsiteX54" fmla="*/ 175165 w 1976812"/>
                <a:gd name="connsiteY54" fmla="*/ 717454 h 2328426"/>
                <a:gd name="connsiteX55" fmla="*/ 55684 w 1976812"/>
                <a:gd name="connsiteY55" fmla="*/ 677627 h 2328426"/>
                <a:gd name="connsiteX56" fmla="*/ 69502 w 1976812"/>
                <a:gd name="connsiteY56" fmla="*/ 676815 h 2328426"/>
                <a:gd name="connsiteX57" fmla="*/ 102826 w 1976812"/>
                <a:gd name="connsiteY57" fmla="*/ 689819 h 2328426"/>
                <a:gd name="connsiteX58" fmla="*/ 122334 w 1976812"/>
                <a:gd name="connsiteY58" fmla="*/ 697947 h 2328426"/>
                <a:gd name="connsiteX59" fmla="*/ 153220 w 1976812"/>
                <a:gd name="connsiteY59" fmla="*/ 705262 h 2328426"/>
                <a:gd name="connsiteX60" fmla="*/ 241002 w 1976812"/>
                <a:gd name="connsiteY60" fmla="*/ 710139 h 2328426"/>
                <a:gd name="connsiteX61" fmla="*/ 326346 w 1976812"/>
                <a:gd name="connsiteY61" fmla="*/ 703637 h 2328426"/>
                <a:gd name="connsiteX62" fmla="*/ 478339 w 1976812"/>
                <a:gd name="connsiteY62" fmla="*/ 680879 h 2328426"/>
                <a:gd name="connsiteX63" fmla="*/ 561245 w 1976812"/>
                <a:gd name="connsiteY63" fmla="*/ 683317 h 2328426"/>
                <a:gd name="connsiteX64" fmla="*/ 561245 w 1976812"/>
                <a:gd name="connsiteY64" fmla="*/ 662184 h 2328426"/>
                <a:gd name="connsiteX65" fmla="*/ 490531 w 1976812"/>
                <a:gd name="connsiteY65" fmla="*/ 639426 h 2328426"/>
                <a:gd name="connsiteX66" fmla="*/ 409251 w 1976812"/>
                <a:gd name="connsiteY66" fmla="*/ 638613 h 2328426"/>
                <a:gd name="connsiteX67" fmla="*/ 398685 w 1976812"/>
                <a:gd name="connsiteY67" fmla="*/ 632923 h 2328426"/>
                <a:gd name="connsiteX68" fmla="*/ 372675 w 1976812"/>
                <a:gd name="connsiteY68" fmla="*/ 620731 h 2328426"/>
                <a:gd name="connsiteX69" fmla="*/ 329597 w 1976812"/>
                <a:gd name="connsiteY69" fmla="*/ 608540 h 2328426"/>
                <a:gd name="connsiteX70" fmla="*/ 222308 w 1976812"/>
                <a:gd name="connsiteY70" fmla="*/ 567900 h 2328426"/>
                <a:gd name="connsiteX71" fmla="*/ 199549 w 1976812"/>
                <a:gd name="connsiteY71" fmla="*/ 560584 h 2328426"/>
                <a:gd name="connsiteX72" fmla="*/ 175165 w 1976812"/>
                <a:gd name="connsiteY72" fmla="*/ 549205 h 2328426"/>
                <a:gd name="connsiteX73" fmla="*/ 188170 w 1976812"/>
                <a:gd name="connsiteY73" fmla="*/ 544328 h 2328426"/>
                <a:gd name="connsiteX74" fmla="*/ 241002 w 1976812"/>
                <a:gd name="connsiteY74" fmla="*/ 554895 h 2328426"/>
                <a:gd name="connsiteX75" fmla="*/ 286519 w 1976812"/>
                <a:gd name="connsiteY75" fmla="*/ 571151 h 2328426"/>
                <a:gd name="connsiteX76" fmla="*/ 299524 w 1976812"/>
                <a:gd name="connsiteY76" fmla="*/ 546767 h 2328426"/>
                <a:gd name="connsiteX77" fmla="*/ 305213 w 1976812"/>
                <a:gd name="connsiteY77" fmla="*/ 526447 h 2328426"/>
                <a:gd name="connsiteX78" fmla="*/ 317405 w 1976812"/>
                <a:gd name="connsiteY78" fmla="*/ 543516 h 2328426"/>
                <a:gd name="connsiteX79" fmla="*/ 327972 w 1976812"/>
                <a:gd name="connsiteY79" fmla="*/ 562210 h 2328426"/>
                <a:gd name="connsiteX80" fmla="*/ 432010 w 1976812"/>
                <a:gd name="connsiteY80" fmla="*/ 623983 h 2328426"/>
                <a:gd name="connsiteX81" fmla="*/ 507600 w 1976812"/>
                <a:gd name="connsiteY81" fmla="*/ 622357 h 2328426"/>
                <a:gd name="connsiteX82" fmla="*/ 553929 w 1976812"/>
                <a:gd name="connsiteY82" fmla="*/ 611791 h 2328426"/>
                <a:gd name="connsiteX83" fmla="*/ 533609 w 1976812"/>
                <a:gd name="connsiteY83" fmla="*/ 589845 h 2328426"/>
                <a:gd name="connsiteX84" fmla="*/ 504349 w 1976812"/>
                <a:gd name="connsiteY84" fmla="*/ 567900 h 2328426"/>
                <a:gd name="connsiteX85" fmla="*/ 496221 w 1976812"/>
                <a:gd name="connsiteY85" fmla="*/ 556520 h 2328426"/>
                <a:gd name="connsiteX86" fmla="*/ 422256 w 1976812"/>
                <a:gd name="connsiteY86" fmla="*/ 494748 h 2328426"/>
                <a:gd name="connsiteX87" fmla="*/ 346666 w 1976812"/>
                <a:gd name="connsiteY87" fmla="*/ 450857 h 2328426"/>
                <a:gd name="connsiteX88" fmla="*/ 317405 w 1976812"/>
                <a:gd name="connsiteY88" fmla="*/ 405340 h 2328426"/>
                <a:gd name="connsiteX89" fmla="*/ 293834 w 1976812"/>
                <a:gd name="connsiteY89" fmla="*/ 349257 h 2328426"/>
                <a:gd name="connsiteX90" fmla="*/ 294647 w 1976812"/>
                <a:gd name="connsiteY90" fmla="*/ 319996 h 2328426"/>
                <a:gd name="connsiteX91" fmla="*/ 301149 w 1976812"/>
                <a:gd name="connsiteY91" fmla="*/ 351695 h 2328426"/>
                <a:gd name="connsiteX92" fmla="*/ 319031 w 1976812"/>
                <a:gd name="connsiteY92" fmla="*/ 392335 h 2328426"/>
                <a:gd name="connsiteX93" fmla="*/ 352355 w 1976812"/>
                <a:gd name="connsiteY93" fmla="*/ 436226 h 2328426"/>
                <a:gd name="connsiteX94" fmla="*/ 389744 w 1976812"/>
                <a:gd name="connsiteY94" fmla="*/ 470364 h 2328426"/>
                <a:gd name="connsiteX95" fmla="*/ 408439 w 1976812"/>
                <a:gd name="connsiteY95" fmla="*/ 479305 h 2328426"/>
                <a:gd name="connsiteX96" fmla="*/ 444202 w 1976812"/>
                <a:gd name="connsiteY96" fmla="*/ 489058 h 2328426"/>
                <a:gd name="connsiteX97" fmla="*/ 474275 w 1976812"/>
                <a:gd name="connsiteY97" fmla="*/ 500437 h 2328426"/>
                <a:gd name="connsiteX98" fmla="*/ 483216 w 1976812"/>
                <a:gd name="connsiteY98" fmla="*/ 515881 h 2328426"/>
                <a:gd name="connsiteX99" fmla="*/ 496221 w 1976812"/>
                <a:gd name="connsiteY99" fmla="*/ 528073 h 2328426"/>
                <a:gd name="connsiteX100" fmla="*/ 536861 w 1976812"/>
                <a:gd name="connsiteY100" fmla="*/ 567900 h 2328426"/>
                <a:gd name="connsiteX101" fmla="*/ 544989 w 1976812"/>
                <a:gd name="connsiteY101" fmla="*/ 580092 h 2328426"/>
                <a:gd name="connsiteX102" fmla="*/ 557181 w 1976812"/>
                <a:gd name="connsiteY102" fmla="*/ 592284 h 2328426"/>
                <a:gd name="connsiteX103" fmla="*/ 569373 w 1976812"/>
                <a:gd name="connsiteY103" fmla="*/ 599599 h 2328426"/>
                <a:gd name="connsiteX104" fmla="*/ 646588 w 1976812"/>
                <a:gd name="connsiteY104" fmla="*/ 642677 h 2328426"/>
                <a:gd name="connsiteX105" fmla="*/ 740060 w 1976812"/>
                <a:gd name="connsiteY105" fmla="*/ 661371 h 2328426"/>
                <a:gd name="connsiteX106" fmla="*/ 831906 w 1976812"/>
                <a:gd name="connsiteY106" fmla="*/ 681691 h 2328426"/>
                <a:gd name="connsiteX107" fmla="*/ 881487 w 1976812"/>
                <a:gd name="connsiteY107" fmla="*/ 659746 h 2328426"/>
                <a:gd name="connsiteX108" fmla="*/ 835970 w 1976812"/>
                <a:gd name="connsiteY108" fmla="*/ 615855 h 2328426"/>
                <a:gd name="connsiteX109" fmla="*/ 809148 w 1976812"/>
                <a:gd name="connsiteY109" fmla="*/ 609352 h 2328426"/>
                <a:gd name="connsiteX110" fmla="*/ 835970 w 1976812"/>
                <a:gd name="connsiteY110" fmla="*/ 611791 h 2328426"/>
                <a:gd name="connsiteX111" fmla="*/ 861980 w 1976812"/>
                <a:gd name="connsiteY111" fmla="*/ 610978 h 2328426"/>
                <a:gd name="connsiteX112" fmla="*/ 706735 w 1976812"/>
                <a:gd name="connsiteY112" fmla="*/ 471989 h 2328426"/>
                <a:gd name="connsiteX113" fmla="*/ 660406 w 1976812"/>
                <a:gd name="connsiteY113" fmla="*/ 431350 h 2328426"/>
                <a:gd name="connsiteX114" fmla="*/ 619766 w 1976812"/>
                <a:gd name="connsiteY114" fmla="*/ 371202 h 2328426"/>
                <a:gd name="connsiteX115" fmla="*/ 638460 w 1976812"/>
                <a:gd name="connsiteY115" fmla="*/ 371202 h 2328426"/>
                <a:gd name="connsiteX116" fmla="*/ 766882 w 1976812"/>
                <a:gd name="connsiteY116" fmla="*/ 502876 h 2328426"/>
                <a:gd name="connsiteX117" fmla="*/ 815650 w 1976812"/>
                <a:gd name="connsiteY117" fmla="*/ 520757 h 2328426"/>
                <a:gd name="connsiteX118" fmla="*/ 822965 w 1976812"/>
                <a:gd name="connsiteY118" fmla="*/ 511004 h 2328426"/>
                <a:gd name="connsiteX119" fmla="*/ 840847 w 1976812"/>
                <a:gd name="connsiteY119" fmla="*/ 545954 h 2328426"/>
                <a:gd name="connsiteX120" fmla="*/ 853852 w 1976812"/>
                <a:gd name="connsiteY120" fmla="*/ 567900 h 2328426"/>
                <a:gd name="connsiteX121" fmla="*/ 861980 w 1976812"/>
                <a:gd name="connsiteY121" fmla="*/ 579279 h 2328426"/>
                <a:gd name="connsiteX122" fmla="*/ 888802 w 1976812"/>
                <a:gd name="connsiteY122" fmla="*/ 611791 h 2328426"/>
                <a:gd name="connsiteX123" fmla="*/ 925378 w 1976812"/>
                <a:gd name="connsiteY123" fmla="*/ 619106 h 2328426"/>
                <a:gd name="connsiteX124" fmla="*/ 917250 w 1976812"/>
                <a:gd name="connsiteY124" fmla="*/ 508565 h 2328426"/>
                <a:gd name="connsiteX125" fmla="*/ 889615 w 1976812"/>
                <a:gd name="connsiteY125" fmla="*/ 474428 h 2328426"/>
                <a:gd name="connsiteX126" fmla="*/ 853039 w 1976812"/>
                <a:gd name="connsiteY126" fmla="*/ 425660 h 2328426"/>
                <a:gd name="connsiteX127" fmla="*/ 814838 w 1976812"/>
                <a:gd name="connsiteY127" fmla="*/ 374454 h 2328426"/>
                <a:gd name="connsiteX128" fmla="*/ 809148 w 1976812"/>
                <a:gd name="connsiteY128" fmla="*/ 348444 h 2328426"/>
                <a:gd name="connsiteX129" fmla="*/ 796143 w 1976812"/>
                <a:gd name="connsiteY129" fmla="*/ 307804 h 2328426"/>
                <a:gd name="connsiteX130" fmla="*/ 792892 w 1976812"/>
                <a:gd name="connsiteY130" fmla="*/ 329750 h 2328426"/>
                <a:gd name="connsiteX131" fmla="*/ 788828 w 1976812"/>
                <a:gd name="connsiteY131" fmla="*/ 333814 h 2328426"/>
                <a:gd name="connsiteX132" fmla="*/ 786390 w 1976812"/>
                <a:gd name="connsiteY132" fmla="*/ 306179 h 2328426"/>
                <a:gd name="connsiteX133" fmla="*/ 782326 w 1976812"/>
                <a:gd name="connsiteY133" fmla="*/ 302927 h 2328426"/>
                <a:gd name="connsiteX134" fmla="*/ 744937 w 1976812"/>
                <a:gd name="connsiteY134" fmla="*/ 289923 h 2328426"/>
                <a:gd name="connsiteX135" fmla="*/ 725430 w 1976812"/>
                <a:gd name="connsiteY135" fmla="*/ 257411 h 2328426"/>
                <a:gd name="connsiteX136" fmla="*/ 753065 w 1976812"/>
                <a:gd name="connsiteY136" fmla="*/ 246844 h 2328426"/>
                <a:gd name="connsiteX137" fmla="*/ 764444 w 1976812"/>
                <a:gd name="connsiteY137" fmla="*/ 250096 h 2328426"/>
                <a:gd name="connsiteX138" fmla="*/ 806710 w 1976812"/>
                <a:gd name="connsiteY138" fmla="*/ 299676 h 2328426"/>
                <a:gd name="connsiteX139" fmla="*/ 813212 w 1976812"/>
                <a:gd name="connsiteY139" fmla="*/ 309430 h 2328426"/>
                <a:gd name="connsiteX140" fmla="*/ 890428 w 1976812"/>
                <a:gd name="connsiteY140" fmla="*/ 457359 h 2328426"/>
                <a:gd name="connsiteX141" fmla="*/ 925378 w 1976812"/>
                <a:gd name="connsiteY141" fmla="*/ 497999 h 2328426"/>
                <a:gd name="connsiteX142" fmla="*/ 948136 w 1976812"/>
                <a:gd name="connsiteY142" fmla="*/ 506940 h 2328426"/>
                <a:gd name="connsiteX143" fmla="*/ 944072 w 1976812"/>
                <a:gd name="connsiteY143" fmla="*/ 454921 h 2328426"/>
                <a:gd name="connsiteX144" fmla="*/ 935944 w 1976812"/>
                <a:gd name="connsiteY144" fmla="*/ 343567 h 2328426"/>
                <a:gd name="connsiteX145" fmla="*/ 936757 w 1976812"/>
                <a:gd name="connsiteY145" fmla="*/ 268790 h 2328426"/>
                <a:gd name="connsiteX146" fmla="*/ 895305 w 1976812"/>
                <a:gd name="connsiteY146" fmla="*/ 230588 h 2328426"/>
                <a:gd name="connsiteX147" fmla="*/ 853852 w 1976812"/>
                <a:gd name="connsiteY147" fmla="*/ 185072 h 2328426"/>
                <a:gd name="connsiteX148" fmla="*/ 892053 w 1976812"/>
                <a:gd name="connsiteY148" fmla="*/ 216771 h 2328426"/>
                <a:gd name="connsiteX149" fmla="*/ 933506 w 1976812"/>
                <a:gd name="connsiteY149" fmla="*/ 238716 h 2328426"/>
                <a:gd name="connsiteX150" fmla="*/ 944072 w 1976812"/>
                <a:gd name="connsiteY150" fmla="*/ 206204 h 2328426"/>
                <a:gd name="connsiteX151" fmla="*/ 953826 w 1976812"/>
                <a:gd name="connsiteY151" fmla="*/ 59901 h 2328426"/>
                <a:gd name="connsiteX152" fmla="*/ 957890 w 1976812"/>
                <a:gd name="connsiteY152" fmla="*/ 128176 h 2328426"/>
                <a:gd name="connsiteX153" fmla="*/ 971708 w 1976812"/>
                <a:gd name="connsiteY153" fmla="*/ 315932 h 2328426"/>
                <a:gd name="connsiteX154" fmla="*/ 984712 w 1976812"/>
                <a:gd name="connsiteY154" fmla="*/ 276105 h 2328426"/>
                <a:gd name="connsiteX155" fmla="*/ 989589 w 1976812"/>
                <a:gd name="connsiteY155" fmla="*/ 260662 h 2328426"/>
                <a:gd name="connsiteX156" fmla="*/ 1009909 w 1976812"/>
                <a:gd name="connsiteY156" fmla="*/ 265539 h 2328426"/>
                <a:gd name="connsiteX157" fmla="*/ 1019663 w 1976812"/>
                <a:gd name="connsiteY157" fmla="*/ 265539 h 2328426"/>
                <a:gd name="connsiteX158" fmla="*/ 1017224 w 1976812"/>
                <a:gd name="connsiteY158" fmla="*/ 275292 h 2328426"/>
                <a:gd name="connsiteX159" fmla="*/ 1018850 w 1976812"/>
                <a:gd name="connsiteY159" fmla="*/ 302115 h 2328426"/>
                <a:gd name="connsiteX160" fmla="*/ 1012347 w 1976812"/>
                <a:gd name="connsiteY160" fmla="*/ 302927 h 2328426"/>
                <a:gd name="connsiteX161" fmla="*/ 956264 w 1976812"/>
                <a:gd name="connsiteY161" fmla="*/ 360636 h 2328426"/>
                <a:gd name="connsiteX162" fmla="*/ 948949 w 1976812"/>
                <a:gd name="connsiteY162" fmla="*/ 435414 h 2328426"/>
                <a:gd name="connsiteX163" fmla="*/ 967644 w 1976812"/>
                <a:gd name="connsiteY163" fmla="*/ 529698 h 2328426"/>
                <a:gd name="connsiteX164" fmla="*/ 1002594 w 1976812"/>
                <a:gd name="connsiteY164" fmla="*/ 545954 h 2328426"/>
                <a:gd name="connsiteX165" fmla="*/ 1050549 w 1976812"/>
                <a:gd name="connsiteY165" fmla="*/ 483369 h 2328426"/>
                <a:gd name="connsiteX166" fmla="*/ 1077371 w 1976812"/>
                <a:gd name="connsiteY166" fmla="*/ 416719 h 2328426"/>
                <a:gd name="connsiteX167" fmla="*/ 1072494 w 1976812"/>
                <a:gd name="connsiteY167" fmla="*/ 389084 h 2328426"/>
                <a:gd name="connsiteX168" fmla="*/ 1083874 w 1976812"/>
                <a:gd name="connsiteY168" fmla="*/ 406153 h 2328426"/>
                <a:gd name="connsiteX169" fmla="*/ 1100130 w 1976812"/>
                <a:gd name="connsiteY169" fmla="*/ 419158 h 2328426"/>
                <a:gd name="connsiteX170" fmla="*/ 1108258 w 1976812"/>
                <a:gd name="connsiteY170" fmla="*/ 430537 h 2328426"/>
                <a:gd name="connsiteX171" fmla="*/ 1138331 w 1976812"/>
                <a:gd name="connsiteY171" fmla="*/ 438665 h 2328426"/>
                <a:gd name="connsiteX172" fmla="*/ 1157025 w 1976812"/>
                <a:gd name="connsiteY172" fmla="*/ 435414 h 2328426"/>
                <a:gd name="connsiteX173" fmla="*/ 1128578 w 1976812"/>
                <a:gd name="connsiteY173" fmla="*/ 460610 h 2328426"/>
                <a:gd name="connsiteX174" fmla="*/ 1032667 w 1976812"/>
                <a:gd name="connsiteY174" fmla="*/ 555708 h 2328426"/>
                <a:gd name="connsiteX175" fmla="*/ 1025352 w 1976812"/>
                <a:gd name="connsiteY175" fmla="*/ 567900 h 2328426"/>
                <a:gd name="connsiteX176" fmla="*/ 987151 w 1976812"/>
                <a:gd name="connsiteY176" fmla="*/ 640239 h 2328426"/>
                <a:gd name="connsiteX177" fmla="*/ 1044047 w 1976812"/>
                <a:gd name="connsiteY177" fmla="*/ 645928 h 2328426"/>
                <a:gd name="connsiteX178" fmla="*/ 1116386 w 1976812"/>
                <a:gd name="connsiteY178" fmla="*/ 604476 h 2328426"/>
                <a:gd name="connsiteX179" fmla="*/ 1151336 w 1976812"/>
                <a:gd name="connsiteY179" fmla="*/ 571151 h 2328426"/>
                <a:gd name="connsiteX180" fmla="*/ 1162715 w 1976812"/>
                <a:gd name="connsiteY180" fmla="*/ 555708 h 2328426"/>
                <a:gd name="connsiteX181" fmla="*/ 1174094 w 1976812"/>
                <a:gd name="connsiteY181" fmla="*/ 531324 h 2328426"/>
                <a:gd name="connsiteX182" fmla="*/ 1187099 w 1976812"/>
                <a:gd name="connsiteY182" fmla="*/ 506940 h 2328426"/>
                <a:gd name="connsiteX183" fmla="*/ 1187099 w 1976812"/>
                <a:gd name="connsiteY183" fmla="*/ 527260 h 2328426"/>
                <a:gd name="connsiteX184" fmla="*/ 1170843 w 1976812"/>
                <a:gd name="connsiteY184" fmla="*/ 559772 h 2328426"/>
                <a:gd name="connsiteX185" fmla="*/ 1171656 w 1976812"/>
                <a:gd name="connsiteY185" fmla="*/ 580904 h 2328426"/>
                <a:gd name="connsiteX186" fmla="*/ 1092002 w 1976812"/>
                <a:gd name="connsiteY186" fmla="*/ 624795 h 2328426"/>
                <a:gd name="connsiteX187" fmla="*/ 1081435 w 1976812"/>
                <a:gd name="connsiteY187" fmla="*/ 632923 h 2328426"/>
                <a:gd name="connsiteX188" fmla="*/ 1070056 w 1976812"/>
                <a:gd name="connsiteY188" fmla="*/ 641051 h 2328426"/>
                <a:gd name="connsiteX189" fmla="*/ 1033480 w 1976812"/>
                <a:gd name="connsiteY189" fmla="*/ 663810 h 2328426"/>
                <a:gd name="connsiteX190" fmla="*/ 1007471 w 1976812"/>
                <a:gd name="connsiteY190" fmla="*/ 685755 h 2328426"/>
                <a:gd name="connsiteX191" fmla="*/ 1032667 w 1976812"/>
                <a:gd name="connsiteY191" fmla="*/ 695509 h 2328426"/>
                <a:gd name="connsiteX192" fmla="*/ 1057051 w 1976812"/>
                <a:gd name="connsiteY192" fmla="*/ 697947 h 2328426"/>
                <a:gd name="connsiteX193" fmla="*/ 1122075 w 1976812"/>
                <a:gd name="connsiteY193" fmla="*/ 686568 h 2328426"/>
                <a:gd name="connsiteX194" fmla="*/ 1209857 w 1976812"/>
                <a:gd name="connsiteY194" fmla="*/ 668687 h 2328426"/>
                <a:gd name="connsiteX195" fmla="*/ 1242369 w 1976812"/>
                <a:gd name="connsiteY195" fmla="*/ 657307 h 2328426"/>
                <a:gd name="connsiteX196" fmla="*/ 1252123 w 1976812"/>
                <a:gd name="connsiteY196" fmla="*/ 649992 h 2328426"/>
                <a:gd name="connsiteX197" fmla="*/ 1299265 w 1976812"/>
                <a:gd name="connsiteY197" fmla="*/ 632923 h 2328426"/>
                <a:gd name="connsiteX198" fmla="*/ 1452884 w 1976812"/>
                <a:gd name="connsiteY198" fmla="*/ 546767 h 2328426"/>
                <a:gd name="connsiteX199" fmla="*/ 1525223 w 1976812"/>
                <a:gd name="connsiteY199" fmla="*/ 486620 h 2328426"/>
                <a:gd name="connsiteX200" fmla="*/ 1536602 w 1976812"/>
                <a:gd name="connsiteY200" fmla="*/ 479305 h 2328426"/>
                <a:gd name="connsiteX201" fmla="*/ 1563424 w 1976812"/>
                <a:gd name="connsiteY201" fmla="*/ 467113 h 2328426"/>
                <a:gd name="connsiteX202" fmla="*/ 1627636 w 1976812"/>
                <a:gd name="connsiteY202" fmla="*/ 417532 h 2328426"/>
                <a:gd name="connsiteX203" fmla="*/ 1649581 w 1976812"/>
                <a:gd name="connsiteY203" fmla="*/ 390710 h 2328426"/>
                <a:gd name="connsiteX204" fmla="*/ 1633325 w 1976812"/>
                <a:gd name="connsiteY204" fmla="*/ 428911 h 2328426"/>
                <a:gd name="connsiteX205" fmla="*/ 1590247 w 1976812"/>
                <a:gd name="connsiteY205" fmla="*/ 470364 h 2328426"/>
                <a:gd name="connsiteX206" fmla="*/ 1502465 w 1976812"/>
                <a:gd name="connsiteY206" fmla="*/ 514255 h 2328426"/>
                <a:gd name="connsiteX207" fmla="*/ 1449633 w 1976812"/>
                <a:gd name="connsiteY207" fmla="*/ 570338 h 2328426"/>
                <a:gd name="connsiteX208" fmla="*/ 1402490 w 1976812"/>
                <a:gd name="connsiteY208" fmla="*/ 616667 h 2328426"/>
                <a:gd name="connsiteX209" fmla="*/ 1435002 w 1976812"/>
                <a:gd name="connsiteY209" fmla="*/ 616667 h 2328426"/>
                <a:gd name="connsiteX210" fmla="*/ 1500026 w 1976812"/>
                <a:gd name="connsiteY210" fmla="*/ 600412 h 2328426"/>
                <a:gd name="connsiteX211" fmla="*/ 1546356 w 1976812"/>
                <a:gd name="connsiteY211" fmla="*/ 584156 h 2328426"/>
                <a:gd name="connsiteX212" fmla="*/ 1586996 w 1976812"/>
                <a:gd name="connsiteY212" fmla="*/ 555708 h 2328426"/>
                <a:gd name="connsiteX213" fmla="*/ 1678842 w 1976812"/>
                <a:gd name="connsiteY213" fmla="*/ 463861 h 2328426"/>
                <a:gd name="connsiteX214" fmla="*/ 1712166 w 1976812"/>
                <a:gd name="connsiteY214" fmla="*/ 407778 h 2328426"/>
                <a:gd name="connsiteX215" fmla="*/ 1778816 w 1976812"/>
                <a:gd name="connsiteY215" fmla="*/ 349257 h 2328426"/>
                <a:gd name="connsiteX216" fmla="*/ 1808889 w 1976812"/>
                <a:gd name="connsiteY216" fmla="*/ 349257 h 2328426"/>
                <a:gd name="connsiteX217" fmla="*/ 1773126 w 1976812"/>
                <a:gd name="connsiteY217" fmla="*/ 363887 h 2328426"/>
                <a:gd name="connsiteX218" fmla="*/ 1719482 w 1976812"/>
                <a:gd name="connsiteY218" fmla="*/ 429724 h 2328426"/>
                <a:gd name="connsiteX219" fmla="*/ 1691847 w 1976812"/>
                <a:gd name="connsiteY219" fmla="*/ 476866 h 2328426"/>
                <a:gd name="connsiteX220" fmla="*/ 1670714 w 1976812"/>
                <a:gd name="connsiteY220" fmla="*/ 495561 h 2328426"/>
                <a:gd name="connsiteX221" fmla="*/ 1691034 w 1976812"/>
                <a:gd name="connsiteY221" fmla="*/ 489871 h 2328426"/>
                <a:gd name="connsiteX222" fmla="*/ 1713792 w 1976812"/>
                <a:gd name="connsiteY222" fmla="*/ 477679 h 2328426"/>
                <a:gd name="connsiteX223" fmla="*/ 1724358 w 1976812"/>
                <a:gd name="connsiteY223" fmla="*/ 470364 h 2328426"/>
                <a:gd name="connsiteX224" fmla="*/ 1680467 w 1976812"/>
                <a:gd name="connsiteY224" fmla="*/ 506127 h 2328426"/>
                <a:gd name="connsiteX225" fmla="*/ 1614631 w 1976812"/>
                <a:gd name="connsiteY225" fmla="*/ 550831 h 2328426"/>
                <a:gd name="connsiteX226" fmla="*/ 1579680 w 1976812"/>
                <a:gd name="connsiteY226" fmla="*/ 576028 h 2328426"/>
                <a:gd name="connsiteX227" fmla="*/ 1569114 w 1976812"/>
                <a:gd name="connsiteY227" fmla="*/ 582530 h 2328426"/>
                <a:gd name="connsiteX228" fmla="*/ 1539041 w 1976812"/>
                <a:gd name="connsiteY228" fmla="*/ 604476 h 2328426"/>
                <a:gd name="connsiteX229" fmla="*/ 1495149 w 1976812"/>
                <a:gd name="connsiteY229" fmla="*/ 631298 h 2328426"/>
                <a:gd name="connsiteX230" fmla="*/ 1378107 w 1976812"/>
                <a:gd name="connsiteY230" fmla="*/ 650805 h 2328426"/>
                <a:gd name="connsiteX231" fmla="*/ 1300891 w 1976812"/>
                <a:gd name="connsiteY231" fmla="*/ 676002 h 2328426"/>
                <a:gd name="connsiteX232" fmla="*/ 1293576 w 1976812"/>
                <a:gd name="connsiteY232" fmla="*/ 674376 h 2328426"/>
                <a:gd name="connsiteX233" fmla="*/ 1260251 w 1976812"/>
                <a:gd name="connsiteY233" fmla="*/ 676815 h 2328426"/>
                <a:gd name="connsiteX234" fmla="*/ 1220424 w 1976812"/>
                <a:gd name="connsiteY234" fmla="*/ 689819 h 2328426"/>
                <a:gd name="connsiteX235" fmla="*/ 1219611 w 1976812"/>
                <a:gd name="connsiteY235" fmla="*/ 697947 h 2328426"/>
                <a:gd name="connsiteX236" fmla="*/ 1292763 w 1976812"/>
                <a:gd name="connsiteY236" fmla="*/ 696322 h 2328426"/>
                <a:gd name="connsiteX237" fmla="*/ 1300078 w 1976812"/>
                <a:gd name="connsiteY237" fmla="*/ 697134 h 2328426"/>
                <a:gd name="connsiteX238" fmla="*/ 1382171 w 1976812"/>
                <a:gd name="connsiteY238" fmla="*/ 703637 h 2328426"/>
                <a:gd name="connsiteX239" fmla="*/ 1540666 w 1976812"/>
                <a:gd name="connsiteY239" fmla="*/ 728021 h 2328426"/>
                <a:gd name="connsiteX240" fmla="*/ 1646330 w 1976812"/>
                <a:gd name="connsiteY240" fmla="*/ 729646 h 2328426"/>
                <a:gd name="connsiteX241" fmla="*/ 1731674 w 1976812"/>
                <a:gd name="connsiteY241" fmla="*/ 714203 h 2328426"/>
                <a:gd name="connsiteX242" fmla="*/ 1786944 w 1976812"/>
                <a:gd name="connsiteY242" fmla="*/ 698760 h 2328426"/>
                <a:gd name="connsiteX243" fmla="*/ 1801574 w 1976812"/>
                <a:gd name="connsiteY243" fmla="*/ 689819 h 2328426"/>
                <a:gd name="connsiteX244" fmla="*/ 1812953 w 1976812"/>
                <a:gd name="connsiteY244" fmla="*/ 680066 h 2328426"/>
                <a:gd name="connsiteX245" fmla="*/ 1818643 w 1976812"/>
                <a:gd name="connsiteY245" fmla="*/ 676815 h 2328426"/>
                <a:gd name="connsiteX246" fmla="*/ 1764998 w 1976812"/>
                <a:gd name="connsiteY246" fmla="*/ 723144 h 2328426"/>
                <a:gd name="connsiteX247" fmla="*/ 1721920 w 1976812"/>
                <a:gd name="connsiteY247" fmla="*/ 723144 h 2328426"/>
                <a:gd name="connsiteX248" fmla="*/ 1691034 w 1976812"/>
                <a:gd name="connsiteY248" fmla="*/ 728834 h 2328426"/>
                <a:gd name="connsiteX249" fmla="*/ 1649581 w 1976812"/>
                <a:gd name="connsiteY249" fmla="*/ 741838 h 2328426"/>
                <a:gd name="connsiteX250" fmla="*/ 1594311 w 1976812"/>
                <a:gd name="connsiteY250" fmla="*/ 756469 h 2328426"/>
                <a:gd name="connsiteX251" fmla="*/ 1536602 w 1976812"/>
                <a:gd name="connsiteY251" fmla="*/ 742651 h 2328426"/>
                <a:gd name="connsiteX252" fmla="*/ 1361038 w 1976812"/>
                <a:gd name="connsiteY252" fmla="*/ 726395 h 2328426"/>
                <a:gd name="connsiteX253" fmla="*/ 1350471 w 1976812"/>
                <a:gd name="connsiteY253" fmla="*/ 732085 h 2328426"/>
                <a:gd name="connsiteX254" fmla="*/ 1219611 w 1976812"/>
                <a:gd name="connsiteY254" fmla="*/ 720706 h 2328426"/>
                <a:gd name="connsiteX255" fmla="*/ 1036731 w 1976812"/>
                <a:gd name="connsiteY255" fmla="*/ 771099 h 2328426"/>
                <a:gd name="connsiteX256" fmla="*/ 1022101 w 1976812"/>
                <a:gd name="connsiteY256" fmla="*/ 832059 h 2328426"/>
                <a:gd name="connsiteX257" fmla="*/ 1013160 w 1976812"/>
                <a:gd name="connsiteY257" fmla="*/ 1303482 h 2328426"/>
                <a:gd name="connsiteX258" fmla="*/ 1049736 w 1976812"/>
                <a:gd name="connsiteY258" fmla="*/ 1951282 h 2328426"/>
                <a:gd name="connsiteX259" fmla="*/ 1170030 w 1976812"/>
                <a:gd name="connsiteY259" fmla="*/ 2055320 h 2328426"/>
                <a:gd name="connsiteX260" fmla="*/ 1180597 w 1976812"/>
                <a:gd name="connsiteY260" fmla="*/ 2061822 h 2328426"/>
                <a:gd name="connsiteX261" fmla="*/ 1209045 w 1976812"/>
                <a:gd name="connsiteY261" fmla="*/ 2086206 h 2328426"/>
                <a:gd name="connsiteX262" fmla="*/ 1313083 w 1976812"/>
                <a:gd name="connsiteY262" fmla="*/ 2104088 h 2328426"/>
                <a:gd name="connsiteX263" fmla="*/ 1397614 w 1976812"/>
                <a:gd name="connsiteY263" fmla="*/ 2086206 h 2328426"/>
                <a:gd name="connsiteX264" fmla="*/ 1404116 w 1976812"/>
                <a:gd name="connsiteY264" fmla="*/ 2068325 h 2328426"/>
                <a:gd name="connsiteX265" fmla="*/ 1408180 w 1976812"/>
                <a:gd name="connsiteY265" fmla="*/ 2086206 h 2328426"/>
                <a:gd name="connsiteX266" fmla="*/ 1413057 w 1976812"/>
                <a:gd name="connsiteY266" fmla="*/ 2103275 h 2328426"/>
                <a:gd name="connsiteX267" fmla="*/ 1460199 w 1976812"/>
                <a:gd name="connsiteY267" fmla="*/ 2087019 h 2328426"/>
                <a:gd name="connsiteX268" fmla="*/ 1521972 w 1976812"/>
                <a:gd name="connsiteY268" fmla="*/ 2063448 h 2328426"/>
                <a:gd name="connsiteX269" fmla="*/ 1548794 w 1976812"/>
                <a:gd name="connsiteY269" fmla="*/ 2055320 h 2328426"/>
                <a:gd name="connsiteX270" fmla="*/ 1565863 w 1976812"/>
                <a:gd name="connsiteY270" fmla="*/ 2034187 h 2328426"/>
                <a:gd name="connsiteX271" fmla="*/ 1577242 w 1976812"/>
                <a:gd name="connsiteY271" fmla="*/ 2022808 h 2328426"/>
                <a:gd name="connsiteX272" fmla="*/ 1617882 w 1976812"/>
                <a:gd name="connsiteY272" fmla="*/ 2014680 h 2328426"/>
                <a:gd name="connsiteX273" fmla="*/ 1636576 w 1976812"/>
                <a:gd name="connsiteY273" fmla="*/ 2003301 h 2328426"/>
                <a:gd name="connsiteX274" fmla="*/ 1709728 w 1976812"/>
                <a:gd name="connsiteY274" fmla="*/ 1941528 h 2328426"/>
                <a:gd name="connsiteX275" fmla="*/ 1714605 w 1976812"/>
                <a:gd name="connsiteY275" fmla="*/ 1943967 h 2328426"/>
                <a:gd name="connsiteX276" fmla="*/ 1750368 w 1976812"/>
                <a:gd name="connsiteY276" fmla="*/ 1952907 h 2328426"/>
                <a:gd name="connsiteX277" fmla="*/ 1798323 w 1976812"/>
                <a:gd name="connsiteY277" fmla="*/ 1940715 h 2328426"/>
                <a:gd name="connsiteX278" fmla="*/ 1833273 w 1976812"/>
                <a:gd name="connsiteY278" fmla="*/ 1933400 h 2328426"/>
                <a:gd name="connsiteX279" fmla="*/ 1940563 w 1976812"/>
                <a:gd name="connsiteY279" fmla="*/ 1887884 h 2328426"/>
                <a:gd name="connsiteX280" fmla="*/ 1961695 w 1976812"/>
                <a:gd name="connsiteY280" fmla="*/ 1876504 h 2328426"/>
                <a:gd name="connsiteX281" fmla="*/ 1926745 w 1976812"/>
                <a:gd name="connsiteY281" fmla="*/ 1909829 h 2328426"/>
                <a:gd name="connsiteX282" fmla="*/ 1764186 w 1976812"/>
                <a:gd name="connsiteY282" fmla="*/ 1962661 h 2328426"/>
                <a:gd name="connsiteX283" fmla="*/ 1719482 w 1976812"/>
                <a:gd name="connsiteY283" fmla="*/ 1990296 h 2328426"/>
                <a:gd name="connsiteX284" fmla="*/ 1756058 w 1976812"/>
                <a:gd name="connsiteY284" fmla="*/ 2002488 h 2328426"/>
                <a:gd name="connsiteX285" fmla="*/ 1788569 w 1976812"/>
                <a:gd name="connsiteY285" fmla="*/ 2014680 h 2328426"/>
                <a:gd name="connsiteX286" fmla="*/ 1839776 w 1976812"/>
                <a:gd name="connsiteY286" fmla="*/ 2024434 h 2328426"/>
                <a:gd name="connsiteX287" fmla="*/ 1887731 w 1976812"/>
                <a:gd name="connsiteY287" fmla="*/ 2041502 h 2328426"/>
                <a:gd name="connsiteX288" fmla="*/ 1908051 w 1976812"/>
                <a:gd name="connsiteY288" fmla="*/ 2056133 h 2328426"/>
                <a:gd name="connsiteX289" fmla="*/ 1921056 w 1976812"/>
                <a:gd name="connsiteY289" fmla="*/ 2061010 h 2328426"/>
                <a:gd name="connsiteX290" fmla="*/ 1931622 w 1976812"/>
                <a:gd name="connsiteY290" fmla="*/ 2079704 h 2328426"/>
                <a:gd name="connsiteX291" fmla="*/ 1939750 w 1976812"/>
                <a:gd name="connsiteY291" fmla="*/ 2091896 h 2328426"/>
                <a:gd name="connsiteX292" fmla="*/ 1920243 w 1976812"/>
                <a:gd name="connsiteY292" fmla="*/ 2104088 h 2328426"/>
                <a:gd name="connsiteX293" fmla="*/ 1907238 w 1976812"/>
                <a:gd name="connsiteY293" fmla="*/ 2091896 h 2328426"/>
                <a:gd name="connsiteX294" fmla="*/ 1886105 w 1976812"/>
                <a:gd name="connsiteY294" fmla="*/ 2091083 h 2328426"/>
                <a:gd name="connsiteX295" fmla="*/ 1856032 w 1976812"/>
                <a:gd name="connsiteY295" fmla="*/ 2091083 h 2328426"/>
                <a:gd name="connsiteX296" fmla="*/ 1854406 w 1976812"/>
                <a:gd name="connsiteY296" fmla="*/ 2071576 h 2328426"/>
                <a:gd name="connsiteX297" fmla="*/ 1861721 w 1976812"/>
                <a:gd name="connsiteY297" fmla="*/ 2079704 h 2328426"/>
                <a:gd name="connsiteX298" fmla="*/ 1873913 w 1976812"/>
                <a:gd name="connsiteY298" fmla="*/ 2082955 h 2328426"/>
                <a:gd name="connsiteX299" fmla="*/ 1883667 w 1976812"/>
                <a:gd name="connsiteY299" fmla="*/ 2054507 h 2328426"/>
                <a:gd name="connsiteX300" fmla="*/ 1836525 w 1976812"/>
                <a:gd name="connsiteY300" fmla="*/ 2030936 h 2328426"/>
                <a:gd name="connsiteX301" fmla="*/ 1761747 w 1976812"/>
                <a:gd name="connsiteY301" fmla="*/ 2018744 h 2328426"/>
                <a:gd name="connsiteX302" fmla="*/ 1648768 w 1976812"/>
                <a:gd name="connsiteY302" fmla="*/ 2017931 h 2328426"/>
                <a:gd name="connsiteX303" fmla="*/ 1491898 w 1976812"/>
                <a:gd name="connsiteY303" fmla="*/ 2095960 h 2328426"/>
                <a:gd name="connsiteX304" fmla="*/ 1374855 w 1976812"/>
                <a:gd name="connsiteY304" fmla="*/ 2128472 h 2328426"/>
                <a:gd name="connsiteX305" fmla="*/ 1353723 w 1976812"/>
                <a:gd name="connsiteY305" fmla="*/ 2136600 h 2328426"/>
                <a:gd name="connsiteX306" fmla="*/ 1400865 w 1976812"/>
                <a:gd name="connsiteY306" fmla="*/ 2189432 h 2328426"/>
                <a:gd name="connsiteX307" fmla="*/ 1463450 w 1976812"/>
                <a:gd name="connsiteY307" fmla="*/ 2215441 h 2328426"/>
                <a:gd name="connsiteX308" fmla="*/ 1501652 w 1976812"/>
                <a:gd name="connsiteY308" fmla="*/ 2226008 h 2328426"/>
                <a:gd name="connsiteX309" fmla="*/ 1524410 w 1976812"/>
                <a:gd name="connsiteY309" fmla="*/ 2233323 h 2328426"/>
                <a:gd name="connsiteX310" fmla="*/ 1565863 w 1976812"/>
                <a:gd name="connsiteY310" fmla="*/ 2247140 h 2328426"/>
                <a:gd name="connsiteX311" fmla="*/ 1600000 w 1976812"/>
                <a:gd name="connsiteY311" fmla="*/ 2275588 h 2328426"/>
                <a:gd name="connsiteX312" fmla="*/ 1603252 w 1976812"/>
                <a:gd name="connsiteY312" fmla="*/ 2299159 h 2328426"/>
                <a:gd name="connsiteX313" fmla="*/ 1609754 w 1976812"/>
                <a:gd name="connsiteY313" fmla="*/ 2311351 h 2328426"/>
                <a:gd name="connsiteX314" fmla="*/ 1589434 w 1976812"/>
                <a:gd name="connsiteY314" fmla="*/ 2316228 h 2328426"/>
                <a:gd name="connsiteX315" fmla="*/ 1548794 w 1976812"/>
                <a:gd name="connsiteY315" fmla="*/ 2302411 h 2328426"/>
                <a:gd name="connsiteX316" fmla="*/ 1507341 w 1976812"/>
                <a:gd name="connsiteY316" fmla="*/ 2290219 h 2328426"/>
                <a:gd name="connsiteX317" fmla="*/ 1489460 w 1976812"/>
                <a:gd name="connsiteY317" fmla="*/ 2282903 h 2328426"/>
                <a:gd name="connsiteX318" fmla="*/ 1452071 w 1976812"/>
                <a:gd name="connsiteY318" fmla="*/ 2270711 h 2328426"/>
                <a:gd name="connsiteX319" fmla="*/ 1426062 w 1976812"/>
                <a:gd name="connsiteY319" fmla="*/ 2270711 h 2328426"/>
                <a:gd name="connsiteX320" fmla="*/ 1388673 w 1976812"/>
                <a:gd name="connsiteY320" fmla="*/ 2258519 h 2328426"/>
                <a:gd name="connsiteX321" fmla="*/ 1285448 w 1976812"/>
                <a:gd name="connsiteY321" fmla="*/ 2201624 h 2328426"/>
                <a:gd name="connsiteX322" fmla="*/ 1274881 w 1976812"/>
                <a:gd name="connsiteY322" fmla="*/ 2195934 h 2328426"/>
                <a:gd name="connsiteX323" fmla="*/ 1227739 w 1976812"/>
                <a:gd name="connsiteY323" fmla="*/ 2166673 h 2328426"/>
                <a:gd name="connsiteX324" fmla="*/ 1158651 w 1976812"/>
                <a:gd name="connsiteY324" fmla="*/ 2127659 h 2328426"/>
                <a:gd name="connsiteX325" fmla="*/ 1120450 w 1976812"/>
                <a:gd name="connsiteY325" fmla="*/ 2107339 h 2328426"/>
                <a:gd name="connsiteX326" fmla="*/ 1105819 w 1976812"/>
                <a:gd name="connsiteY326" fmla="*/ 2095960 h 2328426"/>
                <a:gd name="connsiteX327" fmla="*/ 1083874 w 1976812"/>
                <a:gd name="connsiteY327" fmla="*/ 2083768 h 2328426"/>
                <a:gd name="connsiteX328" fmla="*/ 1055426 w 1976812"/>
                <a:gd name="connsiteY328" fmla="*/ 2069137 h 2328426"/>
                <a:gd name="connsiteX329" fmla="*/ 997717 w 1976812"/>
                <a:gd name="connsiteY329" fmla="*/ 2056946 h 2328426"/>
                <a:gd name="connsiteX330" fmla="*/ 818901 w 1976812"/>
                <a:gd name="connsiteY330" fmla="*/ 2118718 h 2328426"/>
                <a:gd name="connsiteX331" fmla="*/ 666908 w 1976812"/>
                <a:gd name="connsiteY331" fmla="*/ 2199998 h 2328426"/>
                <a:gd name="connsiteX332" fmla="*/ 540112 w 1976812"/>
                <a:gd name="connsiteY332" fmla="*/ 2274775 h 2328426"/>
                <a:gd name="connsiteX333" fmla="*/ 491344 w 1976812"/>
                <a:gd name="connsiteY333" fmla="*/ 2303223 h 2328426"/>
                <a:gd name="connsiteX334" fmla="*/ 467773 w 1976812"/>
                <a:gd name="connsiteY334" fmla="*/ 2307287 h 2328426"/>
                <a:gd name="connsiteX335" fmla="*/ 490531 w 1976812"/>
                <a:gd name="connsiteY335" fmla="*/ 2298347 h 2328426"/>
                <a:gd name="connsiteX336" fmla="*/ 486467 w 1976812"/>
                <a:gd name="connsiteY336" fmla="*/ 2278839 h 2328426"/>
                <a:gd name="connsiteX337" fmla="*/ 451517 w 1976812"/>
                <a:gd name="connsiteY337" fmla="*/ 2291031 h 2328426"/>
                <a:gd name="connsiteX338" fmla="*/ 410877 w 1976812"/>
                <a:gd name="connsiteY338" fmla="*/ 2303223 h 2328426"/>
                <a:gd name="connsiteX339" fmla="*/ 370237 w 1976812"/>
                <a:gd name="connsiteY339" fmla="*/ 2315415 h 2328426"/>
                <a:gd name="connsiteX340" fmla="*/ 317405 w 1976812"/>
                <a:gd name="connsiteY340" fmla="*/ 2317854 h 2328426"/>
                <a:gd name="connsiteX341" fmla="*/ 638460 w 1976812"/>
                <a:gd name="connsiteY341" fmla="*/ 2152856 h 2328426"/>
                <a:gd name="connsiteX342" fmla="*/ 631145 w 1976812"/>
                <a:gd name="connsiteY342" fmla="*/ 2149605 h 2328426"/>
                <a:gd name="connsiteX343" fmla="*/ 625456 w 1976812"/>
                <a:gd name="connsiteY343" fmla="*/ 2160984 h 2328426"/>
                <a:gd name="connsiteX344" fmla="*/ 638460 w 1976812"/>
                <a:gd name="connsiteY344" fmla="*/ 2152856 h 2328426"/>
                <a:gd name="connsiteX345" fmla="*/ 674223 w 1976812"/>
                <a:gd name="connsiteY345" fmla="*/ 674376 h 2328426"/>
                <a:gd name="connsiteX346" fmla="*/ 662031 w 1976812"/>
                <a:gd name="connsiteY346" fmla="*/ 662997 h 2328426"/>
                <a:gd name="connsiteX347" fmla="*/ 604323 w 1976812"/>
                <a:gd name="connsiteY347" fmla="*/ 650805 h 2328426"/>
                <a:gd name="connsiteX348" fmla="*/ 569373 w 1976812"/>
                <a:gd name="connsiteY348" fmla="*/ 662184 h 2328426"/>
                <a:gd name="connsiteX349" fmla="*/ 616515 w 1976812"/>
                <a:gd name="connsiteY349" fmla="*/ 681691 h 2328426"/>
                <a:gd name="connsiteX350" fmla="*/ 674223 w 1976812"/>
                <a:gd name="connsiteY350" fmla="*/ 674376 h 232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</a:cxnLst>
              <a:rect l="l" t="t" r="r" b="b"/>
              <a:pathLst>
                <a:path w="1976812" h="2328426">
                  <a:moveTo>
                    <a:pt x="317405" y="2317854"/>
                  </a:moveTo>
                  <a:cubicBezTo>
                    <a:pt x="317405" y="2311351"/>
                    <a:pt x="321469" y="2308913"/>
                    <a:pt x="325533" y="2311351"/>
                  </a:cubicBezTo>
                  <a:cubicBezTo>
                    <a:pt x="330410" y="2314603"/>
                    <a:pt x="333661" y="2307287"/>
                    <a:pt x="333661" y="2295908"/>
                  </a:cubicBezTo>
                  <a:cubicBezTo>
                    <a:pt x="333661" y="2284529"/>
                    <a:pt x="328784" y="2274775"/>
                    <a:pt x="323908" y="2274775"/>
                  </a:cubicBezTo>
                  <a:cubicBezTo>
                    <a:pt x="301962" y="2274775"/>
                    <a:pt x="358045" y="2252017"/>
                    <a:pt x="392995" y="2247140"/>
                  </a:cubicBezTo>
                  <a:cubicBezTo>
                    <a:pt x="414128" y="2243889"/>
                    <a:pt x="432822" y="2238200"/>
                    <a:pt x="435261" y="2234136"/>
                  </a:cubicBezTo>
                  <a:cubicBezTo>
                    <a:pt x="437699" y="2230884"/>
                    <a:pt x="453955" y="2225195"/>
                    <a:pt x="471837" y="2221944"/>
                  </a:cubicBezTo>
                  <a:cubicBezTo>
                    <a:pt x="489718" y="2218692"/>
                    <a:pt x="505974" y="2213816"/>
                    <a:pt x="508413" y="2209752"/>
                  </a:cubicBezTo>
                  <a:cubicBezTo>
                    <a:pt x="510851" y="2206500"/>
                    <a:pt x="524669" y="2200811"/>
                    <a:pt x="539299" y="2198372"/>
                  </a:cubicBezTo>
                  <a:cubicBezTo>
                    <a:pt x="557181" y="2195121"/>
                    <a:pt x="570998" y="2186180"/>
                    <a:pt x="577500" y="2172363"/>
                  </a:cubicBezTo>
                  <a:cubicBezTo>
                    <a:pt x="591318" y="2147166"/>
                    <a:pt x="584003" y="2140664"/>
                    <a:pt x="533609" y="2133349"/>
                  </a:cubicBezTo>
                  <a:cubicBezTo>
                    <a:pt x="496221" y="2127659"/>
                    <a:pt x="437699" y="2108152"/>
                    <a:pt x="405187" y="2091083"/>
                  </a:cubicBezTo>
                  <a:cubicBezTo>
                    <a:pt x="393808" y="2084581"/>
                    <a:pt x="379991" y="2079704"/>
                    <a:pt x="374301" y="2079704"/>
                  </a:cubicBezTo>
                  <a:cubicBezTo>
                    <a:pt x="368611" y="2079704"/>
                    <a:pt x="348291" y="2069137"/>
                    <a:pt x="327972" y="2055320"/>
                  </a:cubicBezTo>
                  <a:cubicBezTo>
                    <a:pt x="308464" y="2042315"/>
                    <a:pt x="288957" y="2030936"/>
                    <a:pt x="284893" y="2030936"/>
                  </a:cubicBezTo>
                  <a:cubicBezTo>
                    <a:pt x="281642" y="2030936"/>
                    <a:pt x="276765" y="2026059"/>
                    <a:pt x="275140" y="2021182"/>
                  </a:cubicBezTo>
                  <a:cubicBezTo>
                    <a:pt x="271076" y="2008990"/>
                    <a:pt x="208490" y="2008990"/>
                    <a:pt x="193860" y="2021182"/>
                  </a:cubicBezTo>
                  <a:cubicBezTo>
                    <a:pt x="178417" y="2033374"/>
                    <a:pt x="105265" y="2044754"/>
                    <a:pt x="77630" y="2038251"/>
                  </a:cubicBezTo>
                  <a:cubicBezTo>
                    <a:pt x="58123" y="2034187"/>
                    <a:pt x="62187" y="2032562"/>
                    <a:pt x="97950" y="2031749"/>
                  </a:cubicBezTo>
                  <a:cubicBezTo>
                    <a:pt x="122334" y="2030936"/>
                    <a:pt x="153220" y="2025246"/>
                    <a:pt x="166225" y="2018744"/>
                  </a:cubicBezTo>
                  <a:cubicBezTo>
                    <a:pt x="178417" y="2012242"/>
                    <a:pt x="196298" y="2006552"/>
                    <a:pt x="204426" y="2006552"/>
                  </a:cubicBezTo>
                  <a:cubicBezTo>
                    <a:pt x="214180" y="2006552"/>
                    <a:pt x="217431" y="2002488"/>
                    <a:pt x="214993" y="1994360"/>
                  </a:cubicBezTo>
                  <a:cubicBezTo>
                    <a:pt x="211741" y="1987858"/>
                    <a:pt x="203613" y="1982168"/>
                    <a:pt x="195485" y="1982168"/>
                  </a:cubicBezTo>
                  <a:cubicBezTo>
                    <a:pt x="186545" y="1982168"/>
                    <a:pt x="178417" y="1978917"/>
                    <a:pt x="175165" y="1974853"/>
                  </a:cubicBezTo>
                  <a:cubicBezTo>
                    <a:pt x="172727" y="1970789"/>
                    <a:pt x="149969" y="1964287"/>
                    <a:pt x="123959" y="1961848"/>
                  </a:cubicBezTo>
                  <a:cubicBezTo>
                    <a:pt x="98762" y="1958597"/>
                    <a:pt x="64625" y="1950469"/>
                    <a:pt x="49182" y="1943967"/>
                  </a:cubicBezTo>
                  <a:cubicBezTo>
                    <a:pt x="13419" y="1927711"/>
                    <a:pt x="-21532" y="1900888"/>
                    <a:pt x="-6901" y="1900888"/>
                  </a:cubicBezTo>
                  <a:cubicBezTo>
                    <a:pt x="-399" y="1900888"/>
                    <a:pt x="13419" y="1908203"/>
                    <a:pt x="24798" y="1917144"/>
                  </a:cubicBezTo>
                  <a:cubicBezTo>
                    <a:pt x="36177" y="1926085"/>
                    <a:pt x="53246" y="1933400"/>
                    <a:pt x="62999" y="1933400"/>
                  </a:cubicBezTo>
                  <a:cubicBezTo>
                    <a:pt x="72753" y="1933400"/>
                    <a:pt x="82507" y="1936651"/>
                    <a:pt x="85758" y="1940715"/>
                  </a:cubicBezTo>
                  <a:cubicBezTo>
                    <a:pt x="88196" y="1944779"/>
                    <a:pt x="113393" y="1951282"/>
                    <a:pt x="142654" y="1953720"/>
                  </a:cubicBezTo>
                  <a:cubicBezTo>
                    <a:pt x="171914" y="1956971"/>
                    <a:pt x="197924" y="1962661"/>
                    <a:pt x="200362" y="1966725"/>
                  </a:cubicBezTo>
                  <a:cubicBezTo>
                    <a:pt x="207677" y="1979730"/>
                    <a:pt x="227997" y="1974853"/>
                    <a:pt x="228810" y="1960223"/>
                  </a:cubicBezTo>
                  <a:cubicBezTo>
                    <a:pt x="228810" y="1948843"/>
                    <a:pt x="230436" y="1948031"/>
                    <a:pt x="233687" y="1957784"/>
                  </a:cubicBezTo>
                  <a:cubicBezTo>
                    <a:pt x="242628" y="1978917"/>
                    <a:pt x="307652" y="2030936"/>
                    <a:pt x="325533" y="2030936"/>
                  </a:cubicBezTo>
                  <a:cubicBezTo>
                    <a:pt x="330410" y="2030936"/>
                    <a:pt x="333661" y="2034187"/>
                    <a:pt x="333661" y="2037438"/>
                  </a:cubicBezTo>
                  <a:cubicBezTo>
                    <a:pt x="333661" y="2043941"/>
                    <a:pt x="408439" y="2079704"/>
                    <a:pt x="422256" y="2079704"/>
                  </a:cubicBezTo>
                  <a:cubicBezTo>
                    <a:pt x="425507" y="2079704"/>
                    <a:pt x="440138" y="2085393"/>
                    <a:pt x="454768" y="2092709"/>
                  </a:cubicBezTo>
                  <a:cubicBezTo>
                    <a:pt x="469398" y="2100024"/>
                    <a:pt x="493782" y="2104088"/>
                    <a:pt x="511664" y="2102462"/>
                  </a:cubicBezTo>
                  <a:cubicBezTo>
                    <a:pt x="529545" y="2100837"/>
                    <a:pt x="546614" y="2104088"/>
                    <a:pt x="552304" y="2109777"/>
                  </a:cubicBezTo>
                  <a:cubicBezTo>
                    <a:pt x="558806" y="2117093"/>
                    <a:pt x="585628" y="2120344"/>
                    <a:pt x="631958" y="2120344"/>
                  </a:cubicBezTo>
                  <a:cubicBezTo>
                    <a:pt x="700233" y="2120344"/>
                    <a:pt x="702671" y="2119531"/>
                    <a:pt x="751439" y="2086206"/>
                  </a:cubicBezTo>
                  <a:cubicBezTo>
                    <a:pt x="778262" y="2067512"/>
                    <a:pt x="809961" y="2043941"/>
                    <a:pt x="821340" y="2034187"/>
                  </a:cubicBezTo>
                  <a:cubicBezTo>
                    <a:pt x="870921" y="1988670"/>
                    <a:pt x="883113" y="1975666"/>
                    <a:pt x="892053" y="1960223"/>
                  </a:cubicBezTo>
                  <a:cubicBezTo>
                    <a:pt x="905871" y="1935839"/>
                    <a:pt x="922127" y="1848056"/>
                    <a:pt x="921314" y="1799289"/>
                  </a:cubicBezTo>
                  <a:cubicBezTo>
                    <a:pt x="920501" y="1735890"/>
                    <a:pt x="903432" y="1459539"/>
                    <a:pt x="898556" y="1440845"/>
                  </a:cubicBezTo>
                  <a:cubicBezTo>
                    <a:pt x="896930" y="1431904"/>
                    <a:pt x="892866" y="1342496"/>
                    <a:pt x="890428" y="1241709"/>
                  </a:cubicBezTo>
                  <a:cubicBezTo>
                    <a:pt x="883925" y="971860"/>
                    <a:pt x="878236" y="844251"/>
                    <a:pt x="870921" y="828808"/>
                  </a:cubicBezTo>
                  <a:cubicBezTo>
                    <a:pt x="867669" y="821493"/>
                    <a:pt x="857103" y="801173"/>
                    <a:pt x="848975" y="783291"/>
                  </a:cubicBezTo>
                  <a:cubicBezTo>
                    <a:pt x="840847" y="765410"/>
                    <a:pt x="820527" y="738587"/>
                    <a:pt x="805084" y="722331"/>
                  </a:cubicBezTo>
                  <a:lnTo>
                    <a:pt x="776636" y="693883"/>
                  </a:lnTo>
                  <a:lnTo>
                    <a:pt x="577500" y="694696"/>
                  </a:lnTo>
                  <a:cubicBezTo>
                    <a:pt x="449078" y="695509"/>
                    <a:pt x="371863" y="698760"/>
                    <a:pt x="362109" y="704450"/>
                  </a:cubicBezTo>
                  <a:cubicBezTo>
                    <a:pt x="306026" y="735336"/>
                    <a:pt x="283268" y="741838"/>
                    <a:pt x="257258" y="731272"/>
                  </a:cubicBezTo>
                  <a:cubicBezTo>
                    <a:pt x="243441" y="726395"/>
                    <a:pt x="206865" y="719893"/>
                    <a:pt x="175165" y="717454"/>
                  </a:cubicBezTo>
                  <a:cubicBezTo>
                    <a:pt x="121521" y="713390"/>
                    <a:pt x="68689" y="695509"/>
                    <a:pt x="55684" y="677627"/>
                  </a:cubicBezTo>
                  <a:cubicBezTo>
                    <a:pt x="45931" y="663810"/>
                    <a:pt x="55684" y="662997"/>
                    <a:pt x="69502" y="676815"/>
                  </a:cubicBezTo>
                  <a:cubicBezTo>
                    <a:pt x="76817" y="684130"/>
                    <a:pt x="91447" y="689819"/>
                    <a:pt x="102826" y="689819"/>
                  </a:cubicBezTo>
                  <a:cubicBezTo>
                    <a:pt x="113393" y="689819"/>
                    <a:pt x="122334" y="693883"/>
                    <a:pt x="122334" y="697947"/>
                  </a:cubicBezTo>
                  <a:cubicBezTo>
                    <a:pt x="122334" y="702824"/>
                    <a:pt x="136151" y="706075"/>
                    <a:pt x="153220" y="705262"/>
                  </a:cubicBezTo>
                  <a:cubicBezTo>
                    <a:pt x="169476" y="705262"/>
                    <a:pt x="209303" y="706888"/>
                    <a:pt x="241002" y="710139"/>
                  </a:cubicBezTo>
                  <a:cubicBezTo>
                    <a:pt x="285706" y="715016"/>
                    <a:pt x="304400" y="713390"/>
                    <a:pt x="326346" y="703637"/>
                  </a:cubicBezTo>
                  <a:cubicBezTo>
                    <a:pt x="375927" y="680879"/>
                    <a:pt x="393808" y="678440"/>
                    <a:pt x="478339" y="680879"/>
                  </a:cubicBezTo>
                  <a:lnTo>
                    <a:pt x="561245" y="683317"/>
                  </a:lnTo>
                  <a:lnTo>
                    <a:pt x="561245" y="662184"/>
                  </a:lnTo>
                  <a:cubicBezTo>
                    <a:pt x="561245" y="641051"/>
                    <a:pt x="561245" y="641051"/>
                    <a:pt x="490531" y="639426"/>
                  </a:cubicBezTo>
                  <a:cubicBezTo>
                    <a:pt x="450704" y="639426"/>
                    <a:pt x="414128" y="638613"/>
                    <a:pt x="409251" y="638613"/>
                  </a:cubicBezTo>
                  <a:cubicBezTo>
                    <a:pt x="403562" y="639426"/>
                    <a:pt x="398685" y="636175"/>
                    <a:pt x="398685" y="632923"/>
                  </a:cubicBezTo>
                  <a:cubicBezTo>
                    <a:pt x="398685" y="628859"/>
                    <a:pt x="386493" y="623983"/>
                    <a:pt x="372675" y="620731"/>
                  </a:cubicBezTo>
                  <a:cubicBezTo>
                    <a:pt x="358045" y="618293"/>
                    <a:pt x="338538" y="612603"/>
                    <a:pt x="329597" y="608540"/>
                  </a:cubicBezTo>
                  <a:cubicBezTo>
                    <a:pt x="254820" y="575215"/>
                    <a:pt x="235313" y="567900"/>
                    <a:pt x="222308" y="567900"/>
                  </a:cubicBezTo>
                  <a:cubicBezTo>
                    <a:pt x="213367" y="567900"/>
                    <a:pt x="203613" y="564648"/>
                    <a:pt x="199549" y="560584"/>
                  </a:cubicBezTo>
                  <a:cubicBezTo>
                    <a:pt x="194673" y="556520"/>
                    <a:pt x="184106" y="551644"/>
                    <a:pt x="175165" y="549205"/>
                  </a:cubicBezTo>
                  <a:cubicBezTo>
                    <a:pt x="165412" y="546767"/>
                    <a:pt x="171101" y="545141"/>
                    <a:pt x="188170" y="544328"/>
                  </a:cubicBezTo>
                  <a:cubicBezTo>
                    <a:pt x="204426" y="544328"/>
                    <a:pt x="227997" y="548392"/>
                    <a:pt x="241002" y="554895"/>
                  </a:cubicBezTo>
                  <a:cubicBezTo>
                    <a:pt x="254007" y="560584"/>
                    <a:pt x="274327" y="567900"/>
                    <a:pt x="286519" y="571151"/>
                  </a:cubicBezTo>
                  <a:cubicBezTo>
                    <a:pt x="307652" y="576028"/>
                    <a:pt x="307652" y="576028"/>
                    <a:pt x="299524" y="546767"/>
                  </a:cubicBezTo>
                  <a:cubicBezTo>
                    <a:pt x="291396" y="515881"/>
                    <a:pt x="296272" y="497999"/>
                    <a:pt x="305213" y="526447"/>
                  </a:cubicBezTo>
                  <a:cubicBezTo>
                    <a:pt x="307652" y="536200"/>
                    <a:pt x="313341" y="543516"/>
                    <a:pt x="317405" y="543516"/>
                  </a:cubicBezTo>
                  <a:cubicBezTo>
                    <a:pt x="320656" y="543516"/>
                    <a:pt x="325533" y="551644"/>
                    <a:pt x="327972" y="562210"/>
                  </a:cubicBezTo>
                  <a:cubicBezTo>
                    <a:pt x="332848" y="580904"/>
                    <a:pt x="376739" y="606914"/>
                    <a:pt x="432010" y="623983"/>
                  </a:cubicBezTo>
                  <a:cubicBezTo>
                    <a:pt x="453955" y="631298"/>
                    <a:pt x="472650" y="630485"/>
                    <a:pt x="507600" y="622357"/>
                  </a:cubicBezTo>
                  <a:lnTo>
                    <a:pt x="553929" y="611791"/>
                  </a:lnTo>
                  <a:lnTo>
                    <a:pt x="533609" y="589845"/>
                  </a:lnTo>
                  <a:cubicBezTo>
                    <a:pt x="522230" y="577653"/>
                    <a:pt x="509225" y="567900"/>
                    <a:pt x="504349" y="567900"/>
                  </a:cubicBezTo>
                  <a:cubicBezTo>
                    <a:pt x="500285" y="567900"/>
                    <a:pt x="496221" y="563023"/>
                    <a:pt x="496221" y="556520"/>
                  </a:cubicBezTo>
                  <a:cubicBezTo>
                    <a:pt x="496221" y="543516"/>
                    <a:pt x="438512" y="494748"/>
                    <a:pt x="422256" y="494748"/>
                  </a:cubicBezTo>
                  <a:cubicBezTo>
                    <a:pt x="398685" y="494748"/>
                    <a:pt x="350730" y="466300"/>
                    <a:pt x="346666" y="450857"/>
                  </a:cubicBezTo>
                  <a:cubicBezTo>
                    <a:pt x="344227" y="441103"/>
                    <a:pt x="331223" y="420783"/>
                    <a:pt x="317405" y="405340"/>
                  </a:cubicBezTo>
                  <a:cubicBezTo>
                    <a:pt x="299524" y="385020"/>
                    <a:pt x="293021" y="370390"/>
                    <a:pt x="293834" y="349257"/>
                  </a:cubicBezTo>
                  <a:lnTo>
                    <a:pt x="294647" y="319996"/>
                  </a:lnTo>
                  <a:lnTo>
                    <a:pt x="301149" y="351695"/>
                  </a:lnTo>
                  <a:cubicBezTo>
                    <a:pt x="304400" y="369577"/>
                    <a:pt x="312528" y="387458"/>
                    <a:pt x="319031" y="392335"/>
                  </a:cubicBezTo>
                  <a:cubicBezTo>
                    <a:pt x="325533" y="397212"/>
                    <a:pt x="340976" y="416719"/>
                    <a:pt x="352355" y="436226"/>
                  </a:cubicBezTo>
                  <a:cubicBezTo>
                    <a:pt x="366173" y="456546"/>
                    <a:pt x="380803" y="470364"/>
                    <a:pt x="389744" y="470364"/>
                  </a:cubicBezTo>
                  <a:cubicBezTo>
                    <a:pt x="398685" y="470364"/>
                    <a:pt x="406813" y="474428"/>
                    <a:pt x="408439" y="479305"/>
                  </a:cubicBezTo>
                  <a:cubicBezTo>
                    <a:pt x="410064" y="484181"/>
                    <a:pt x="426320" y="488245"/>
                    <a:pt x="444202" y="489058"/>
                  </a:cubicBezTo>
                  <a:cubicBezTo>
                    <a:pt x="466960" y="489871"/>
                    <a:pt x="476714" y="493935"/>
                    <a:pt x="474275" y="500437"/>
                  </a:cubicBezTo>
                  <a:cubicBezTo>
                    <a:pt x="471837" y="506127"/>
                    <a:pt x="475901" y="513442"/>
                    <a:pt x="483216" y="515881"/>
                  </a:cubicBezTo>
                  <a:cubicBezTo>
                    <a:pt x="490531" y="518319"/>
                    <a:pt x="496221" y="524008"/>
                    <a:pt x="496221" y="528073"/>
                  </a:cubicBezTo>
                  <a:cubicBezTo>
                    <a:pt x="496221" y="537826"/>
                    <a:pt x="527107" y="567900"/>
                    <a:pt x="536861" y="567900"/>
                  </a:cubicBezTo>
                  <a:cubicBezTo>
                    <a:pt x="541737" y="567900"/>
                    <a:pt x="544989" y="573589"/>
                    <a:pt x="544989" y="580092"/>
                  </a:cubicBezTo>
                  <a:cubicBezTo>
                    <a:pt x="544989" y="586594"/>
                    <a:pt x="550678" y="592284"/>
                    <a:pt x="557181" y="592284"/>
                  </a:cubicBezTo>
                  <a:cubicBezTo>
                    <a:pt x="563683" y="592284"/>
                    <a:pt x="569373" y="595535"/>
                    <a:pt x="569373" y="599599"/>
                  </a:cubicBezTo>
                  <a:cubicBezTo>
                    <a:pt x="569373" y="611791"/>
                    <a:pt x="611638" y="635362"/>
                    <a:pt x="646588" y="642677"/>
                  </a:cubicBezTo>
                  <a:cubicBezTo>
                    <a:pt x="664470" y="646741"/>
                    <a:pt x="706735" y="654869"/>
                    <a:pt x="740060" y="661371"/>
                  </a:cubicBezTo>
                  <a:cubicBezTo>
                    <a:pt x="773385" y="667061"/>
                    <a:pt x="814838" y="676002"/>
                    <a:pt x="831906" y="681691"/>
                  </a:cubicBezTo>
                  <a:cubicBezTo>
                    <a:pt x="874172" y="694696"/>
                    <a:pt x="887989" y="688194"/>
                    <a:pt x="881487" y="659746"/>
                  </a:cubicBezTo>
                  <a:cubicBezTo>
                    <a:pt x="874172" y="629672"/>
                    <a:pt x="868482" y="624795"/>
                    <a:pt x="835970" y="615855"/>
                  </a:cubicBezTo>
                  <a:lnTo>
                    <a:pt x="809148" y="609352"/>
                  </a:lnTo>
                  <a:lnTo>
                    <a:pt x="835970" y="611791"/>
                  </a:lnTo>
                  <a:cubicBezTo>
                    <a:pt x="849788" y="612603"/>
                    <a:pt x="861980" y="612603"/>
                    <a:pt x="861980" y="610978"/>
                  </a:cubicBezTo>
                  <a:cubicBezTo>
                    <a:pt x="861980" y="602850"/>
                    <a:pt x="722991" y="477679"/>
                    <a:pt x="706735" y="471989"/>
                  </a:cubicBezTo>
                  <a:cubicBezTo>
                    <a:pt x="702671" y="470364"/>
                    <a:pt x="682351" y="451669"/>
                    <a:pt x="660406" y="431350"/>
                  </a:cubicBezTo>
                  <a:cubicBezTo>
                    <a:pt x="635209" y="406153"/>
                    <a:pt x="621392" y="385833"/>
                    <a:pt x="619766" y="371202"/>
                  </a:cubicBezTo>
                  <a:cubicBezTo>
                    <a:pt x="618140" y="341129"/>
                    <a:pt x="631958" y="341942"/>
                    <a:pt x="638460" y="371202"/>
                  </a:cubicBezTo>
                  <a:cubicBezTo>
                    <a:pt x="644150" y="398838"/>
                    <a:pt x="692918" y="449231"/>
                    <a:pt x="766882" y="502876"/>
                  </a:cubicBezTo>
                  <a:cubicBezTo>
                    <a:pt x="819714" y="541890"/>
                    <a:pt x="821340" y="542703"/>
                    <a:pt x="815650" y="520757"/>
                  </a:cubicBezTo>
                  <a:cubicBezTo>
                    <a:pt x="810774" y="501250"/>
                    <a:pt x="811586" y="500437"/>
                    <a:pt x="822965" y="511004"/>
                  </a:cubicBezTo>
                  <a:cubicBezTo>
                    <a:pt x="829468" y="517506"/>
                    <a:pt x="837596" y="533762"/>
                    <a:pt x="840847" y="545954"/>
                  </a:cubicBezTo>
                  <a:cubicBezTo>
                    <a:pt x="843285" y="558146"/>
                    <a:pt x="849788" y="567900"/>
                    <a:pt x="853852" y="567900"/>
                  </a:cubicBezTo>
                  <a:cubicBezTo>
                    <a:pt x="858729" y="567900"/>
                    <a:pt x="861980" y="572776"/>
                    <a:pt x="861980" y="579279"/>
                  </a:cubicBezTo>
                  <a:cubicBezTo>
                    <a:pt x="861980" y="585781"/>
                    <a:pt x="874172" y="600412"/>
                    <a:pt x="888802" y="611791"/>
                  </a:cubicBezTo>
                  <a:cubicBezTo>
                    <a:pt x="912373" y="631298"/>
                    <a:pt x="915624" y="631298"/>
                    <a:pt x="925378" y="619106"/>
                  </a:cubicBezTo>
                  <a:cubicBezTo>
                    <a:pt x="941634" y="596348"/>
                    <a:pt x="937570" y="537826"/>
                    <a:pt x="917250" y="508565"/>
                  </a:cubicBezTo>
                  <a:cubicBezTo>
                    <a:pt x="906684" y="494748"/>
                    <a:pt x="894492" y="479305"/>
                    <a:pt x="889615" y="474428"/>
                  </a:cubicBezTo>
                  <a:cubicBezTo>
                    <a:pt x="884738" y="470364"/>
                    <a:pt x="868482" y="448418"/>
                    <a:pt x="853039" y="425660"/>
                  </a:cubicBezTo>
                  <a:cubicBezTo>
                    <a:pt x="837596" y="403714"/>
                    <a:pt x="820527" y="380143"/>
                    <a:pt x="814838" y="374454"/>
                  </a:cubicBezTo>
                  <a:cubicBezTo>
                    <a:pt x="809148" y="367951"/>
                    <a:pt x="806710" y="356572"/>
                    <a:pt x="809148" y="348444"/>
                  </a:cubicBezTo>
                  <a:cubicBezTo>
                    <a:pt x="814025" y="332188"/>
                    <a:pt x="806710" y="307804"/>
                    <a:pt x="796143" y="307804"/>
                  </a:cubicBezTo>
                  <a:cubicBezTo>
                    <a:pt x="792079" y="307804"/>
                    <a:pt x="790454" y="317558"/>
                    <a:pt x="792892" y="329750"/>
                  </a:cubicBezTo>
                  <a:cubicBezTo>
                    <a:pt x="796956" y="351695"/>
                    <a:pt x="796956" y="351695"/>
                    <a:pt x="788828" y="333814"/>
                  </a:cubicBezTo>
                  <a:cubicBezTo>
                    <a:pt x="784764" y="323247"/>
                    <a:pt x="783138" y="310243"/>
                    <a:pt x="786390" y="306179"/>
                  </a:cubicBezTo>
                  <a:cubicBezTo>
                    <a:pt x="788828" y="300489"/>
                    <a:pt x="787202" y="299676"/>
                    <a:pt x="782326" y="302927"/>
                  </a:cubicBezTo>
                  <a:cubicBezTo>
                    <a:pt x="777449" y="306179"/>
                    <a:pt x="760380" y="299676"/>
                    <a:pt x="744937" y="289923"/>
                  </a:cubicBezTo>
                  <a:cubicBezTo>
                    <a:pt x="710799" y="267977"/>
                    <a:pt x="701046" y="250908"/>
                    <a:pt x="725430" y="257411"/>
                  </a:cubicBezTo>
                  <a:cubicBezTo>
                    <a:pt x="736809" y="259849"/>
                    <a:pt x="746562" y="256598"/>
                    <a:pt x="753065" y="246844"/>
                  </a:cubicBezTo>
                  <a:cubicBezTo>
                    <a:pt x="763631" y="232214"/>
                    <a:pt x="764444" y="232214"/>
                    <a:pt x="764444" y="250096"/>
                  </a:cubicBezTo>
                  <a:cubicBezTo>
                    <a:pt x="764444" y="267977"/>
                    <a:pt x="791266" y="299676"/>
                    <a:pt x="806710" y="299676"/>
                  </a:cubicBezTo>
                  <a:cubicBezTo>
                    <a:pt x="809961" y="299676"/>
                    <a:pt x="813212" y="303740"/>
                    <a:pt x="813212" y="309430"/>
                  </a:cubicBezTo>
                  <a:cubicBezTo>
                    <a:pt x="813212" y="324060"/>
                    <a:pt x="872546" y="437852"/>
                    <a:pt x="890428" y="457359"/>
                  </a:cubicBezTo>
                  <a:cubicBezTo>
                    <a:pt x="899368" y="467113"/>
                    <a:pt x="915624" y="485807"/>
                    <a:pt x="925378" y="497999"/>
                  </a:cubicBezTo>
                  <a:cubicBezTo>
                    <a:pt x="940821" y="518319"/>
                    <a:pt x="944072" y="519132"/>
                    <a:pt x="948136" y="506940"/>
                  </a:cubicBezTo>
                  <a:cubicBezTo>
                    <a:pt x="951388" y="498812"/>
                    <a:pt x="949762" y="476053"/>
                    <a:pt x="944072" y="454921"/>
                  </a:cubicBezTo>
                  <a:cubicBezTo>
                    <a:pt x="939196" y="434601"/>
                    <a:pt x="935132" y="384207"/>
                    <a:pt x="935944" y="343567"/>
                  </a:cubicBezTo>
                  <a:lnTo>
                    <a:pt x="936757" y="268790"/>
                  </a:lnTo>
                  <a:lnTo>
                    <a:pt x="895305" y="230588"/>
                  </a:lnTo>
                  <a:cubicBezTo>
                    <a:pt x="872546" y="209456"/>
                    <a:pt x="853852" y="189136"/>
                    <a:pt x="853852" y="185072"/>
                  </a:cubicBezTo>
                  <a:cubicBezTo>
                    <a:pt x="853852" y="181821"/>
                    <a:pt x="870921" y="195638"/>
                    <a:pt x="892053" y="216771"/>
                  </a:cubicBezTo>
                  <a:cubicBezTo>
                    <a:pt x="925378" y="249283"/>
                    <a:pt x="931068" y="252534"/>
                    <a:pt x="933506" y="238716"/>
                  </a:cubicBezTo>
                  <a:cubicBezTo>
                    <a:pt x="935132" y="229776"/>
                    <a:pt x="939196" y="215145"/>
                    <a:pt x="944072" y="206204"/>
                  </a:cubicBezTo>
                  <a:cubicBezTo>
                    <a:pt x="948136" y="197264"/>
                    <a:pt x="952200" y="131427"/>
                    <a:pt x="953826" y="59901"/>
                  </a:cubicBezTo>
                  <a:cubicBezTo>
                    <a:pt x="955452" y="-39261"/>
                    <a:pt x="956264" y="-22192"/>
                    <a:pt x="957890" y="128176"/>
                  </a:cubicBezTo>
                  <a:cubicBezTo>
                    <a:pt x="959516" y="302927"/>
                    <a:pt x="961141" y="324873"/>
                    <a:pt x="971708" y="315932"/>
                  </a:cubicBezTo>
                  <a:cubicBezTo>
                    <a:pt x="978210" y="310243"/>
                    <a:pt x="984712" y="292361"/>
                    <a:pt x="984712" y="276105"/>
                  </a:cubicBezTo>
                  <a:cubicBezTo>
                    <a:pt x="985525" y="259849"/>
                    <a:pt x="987151" y="253347"/>
                    <a:pt x="989589" y="260662"/>
                  </a:cubicBezTo>
                  <a:cubicBezTo>
                    <a:pt x="993653" y="277731"/>
                    <a:pt x="1005032" y="280169"/>
                    <a:pt x="1009909" y="265539"/>
                  </a:cubicBezTo>
                  <a:cubicBezTo>
                    <a:pt x="1012347" y="258224"/>
                    <a:pt x="1014786" y="258224"/>
                    <a:pt x="1019663" y="265539"/>
                  </a:cubicBezTo>
                  <a:cubicBezTo>
                    <a:pt x="1022914" y="271228"/>
                    <a:pt x="1021288" y="275292"/>
                    <a:pt x="1017224" y="275292"/>
                  </a:cubicBezTo>
                  <a:cubicBezTo>
                    <a:pt x="1005032" y="275292"/>
                    <a:pt x="1005845" y="298051"/>
                    <a:pt x="1018850" y="302115"/>
                  </a:cubicBezTo>
                  <a:cubicBezTo>
                    <a:pt x="1023727" y="303740"/>
                    <a:pt x="1021288" y="304553"/>
                    <a:pt x="1012347" y="302927"/>
                  </a:cubicBezTo>
                  <a:cubicBezTo>
                    <a:pt x="992027" y="299676"/>
                    <a:pt x="963580" y="328937"/>
                    <a:pt x="956264" y="360636"/>
                  </a:cubicBezTo>
                  <a:cubicBezTo>
                    <a:pt x="944072" y="411842"/>
                    <a:pt x="940821" y="440290"/>
                    <a:pt x="948949" y="435414"/>
                  </a:cubicBezTo>
                  <a:cubicBezTo>
                    <a:pt x="958703" y="428911"/>
                    <a:pt x="967644" y="473615"/>
                    <a:pt x="967644" y="529698"/>
                  </a:cubicBezTo>
                  <a:cubicBezTo>
                    <a:pt x="967644" y="574402"/>
                    <a:pt x="985525" y="582530"/>
                    <a:pt x="1002594" y="545954"/>
                  </a:cubicBezTo>
                  <a:cubicBezTo>
                    <a:pt x="1007471" y="532949"/>
                    <a:pt x="1029416" y="505314"/>
                    <a:pt x="1050549" y="483369"/>
                  </a:cubicBezTo>
                  <a:cubicBezTo>
                    <a:pt x="1088750" y="444354"/>
                    <a:pt x="1088750" y="443541"/>
                    <a:pt x="1077371" y="416719"/>
                  </a:cubicBezTo>
                  <a:cubicBezTo>
                    <a:pt x="1070869" y="401276"/>
                    <a:pt x="1069243" y="389084"/>
                    <a:pt x="1072494" y="389084"/>
                  </a:cubicBezTo>
                  <a:cubicBezTo>
                    <a:pt x="1076558" y="389084"/>
                    <a:pt x="1081435" y="397212"/>
                    <a:pt x="1083874" y="406153"/>
                  </a:cubicBezTo>
                  <a:cubicBezTo>
                    <a:pt x="1087125" y="417532"/>
                    <a:pt x="1092814" y="422409"/>
                    <a:pt x="1100130" y="419158"/>
                  </a:cubicBezTo>
                  <a:cubicBezTo>
                    <a:pt x="1109070" y="415906"/>
                    <a:pt x="1110696" y="419158"/>
                    <a:pt x="1108258" y="430537"/>
                  </a:cubicBezTo>
                  <a:cubicBezTo>
                    <a:pt x="1103381" y="447605"/>
                    <a:pt x="1118011" y="450857"/>
                    <a:pt x="1138331" y="438665"/>
                  </a:cubicBezTo>
                  <a:cubicBezTo>
                    <a:pt x="1144834" y="433788"/>
                    <a:pt x="1152961" y="432975"/>
                    <a:pt x="1157025" y="435414"/>
                  </a:cubicBezTo>
                  <a:cubicBezTo>
                    <a:pt x="1161089" y="437852"/>
                    <a:pt x="1148085" y="449231"/>
                    <a:pt x="1128578" y="460610"/>
                  </a:cubicBezTo>
                  <a:cubicBezTo>
                    <a:pt x="1087125" y="484994"/>
                    <a:pt x="1032667" y="539452"/>
                    <a:pt x="1032667" y="555708"/>
                  </a:cubicBezTo>
                  <a:cubicBezTo>
                    <a:pt x="1032667" y="562210"/>
                    <a:pt x="1029416" y="567900"/>
                    <a:pt x="1025352" y="567900"/>
                  </a:cubicBezTo>
                  <a:cubicBezTo>
                    <a:pt x="1013160" y="567900"/>
                    <a:pt x="992840" y="606101"/>
                    <a:pt x="987151" y="640239"/>
                  </a:cubicBezTo>
                  <a:cubicBezTo>
                    <a:pt x="980648" y="681691"/>
                    <a:pt x="988776" y="682504"/>
                    <a:pt x="1044047" y="645928"/>
                  </a:cubicBezTo>
                  <a:cubicBezTo>
                    <a:pt x="1066805" y="631298"/>
                    <a:pt x="1099317" y="612603"/>
                    <a:pt x="1116386" y="604476"/>
                  </a:cubicBezTo>
                  <a:cubicBezTo>
                    <a:pt x="1135080" y="595535"/>
                    <a:pt x="1148897" y="582530"/>
                    <a:pt x="1151336" y="571151"/>
                  </a:cubicBezTo>
                  <a:cubicBezTo>
                    <a:pt x="1153774" y="560584"/>
                    <a:pt x="1159464" y="553269"/>
                    <a:pt x="1162715" y="555708"/>
                  </a:cubicBezTo>
                  <a:cubicBezTo>
                    <a:pt x="1165966" y="558146"/>
                    <a:pt x="1171656" y="546767"/>
                    <a:pt x="1174094" y="531324"/>
                  </a:cubicBezTo>
                  <a:cubicBezTo>
                    <a:pt x="1177345" y="515068"/>
                    <a:pt x="1183035" y="504501"/>
                    <a:pt x="1187099" y="506940"/>
                  </a:cubicBezTo>
                  <a:cubicBezTo>
                    <a:pt x="1191976" y="510191"/>
                    <a:pt x="1191976" y="518319"/>
                    <a:pt x="1187099" y="527260"/>
                  </a:cubicBezTo>
                  <a:cubicBezTo>
                    <a:pt x="1182222" y="536200"/>
                    <a:pt x="1175720" y="550831"/>
                    <a:pt x="1170843" y="559772"/>
                  </a:cubicBezTo>
                  <a:cubicBezTo>
                    <a:pt x="1165966" y="570338"/>
                    <a:pt x="1165966" y="576840"/>
                    <a:pt x="1171656" y="580904"/>
                  </a:cubicBezTo>
                  <a:cubicBezTo>
                    <a:pt x="1180597" y="585781"/>
                    <a:pt x="1110696" y="623983"/>
                    <a:pt x="1092002" y="624795"/>
                  </a:cubicBezTo>
                  <a:cubicBezTo>
                    <a:pt x="1086312" y="624795"/>
                    <a:pt x="1081435" y="628859"/>
                    <a:pt x="1081435" y="632923"/>
                  </a:cubicBezTo>
                  <a:cubicBezTo>
                    <a:pt x="1081435" y="637800"/>
                    <a:pt x="1076558" y="641051"/>
                    <a:pt x="1070056" y="641051"/>
                  </a:cubicBezTo>
                  <a:cubicBezTo>
                    <a:pt x="1064367" y="641051"/>
                    <a:pt x="1047298" y="650805"/>
                    <a:pt x="1033480" y="663810"/>
                  </a:cubicBezTo>
                  <a:lnTo>
                    <a:pt x="1007471" y="685755"/>
                  </a:lnTo>
                  <a:lnTo>
                    <a:pt x="1032667" y="695509"/>
                  </a:lnTo>
                  <a:cubicBezTo>
                    <a:pt x="1045672" y="700386"/>
                    <a:pt x="1057051" y="702011"/>
                    <a:pt x="1057051" y="697947"/>
                  </a:cubicBezTo>
                  <a:cubicBezTo>
                    <a:pt x="1057051" y="694696"/>
                    <a:pt x="1086312" y="689007"/>
                    <a:pt x="1122075" y="686568"/>
                  </a:cubicBezTo>
                  <a:cubicBezTo>
                    <a:pt x="1157838" y="683317"/>
                    <a:pt x="1197665" y="675189"/>
                    <a:pt x="1209857" y="668687"/>
                  </a:cubicBezTo>
                  <a:cubicBezTo>
                    <a:pt x="1222049" y="662997"/>
                    <a:pt x="1236680" y="657307"/>
                    <a:pt x="1242369" y="657307"/>
                  </a:cubicBezTo>
                  <a:cubicBezTo>
                    <a:pt x="1247246" y="657307"/>
                    <a:pt x="1252123" y="654056"/>
                    <a:pt x="1252123" y="649992"/>
                  </a:cubicBezTo>
                  <a:cubicBezTo>
                    <a:pt x="1252123" y="645928"/>
                    <a:pt x="1273256" y="637800"/>
                    <a:pt x="1299265" y="632923"/>
                  </a:cubicBezTo>
                  <a:cubicBezTo>
                    <a:pt x="1374043" y="617480"/>
                    <a:pt x="1387860" y="609352"/>
                    <a:pt x="1452884" y="546767"/>
                  </a:cubicBezTo>
                  <a:cubicBezTo>
                    <a:pt x="1486209" y="513442"/>
                    <a:pt x="1519533" y="486620"/>
                    <a:pt x="1525223" y="486620"/>
                  </a:cubicBezTo>
                  <a:cubicBezTo>
                    <a:pt x="1531725" y="486620"/>
                    <a:pt x="1536602" y="483369"/>
                    <a:pt x="1536602" y="479305"/>
                  </a:cubicBezTo>
                  <a:cubicBezTo>
                    <a:pt x="1536602" y="475241"/>
                    <a:pt x="1548794" y="469551"/>
                    <a:pt x="1563424" y="467113"/>
                  </a:cubicBezTo>
                  <a:cubicBezTo>
                    <a:pt x="1595124" y="460610"/>
                    <a:pt x="1609754" y="449231"/>
                    <a:pt x="1627636" y="417532"/>
                  </a:cubicBezTo>
                  <a:cubicBezTo>
                    <a:pt x="1634951" y="404527"/>
                    <a:pt x="1644704" y="392335"/>
                    <a:pt x="1649581" y="390710"/>
                  </a:cubicBezTo>
                  <a:cubicBezTo>
                    <a:pt x="1654458" y="389084"/>
                    <a:pt x="1647143" y="406153"/>
                    <a:pt x="1633325" y="428911"/>
                  </a:cubicBezTo>
                  <a:cubicBezTo>
                    <a:pt x="1615444" y="457359"/>
                    <a:pt x="1601626" y="470364"/>
                    <a:pt x="1590247" y="470364"/>
                  </a:cubicBezTo>
                  <a:cubicBezTo>
                    <a:pt x="1570740" y="470364"/>
                    <a:pt x="1511405" y="500437"/>
                    <a:pt x="1502465" y="514255"/>
                  </a:cubicBezTo>
                  <a:cubicBezTo>
                    <a:pt x="1499213" y="519132"/>
                    <a:pt x="1475642" y="544328"/>
                    <a:pt x="1449633" y="570338"/>
                  </a:cubicBezTo>
                  <a:lnTo>
                    <a:pt x="1402490" y="616667"/>
                  </a:lnTo>
                  <a:lnTo>
                    <a:pt x="1435002" y="616667"/>
                  </a:lnTo>
                  <a:cubicBezTo>
                    <a:pt x="1452884" y="615855"/>
                    <a:pt x="1482145" y="609352"/>
                    <a:pt x="1500026" y="600412"/>
                  </a:cubicBezTo>
                  <a:cubicBezTo>
                    <a:pt x="1517908" y="591471"/>
                    <a:pt x="1538228" y="584968"/>
                    <a:pt x="1546356" y="584156"/>
                  </a:cubicBezTo>
                  <a:cubicBezTo>
                    <a:pt x="1553671" y="584156"/>
                    <a:pt x="1571552" y="571151"/>
                    <a:pt x="1586996" y="555708"/>
                  </a:cubicBezTo>
                  <a:cubicBezTo>
                    <a:pt x="1621133" y="520757"/>
                    <a:pt x="1643891" y="497999"/>
                    <a:pt x="1678842" y="463861"/>
                  </a:cubicBezTo>
                  <a:cubicBezTo>
                    <a:pt x="1695911" y="447605"/>
                    <a:pt x="1708915" y="425660"/>
                    <a:pt x="1712166" y="407778"/>
                  </a:cubicBezTo>
                  <a:cubicBezTo>
                    <a:pt x="1719482" y="367138"/>
                    <a:pt x="1741427" y="348444"/>
                    <a:pt x="1778816" y="349257"/>
                  </a:cubicBezTo>
                  <a:lnTo>
                    <a:pt x="1808889" y="349257"/>
                  </a:lnTo>
                  <a:lnTo>
                    <a:pt x="1773126" y="363887"/>
                  </a:lnTo>
                  <a:cubicBezTo>
                    <a:pt x="1734925" y="379330"/>
                    <a:pt x="1728422" y="387458"/>
                    <a:pt x="1719482" y="429724"/>
                  </a:cubicBezTo>
                  <a:cubicBezTo>
                    <a:pt x="1716230" y="445167"/>
                    <a:pt x="1704039" y="466300"/>
                    <a:pt x="1691847" y="476866"/>
                  </a:cubicBezTo>
                  <a:lnTo>
                    <a:pt x="1670714" y="495561"/>
                  </a:lnTo>
                  <a:lnTo>
                    <a:pt x="1691034" y="489871"/>
                  </a:lnTo>
                  <a:cubicBezTo>
                    <a:pt x="1702413" y="486620"/>
                    <a:pt x="1712979" y="480930"/>
                    <a:pt x="1713792" y="477679"/>
                  </a:cubicBezTo>
                  <a:cubicBezTo>
                    <a:pt x="1715418" y="473615"/>
                    <a:pt x="1720294" y="470364"/>
                    <a:pt x="1724358" y="470364"/>
                  </a:cubicBezTo>
                  <a:cubicBezTo>
                    <a:pt x="1741427" y="470364"/>
                    <a:pt x="1721107" y="486620"/>
                    <a:pt x="1680467" y="506127"/>
                  </a:cubicBezTo>
                  <a:cubicBezTo>
                    <a:pt x="1657709" y="516693"/>
                    <a:pt x="1627636" y="537013"/>
                    <a:pt x="1614631" y="550831"/>
                  </a:cubicBezTo>
                  <a:cubicBezTo>
                    <a:pt x="1600813" y="564648"/>
                    <a:pt x="1585370" y="576028"/>
                    <a:pt x="1579680" y="576028"/>
                  </a:cubicBezTo>
                  <a:cubicBezTo>
                    <a:pt x="1573991" y="576028"/>
                    <a:pt x="1569114" y="578466"/>
                    <a:pt x="1569114" y="582530"/>
                  </a:cubicBezTo>
                  <a:cubicBezTo>
                    <a:pt x="1569114" y="585781"/>
                    <a:pt x="1555296" y="595535"/>
                    <a:pt x="1539041" y="604476"/>
                  </a:cubicBezTo>
                  <a:cubicBezTo>
                    <a:pt x="1521972" y="612603"/>
                    <a:pt x="1502465" y="624795"/>
                    <a:pt x="1495149" y="631298"/>
                  </a:cubicBezTo>
                  <a:cubicBezTo>
                    <a:pt x="1481332" y="641864"/>
                    <a:pt x="1421998" y="652431"/>
                    <a:pt x="1378107" y="650805"/>
                  </a:cubicBezTo>
                  <a:cubicBezTo>
                    <a:pt x="1344782" y="649992"/>
                    <a:pt x="1300891" y="664623"/>
                    <a:pt x="1300891" y="676002"/>
                  </a:cubicBezTo>
                  <a:cubicBezTo>
                    <a:pt x="1300891" y="682504"/>
                    <a:pt x="1298452" y="681691"/>
                    <a:pt x="1293576" y="674376"/>
                  </a:cubicBezTo>
                  <a:cubicBezTo>
                    <a:pt x="1287886" y="665435"/>
                    <a:pt x="1282196" y="665435"/>
                    <a:pt x="1260251" y="676815"/>
                  </a:cubicBezTo>
                  <a:cubicBezTo>
                    <a:pt x="1245620" y="684130"/>
                    <a:pt x="1227739" y="689819"/>
                    <a:pt x="1220424" y="689819"/>
                  </a:cubicBezTo>
                  <a:cubicBezTo>
                    <a:pt x="1209045" y="689819"/>
                    <a:pt x="1209045" y="691445"/>
                    <a:pt x="1219611" y="697947"/>
                  </a:cubicBezTo>
                  <a:cubicBezTo>
                    <a:pt x="1237492" y="709326"/>
                    <a:pt x="1292763" y="707701"/>
                    <a:pt x="1292763" y="696322"/>
                  </a:cubicBezTo>
                  <a:cubicBezTo>
                    <a:pt x="1292763" y="689007"/>
                    <a:pt x="1295201" y="689007"/>
                    <a:pt x="1300078" y="697134"/>
                  </a:cubicBezTo>
                  <a:cubicBezTo>
                    <a:pt x="1305768" y="706075"/>
                    <a:pt x="1322836" y="707701"/>
                    <a:pt x="1382171" y="703637"/>
                  </a:cubicBezTo>
                  <a:cubicBezTo>
                    <a:pt x="1458574" y="697947"/>
                    <a:pt x="1506529" y="705262"/>
                    <a:pt x="1540666" y="728021"/>
                  </a:cubicBezTo>
                  <a:cubicBezTo>
                    <a:pt x="1559360" y="740213"/>
                    <a:pt x="1601626" y="741026"/>
                    <a:pt x="1646330" y="729646"/>
                  </a:cubicBezTo>
                  <a:cubicBezTo>
                    <a:pt x="1664211" y="725582"/>
                    <a:pt x="1702413" y="718267"/>
                    <a:pt x="1731674" y="714203"/>
                  </a:cubicBezTo>
                  <a:cubicBezTo>
                    <a:pt x="1760122" y="710139"/>
                    <a:pt x="1785318" y="703637"/>
                    <a:pt x="1786944" y="698760"/>
                  </a:cubicBezTo>
                  <a:cubicBezTo>
                    <a:pt x="1788569" y="693883"/>
                    <a:pt x="1795072" y="689819"/>
                    <a:pt x="1801574" y="689819"/>
                  </a:cubicBezTo>
                  <a:cubicBezTo>
                    <a:pt x="1808077" y="689819"/>
                    <a:pt x="1812953" y="685755"/>
                    <a:pt x="1812953" y="680066"/>
                  </a:cubicBezTo>
                  <a:cubicBezTo>
                    <a:pt x="1812953" y="675189"/>
                    <a:pt x="1815392" y="673563"/>
                    <a:pt x="1818643" y="676815"/>
                  </a:cubicBezTo>
                  <a:cubicBezTo>
                    <a:pt x="1825958" y="684130"/>
                    <a:pt x="1782067" y="722331"/>
                    <a:pt x="1764998" y="723144"/>
                  </a:cubicBezTo>
                  <a:cubicBezTo>
                    <a:pt x="1757683" y="723957"/>
                    <a:pt x="1738176" y="723957"/>
                    <a:pt x="1721920" y="723144"/>
                  </a:cubicBezTo>
                  <a:cubicBezTo>
                    <a:pt x="1704851" y="721518"/>
                    <a:pt x="1691034" y="724770"/>
                    <a:pt x="1691034" y="728834"/>
                  </a:cubicBezTo>
                  <a:cubicBezTo>
                    <a:pt x="1691034" y="732898"/>
                    <a:pt x="1672339" y="738587"/>
                    <a:pt x="1649581" y="741838"/>
                  </a:cubicBezTo>
                  <a:cubicBezTo>
                    <a:pt x="1626823" y="745090"/>
                    <a:pt x="1602439" y="751592"/>
                    <a:pt x="1594311" y="756469"/>
                  </a:cubicBezTo>
                  <a:cubicBezTo>
                    <a:pt x="1583744" y="762971"/>
                    <a:pt x="1570740" y="759720"/>
                    <a:pt x="1536602" y="742651"/>
                  </a:cubicBezTo>
                  <a:cubicBezTo>
                    <a:pt x="1478893" y="714203"/>
                    <a:pt x="1369166" y="703637"/>
                    <a:pt x="1361038" y="726395"/>
                  </a:cubicBezTo>
                  <a:cubicBezTo>
                    <a:pt x="1357787" y="733710"/>
                    <a:pt x="1352910" y="736149"/>
                    <a:pt x="1350471" y="732085"/>
                  </a:cubicBezTo>
                  <a:cubicBezTo>
                    <a:pt x="1348033" y="727208"/>
                    <a:pt x="1291137" y="722331"/>
                    <a:pt x="1219611" y="720706"/>
                  </a:cubicBezTo>
                  <a:cubicBezTo>
                    <a:pt x="1069243" y="717454"/>
                    <a:pt x="1043234" y="724770"/>
                    <a:pt x="1036731" y="771099"/>
                  </a:cubicBezTo>
                  <a:cubicBezTo>
                    <a:pt x="1034293" y="786542"/>
                    <a:pt x="1027791" y="814177"/>
                    <a:pt x="1022101" y="832059"/>
                  </a:cubicBezTo>
                  <a:cubicBezTo>
                    <a:pt x="1014786" y="855630"/>
                    <a:pt x="1012347" y="982427"/>
                    <a:pt x="1013160" y="1303482"/>
                  </a:cubicBezTo>
                  <a:cubicBezTo>
                    <a:pt x="1013973" y="1767589"/>
                    <a:pt x="1021288" y="1894386"/>
                    <a:pt x="1049736" y="1951282"/>
                  </a:cubicBezTo>
                  <a:cubicBezTo>
                    <a:pt x="1063554" y="1978104"/>
                    <a:pt x="1152961" y="2055320"/>
                    <a:pt x="1170030" y="2055320"/>
                  </a:cubicBezTo>
                  <a:cubicBezTo>
                    <a:pt x="1174094" y="2055320"/>
                    <a:pt x="1178971" y="2057758"/>
                    <a:pt x="1180597" y="2061822"/>
                  </a:cubicBezTo>
                  <a:cubicBezTo>
                    <a:pt x="1182222" y="2065073"/>
                    <a:pt x="1194414" y="2075640"/>
                    <a:pt x="1209045" y="2086206"/>
                  </a:cubicBezTo>
                  <a:cubicBezTo>
                    <a:pt x="1231803" y="2101649"/>
                    <a:pt x="1245620" y="2104088"/>
                    <a:pt x="1313083" y="2104088"/>
                  </a:cubicBezTo>
                  <a:cubicBezTo>
                    <a:pt x="1385422" y="2104088"/>
                    <a:pt x="1391111" y="2103275"/>
                    <a:pt x="1397614" y="2086206"/>
                  </a:cubicBezTo>
                  <a:lnTo>
                    <a:pt x="1404116" y="2068325"/>
                  </a:lnTo>
                  <a:lnTo>
                    <a:pt x="1408180" y="2086206"/>
                  </a:lnTo>
                  <a:lnTo>
                    <a:pt x="1413057" y="2103275"/>
                  </a:lnTo>
                  <a:lnTo>
                    <a:pt x="1460199" y="2087019"/>
                  </a:lnTo>
                  <a:cubicBezTo>
                    <a:pt x="1487021" y="2078891"/>
                    <a:pt x="1514657" y="2067512"/>
                    <a:pt x="1521972" y="2063448"/>
                  </a:cubicBezTo>
                  <a:cubicBezTo>
                    <a:pt x="1530100" y="2058571"/>
                    <a:pt x="1541479" y="2055320"/>
                    <a:pt x="1548794" y="2055320"/>
                  </a:cubicBezTo>
                  <a:cubicBezTo>
                    <a:pt x="1555296" y="2055320"/>
                    <a:pt x="1563424" y="2045566"/>
                    <a:pt x="1565863" y="2034187"/>
                  </a:cubicBezTo>
                  <a:cubicBezTo>
                    <a:pt x="1569114" y="2020370"/>
                    <a:pt x="1573178" y="2016306"/>
                    <a:pt x="1577242" y="2022808"/>
                  </a:cubicBezTo>
                  <a:cubicBezTo>
                    <a:pt x="1583744" y="2033374"/>
                    <a:pt x="1617882" y="2026872"/>
                    <a:pt x="1617882" y="2014680"/>
                  </a:cubicBezTo>
                  <a:cubicBezTo>
                    <a:pt x="1617882" y="2011429"/>
                    <a:pt x="1626010" y="2006552"/>
                    <a:pt x="1636576" y="2003301"/>
                  </a:cubicBezTo>
                  <a:cubicBezTo>
                    <a:pt x="1657709" y="1998424"/>
                    <a:pt x="1702413" y="1960223"/>
                    <a:pt x="1709728" y="1941528"/>
                  </a:cubicBezTo>
                  <a:cubicBezTo>
                    <a:pt x="1712979" y="1931775"/>
                    <a:pt x="1714605" y="1932587"/>
                    <a:pt x="1714605" y="1943967"/>
                  </a:cubicBezTo>
                  <a:cubicBezTo>
                    <a:pt x="1715418" y="1956159"/>
                    <a:pt x="1720294" y="1956971"/>
                    <a:pt x="1750368" y="1952907"/>
                  </a:cubicBezTo>
                  <a:cubicBezTo>
                    <a:pt x="1769062" y="1949656"/>
                    <a:pt x="1791008" y="1943967"/>
                    <a:pt x="1798323" y="1940715"/>
                  </a:cubicBezTo>
                  <a:cubicBezTo>
                    <a:pt x="1805638" y="1936651"/>
                    <a:pt x="1821081" y="1933400"/>
                    <a:pt x="1833273" y="1933400"/>
                  </a:cubicBezTo>
                  <a:cubicBezTo>
                    <a:pt x="1856845" y="1933400"/>
                    <a:pt x="1923494" y="1904952"/>
                    <a:pt x="1940563" y="1887884"/>
                  </a:cubicBezTo>
                  <a:cubicBezTo>
                    <a:pt x="1947065" y="1881381"/>
                    <a:pt x="1956819" y="1876504"/>
                    <a:pt x="1961695" y="1876504"/>
                  </a:cubicBezTo>
                  <a:cubicBezTo>
                    <a:pt x="1972262" y="1876504"/>
                    <a:pt x="1967385" y="1880568"/>
                    <a:pt x="1926745" y="1909829"/>
                  </a:cubicBezTo>
                  <a:cubicBezTo>
                    <a:pt x="1900736" y="1928523"/>
                    <a:pt x="1840589" y="1948031"/>
                    <a:pt x="1764186" y="1962661"/>
                  </a:cubicBezTo>
                  <a:cubicBezTo>
                    <a:pt x="1732486" y="1968351"/>
                    <a:pt x="1713792" y="1980543"/>
                    <a:pt x="1719482" y="1990296"/>
                  </a:cubicBezTo>
                  <a:cubicBezTo>
                    <a:pt x="1721920" y="1994360"/>
                    <a:pt x="1738176" y="1999237"/>
                    <a:pt x="1756058" y="2002488"/>
                  </a:cubicBezTo>
                  <a:cubicBezTo>
                    <a:pt x="1773939" y="2005739"/>
                    <a:pt x="1788569" y="2011429"/>
                    <a:pt x="1788569" y="2014680"/>
                  </a:cubicBezTo>
                  <a:cubicBezTo>
                    <a:pt x="1788569" y="2018744"/>
                    <a:pt x="1811328" y="2022808"/>
                    <a:pt x="1839776" y="2024434"/>
                  </a:cubicBezTo>
                  <a:cubicBezTo>
                    <a:pt x="1882854" y="2026872"/>
                    <a:pt x="1890169" y="2029310"/>
                    <a:pt x="1887731" y="2041502"/>
                  </a:cubicBezTo>
                  <a:cubicBezTo>
                    <a:pt x="1886105" y="2052069"/>
                    <a:pt x="1890982" y="2055320"/>
                    <a:pt x="1908051" y="2056133"/>
                  </a:cubicBezTo>
                  <a:cubicBezTo>
                    <a:pt x="1920243" y="2056133"/>
                    <a:pt x="1925932" y="2058571"/>
                    <a:pt x="1921056" y="2061010"/>
                  </a:cubicBezTo>
                  <a:cubicBezTo>
                    <a:pt x="1903174" y="2067512"/>
                    <a:pt x="1909676" y="2079704"/>
                    <a:pt x="1931622" y="2079704"/>
                  </a:cubicBezTo>
                  <a:cubicBezTo>
                    <a:pt x="1950316" y="2079704"/>
                    <a:pt x="1951129" y="2081329"/>
                    <a:pt x="1939750" y="2091896"/>
                  </a:cubicBezTo>
                  <a:cubicBezTo>
                    <a:pt x="1933248" y="2098398"/>
                    <a:pt x="1924307" y="2104088"/>
                    <a:pt x="1920243" y="2104088"/>
                  </a:cubicBezTo>
                  <a:cubicBezTo>
                    <a:pt x="1915366" y="2104088"/>
                    <a:pt x="1910489" y="2098398"/>
                    <a:pt x="1907238" y="2091896"/>
                  </a:cubicBezTo>
                  <a:cubicBezTo>
                    <a:pt x="1901548" y="2076453"/>
                    <a:pt x="1886105" y="2075640"/>
                    <a:pt x="1886105" y="2091083"/>
                  </a:cubicBezTo>
                  <a:cubicBezTo>
                    <a:pt x="1886105" y="2111403"/>
                    <a:pt x="1865785" y="2110590"/>
                    <a:pt x="1856032" y="2091083"/>
                  </a:cubicBezTo>
                  <a:cubicBezTo>
                    <a:pt x="1851155" y="2080517"/>
                    <a:pt x="1850342" y="2071576"/>
                    <a:pt x="1854406" y="2071576"/>
                  </a:cubicBezTo>
                  <a:cubicBezTo>
                    <a:pt x="1858470" y="2071576"/>
                    <a:pt x="1861721" y="2074827"/>
                    <a:pt x="1861721" y="2079704"/>
                  </a:cubicBezTo>
                  <a:cubicBezTo>
                    <a:pt x="1861721" y="2083768"/>
                    <a:pt x="1867411" y="2085393"/>
                    <a:pt x="1873913" y="2082955"/>
                  </a:cubicBezTo>
                  <a:cubicBezTo>
                    <a:pt x="1880416" y="2079704"/>
                    <a:pt x="1884480" y="2069137"/>
                    <a:pt x="1883667" y="2054507"/>
                  </a:cubicBezTo>
                  <a:cubicBezTo>
                    <a:pt x="1882041" y="2031749"/>
                    <a:pt x="1881228" y="2030936"/>
                    <a:pt x="1836525" y="2030936"/>
                  </a:cubicBezTo>
                  <a:cubicBezTo>
                    <a:pt x="1811328" y="2030936"/>
                    <a:pt x="1777190" y="2025246"/>
                    <a:pt x="1761747" y="2018744"/>
                  </a:cubicBezTo>
                  <a:cubicBezTo>
                    <a:pt x="1725171" y="2003301"/>
                    <a:pt x="1663399" y="2003301"/>
                    <a:pt x="1648768" y="2017931"/>
                  </a:cubicBezTo>
                  <a:cubicBezTo>
                    <a:pt x="1639015" y="2026872"/>
                    <a:pt x="1547981" y="2072389"/>
                    <a:pt x="1491898" y="2095960"/>
                  </a:cubicBezTo>
                  <a:cubicBezTo>
                    <a:pt x="1459386" y="2108965"/>
                    <a:pt x="1391111" y="2128472"/>
                    <a:pt x="1374855" y="2128472"/>
                  </a:cubicBezTo>
                  <a:cubicBezTo>
                    <a:pt x="1365915" y="2128472"/>
                    <a:pt x="1356161" y="2132536"/>
                    <a:pt x="1353723" y="2136600"/>
                  </a:cubicBezTo>
                  <a:cubicBezTo>
                    <a:pt x="1342343" y="2155294"/>
                    <a:pt x="1359412" y="2174801"/>
                    <a:pt x="1400865" y="2189432"/>
                  </a:cubicBezTo>
                  <a:cubicBezTo>
                    <a:pt x="1423623" y="2197560"/>
                    <a:pt x="1452071" y="2209752"/>
                    <a:pt x="1463450" y="2215441"/>
                  </a:cubicBezTo>
                  <a:cubicBezTo>
                    <a:pt x="1474829" y="2221131"/>
                    <a:pt x="1491898" y="2226008"/>
                    <a:pt x="1501652" y="2226008"/>
                  </a:cubicBezTo>
                  <a:cubicBezTo>
                    <a:pt x="1511405" y="2226008"/>
                    <a:pt x="1521159" y="2229259"/>
                    <a:pt x="1524410" y="2233323"/>
                  </a:cubicBezTo>
                  <a:cubicBezTo>
                    <a:pt x="1526849" y="2238200"/>
                    <a:pt x="1545543" y="2243889"/>
                    <a:pt x="1565863" y="2247140"/>
                  </a:cubicBezTo>
                  <a:cubicBezTo>
                    <a:pt x="1601626" y="2252017"/>
                    <a:pt x="1603252" y="2253643"/>
                    <a:pt x="1600000" y="2275588"/>
                  </a:cubicBezTo>
                  <a:cubicBezTo>
                    <a:pt x="1597562" y="2288593"/>
                    <a:pt x="1599188" y="2299159"/>
                    <a:pt x="1603252" y="2299159"/>
                  </a:cubicBezTo>
                  <a:cubicBezTo>
                    <a:pt x="1606503" y="2299159"/>
                    <a:pt x="1609754" y="2304849"/>
                    <a:pt x="1609754" y="2311351"/>
                  </a:cubicBezTo>
                  <a:cubicBezTo>
                    <a:pt x="1609754" y="2325169"/>
                    <a:pt x="1596749" y="2327607"/>
                    <a:pt x="1589434" y="2316228"/>
                  </a:cubicBezTo>
                  <a:cubicBezTo>
                    <a:pt x="1586996" y="2311351"/>
                    <a:pt x="1568301" y="2305662"/>
                    <a:pt x="1548794" y="2302411"/>
                  </a:cubicBezTo>
                  <a:cubicBezTo>
                    <a:pt x="1528474" y="2299972"/>
                    <a:pt x="1509780" y="2294283"/>
                    <a:pt x="1507341" y="2290219"/>
                  </a:cubicBezTo>
                  <a:cubicBezTo>
                    <a:pt x="1504903" y="2286155"/>
                    <a:pt x="1496775" y="2282903"/>
                    <a:pt x="1489460" y="2282903"/>
                  </a:cubicBezTo>
                  <a:cubicBezTo>
                    <a:pt x="1482145" y="2282903"/>
                    <a:pt x="1465076" y="2277214"/>
                    <a:pt x="1452071" y="2270711"/>
                  </a:cubicBezTo>
                  <a:cubicBezTo>
                    <a:pt x="1423623" y="2255268"/>
                    <a:pt x="1419559" y="2255268"/>
                    <a:pt x="1426062" y="2270711"/>
                  </a:cubicBezTo>
                  <a:cubicBezTo>
                    <a:pt x="1433377" y="2291031"/>
                    <a:pt x="1415495" y="2284529"/>
                    <a:pt x="1388673" y="2258519"/>
                  </a:cubicBezTo>
                  <a:cubicBezTo>
                    <a:pt x="1365915" y="2235761"/>
                    <a:pt x="1304142" y="2201624"/>
                    <a:pt x="1285448" y="2201624"/>
                  </a:cubicBezTo>
                  <a:cubicBezTo>
                    <a:pt x="1281384" y="2201624"/>
                    <a:pt x="1276507" y="2199185"/>
                    <a:pt x="1274881" y="2195934"/>
                  </a:cubicBezTo>
                  <a:cubicBezTo>
                    <a:pt x="1274068" y="2191870"/>
                    <a:pt x="1252123" y="2178865"/>
                    <a:pt x="1227739" y="2166673"/>
                  </a:cubicBezTo>
                  <a:cubicBezTo>
                    <a:pt x="1203355" y="2153669"/>
                    <a:pt x="1172469" y="2136600"/>
                    <a:pt x="1158651" y="2127659"/>
                  </a:cubicBezTo>
                  <a:cubicBezTo>
                    <a:pt x="1145646" y="2118718"/>
                    <a:pt x="1127765" y="2109777"/>
                    <a:pt x="1120450" y="2107339"/>
                  </a:cubicBezTo>
                  <a:cubicBezTo>
                    <a:pt x="1112322" y="2104088"/>
                    <a:pt x="1105819" y="2099211"/>
                    <a:pt x="1105819" y="2095960"/>
                  </a:cubicBezTo>
                  <a:cubicBezTo>
                    <a:pt x="1105819" y="2092709"/>
                    <a:pt x="1096066" y="2087019"/>
                    <a:pt x="1083874" y="2083768"/>
                  </a:cubicBezTo>
                  <a:cubicBezTo>
                    <a:pt x="1071682" y="2081329"/>
                    <a:pt x="1058677" y="2074014"/>
                    <a:pt x="1055426" y="2069137"/>
                  </a:cubicBezTo>
                  <a:cubicBezTo>
                    <a:pt x="1052175" y="2064261"/>
                    <a:pt x="1026978" y="2058571"/>
                    <a:pt x="997717" y="2056946"/>
                  </a:cubicBezTo>
                  <a:cubicBezTo>
                    <a:pt x="940821" y="2052882"/>
                    <a:pt x="910748" y="2063448"/>
                    <a:pt x="818901" y="2118718"/>
                  </a:cubicBezTo>
                  <a:cubicBezTo>
                    <a:pt x="791266" y="2135787"/>
                    <a:pt x="722991" y="2172363"/>
                    <a:pt x="666908" y="2199998"/>
                  </a:cubicBezTo>
                  <a:cubicBezTo>
                    <a:pt x="610825" y="2227633"/>
                    <a:pt x="553929" y="2260958"/>
                    <a:pt x="540112" y="2274775"/>
                  </a:cubicBezTo>
                  <a:cubicBezTo>
                    <a:pt x="525481" y="2287780"/>
                    <a:pt x="503536" y="2300785"/>
                    <a:pt x="491344" y="2303223"/>
                  </a:cubicBezTo>
                  <a:lnTo>
                    <a:pt x="467773" y="2307287"/>
                  </a:lnTo>
                  <a:lnTo>
                    <a:pt x="490531" y="2298347"/>
                  </a:lnTo>
                  <a:cubicBezTo>
                    <a:pt x="521417" y="2286155"/>
                    <a:pt x="518979" y="2272337"/>
                    <a:pt x="486467" y="2278839"/>
                  </a:cubicBezTo>
                  <a:cubicBezTo>
                    <a:pt x="471837" y="2282091"/>
                    <a:pt x="456394" y="2287780"/>
                    <a:pt x="451517" y="2291031"/>
                  </a:cubicBezTo>
                  <a:cubicBezTo>
                    <a:pt x="447453" y="2295095"/>
                    <a:pt x="428758" y="2299972"/>
                    <a:pt x="410877" y="2303223"/>
                  </a:cubicBezTo>
                  <a:cubicBezTo>
                    <a:pt x="392995" y="2306475"/>
                    <a:pt x="375114" y="2312164"/>
                    <a:pt x="370237" y="2315415"/>
                  </a:cubicBezTo>
                  <a:cubicBezTo>
                    <a:pt x="353168" y="2328420"/>
                    <a:pt x="317405" y="2330046"/>
                    <a:pt x="317405" y="2317854"/>
                  </a:cubicBezTo>
                  <a:close/>
                  <a:moveTo>
                    <a:pt x="638460" y="2152856"/>
                  </a:moveTo>
                  <a:cubicBezTo>
                    <a:pt x="640899" y="2147979"/>
                    <a:pt x="637648" y="2147166"/>
                    <a:pt x="631145" y="2149605"/>
                  </a:cubicBezTo>
                  <a:cubicBezTo>
                    <a:pt x="616515" y="2155294"/>
                    <a:pt x="614076" y="2160984"/>
                    <a:pt x="625456" y="2160984"/>
                  </a:cubicBezTo>
                  <a:cubicBezTo>
                    <a:pt x="630332" y="2160984"/>
                    <a:pt x="636022" y="2157733"/>
                    <a:pt x="638460" y="2152856"/>
                  </a:cubicBezTo>
                  <a:close/>
                  <a:moveTo>
                    <a:pt x="674223" y="674376"/>
                  </a:moveTo>
                  <a:cubicBezTo>
                    <a:pt x="681539" y="669499"/>
                    <a:pt x="678287" y="666248"/>
                    <a:pt x="662031" y="662997"/>
                  </a:cubicBezTo>
                  <a:cubicBezTo>
                    <a:pt x="649027" y="660559"/>
                    <a:pt x="623017" y="654869"/>
                    <a:pt x="604323" y="650805"/>
                  </a:cubicBezTo>
                  <a:cubicBezTo>
                    <a:pt x="570998" y="643490"/>
                    <a:pt x="569373" y="644303"/>
                    <a:pt x="569373" y="662184"/>
                  </a:cubicBezTo>
                  <a:cubicBezTo>
                    <a:pt x="569373" y="680066"/>
                    <a:pt x="572624" y="681691"/>
                    <a:pt x="616515" y="681691"/>
                  </a:cubicBezTo>
                  <a:cubicBezTo>
                    <a:pt x="641712" y="681691"/>
                    <a:pt x="667721" y="678440"/>
                    <a:pt x="674223" y="6743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7D1ACF12-1FFC-4037-92F2-700028E8ECE1}"/>
                </a:ext>
              </a:extLst>
            </p:cNvPr>
            <p:cNvSpPr/>
            <p:nvPr/>
          </p:nvSpPr>
          <p:spPr>
            <a:xfrm flipV="1">
              <a:off x="6275431" y="1412171"/>
              <a:ext cx="47089" cy="23228"/>
            </a:xfrm>
            <a:custGeom>
              <a:avLst/>
              <a:gdLst>
                <a:gd name="connsiteX0" fmla="*/ -8189 w 47089"/>
                <a:gd name="connsiteY0" fmla="*/ 9121 h 23228"/>
                <a:gd name="connsiteX1" fmla="*/ 17008 w 47089"/>
                <a:gd name="connsiteY1" fmla="*/ -3884 h 23228"/>
                <a:gd name="connsiteX2" fmla="*/ 13756 w 47089"/>
                <a:gd name="connsiteY2" fmla="*/ 18874 h 23228"/>
                <a:gd name="connsiteX3" fmla="*/ -8189 w 47089"/>
                <a:gd name="connsiteY3" fmla="*/ 9121 h 2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89" h="23228">
                  <a:moveTo>
                    <a:pt x="-8189" y="9121"/>
                  </a:moveTo>
                  <a:cubicBezTo>
                    <a:pt x="-8189" y="180"/>
                    <a:pt x="-61" y="-3884"/>
                    <a:pt x="17008" y="-3884"/>
                  </a:cubicBezTo>
                  <a:cubicBezTo>
                    <a:pt x="47894" y="-3884"/>
                    <a:pt x="45456" y="15623"/>
                    <a:pt x="13756" y="18874"/>
                  </a:cubicBezTo>
                  <a:cubicBezTo>
                    <a:pt x="-1687" y="20500"/>
                    <a:pt x="-8189" y="18061"/>
                    <a:pt x="-8189" y="912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AD84ED66-B7A3-4FFE-B23A-5D5E14306316}"/>
                </a:ext>
              </a:extLst>
            </p:cNvPr>
            <p:cNvSpPr/>
            <p:nvPr/>
          </p:nvSpPr>
          <p:spPr>
            <a:xfrm flipV="1">
              <a:off x="7749424" y="1411668"/>
              <a:ext cx="20127" cy="6508"/>
            </a:xfrm>
            <a:custGeom>
              <a:avLst/>
              <a:gdLst>
                <a:gd name="connsiteX0" fmla="*/ -6073 w 20127"/>
                <a:gd name="connsiteY0" fmla="*/ -2424 h 6508"/>
                <a:gd name="connsiteX1" fmla="*/ 9370 w 20127"/>
                <a:gd name="connsiteY1" fmla="*/ -1611 h 6508"/>
                <a:gd name="connsiteX2" fmla="*/ -1196 w 20127"/>
                <a:gd name="connsiteY2" fmla="*/ 2453 h 6508"/>
                <a:gd name="connsiteX3" fmla="*/ -6073 w 20127"/>
                <a:gd name="connsiteY3" fmla="*/ -2424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073" y="-2424"/>
                  </a:moveTo>
                  <a:cubicBezTo>
                    <a:pt x="-383" y="-4863"/>
                    <a:pt x="6932" y="-4050"/>
                    <a:pt x="9370" y="-1611"/>
                  </a:cubicBezTo>
                  <a:cubicBezTo>
                    <a:pt x="12622" y="827"/>
                    <a:pt x="7745" y="3265"/>
                    <a:pt x="-1196" y="2453"/>
                  </a:cubicBezTo>
                  <a:cubicBezTo>
                    <a:pt x="-10137" y="2453"/>
                    <a:pt x="-12575" y="14"/>
                    <a:pt x="-6073" y="-242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A256FB8-C269-4041-9C5B-1022605EAF70}"/>
                </a:ext>
              </a:extLst>
            </p:cNvPr>
            <p:cNvSpPr/>
            <p:nvPr/>
          </p:nvSpPr>
          <p:spPr>
            <a:xfrm flipV="1">
              <a:off x="8941409" y="1411015"/>
              <a:ext cx="65023" cy="27247"/>
            </a:xfrm>
            <a:custGeom>
              <a:avLst/>
              <a:gdLst>
                <a:gd name="connsiteX0" fmla="*/ -11041 w 65023"/>
                <a:gd name="connsiteY0" fmla="*/ 16862 h 27247"/>
                <a:gd name="connsiteX1" fmla="*/ -1288 w 65023"/>
                <a:gd name="connsiteY1" fmla="*/ 606 h 27247"/>
                <a:gd name="connsiteX2" fmla="*/ 18219 w 65023"/>
                <a:gd name="connsiteY2" fmla="*/ 5483 h 27247"/>
                <a:gd name="connsiteX3" fmla="*/ 29599 w 65023"/>
                <a:gd name="connsiteY3" fmla="*/ 9547 h 27247"/>
                <a:gd name="connsiteX4" fmla="*/ 53983 w 65023"/>
                <a:gd name="connsiteY4" fmla="*/ 11172 h 27247"/>
                <a:gd name="connsiteX5" fmla="*/ 21471 w 65023"/>
                <a:gd name="connsiteY5" fmla="*/ 23364 h 27247"/>
                <a:gd name="connsiteX6" fmla="*/ -11041 w 65023"/>
                <a:gd name="connsiteY6" fmla="*/ 16862 h 2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023" h="27247">
                  <a:moveTo>
                    <a:pt x="-11041" y="16862"/>
                  </a:moveTo>
                  <a:cubicBezTo>
                    <a:pt x="-11041" y="13611"/>
                    <a:pt x="-6977" y="6295"/>
                    <a:pt x="-1288" y="606"/>
                  </a:cubicBezTo>
                  <a:cubicBezTo>
                    <a:pt x="6027" y="-6709"/>
                    <a:pt x="10091" y="-5084"/>
                    <a:pt x="18219" y="5483"/>
                  </a:cubicBezTo>
                  <a:cubicBezTo>
                    <a:pt x="24722" y="13611"/>
                    <a:pt x="28786" y="15236"/>
                    <a:pt x="29599" y="9547"/>
                  </a:cubicBezTo>
                  <a:cubicBezTo>
                    <a:pt x="29599" y="-5084"/>
                    <a:pt x="53983" y="-3458"/>
                    <a:pt x="53983" y="11172"/>
                  </a:cubicBezTo>
                  <a:cubicBezTo>
                    <a:pt x="53983" y="20113"/>
                    <a:pt x="45042" y="23364"/>
                    <a:pt x="21471" y="23364"/>
                  </a:cubicBezTo>
                  <a:cubicBezTo>
                    <a:pt x="3589" y="23364"/>
                    <a:pt x="-11041" y="20113"/>
                    <a:pt x="-11041" y="1686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AC6A31E-A621-41C8-9851-BBD43A0FAB2D}"/>
                </a:ext>
              </a:extLst>
            </p:cNvPr>
            <p:cNvSpPr/>
            <p:nvPr/>
          </p:nvSpPr>
          <p:spPr>
            <a:xfrm flipV="1">
              <a:off x="9017643" y="1411015"/>
              <a:ext cx="37556" cy="24383"/>
            </a:xfrm>
            <a:custGeom>
              <a:avLst/>
              <a:gdLst>
                <a:gd name="connsiteX0" fmla="*/ -6063 w 37556"/>
                <a:gd name="connsiteY0" fmla="*/ 8307 h 24383"/>
                <a:gd name="connsiteX1" fmla="*/ 15070 w 37556"/>
                <a:gd name="connsiteY1" fmla="*/ -3885 h 24383"/>
                <a:gd name="connsiteX2" fmla="*/ 26449 w 37556"/>
                <a:gd name="connsiteY2" fmla="*/ 8307 h 24383"/>
                <a:gd name="connsiteX3" fmla="*/ 5316 w 37556"/>
                <a:gd name="connsiteY3" fmla="*/ 20499 h 24383"/>
                <a:gd name="connsiteX4" fmla="*/ -6063 w 37556"/>
                <a:gd name="connsiteY4" fmla="*/ 8307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56" h="24383">
                  <a:moveTo>
                    <a:pt x="-6063" y="8307"/>
                  </a:moveTo>
                  <a:cubicBezTo>
                    <a:pt x="-373" y="1805"/>
                    <a:pt x="9380" y="-3885"/>
                    <a:pt x="15070" y="-3885"/>
                  </a:cubicBezTo>
                  <a:cubicBezTo>
                    <a:pt x="21572" y="-3885"/>
                    <a:pt x="26449" y="1805"/>
                    <a:pt x="26449" y="8307"/>
                  </a:cubicBezTo>
                  <a:cubicBezTo>
                    <a:pt x="26449" y="16435"/>
                    <a:pt x="18321" y="20499"/>
                    <a:pt x="5316" y="20499"/>
                  </a:cubicBezTo>
                  <a:cubicBezTo>
                    <a:pt x="-12565" y="20499"/>
                    <a:pt x="-15004" y="18873"/>
                    <a:pt x="-6063" y="830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2FA085BD-371A-4CBC-846D-CDAE247CCF59}"/>
                </a:ext>
              </a:extLst>
            </p:cNvPr>
            <p:cNvSpPr/>
            <p:nvPr/>
          </p:nvSpPr>
          <p:spPr>
            <a:xfrm flipV="1">
              <a:off x="10197440" y="1415090"/>
              <a:ext cx="76957" cy="100876"/>
            </a:xfrm>
            <a:custGeom>
              <a:avLst/>
              <a:gdLst>
                <a:gd name="connsiteX0" fmla="*/ -11833 w 76957"/>
                <a:gd name="connsiteY0" fmla="*/ 88933 h 100876"/>
                <a:gd name="connsiteX1" fmla="*/ 3610 w 76957"/>
                <a:gd name="connsiteY1" fmla="*/ 63736 h 100876"/>
                <a:gd name="connsiteX2" fmla="*/ 14990 w 76957"/>
                <a:gd name="connsiteY2" fmla="*/ 39352 h 100876"/>
                <a:gd name="connsiteX3" fmla="*/ 14177 w 76957"/>
                <a:gd name="connsiteY3" fmla="*/ 27973 h 100876"/>
                <a:gd name="connsiteX4" fmla="*/ 18241 w 76957"/>
                <a:gd name="connsiteY4" fmla="*/ 11717 h 100876"/>
                <a:gd name="connsiteX5" fmla="*/ 28807 w 76957"/>
                <a:gd name="connsiteY5" fmla="*/ -3726 h 100876"/>
                <a:gd name="connsiteX6" fmla="*/ 34497 w 76957"/>
                <a:gd name="connsiteY6" fmla="*/ 1151 h 100876"/>
                <a:gd name="connsiteX7" fmla="*/ 42625 w 76957"/>
                <a:gd name="connsiteY7" fmla="*/ 22283 h 100876"/>
                <a:gd name="connsiteX8" fmla="*/ 60506 w 76957"/>
                <a:gd name="connsiteY8" fmla="*/ 25535 h 100876"/>
                <a:gd name="connsiteX9" fmla="*/ 41812 w 76957"/>
                <a:gd name="connsiteY9" fmla="*/ 27160 h 100876"/>
                <a:gd name="connsiteX10" fmla="*/ 49127 w 76957"/>
                <a:gd name="connsiteY10" fmla="*/ 44229 h 100876"/>
                <a:gd name="connsiteX11" fmla="*/ 64570 w 76957"/>
                <a:gd name="connsiteY11" fmla="*/ 52357 h 100876"/>
                <a:gd name="connsiteX12" fmla="*/ 26369 w 76957"/>
                <a:gd name="connsiteY12" fmla="*/ 61298 h 100876"/>
                <a:gd name="connsiteX13" fmla="*/ 15802 w 76957"/>
                <a:gd name="connsiteY13" fmla="*/ 71051 h 100876"/>
                <a:gd name="connsiteX14" fmla="*/ 4423 w 76957"/>
                <a:gd name="connsiteY14" fmla="*/ 92184 h 100876"/>
                <a:gd name="connsiteX15" fmla="*/ -11833 w 76957"/>
                <a:gd name="connsiteY15" fmla="*/ 88933 h 10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957" h="100876">
                  <a:moveTo>
                    <a:pt x="-11833" y="88933"/>
                  </a:moveTo>
                  <a:cubicBezTo>
                    <a:pt x="-14271" y="81618"/>
                    <a:pt x="-8582" y="71864"/>
                    <a:pt x="3610" y="63736"/>
                  </a:cubicBezTo>
                  <a:cubicBezTo>
                    <a:pt x="19866" y="53170"/>
                    <a:pt x="22305" y="47480"/>
                    <a:pt x="14990" y="39352"/>
                  </a:cubicBezTo>
                  <a:cubicBezTo>
                    <a:pt x="9300" y="32037"/>
                    <a:pt x="8487" y="27973"/>
                    <a:pt x="14177" y="27973"/>
                  </a:cubicBezTo>
                  <a:cubicBezTo>
                    <a:pt x="18241" y="27973"/>
                    <a:pt x="20679" y="20658"/>
                    <a:pt x="18241" y="11717"/>
                  </a:cubicBezTo>
                  <a:cubicBezTo>
                    <a:pt x="14990" y="-475"/>
                    <a:pt x="17428" y="-4539"/>
                    <a:pt x="28807" y="-3726"/>
                  </a:cubicBezTo>
                  <a:cubicBezTo>
                    <a:pt x="37748" y="-3726"/>
                    <a:pt x="40186" y="-1288"/>
                    <a:pt x="34497" y="1151"/>
                  </a:cubicBezTo>
                  <a:cubicBezTo>
                    <a:pt x="18241" y="7653"/>
                    <a:pt x="22305" y="18219"/>
                    <a:pt x="42625" y="22283"/>
                  </a:cubicBezTo>
                  <a:lnTo>
                    <a:pt x="60506" y="25535"/>
                  </a:lnTo>
                  <a:lnTo>
                    <a:pt x="41812" y="27160"/>
                  </a:lnTo>
                  <a:cubicBezTo>
                    <a:pt x="19054" y="27973"/>
                    <a:pt x="25556" y="44229"/>
                    <a:pt x="49127" y="44229"/>
                  </a:cubicBezTo>
                  <a:cubicBezTo>
                    <a:pt x="57255" y="44229"/>
                    <a:pt x="64570" y="48293"/>
                    <a:pt x="64570" y="52357"/>
                  </a:cubicBezTo>
                  <a:cubicBezTo>
                    <a:pt x="64570" y="60485"/>
                    <a:pt x="47502" y="63736"/>
                    <a:pt x="26369" y="61298"/>
                  </a:cubicBezTo>
                  <a:cubicBezTo>
                    <a:pt x="20679" y="60485"/>
                    <a:pt x="15802" y="65362"/>
                    <a:pt x="15802" y="71051"/>
                  </a:cubicBezTo>
                  <a:cubicBezTo>
                    <a:pt x="15802" y="77554"/>
                    <a:pt x="10926" y="87307"/>
                    <a:pt x="4423" y="92184"/>
                  </a:cubicBezTo>
                  <a:cubicBezTo>
                    <a:pt x="-3705" y="99499"/>
                    <a:pt x="-7769" y="98686"/>
                    <a:pt x="-11833" y="8893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16B5C3D-2AA9-4021-9E4D-11B2DFCDC588}"/>
                </a:ext>
              </a:extLst>
            </p:cNvPr>
            <p:cNvSpPr/>
            <p:nvPr/>
          </p:nvSpPr>
          <p:spPr>
            <a:xfrm flipV="1">
              <a:off x="10250013" y="1411015"/>
              <a:ext cx="48767" cy="24383"/>
            </a:xfrm>
            <a:custGeom>
              <a:avLst/>
              <a:gdLst>
                <a:gd name="connsiteX0" fmla="*/ -12428 w 48767"/>
                <a:gd name="connsiteY0" fmla="*/ 8307 h 24383"/>
                <a:gd name="connsiteX1" fmla="*/ 11956 w 48767"/>
                <a:gd name="connsiteY1" fmla="*/ -3885 h 24383"/>
                <a:gd name="connsiteX2" fmla="*/ 36340 w 48767"/>
                <a:gd name="connsiteY2" fmla="*/ 8307 h 24383"/>
                <a:gd name="connsiteX3" fmla="*/ 11956 w 48767"/>
                <a:gd name="connsiteY3" fmla="*/ 20499 h 24383"/>
                <a:gd name="connsiteX4" fmla="*/ -12428 w 48767"/>
                <a:gd name="connsiteY4" fmla="*/ 8307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67" h="24383">
                  <a:moveTo>
                    <a:pt x="-12428" y="8307"/>
                  </a:moveTo>
                  <a:cubicBezTo>
                    <a:pt x="-12428" y="179"/>
                    <a:pt x="-4300" y="-3885"/>
                    <a:pt x="11956" y="-3885"/>
                  </a:cubicBezTo>
                  <a:cubicBezTo>
                    <a:pt x="28212" y="-3885"/>
                    <a:pt x="36340" y="179"/>
                    <a:pt x="36340" y="8307"/>
                  </a:cubicBezTo>
                  <a:cubicBezTo>
                    <a:pt x="36340" y="16435"/>
                    <a:pt x="28212" y="20499"/>
                    <a:pt x="11956" y="20499"/>
                  </a:cubicBezTo>
                  <a:cubicBezTo>
                    <a:pt x="-4300" y="20499"/>
                    <a:pt x="-12428" y="16435"/>
                    <a:pt x="-12428" y="830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5A02C093-485A-40BC-9FA4-6D5DDEF92DD7}"/>
                </a:ext>
              </a:extLst>
            </p:cNvPr>
            <p:cNvSpPr/>
            <p:nvPr/>
          </p:nvSpPr>
          <p:spPr>
            <a:xfrm flipV="1">
              <a:off x="8789806" y="1427924"/>
              <a:ext cx="20127" cy="6508"/>
            </a:xfrm>
            <a:custGeom>
              <a:avLst/>
              <a:gdLst>
                <a:gd name="connsiteX0" fmla="*/ -7182 w 20127"/>
                <a:gd name="connsiteY0" fmla="*/ -2402 h 6508"/>
                <a:gd name="connsiteX1" fmla="*/ 8261 w 20127"/>
                <a:gd name="connsiteY1" fmla="*/ -1589 h 6508"/>
                <a:gd name="connsiteX2" fmla="*/ -2305 w 20127"/>
                <a:gd name="connsiteY2" fmla="*/ 2475 h 6508"/>
                <a:gd name="connsiteX3" fmla="*/ -7182 w 20127"/>
                <a:gd name="connsiteY3" fmla="*/ -2402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7182" y="-2402"/>
                  </a:moveTo>
                  <a:cubicBezTo>
                    <a:pt x="-1492" y="-4840"/>
                    <a:pt x="5823" y="-4027"/>
                    <a:pt x="8261" y="-1589"/>
                  </a:cubicBezTo>
                  <a:cubicBezTo>
                    <a:pt x="11512" y="850"/>
                    <a:pt x="6636" y="3288"/>
                    <a:pt x="-2305" y="2475"/>
                  </a:cubicBezTo>
                  <a:cubicBezTo>
                    <a:pt x="-11246" y="2475"/>
                    <a:pt x="-13684" y="37"/>
                    <a:pt x="-7182" y="-240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80D3AC7-3701-4154-8E1E-60D7ADB04C91}"/>
                </a:ext>
              </a:extLst>
            </p:cNvPr>
            <p:cNvSpPr/>
            <p:nvPr/>
          </p:nvSpPr>
          <p:spPr>
            <a:xfrm flipV="1">
              <a:off x="10174267" y="1440885"/>
              <a:ext cx="35106" cy="22961"/>
            </a:xfrm>
            <a:custGeom>
              <a:avLst/>
              <a:gdLst>
                <a:gd name="connsiteX0" fmla="*/ -11371 w 35106"/>
                <a:gd name="connsiteY0" fmla="*/ 9973 h 22961"/>
                <a:gd name="connsiteX1" fmla="*/ 4072 w 35106"/>
                <a:gd name="connsiteY1" fmla="*/ -3844 h 22961"/>
                <a:gd name="connsiteX2" fmla="*/ 22767 w 35106"/>
                <a:gd name="connsiteY2" fmla="*/ -3844 h 22961"/>
                <a:gd name="connsiteX3" fmla="*/ 7323 w 35106"/>
                <a:gd name="connsiteY3" fmla="*/ 9973 h 22961"/>
                <a:gd name="connsiteX4" fmla="*/ -11371 w 35106"/>
                <a:gd name="connsiteY4" fmla="*/ 9973 h 2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06" h="22961">
                  <a:moveTo>
                    <a:pt x="-11371" y="9973"/>
                  </a:moveTo>
                  <a:cubicBezTo>
                    <a:pt x="-14622" y="220"/>
                    <a:pt x="-9745" y="-3844"/>
                    <a:pt x="4072" y="-3844"/>
                  </a:cubicBezTo>
                  <a:cubicBezTo>
                    <a:pt x="13826" y="-3844"/>
                    <a:pt x="22767" y="-3844"/>
                    <a:pt x="22767" y="-3844"/>
                  </a:cubicBezTo>
                  <a:cubicBezTo>
                    <a:pt x="22767" y="-3844"/>
                    <a:pt x="15451" y="2658"/>
                    <a:pt x="7323" y="9973"/>
                  </a:cubicBezTo>
                  <a:cubicBezTo>
                    <a:pt x="-7307" y="22165"/>
                    <a:pt x="-8120" y="22165"/>
                    <a:pt x="-11371" y="99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6059AD9E-68CD-4B91-809D-BD312CD7EB60}"/>
                </a:ext>
              </a:extLst>
            </p:cNvPr>
            <p:cNvSpPr/>
            <p:nvPr/>
          </p:nvSpPr>
          <p:spPr>
            <a:xfrm flipV="1">
              <a:off x="6366276" y="1444330"/>
              <a:ext cx="34016" cy="21376"/>
            </a:xfrm>
            <a:custGeom>
              <a:avLst/>
              <a:gdLst>
                <a:gd name="connsiteX0" fmla="*/ 2476 w 34016"/>
                <a:gd name="connsiteY0" fmla="*/ 6960 h 21376"/>
                <a:gd name="connsiteX1" fmla="*/ 7353 w 34016"/>
                <a:gd name="connsiteY1" fmla="*/ -3607 h 21376"/>
                <a:gd name="connsiteX2" fmla="*/ 25234 w 34016"/>
                <a:gd name="connsiteY2" fmla="*/ 8585 h 21376"/>
                <a:gd name="connsiteX3" fmla="*/ 2476 w 34016"/>
                <a:gd name="connsiteY3" fmla="*/ 6960 h 2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16" h="21376">
                  <a:moveTo>
                    <a:pt x="2476" y="6960"/>
                  </a:moveTo>
                  <a:cubicBezTo>
                    <a:pt x="-12967" y="-3607"/>
                    <a:pt x="-12154" y="-4420"/>
                    <a:pt x="7353" y="-3607"/>
                  </a:cubicBezTo>
                  <a:cubicBezTo>
                    <a:pt x="21170" y="-2794"/>
                    <a:pt x="27673" y="2083"/>
                    <a:pt x="25234" y="8585"/>
                  </a:cubicBezTo>
                  <a:cubicBezTo>
                    <a:pt x="20358" y="20777"/>
                    <a:pt x="21170" y="20777"/>
                    <a:pt x="2476" y="696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BEABF61B-5ED8-4B3E-B910-59A71619C1B0}"/>
                </a:ext>
              </a:extLst>
            </p:cNvPr>
            <p:cNvSpPr/>
            <p:nvPr/>
          </p:nvSpPr>
          <p:spPr>
            <a:xfrm flipV="1">
              <a:off x="7219274" y="1509133"/>
              <a:ext cx="68555" cy="72569"/>
            </a:xfrm>
            <a:custGeom>
              <a:avLst/>
              <a:gdLst>
                <a:gd name="connsiteX0" fmla="*/ -6140 w 68555"/>
                <a:gd name="connsiteY0" fmla="*/ 60496 h 72569"/>
                <a:gd name="connsiteX1" fmla="*/ 10116 w 68555"/>
                <a:gd name="connsiteY1" fmla="*/ 12541 h 72569"/>
                <a:gd name="connsiteX2" fmla="*/ 22308 w 68555"/>
                <a:gd name="connsiteY2" fmla="*/ 4413 h 72569"/>
                <a:gd name="connsiteX3" fmla="*/ 36125 w 68555"/>
                <a:gd name="connsiteY3" fmla="*/ -3715 h 72569"/>
                <a:gd name="connsiteX4" fmla="*/ 22308 w 68555"/>
                <a:gd name="connsiteY4" fmla="*/ 24733 h 72569"/>
                <a:gd name="connsiteX5" fmla="*/ 32061 w 68555"/>
                <a:gd name="connsiteY5" fmla="*/ 31236 h 72569"/>
                <a:gd name="connsiteX6" fmla="*/ 40189 w 68555"/>
                <a:gd name="connsiteY6" fmla="*/ 44241 h 72569"/>
                <a:gd name="connsiteX7" fmla="*/ -6140 w 68555"/>
                <a:gd name="connsiteY7" fmla="*/ 60496 h 7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555" h="72569">
                  <a:moveTo>
                    <a:pt x="-6140" y="60496"/>
                  </a:moveTo>
                  <a:cubicBezTo>
                    <a:pt x="-15081" y="47492"/>
                    <a:pt x="-2889" y="12541"/>
                    <a:pt x="10116" y="12541"/>
                  </a:cubicBezTo>
                  <a:cubicBezTo>
                    <a:pt x="16618" y="12541"/>
                    <a:pt x="22308" y="9290"/>
                    <a:pt x="22308" y="4413"/>
                  </a:cubicBezTo>
                  <a:cubicBezTo>
                    <a:pt x="22308" y="349"/>
                    <a:pt x="28810" y="-3715"/>
                    <a:pt x="36125" y="-3715"/>
                  </a:cubicBezTo>
                  <a:cubicBezTo>
                    <a:pt x="46691" y="-3715"/>
                    <a:pt x="42628" y="3601"/>
                    <a:pt x="22308" y="24733"/>
                  </a:cubicBezTo>
                  <a:cubicBezTo>
                    <a:pt x="-10204" y="58058"/>
                    <a:pt x="-1264" y="63748"/>
                    <a:pt x="32061" y="31236"/>
                  </a:cubicBezTo>
                  <a:cubicBezTo>
                    <a:pt x="62947" y="1975"/>
                    <a:pt x="70263" y="13354"/>
                    <a:pt x="40189" y="44241"/>
                  </a:cubicBezTo>
                  <a:cubicBezTo>
                    <a:pt x="14992" y="71063"/>
                    <a:pt x="2800" y="75127"/>
                    <a:pt x="-6140" y="6049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25BFCD0A-76FA-4326-A071-4A62B7D827BB}"/>
                </a:ext>
              </a:extLst>
            </p:cNvPr>
            <p:cNvSpPr/>
            <p:nvPr/>
          </p:nvSpPr>
          <p:spPr>
            <a:xfrm flipV="1">
              <a:off x="7487245" y="1513242"/>
              <a:ext cx="38769" cy="56461"/>
            </a:xfrm>
            <a:custGeom>
              <a:avLst/>
              <a:gdLst>
                <a:gd name="connsiteX0" fmla="*/ -9409 w 38769"/>
                <a:gd name="connsiteY0" fmla="*/ 39551 h 56461"/>
                <a:gd name="connsiteX1" fmla="*/ 7660 w 38769"/>
                <a:gd name="connsiteY1" fmla="*/ 5414 h 56461"/>
                <a:gd name="connsiteX2" fmla="*/ 16601 w 38769"/>
                <a:gd name="connsiteY2" fmla="*/ 19231 h 56461"/>
                <a:gd name="connsiteX3" fmla="*/ -4532 w 38769"/>
                <a:gd name="connsiteY3" fmla="*/ 49305 h 56461"/>
                <a:gd name="connsiteX4" fmla="*/ -9409 w 38769"/>
                <a:gd name="connsiteY4" fmla="*/ 39551 h 5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69" h="56461">
                  <a:moveTo>
                    <a:pt x="-9409" y="39551"/>
                  </a:moveTo>
                  <a:cubicBezTo>
                    <a:pt x="-10221" y="25734"/>
                    <a:pt x="-3719" y="12729"/>
                    <a:pt x="7660" y="5414"/>
                  </a:cubicBezTo>
                  <a:cubicBezTo>
                    <a:pt x="32044" y="-11655"/>
                    <a:pt x="36921" y="-3527"/>
                    <a:pt x="16601" y="19231"/>
                  </a:cubicBezTo>
                  <a:cubicBezTo>
                    <a:pt x="7660" y="28985"/>
                    <a:pt x="-2093" y="42802"/>
                    <a:pt x="-4532" y="49305"/>
                  </a:cubicBezTo>
                  <a:cubicBezTo>
                    <a:pt x="-6970" y="56620"/>
                    <a:pt x="-9409" y="51743"/>
                    <a:pt x="-9409" y="3955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A151F5F7-F57A-41BB-897B-74DB381CA77E}"/>
                </a:ext>
              </a:extLst>
            </p:cNvPr>
            <p:cNvSpPr/>
            <p:nvPr/>
          </p:nvSpPr>
          <p:spPr>
            <a:xfrm flipV="1">
              <a:off x="6100680" y="1528058"/>
              <a:ext cx="104729" cy="43793"/>
            </a:xfrm>
            <a:custGeom>
              <a:avLst/>
              <a:gdLst>
                <a:gd name="connsiteX0" fmla="*/ 69182 w 104729"/>
                <a:gd name="connsiteY0" fmla="*/ 32771 h 43793"/>
                <a:gd name="connsiteX1" fmla="*/ 56990 w 104729"/>
                <a:gd name="connsiteY1" fmla="*/ 30332 h 43793"/>
                <a:gd name="connsiteX2" fmla="*/ 44798 w 104729"/>
                <a:gd name="connsiteY2" fmla="*/ 23017 h 43793"/>
                <a:gd name="connsiteX3" fmla="*/ 18789 w 104729"/>
                <a:gd name="connsiteY3" fmla="*/ 10012 h 43793"/>
                <a:gd name="connsiteX4" fmla="*/ -8034 w 104729"/>
                <a:gd name="connsiteY4" fmla="*/ 9199 h 43793"/>
                <a:gd name="connsiteX5" fmla="*/ 16350 w 104729"/>
                <a:gd name="connsiteY5" fmla="*/ 1071 h 43793"/>
                <a:gd name="connsiteX6" fmla="*/ 43173 w 104729"/>
                <a:gd name="connsiteY6" fmla="*/ 1884 h 43793"/>
                <a:gd name="connsiteX7" fmla="*/ 57803 w 104729"/>
                <a:gd name="connsiteY7" fmla="*/ 10825 h 43793"/>
                <a:gd name="connsiteX8" fmla="*/ 69182 w 104729"/>
                <a:gd name="connsiteY8" fmla="*/ 18953 h 43793"/>
                <a:gd name="connsiteX9" fmla="*/ 80561 w 104729"/>
                <a:gd name="connsiteY9" fmla="*/ 22204 h 43793"/>
                <a:gd name="connsiteX10" fmla="*/ 96005 w 104729"/>
                <a:gd name="connsiteY10" fmla="*/ 28707 h 43793"/>
                <a:gd name="connsiteX11" fmla="*/ 84625 w 104729"/>
                <a:gd name="connsiteY11" fmla="*/ 40086 h 43793"/>
                <a:gd name="connsiteX12" fmla="*/ 69182 w 104729"/>
                <a:gd name="connsiteY12" fmla="*/ 32771 h 43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729" h="43793">
                  <a:moveTo>
                    <a:pt x="69182" y="32771"/>
                  </a:moveTo>
                  <a:cubicBezTo>
                    <a:pt x="69182" y="28707"/>
                    <a:pt x="63493" y="27081"/>
                    <a:pt x="56990" y="30332"/>
                  </a:cubicBezTo>
                  <a:cubicBezTo>
                    <a:pt x="49675" y="32771"/>
                    <a:pt x="44798" y="30332"/>
                    <a:pt x="44798" y="23017"/>
                  </a:cubicBezTo>
                  <a:cubicBezTo>
                    <a:pt x="44798" y="14889"/>
                    <a:pt x="35858" y="10825"/>
                    <a:pt x="18789" y="10012"/>
                  </a:cubicBezTo>
                  <a:lnTo>
                    <a:pt x="-8034" y="9199"/>
                  </a:lnTo>
                  <a:lnTo>
                    <a:pt x="16350" y="1071"/>
                  </a:lnTo>
                  <a:cubicBezTo>
                    <a:pt x="33419" y="-5431"/>
                    <a:pt x="40734" y="-5431"/>
                    <a:pt x="43173" y="1884"/>
                  </a:cubicBezTo>
                  <a:cubicBezTo>
                    <a:pt x="44798" y="6761"/>
                    <a:pt x="51301" y="10825"/>
                    <a:pt x="57803" y="10825"/>
                  </a:cubicBezTo>
                  <a:cubicBezTo>
                    <a:pt x="64306" y="10825"/>
                    <a:pt x="69182" y="14076"/>
                    <a:pt x="69182" y="18953"/>
                  </a:cubicBezTo>
                  <a:cubicBezTo>
                    <a:pt x="69182" y="23017"/>
                    <a:pt x="74059" y="24643"/>
                    <a:pt x="80561" y="22204"/>
                  </a:cubicBezTo>
                  <a:cubicBezTo>
                    <a:pt x="86251" y="19766"/>
                    <a:pt x="93566" y="23017"/>
                    <a:pt x="96005" y="28707"/>
                  </a:cubicBezTo>
                  <a:cubicBezTo>
                    <a:pt x="98443" y="36022"/>
                    <a:pt x="94379" y="40086"/>
                    <a:pt x="84625" y="40086"/>
                  </a:cubicBezTo>
                  <a:cubicBezTo>
                    <a:pt x="75685" y="40086"/>
                    <a:pt x="69182" y="36835"/>
                    <a:pt x="69182" y="3277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715CB93E-C2E0-49B8-B612-8043BBA9FC96}"/>
                </a:ext>
              </a:extLst>
            </p:cNvPr>
            <p:cNvSpPr/>
            <p:nvPr/>
          </p:nvSpPr>
          <p:spPr>
            <a:xfrm flipV="1">
              <a:off x="7508300" y="1524807"/>
              <a:ext cx="33433" cy="30991"/>
            </a:xfrm>
            <a:custGeom>
              <a:avLst/>
              <a:gdLst>
                <a:gd name="connsiteX0" fmla="*/ 1216 w 33433"/>
                <a:gd name="connsiteY0" fmla="*/ 9389 h 30991"/>
                <a:gd name="connsiteX1" fmla="*/ 22349 w 33433"/>
                <a:gd name="connsiteY1" fmla="*/ -2803 h 30991"/>
                <a:gd name="connsiteX2" fmla="*/ -4474 w 33433"/>
                <a:gd name="connsiteY2" fmla="*/ 27270 h 30991"/>
                <a:gd name="connsiteX3" fmla="*/ 1216 w 33433"/>
                <a:gd name="connsiteY3" fmla="*/ 9389 h 3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33" h="30991">
                  <a:moveTo>
                    <a:pt x="1216" y="9389"/>
                  </a:moveTo>
                  <a:cubicBezTo>
                    <a:pt x="10157" y="-365"/>
                    <a:pt x="19910" y="-6054"/>
                    <a:pt x="22349" y="-2803"/>
                  </a:cubicBezTo>
                  <a:cubicBezTo>
                    <a:pt x="29664" y="4512"/>
                    <a:pt x="10157" y="27270"/>
                    <a:pt x="-4474" y="27270"/>
                  </a:cubicBezTo>
                  <a:cubicBezTo>
                    <a:pt x="-12602" y="27270"/>
                    <a:pt x="-10976" y="22393"/>
                    <a:pt x="1216" y="938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CF306A5A-69A5-4677-BCDB-C8E703339AA5}"/>
                </a:ext>
              </a:extLst>
            </p:cNvPr>
            <p:cNvSpPr/>
            <p:nvPr/>
          </p:nvSpPr>
          <p:spPr>
            <a:xfrm flipV="1">
              <a:off x="9274812" y="1526046"/>
              <a:ext cx="75688" cy="65686"/>
            </a:xfrm>
            <a:custGeom>
              <a:avLst/>
              <a:gdLst>
                <a:gd name="connsiteX0" fmla="*/ 8761 w 75688"/>
                <a:gd name="connsiteY0" fmla="*/ 46975 h 65686"/>
                <a:gd name="connsiteX1" fmla="*/ -4244 w 75688"/>
                <a:gd name="connsiteY1" fmla="*/ 30719 h 65686"/>
                <a:gd name="connsiteX2" fmla="*/ -2618 w 75688"/>
                <a:gd name="connsiteY2" fmla="*/ 645 h 65686"/>
                <a:gd name="connsiteX3" fmla="*/ 63218 w 75688"/>
                <a:gd name="connsiteY3" fmla="*/ 43723 h 65686"/>
                <a:gd name="connsiteX4" fmla="*/ 40460 w 75688"/>
                <a:gd name="connsiteY4" fmla="*/ 61605 h 65686"/>
                <a:gd name="connsiteX5" fmla="*/ 8761 w 75688"/>
                <a:gd name="connsiteY5" fmla="*/ 46975 h 65686"/>
                <a:gd name="connsiteX6" fmla="*/ 33145 w 75688"/>
                <a:gd name="connsiteY6" fmla="*/ 30719 h 65686"/>
                <a:gd name="connsiteX7" fmla="*/ 1446 w 75688"/>
                <a:gd name="connsiteY7" fmla="*/ 6335 h 65686"/>
                <a:gd name="connsiteX8" fmla="*/ 16889 w 75688"/>
                <a:gd name="connsiteY8" fmla="*/ 30719 h 65686"/>
                <a:gd name="connsiteX9" fmla="*/ 48588 w 75688"/>
                <a:gd name="connsiteY9" fmla="*/ 55103 h 65686"/>
                <a:gd name="connsiteX10" fmla="*/ 33145 w 75688"/>
                <a:gd name="connsiteY10" fmla="*/ 30719 h 6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88" h="65686">
                  <a:moveTo>
                    <a:pt x="8761" y="46975"/>
                  </a:moveTo>
                  <a:cubicBezTo>
                    <a:pt x="6323" y="38034"/>
                    <a:pt x="-180" y="30719"/>
                    <a:pt x="-4244" y="30719"/>
                  </a:cubicBezTo>
                  <a:cubicBezTo>
                    <a:pt x="-14810" y="30719"/>
                    <a:pt x="-13185" y="11211"/>
                    <a:pt x="-2618" y="645"/>
                  </a:cubicBezTo>
                  <a:cubicBezTo>
                    <a:pt x="12825" y="-14798"/>
                    <a:pt x="55090" y="13650"/>
                    <a:pt x="63218" y="43723"/>
                  </a:cubicBezTo>
                  <a:cubicBezTo>
                    <a:pt x="66470" y="57541"/>
                    <a:pt x="63218" y="59979"/>
                    <a:pt x="40460" y="61605"/>
                  </a:cubicBezTo>
                  <a:cubicBezTo>
                    <a:pt x="20140" y="63231"/>
                    <a:pt x="12825" y="59979"/>
                    <a:pt x="8761" y="46975"/>
                  </a:cubicBezTo>
                  <a:close/>
                  <a:moveTo>
                    <a:pt x="33145" y="30719"/>
                  </a:moveTo>
                  <a:cubicBezTo>
                    <a:pt x="20140" y="17714"/>
                    <a:pt x="6323" y="6335"/>
                    <a:pt x="1446" y="6335"/>
                  </a:cubicBezTo>
                  <a:cubicBezTo>
                    <a:pt x="-2618" y="6335"/>
                    <a:pt x="3884" y="17714"/>
                    <a:pt x="16889" y="30719"/>
                  </a:cubicBezTo>
                  <a:cubicBezTo>
                    <a:pt x="29894" y="44536"/>
                    <a:pt x="43711" y="55103"/>
                    <a:pt x="48588" y="55103"/>
                  </a:cubicBezTo>
                  <a:cubicBezTo>
                    <a:pt x="52652" y="55103"/>
                    <a:pt x="46150" y="44536"/>
                    <a:pt x="33145" y="3071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FA1C1369-E7BD-4CC8-9776-712CA2F19C2C}"/>
                </a:ext>
              </a:extLst>
            </p:cNvPr>
            <p:cNvSpPr/>
            <p:nvPr/>
          </p:nvSpPr>
          <p:spPr>
            <a:xfrm flipV="1">
              <a:off x="10371936" y="1525398"/>
              <a:ext cx="23225" cy="20529"/>
            </a:xfrm>
            <a:custGeom>
              <a:avLst/>
              <a:gdLst>
                <a:gd name="connsiteX0" fmla="*/ -4420 w 23225"/>
                <a:gd name="connsiteY0" fmla="*/ 9264 h 20529"/>
                <a:gd name="connsiteX1" fmla="*/ -11735 w 23225"/>
                <a:gd name="connsiteY1" fmla="*/ -2928 h 20529"/>
                <a:gd name="connsiteX2" fmla="*/ 3708 w 23225"/>
                <a:gd name="connsiteY2" fmla="*/ 5200 h 20529"/>
                <a:gd name="connsiteX3" fmla="*/ -4420 w 23225"/>
                <a:gd name="connsiteY3" fmla="*/ 9264 h 2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5" h="20529">
                  <a:moveTo>
                    <a:pt x="-4420" y="9264"/>
                  </a:moveTo>
                  <a:cubicBezTo>
                    <a:pt x="-10922" y="5200"/>
                    <a:pt x="-14173" y="-489"/>
                    <a:pt x="-11735" y="-2928"/>
                  </a:cubicBezTo>
                  <a:cubicBezTo>
                    <a:pt x="-8484" y="-5366"/>
                    <a:pt x="-1981" y="-2115"/>
                    <a:pt x="3708" y="5200"/>
                  </a:cubicBezTo>
                  <a:cubicBezTo>
                    <a:pt x="15088" y="19018"/>
                    <a:pt x="12649" y="20644"/>
                    <a:pt x="-4420" y="926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A4130437-CEEA-4E85-A041-DA54BEA4D218}"/>
                </a:ext>
              </a:extLst>
            </p:cNvPr>
            <p:cNvSpPr/>
            <p:nvPr/>
          </p:nvSpPr>
          <p:spPr>
            <a:xfrm flipV="1">
              <a:off x="9056144" y="1533651"/>
              <a:ext cx="54447" cy="58126"/>
            </a:xfrm>
            <a:custGeom>
              <a:avLst/>
              <a:gdLst>
                <a:gd name="connsiteX0" fmla="*/ 2529 w 54447"/>
                <a:gd name="connsiteY0" fmla="*/ 38083 h 58126"/>
                <a:gd name="connsiteX1" fmla="*/ -1535 w 54447"/>
                <a:gd name="connsiteY1" fmla="*/ -118 h 58126"/>
                <a:gd name="connsiteX2" fmla="*/ 40730 w 54447"/>
                <a:gd name="connsiteY2" fmla="*/ 33207 h 58126"/>
                <a:gd name="connsiteX3" fmla="*/ 31789 w 54447"/>
                <a:gd name="connsiteY3" fmla="*/ 54339 h 58126"/>
                <a:gd name="connsiteX4" fmla="*/ 2529 w 54447"/>
                <a:gd name="connsiteY4" fmla="*/ 38083 h 58126"/>
                <a:gd name="connsiteX5" fmla="*/ 22036 w 54447"/>
                <a:gd name="connsiteY5" fmla="*/ 22640 h 58126"/>
                <a:gd name="connsiteX6" fmla="*/ 12282 w 54447"/>
                <a:gd name="connsiteY6" fmla="*/ 26704 h 58126"/>
                <a:gd name="connsiteX7" fmla="*/ 35041 w 54447"/>
                <a:gd name="connsiteY7" fmla="*/ 42960 h 58126"/>
                <a:gd name="connsiteX8" fmla="*/ 22036 w 54447"/>
                <a:gd name="connsiteY8" fmla="*/ 22640 h 5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447" h="58126">
                  <a:moveTo>
                    <a:pt x="2529" y="38083"/>
                  </a:moveTo>
                  <a:cubicBezTo>
                    <a:pt x="-14540" y="19389"/>
                    <a:pt x="-15353" y="11261"/>
                    <a:pt x="-1535" y="-118"/>
                  </a:cubicBezTo>
                  <a:cubicBezTo>
                    <a:pt x="12282" y="-11497"/>
                    <a:pt x="34228" y="5571"/>
                    <a:pt x="40730" y="33207"/>
                  </a:cubicBezTo>
                  <a:cubicBezTo>
                    <a:pt x="45607" y="51088"/>
                    <a:pt x="43981" y="55152"/>
                    <a:pt x="31789" y="54339"/>
                  </a:cubicBezTo>
                  <a:cubicBezTo>
                    <a:pt x="22849" y="54339"/>
                    <a:pt x="9844" y="47024"/>
                    <a:pt x="2529" y="38083"/>
                  </a:cubicBezTo>
                  <a:close/>
                  <a:moveTo>
                    <a:pt x="22036" y="22640"/>
                  </a:moveTo>
                  <a:cubicBezTo>
                    <a:pt x="-2348" y="-931"/>
                    <a:pt x="-10476" y="2320"/>
                    <a:pt x="12282" y="26704"/>
                  </a:cubicBezTo>
                  <a:cubicBezTo>
                    <a:pt x="22849" y="38083"/>
                    <a:pt x="33415" y="45399"/>
                    <a:pt x="35041" y="42960"/>
                  </a:cubicBezTo>
                  <a:cubicBezTo>
                    <a:pt x="37479" y="40522"/>
                    <a:pt x="31789" y="31581"/>
                    <a:pt x="22036" y="2264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49F29136-EC07-4D33-8595-572DB0D38098}"/>
                </a:ext>
              </a:extLst>
            </p:cNvPr>
            <p:cNvSpPr/>
            <p:nvPr/>
          </p:nvSpPr>
          <p:spPr>
            <a:xfrm flipV="1">
              <a:off x="6202280" y="1557319"/>
              <a:ext cx="16255" cy="21129"/>
            </a:xfrm>
            <a:custGeom>
              <a:avLst/>
              <a:gdLst>
                <a:gd name="connsiteX0" fmla="*/ -8095 w 16255"/>
                <a:gd name="connsiteY0" fmla="*/ 4442 h 21129"/>
                <a:gd name="connsiteX1" fmla="*/ 33 w 16255"/>
                <a:gd name="connsiteY1" fmla="*/ -2874 h 21129"/>
                <a:gd name="connsiteX2" fmla="*/ 8161 w 16255"/>
                <a:gd name="connsiteY2" fmla="*/ 10131 h 21129"/>
                <a:gd name="connsiteX3" fmla="*/ 33 w 16255"/>
                <a:gd name="connsiteY3" fmla="*/ 17446 h 21129"/>
                <a:gd name="connsiteX4" fmla="*/ -8095 w 16255"/>
                <a:gd name="connsiteY4" fmla="*/ 4442 h 2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5" h="21129">
                  <a:moveTo>
                    <a:pt x="-8095" y="4442"/>
                  </a:moveTo>
                  <a:cubicBezTo>
                    <a:pt x="-8095" y="-2061"/>
                    <a:pt x="-4031" y="-5312"/>
                    <a:pt x="33" y="-2874"/>
                  </a:cubicBezTo>
                  <a:cubicBezTo>
                    <a:pt x="4910" y="-435"/>
                    <a:pt x="8161" y="5254"/>
                    <a:pt x="8161" y="10131"/>
                  </a:cubicBezTo>
                  <a:cubicBezTo>
                    <a:pt x="8161" y="14195"/>
                    <a:pt x="4910" y="17446"/>
                    <a:pt x="33" y="17446"/>
                  </a:cubicBezTo>
                  <a:cubicBezTo>
                    <a:pt x="-4031" y="17446"/>
                    <a:pt x="-8095" y="11757"/>
                    <a:pt x="-8095" y="444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6231EA69-63FB-40FF-8164-6008657F401D}"/>
                </a:ext>
              </a:extLst>
            </p:cNvPr>
            <p:cNvSpPr/>
            <p:nvPr/>
          </p:nvSpPr>
          <p:spPr>
            <a:xfrm flipV="1">
              <a:off x="7299557" y="1558076"/>
              <a:ext cx="23881" cy="38199"/>
            </a:xfrm>
            <a:custGeom>
              <a:avLst/>
              <a:gdLst>
                <a:gd name="connsiteX0" fmla="*/ -9269 w 23881"/>
                <a:gd name="connsiteY0" fmla="*/ 24720 h 38199"/>
                <a:gd name="connsiteX1" fmla="*/ 3736 w 23881"/>
                <a:gd name="connsiteY1" fmla="*/ 1961 h 38199"/>
                <a:gd name="connsiteX2" fmla="*/ 13490 w 23881"/>
                <a:gd name="connsiteY2" fmla="*/ 10902 h 38199"/>
                <a:gd name="connsiteX3" fmla="*/ -9269 w 23881"/>
                <a:gd name="connsiteY3" fmla="*/ 24720 h 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1" h="38199">
                  <a:moveTo>
                    <a:pt x="-9269" y="24720"/>
                  </a:moveTo>
                  <a:cubicBezTo>
                    <a:pt x="-9269" y="18217"/>
                    <a:pt x="-3579" y="7651"/>
                    <a:pt x="3736" y="1961"/>
                  </a:cubicBezTo>
                  <a:cubicBezTo>
                    <a:pt x="15115" y="-6979"/>
                    <a:pt x="15928" y="-6167"/>
                    <a:pt x="13490" y="10902"/>
                  </a:cubicBezTo>
                  <a:cubicBezTo>
                    <a:pt x="11051" y="32035"/>
                    <a:pt x="-9269" y="44227"/>
                    <a:pt x="-9269" y="2472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0D70442F-0FCB-4A22-8861-77D29F0FE672}"/>
                </a:ext>
              </a:extLst>
            </p:cNvPr>
            <p:cNvSpPr/>
            <p:nvPr/>
          </p:nvSpPr>
          <p:spPr>
            <a:xfrm flipV="1">
              <a:off x="7551524" y="1556581"/>
              <a:ext cx="69900" cy="72023"/>
            </a:xfrm>
            <a:custGeom>
              <a:avLst/>
              <a:gdLst>
                <a:gd name="connsiteX0" fmla="*/ -9562 w 69900"/>
                <a:gd name="connsiteY0" fmla="*/ 63573 h 72023"/>
                <a:gd name="connsiteX1" fmla="*/ 25388 w 69900"/>
                <a:gd name="connsiteY1" fmla="*/ 23746 h 72023"/>
                <a:gd name="connsiteX2" fmla="*/ 60339 w 69900"/>
                <a:gd name="connsiteY2" fmla="*/ 2613 h 72023"/>
                <a:gd name="connsiteX3" fmla="*/ 53024 w 69900"/>
                <a:gd name="connsiteY3" fmla="*/ 13179 h 72023"/>
                <a:gd name="connsiteX4" fmla="*/ 41644 w 69900"/>
                <a:gd name="connsiteY4" fmla="*/ 26184 h 72023"/>
                <a:gd name="connsiteX5" fmla="*/ 30265 w 69900"/>
                <a:gd name="connsiteY5" fmla="*/ 39189 h 72023"/>
                <a:gd name="connsiteX6" fmla="*/ 14822 w 69900"/>
                <a:gd name="connsiteY6" fmla="*/ 51381 h 72023"/>
                <a:gd name="connsiteX7" fmla="*/ -9562 w 69900"/>
                <a:gd name="connsiteY7" fmla="*/ 63573 h 7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900" h="72023">
                  <a:moveTo>
                    <a:pt x="-9562" y="63573"/>
                  </a:moveTo>
                  <a:cubicBezTo>
                    <a:pt x="-9562" y="61947"/>
                    <a:pt x="5881" y="43253"/>
                    <a:pt x="25388" y="23746"/>
                  </a:cubicBezTo>
                  <a:cubicBezTo>
                    <a:pt x="52211" y="-4702"/>
                    <a:pt x="60339" y="-9579"/>
                    <a:pt x="60339" y="2613"/>
                  </a:cubicBezTo>
                  <a:cubicBezTo>
                    <a:pt x="60339" y="10741"/>
                    <a:pt x="57087" y="15618"/>
                    <a:pt x="53024" y="13179"/>
                  </a:cubicBezTo>
                  <a:cubicBezTo>
                    <a:pt x="48960" y="10741"/>
                    <a:pt x="44083" y="16431"/>
                    <a:pt x="41644" y="26184"/>
                  </a:cubicBezTo>
                  <a:cubicBezTo>
                    <a:pt x="39206" y="35125"/>
                    <a:pt x="34329" y="40815"/>
                    <a:pt x="30265" y="39189"/>
                  </a:cubicBezTo>
                  <a:cubicBezTo>
                    <a:pt x="27014" y="36751"/>
                    <a:pt x="19699" y="42440"/>
                    <a:pt x="14822" y="51381"/>
                  </a:cubicBezTo>
                  <a:cubicBezTo>
                    <a:pt x="7507" y="66011"/>
                    <a:pt x="-9562" y="74139"/>
                    <a:pt x="-9562" y="635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93A730BC-5192-4E6B-8339-747DECD2FDAF}"/>
                </a:ext>
              </a:extLst>
            </p:cNvPr>
            <p:cNvSpPr/>
            <p:nvPr/>
          </p:nvSpPr>
          <p:spPr>
            <a:xfrm flipV="1">
              <a:off x="10355677" y="1557319"/>
              <a:ext cx="16255" cy="21129"/>
            </a:xfrm>
            <a:custGeom>
              <a:avLst/>
              <a:gdLst>
                <a:gd name="connsiteX0" fmla="*/ -12523 w 16255"/>
                <a:gd name="connsiteY0" fmla="*/ 10131 h 21129"/>
                <a:gd name="connsiteX1" fmla="*/ -4395 w 16255"/>
                <a:gd name="connsiteY1" fmla="*/ -2874 h 21129"/>
                <a:gd name="connsiteX2" fmla="*/ 3733 w 16255"/>
                <a:gd name="connsiteY2" fmla="*/ 4442 h 21129"/>
                <a:gd name="connsiteX3" fmla="*/ -4395 w 16255"/>
                <a:gd name="connsiteY3" fmla="*/ 17446 h 21129"/>
                <a:gd name="connsiteX4" fmla="*/ -12523 w 16255"/>
                <a:gd name="connsiteY4" fmla="*/ 10131 h 2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5" h="21129">
                  <a:moveTo>
                    <a:pt x="-12523" y="10131"/>
                  </a:moveTo>
                  <a:cubicBezTo>
                    <a:pt x="-12523" y="5254"/>
                    <a:pt x="-8459" y="-435"/>
                    <a:pt x="-4395" y="-2874"/>
                  </a:cubicBezTo>
                  <a:cubicBezTo>
                    <a:pt x="481" y="-5312"/>
                    <a:pt x="3733" y="-2061"/>
                    <a:pt x="3733" y="4442"/>
                  </a:cubicBezTo>
                  <a:cubicBezTo>
                    <a:pt x="3733" y="11757"/>
                    <a:pt x="481" y="17446"/>
                    <a:pt x="-4395" y="17446"/>
                  </a:cubicBezTo>
                  <a:cubicBezTo>
                    <a:pt x="-8459" y="17446"/>
                    <a:pt x="-12523" y="14195"/>
                    <a:pt x="-12523" y="1013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14890013-D969-4557-ABE5-71757B36079B}"/>
                </a:ext>
              </a:extLst>
            </p:cNvPr>
            <p:cNvSpPr/>
            <p:nvPr/>
          </p:nvSpPr>
          <p:spPr>
            <a:xfrm flipV="1">
              <a:off x="6162730" y="1565447"/>
              <a:ext cx="26026" cy="26599"/>
            </a:xfrm>
            <a:custGeom>
              <a:avLst/>
              <a:gdLst>
                <a:gd name="connsiteX0" fmla="*/ -5084 w 26026"/>
                <a:gd name="connsiteY0" fmla="*/ 14804 h 26599"/>
                <a:gd name="connsiteX1" fmla="*/ 10359 w 26026"/>
                <a:gd name="connsiteY1" fmla="*/ 986 h 26599"/>
                <a:gd name="connsiteX2" fmla="*/ 7108 w 26026"/>
                <a:gd name="connsiteY2" fmla="*/ 22932 h 26599"/>
                <a:gd name="connsiteX3" fmla="*/ -5084 w 26026"/>
                <a:gd name="connsiteY3" fmla="*/ 14804 h 2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26" h="26599">
                  <a:moveTo>
                    <a:pt x="-5084" y="14804"/>
                  </a:moveTo>
                  <a:cubicBezTo>
                    <a:pt x="-14025" y="986"/>
                    <a:pt x="-1020" y="-10393"/>
                    <a:pt x="10359" y="986"/>
                  </a:cubicBezTo>
                  <a:cubicBezTo>
                    <a:pt x="21738" y="10740"/>
                    <a:pt x="20113" y="22932"/>
                    <a:pt x="7108" y="22932"/>
                  </a:cubicBezTo>
                  <a:cubicBezTo>
                    <a:pt x="3044" y="22932"/>
                    <a:pt x="-2646" y="19680"/>
                    <a:pt x="-5084" y="1480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FBA48606-A631-4778-80F6-BDB84A3B1D56}"/>
                </a:ext>
              </a:extLst>
            </p:cNvPr>
            <p:cNvSpPr/>
            <p:nvPr/>
          </p:nvSpPr>
          <p:spPr>
            <a:xfrm flipV="1">
              <a:off x="9238731" y="1567539"/>
              <a:ext cx="22456" cy="38509"/>
            </a:xfrm>
            <a:custGeom>
              <a:avLst/>
              <a:gdLst>
                <a:gd name="connsiteX0" fmla="*/ -6297 w 22456"/>
                <a:gd name="connsiteY0" fmla="*/ 20689 h 38509"/>
                <a:gd name="connsiteX1" fmla="*/ 4270 w 22456"/>
                <a:gd name="connsiteY1" fmla="*/ 5246 h 38509"/>
                <a:gd name="connsiteX2" fmla="*/ 8334 w 22456"/>
                <a:gd name="connsiteY2" fmla="*/ 28817 h 38509"/>
                <a:gd name="connsiteX3" fmla="*/ -6297 w 22456"/>
                <a:gd name="connsiteY3" fmla="*/ 20689 h 3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56" h="38509">
                  <a:moveTo>
                    <a:pt x="-6297" y="20689"/>
                  </a:moveTo>
                  <a:cubicBezTo>
                    <a:pt x="-16050" y="-4507"/>
                    <a:pt x="-11174" y="-11010"/>
                    <a:pt x="4270" y="5246"/>
                  </a:cubicBezTo>
                  <a:cubicBezTo>
                    <a:pt x="11585" y="12561"/>
                    <a:pt x="13210" y="20689"/>
                    <a:pt x="8334" y="28817"/>
                  </a:cubicBezTo>
                  <a:cubicBezTo>
                    <a:pt x="2644" y="38571"/>
                    <a:pt x="-607" y="36945"/>
                    <a:pt x="-6297" y="2068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F09CB5D0-EC46-4D1C-8595-E41E6F0D7975}"/>
                </a:ext>
              </a:extLst>
            </p:cNvPr>
            <p:cNvSpPr/>
            <p:nvPr/>
          </p:nvSpPr>
          <p:spPr>
            <a:xfrm flipV="1">
              <a:off x="10384932" y="1564793"/>
              <a:ext cx="23297" cy="28304"/>
            </a:xfrm>
            <a:custGeom>
              <a:avLst/>
              <a:gdLst>
                <a:gd name="connsiteX0" fmla="*/ -11739 w 23297"/>
                <a:gd name="connsiteY0" fmla="*/ 18293 h 28304"/>
                <a:gd name="connsiteX1" fmla="*/ -5237 w 23297"/>
                <a:gd name="connsiteY1" fmla="*/ 2037 h 28304"/>
                <a:gd name="connsiteX2" fmla="*/ 9394 w 23297"/>
                <a:gd name="connsiteY2" fmla="*/ 2850 h 28304"/>
                <a:gd name="connsiteX3" fmla="*/ -11739 w 23297"/>
                <a:gd name="connsiteY3" fmla="*/ 18293 h 2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97" h="28304">
                  <a:moveTo>
                    <a:pt x="-11739" y="18293"/>
                  </a:moveTo>
                  <a:cubicBezTo>
                    <a:pt x="-14178" y="14229"/>
                    <a:pt x="-10926" y="7727"/>
                    <a:pt x="-5237" y="2037"/>
                  </a:cubicBezTo>
                  <a:cubicBezTo>
                    <a:pt x="2891" y="-6091"/>
                    <a:pt x="6142" y="-5278"/>
                    <a:pt x="9394" y="2850"/>
                  </a:cubicBezTo>
                  <a:cubicBezTo>
                    <a:pt x="15896" y="19919"/>
                    <a:pt x="-2798" y="32923"/>
                    <a:pt x="-11739" y="1829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6E8F6851-0E1B-44B4-B255-CC8AD4A06356}"/>
                </a:ext>
              </a:extLst>
            </p:cNvPr>
            <p:cNvSpPr/>
            <p:nvPr/>
          </p:nvSpPr>
          <p:spPr>
            <a:xfrm flipV="1">
              <a:off x="6052175" y="1574387"/>
              <a:ext cx="101085" cy="44198"/>
            </a:xfrm>
            <a:custGeom>
              <a:avLst/>
              <a:gdLst>
                <a:gd name="connsiteX0" fmla="*/ 18579 w 101085"/>
                <a:gd name="connsiteY0" fmla="*/ 35678 h 44198"/>
                <a:gd name="connsiteX1" fmla="*/ 3136 w 101085"/>
                <a:gd name="connsiteY1" fmla="*/ 1541 h 44198"/>
                <a:gd name="connsiteX2" fmla="*/ 22643 w 101085"/>
                <a:gd name="connsiteY2" fmla="*/ -2523 h 44198"/>
                <a:gd name="connsiteX3" fmla="*/ 83603 w 101085"/>
                <a:gd name="connsiteY3" fmla="*/ 8043 h 44198"/>
                <a:gd name="connsiteX4" fmla="*/ 81164 w 101085"/>
                <a:gd name="connsiteY4" fmla="*/ 33240 h 44198"/>
                <a:gd name="connsiteX5" fmla="*/ 68972 w 101085"/>
                <a:gd name="connsiteY5" fmla="*/ 21048 h 44198"/>
                <a:gd name="connsiteX6" fmla="*/ 53529 w 101085"/>
                <a:gd name="connsiteY6" fmla="*/ 18610 h 44198"/>
                <a:gd name="connsiteX7" fmla="*/ 41337 w 101085"/>
                <a:gd name="connsiteY7" fmla="*/ 34866 h 44198"/>
                <a:gd name="connsiteX8" fmla="*/ 42963 w 101085"/>
                <a:gd name="connsiteY8" fmla="*/ 40555 h 44198"/>
                <a:gd name="connsiteX9" fmla="*/ 18579 w 101085"/>
                <a:gd name="connsiteY9" fmla="*/ 35678 h 44198"/>
                <a:gd name="connsiteX10" fmla="*/ 24269 w 101085"/>
                <a:gd name="connsiteY10" fmla="*/ 16984 h 44198"/>
                <a:gd name="connsiteX11" fmla="*/ 16141 w 101085"/>
                <a:gd name="connsiteY11" fmla="*/ 8856 h 44198"/>
                <a:gd name="connsiteX12" fmla="*/ 8013 w 101085"/>
                <a:gd name="connsiteY12" fmla="*/ 16984 h 44198"/>
                <a:gd name="connsiteX13" fmla="*/ 16141 w 101085"/>
                <a:gd name="connsiteY13" fmla="*/ 25112 h 44198"/>
                <a:gd name="connsiteX14" fmla="*/ 24269 w 101085"/>
                <a:gd name="connsiteY14" fmla="*/ 16984 h 4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085" h="44198">
                  <a:moveTo>
                    <a:pt x="18579" y="35678"/>
                  </a:moveTo>
                  <a:cubicBezTo>
                    <a:pt x="-8243" y="31614"/>
                    <a:pt x="-17184" y="12107"/>
                    <a:pt x="3136" y="1541"/>
                  </a:cubicBezTo>
                  <a:cubicBezTo>
                    <a:pt x="11264" y="-3336"/>
                    <a:pt x="20205" y="-4961"/>
                    <a:pt x="22643" y="-2523"/>
                  </a:cubicBezTo>
                  <a:cubicBezTo>
                    <a:pt x="25894" y="1541"/>
                    <a:pt x="57593" y="7230"/>
                    <a:pt x="83603" y="8043"/>
                  </a:cubicBezTo>
                  <a:cubicBezTo>
                    <a:pt x="97420" y="8856"/>
                    <a:pt x="95795" y="33240"/>
                    <a:pt x="81164" y="33240"/>
                  </a:cubicBezTo>
                  <a:cubicBezTo>
                    <a:pt x="74662" y="33240"/>
                    <a:pt x="68972" y="27550"/>
                    <a:pt x="68972" y="21048"/>
                  </a:cubicBezTo>
                  <a:cubicBezTo>
                    <a:pt x="68972" y="11294"/>
                    <a:pt x="66534" y="10482"/>
                    <a:pt x="53529" y="18610"/>
                  </a:cubicBezTo>
                  <a:cubicBezTo>
                    <a:pt x="44589" y="24299"/>
                    <a:pt x="39712" y="31614"/>
                    <a:pt x="41337" y="34866"/>
                  </a:cubicBezTo>
                  <a:cubicBezTo>
                    <a:pt x="43776" y="38117"/>
                    <a:pt x="44589" y="40555"/>
                    <a:pt x="42963" y="40555"/>
                  </a:cubicBezTo>
                  <a:cubicBezTo>
                    <a:pt x="41337" y="39742"/>
                    <a:pt x="30771" y="37304"/>
                    <a:pt x="18579" y="35678"/>
                  </a:cubicBezTo>
                  <a:close/>
                  <a:moveTo>
                    <a:pt x="24269" y="16984"/>
                  </a:moveTo>
                  <a:cubicBezTo>
                    <a:pt x="26707" y="12920"/>
                    <a:pt x="23456" y="8856"/>
                    <a:pt x="16141" y="8856"/>
                  </a:cubicBezTo>
                  <a:cubicBezTo>
                    <a:pt x="8825" y="8856"/>
                    <a:pt x="5574" y="12920"/>
                    <a:pt x="8013" y="16984"/>
                  </a:cubicBezTo>
                  <a:cubicBezTo>
                    <a:pt x="10451" y="21861"/>
                    <a:pt x="14515" y="25112"/>
                    <a:pt x="16141" y="25112"/>
                  </a:cubicBezTo>
                  <a:cubicBezTo>
                    <a:pt x="17766" y="25112"/>
                    <a:pt x="21830" y="21861"/>
                    <a:pt x="24269" y="1698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1AFF634E-9643-42A6-A12E-89B6F00A4AD5}"/>
                </a:ext>
              </a:extLst>
            </p:cNvPr>
            <p:cNvSpPr/>
            <p:nvPr/>
          </p:nvSpPr>
          <p:spPr>
            <a:xfrm flipV="1">
              <a:off x="8973921" y="1573763"/>
              <a:ext cx="93982" cy="127014"/>
            </a:xfrm>
            <a:custGeom>
              <a:avLst/>
              <a:gdLst>
                <a:gd name="connsiteX0" fmla="*/ 40928 w 93982"/>
                <a:gd name="connsiteY0" fmla="*/ 113050 h 127014"/>
                <a:gd name="connsiteX1" fmla="*/ 39302 w 93982"/>
                <a:gd name="connsiteY1" fmla="*/ 83789 h 127014"/>
                <a:gd name="connsiteX2" fmla="*/ 31987 w 93982"/>
                <a:gd name="connsiteY2" fmla="*/ 61031 h 127014"/>
                <a:gd name="connsiteX3" fmla="*/ 21420 w 93982"/>
                <a:gd name="connsiteY3" fmla="*/ 76474 h 127014"/>
                <a:gd name="connsiteX4" fmla="*/ 13292 w 93982"/>
                <a:gd name="connsiteY4" fmla="*/ 82976 h 127014"/>
                <a:gd name="connsiteX5" fmla="*/ 14918 w 93982"/>
                <a:gd name="connsiteY5" fmla="*/ 61031 h 127014"/>
                <a:gd name="connsiteX6" fmla="*/ 18169 w 93982"/>
                <a:gd name="connsiteY6" fmla="*/ 43962 h 127014"/>
                <a:gd name="connsiteX7" fmla="*/ 288 w 93982"/>
                <a:gd name="connsiteY7" fmla="*/ 53716 h 127014"/>
                <a:gd name="connsiteX8" fmla="*/ -11091 w 93982"/>
                <a:gd name="connsiteY8" fmla="*/ 59405 h 127014"/>
                <a:gd name="connsiteX9" fmla="*/ 7603 w 93982"/>
                <a:gd name="connsiteY9" fmla="*/ 33396 h 127014"/>
                <a:gd name="connsiteX10" fmla="*/ 11667 w 93982"/>
                <a:gd name="connsiteY10" fmla="*/ 17953 h 127014"/>
                <a:gd name="connsiteX11" fmla="*/ -2963 w 93982"/>
                <a:gd name="connsiteY11" fmla="*/ 4948 h 127014"/>
                <a:gd name="connsiteX12" fmla="*/ 10041 w 93982"/>
                <a:gd name="connsiteY12" fmla="*/ 4948 h 127014"/>
                <a:gd name="connsiteX13" fmla="*/ 31174 w 93982"/>
                <a:gd name="connsiteY13" fmla="*/ 17953 h 127014"/>
                <a:gd name="connsiteX14" fmla="*/ 29548 w 93982"/>
                <a:gd name="connsiteY14" fmla="*/ 30145 h 127014"/>
                <a:gd name="connsiteX15" fmla="*/ 36051 w 93982"/>
                <a:gd name="connsiteY15" fmla="*/ 42337 h 127014"/>
                <a:gd name="connsiteX16" fmla="*/ 49056 w 93982"/>
                <a:gd name="connsiteY16" fmla="*/ 54529 h 127014"/>
                <a:gd name="connsiteX17" fmla="*/ 60435 w 93982"/>
                <a:gd name="connsiteY17" fmla="*/ 66721 h 127014"/>
                <a:gd name="connsiteX18" fmla="*/ 80755 w 93982"/>
                <a:gd name="connsiteY18" fmla="*/ 78100 h 127014"/>
                <a:gd name="connsiteX19" fmla="*/ 62060 w 93982"/>
                <a:gd name="connsiteY19" fmla="*/ 91104 h 127014"/>
                <a:gd name="connsiteX20" fmla="*/ 52307 w 93982"/>
                <a:gd name="connsiteY20" fmla="*/ 103296 h 127014"/>
                <a:gd name="connsiteX21" fmla="*/ 40928 w 93982"/>
                <a:gd name="connsiteY21" fmla="*/ 113050 h 127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982" h="127014">
                  <a:moveTo>
                    <a:pt x="40928" y="113050"/>
                  </a:moveTo>
                  <a:cubicBezTo>
                    <a:pt x="39302" y="107360"/>
                    <a:pt x="38489" y="94356"/>
                    <a:pt x="39302" y="83789"/>
                  </a:cubicBezTo>
                  <a:cubicBezTo>
                    <a:pt x="40928" y="73223"/>
                    <a:pt x="36864" y="62657"/>
                    <a:pt x="31987" y="61031"/>
                  </a:cubicBezTo>
                  <a:cubicBezTo>
                    <a:pt x="25484" y="58593"/>
                    <a:pt x="21420" y="64282"/>
                    <a:pt x="21420" y="76474"/>
                  </a:cubicBezTo>
                  <a:cubicBezTo>
                    <a:pt x="21420" y="91104"/>
                    <a:pt x="19795" y="92730"/>
                    <a:pt x="13292" y="82976"/>
                  </a:cubicBezTo>
                  <a:cubicBezTo>
                    <a:pt x="9229" y="75661"/>
                    <a:pt x="9229" y="67533"/>
                    <a:pt x="14918" y="61031"/>
                  </a:cubicBezTo>
                  <a:cubicBezTo>
                    <a:pt x="19795" y="54529"/>
                    <a:pt x="21420" y="47213"/>
                    <a:pt x="18169" y="43962"/>
                  </a:cubicBezTo>
                  <a:cubicBezTo>
                    <a:pt x="14918" y="40711"/>
                    <a:pt x="6790" y="45588"/>
                    <a:pt x="288" y="53716"/>
                  </a:cubicBezTo>
                  <a:cubicBezTo>
                    <a:pt x="-6215" y="63469"/>
                    <a:pt x="-11091" y="65095"/>
                    <a:pt x="-11091" y="59405"/>
                  </a:cubicBezTo>
                  <a:cubicBezTo>
                    <a:pt x="-11091" y="53716"/>
                    <a:pt x="-2963" y="42337"/>
                    <a:pt x="7603" y="33396"/>
                  </a:cubicBezTo>
                  <a:cubicBezTo>
                    <a:pt x="23046" y="20391"/>
                    <a:pt x="23046" y="18765"/>
                    <a:pt x="11667" y="17953"/>
                  </a:cubicBezTo>
                  <a:cubicBezTo>
                    <a:pt x="3539" y="17953"/>
                    <a:pt x="-2963" y="12263"/>
                    <a:pt x="-2963" y="4948"/>
                  </a:cubicBezTo>
                  <a:cubicBezTo>
                    <a:pt x="-2963" y="-6431"/>
                    <a:pt x="-2151" y="-6431"/>
                    <a:pt x="10041" y="4948"/>
                  </a:cubicBezTo>
                  <a:cubicBezTo>
                    <a:pt x="16544" y="12263"/>
                    <a:pt x="26297" y="17953"/>
                    <a:pt x="31174" y="17953"/>
                  </a:cubicBezTo>
                  <a:cubicBezTo>
                    <a:pt x="36051" y="17953"/>
                    <a:pt x="36051" y="22829"/>
                    <a:pt x="29548" y="30145"/>
                  </a:cubicBezTo>
                  <a:cubicBezTo>
                    <a:pt x="21420" y="40711"/>
                    <a:pt x="22233" y="42337"/>
                    <a:pt x="36051" y="42337"/>
                  </a:cubicBezTo>
                  <a:cubicBezTo>
                    <a:pt x="48243" y="42337"/>
                    <a:pt x="52307" y="46401"/>
                    <a:pt x="49056" y="54529"/>
                  </a:cubicBezTo>
                  <a:cubicBezTo>
                    <a:pt x="45804" y="62657"/>
                    <a:pt x="49056" y="66721"/>
                    <a:pt x="60435" y="66721"/>
                  </a:cubicBezTo>
                  <a:cubicBezTo>
                    <a:pt x="69376" y="66721"/>
                    <a:pt x="78316" y="71597"/>
                    <a:pt x="80755" y="78100"/>
                  </a:cubicBezTo>
                  <a:cubicBezTo>
                    <a:pt x="87257" y="94356"/>
                    <a:pt x="78316" y="100045"/>
                    <a:pt x="62060" y="91104"/>
                  </a:cubicBezTo>
                  <a:cubicBezTo>
                    <a:pt x="50681" y="84602"/>
                    <a:pt x="49056" y="87040"/>
                    <a:pt x="52307" y="103296"/>
                  </a:cubicBezTo>
                  <a:cubicBezTo>
                    <a:pt x="56371" y="124429"/>
                    <a:pt x="48243" y="130932"/>
                    <a:pt x="40928" y="11305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6F45FCD0-C0E2-41B1-B140-EDD4C364AA64}"/>
                </a:ext>
              </a:extLst>
            </p:cNvPr>
            <p:cNvSpPr/>
            <p:nvPr/>
          </p:nvSpPr>
          <p:spPr>
            <a:xfrm flipV="1">
              <a:off x="7336345" y="1582633"/>
              <a:ext cx="44491" cy="55965"/>
            </a:xfrm>
            <a:custGeom>
              <a:avLst/>
              <a:gdLst>
                <a:gd name="connsiteX0" fmla="*/ -8719 w 44491"/>
                <a:gd name="connsiteY0" fmla="*/ 41080 h 55965"/>
                <a:gd name="connsiteX1" fmla="*/ 27044 w 44491"/>
                <a:gd name="connsiteY1" fmla="*/ -3624 h 55965"/>
                <a:gd name="connsiteX2" fmla="*/ 35172 w 44491"/>
                <a:gd name="connsiteY2" fmla="*/ 15071 h 55965"/>
                <a:gd name="connsiteX3" fmla="*/ 27044 w 44491"/>
                <a:gd name="connsiteY3" fmla="*/ 20760 h 55965"/>
                <a:gd name="connsiteX4" fmla="*/ 11601 w 44491"/>
                <a:gd name="connsiteY4" fmla="*/ 31327 h 55965"/>
                <a:gd name="connsiteX5" fmla="*/ -8719 w 44491"/>
                <a:gd name="connsiteY5" fmla="*/ 41080 h 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491" h="55965">
                  <a:moveTo>
                    <a:pt x="-8719" y="41080"/>
                  </a:moveTo>
                  <a:cubicBezTo>
                    <a:pt x="-13596" y="28075"/>
                    <a:pt x="12414" y="-3624"/>
                    <a:pt x="27044" y="-3624"/>
                  </a:cubicBezTo>
                  <a:cubicBezTo>
                    <a:pt x="31921" y="-3624"/>
                    <a:pt x="35172" y="4504"/>
                    <a:pt x="35172" y="15071"/>
                  </a:cubicBezTo>
                  <a:cubicBezTo>
                    <a:pt x="35172" y="28888"/>
                    <a:pt x="33547" y="30514"/>
                    <a:pt x="27044" y="20760"/>
                  </a:cubicBezTo>
                  <a:cubicBezTo>
                    <a:pt x="21355" y="11820"/>
                    <a:pt x="18104" y="13445"/>
                    <a:pt x="11601" y="31327"/>
                  </a:cubicBezTo>
                  <a:cubicBezTo>
                    <a:pt x="1848" y="56523"/>
                    <a:pt x="-2216" y="58149"/>
                    <a:pt x="-8719" y="4108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09C08E2A-ABB5-42BC-969C-D3A0145E1DAF}"/>
                </a:ext>
              </a:extLst>
            </p:cNvPr>
            <p:cNvSpPr/>
            <p:nvPr/>
          </p:nvSpPr>
          <p:spPr>
            <a:xfrm flipV="1">
              <a:off x="7530263" y="1581703"/>
              <a:ext cx="34394" cy="24383"/>
            </a:xfrm>
            <a:custGeom>
              <a:avLst/>
              <a:gdLst>
                <a:gd name="connsiteX0" fmla="*/ -4515 w 34394"/>
                <a:gd name="connsiteY0" fmla="*/ 8545 h 24383"/>
                <a:gd name="connsiteX1" fmla="*/ 7677 w 34394"/>
                <a:gd name="connsiteY1" fmla="*/ -3647 h 24383"/>
                <a:gd name="connsiteX2" fmla="*/ 19869 w 34394"/>
                <a:gd name="connsiteY2" fmla="*/ 8545 h 24383"/>
                <a:gd name="connsiteX3" fmla="*/ 7677 w 34394"/>
                <a:gd name="connsiteY3" fmla="*/ 20737 h 24383"/>
                <a:gd name="connsiteX4" fmla="*/ -4515 w 34394"/>
                <a:gd name="connsiteY4" fmla="*/ 8545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94" h="24383">
                  <a:moveTo>
                    <a:pt x="-4515" y="8545"/>
                  </a:moveTo>
                  <a:cubicBezTo>
                    <a:pt x="-13456" y="-2021"/>
                    <a:pt x="-11018" y="-3647"/>
                    <a:pt x="7677" y="-3647"/>
                  </a:cubicBezTo>
                  <a:cubicBezTo>
                    <a:pt x="26371" y="-3647"/>
                    <a:pt x="28809" y="-2021"/>
                    <a:pt x="19869" y="8545"/>
                  </a:cubicBezTo>
                  <a:cubicBezTo>
                    <a:pt x="14179" y="15047"/>
                    <a:pt x="8489" y="20737"/>
                    <a:pt x="7677" y="20737"/>
                  </a:cubicBezTo>
                  <a:cubicBezTo>
                    <a:pt x="6864" y="20737"/>
                    <a:pt x="1174" y="15047"/>
                    <a:pt x="-4515" y="854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885DEE9D-2EF6-4B8E-BA55-D449A27DCD82}"/>
                </a:ext>
              </a:extLst>
            </p:cNvPr>
            <p:cNvSpPr/>
            <p:nvPr/>
          </p:nvSpPr>
          <p:spPr>
            <a:xfrm flipV="1">
              <a:off x="7270090" y="1594756"/>
              <a:ext cx="41316" cy="25665"/>
            </a:xfrm>
            <a:custGeom>
              <a:avLst/>
              <a:gdLst>
                <a:gd name="connsiteX0" fmla="*/ -8228 w 41316"/>
                <a:gd name="connsiteY0" fmla="*/ 18835 h 25665"/>
                <a:gd name="connsiteX1" fmla="*/ 1525 w 41316"/>
                <a:gd name="connsiteY1" fmla="*/ 5018 h 25665"/>
                <a:gd name="connsiteX2" fmla="*/ 21845 w 41316"/>
                <a:gd name="connsiteY2" fmla="*/ -3110 h 25665"/>
                <a:gd name="connsiteX3" fmla="*/ 31599 w 41316"/>
                <a:gd name="connsiteY3" fmla="*/ 954 h 25665"/>
                <a:gd name="connsiteX4" fmla="*/ 16156 w 41316"/>
                <a:gd name="connsiteY4" fmla="*/ 17210 h 25665"/>
                <a:gd name="connsiteX5" fmla="*/ -8228 w 41316"/>
                <a:gd name="connsiteY5" fmla="*/ 18835 h 2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16" h="25665">
                  <a:moveTo>
                    <a:pt x="-8228" y="18835"/>
                  </a:moveTo>
                  <a:cubicBezTo>
                    <a:pt x="-11479" y="13958"/>
                    <a:pt x="-6603" y="8269"/>
                    <a:pt x="1525" y="5018"/>
                  </a:cubicBezTo>
                  <a:cubicBezTo>
                    <a:pt x="9653" y="2579"/>
                    <a:pt x="18594" y="-1485"/>
                    <a:pt x="21845" y="-3110"/>
                  </a:cubicBezTo>
                  <a:cubicBezTo>
                    <a:pt x="25096" y="-4736"/>
                    <a:pt x="29160" y="-2298"/>
                    <a:pt x="31599" y="954"/>
                  </a:cubicBezTo>
                  <a:cubicBezTo>
                    <a:pt x="34037" y="5018"/>
                    <a:pt x="26722" y="12333"/>
                    <a:pt x="16156" y="17210"/>
                  </a:cubicBezTo>
                  <a:cubicBezTo>
                    <a:pt x="3964" y="22899"/>
                    <a:pt x="-4977" y="23712"/>
                    <a:pt x="-8228" y="1883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2200E058-2818-4E8B-B007-D939CB9B3CA8}"/>
                </a:ext>
              </a:extLst>
            </p:cNvPr>
            <p:cNvSpPr/>
            <p:nvPr/>
          </p:nvSpPr>
          <p:spPr>
            <a:xfrm flipV="1">
              <a:off x="9201755" y="1590518"/>
              <a:ext cx="24133" cy="39952"/>
            </a:xfrm>
            <a:custGeom>
              <a:avLst/>
              <a:gdLst>
                <a:gd name="connsiteX0" fmla="*/ -1794 w 24133"/>
                <a:gd name="connsiteY0" fmla="*/ 27262 h 39952"/>
                <a:gd name="connsiteX1" fmla="*/ 644 w 24133"/>
                <a:gd name="connsiteY1" fmla="*/ -3624 h 39952"/>
                <a:gd name="connsiteX2" fmla="*/ 12836 w 24133"/>
                <a:gd name="connsiteY2" fmla="*/ 16696 h 39952"/>
                <a:gd name="connsiteX3" fmla="*/ -1794 w 24133"/>
                <a:gd name="connsiteY3" fmla="*/ 27262 h 3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3" h="39952">
                  <a:moveTo>
                    <a:pt x="-1794" y="27262"/>
                  </a:moveTo>
                  <a:cubicBezTo>
                    <a:pt x="-15612" y="13445"/>
                    <a:pt x="-13986" y="-3624"/>
                    <a:pt x="644" y="-3624"/>
                  </a:cubicBezTo>
                  <a:cubicBezTo>
                    <a:pt x="7960" y="-3624"/>
                    <a:pt x="12836" y="3691"/>
                    <a:pt x="12836" y="16696"/>
                  </a:cubicBezTo>
                  <a:cubicBezTo>
                    <a:pt x="12836" y="40267"/>
                    <a:pt x="12024" y="41080"/>
                    <a:pt x="-1794" y="2726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1565EE1F-BA8E-497F-85B1-EE7E96EF7481}"/>
                </a:ext>
              </a:extLst>
            </p:cNvPr>
            <p:cNvSpPr/>
            <p:nvPr/>
          </p:nvSpPr>
          <p:spPr>
            <a:xfrm flipV="1">
              <a:off x="9250332" y="1606087"/>
              <a:ext cx="44889" cy="24383"/>
            </a:xfrm>
            <a:custGeom>
              <a:avLst/>
              <a:gdLst>
                <a:gd name="connsiteX0" fmla="*/ -5730 w 44889"/>
                <a:gd name="connsiteY0" fmla="*/ 15081 h 24383"/>
                <a:gd name="connsiteX1" fmla="*/ 8087 w 44889"/>
                <a:gd name="connsiteY1" fmla="*/ -3613 h 24383"/>
                <a:gd name="connsiteX2" fmla="*/ 32471 w 44889"/>
                <a:gd name="connsiteY2" fmla="*/ 8579 h 24383"/>
                <a:gd name="connsiteX3" fmla="*/ 17841 w 44889"/>
                <a:gd name="connsiteY3" fmla="*/ 20771 h 24383"/>
                <a:gd name="connsiteX4" fmla="*/ -5730 w 44889"/>
                <a:gd name="connsiteY4" fmla="*/ 15081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89" h="24383">
                  <a:moveTo>
                    <a:pt x="-5730" y="15081"/>
                  </a:moveTo>
                  <a:cubicBezTo>
                    <a:pt x="-17109" y="4515"/>
                    <a:pt x="-10607" y="-3613"/>
                    <a:pt x="8087" y="-3613"/>
                  </a:cubicBezTo>
                  <a:cubicBezTo>
                    <a:pt x="18654" y="-3613"/>
                    <a:pt x="29220" y="2077"/>
                    <a:pt x="32471" y="8579"/>
                  </a:cubicBezTo>
                  <a:cubicBezTo>
                    <a:pt x="35722" y="17520"/>
                    <a:pt x="31658" y="20771"/>
                    <a:pt x="17841" y="20771"/>
                  </a:cubicBezTo>
                  <a:cubicBezTo>
                    <a:pt x="8087" y="20771"/>
                    <a:pt x="-3292" y="18333"/>
                    <a:pt x="-5730" y="1508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1111EC29-6644-4E88-AFEE-70C238959946}"/>
                </a:ext>
              </a:extLst>
            </p:cNvPr>
            <p:cNvSpPr/>
            <p:nvPr/>
          </p:nvSpPr>
          <p:spPr>
            <a:xfrm flipV="1">
              <a:off x="7554288" y="1614900"/>
              <a:ext cx="45688" cy="39954"/>
            </a:xfrm>
            <a:custGeom>
              <a:avLst/>
              <a:gdLst>
                <a:gd name="connsiteX0" fmla="*/ -4188 w 45688"/>
                <a:gd name="connsiteY0" fmla="*/ 28922 h 39954"/>
                <a:gd name="connsiteX1" fmla="*/ 8004 w 45688"/>
                <a:gd name="connsiteY1" fmla="*/ 20794 h 39954"/>
                <a:gd name="connsiteX2" fmla="*/ 16945 w 45688"/>
                <a:gd name="connsiteY2" fmla="*/ 8602 h 39954"/>
                <a:gd name="connsiteX3" fmla="*/ 18571 w 45688"/>
                <a:gd name="connsiteY3" fmla="*/ -3590 h 39954"/>
                <a:gd name="connsiteX4" fmla="*/ 26698 w 45688"/>
                <a:gd name="connsiteY4" fmla="*/ 27296 h 39954"/>
                <a:gd name="connsiteX5" fmla="*/ -4188 w 45688"/>
                <a:gd name="connsiteY5" fmla="*/ 28922 h 3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688" h="39954">
                  <a:moveTo>
                    <a:pt x="-4188" y="28922"/>
                  </a:moveTo>
                  <a:cubicBezTo>
                    <a:pt x="-13941" y="23233"/>
                    <a:pt x="-10690" y="20794"/>
                    <a:pt x="8004" y="20794"/>
                  </a:cubicBezTo>
                  <a:cubicBezTo>
                    <a:pt x="31575" y="19981"/>
                    <a:pt x="31575" y="19981"/>
                    <a:pt x="16945" y="8602"/>
                  </a:cubicBezTo>
                  <a:cubicBezTo>
                    <a:pt x="1502" y="-3590"/>
                    <a:pt x="1502" y="-3590"/>
                    <a:pt x="18571" y="-3590"/>
                  </a:cubicBezTo>
                  <a:cubicBezTo>
                    <a:pt x="38078" y="-3590"/>
                    <a:pt x="42142" y="11853"/>
                    <a:pt x="26698" y="27296"/>
                  </a:cubicBezTo>
                  <a:cubicBezTo>
                    <a:pt x="15319" y="38676"/>
                    <a:pt x="11255" y="39488"/>
                    <a:pt x="-4188" y="2892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6A46FC50-377C-456E-8CAF-EA2691BB9A7D}"/>
                </a:ext>
              </a:extLst>
            </p:cNvPr>
            <p:cNvSpPr/>
            <p:nvPr/>
          </p:nvSpPr>
          <p:spPr>
            <a:xfrm flipV="1">
              <a:off x="7301377" y="1627534"/>
              <a:ext cx="46948" cy="19123"/>
            </a:xfrm>
            <a:custGeom>
              <a:avLst/>
              <a:gdLst>
                <a:gd name="connsiteX0" fmla="*/ 1902 w 46948"/>
                <a:gd name="connsiteY0" fmla="*/ 12600 h 19123"/>
                <a:gd name="connsiteX1" fmla="*/ 276 w 46948"/>
                <a:gd name="connsiteY1" fmla="*/ 2034 h 19123"/>
                <a:gd name="connsiteX2" fmla="*/ 37665 w 46948"/>
                <a:gd name="connsiteY2" fmla="*/ 3659 h 19123"/>
                <a:gd name="connsiteX3" fmla="*/ 1902 w 46948"/>
                <a:gd name="connsiteY3" fmla="*/ 12600 h 19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48" h="19123">
                  <a:moveTo>
                    <a:pt x="1902" y="12600"/>
                  </a:moveTo>
                  <a:cubicBezTo>
                    <a:pt x="-12728" y="7723"/>
                    <a:pt x="-12728" y="6911"/>
                    <a:pt x="276" y="2034"/>
                  </a:cubicBezTo>
                  <a:cubicBezTo>
                    <a:pt x="20596" y="-6094"/>
                    <a:pt x="37665" y="-5281"/>
                    <a:pt x="37665" y="3659"/>
                  </a:cubicBezTo>
                  <a:cubicBezTo>
                    <a:pt x="37665" y="14226"/>
                    <a:pt x="19784" y="19103"/>
                    <a:pt x="1902" y="1260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D69FD7CE-7CBD-4FB1-B79D-FC0254665F14}"/>
                </a:ext>
              </a:extLst>
            </p:cNvPr>
            <p:cNvSpPr/>
            <p:nvPr/>
          </p:nvSpPr>
          <p:spPr>
            <a:xfrm flipV="1">
              <a:off x="7384137" y="1630471"/>
              <a:ext cx="18678" cy="24383"/>
            </a:xfrm>
            <a:custGeom>
              <a:avLst/>
              <a:gdLst>
                <a:gd name="connsiteX0" fmla="*/ -4528 w 18678"/>
                <a:gd name="connsiteY0" fmla="*/ 8613 h 24383"/>
                <a:gd name="connsiteX1" fmla="*/ -6154 w 18678"/>
                <a:gd name="connsiteY1" fmla="*/ -3579 h 24383"/>
                <a:gd name="connsiteX2" fmla="*/ 6851 w 18678"/>
                <a:gd name="connsiteY2" fmla="*/ 8613 h 24383"/>
                <a:gd name="connsiteX3" fmla="*/ 8476 w 18678"/>
                <a:gd name="connsiteY3" fmla="*/ 20805 h 24383"/>
                <a:gd name="connsiteX4" fmla="*/ -4528 w 18678"/>
                <a:gd name="connsiteY4" fmla="*/ 8613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" h="24383">
                  <a:moveTo>
                    <a:pt x="-4528" y="8613"/>
                  </a:moveTo>
                  <a:cubicBezTo>
                    <a:pt x="-10218" y="1298"/>
                    <a:pt x="-11031" y="-3579"/>
                    <a:pt x="-6154" y="-3579"/>
                  </a:cubicBezTo>
                  <a:cubicBezTo>
                    <a:pt x="-2090" y="-3579"/>
                    <a:pt x="3600" y="2111"/>
                    <a:pt x="6851" y="8613"/>
                  </a:cubicBezTo>
                  <a:cubicBezTo>
                    <a:pt x="9289" y="15115"/>
                    <a:pt x="10102" y="20805"/>
                    <a:pt x="8476" y="20805"/>
                  </a:cubicBezTo>
                  <a:cubicBezTo>
                    <a:pt x="6851" y="20805"/>
                    <a:pt x="1161" y="15115"/>
                    <a:pt x="-4528" y="861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5A6D04DC-9520-4CB9-9009-CF3E09498C97}"/>
                </a:ext>
              </a:extLst>
            </p:cNvPr>
            <p:cNvSpPr/>
            <p:nvPr/>
          </p:nvSpPr>
          <p:spPr>
            <a:xfrm flipV="1">
              <a:off x="7836657" y="1640026"/>
              <a:ext cx="6508" cy="20127"/>
            </a:xfrm>
            <a:custGeom>
              <a:avLst/>
              <a:gdLst>
                <a:gd name="connsiteX0" fmla="*/ -9673 w 6508"/>
                <a:gd name="connsiteY0" fmla="*/ 4982 h 20127"/>
                <a:gd name="connsiteX1" fmla="*/ -4796 w 6508"/>
                <a:gd name="connsiteY1" fmla="*/ 105 h 20127"/>
                <a:gd name="connsiteX2" fmla="*/ -5609 w 6508"/>
                <a:gd name="connsiteY2" fmla="*/ 15548 h 20127"/>
                <a:gd name="connsiteX3" fmla="*/ -9673 w 6508"/>
                <a:gd name="connsiteY3" fmla="*/ 4982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9673" y="4982"/>
                  </a:moveTo>
                  <a:cubicBezTo>
                    <a:pt x="-9673" y="-3959"/>
                    <a:pt x="-7234" y="-6397"/>
                    <a:pt x="-4796" y="105"/>
                  </a:cubicBezTo>
                  <a:cubicBezTo>
                    <a:pt x="-2358" y="5795"/>
                    <a:pt x="-3170" y="13110"/>
                    <a:pt x="-5609" y="15548"/>
                  </a:cubicBezTo>
                  <a:cubicBezTo>
                    <a:pt x="-8047" y="18799"/>
                    <a:pt x="-10486" y="13923"/>
                    <a:pt x="-9673" y="498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972ED38-3D9C-44B6-8003-85DB23394710}"/>
                </a:ext>
              </a:extLst>
            </p:cNvPr>
            <p:cNvSpPr/>
            <p:nvPr/>
          </p:nvSpPr>
          <p:spPr>
            <a:xfrm flipV="1">
              <a:off x="7326332" y="1653557"/>
              <a:ext cx="52163" cy="25810"/>
            </a:xfrm>
            <a:custGeom>
              <a:avLst/>
              <a:gdLst>
                <a:gd name="connsiteX0" fmla="*/ 489 w 52163"/>
                <a:gd name="connsiteY0" fmla="*/ 20967 h 25810"/>
                <a:gd name="connsiteX1" fmla="*/ -3575 w 52163"/>
                <a:gd name="connsiteY1" fmla="*/ 12839 h 25810"/>
                <a:gd name="connsiteX2" fmla="*/ 15932 w 52163"/>
                <a:gd name="connsiteY2" fmla="*/ 12026 h 25810"/>
                <a:gd name="connsiteX3" fmla="*/ 29749 w 52163"/>
                <a:gd name="connsiteY3" fmla="*/ 3085 h 25810"/>
                <a:gd name="connsiteX4" fmla="*/ 41129 w 52163"/>
                <a:gd name="connsiteY4" fmla="*/ -2604 h 25810"/>
                <a:gd name="connsiteX5" fmla="*/ 489 w 52163"/>
                <a:gd name="connsiteY5" fmla="*/ 20967 h 25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163" h="25810">
                  <a:moveTo>
                    <a:pt x="489" y="20967"/>
                  </a:moveTo>
                  <a:cubicBezTo>
                    <a:pt x="-10890" y="16090"/>
                    <a:pt x="-12516" y="13652"/>
                    <a:pt x="-3575" y="12839"/>
                  </a:cubicBezTo>
                  <a:cubicBezTo>
                    <a:pt x="2927" y="11213"/>
                    <a:pt x="11868" y="11213"/>
                    <a:pt x="15932" y="12026"/>
                  </a:cubicBezTo>
                  <a:cubicBezTo>
                    <a:pt x="19996" y="12839"/>
                    <a:pt x="26498" y="8775"/>
                    <a:pt x="29749" y="3085"/>
                  </a:cubicBezTo>
                  <a:cubicBezTo>
                    <a:pt x="33001" y="-2604"/>
                    <a:pt x="37877" y="-5043"/>
                    <a:pt x="41129" y="-2604"/>
                  </a:cubicBezTo>
                  <a:cubicBezTo>
                    <a:pt x="50882" y="7962"/>
                    <a:pt x="16745" y="27469"/>
                    <a:pt x="489" y="2096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A419A9E1-0854-4A1F-9126-43758367D5D6}"/>
                </a:ext>
              </a:extLst>
            </p:cNvPr>
            <p:cNvSpPr/>
            <p:nvPr/>
          </p:nvSpPr>
          <p:spPr>
            <a:xfrm flipV="1">
              <a:off x="7609073" y="1656282"/>
              <a:ext cx="6508" cy="20127"/>
            </a:xfrm>
            <a:custGeom>
              <a:avLst/>
              <a:gdLst>
                <a:gd name="connsiteX0" fmla="*/ -9430 w 6508"/>
                <a:gd name="connsiteY0" fmla="*/ 5005 h 20127"/>
                <a:gd name="connsiteX1" fmla="*/ -4553 w 6508"/>
                <a:gd name="connsiteY1" fmla="*/ 128 h 20127"/>
                <a:gd name="connsiteX2" fmla="*/ -5366 w 6508"/>
                <a:gd name="connsiteY2" fmla="*/ 15571 h 20127"/>
                <a:gd name="connsiteX3" fmla="*/ -9430 w 6508"/>
                <a:gd name="connsiteY3" fmla="*/ 5005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9430" y="5005"/>
                  </a:moveTo>
                  <a:cubicBezTo>
                    <a:pt x="-9430" y="-3936"/>
                    <a:pt x="-6992" y="-6375"/>
                    <a:pt x="-4553" y="128"/>
                  </a:cubicBezTo>
                  <a:cubicBezTo>
                    <a:pt x="-2115" y="5817"/>
                    <a:pt x="-2928" y="13133"/>
                    <a:pt x="-5366" y="15571"/>
                  </a:cubicBezTo>
                  <a:cubicBezTo>
                    <a:pt x="-7804" y="18822"/>
                    <a:pt x="-10243" y="13945"/>
                    <a:pt x="-9430" y="500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C05B13C-35AB-4559-82F8-D5BE6F708458}"/>
                </a:ext>
              </a:extLst>
            </p:cNvPr>
            <p:cNvSpPr/>
            <p:nvPr/>
          </p:nvSpPr>
          <p:spPr>
            <a:xfrm flipV="1">
              <a:off x="7828529" y="1672538"/>
              <a:ext cx="6508" cy="20127"/>
            </a:xfrm>
            <a:custGeom>
              <a:avLst/>
              <a:gdLst>
                <a:gd name="connsiteX0" fmla="*/ -9664 w 6508"/>
                <a:gd name="connsiteY0" fmla="*/ 5027 h 20127"/>
                <a:gd name="connsiteX1" fmla="*/ -4787 w 6508"/>
                <a:gd name="connsiteY1" fmla="*/ 150 h 20127"/>
                <a:gd name="connsiteX2" fmla="*/ -5600 w 6508"/>
                <a:gd name="connsiteY2" fmla="*/ 15594 h 20127"/>
                <a:gd name="connsiteX3" fmla="*/ -9664 w 6508"/>
                <a:gd name="connsiteY3" fmla="*/ 502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9664" y="5027"/>
                  </a:moveTo>
                  <a:cubicBezTo>
                    <a:pt x="-9664" y="-3914"/>
                    <a:pt x="-7226" y="-6352"/>
                    <a:pt x="-4787" y="150"/>
                  </a:cubicBezTo>
                  <a:cubicBezTo>
                    <a:pt x="-2349" y="5840"/>
                    <a:pt x="-3162" y="13155"/>
                    <a:pt x="-5600" y="15594"/>
                  </a:cubicBezTo>
                  <a:cubicBezTo>
                    <a:pt x="-8038" y="18845"/>
                    <a:pt x="-10477" y="13968"/>
                    <a:pt x="-9664" y="502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58BD293-C8C5-46F4-9B53-52CCB058619D}"/>
                </a:ext>
              </a:extLst>
            </p:cNvPr>
            <p:cNvSpPr/>
            <p:nvPr/>
          </p:nvSpPr>
          <p:spPr>
            <a:xfrm flipV="1">
              <a:off x="7160593" y="1698536"/>
              <a:ext cx="90008" cy="18192"/>
            </a:xfrm>
            <a:custGeom>
              <a:avLst/>
              <a:gdLst>
                <a:gd name="connsiteX0" fmla="*/ -5930 w 90008"/>
                <a:gd name="connsiteY0" fmla="*/ 5554 h 18192"/>
                <a:gd name="connsiteX1" fmla="*/ 18454 w 90008"/>
                <a:gd name="connsiteY1" fmla="*/ 2303 h 18192"/>
                <a:gd name="connsiteX2" fmla="*/ 32272 w 90008"/>
                <a:gd name="connsiteY2" fmla="*/ 1490 h 18192"/>
                <a:gd name="connsiteX3" fmla="*/ 42838 w 90008"/>
                <a:gd name="connsiteY3" fmla="*/ -948 h 18192"/>
                <a:gd name="connsiteX4" fmla="*/ 68848 w 90008"/>
                <a:gd name="connsiteY4" fmla="*/ 2303 h 18192"/>
                <a:gd name="connsiteX5" fmla="*/ 80227 w 90008"/>
                <a:gd name="connsiteY5" fmla="*/ 4741 h 18192"/>
                <a:gd name="connsiteX6" fmla="*/ 29021 w 90008"/>
                <a:gd name="connsiteY6" fmla="*/ 13682 h 18192"/>
                <a:gd name="connsiteX7" fmla="*/ -5930 w 90008"/>
                <a:gd name="connsiteY7" fmla="*/ 5554 h 1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008" h="18192">
                  <a:moveTo>
                    <a:pt x="-5930" y="5554"/>
                  </a:moveTo>
                  <a:cubicBezTo>
                    <a:pt x="573" y="-1761"/>
                    <a:pt x="8701" y="-2574"/>
                    <a:pt x="18454" y="2303"/>
                  </a:cubicBezTo>
                  <a:cubicBezTo>
                    <a:pt x="27395" y="7992"/>
                    <a:pt x="32272" y="7180"/>
                    <a:pt x="32272" y="1490"/>
                  </a:cubicBezTo>
                  <a:cubicBezTo>
                    <a:pt x="32272" y="-4200"/>
                    <a:pt x="36336" y="-5012"/>
                    <a:pt x="42838" y="-948"/>
                  </a:cubicBezTo>
                  <a:cubicBezTo>
                    <a:pt x="47715" y="2303"/>
                    <a:pt x="59907" y="3928"/>
                    <a:pt x="68848" y="2303"/>
                  </a:cubicBezTo>
                  <a:cubicBezTo>
                    <a:pt x="77789" y="677"/>
                    <a:pt x="82665" y="2303"/>
                    <a:pt x="80227" y="4741"/>
                  </a:cubicBezTo>
                  <a:cubicBezTo>
                    <a:pt x="76976" y="7992"/>
                    <a:pt x="54217" y="12056"/>
                    <a:pt x="29021" y="13682"/>
                  </a:cubicBezTo>
                  <a:cubicBezTo>
                    <a:pt x="-8368" y="16120"/>
                    <a:pt x="-14058" y="14495"/>
                    <a:pt x="-5930" y="555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1B693DE-3C89-4EDE-8733-CFE5FCBE394F}"/>
                </a:ext>
              </a:extLst>
            </p:cNvPr>
            <p:cNvSpPr/>
            <p:nvPr/>
          </p:nvSpPr>
          <p:spPr>
            <a:xfrm flipV="1">
              <a:off x="9335640" y="1706139"/>
              <a:ext cx="36551" cy="21867"/>
            </a:xfrm>
            <a:custGeom>
              <a:avLst/>
              <a:gdLst>
                <a:gd name="connsiteX0" fmla="*/ -9845 w 36551"/>
                <a:gd name="connsiteY0" fmla="*/ 10342 h 21867"/>
                <a:gd name="connsiteX1" fmla="*/ 4785 w 36551"/>
                <a:gd name="connsiteY1" fmla="*/ -3475 h 21867"/>
                <a:gd name="connsiteX2" fmla="*/ 25105 w 36551"/>
                <a:gd name="connsiteY2" fmla="*/ 9530 h 21867"/>
                <a:gd name="connsiteX3" fmla="*/ 13726 w 36551"/>
                <a:gd name="connsiteY3" fmla="*/ 13594 h 21867"/>
                <a:gd name="connsiteX4" fmla="*/ -905 w 36551"/>
                <a:gd name="connsiteY4" fmla="*/ 14406 h 21867"/>
                <a:gd name="connsiteX5" fmla="*/ -9845 w 36551"/>
                <a:gd name="connsiteY5" fmla="*/ 10342 h 2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51" h="21867">
                  <a:moveTo>
                    <a:pt x="-9845" y="10342"/>
                  </a:moveTo>
                  <a:cubicBezTo>
                    <a:pt x="-13909" y="-224"/>
                    <a:pt x="-10658" y="-3475"/>
                    <a:pt x="4785" y="-3475"/>
                  </a:cubicBezTo>
                  <a:cubicBezTo>
                    <a:pt x="17790" y="-3475"/>
                    <a:pt x="25105" y="1402"/>
                    <a:pt x="25105" y="9530"/>
                  </a:cubicBezTo>
                  <a:cubicBezTo>
                    <a:pt x="25105" y="20096"/>
                    <a:pt x="22667" y="20909"/>
                    <a:pt x="13726" y="13594"/>
                  </a:cubicBezTo>
                  <a:cubicBezTo>
                    <a:pt x="4785" y="6278"/>
                    <a:pt x="1534" y="6278"/>
                    <a:pt x="-905" y="14406"/>
                  </a:cubicBezTo>
                  <a:cubicBezTo>
                    <a:pt x="-3343" y="20909"/>
                    <a:pt x="-6594" y="19283"/>
                    <a:pt x="-9845" y="1034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C049274F-FD95-4DD7-896E-DC478D7C939D}"/>
                </a:ext>
              </a:extLst>
            </p:cNvPr>
            <p:cNvSpPr/>
            <p:nvPr/>
          </p:nvSpPr>
          <p:spPr>
            <a:xfrm flipV="1">
              <a:off x="9385004" y="1703426"/>
              <a:ext cx="26546" cy="48964"/>
            </a:xfrm>
            <a:custGeom>
              <a:avLst/>
              <a:gdLst>
                <a:gd name="connsiteX0" fmla="*/ -10489 w 26546"/>
                <a:gd name="connsiteY0" fmla="*/ 35554 h 48964"/>
                <a:gd name="connsiteX1" fmla="*/ 10644 w 26546"/>
                <a:gd name="connsiteY1" fmla="*/ -3460 h 48964"/>
                <a:gd name="connsiteX2" fmla="*/ 9018 w 26546"/>
                <a:gd name="connsiteY2" fmla="*/ 3855 h 48964"/>
                <a:gd name="connsiteX3" fmla="*/ 2516 w 26546"/>
                <a:gd name="connsiteY3" fmla="*/ 28239 h 48964"/>
                <a:gd name="connsiteX4" fmla="*/ -10489 w 26546"/>
                <a:gd name="connsiteY4" fmla="*/ 35554 h 48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46" h="48964">
                  <a:moveTo>
                    <a:pt x="-10489" y="35554"/>
                  </a:moveTo>
                  <a:cubicBezTo>
                    <a:pt x="-15366" y="21737"/>
                    <a:pt x="-1548" y="-3460"/>
                    <a:pt x="10644" y="-3460"/>
                  </a:cubicBezTo>
                  <a:cubicBezTo>
                    <a:pt x="17146" y="-3460"/>
                    <a:pt x="16333" y="-1022"/>
                    <a:pt x="9018" y="3855"/>
                  </a:cubicBezTo>
                  <a:cubicBezTo>
                    <a:pt x="2516" y="7919"/>
                    <a:pt x="-735" y="18485"/>
                    <a:pt x="2516" y="28239"/>
                  </a:cubicBezTo>
                  <a:cubicBezTo>
                    <a:pt x="6580" y="46121"/>
                    <a:pt x="-3987" y="52623"/>
                    <a:pt x="-10489" y="3555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9DA7237B-4893-433E-B713-8788ADBE392C}"/>
                </a:ext>
              </a:extLst>
            </p:cNvPr>
            <p:cNvSpPr/>
            <p:nvPr/>
          </p:nvSpPr>
          <p:spPr>
            <a:xfrm flipV="1">
              <a:off x="7739885" y="1620144"/>
              <a:ext cx="198302" cy="299762"/>
            </a:xfrm>
            <a:custGeom>
              <a:avLst/>
              <a:gdLst>
                <a:gd name="connsiteX0" fmla="*/ 84437 w 198302"/>
                <a:gd name="connsiteY0" fmla="*/ 279108 h 299762"/>
                <a:gd name="connsiteX1" fmla="*/ 64930 w 198302"/>
                <a:gd name="connsiteY1" fmla="*/ 247408 h 299762"/>
                <a:gd name="connsiteX2" fmla="*/ 3970 w 198302"/>
                <a:gd name="connsiteY2" fmla="*/ 197015 h 299762"/>
                <a:gd name="connsiteX3" fmla="*/ -1719 w 198302"/>
                <a:gd name="connsiteY3" fmla="*/ 94602 h 299762"/>
                <a:gd name="connsiteX4" fmla="*/ 6409 w 198302"/>
                <a:gd name="connsiteY4" fmla="*/ 71031 h 299762"/>
                <a:gd name="connsiteX5" fmla="*/ 53551 w 198302"/>
                <a:gd name="connsiteY5" fmla="*/ 17387 h 299762"/>
                <a:gd name="connsiteX6" fmla="*/ 63305 w 198302"/>
                <a:gd name="connsiteY6" fmla="*/ 10071 h 299762"/>
                <a:gd name="connsiteX7" fmla="*/ 116949 w 198302"/>
                <a:gd name="connsiteY7" fmla="*/ 8446 h 299762"/>
                <a:gd name="connsiteX8" fmla="*/ 147836 w 198302"/>
                <a:gd name="connsiteY8" fmla="*/ 25515 h 299762"/>
                <a:gd name="connsiteX9" fmla="*/ 188476 w 198302"/>
                <a:gd name="connsiteY9" fmla="*/ 144183 h 299762"/>
                <a:gd name="connsiteX10" fmla="*/ 168968 w 198302"/>
                <a:gd name="connsiteY10" fmla="*/ 224650 h 299762"/>
                <a:gd name="connsiteX11" fmla="*/ 130767 w 198302"/>
                <a:gd name="connsiteY11" fmla="*/ 244970 h 299762"/>
                <a:gd name="connsiteX12" fmla="*/ 112073 w 198302"/>
                <a:gd name="connsiteY12" fmla="*/ 261226 h 299762"/>
                <a:gd name="connsiteX13" fmla="*/ 104757 w 198302"/>
                <a:gd name="connsiteY13" fmla="*/ 277482 h 299762"/>
                <a:gd name="connsiteX14" fmla="*/ 94191 w 198302"/>
                <a:gd name="connsiteY14" fmla="*/ 292112 h 299762"/>
                <a:gd name="connsiteX15" fmla="*/ 84437 w 198302"/>
                <a:gd name="connsiteY15" fmla="*/ 279108 h 2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302" h="299762">
                  <a:moveTo>
                    <a:pt x="84437" y="279108"/>
                  </a:moveTo>
                  <a:cubicBezTo>
                    <a:pt x="81186" y="264477"/>
                    <a:pt x="72246" y="249847"/>
                    <a:pt x="64930" y="247408"/>
                  </a:cubicBezTo>
                  <a:cubicBezTo>
                    <a:pt x="29980" y="236842"/>
                    <a:pt x="16162" y="225463"/>
                    <a:pt x="3970" y="197015"/>
                  </a:cubicBezTo>
                  <a:cubicBezTo>
                    <a:pt x="-11473" y="162877"/>
                    <a:pt x="-14724" y="102730"/>
                    <a:pt x="-1719" y="94602"/>
                  </a:cubicBezTo>
                  <a:cubicBezTo>
                    <a:pt x="3158" y="92164"/>
                    <a:pt x="6409" y="81598"/>
                    <a:pt x="6409" y="71031"/>
                  </a:cubicBezTo>
                  <a:cubicBezTo>
                    <a:pt x="6409" y="52337"/>
                    <a:pt x="36482" y="17387"/>
                    <a:pt x="53551" y="17387"/>
                  </a:cubicBezTo>
                  <a:cubicBezTo>
                    <a:pt x="59241" y="17387"/>
                    <a:pt x="63305" y="14135"/>
                    <a:pt x="63305" y="10071"/>
                  </a:cubicBezTo>
                  <a:cubicBezTo>
                    <a:pt x="63305" y="-6997"/>
                    <a:pt x="96629" y="-7810"/>
                    <a:pt x="116949" y="8446"/>
                  </a:cubicBezTo>
                  <a:cubicBezTo>
                    <a:pt x="129141" y="18199"/>
                    <a:pt x="142959" y="25515"/>
                    <a:pt x="147836" y="25515"/>
                  </a:cubicBezTo>
                  <a:cubicBezTo>
                    <a:pt x="168968" y="25515"/>
                    <a:pt x="189288" y="83223"/>
                    <a:pt x="188476" y="144183"/>
                  </a:cubicBezTo>
                  <a:cubicBezTo>
                    <a:pt x="187663" y="196202"/>
                    <a:pt x="185224" y="207581"/>
                    <a:pt x="168968" y="224650"/>
                  </a:cubicBezTo>
                  <a:cubicBezTo>
                    <a:pt x="158402" y="236029"/>
                    <a:pt x="141333" y="244970"/>
                    <a:pt x="130767" y="244970"/>
                  </a:cubicBezTo>
                  <a:cubicBezTo>
                    <a:pt x="117762" y="244970"/>
                    <a:pt x="112073" y="249847"/>
                    <a:pt x="112073" y="261226"/>
                  </a:cubicBezTo>
                  <a:cubicBezTo>
                    <a:pt x="112073" y="270167"/>
                    <a:pt x="108821" y="277482"/>
                    <a:pt x="104757" y="277482"/>
                  </a:cubicBezTo>
                  <a:cubicBezTo>
                    <a:pt x="100693" y="277482"/>
                    <a:pt x="95817" y="283984"/>
                    <a:pt x="94191" y="292112"/>
                  </a:cubicBezTo>
                  <a:cubicBezTo>
                    <a:pt x="91753" y="301053"/>
                    <a:pt x="88501" y="296176"/>
                    <a:pt x="84437" y="27910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BE263D6-C2FE-4524-8717-E63D68CC4687}"/>
                </a:ext>
              </a:extLst>
            </p:cNvPr>
            <p:cNvSpPr/>
            <p:nvPr/>
          </p:nvSpPr>
          <p:spPr>
            <a:xfrm flipV="1">
              <a:off x="6365104" y="1732275"/>
              <a:ext cx="178551" cy="290979"/>
            </a:xfrm>
            <a:custGeom>
              <a:avLst/>
              <a:gdLst>
                <a:gd name="connsiteX0" fmla="*/ 73473 w 178551"/>
                <a:gd name="connsiteY0" fmla="*/ 282244 h 290979"/>
                <a:gd name="connsiteX1" fmla="*/ 40149 w 178551"/>
                <a:gd name="connsiteY1" fmla="*/ 226974 h 290979"/>
                <a:gd name="connsiteX2" fmla="*/ 8450 w 178551"/>
                <a:gd name="connsiteY2" fmla="*/ 207467 h 290979"/>
                <a:gd name="connsiteX3" fmla="*/ -6994 w 178551"/>
                <a:gd name="connsiteY3" fmla="*/ 119685 h 290979"/>
                <a:gd name="connsiteX4" fmla="*/ 11701 w 178551"/>
                <a:gd name="connsiteY4" fmla="*/ 34341 h 290979"/>
                <a:gd name="connsiteX5" fmla="*/ 37710 w 178551"/>
                <a:gd name="connsiteY5" fmla="*/ 15646 h 290979"/>
                <a:gd name="connsiteX6" fmla="*/ 48277 w 178551"/>
                <a:gd name="connsiteY6" fmla="*/ 8331 h 290979"/>
                <a:gd name="connsiteX7" fmla="*/ 103547 w 178551"/>
                <a:gd name="connsiteY7" fmla="*/ 8331 h 290979"/>
                <a:gd name="connsiteX8" fmla="*/ 134433 w 178551"/>
                <a:gd name="connsiteY8" fmla="*/ 23774 h 290979"/>
                <a:gd name="connsiteX9" fmla="*/ 149876 w 178551"/>
                <a:gd name="connsiteY9" fmla="*/ 48158 h 290979"/>
                <a:gd name="connsiteX10" fmla="*/ 162881 w 178551"/>
                <a:gd name="connsiteY10" fmla="*/ 72542 h 290979"/>
                <a:gd name="connsiteX11" fmla="*/ 170196 w 178551"/>
                <a:gd name="connsiteY11" fmla="*/ 120497 h 290979"/>
                <a:gd name="connsiteX12" fmla="*/ 119803 w 178551"/>
                <a:gd name="connsiteY12" fmla="*/ 224535 h 290979"/>
                <a:gd name="connsiteX13" fmla="*/ 97045 w 178551"/>
                <a:gd name="connsiteY13" fmla="*/ 244043 h 290979"/>
                <a:gd name="connsiteX14" fmla="*/ 89729 w 178551"/>
                <a:gd name="connsiteY14" fmla="*/ 259486 h 290979"/>
                <a:gd name="connsiteX15" fmla="*/ 78350 w 178551"/>
                <a:gd name="connsiteY15" fmla="*/ 278180 h 290979"/>
                <a:gd name="connsiteX16" fmla="*/ 73473 w 178551"/>
                <a:gd name="connsiteY16" fmla="*/ 282244 h 29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8551" h="290979">
                  <a:moveTo>
                    <a:pt x="73473" y="282244"/>
                  </a:moveTo>
                  <a:cubicBezTo>
                    <a:pt x="71848" y="256235"/>
                    <a:pt x="53966" y="226974"/>
                    <a:pt x="40149" y="226974"/>
                  </a:cubicBezTo>
                  <a:cubicBezTo>
                    <a:pt x="32833" y="226974"/>
                    <a:pt x="18203" y="218033"/>
                    <a:pt x="8450" y="207467"/>
                  </a:cubicBezTo>
                  <a:cubicBezTo>
                    <a:pt x="-8619" y="189585"/>
                    <a:pt x="-10245" y="181457"/>
                    <a:pt x="-6994" y="119685"/>
                  </a:cubicBezTo>
                  <a:cubicBezTo>
                    <a:pt x="-5368" y="66853"/>
                    <a:pt x="-1304" y="48158"/>
                    <a:pt x="11701" y="34341"/>
                  </a:cubicBezTo>
                  <a:cubicBezTo>
                    <a:pt x="20642" y="23774"/>
                    <a:pt x="32021" y="15646"/>
                    <a:pt x="37710" y="15646"/>
                  </a:cubicBezTo>
                  <a:cubicBezTo>
                    <a:pt x="43400" y="15646"/>
                    <a:pt x="48277" y="12395"/>
                    <a:pt x="48277" y="8331"/>
                  </a:cubicBezTo>
                  <a:cubicBezTo>
                    <a:pt x="48277" y="-7112"/>
                    <a:pt x="84040" y="-7112"/>
                    <a:pt x="103547" y="8331"/>
                  </a:cubicBezTo>
                  <a:cubicBezTo>
                    <a:pt x="114926" y="16459"/>
                    <a:pt x="127931" y="23774"/>
                    <a:pt x="134433" y="23774"/>
                  </a:cubicBezTo>
                  <a:cubicBezTo>
                    <a:pt x="140123" y="23774"/>
                    <a:pt x="146625" y="35154"/>
                    <a:pt x="149876" y="48158"/>
                  </a:cubicBezTo>
                  <a:cubicBezTo>
                    <a:pt x="153128" y="61976"/>
                    <a:pt x="158817" y="72542"/>
                    <a:pt x="162881" y="72542"/>
                  </a:cubicBezTo>
                  <a:cubicBezTo>
                    <a:pt x="166945" y="72542"/>
                    <a:pt x="170196" y="94488"/>
                    <a:pt x="170196" y="120497"/>
                  </a:cubicBezTo>
                  <a:cubicBezTo>
                    <a:pt x="170196" y="179832"/>
                    <a:pt x="151502" y="218033"/>
                    <a:pt x="119803" y="224535"/>
                  </a:cubicBezTo>
                  <a:cubicBezTo>
                    <a:pt x="104360" y="227787"/>
                    <a:pt x="97045" y="234289"/>
                    <a:pt x="97045" y="244043"/>
                  </a:cubicBezTo>
                  <a:cubicBezTo>
                    <a:pt x="97045" y="252983"/>
                    <a:pt x="93793" y="259486"/>
                    <a:pt x="89729" y="259486"/>
                  </a:cubicBezTo>
                  <a:cubicBezTo>
                    <a:pt x="85665" y="259486"/>
                    <a:pt x="79976" y="267614"/>
                    <a:pt x="78350" y="278180"/>
                  </a:cubicBezTo>
                  <a:cubicBezTo>
                    <a:pt x="75912" y="288747"/>
                    <a:pt x="74286" y="291185"/>
                    <a:pt x="73473" y="28224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8693CB57-21C9-44A6-9666-F97607454A90}"/>
                </a:ext>
              </a:extLst>
            </p:cNvPr>
            <p:cNvSpPr/>
            <p:nvPr/>
          </p:nvSpPr>
          <p:spPr>
            <a:xfrm flipV="1">
              <a:off x="7193893" y="1728006"/>
              <a:ext cx="32511" cy="21867"/>
            </a:xfrm>
            <a:custGeom>
              <a:avLst/>
              <a:gdLst>
                <a:gd name="connsiteX0" fmla="*/ -9161 w 32511"/>
                <a:gd name="connsiteY0" fmla="*/ 8669 h 21867"/>
                <a:gd name="connsiteX1" fmla="*/ -3471 w 32511"/>
                <a:gd name="connsiteY1" fmla="*/ 4605 h 21867"/>
                <a:gd name="connsiteX2" fmla="*/ 12785 w 32511"/>
                <a:gd name="connsiteY2" fmla="*/ 1354 h 21867"/>
                <a:gd name="connsiteX3" fmla="*/ 23351 w 32511"/>
                <a:gd name="connsiteY3" fmla="*/ 5418 h 21867"/>
                <a:gd name="connsiteX4" fmla="*/ 7095 w 32511"/>
                <a:gd name="connsiteY4" fmla="*/ 18423 h 21867"/>
                <a:gd name="connsiteX5" fmla="*/ -9161 w 32511"/>
                <a:gd name="connsiteY5" fmla="*/ 8669 h 2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11" h="21867">
                  <a:moveTo>
                    <a:pt x="-9161" y="8669"/>
                  </a:moveTo>
                  <a:cubicBezTo>
                    <a:pt x="-9161" y="3792"/>
                    <a:pt x="-6722" y="2167"/>
                    <a:pt x="-3471" y="4605"/>
                  </a:cubicBezTo>
                  <a:cubicBezTo>
                    <a:pt x="-1033" y="7856"/>
                    <a:pt x="6282" y="6231"/>
                    <a:pt x="12785" y="1354"/>
                  </a:cubicBezTo>
                  <a:cubicBezTo>
                    <a:pt x="20913" y="-5961"/>
                    <a:pt x="23351" y="-5148"/>
                    <a:pt x="23351" y="5418"/>
                  </a:cubicBezTo>
                  <a:cubicBezTo>
                    <a:pt x="23351" y="12733"/>
                    <a:pt x="16849" y="18423"/>
                    <a:pt x="7095" y="18423"/>
                  </a:cubicBezTo>
                  <a:cubicBezTo>
                    <a:pt x="-1845" y="18423"/>
                    <a:pt x="-9161" y="14359"/>
                    <a:pt x="-9161" y="866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9E5FD7BD-DC7C-4E61-8260-CA58F587E4F5}"/>
                </a:ext>
              </a:extLst>
            </p:cNvPr>
            <p:cNvSpPr/>
            <p:nvPr/>
          </p:nvSpPr>
          <p:spPr>
            <a:xfrm flipV="1">
              <a:off x="7237451" y="1728006"/>
              <a:ext cx="13337" cy="16255"/>
            </a:xfrm>
            <a:custGeom>
              <a:avLst/>
              <a:gdLst>
                <a:gd name="connsiteX0" fmla="*/ -8051 w 13337"/>
                <a:gd name="connsiteY0" fmla="*/ 4679 h 16255"/>
                <a:gd name="connsiteX1" fmla="*/ 890 w 13337"/>
                <a:gd name="connsiteY1" fmla="*/ -3449 h 16255"/>
                <a:gd name="connsiteX2" fmla="*/ 4141 w 13337"/>
                <a:gd name="connsiteY2" fmla="*/ 4679 h 16255"/>
                <a:gd name="connsiteX3" fmla="*/ -4800 w 13337"/>
                <a:gd name="connsiteY3" fmla="*/ 12807 h 16255"/>
                <a:gd name="connsiteX4" fmla="*/ -8051 w 13337"/>
                <a:gd name="connsiteY4" fmla="*/ 4679 h 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7" h="16255">
                  <a:moveTo>
                    <a:pt x="-8051" y="4679"/>
                  </a:moveTo>
                  <a:cubicBezTo>
                    <a:pt x="-5613" y="615"/>
                    <a:pt x="-1549" y="-3449"/>
                    <a:pt x="890" y="-3449"/>
                  </a:cubicBezTo>
                  <a:cubicBezTo>
                    <a:pt x="2515" y="-3449"/>
                    <a:pt x="4141" y="615"/>
                    <a:pt x="4141" y="4679"/>
                  </a:cubicBezTo>
                  <a:cubicBezTo>
                    <a:pt x="4141" y="9556"/>
                    <a:pt x="77" y="12807"/>
                    <a:pt x="-4800" y="12807"/>
                  </a:cubicBezTo>
                  <a:cubicBezTo>
                    <a:pt x="-8864" y="12807"/>
                    <a:pt x="-10490" y="9556"/>
                    <a:pt x="-8051" y="467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ABBD321F-B89E-4FBE-9E97-91D2E89757CE}"/>
                </a:ext>
              </a:extLst>
            </p:cNvPr>
            <p:cNvSpPr/>
            <p:nvPr/>
          </p:nvSpPr>
          <p:spPr>
            <a:xfrm flipV="1">
              <a:off x="8636498" y="1651313"/>
              <a:ext cx="509494" cy="434525"/>
            </a:xfrm>
            <a:custGeom>
              <a:avLst/>
              <a:gdLst>
                <a:gd name="connsiteX0" fmla="*/ 79524 w 509494"/>
                <a:gd name="connsiteY0" fmla="*/ 411296 h 434525"/>
                <a:gd name="connsiteX1" fmla="*/ 59204 w 509494"/>
                <a:gd name="connsiteY1" fmla="*/ 385286 h 434525"/>
                <a:gd name="connsiteX2" fmla="*/ -1756 w 509494"/>
                <a:gd name="connsiteY2" fmla="*/ 314573 h 434525"/>
                <a:gd name="connsiteX3" fmla="*/ -5820 w 509494"/>
                <a:gd name="connsiteY3" fmla="*/ 250362 h 434525"/>
                <a:gd name="connsiteX4" fmla="*/ 3121 w 509494"/>
                <a:gd name="connsiteY4" fmla="*/ 213786 h 434525"/>
                <a:gd name="connsiteX5" fmla="*/ 73022 w 509494"/>
                <a:gd name="connsiteY5" fmla="*/ 141447 h 434525"/>
                <a:gd name="connsiteX6" fmla="*/ 84401 w 509494"/>
                <a:gd name="connsiteY6" fmla="*/ 132506 h 434525"/>
                <a:gd name="connsiteX7" fmla="*/ 120164 w 509494"/>
                <a:gd name="connsiteY7" fmla="*/ 144698 h 434525"/>
                <a:gd name="connsiteX8" fmla="*/ 177873 w 509494"/>
                <a:gd name="connsiteY8" fmla="*/ 147949 h 434525"/>
                <a:gd name="connsiteX9" fmla="*/ 237207 w 509494"/>
                <a:gd name="connsiteY9" fmla="*/ 92679 h 434525"/>
                <a:gd name="connsiteX10" fmla="*/ 251837 w 509494"/>
                <a:gd name="connsiteY10" fmla="*/ 80487 h 434525"/>
                <a:gd name="connsiteX11" fmla="*/ 267281 w 509494"/>
                <a:gd name="connsiteY11" fmla="*/ 68295 h 434525"/>
                <a:gd name="connsiteX12" fmla="*/ 282724 w 509494"/>
                <a:gd name="connsiteY12" fmla="*/ 80487 h 434525"/>
                <a:gd name="connsiteX13" fmla="*/ 303856 w 509494"/>
                <a:gd name="connsiteY13" fmla="*/ 82113 h 434525"/>
                <a:gd name="connsiteX14" fmla="*/ 360752 w 509494"/>
                <a:gd name="connsiteY14" fmla="*/ 17089 h 434525"/>
                <a:gd name="connsiteX15" fmla="*/ 385949 w 509494"/>
                <a:gd name="connsiteY15" fmla="*/ 1646 h 434525"/>
                <a:gd name="connsiteX16" fmla="*/ 413584 w 509494"/>
                <a:gd name="connsiteY16" fmla="*/ 5709 h 434525"/>
                <a:gd name="connsiteX17" fmla="*/ 434717 w 509494"/>
                <a:gd name="connsiteY17" fmla="*/ 19527 h 434525"/>
                <a:gd name="connsiteX18" fmla="*/ 482672 w 509494"/>
                <a:gd name="connsiteY18" fmla="*/ 81300 h 434525"/>
                <a:gd name="connsiteX19" fmla="*/ 490800 w 509494"/>
                <a:gd name="connsiteY19" fmla="*/ 104871 h 434525"/>
                <a:gd name="connsiteX20" fmla="*/ 491613 w 509494"/>
                <a:gd name="connsiteY20" fmla="*/ 190215 h 434525"/>
                <a:gd name="connsiteX21" fmla="*/ 479421 w 509494"/>
                <a:gd name="connsiteY21" fmla="*/ 211347 h 434525"/>
                <a:gd name="connsiteX22" fmla="*/ 445283 w 509494"/>
                <a:gd name="connsiteY22" fmla="*/ 243859 h 434525"/>
                <a:gd name="connsiteX23" fmla="*/ 407895 w 509494"/>
                <a:gd name="connsiteY23" fmla="*/ 279622 h 434525"/>
                <a:gd name="connsiteX24" fmla="*/ 388387 w 509494"/>
                <a:gd name="connsiteY24" fmla="*/ 292627 h 434525"/>
                <a:gd name="connsiteX25" fmla="*/ 377008 w 509494"/>
                <a:gd name="connsiteY25" fmla="*/ 268243 h 434525"/>
                <a:gd name="connsiteX26" fmla="*/ 364816 w 509494"/>
                <a:gd name="connsiteY26" fmla="*/ 260115 h 434525"/>
                <a:gd name="connsiteX27" fmla="*/ 352624 w 509494"/>
                <a:gd name="connsiteY27" fmla="*/ 276371 h 434525"/>
                <a:gd name="connsiteX28" fmla="*/ 302231 w 509494"/>
                <a:gd name="connsiteY28" fmla="*/ 326765 h 434525"/>
                <a:gd name="connsiteX29" fmla="*/ 279473 w 509494"/>
                <a:gd name="connsiteY29" fmla="*/ 348710 h 434525"/>
                <a:gd name="connsiteX30" fmla="*/ 271345 w 509494"/>
                <a:gd name="connsiteY30" fmla="*/ 360902 h 434525"/>
                <a:gd name="connsiteX31" fmla="*/ 262404 w 509494"/>
                <a:gd name="connsiteY31" fmla="*/ 375533 h 434525"/>
                <a:gd name="connsiteX32" fmla="*/ 253463 w 509494"/>
                <a:gd name="connsiteY32" fmla="*/ 364966 h 434525"/>
                <a:gd name="connsiteX33" fmla="*/ 231517 w 509494"/>
                <a:gd name="connsiteY33" fmla="*/ 330829 h 434525"/>
                <a:gd name="connsiteX34" fmla="*/ 181937 w 509494"/>
                <a:gd name="connsiteY34" fmla="*/ 330829 h 434525"/>
                <a:gd name="connsiteX35" fmla="*/ 122602 w 509494"/>
                <a:gd name="connsiteY35" fmla="*/ 385286 h 434525"/>
                <a:gd name="connsiteX36" fmla="*/ 108785 w 509494"/>
                <a:gd name="connsiteY36" fmla="*/ 395853 h 434525"/>
                <a:gd name="connsiteX37" fmla="*/ 96593 w 509494"/>
                <a:gd name="connsiteY37" fmla="*/ 421049 h 434525"/>
                <a:gd name="connsiteX38" fmla="*/ 79524 w 509494"/>
                <a:gd name="connsiteY38" fmla="*/ 411296 h 43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09494" h="434525">
                  <a:moveTo>
                    <a:pt x="79524" y="411296"/>
                  </a:moveTo>
                  <a:cubicBezTo>
                    <a:pt x="75460" y="393414"/>
                    <a:pt x="69771" y="385286"/>
                    <a:pt x="59204" y="385286"/>
                  </a:cubicBezTo>
                  <a:cubicBezTo>
                    <a:pt x="34008" y="385286"/>
                    <a:pt x="12875" y="360089"/>
                    <a:pt x="-1756" y="314573"/>
                  </a:cubicBezTo>
                  <a:cubicBezTo>
                    <a:pt x="-12322" y="279622"/>
                    <a:pt x="-13948" y="266618"/>
                    <a:pt x="-5820" y="250362"/>
                  </a:cubicBezTo>
                  <a:cubicBezTo>
                    <a:pt x="-943" y="238983"/>
                    <a:pt x="3121" y="222727"/>
                    <a:pt x="3121" y="213786"/>
                  </a:cubicBezTo>
                  <a:cubicBezTo>
                    <a:pt x="3121" y="195904"/>
                    <a:pt x="55140" y="141447"/>
                    <a:pt x="73022" y="141447"/>
                  </a:cubicBezTo>
                  <a:cubicBezTo>
                    <a:pt x="79524" y="141447"/>
                    <a:pt x="84401" y="137383"/>
                    <a:pt x="84401" y="132506"/>
                  </a:cubicBezTo>
                  <a:cubicBezTo>
                    <a:pt x="84401" y="127629"/>
                    <a:pt x="100657" y="133319"/>
                    <a:pt x="120164" y="144698"/>
                  </a:cubicBezTo>
                  <a:cubicBezTo>
                    <a:pt x="164055" y="170707"/>
                    <a:pt x="171370" y="170707"/>
                    <a:pt x="177873" y="147949"/>
                  </a:cubicBezTo>
                  <a:cubicBezTo>
                    <a:pt x="184375" y="127629"/>
                    <a:pt x="220951" y="93492"/>
                    <a:pt x="237207" y="92679"/>
                  </a:cubicBezTo>
                  <a:cubicBezTo>
                    <a:pt x="242897" y="92679"/>
                    <a:pt x="249399" y="86989"/>
                    <a:pt x="251837" y="80487"/>
                  </a:cubicBezTo>
                  <a:cubicBezTo>
                    <a:pt x="255089" y="73985"/>
                    <a:pt x="261591" y="68295"/>
                    <a:pt x="267281" y="68295"/>
                  </a:cubicBezTo>
                  <a:cubicBezTo>
                    <a:pt x="272970" y="68295"/>
                    <a:pt x="279473" y="73985"/>
                    <a:pt x="282724" y="80487"/>
                  </a:cubicBezTo>
                  <a:cubicBezTo>
                    <a:pt x="288413" y="95930"/>
                    <a:pt x="303856" y="96743"/>
                    <a:pt x="303856" y="82113"/>
                  </a:cubicBezTo>
                  <a:cubicBezTo>
                    <a:pt x="303856" y="69108"/>
                    <a:pt x="342871" y="24404"/>
                    <a:pt x="360752" y="17089"/>
                  </a:cubicBezTo>
                  <a:cubicBezTo>
                    <a:pt x="367255" y="13837"/>
                    <a:pt x="378634" y="7335"/>
                    <a:pt x="385949" y="1646"/>
                  </a:cubicBezTo>
                  <a:cubicBezTo>
                    <a:pt x="397328" y="-5670"/>
                    <a:pt x="402205" y="-4857"/>
                    <a:pt x="413584" y="5709"/>
                  </a:cubicBezTo>
                  <a:cubicBezTo>
                    <a:pt x="420899" y="13025"/>
                    <a:pt x="430653" y="19527"/>
                    <a:pt x="434717" y="19527"/>
                  </a:cubicBezTo>
                  <a:cubicBezTo>
                    <a:pt x="449347" y="19527"/>
                    <a:pt x="482672" y="62605"/>
                    <a:pt x="482672" y="81300"/>
                  </a:cubicBezTo>
                  <a:cubicBezTo>
                    <a:pt x="482672" y="91053"/>
                    <a:pt x="486736" y="102432"/>
                    <a:pt x="490800" y="104871"/>
                  </a:cubicBezTo>
                  <a:cubicBezTo>
                    <a:pt x="500554" y="111373"/>
                    <a:pt x="501366" y="190215"/>
                    <a:pt x="491613" y="190215"/>
                  </a:cubicBezTo>
                  <a:cubicBezTo>
                    <a:pt x="487549" y="190215"/>
                    <a:pt x="481859" y="199968"/>
                    <a:pt x="479421" y="211347"/>
                  </a:cubicBezTo>
                  <a:cubicBezTo>
                    <a:pt x="475357" y="225165"/>
                    <a:pt x="463978" y="235731"/>
                    <a:pt x="445283" y="243859"/>
                  </a:cubicBezTo>
                  <a:cubicBezTo>
                    <a:pt x="426589" y="251987"/>
                    <a:pt x="413584" y="264179"/>
                    <a:pt x="407895" y="279622"/>
                  </a:cubicBezTo>
                  <a:cubicBezTo>
                    <a:pt x="401392" y="299942"/>
                    <a:pt x="398141" y="302381"/>
                    <a:pt x="388387" y="292627"/>
                  </a:cubicBezTo>
                  <a:cubicBezTo>
                    <a:pt x="381885" y="286125"/>
                    <a:pt x="377008" y="274746"/>
                    <a:pt x="377008" y="268243"/>
                  </a:cubicBezTo>
                  <a:cubicBezTo>
                    <a:pt x="377008" y="260115"/>
                    <a:pt x="372131" y="257677"/>
                    <a:pt x="364816" y="260115"/>
                  </a:cubicBezTo>
                  <a:cubicBezTo>
                    <a:pt x="358314" y="263366"/>
                    <a:pt x="352624" y="270682"/>
                    <a:pt x="352624" y="276371"/>
                  </a:cubicBezTo>
                  <a:cubicBezTo>
                    <a:pt x="352624" y="291814"/>
                    <a:pt x="329866" y="314573"/>
                    <a:pt x="302231" y="326765"/>
                  </a:cubicBezTo>
                  <a:cubicBezTo>
                    <a:pt x="289226" y="331641"/>
                    <a:pt x="279473" y="341395"/>
                    <a:pt x="279473" y="348710"/>
                  </a:cubicBezTo>
                  <a:cubicBezTo>
                    <a:pt x="279473" y="355213"/>
                    <a:pt x="276221" y="360902"/>
                    <a:pt x="271345" y="360902"/>
                  </a:cubicBezTo>
                  <a:cubicBezTo>
                    <a:pt x="267281" y="360902"/>
                    <a:pt x="263217" y="367405"/>
                    <a:pt x="262404" y="375533"/>
                  </a:cubicBezTo>
                  <a:cubicBezTo>
                    <a:pt x="262404" y="383661"/>
                    <a:pt x="258340" y="378784"/>
                    <a:pt x="253463" y="364966"/>
                  </a:cubicBezTo>
                  <a:cubicBezTo>
                    <a:pt x="248586" y="351961"/>
                    <a:pt x="238833" y="336518"/>
                    <a:pt x="231517" y="330829"/>
                  </a:cubicBezTo>
                  <a:cubicBezTo>
                    <a:pt x="214449" y="317824"/>
                    <a:pt x="181937" y="317824"/>
                    <a:pt x="181937" y="330829"/>
                  </a:cubicBezTo>
                  <a:cubicBezTo>
                    <a:pt x="181937" y="346272"/>
                    <a:pt x="138858" y="385286"/>
                    <a:pt x="122602" y="385286"/>
                  </a:cubicBezTo>
                  <a:cubicBezTo>
                    <a:pt x="115287" y="385286"/>
                    <a:pt x="108785" y="390163"/>
                    <a:pt x="108785" y="395853"/>
                  </a:cubicBezTo>
                  <a:cubicBezTo>
                    <a:pt x="108785" y="400729"/>
                    <a:pt x="103095" y="412921"/>
                    <a:pt x="96593" y="421049"/>
                  </a:cubicBezTo>
                  <a:cubicBezTo>
                    <a:pt x="85214" y="436492"/>
                    <a:pt x="84401" y="435680"/>
                    <a:pt x="79524" y="41129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01998A98-3FC3-45FF-B31D-29DBED41D2A7}"/>
                </a:ext>
              </a:extLst>
            </p:cNvPr>
            <p:cNvSpPr/>
            <p:nvPr/>
          </p:nvSpPr>
          <p:spPr>
            <a:xfrm flipV="1">
              <a:off x="8901422" y="1729434"/>
              <a:ext cx="6508" cy="20127"/>
            </a:xfrm>
            <a:custGeom>
              <a:avLst/>
              <a:gdLst>
                <a:gd name="connsiteX0" fmla="*/ -10808 w 6508"/>
                <a:gd name="connsiteY0" fmla="*/ 5107 h 20127"/>
                <a:gd name="connsiteX1" fmla="*/ -5931 w 6508"/>
                <a:gd name="connsiteY1" fmla="*/ 230 h 20127"/>
                <a:gd name="connsiteX2" fmla="*/ -6744 w 6508"/>
                <a:gd name="connsiteY2" fmla="*/ 15673 h 20127"/>
                <a:gd name="connsiteX3" fmla="*/ -10808 w 6508"/>
                <a:gd name="connsiteY3" fmla="*/ 510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0808" y="5107"/>
                  </a:moveTo>
                  <a:cubicBezTo>
                    <a:pt x="-10808" y="-3834"/>
                    <a:pt x="-8370" y="-6273"/>
                    <a:pt x="-5931" y="230"/>
                  </a:cubicBezTo>
                  <a:cubicBezTo>
                    <a:pt x="-3493" y="5919"/>
                    <a:pt x="-4306" y="13235"/>
                    <a:pt x="-6744" y="15673"/>
                  </a:cubicBezTo>
                  <a:cubicBezTo>
                    <a:pt x="-9182" y="18924"/>
                    <a:pt x="-11621" y="14047"/>
                    <a:pt x="-10808" y="510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8EEE01E6-4EE6-46BD-84FD-9D3ECB973625}"/>
                </a:ext>
              </a:extLst>
            </p:cNvPr>
            <p:cNvSpPr/>
            <p:nvPr/>
          </p:nvSpPr>
          <p:spPr>
            <a:xfrm flipV="1">
              <a:off x="9253101" y="1728660"/>
              <a:ext cx="20127" cy="6508"/>
            </a:xfrm>
            <a:custGeom>
              <a:avLst/>
              <a:gdLst>
                <a:gd name="connsiteX0" fmla="*/ -7676 w 20127"/>
                <a:gd name="connsiteY0" fmla="*/ -1982 h 6508"/>
                <a:gd name="connsiteX1" fmla="*/ 7767 w 20127"/>
                <a:gd name="connsiteY1" fmla="*/ -1169 h 6508"/>
                <a:gd name="connsiteX2" fmla="*/ -2799 w 20127"/>
                <a:gd name="connsiteY2" fmla="*/ 2895 h 6508"/>
                <a:gd name="connsiteX3" fmla="*/ -7676 w 20127"/>
                <a:gd name="connsiteY3" fmla="*/ -1982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7676" y="-1982"/>
                  </a:moveTo>
                  <a:cubicBezTo>
                    <a:pt x="-1986" y="-4421"/>
                    <a:pt x="5329" y="-3608"/>
                    <a:pt x="7767" y="-1169"/>
                  </a:cubicBezTo>
                  <a:cubicBezTo>
                    <a:pt x="11018" y="1269"/>
                    <a:pt x="6142" y="3707"/>
                    <a:pt x="-2799" y="2895"/>
                  </a:cubicBezTo>
                  <a:cubicBezTo>
                    <a:pt x="-11740" y="2895"/>
                    <a:pt x="-14178" y="456"/>
                    <a:pt x="-7676" y="-198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8DDF8F7-B632-438A-B3EC-3FCB70E5F0B8}"/>
                </a:ext>
              </a:extLst>
            </p:cNvPr>
            <p:cNvSpPr/>
            <p:nvPr/>
          </p:nvSpPr>
          <p:spPr>
            <a:xfrm flipV="1">
              <a:off x="10030558" y="1734758"/>
              <a:ext cx="178083" cy="293499"/>
            </a:xfrm>
            <a:custGeom>
              <a:avLst/>
              <a:gdLst>
                <a:gd name="connsiteX0" fmla="*/ 77958 w 178083"/>
                <a:gd name="connsiteY0" fmla="*/ 287251 h 293499"/>
                <a:gd name="connsiteX1" fmla="*/ 69830 w 178083"/>
                <a:gd name="connsiteY1" fmla="*/ 272621 h 293499"/>
                <a:gd name="connsiteX2" fmla="*/ 59263 w 178083"/>
                <a:gd name="connsiteY2" fmla="*/ 254740 h 293499"/>
                <a:gd name="connsiteX3" fmla="*/ 38943 w 178083"/>
                <a:gd name="connsiteY3" fmla="*/ 233607 h 293499"/>
                <a:gd name="connsiteX4" fmla="*/ -12263 w 178083"/>
                <a:gd name="connsiteY4" fmla="*/ 131194 h 293499"/>
                <a:gd name="connsiteX5" fmla="*/ -4948 w 178083"/>
                <a:gd name="connsiteY5" fmla="*/ 77550 h 293499"/>
                <a:gd name="connsiteX6" fmla="*/ 7244 w 178083"/>
                <a:gd name="connsiteY6" fmla="*/ 57230 h 293499"/>
                <a:gd name="connsiteX7" fmla="*/ 34879 w 178083"/>
                <a:gd name="connsiteY7" fmla="*/ 26343 h 293499"/>
                <a:gd name="connsiteX8" fmla="*/ 66578 w 178083"/>
                <a:gd name="connsiteY8" fmla="*/ 4398 h 293499"/>
                <a:gd name="connsiteX9" fmla="*/ 90962 w 178083"/>
                <a:gd name="connsiteY9" fmla="*/ 6836 h 293499"/>
                <a:gd name="connsiteX10" fmla="*/ 115346 w 178083"/>
                <a:gd name="connsiteY10" fmla="*/ 20654 h 293499"/>
                <a:gd name="connsiteX11" fmla="*/ 142169 w 178083"/>
                <a:gd name="connsiteY11" fmla="*/ 36910 h 293499"/>
                <a:gd name="connsiteX12" fmla="*/ 164927 w 178083"/>
                <a:gd name="connsiteY12" fmla="*/ 118189 h 293499"/>
                <a:gd name="connsiteX13" fmla="*/ 120223 w 178083"/>
                <a:gd name="connsiteY13" fmla="*/ 233607 h 293499"/>
                <a:gd name="connsiteX14" fmla="*/ 87711 w 178083"/>
                <a:gd name="connsiteY14" fmla="*/ 272621 h 293499"/>
                <a:gd name="connsiteX15" fmla="*/ 77958 w 178083"/>
                <a:gd name="connsiteY15" fmla="*/ 287251 h 29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8083" h="293499">
                  <a:moveTo>
                    <a:pt x="77958" y="287251"/>
                  </a:moveTo>
                  <a:cubicBezTo>
                    <a:pt x="77145" y="279123"/>
                    <a:pt x="73894" y="272621"/>
                    <a:pt x="69830" y="272621"/>
                  </a:cubicBezTo>
                  <a:cubicBezTo>
                    <a:pt x="65766" y="272621"/>
                    <a:pt x="60889" y="264493"/>
                    <a:pt x="59263" y="254740"/>
                  </a:cubicBezTo>
                  <a:cubicBezTo>
                    <a:pt x="57638" y="242548"/>
                    <a:pt x="50322" y="235232"/>
                    <a:pt x="38943" y="233607"/>
                  </a:cubicBezTo>
                  <a:cubicBezTo>
                    <a:pt x="6431" y="228730"/>
                    <a:pt x="-12263" y="191341"/>
                    <a:pt x="-12263" y="131194"/>
                  </a:cubicBezTo>
                  <a:cubicBezTo>
                    <a:pt x="-12263" y="101933"/>
                    <a:pt x="-9012" y="77550"/>
                    <a:pt x="-4948" y="77550"/>
                  </a:cubicBezTo>
                  <a:cubicBezTo>
                    <a:pt x="-884" y="77550"/>
                    <a:pt x="4806" y="68609"/>
                    <a:pt x="7244" y="57230"/>
                  </a:cubicBezTo>
                  <a:cubicBezTo>
                    <a:pt x="10495" y="45038"/>
                    <a:pt x="21875" y="32033"/>
                    <a:pt x="34879" y="26343"/>
                  </a:cubicBezTo>
                  <a:cubicBezTo>
                    <a:pt x="47071" y="21466"/>
                    <a:pt x="60889" y="10900"/>
                    <a:pt x="66578" y="4398"/>
                  </a:cubicBezTo>
                  <a:cubicBezTo>
                    <a:pt x="74706" y="-6169"/>
                    <a:pt x="77145" y="-6169"/>
                    <a:pt x="90962" y="6836"/>
                  </a:cubicBezTo>
                  <a:cubicBezTo>
                    <a:pt x="99903" y="14151"/>
                    <a:pt x="110470" y="20654"/>
                    <a:pt x="115346" y="20654"/>
                  </a:cubicBezTo>
                  <a:cubicBezTo>
                    <a:pt x="119410" y="20654"/>
                    <a:pt x="131602" y="27969"/>
                    <a:pt x="142169" y="36910"/>
                  </a:cubicBezTo>
                  <a:cubicBezTo>
                    <a:pt x="158425" y="50727"/>
                    <a:pt x="161676" y="62919"/>
                    <a:pt x="164927" y="118189"/>
                  </a:cubicBezTo>
                  <a:cubicBezTo>
                    <a:pt x="168991" y="190528"/>
                    <a:pt x="160050" y="214912"/>
                    <a:pt x="120223" y="233607"/>
                  </a:cubicBezTo>
                  <a:cubicBezTo>
                    <a:pt x="106406" y="240109"/>
                    <a:pt x="93401" y="255552"/>
                    <a:pt x="87711" y="272621"/>
                  </a:cubicBezTo>
                  <a:cubicBezTo>
                    <a:pt x="82022" y="288064"/>
                    <a:pt x="77958" y="294567"/>
                    <a:pt x="77958" y="28725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8C9C3CF0-7FE2-4868-A08E-074EF93A6796}"/>
                </a:ext>
              </a:extLst>
            </p:cNvPr>
            <p:cNvSpPr/>
            <p:nvPr/>
          </p:nvSpPr>
          <p:spPr>
            <a:xfrm flipV="1">
              <a:off x="9334470" y="1744262"/>
              <a:ext cx="13337" cy="16255"/>
            </a:xfrm>
            <a:custGeom>
              <a:avLst/>
              <a:gdLst>
                <a:gd name="connsiteX0" fmla="*/ -10287 w 13337"/>
                <a:gd name="connsiteY0" fmla="*/ 4702 h 16255"/>
                <a:gd name="connsiteX1" fmla="*/ -1346 w 13337"/>
                <a:gd name="connsiteY1" fmla="*/ -3426 h 16255"/>
                <a:gd name="connsiteX2" fmla="*/ 1905 w 13337"/>
                <a:gd name="connsiteY2" fmla="*/ 4702 h 16255"/>
                <a:gd name="connsiteX3" fmla="*/ -7036 w 13337"/>
                <a:gd name="connsiteY3" fmla="*/ 12830 h 16255"/>
                <a:gd name="connsiteX4" fmla="*/ -10287 w 13337"/>
                <a:gd name="connsiteY4" fmla="*/ 4702 h 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7" h="16255">
                  <a:moveTo>
                    <a:pt x="-10287" y="4702"/>
                  </a:moveTo>
                  <a:cubicBezTo>
                    <a:pt x="-7849" y="638"/>
                    <a:pt x="-3785" y="-3426"/>
                    <a:pt x="-1346" y="-3426"/>
                  </a:cubicBezTo>
                  <a:cubicBezTo>
                    <a:pt x="279" y="-3426"/>
                    <a:pt x="1905" y="638"/>
                    <a:pt x="1905" y="4702"/>
                  </a:cubicBezTo>
                  <a:cubicBezTo>
                    <a:pt x="1905" y="9579"/>
                    <a:pt x="-2159" y="12830"/>
                    <a:pt x="-7036" y="12830"/>
                  </a:cubicBezTo>
                  <a:cubicBezTo>
                    <a:pt x="-11100" y="12830"/>
                    <a:pt x="-12726" y="9579"/>
                    <a:pt x="-10287" y="470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AFC90ABD-3E76-4DE9-8BB2-091246385AAC}"/>
                </a:ext>
              </a:extLst>
            </p:cNvPr>
            <p:cNvSpPr/>
            <p:nvPr/>
          </p:nvSpPr>
          <p:spPr>
            <a:xfrm flipV="1">
              <a:off x="10498783" y="1736271"/>
              <a:ext cx="138696" cy="85375"/>
            </a:xfrm>
            <a:custGeom>
              <a:avLst/>
              <a:gdLst>
                <a:gd name="connsiteX0" fmla="*/ 81956 w 138696"/>
                <a:gd name="connsiteY0" fmla="*/ 73882 h 85375"/>
                <a:gd name="connsiteX1" fmla="*/ 51882 w 138696"/>
                <a:gd name="connsiteY1" fmla="*/ 62503 h 85375"/>
                <a:gd name="connsiteX2" fmla="*/ 18558 w 138696"/>
                <a:gd name="connsiteY2" fmla="*/ 32430 h 85375"/>
                <a:gd name="connsiteX3" fmla="*/ 23435 w 138696"/>
                <a:gd name="connsiteY3" fmla="*/ 18612 h 85375"/>
                <a:gd name="connsiteX4" fmla="*/ 676 w 138696"/>
                <a:gd name="connsiteY4" fmla="*/ 40558 h 85375"/>
                <a:gd name="connsiteX5" fmla="*/ -5826 w 138696"/>
                <a:gd name="connsiteY5" fmla="*/ 47060 h 85375"/>
                <a:gd name="connsiteX6" fmla="*/ -7452 w 138696"/>
                <a:gd name="connsiteY6" fmla="*/ 16986 h 85375"/>
                <a:gd name="connsiteX7" fmla="*/ 22622 w 138696"/>
                <a:gd name="connsiteY7" fmla="*/ 1543 h 85375"/>
                <a:gd name="connsiteX8" fmla="*/ 44567 w 138696"/>
                <a:gd name="connsiteY8" fmla="*/ 9671 h 85375"/>
                <a:gd name="connsiteX9" fmla="*/ 65700 w 138696"/>
                <a:gd name="connsiteY9" fmla="*/ 9671 h 85375"/>
                <a:gd name="connsiteX10" fmla="*/ 48631 w 138696"/>
                <a:gd name="connsiteY10" fmla="*/ 25114 h 85375"/>
                <a:gd name="connsiteX11" fmla="*/ 47006 w 138696"/>
                <a:gd name="connsiteY11" fmla="*/ 50311 h 85375"/>
                <a:gd name="connsiteX12" fmla="*/ 63262 w 138696"/>
                <a:gd name="connsiteY12" fmla="*/ 42183 h 85375"/>
                <a:gd name="connsiteX13" fmla="*/ 116094 w 138696"/>
                <a:gd name="connsiteY13" fmla="*/ 50311 h 85375"/>
                <a:gd name="connsiteX14" fmla="*/ 104714 w 138696"/>
                <a:gd name="connsiteY14" fmla="*/ 57626 h 85375"/>
                <a:gd name="connsiteX15" fmla="*/ 73828 w 138696"/>
                <a:gd name="connsiteY15" fmla="*/ 53562 h 85375"/>
                <a:gd name="connsiteX16" fmla="*/ 81956 w 138696"/>
                <a:gd name="connsiteY16" fmla="*/ 58439 h 85375"/>
                <a:gd name="connsiteX17" fmla="*/ 95774 w 138696"/>
                <a:gd name="connsiteY17" fmla="*/ 65754 h 85375"/>
                <a:gd name="connsiteX18" fmla="*/ 110404 w 138696"/>
                <a:gd name="connsiteY18" fmla="*/ 77134 h 85375"/>
                <a:gd name="connsiteX19" fmla="*/ 107966 w 138696"/>
                <a:gd name="connsiteY19" fmla="*/ 82010 h 85375"/>
                <a:gd name="connsiteX20" fmla="*/ 81956 w 138696"/>
                <a:gd name="connsiteY20" fmla="*/ 73882 h 8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8696" h="85375">
                  <a:moveTo>
                    <a:pt x="81956" y="73882"/>
                  </a:moveTo>
                  <a:cubicBezTo>
                    <a:pt x="76266" y="68193"/>
                    <a:pt x="63262" y="63316"/>
                    <a:pt x="51882" y="62503"/>
                  </a:cubicBezTo>
                  <a:cubicBezTo>
                    <a:pt x="25873" y="59252"/>
                    <a:pt x="-137" y="36494"/>
                    <a:pt x="18558" y="32430"/>
                  </a:cubicBezTo>
                  <a:cubicBezTo>
                    <a:pt x="26686" y="30804"/>
                    <a:pt x="28311" y="25927"/>
                    <a:pt x="23435" y="18612"/>
                  </a:cubicBezTo>
                  <a:cubicBezTo>
                    <a:pt x="12055" y="1543"/>
                    <a:pt x="-3388" y="16986"/>
                    <a:pt x="676" y="40558"/>
                  </a:cubicBezTo>
                  <a:cubicBezTo>
                    <a:pt x="4740" y="60065"/>
                    <a:pt x="3927" y="60878"/>
                    <a:pt x="-5826" y="47060"/>
                  </a:cubicBezTo>
                  <a:cubicBezTo>
                    <a:pt x="-14767" y="35681"/>
                    <a:pt x="-14767" y="29178"/>
                    <a:pt x="-7452" y="16986"/>
                  </a:cubicBezTo>
                  <a:cubicBezTo>
                    <a:pt x="3115" y="-82"/>
                    <a:pt x="22622" y="-9836"/>
                    <a:pt x="22622" y="1543"/>
                  </a:cubicBezTo>
                  <a:cubicBezTo>
                    <a:pt x="22622" y="6420"/>
                    <a:pt x="32375" y="9671"/>
                    <a:pt x="44567" y="9671"/>
                  </a:cubicBezTo>
                  <a:lnTo>
                    <a:pt x="65700" y="9671"/>
                  </a:lnTo>
                  <a:lnTo>
                    <a:pt x="48631" y="25114"/>
                  </a:lnTo>
                  <a:cubicBezTo>
                    <a:pt x="26686" y="43809"/>
                    <a:pt x="25873" y="50311"/>
                    <a:pt x="47006" y="50311"/>
                  </a:cubicBezTo>
                  <a:cubicBezTo>
                    <a:pt x="55946" y="50311"/>
                    <a:pt x="63262" y="47060"/>
                    <a:pt x="63262" y="42183"/>
                  </a:cubicBezTo>
                  <a:cubicBezTo>
                    <a:pt x="63262" y="27553"/>
                    <a:pt x="100650" y="33242"/>
                    <a:pt x="116094" y="50311"/>
                  </a:cubicBezTo>
                  <a:cubicBezTo>
                    <a:pt x="130724" y="66567"/>
                    <a:pt x="130724" y="66567"/>
                    <a:pt x="104714" y="57626"/>
                  </a:cubicBezTo>
                  <a:cubicBezTo>
                    <a:pt x="90084" y="52750"/>
                    <a:pt x="76266" y="50311"/>
                    <a:pt x="73828" y="53562"/>
                  </a:cubicBezTo>
                  <a:cubicBezTo>
                    <a:pt x="70577" y="56001"/>
                    <a:pt x="74641" y="58439"/>
                    <a:pt x="81956" y="58439"/>
                  </a:cubicBezTo>
                  <a:cubicBezTo>
                    <a:pt x="90084" y="58439"/>
                    <a:pt x="95774" y="61690"/>
                    <a:pt x="95774" y="65754"/>
                  </a:cubicBezTo>
                  <a:cubicBezTo>
                    <a:pt x="95774" y="69818"/>
                    <a:pt x="102276" y="75508"/>
                    <a:pt x="110404" y="77134"/>
                  </a:cubicBezTo>
                  <a:cubicBezTo>
                    <a:pt x="121783" y="80385"/>
                    <a:pt x="120970" y="81198"/>
                    <a:pt x="107966" y="82010"/>
                  </a:cubicBezTo>
                  <a:cubicBezTo>
                    <a:pt x="98212" y="82010"/>
                    <a:pt x="86833" y="78759"/>
                    <a:pt x="81956" y="7388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18811D93-6371-4F6C-AC60-E80F2A649B8D}"/>
                </a:ext>
              </a:extLst>
            </p:cNvPr>
            <p:cNvSpPr/>
            <p:nvPr/>
          </p:nvSpPr>
          <p:spPr>
            <a:xfrm flipV="1">
              <a:off x="6125696" y="1778660"/>
              <a:ext cx="222460" cy="402887"/>
            </a:xfrm>
            <a:custGeom>
              <a:avLst/>
              <a:gdLst>
                <a:gd name="connsiteX0" fmla="*/ 141613 w 222460"/>
                <a:gd name="connsiteY0" fmla="*/ 384596 h 402887"/>
                <a:gd name="connsiteX1" fmla="*/ 62771 w 222460"/>
                <a:gd name="connsiteY1" fmla="*/ 334203 h 402887"/>
                <a:gd name="connsiteX2" fmla="*/ 15629 w 222460"/>
                <a:gd name="connsiteY2" fmla="*/ 331764 h 402887"/>
                <a:gd name="connsiteX3" fmla="*/ 62771 w 222460"/>
                <a:gd name="connsiteY3" fmla="*/ 330139 h 402887"/>
                <a:gd name="connsiteX4" fmla="*/ 109101 w 222460"/>
                <a:gd name="connsiteY4" fmla="*/ 324449 h 402887"/>
                <a:gd name="connsiteX5" fmla="*/ 55456 w 222460"/>
                <a:gd name="connsiteY5" fmla="*/ 279745 h 402887"/>
                <a:gd name="connsiteX6" fmla="*/ 44077 w 222460"/>
                <a:gd name="connsiteY6" fmla="*/ 271617 h 402887"/>
                <a:gd name="connsiteX7" fmla="*/ 33510 w 222460"/>
                <a:gd name="connsiteY7" fmla="*/ 263489 h 402887"/>
                <a:gd name="connsiteX8" fmla="*/ 2624 w 222460"/>
                <a:gd name="connsiteY8" fmla="*/ 241544 h 402887"/>
                <a:gd name="connsiteX9" fmla="*/ 39200 w 222460"/>
                <a:gd name="connsiteY9" fmla="*/ 256987 h 402887"/>
                <a:gd name="connsiteX10" fmla="*/ 80653 w 222460"/>
                <a:gd name="connsiteY10" fmla="*/ 279745 h 402887"/>
                <a:gd name="connsiteX11" fmla="*/ 96096 w 222460"/>
                <a:gd name="connsiteY11" fmla="*/ 291937 h 402887"/>
                <a:gd name="connsiteX12" fmla="*/ 117229 w 222460"/>
                <a:gd name="connsiteY12" fmla="*/ 283809 h 402887"/>
                <a:gd name="connsiteX13" fmla="*/ 75776 w 222460"/>
                <a:gd name="connsiteY13" fmla="*/ 230977 h 402887"/>
                <a:gd name="connsiteX14" fmla="*/ 51392 w 222460"/>
                <a:gd name="connsiteY14" fmla="*/ 213096 h 402887"/>
                <a:gd name="connsiteX15" fmla="*/ 35949 w 222460"/>
                <a:gd name="connsiteY15" fmla="*/ 138318 h 402887"/>
                <a:gd name="connsiteX16" fmla="*/ 83904 w 222460"/>
                <a:gd name="connsiteY16" fmla="*/ 22088 h 402887"/>
                <a:gd name="connsiteX17" fmla="*/ 122918 w 222460"/>
                <a:gd name="connsiteY17" fmla="*/ -3108 h 402887"/>
                <a:gd name="connsiteX18" fmla="*/ 155430 w 222460"/>
                <a:gd name="connsiteY18" fmla="*/ 18024 h 402887"/>
                <a:gd name="connsiteX19" fmla="*/ 201760 w 222460"/>
                <a:gd name="connsiteY19" fmla="*/ 68418 h 402887"/>
                <a:gd name="connsiteX20" fmla="*/ 164371 w 222460"/>
                <a:gd name="connsiteY20" fmla="*/ 235041 h 402887"/>
                <a:gd name="connsiteX21" fmla="*/ 141613 w 222460"/>
                <a:gd name="connsiteY21" fmla="*/ 252110 h 402887"/>
                <a:gd name="connsiteX22" fmla="*/ 133485 w 222460"/>
                <a:gd name="connsiteY22" fmla="*/ 263489 h 402887"/>
                <a:gd name="connsiteX23" fmla="*/ 125357 w 222460"/>
                <a:gd name="connsiteY23" fmla="*/ 292750 h 402887"/>
                <a:gd name="connsiteX24" fmla="*/ 145676 w 222460"/>
                <a:gd name="connsiteY24" fmla="*/ 341518 h 402887"/>
                <a:gd name="connsiteX25" fmla="*/ 153804 w 222460"/>
                <a:gd name="connsiteY25" fmla="*/ 388660 h 402887"/>
                <a:gd name="connsiteX26" fmla="*/ 141613 w 222460"/>
                <a:gd name="connsiteY26" fmla="*/ 384596 h 40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2460" h="402887">
                  <a:moveTo>
                    <a:pt x="141613" y="384596"/>
                  </a:moveTo>
                  <a:cubicBezTo>
                    <a:pt x="141613" y="353710"/>
                    <a:pt x="116416" y="338267"/>
                    <a:pt x="62771" y="334203"/>
                  </a:cubicBezTo>
                  <a:lnTo>
                    <a:pt x="15629" y="331764"/>
                  </a:lnTo>
                  <a:lnTo>
                    <a:pt x="62771" y="330139"/>
                  </a:lnTo>
                  <a:cubicBezTo>
                    <a:pt x="87968" y="329326"/>
                    <a:pt x="109101" y="326888"/>
                    <a:pt x="109101" y="324449"/>
                  </a:cubicBezTo>
                  <a:cubicBezTo>
                    <a:pt x="109101" y="315508"/>
                    <a:pt x="66022" y="279745"/>
                    <a:pt x="55456" y="279745"/>
                  </a:cubicBezTo>
                  <a:cubicBezTo>
                    <a:pt x="48954" y="279745"/>
                    <a:pt x="44077" y="276494"/>
                    <a:pt x="44077" y="271617"/>
                  </a:cubicBezTo>
                  <a:cubicBezTo>
                    <a:pt x="44077" y="267553"/>
                    <a:pt x="39200" y="263489"/>
                    <a:pt x="33510" y="263489"/>
                  </a:cubicBezTo>
                  <a:cubicBezTo>
                    <a:pt x="27008" y="263489"/>
                    <a:pt x="14003" y="253736"/>
                    <a:pt x="2624" y="241544"/>
                  </a:cubicBezTo>
                  <a:cubicBezTo>
                    <a:pt x="-18509" y="217973"/>
                    <a:pt x="-9568" y="222037"/>
                    <a:pt x="39200" y="256987"/>
                  </a:cubicBezTo>
                  <a:cubicBezTo>
                    <a:pt x="56269" y="269179"/>
                    <a:pt x="75776" y="279745"/>
                    <a:pt x="80653" y="279745"/>
                  </a:cubicBezTo>
                  <a:cubicBezTo>
                    <a:pt x="86342" y="279745"/>
                    <a:pt x="92845" y="285435"/>
                    <a:pt x="96096" y="291937"/>
                  </a:cubicBezTo>
                  <a:cubicBezTo>
                    <a:pt x="103411" y="311444"/>
                    <a:pt x="117229" y="305755"/>
                    <a:pt x="117229" y="283809"/>
                  </a:cubicBezTo>
                  <a:cubicBezTo>
                    <a:pt x="117229" y="262676"/>
                    <a:pt x="92032" y="230977"/>
                    <a:pt x="75776" y="230977"/>
                  </a:cubicBezTo>
                  <a:cubicBezTo>
                    <a:pt x="70086" y="230977"/>
                    <a:pt x="59520" y="222849"/>
                    <a:pt x="51392" y="213096"/>
                  </a:cubicBezTo>
                  <a:cubicBezTo>
                    <a:pt x="39200" y="200091"/>
                    <a:pt x="35949" y="183022"/>
                    <a:pt x="35949" y="138318"/>
                  </a:cubicBezTo>
                  <a:cubicBezTo>
                    <a:pt x="35949" y="59477"/>
                    <a:pt x="39200" y="52162"/>
                    <a:pt x="83904" y="22088"/>
                  </a:cubicBezTo>
                  <a:lnTo>
                    <a:pt x="122918" y="-3108"/>
                  </a:lnTo>
                  <a:lnTo>
                    <a:pt x="155430" y="18024"/>
                  </a:lnTo>
                  <a:cubicBezTo>
                    <a:pt x="174937" y="30216"/>
                    <a:pt x="194444" y="51349"/>
                    <a:pt x="201760" y="68418"/>
                  </a:cubicBezTo>
                  <a:cubicBezTo>
                    <a:pt x="229395" y="131816"/>
                    <a:pt x="209075" y="225288"/>
                    <a:pt x="164371" y="235041"/>
                  </a:cubicBezTo>
                  <a:cubicBezTo>
                    <a:pt x="152179" y="238293"/>
                    <a:pt x="141613" y="245608"/>
                    <a:pt x="141613" y="252110"/>
                  </a:cubicBezTo>
                  <a:cubicBezTo>
                    <a:pt x="141613" y="258612"/>
                    <a:pt x="138361" y="263489"/>
                    <a:pt x="133485" y="263489"/>
                  </a:cubicBezTo>
                  <a:cubicBezTo>
                    <a:pt x="129421" y="263489"/>
                    <a:pt x="125357" y="276494"/>
                    <a:pt x="125357" y="292750"/>
                  </a:cubicBezTo>
                  <a:cubicBezTo>
                    <a:pt x="125357" y="313883"/>
                    <a:pt x="131046" y="327700"/>
                    <a:pt x="145676" y="341518"/>
                  </a:cubicBezTo>
                  <a:cubicBezTo>
                    <a:pt x="169248" y="363463"/>
                    <a:pt x="170060" y="367527"/>
                    <a:pt x="153804" y="388660"/>
                  </a:cubicBezTo>
                  <a:cubicBezTo>
                    <a:pt x="141613" y="404103"/>
                    <a:pt x="141613" y="404103"/>
                    <a:pt x="141613" y="38459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7CAB4D0B-73E7-4C30-9218-E260D3D3A1B1}"/>
                </a:ext>
              </a:extLst>
            </p:cNvPr>
            <p:cNvSpPr/>
            <p:nvPr/>
          </p:nvSpPr>
          <p:spPr>
            <a:xfrm flipV="1">
              <a:off x="10269169" y="1756591"/>
              <a:ext cx="173700" cy="157682"/>
            </a:xfrm>
            <a:custGeom>
              <a:avLst/>
              <a:gdLst>
                <a:gd name="connsiteX0" fmla="*/ -6009 w 173700"/>
                <a:gd name="connsiteY0" fmla="*/ 133263 h 157682"/>
                <a:gd name="connsiteX1" fmla="*/ 3745 w 173700"/>
                <a:gd name="connsiteY1" fmla="*/ 90185 h 157682"/>
                <a:gd name="connsiteX2" fmla="*/ 24878 w 173700"/>
                <a:gd name="connsiteY2" fmla="*/ 60924 h 157682"/>
                <a:gd name="connsiteX3" fmla="*/ 32193 w 173700"/>
                <a:gd name="connsiteY3" fmla="*/ 53609 h 157682"/>
                <a:gd name="connsiteX4" fmla="*/ 82586 w 173700"/>
                <a:gd name="connsiteY4" fmla="*/ 25161 h 157682"/>
                <a:gd name="connsiteX5" fmla="*/ 134605 w 173700"/>
                <a:gd name="connsiteY5" fmla="*/ -3287 h 157682"/>
                <a:gd name="connsiteX6" fmla="*/ 93966 w 173700"/>
                <a:gd name="connsiteY6" fmla="*/ 29225 h 157682"/>
                <a:gd name="connsiteX7" fmla="*/ 41134 w 173700"/>
                <a:gd name="connsiteY7" fmla="*/ 74742 h 157682"/>
                <a:gd name="connsiteX8" fmla="*/ 106970 w 173700"/>
                <a:gd name="connsiteY8" fmla="*/ 76368 h 157682"/>
                <a:gd name="connsiteX9" fmla="*/ 158989 w 173700"/>
                <a:gd name="connsiteY9" fmla="*/ 79619 h 157682"/>
                <a:gd name="connsiteX10" fmla="*/ 89089 w 173700"/>
                <a:gd name="connsiteY10" fmla="*/ 84496 h 157682"/>
                <a:gd name="connsiteX11" fmla="*/ 33006 w 173700"/>
                <a:gd name="connsiteY11" fmla="*/ 90998 h 157682"/>
                <a:gd name="connsiteX12" fmla="*/ 21627 w 173700"/>
                <a:gd name="connsiteY12" fmla="*/ 104816 h 157682"/>
                <a:gd name="connsiteX13" fmla="*/ 6996 w 173700"/>
                <a:gd name="connsiteY13" fmla="*/ 131638 h 157682"/>
                <a:gd name="connsiteX14" fmla="*/ 4558 w 173700"/>
                <a:gd name="connsiteY14" fmla="*/ 154396 h 15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3700" h="157682">
                  <a:moveTo>
                    <a:pt x="-6009" y="133263"/>
                  </a:moveTo>
                  <a:cubicBezTo>
                    <a:pt x="-16575" y="114569"/>
                    <a:pt x="-14949" y="110505"/>
                    <a:pt x="3745" y="90185"/>
                  </a:cubicBezTo>
                  <a:cubicBezTo>
                    <a:pt x="15124" y="77993"/>
                    <a:pt x="24878" y="64176"/>
                    <a:pt x="24878" y="60924"/>
                  </a:cubicBezTo>
                  <a:cubicBezTo>
                    <a:pt x="24878" y="56860"/>
                    <a:pt x="28129" y="53609"/>
                    <a:pt x="32193" y="53609"/>
                  </a:cubicBezTo>
                  <a:cubicBezTo>
                    <a:pt x="36257" y="53609"/>
                    <a:pt x="59015" y="40605"/>
                    <a:pt x="82586" y="25161"/>
                  </a:cubicBezTo>
                  <a:cubicBezTo>
                    <a:pt x="106970" y="9718"/>
                    <a:pt x="129729" y="-3287"/>
                    <a:pt x="134605" y="-3287"/>
                  </a:cubicBezTo>
                  <a:cubicBezTo>
                    <a:pt x="144359" y="-3287"/>
                    <a:pt x="105345" y="28413"/>
                    <a:pt x="93966" y="29225"/>
                  </a:cubicBezTo>
                  <a:cubicBezTo>
                    <a:pt x="84212" y="30038"/>
                    <a:pt x="41134" y="66614"/>
                    <a:pt x="41134" y="74742"/>
                  </a:cubicBezTo>
                  <a:cubicBezTo>
                    <a:pt x="41134" y="77993"/>
                    <a:pt x="70394" y="77993"/>
                    <a:pt x="106970" y="76368"/>
                  </a:cubicBezTo>
                  <a:cubicBezTo>
                    <a:pt x="149236" y="73929"/>
                    <a:pt x="167930" y="74742"/>
                    <a:pt x="158989" y="79619"/>
                  </a:cubicBezTo>
                  <a:cubicBezTo>
                    <a:pt x="151674" y="83683"/>
                    <a:pt x="120788" y="86121"/>
                    <a:pt x="89089" y="84496"/>
                  </a:cubicBezTo>
                  <a:cubicBezTo>
                    <a:pt x="50887" y="82870"/>
                    <a:pt x="33006" y="85308"/>
                    <a:pt x="33006" y="90998"/>
                  </a:cubicBezTo>
                  <a:cubicBezTo>
                    <a:pt x="33006" y="96688"/>
                    <a:pt x="28129" y="102377"/>
                    <a:pt x="21627" y="104816"/>
                  </a:cubicBezTo>
                  <a:cubicBezTo>
                    <a:pt x="15124" y="107254"/>
                    <a:pt x="8622" y="119446"/>
                    <a:pt x="6996" y="131638"/>
                  </a:cubicBezTo>
                  <a:lnTo>
                    <a:pt x="4558" y="154396"/>
                  </a:ln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9EFB9BAC-4795-4963-AACB-85BC3F24C9C5}"/>
                </a:ext>
              </a:extLst>
            </p:cNvPr>
            <p:cNvSpPr/>
            <p:nvPr/>
          </p:nvSpPr>
          <p:spPr>
            <a:xfrm flipV="1">
              <a:off x="6047848" y="1787209"/>
              <a:ext cx="20316" cy="27312"/>
            </a:xfrm>
            <a:custGeom>
              <a:avLst/>
              <a:gdLst>
                <a:gd name="connsiteX0" fmla="*/ -7932 w 20316"/>
                <a:gd name="connsiteY0" fmla="*/ 15695 h 27312"/>
                <a:gd name="connsiteX1" fmla="*/ 11575 w 20316"/>
                <a:gd name="connsiteY1" fmla="*/ 1064 h 27312"/>
                <a:gd name="connsiteX2" fmla="*/ 4260 w 20316"/>
                <a:gd name="connsiteY2" fmla="*/ 18133 h 27312"/>
                <a:gd name="connsiteX3" fmla="*/ -7932 w 20316"/>
                <a:gd name="connsiteY3" fmla="*/ 15695 h 2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16" h="27312">
                  <a:moveTo>
                    <a:pt x="-7932" y="15695"/>
                  </a:moveTo>
                  <a:cubicBezTo>
                    <a:pt x="-7932" y="252"/>
                    <a:pt x="5073" y="-9502"/>
                    <a:pt x="11575" y="1064"/>
                  </a:cubicBezTo>
                  <a:cubicBezTo>
                    <a:pt x="14013" y="5128"/>
                    <a:pt x="10762" y="12444"/>
                    <a:pt x="4260" y="18133"/>
                  </a:cubicBezTo>
                  <a:cubicBezTo>
                    <a:pt x="-5494" y="26261"/>
                    <a:pt x="-7932" y="26261"/>
                    <a:pt x="-7932" y="1569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E5F4307-C081-4DA6-9693-755727DF1B28}"/>
                </a:ext>
              </a:extLst>
            </p:cNvPr>
            <p:cNvSpPr/>
            <p:nvPr/>
          </p:nvSpPr>
          <p:spPr>
            <a:xfrm flipV="1">
              <a:off x="6080360" y="1794695"/>
              <a:ext cx="16052" cy="30846"/>
            </a:xfrm>
            <a:custGeom>
              <a:avLst/>
              <a:gdLst>
                <a:gd name="connsiteX0" fmla="*/ -7965 w 16052"/>
                <a:gd name="connsiteY0" fmla="*/ 15349 h 30846"/>
                <a:gd name="connsiteX1" fmla="*/ 163 w 16052"/>
                <a:gd name="connsiteY1" fmla="*/ -3345 h 30846"/>
                <a:gd name="connsiteX2" fmla="*/ 163 w 16052"/>
                <a:gd name="connsiteY2" fmla="*/ 21038 h 30846"/>
                <a:gd name="connsiteX3" fmla="*/ -7965 w 16052"/>
                <a:gd name="connsiteY3" fmla="*/ 15349 h 3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2" h="30846">
                  <a:moveTo>
                    <a:pt x="-7965" y="15349"/>
                  </a:moveTo>
                  <a:cubicBezTo>
                    <a:pt x="-7965" y="4783"/>
                    <a:pt x="-3901" y="-3345"/>
                    <a:pt x="163" y="-3345"/>
                  </a:cubicBezTo>
                  <a:cubicBezTo>
                    <a:pt x="10730" y="-3345"/>
                    <a:pt x="10730" y="5595"/>
                    <a:pt x="163" y="21038"/>
                  </a:cubicBezTo>
                  <a:cubicBezTo>
                    <a:pt x="-6339" y="30792"/>
                    <a:pt x="-7965" y="29979"/>
                    <a:pt x="-7965" y="1534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B9CC4313-DD50-450E-A692-DCEA58BAAC7D}"/>
                </a:ext>
              </a:extLst>
            </p:cNvPr>
            <p:cNvSpPr/>
            <p:nvPr/>
          </p:nvSpPr>
          <p:spPr>
            <a:xfrm flipV="1">
              <a:off x="10470060" y="1776792"/>
              <a:ext cx="31583" cy="56202"/>
            </a:xfrm>
            <a:custGeom>
              <a:avLst/>
              <a:gdLst>
                <a:gd name="connsiteX0" fmla="*/ -9527 w 31583"/>
                <a:gd name="connsiteY0" fmla="*/ 42188 h 56202"/>
                <a:gd name="connsiteX1" fmla="*/ -7089 w 31583"/>
                <a:gd name="connsiteY1" fmla="*/ 22680 h 56202"/>
                <a:gd name="connsiteX2" fmla="*/ 2665 w 31583"/>
                <a:gd name="connsiteY2" fmla="*/ 8050 h 56202"/>
                <a:gd name="connsiteX3" fmla="*/ 10793 w 31583"/>
                <a:gd name="connsiteY3" fmla="*/ -3329 h 56202"/>
                <a:gd name="connsiteX4" fmla="*/ 18921 w 31583"/>
                <a:gd name="connsiteY4" fmla="*/ 8863 h 56202"/>
                <a:gd name="connsiteX5" fmla="*/ 11605 w 31583"/>
                <a:gd name="connsiteY5" fmla="*/ 21055 h 56202"/>
                <a:gd name="connsiteX6" fmla="*/ 226 w 31583"/>
                <a:gd name="connsiteY6" fmla="*/ 39749 h 56202"/>
                <a:gd name="connsiteX7" fmla="*/ -9527 w 31583"/>
                <a:gd name="connsiteY7" fmla="*/ 42188 h 5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83" h="56202">
                  <a:moveTo>
                    <a:pt x="-9527" y="42188"/>
                  </a:moveTo>
                  <a:cubicBezTo>
                    <a:pt x="-14404" y="31621"/>
                    <a:pt x="-13591" y="25119"/>
                    <a:pt x="-7089" y="22680"/>
                  </a:cubicBezTo>
                  <a:cubicBezTo>
                    <a:pt x="-1399" y="21055"/>
                    <a:pt x="2665" y="14552"/>
                    <a:pt x="2665" y="8050"/>
                  </a:cubicBezTo>
                  <a:cubicBezTo>
                    <a:pt x="2665" y="1548"/>
                    <a:pt x="6729" y="-3329"/>
                    <a:pt x="10793" y="-3329"/>
                  </a:cubicBezTo>
                  <a:cubicBezTo>
                    <a:pt x="15669" y="-3329"/>
                    <a:pt x="18921" y="2360"/>
                    <a:pt x="18921" y="8863"/>
                  </a:cubicBezTo>
                  <a:cubicBezTo>
                    <a:pt x="18921" y="15365"/>
                    <a:pt x="15669" y="21055"/>
                    <a:pt x="11605" y="21055"/>
                  </a:cubicBezTo>
                  <a:cubicBezTo>
                    <a:pt x="7541" y="21055"/>
                    <a:pt x="2665" y="29183"/>
                    <a:pt x="226" y="39749"/>
                  </a:cubicBezTo>
                  <a:cubicBezTo>
                    <a:pt x="-2212" y="56818"/>
                    <a:pt x="-3025" y="56818"/>
                    <a:pt x="-9527" y="4218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21B29B38-C856-4DEE-8562-5AF7013CD16E}"/>
                </a:ext>
              </a:extLst>
            </p:cNvPr>
            <p:cNvSpPr/>
            <p:nvPr/>
          </p:nvSpPr>
          <p:spPr>
            <a:xfrm flipV="1">
              <a:off x="5986199" y="1809994"/>
              <a:ext cx="92555" cy="43745"/>
            </a:xfrm>
            <a:custGeom>
              <a:avLst/>
              <a:gdLst>
                <a:gd name="connsiteX0" fmla="*/ 912 w 92555"/>
                <a:gd name="connsiteY0" fmla="*/ 33010 h 43745"/>
                <a:gd name="connsiteX1" fmla="*/ 11479 w 92555"/>
                <a:gd name="connsiteY1" fmla="*/ 25695 h 43745"/>
                <a:gd name="connsiteX2" fmla="*/ 37488 w 92555"/>
                <a:gd name="connsiteY2" fmla="*/ 12690 h 43745"/>
                <a:gd name="connsiteX3" fmla="*/ 55370 w 92555"/>
                <a:gd name="connsiteY3" fmla="*/ 9439 h 43745"/>
                <a:gd name="connsiteX4" fmla="*/ 67562 w 92555"/>
                <a:gd name="connsiteY4" fmla="*/ 6188 h 43745"/>
                <a:gd name="connsiteX5" fmla="*/ 74877 w 92555"/>
                <a:gd name="connsiteY5" fmla="*/ -1940 h 43745"/>
                <a:gd name="connsiteX6" fmla="*/ 59434 w 92555"/>
                <a:gd name="connsiteY6" fmla="*/ 23257 h 43745"/>
                <a:gd name="connsiteX7" fmla="*/ 37488 w 92555"/>
                <a:gd name="connsiteY7" fmla="*/ 33823 h 43745"/>
                <a:gd name="connsiteX8" fmla="*/ 912 w 92555"/>
                <a:gd name="connsiteY8" fmla="*/ 33010 h 43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555" h="43745">
                  <a:moveTo>
                    <a:pt x="912" y="33010"/>
                  </a:moveTo>
                  <a:cubicBezTo>
                    <a:pt x="-12905" y="27321"/>
                    <a:pt x="-11280" y="25695"/>
                    <a:pt x="11479" y="25695"/>
                  </a:cubicBezTo>
                  <a:cubicBezTo>
                    <a:pt x="29360" y="24882"/>
                    <a:pt x="37488" y="20818"/>
                    <a:pt x="37488" y="12690"/>
                  </a:cubicBezTo>
                  <a:cubicBezTo>
                    <a:pt x="37488" y="2124"/>
                    <a:pt x="40739" y="1311"/>
                    <a:pt x="55370" y="9439"/>
                  </a:cubicBezTo>
                  <a:cubicBezTo>
                    <a:pt x="70000" y="17567"/>
                    <a:pt x="71626" y="16754"/>
                    <a:pt x="67562" y="6188"/>
                  </a:cubicBezTo>
                  <a:cubicBezTo>
                    <a:pt x="64310" y="-2753"/>
                    <a:pt x="65936" y="-5191"/>
                    <a:pt x="74877" y="-1940"/>
                  </a:cubicBezTo>
                  <a:cubicBezTo>
                    <a:pt x="93571" y="4562"/>
                    <a:pt x="83818" y="20818"/>
                    <a:pt x="59434" y="23257"/>
                  </a:cubicBezTo>
                  <a:cubicBezTo>
                    <a:pt x="47242" y="24882"/>
                    <a:pt x="37488" y="29759"/>
                    <a:pt x="37488" y="33823"/>
                  </a:cubicBezTo>
                  <a:cubicBezTo>
                    <a:pt x="37488" y="42764"/>
                    <a:pt x="22858" y="42764"/>
                    <a:pt x="912" y="3301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B4334B5E-FAF4-47C4-90FF-1EAB5B57ABD5}"/>
                </a:ext>
              </a:extLst>
            </p:cNvPr>
            <p:cNvSpPr/>
            <p:nvPr/>
          </p:nvSpPr>
          <p:spPr>
            <a:xfrm flipV="1">
              <a:off x="9018770" y="1724989"/>
              <a:ext cx="6508" cy="20127"/>
            </a:xfrm>
            <a:custGeom>
              <a:avLst/>
              <a:gdLst>
                <a:gd name="connsiteX0" fmla="*/ -10947 w 6508"/>
                <a:gd name="connsiteY0" fmla="*/ 5220 h 20127"/>
                <a:gd name="connsiteX1" fmla="*/ -6070 w 6508"/>
                <a:gd name="connsiteY1" fmla="*/ 343 h 20127"/>
                <a:gd name="connsiteX2" fmla="*/ -6883 w 6508"/>
                <a:gd name="connsiteY2" fmla="*/ 15786 h 20127"/>
                <a:gd name="connsiteX3" fmla="*/ -10947 w 6508"/>
                <a:gd name="connsiteY3" fmla="*/ 5220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0947" y="5220"/>
                  </a:moveTo>
                  <a:cubicBezTo>
                    <a:pt x="-10947" y="-3721"/>
                    <a:pt x="-8508" y="-6159"/>
                    <a:pt x="-6070" y="343"/>
                  </a:cubicBezTo>
                  <a:cubicBezTo>
                    <a:pt x="-3632" y="6033"/>
                    <a:pt x="-4444" y="13348"/>
                    <a:pt x="-6883" y="15786"/>
                  </a:cubicBezTo>
                  <a:cubicBezTo>
                    <a:pt x="-9321" y="19037"/>
                    <a:pt x="-11760" y="14161"/>
                    <a:pt x="-10947" y="522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E8B197D-F60A-478B-90F9-A81976DB22DA}"/>
                </a:ext>
              </a:extLst>
            </p:cNvPr>
            <p:cNvSpPr/>
            <p:nvPr/>
          </p:nvSpPr>
          <p:spPr>
            <a:xfrm flipV="1">
              <a:off x="7299859" y="1853194"/>
              <a:ext cx="29139" cy="53628"/>
            </a:xfrm>
            <a:custGeom>
              <a:avLst/>
              <a:gdLst>
                <a:gd name="connsiteX0" fmla="*/ 5057 w 29139"/>
                <a:gd name="connsiteY0" fmla="*/ 37392 h 53628"/>
                <a:gd name="connsiteX1" fmla="*/ 993 w 29139"/>
                <a:gd name="connsiteY1" fmla="*/ 17885 h 53628"/>
                <a:gd name="connsiteX2" fmla="*/ -1446 w 29139"/>
                <a:gd name="connsiteY2" fmla="*/ 5693 h 53628"/>
                <a:gd name="connsiteX3" fmla="*/ -633 w 29139"/>
                <a:gd name="connsiteY3" fmla="*/ -3248 h 53628"/>
                <a:gd name="connsiteX4" fmla="*/ 17248 w 29139"/>
                <a:gd name="connsiteY4" fmla="*/ 23574 h 53628"/>
                <a:gd name="connsiteX5" fmla="*/ 5057 w 29139"/>
                <a:gd name="connsiteY5" fmla="*/ 37392 h 5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39" h="53628">
                  <a:moveTo>
                    <a:pt x="5057" y="37392"/>
                  </a:moveTo>
                  <a:cubicBezTo>
                    <a:pt x="-4697" y="26825"/>
                    <a:pt x="-5510" y="21136"/>
                    <a:pt x="993" y="17885"/>
                  </a:cubicBezTo>
                  <a:cubicBezTo>
                    <a:pt x="8308" y="15446"/>
                    <a:pt x="7495" y="11382"/>
                    <a:pt x="-1446" y="5693"/>
                  </a:cubicBezTo>
                  <a:cubicBezTo>
                    <a:pt x="-12012" y="-1622"/>
                    <a:pt x="-12012" y="-3248"/>
                    <a:pt x="-633" y="-3248"/>
                  </a:cubicBezTo>
                  <a:cubicBezTo>
                    <a:pt x="8308" y="-3248"/>
                    <a:pt x="13997" y="5693"/>
                    <a:pt x="17248" y="23574"/>
                  </a:cubicBezTo>
                  <a:cubicBezTo>
                    <a:pt x="22125" y="56086"/>
                    <a:pt x="21312" y="56899"/>
                    <a:pt x="5057" y="3739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62A362E3-204C-4EBD-B93A-6709486A1FD5}"/>
                </a:ext>
              </a:extLst>
            </p:cNvPr>
            <p:cNvSpPr/>
            <p:nvPr/>
          </p:nvSpPr>
          <p:spPr>
            <a:xfrm flipV="1">
              <a:off x="7438224" y="1766179"/>
              <a:ext cx="198447" cy="300111"/>
            </a:xfrm>
            <a:custGeom>
              <a:avLst/>
              <a:gdLst>
                <a:gd name="connsiteX0" fmla="*/ 82478 w 198447"/>
                <a:gd name="connsiteY0" fmla="*/ 277523 h 300111"/>
                <a:gd name="connsiteX1" fmla="*/ 58094 w 198447"/>
                <a:gd name="connsiteY1" fmla="*/ 253139 h 300111"/>
                <a:gd name="connsiteX2" fmla="*/ 6075 w 198447"/>
                <a:gd name="connsiteY2" fmla="*/ 201933 h 300111"/>
                <a:gd name="connsiteX3" fmla="*/ -2053 w 198447"/>
                <a:gd name="connsiteY3" fmla="*/ 183239 h 300111"/>
                <a:gd name="connsiteX4" fmla="*/ -9368 w 198447"/>
                <a:gd name="connsiteY4" fmla="*/ 142599 h 300111"/>
                <a:gd name="connsiteX5" fmla="*/ -2053 w 198447"/>
                <a:gd name="connsiteY5" fmla="*/ 101959 h 300111"/>
                <a:gd name="connsiteX6" fmla="*/ 9326 w 198447"/>
                <a:gd name="connsiteY6" fmla="*/ 76762 h 300111"/>
                <a:gd name="connsiteX7" fmla="*/ 45089 w 198447"/>
                <a:gd name="connsiteY7" fmla="*/ 28807 h 300111"/>
                <a:gd name="connsiteX8" fmla="*/ 71099 w 198447"/>
                <a:gd name="connsiteY8" fmla="*/ 12551 h 300111"/>
                <a:gd name="connsiteX9" fmla="*/ 108488 w 198447"/>
                <a:gd name="connsiteY9" fmla="*/ 7674 h 300111"/>
                <a:gd name="connsiteX10" fmla="*/ 131246 w 198447"/>
                <a:gd name="connsiteY10" fmla="*/ 23930 h 300111"/>
                <a:gd name="connsiteX11" fmla="*/ 168635 w 198447"/>
                <a:gd name="connsiteY11" fmla="*/ 54817 h 300111"/>
                <a:gd name="connsiteX12" fmla="*/ 188955 w 198447"/>
                <a:gd name="connsiteY12" fmla="*/ 146663 h 300111"/>
                <a:gd name="connsiteX13" fmla="*/ 171073 w 198447"/>
                <a:gd name="connsiteY13" fmla="*/ 229568 h 300111"/>
                <a:gd name="connsiteX14" fmla="*/ 132059 w 198447"/>
                <a:gd name="connsiteY14" fmla="*/ 253139 h 300111"/>
                <a:gd name="connsiteX15" fmla="*/ 111739 w 198447"/>
                <a:gd name="connsiteY15" fmla="*/ 277523 h 300111"/>
                <a:gd name="connsiteX16" fmla="*/ 82478 w 198447"/>
                <a:gd name="connsiteY16" fmla="*/ 277523 h 30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8447" h="300111">
                  <a:moveTo>
                    <a:pt x="82478" y="277523"/>
                  </a:moveTo>
                  <a:cubicBezTo>
                    <a:pt x="80040" y="265331"/>
                    <a:pt x="70286" y="255578"/>
                    <a:pt x="58094" y="253139"/>
                  </a:cubicBezTo>
                  <a:cubicBezTo>
                    <a:pt x="28833" y="245824"/>
                    <a:pt x="6075" y="223066"/>
                    <a:pt x="6075" y="201933"/>
                  </a:cubicBezTo>
                  <a:cubicBezTo>
                    <a:pt x="6075" y="191367"/>
                    <a:pt x="2011" y="183239"/>
                    <a:pt x="-2053" y="183239"/>
                  </a:cubicBezTo>
                  <a:cubicBezTo>
                    <a:pt x="-6930" y="183239"/>
                    <a:pt x="-10181" y="165357"/>
                    <a:pt x="-9368" y="142599"/>
                  </a:cubicBezTo>
                  <a:cubicBezTo>
                    <a:pt x="-8555" y="120653"/>
                    <a:pt x="-5304" y="101959"/>
                    <a:pt x="-2053" y="101959"/>
                  </a:cubicBezTo>
                  <a:cubicBezTo>
                    <a:pt x="1198" y="101959"/>
                    <a:pt x="6075" y="90580"/>
                    <a:pt x="9326" y="76762"/>
                  </a:cubicBezTo>
                  <a:cubicBezTo>
                    <a:pt x="14203" y="51565"/>
                    <a:pt x="31272" y="28807"/>
                    <a:pt x="45089" y="28807"/>
                  </a:cubicBezTo>
                  <a:cubicBezTo>
                    <a:pt x="49153" y="28807"/>
                    <a:pt x="60533" y="21492"/>
                    <a:pt x="71099" y="12551"/>
                  </a:cubicBezTo>
                  <a:cubicBezTo>
                    <a:pt x="93044" y="-6956"/>
                    <a:pt x="102798" y="-7769"/>
                    <a:pt x="108488" y="7674"/>
                  </a:cubicBezTo>
                  <a:cubicBezTo>
                    <a:pt x="110926" y="14177"/>
                    <a:pt x="120680" y="21492"/>
                    <a:pt x="131246" y="23930"/>
                  </a:cubicBezTo>
                  <a:cubicBezTo>
                    <a:pt x="141000" y="26369"/>
                    <a:pt x="158068" y="40186"/>
                    <a:pt x="168635" y="54817"/>
                  </a:cubicBezTo>
                  <a:cubicBezTo>
                    <a:pt x="185703" y="78388"/>
                    <a:pt x="188955" y="90580"/>
                    <a:pt x="188955" y="146663"/>
                  </a:cubicBezTo>
                  <a:cubicBezTo>
                    <a:pt x="188955" y="202746"/>
                    <a:pt x="186516" y="214125"/>
                    <a:pt x="171073" y="229568"/>
                  </a:cubicBezTo>
                  <a:cubicBezTo>
                    <a:pt x="161320" y="239322"/>
                    <a:pt x="143438" y="249888"/>
                    <a:pt x="132059" y="253139"/>
                  </a:cubicBezTo>
                  <a:cubicBezTo>
                    <a:pt x="117428" y="256390"/>
                    <a:pt x="111739" y="263706"/>
                    <a:pt x="111739" y="277523"/>
                  </a:cubicBezTo>
                  <a:cubicBezTo>
                    <a:pt x="111739" y="303533"/>
                    <a:pt x="88980" y="303533"/>
                    <a:pt x="82478" y="27752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EB96A376-7CDC-4A3C-8D3D-12FCA86F5485}"/>
                </a:ext>
              </a:extLst>
            </p:cNvPr>
            <p:cNvSpPr/>
            <p:nvPr/>
          </p:nvSpPr>
          <p:spPr>
            <a:xfrm flipV="1">
              <a:off x="7031333" y="1866870"/>
              <a:ext cx="38521" cy="14754"/>
            </a:xfrm>
            <a:custGeom>
              <a:avLst/>
              <a:gdLst>
                <a:gd name="connsiteX0" fmla="*/ -8991 w 38521"/>
                <a:gd name="connsiteY0" fmla="*/ 4059 h 14754"/>
                <a:gd name="connsiteX1" fmla="*/ 19457 w 38521"/>
                <a:gd name="connsiteY1" fmla="*/ 4059 h 14754"/>
                <a:gd name="connsiteX2" fmla="*/ 13768 w 38521"/>
                <a:gd name="connsiteY2" fmla="*/ 11374 h 14754"/>
                <a:gd name="connsiteX3" fmla="*/ -8991 w 38521"/>
                <a:gd name="connsiteY3" fmla="*/ 4059 h 1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1" h="14754">
                  <a:moveTo>
                    <a:pt x="-8991" y="4059"/>
                  </a:moveTo>
                  <a:cubicBezTo>
                    <a:pt x="-8991" y="-5694"/>
                    <a:pt x="-2488" y="-5694"/>
                    <a:pt x="19457" y="4059"/>
                  </a:cubicBezTo>
                  <a:cubicBezTo>
                    <a:pt x="34088" y="10562"/>
                    <a:pt x="33275" y="11374"/>
                    <a:pt x="13768" y="11374"/>
                  </a:cubicBezTo>
                  <a:cubicBezTo>
                    <a:pt x="763" y="12187"/>
                    <a:pt x="-8991" y="8936"/>
                    <a:pt x="-8991" y="405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9F8D70ED-A96E-4B37-B15C-BB5B59DB11D6}"/>
                </a:ext>
              </a:extLst>
            </p:cNvPr>
            <p:cNvSpPr/>
            <p:nvPr/>
          </p:nvSpPr>
          <p:spPr>
            <a:xfrm flipV="1">
              <a:off x="7080200" y="1866182"/>
              <a:ext cx="60947" cy="37721"/>
            </a:xfrm>
            <a:custGeom>
              <a:avLst/>
              <a:gdLst>
                <a:gd name="connsiteX0" fmla="*/ 33925 w 60947"/>
                <a:gd name="connsiteY0" fmla="*/ 21476 h 37721"/>
                <a:gd name="connsiteX1" fmla="*/ 19295 w 60947"/>
                <a:gd name="connsiteY1" fmla="*/ 13348 h 37721"/>
                <a:gd name="connsiteX2" fmla="*/ -1838 w 60947"/>
                <a:gd name="connsiteY2" fmla="*/ 9284 h 37721"/>
                <a:gd name="connsiteX3" fmla="*/ -1025 w 60947"/>
                <a:gd name="connsiteY3" fmla="*/ 1156 h 37721"/>
                <a:gd name="connsiteX4" fmla="*/ 35551 w 60947"/>
                <a:gd name="connsiteY4" fmla="*/ -2095 h 37721"/>
                <a:gd name="connsiteX5" fmla="*/ 48556 w 60947"/>
                <a:gd name="connsiteY5" fmla="*/ 1156 h 37721"/>
                <a:gd name="connsiteX6" fmla="*/ 42053 w 60947"/>
                <a:gd name="connsiteY6" fmla="*/ 21476 h 37721"/>
                <a:gd name="connsiteX7" fmla="*/ 42866 w 60947"/>
                <a:gd name="connsiteY7" fmla="*/ 34481 h 37721"/>
                <a:gd name="connsiteX8" fmla="*/ 33925 w 60947"/>
                <a:gd name="connsiteY8" fmla="*/ 21476 h 3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47" h="37721">
                  <a:moveTo>
                    <a:pt x="33925" y="21476"/>
                  </a:moveTo>
                  <a:cubicBezTo>
                    <a:pt x="31487" y="14973"/>
                    <a:pt x="24984" y="10909"/>
                    <a:pt x="19295" y="13348"/>
                  </a:cubicBezTo>
                  <a:cubicBezTo>
                    <a:pt x="14418" y="14973"/>
                    <a:pt x="4664" y="13348"/>
                    <a:pt x="-1838" y="9284"/>
                  </a:cubicBezTo>
                  <a:cubicBezTo>
                    <a:pt x="-11592" y="3594"/>
                    <a:pt x="-11592" y="1969"/>
                    <a:pt x="-1025" y="1156"/>
                  </a:cubicBezTo>
                  <a:cubicBezTo>
                    <a:pt x="5477" y="1156"/>
                    <a:pt x="21733" y="-470"/>
                    <a:pt x="35551" y="-2095"/>
                  </a:cubicBezTo>
                  <a:cubicBezTo>
                    <a:pt x="50994" y="-4534"/>
                    <a:pt x="55871" y="-2908"/>
                    <a:pt x="48556" y="1156"/>
                  </a:cubicBezTo>
                  <a:cubicBezTo>
                    <a:pt x="42053" y="5220"/>
                    <a:pt x="39615" y="14161"/>
                    <a:pt x="42053" y="21476"/>
                  </a:cubicBezTo>
                  <a:cubicBezTo>
                    <a:pt x="45304" y="28791"/>
                    <a:pt x="45304" y="34481"/>
                    <a:pt x="42866" y="34481"/>
                  </a:cubicBezTo>
                  <a:cubicBezTo>
                    <a:pt x="41240" y="34481"/>
                    <a:pt x="37176" y="28791"/>
                    <a:pt x="33925" y="214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24632E3E-E94E-44BC-B594-2D5B70CCB51C}"/>
                </a:ext>
              </a:extLst>
            </p:cNvPr>
            <p:cNvSpPr/>
            <p:nvPr/>
          </p:nvSpPr>
          <p:spPr>
            <a:xfrm flipV="1">
              <a:off x="9294193" y="1870014"/>
              <a:ext cx="25047" cy="11307"/>
            </a:xfrm>
            <a:custGeom>
              <a:avLst/>
              <a:gdLst>
                <a:gd name="connsiteX0" fmla="*/ -8174 w 25047"/>
                <a:gd name="connsiteY0" fmla="*/ 2132 h 11307"/>
                <a:gd name="connsiteX1" fmla="*/ 10520 w 25047"/>
                <a:gd name="connsiteY1" fmla="*/ -2745 h 11307"/>
                <a:gd name="connsiteX2" fmla="*/ 2392 w 25047"/>
                <a:gd name="connsiteY2" fmla="*/ 6196 h 11307"/>
                <a:gd name="connsiteX3" fmla="*/ -8174 w 25047"/>
                <a:gd name="connsiteY3" fmla="*/ 2132 h 1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47" h="11307">
                  <a:moveTo>
                    <a:pt x="-8174" y="2132"/>
                  </a:moveTo>
                  <a:cubicBezTo>
                    <a:pt x="-4111" y="-1932"/>
                    <a:pt x="4830" y="-4370"/>
                    <a:pt x="10520" y="-2745"/>
                  </a:cubicBezTo>
                  <a:cubicBezTo>
                    <a:pt x="17022" y="-306"/>
                    <a:pt x="12958" y="2945"/>
                    <a:pt x="2392" y="6196"/>
                  </a:cubicBezTo>
                  <a:cubicBezTo>
                    <a:pt x="-11426" y="9447"/>
                    <a:pt x="-14677" y="8634"/>
                    <a:pt x="-8174" y="213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A8D069B0-50A3-423F-B70A-4DE3C521383F}"/>
                </a:ext>
              </a:extLst>
            </p:cNvPr>
            <p:cNvSpPr/>
            <p:nvPr/>
          </p:nvSpPr>
          <p:spPr>
            <a:xfrm flipV="1">
              <a:off x="7333663" y="1873896"/>
              <a:ext cx="36101" cy="48931"/>
            </a:xfrm>
            <a:custGeom>
              <a:avLst/>
              <a:gdLst>
                <a:gd name="connsiteX0" fmla="*/ -3591 w 36101"/>
                <a:gd name="connsiteY0" fmla="*/ 33916 h 48931"/>
                <a:gd name="connsiteX1" fmla="*/ -3591 w 36101"/>
                <a:gd name="connsiteY1" fmla="*/ 19285 h 48931"/>
                <a:gd name="connsiteX2" fmla="*/ -7655 w 36101"/>
                <a:gd name="connsiteY2" fmla="*/ 6281 h 48931"/>
                <a:gd name="connsiteX3" fmla="*/ 8601 w 36101"/>
                <a:gd name="connsiteY3" fmla="*/ 8719 h 48931"/>
                <a:gd name="connsiteX4" fmla="*/ 17542 w 36101"/>
                <a:gd name="connsiteY4" fmla="*/ 20911 h 48931"/>
                <a:gd name="connsiteX5" fmla="*/ 18355 w 36101"/>
                <a:gd name="connsiteY5" fmla="*/ 33103 h 48931"/>
                <a:gd name="connsiteX6" fmla="*/ -3591 w 36101"/>
                <a:gd name="connsiteY6" fmla="*/ 33916 h 4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01" h="48931">
                  <a:moveTo>
                    <a:pt x="-3591" y="33916"/>
                  </a:moveTo>
                  <a:cubicBezTo>
                    <a:pt x="3725" y="24975"/>
                    <a:pt x="3725" y="21724"/>
                    <a:pt x="-3591" y="19285"/>
                  </a:cubicBezTo>
                  <a:cubicBezTo>
                    <a:pt x="-9280" y="17660"/>
                    <a:pt x="-10906" y="11157"/>
                    <a:pt x="-7655" y="6281"/>
                  </a:cubicBezTo>
                  <a:cubicBezTo>
                    <a:pt x="473" y="-7537"/>
                    <a:pt x="13478" y="-5911"/>
                    <a:pt x="8601" y="8719"/>
                  </a:cubicBezTo>
                  <a:cubicBezTo>
                    <a:pt x="5350" y="16847"/>
                    <a:pt x="8601" y="20911"/>
                    <a:pt x="17542" y="20911"/>
                  </a:cubicBezTo>
                  <a:cubicBezTo>
                    <a:pt x="29734" y="20911"/>
                    <a:pt x="29734" y="22537"/>
                    <a:pt x="18355" y="33103"/>
                  </a:cubicBezTo>
                  <a:cubicBezTo>
                    <a:pt x="2099" y="49359"/>
                    <a:pt x="-16595" y="50172"/>
                    <a:pt x="-3591" y="3391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5AD8C985-6031-4EFD-B427-122FBF4DC009}"/>
                </a:ext>
              </a:extLst>
            </p:cNvPr>
            <p:cNvSpPr/>
            <p:nvPr/>
          </p:nvSpPr>
          <p:spPr>
            <a:xfrm flipV="1">
              <a:off x="10217163" y="1871036"/>
              <a:ext cx="178079" cy="285841"/>
            </a:xfrm>
            <a:custGeom>
              <a:avLst/>
              <a:gdLst>
                <a:gd name="connsiteX0" fmla="*/ 70434 w 178079"/>
                <a:gd name="connsiteY0" fmla="*/ 272078 h 285841"/>
                <a:gd name="connsiteX1" fmla="*/ 60681 w 178079"/>
                <a:gd name="connsiteY1" fmla="*/ 244442 h 285841"/>
                <a:gd name="connsiteX2" fmla="*/ 38735 w 178079"/>
                <a:gd name="connsiteY2" fmla="*/ 228999 h 285841"/>
                <a:gd name="connsiteX3" fmla="*/ -12471 w 178079"/>
                <a:gd name="connsiteY3" fmla="*/ 131463 h 285841"/>
                <a:gd name="connsiteX4" fmla="*/ 24105 w 178079"/>
                <a:gd name="connsiteY4" fmla="*/ 36366 h 285841"/>
                <a:gd name="connsiteX5" fmla="*/ 50927 w 178079"/>
                <a:gd name="connsiteY5" fmla="*/ 16046 h 285841"/>
                <a:gd name="connsiteX6" fmla="*/ 72060 w 178079"/>
                <a:gd name="connsiteY6" fmla="*/ 22549 h 285841"/>
                <a:gd name="connsiteX7" fmla="*/ 133833 w 178079"/>
                <a:gd name="connsiteY7" fmla="*/ 114395 h 285841"/>
                <a:gd name="connsiteX8" fmla="*/ 163906 w 178079"/>
                <a:gd name="connsiteY8" fmla="*/ 163975 h 285841"/>
                <a:gd name="connsiteX9" fmla="*/ 114326 w 178079"/>
                <a:gd name="connsiteY9" fmla="*/ 231438 h 285841"/>
                <a:gd name="connsiteX10" fmla="*/ 87503 w 178079"/>
                <a:gd name="connsiteY10" fmla="*/ 263950 h 285841"/>
                <a:gd name="connsiteX11" fmla="*/ 70434 w 178079"/>
                <a:gd name="connsiteY11" fmla="*/ 272078 h 28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079" h="285841">
                  <a:moveTo>
                    <a:pt x="70434" y="272078"/>
                  </a:moveTo>
                  <a:cubicBezTo>
                    <a:pt x="65558" y="263137"/>
                    <a:pt x="60681" y="250945"/>
                    <a:pt x="60681" y="244442"/>
                  </a:cubicBezTo>
                  <a:cubicBezTo>
                    <a:pt x="60681" y="238753"/>
                    <a:pt x="50927" y="231438"/>
                    <a:pt x="38735" y="228999"/>
                  </a:cubicBezTo>
                  <a:cubicBezTo>
                    <a:pt x="7036" y="222497"/>
                    <a:pt x="-12471" y="185921"/>
                    <a:pt x="-12471" y="131463"/>
                  </a:cubicBezTo>
                  <a:cubicBezTo>
                    <a:pt x="-12471" y="84321"/>
                    <a:pt x="6223" y="36366"/>
                    <a:pt x="24105" y="36366"/>
                  </a:cubicBezTo>
                  <a:cubicBezTo>
                    <a:pt x="29795" y="36366"/>
                    <a:pt x="41987" y="27425"/>
                    <a:pt x="50927" y="16046"/>
                  </a:cubicBezTo>
                  <a:cubicBezTo>
                    <a:pt x="72060" y="-10776"/>
                    <a:pt x="76937" y="-9963"/>
                    <a:pt x="72060" y="22549"/>
                  </a:cubicBezTo>
                  <a:cubicBezTo>
                    <a:pt x="66370" y="58312"/>
                    <a:pt x="91567" y="95700"/>
                    <a:pt x="133833" y="114395"/>
                  </a:cubicBezTo>
                  <a:cubicBezTo>
                    <a:pt x="167157" y="129025"/>
                    <a:pt x="167970" y="130651"/>
                    <a:pt x="163906" y="163975"/>
                  </a:cubicBezTo>
                  <a:cubicBezTo>
                    <a:pt x="159842" y="200551"/>
                    <a:pt x="146837" y="218433"/>
                    <a:pt x="114326" y="231438"/>
                  </a:cubicBezTo>
                  <a:cubicBezTo>
                    <a:pt x="101321" y="236314"/>
                    <a:pt x="91567" y="247694"/>
                    <a:pt x="87503" y="263950"/>
                  </a:cubicBezTo>
                  <a:cubicBezTo>
                    <a:pt x="81001" y="287521"/>
                    <a:pt x="80188" y="287521"/>
                    <a:pt x="70434" y="27207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D09166E-A218-423E-9007-DB579AC9B0B1}"/>
                </a:ext>
              </a:extLst>
            </p:cNvPr>
            <p:cNvSpPr/>
            <p:nvPr/>
          </p:nvSpPr>
          <p:spPr>
            <a:xfrm flipV="1">
              <a:off x="9416267" y="1895924"/>
              <a:ext cx="69716" cy="23557"/>
            </a:xfrm>
            <a:custGeom>
              <a:avLst/>
              <a:gdLst>
                <a:gd name="connsiteX0" fmla="*/ 15901 w 69716"/>
                <a:gd name="connsiteY0" fmla="*/ 19204 h 23557"/>
                <a:gd name="connsiteX1" fmla="*/ -10109 w 69716"/>
                <a:gd name="connsiteY1" fmla="*/ 4574 h 23557"/>
                <a:gd name="connsiteX2" fmla="*/ 1270 w 69716"/>
                <a:gd name="connsiteY2" fmla="*/ 1322 h 23557"/>
                <a:gd name="connsiteX3" fmla="*/ 17526 w 69716"/>
                <a:gd name="connsiteY3" fmla="*/ 3761 h 23557"/>
                <a:gd name="connsiteX4" fmla="*/ 26467 w 69716"/>
                <a:gd name="connsiteY4" fmla="*/ 7012 h 23557"/>
                <a:gd name="connsiteX5" fmla="*/ 46787 w 69716"/>
                <a:gd name="connsiteY5" fmla="*/ 11889 h 23557"/>
                <a:gd name="connsiteX6" fmla="*/ 58166 w 69716"/>
                <a:gd name="connsiteY6" fmla="*/ 11889 h 23557"/>
                <a:gd name="connsiteX7" fmla="*/ 15901 w 69716"/>
                <a:gd name="connsiteY7" fmla="*/ 19204 h 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716" h="23557">
                  <a:moveTo>
                    <a:pt x="15901" y="19204"/>
                  </a:moveTo>
                  <a:cubicBezTo>
                    <a:pt x="4521" y="17578"/>
                    <a:pt x="-7671" y="11076"/>
                    <a:pt x="-10109" y="4574"/>
                  </a:cubicBezTo>
                  <a:cubicBezTo>
                    <a:pt x="-13360" y="-5180"/>
                    <a:pt x="-11735" y="-5180"/>
                    <a:pt x="1270" y="1322"/>
                  </a:cubicBezTo>
                  <a:cubicBezTo>
                    <a:pt x="10211" y="6199"/>
                    <a:pt x="17526" y="7012"/>
                    <a:pt x="17526" y="3761"/>
                  </a:cubicBezTo>
                  <a:cubicBezTo>
                    <a:pt x="17526" y="510"/>
                    <a:pt x="21590" y="2135"/>
                    <a:pt x="26467" y="7012"/>
                  </a:cubicBezTo>
                  <a:cubicBezTo>
                    <a:pt x="31344" y="11889"/>
                    <a:pt x="41097" y="14327"/>
                    <a:pt x="46787" y="11889"/>
                  </a:cubicBezTo>
                  <a:cubicBezTo>
                    <a:pt x="53289" y="9450"/>
                    <a:pt x="58166" y="9450"/>
                    <a:pt x="58166" y="11889"/>
                  </a:cubicBezTo>
                  <a:cubicBezTo>
                    <a:pt x="58166" y="18391"/>
                    <a:pt x="38659" y="22455"/>
                    <a:pt x="15901" y="1920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AA49E713-D165-4AB6-AA37-70610F867CBC}"/>
                </a:ext>
              </a:extLst>
            </p:cNvPr>
            <p:cNvSpPr/>
            <p:nvPr/>
          </p:nvSpPr>
          <p:spPr>
            <a:xfrm flipV="1">
              <a:off x="10567320" y="1883190"/>
              <a:ext cx="6508" cy="20127"/>
            </a:xfrm>
            <a:custGeom>
              <a:avLst/>
              <a:gdLst>
                <a:gd name="connsiteX0" fmla="*/ -12593 w 6508"/>
                <a:gd name="connsiteY0" fmla="*/ 5345 h 20127"/>
                <a:gd name="connsiteX1" fmla="*/ -7717 w 6508"/>
                <a:gd name="connsiteY1" fmla="*/ 468 h 20127"/>
                <a:gd name="connsiteX2" fmla="*/ -8529 w 6508"/>
                <a:gd name="connsiteY2" fmla="*/ 15911 h 20127"/>
                <a:gd name="connsiteX3" fmla="*/ -12593 w 6508"/>
                <a:gd name="connsiteY3" fmla="*/ 5345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2593" y="5345"/>
                  </a:moveTo>
                  <a:cubicBezTo>
                    <a:pt x="-12593" y="-3596"/>
                    <a:pt x="-10155" y="-6035"/>
                    <a:pt x="-7717" y="468"/>
                  </a:cubicBezTo>
                  <a:cubicBezTo>
                    <a:pt x="-5278" y="6157"/>
                    <a:pt x="-6091" y="13473"/>
                    <a:pt x="-8529" y="15911"/>
                  </a:cubicBezTo>
                  <a:cubicBezTo>
                    <a:pt x="-10968" y="19162"/>
                    <a:pt x="-13406" y="14285"/>
                    <a:pt x="-12593" y="534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216678FD-B7F0-41AE-88F4-D50C8F894FBE}"/>
                </a:ext>
              </a:extLst>
            </p:cNvPr>
            <p:cNvSpPr/>
            <p:nvPr/>
          </p:nvSpPr>
          <p:spPr>
            <a:xfrm flipV="1">
              <a:off x="7295391" y="1923078"/>
              <a:ext cx="20421" cy="24383"/>
            </a:xfrm>
            <a:custGeom>
              <a:avLst/>
              <a:gdLst>
                <a:gd name="connsiteX0" fmla="*/ -8348 w 20421"/>
                <a:gd name="connsiteY0" fmla="*/ 9021 h 24383"/>
                <a:gd name="connsiteX1" fmla="*/ -1033 w 20421"/>
                <a:gd name="connsiteY1" fmla="*/ -3171 h 24383"/>
                <a:gd name="connsiteX2" fmla="*/ 11159 w 20421"/>
                <a:gd name="connsiteY2" fmla="*/ 9021 h 24383"/>
                <a:gd name="connsiteX3" fmla="*/ 3844 w 20421"/>
                <a:gd name="connsiteY3" fmla="*/ 21213 h 24383"/>
                <a:gd name="connsiteX4" fmla="*/ -8348 w 20421"/>
                <a:gd name="connsiteY4" fmla="*/ 9021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21" h="24383">
                  <a:moveTo>
                    <a:pt x="-8348" y="9021"/>
                  </a:moveTo>
                  <a:cubicBezTo>
                    <a:pt x="-10786" y="1706"/>
                    <a:pt x="-8348" y="-3171"/>
                    <a:pt x="-1033" y="-3171"/>
                  </a:cubicBezTo>
                  <a:cubicBezTo>
                    <a:pt x="5470" y="-3171"/>
                    <a:pt x="11159" y="2519"/>
                    <a:pt x="11159" y="9021"/>
                  </a:cubicBezTo>
                  <a:cubicBezTo>
                    <a:pt x="11159" y="15523"/>
                    <a:pt x="7908" y="21213"/>
                    <a:pt x="3844" y="21213"/>
                  </a:cubicBezTo>
                  <a:cubicBezTo>
                    <a:pt x="-220" y="21213"/>
                    <a:pt x="-5097" y="15523"/>
                    <a:pt x="-8348" y="902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C6EB5A2-A390-4728-9056-290CAF31FF41}"/>
                </a:ext>
              </a:extLst>
            </p:cNvPr>
            <p:cNvSpPr/>
            <p:nvPr/>
          </p:nvSpPr>
          <p:spPr>
            <a:xfrm flipV="1">
              <a:off x="7299557" y="1926632"/>
              <a:ext cx="40639" cy="98325"/>
            </a:xfrm>
            <a:custGeom>
              <a:avLst/>
              <a:gdLst>
                <a:gd name="connsiteX0" fmla="*/ 15106 w 40639"/>
                <a:gd name="connsiteY0" fmla="*/ 79258 h 98325"/>
                <a:gd name="connsiteX1" fmla="*/ 6165 w 40639"/>
                <a:gd name="connsiteY1" fmla="*/ 54061 h 98325"/>
                <a:gd name="connsiteX2" fmla="*/ 2102 w 40639"/>
                <a:gd name="connsiteY2" fmla="*/ 36993 h 98325"/>
                <a:gd name="connsiteX3" fmla="*/ -1150 w 40639"/>
                <a:gd name="connsiteY3" fmla="*/ 25613 h 98325"/>
                <a:gd name="connsiteX4" fmla="*/ -9278 w 40639"/>
                <a:gd name="connsiteY4" fmla="*/ 9358 h 98325"/>
                <a:gd name="connsiteX5" fmla="*/ 2914 w 40639"/>
                <a:gd name="connsiteY5" fmla="*/ -2022 h 98325"/>
                <a:gd name="connsiteX6" fmla="*/ 15106 w 40639"/>
                <a:gd name="connsiteY6" fmla="*/ 30490 h 98325"/>
                <a:gd name="connsiteX7" fmla="*/ 23234 w 40639"/>
                <a:gd name="connsiteY7" fmla="*/ 58125 h 98325"/>
                <a:gd name="connsiteX8" fmla="*/ 31362 w 40639"/>
                <a:gd name="connsiteY8" fmla="*/ 73569 h 98325"/>
                <a:gd name="connsiteX9" fmla="*/ 23234 w 40639"/>
                <a:gd name="connsiteY9" fmla="*/ 94701 h 98325"/>
                <a:gd name="connsiteX10" fmla="*/ 15106 w 40639"/>
                <a:gd name="connsiteY10" fmla="*/ 79258 h 9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39" h="98325">
                  <a:moveTo>
                    <a:pt x="15106" y="79258"/>
                  </a:moveTo>
                  <a:cubicBezTo>
                    <a:pt x="15106" y="67879"/>
                    <a:pt x="11042" y="56500"/>
                    <a:pt x="6165" y="54061"/>
                  </a:cubicBezTo>
                  <a:cubicBezTo>
                    <a:pt x="1289" y="50810"/>
                    <a:pt x="-337" y="43495"/>
                    <a:pt x="2102" y="36993"/>
                  </a:cubicBezTo>
                  <a:cubicBezTo>
                    <a:pt x="4540" y="30490"/>
                    <a:pt x="2914" y="25613"/>
                    <a:pt x="-1150" y="25613"/>
                  </a:cubicBezTo>
                  <a:cubicBezTo>
                    <a:pt x="-6026" y="25613"/>
                    <a:pt x="-9278" y="18298"/>
                    <a:pt x="-9278" y="9358"/>
                  </a:cubicBezTo>
                  <a:cubicBezTo>
                    <a:pt x="-9278" y="-1209"/>
                    <a:pt x="-5214" y="-5273"/>
                    <a:pt x="2914" y="-2022"/>
                  </a:cubicBezTo>
                  <a:cubicBezTo>
                    <a:pt x="10229" y="1230"/>
                    <a:pt x="15106" y="13422"/>
                    <a:pt x="15106" y="30490"/>
                  </a:cubicBezTo>
                  <a:cubicBezTo>
                    <a:pt x="15106" y="45933"/>
                    <a:pt x="19170" y="58125"/>
                    <a:pt x="23234" y="58125"/>
                  </a:cubicBezTo>
                  <a:cubicBezTo>
                    <a:pt x="28111" y="58125"/>
                    <a:pt x="31362" y="65441"/>
                    <a:pt x="31362" y="73569"/>
                  </a:cubicBezTo>
                  <a:cubicBezTo>
                    <a:pt x="31362" y="82509"/>
                    <a:pt x="28111" y="92263"/>
                    <a:pt x="23234" y="94701"/>
                  </a:cubicBezTo>
                  <a:cubicBezTo>
                    <a:pt x="18357" y="97140"/>
                    <a:pt x="15106" y="90637"/>
                    <a:pt x="15106" y="7925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47B3C7E4-07A7-4815-83DE-1AF13EB95B49}"/>
                </a:ext>
              </a:extLst>
            </p:cNvPr>
            <p:cNvSpPr/>
            <p:nvPr/>
          </p:nvSpPr>
          <p:spPr>
            <a:xfrm flipV="1">
              <a:off x="10548647" y="1914521"/>
              <a:ext cx="24393" cy="29832"/>
            </a:xfrm>
            <a:custGeom>
              <a:avLst/>
              <a:gdLst>
                <a:gd name="connsiteX0" fmla="*/ -7728 w 24393"/>
                <a:gd name="connsiteY0" fmla="*/ 20422 h 29832"/>
                <a:gd name="connsiteX1" fmla="*/ -6102 w 24393"/>
                <a:gd name="connsiteY1" fmla="*/ 4166 h 29832"/>
                <a:gd name="connsiteX2" fmla="*/ 5277 w 24393"/>
                <a:gd name="connsiteY2" fmla="*/ -2336 h 29832"/>
                <a:gd name="connsiteX3" fmla="*/ 10154 w 24393"/>
                <a:gd name="connsiteY3" fmla="*/ 13920 h 29832"/>
                <a:gd name="connsiteX4" fmla="*/ -7728 w 24393"/>
                <a:gd name="connsiteY4" fmla="*/ 20422 h 29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93" h="29832">
                  <a:moveTo>
                    <a:pt x="-7728" y="20422"/>
                  </a:moveTo>
                  <a:cubicBezTo>
                    <a:pt x="-15043" y="16358"/>
                    <a:pt x="-14230" y="11481"/>
                    <a:pt x="-6102" y="4166"/>
                  </a:cubicBezTo>
                  <a:cubicBezTo>
                    <a:pt x="400" y="-1524"/>
                    <a:pt x="5277" y="-4775"/>
                    <a:pt x="5277" y="-2336"/>
                  </a:cubicBezTo>
                  <a:cubicBezTo>
                    <a:pt x="5277" y="-711"/>
                    <a:pt x="7715" y="6604"/>
                    <a:pt x="10154" y="13920"/>
                  </a:cubicBezTo>
                  <a:cubicBezTo>
                    <a:pt x="15030" y="27737"/>
                    <a:pt x="7715" y="30988"/>
                    <a:pt x="-7728" y="2042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A87F6BC-FE62-4E00-AD1F-04FE028F6C88}"/>
                </a:ext>
              </a:extLst>
            </p:cNvPr>
            <p:cNvSpPr/>
            <p:nvPr/>
          </p:nvSpPr>
          <p:spPr>
            <a:xfrm flipV="1">
              <a:off x="6097108" y="1964089"/>
              <a:ext cx="11891" cy="29452"/>
            </a:xfrm>
            <a:custGeom>
              <a:avLst/>
              <a:gdLst>
                <a:gd name="connsiteX0" fmla="*/ -6034 w 11891"/>
                <a:gd name="connsiteY0" fmla="*/ 14522 h 29452"/>
                <a:gd name="connsiteX1" fmla="*/ -6847 w 11891"/>
                <a:gd name="connsiteY1" fmla="*/ -2547 h 29452"/>
                <a:gd name="connsiteX2" fmla="*/ 2094 w 11891"/>
                <a:gd name="connsiteY2" fmla="*/ 10458 h 29452"/>
                <a:gd name="connsiteX3" fmla="*/ -6034 w 11891"/>
                <a:gd name="connsiteY3" fmla="*/ 14522 h 2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1" h="29452">
                  <a:moveTo>
                    <a:pt x="-6034" y="14522"/>
                  </a:moveTo>
                  <a:cubicBezTo>
                    <a:pt x="-8473" y="7207"/>
                    <a:pt x="-8473" y="-109"/>
                    <a:pt x="-6847" y="-2547"/>
                  </a:cubicBezTo>
                  <a:cubicBezTo>
                    <a:pt x="-4409" y="-4985"/>
                    <a:pt x="-345" y="704"/>
                    <a:pt x="2094" y="10458"/>
                  </a:cubicBezTo>
                  <a:cubicBezTo>
                    <a:pt x="6970" y="29152"/>
                    <a:pt x="1281" y="32403"/>
                    <a:pt x="-6034" y="1452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B811525E-6C3B-493F-A442-163254925897}"/>
                </a:ext>
              </a:extLst>
            </p:cNvPr>
            <p:cNvSpPr/>
            <p:nvPr/>
          </p:nvSpPr>
          <p:spPr>
            <a:xfrm flipV="1">
              <a:off x="7276380" y="1975289"/>
              <a:ext cx="21078" cy="51679"/>
            </a:xfrm>
            <a:custGeom>
              <a:avLst/>
              <a:gdLst>
                <a:gd name="connsiteX0" fmla="*/ -1509 w 21078"/>
                <a:gd name="connsiteY0" fmla="*/ 41477 h 51679"/>
                <a:gd name="connsiteX1" fmla="*/ -8824 w 21078"/>
                <a:gd name="connsiteY1" fmla="*/ 9777 h 51679"/>
                <a:gd name="connsiteX2" fmla="*/ 4993 w 21078"/>
                <a:gd name="connsiteY2" fmla="*/ 14654 h 51679"/>
                <a:gd name="connsiteX3" fmla="*/ -1509 w 21078"/>
                <a:gd name="connsiteY3" fmla="*/ 41477 h 5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78" h="51679">
                  <a:moveTo>
                    <a:pt x="-1509" y="41477"/>
                  </a:moveTo>
                  <a:cubicBezTo>
                    <a:pt x="-7198" y="34161"/>
                    <a:pt x="-10450" y="20344"/>
                    <a:pt x="-8824" y="9777"/>
                  </a:cubicBezTo>
                  <a:cubicBezTo>
                    <a:pt x="-5573" y="-8104"/>
                    <a:pt x="-4760" y="-8104"/>
                    <a:pt x="4993" y="14654"/>
                  </a:cubicBezTo>
                  <a:cubicBezTo>
                    <a:pt x="16373" y="43102"/>
                    <a:pt x="13121" y="58545"/>
                    <a:pt x="-1509" y="4147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09FE2C8A-A8E3-4232-8DA6-7831A676FCF4}"/>
                </a:ext>
              </a:extLst>
            </p:cNvPr>
            <p:cNvSpPr/>
            <p:nvPr/>
          </p:nvSpPr>
          <p:spPr>
            <a:xfrm flipV="1">
              <a:off x="10355339" y="2090011"/>
              <a:ext cx="31136" cy="39748"/>
            </a:xfrm>
            <a:custGeom>
              <a:avLst/>
              <a:gdLst>
                <a:gd name="connsiteX0" fmla="*/ 1278 w 31136"/>
                <a:gd name="connsiteY0" fmla="*/ 27264 h 39748"/>
                <a:gd name="connsiteX1" fmla="*/ -12540 w 31136"/>
                <a:gd name="connsiteY1" fmla="*/ 1255 h 39748"/>
                <a:gd name="connsiteX2" fmla="*/ 4529 w 31136"/>
                <a:gd name="connsiteY2" fmla="*/ 7757 h 39748"/>
                <a:gd name="connsiteX3" fmla="*/ 18346 w 31136"/>
                <a:gd name="connsiteY3" fmla="*/ 34580 h 39748"/>
                <a:gd name="connsiteX4" fmla="*/ 1278 w 31136"/>
                <a:gd name="connsiteY4" fmla="*/ 27264 h 3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36" h="39748">
                  <a:moveTo>
                    <a:pt x="1278" y="27264"/>
                  </a:moveTo>
                  <a:cubicBezTo>
                    <a:pt x="-6038" y="19136"/>
                    <a:pt x="-12540" y="6944"/>
                    <a:pt x="-12540" y="1255"/>
                  </a:cubicBezTo>
                  <a:cubicBezTo>
                    <a:pt x="-12540" y="-6060"/>
                    <a:pt x="-6850" y="-3622"/>
                    <a:pt x="4529" y="7757"/>
                  </a:cubicBezTo>
                  <a:cubicBezTo>
                    <a:pt x="13470" y="18324"/>
                    <a:pt x="19972" y="29703"/>
                    <a:pt x="18346" y="34580"/>
                  </a:cubicBezTo>
                  <a:cubicBezTo>
                    <a:pt x="16721" y="39456"/>
                    <a:pt x="9406" y="36205"/>
                    <a:pt x="1278" y="2726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2D26AB4C-6847-4E2E-9689-5FE910BB4910}"/>
                </a:ext>
              </a:extLst>
            </p:cNvPr>
            <p:cNvSpPr/>
            <p:nvPr/>
          </p:nvSpPr>
          <p:spPr>
            <a:xfrm flipV="1">
              <a:off x="8083172" y="3134960"/>
              <a:ext cx="42109" cy="14630"/>
            </a:xfrm>
            <a:custGeom>
              <a:avLst/>
              <a:gdLst>
                <a:gd name="connsiteX0" fmla="*/ -1251 w 42109"/>
                <a:gd name="connsiteY0" fmla="*/ 5827 h 14630"/>
                <a:gd name="connsiteX1" fmla="*/ -5315 w 42109"/>
                <a:gd name="connsiteY1" fmla="*/ -1488 h 14630"/>
                <a:gd name="connsiteX2" fmla="*/ 23133 w 42109"/>
                <a:gd name="connsiteY2" fmla="*/ 5827 h 14630"/>
                <a:gd name="connsiteX3" fmla="*/ 27197 w 42109"/>
                <a:gd name="connsiteY3" fmla="*/ 13142 h 14630"/>
                <a:gd name="connsiteX4" fmla="*/ -1251 w 42109"/>
                <a:gd name="connsiteY4" fmla="*/ 5827 h 1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9" h="14630">
                  <a:moveTo>
                    <a:pt x="-1251" y="5827"/>
                  </a:moveTo>
                  <a:cubicBezTo>
                    <a:pt x="-11818" y="1763"/>
                    <a:pt x="-12630" y="-1488"/>
                    <a:pt x="-5315" y="-1488"/>
                  </a:cubicBezTo>
                  <a:cubicBezTo>
                    <a:pt x="1187" y="-1488"/>
                    <a:pt x="14192" y="1763"/>
                    <a:pt x="23133" y="5827"/>
                  </a:cubicBezTo>
                  <a:cubicBezTo>
                    <a:pt x="33699" y="9891"/>
                    <a:pt x="34512" y="13142"/>
                    <a:pt x="27197" y="13142"/>
                  </a:cubicBezTo>
                  <a:cubicBezTo>
                    <a:pt x="20694" y="13142"/>
                    <a:pt x="7690" y="9891"/>
                    <a:pt x="-1251" y="582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D7FCC987-1F46-47AF-9A92-6DA7BEAC705D}"/>
                </a:ext>
              </a:extLst>
            </p:cNvPr>
            <p:cNvSpPr/>
            <p:nvPr/>
          </p:nvSpPr>
          <p:spPr>
            <a:xfrm flipV="1">
              <a:off x="8058288" y="3159184"/>
              <a:ext cx="20127" cy="6508"/>
            </a:xfrm>
            <a:custGeom>
              <a:avLst/>
              <a:gdLst>
                <a:gd name="connsiteX0" fmla="*/ -6402 w 20127"/>
                <a:gd name="connsiteY0" fmla="*/ 12 h 6508"/>
                <a:gd name="connsiteX1" fmla="*/ 9041 w 20127"/>
                <a:gd name="connsiteY1" fmla="*/ 825 h 6508"/>
                <a:gd name="connsiteX2" fmla="*/ -1525 w 20127"/>
                <a:gd name="connsiteY2" fmla="*/ 4889 h 6508"/>
                <a:gd name="connsiteX3" fmla="*/ -6402 w 20127"/>
                <a:gd name="connsiteY3" fmla="*/ 12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402" y="12"/>
                  </a:moveTo>
                  <a:cubicBezTo>
                    <a:pt x="-712" y="-2426"/>
                    <a:pt x="6603" y="-1613"/>
                    <a:pt x="9041" y="825"/>
                  </a:cubicBezTo>
                  <a:cubicBezTo>
                    <a:pt x="12292" y="3264"/>
                    <a:pt x="7416" y="5702"/>
                    <a:pt x="-1525" y="4889"/>
                  </a:cubicBezTo>
                  <a:cubicBezTo>
                    <a:pt x="-10466" y="4889"/>
                    <a:pt x="-12904" y="2451"/>
                    <a:pt x="-6402" y="1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BA228CC0-EEB4-4554-95F9-5F59F66678C2}"/>
                </a:ext>
              </a:extLst>
            </p:cNvPr>
            <p:cNvSpPr/>
            <p:nvPr/>
          </p:nvSpPr>
          <p:spPr>
            <a:xfrm flipV="1">
              <a:off x="7977008" y="3167312"/>
              <a:ext cx="20127" cy="6508"/>
            </a:xfrm>
            <a:custGeom>
              <a:avLst/>
              <a:gdLst>
                <a:gd name="connsiteX0" fmla="*/ -6315 w 20127"/>
                <a:gd name="connsiteY0" fmla="*/ 24 h 6508"/>
                <a:gd name="connsiteX1" fmla="*/ 9128 w 20127"/>
                <a:gd name="connsiteY1" fmla="*/ 837 h 6508"/>
                <a:gd name="connsiteX2" fmla="*/ -1439 w 20127"/>
                <a:gd name="connsiteY2" fmla="*/ 4901 h 6508"/>
                <a:gd name="connsiteX3" fmla="*/ -6315 w 20127"/>
                <a:gd name="connsiteY3" fmla="*/ 24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315" y="24"/>
                  </a:moveTo>
                  <a:cubicBezTo>
                    <a:pt x="-626" y="-2415"/>
                    <a:pt x="6689" y="-1602"/>
                    <a:pt x="9128" y="837"/>
                  </a:cubicBezTo>
                  <a:cubicBezTo>
                    <a:pt x="12379" y="3275"/>
                    <a:pt x="7502" y="5713"/>
                    <a:pt x="-1439" y="4901"/>
                  </a:cubicBezTo>
                  <a:cubicBezTo>
                    <a:pt x="-10379" y="4901"/>
                    <a:pt x="-12818" y="2462"/>
                    <a:pt x="-6315" y="2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E141C1F0-7813-4E2F-9ABE-27EEFB3FAF76}"/>
                </a:ext>
              </a:extLst>
            </p:cNvPr>
            <p:cNvSpPr/>
            <p:nvPr/>
          </p:nvSpPr>
          <p:spPr>
            <a:xfrm flipV="1">
              <a:off x="8510626" y="3166659"/>
              <a:ext cx="112486" cy="104002"/>
            </a:xfrm>
            <a:custGeom>
              <a:avLst/>
              <a:gdLst>
                <a:gd name="connsiteX0" fmla="*/ -10607 w 112486"/>
                <a:gd name="connsiteY0" fmla="*/ 99370 h 104002"/>
                <a:gd name="connsiteX1" fmla="*/ 24343 w 112486"/>
                <a:gd name="connsiteY1" fmla="*/ 60355 h 104002"/>
                <a:gd name="connsiteX2" fmla="*/ 69047 w 112486"/>
                <a:gd name="connsiteY2" fmla="*/ 9149 h 104002"/>
                <a:gd name="connsiteX3" fmla="*/ 78800 w 112486"/>
                <a:gd name="connsiteY3" fmla="*/ 5898 h 104002"/>
                <a:gd name="connsiteX4" fmla="*/ 62545 w 112486"/>
                <a:gd name="connsiteY4" fmla="*/ 40035 h 104002"/>
                <a:gd name="connsiteX5" fmla="*/ 45476 w 112486"/>
                <a:gd name="connsiteY5" fmla="*/ 61168 h 104002"/>
                <a:gd name="connsiteX6" fmla="*/ 70672 w 112486"/>
                <a:gd name="connsiteY6" fmla="*/ 52227 h 104002"/>
                <a:gd name="connsiteX7" fmla="*/ 100746 w 112486"/>
                <a:gd name="connsiteY7" fmla="*/ 48976 h 104002"/>
                <a:gd name="connsiteX8" fmla="*/ 92618 w 112486"/>
                <a:gd name="connsiteY8" fmla="*/ 53853 h 104002"/>
                <a:gd name="connsiteX9" fmla="*/ 69047 w 112486"/>
                <a:gd name="connsiteY9" fmla="*/ 65232 h 104002"/>
                <a:gd name="connsiteX10" fmla="*/ 31658 w 112486"/>
                <a:gd name="connsiteY10" fmla="*/ 82301 h 104002"/>
                <a:gd name="connsiteX11" fmla="*/ 5649 w 112486"/>
                <a:gd name="connsiteY11" fmla="*/ 95306 h 104002"/>
                <a:gd name="connsiteX12" fmla="*/ -2479 w 112486"/>
                <a:gd name="connsiteY12" fmla="*/ 102621 h 104002"/>
                <a:gd name="connsiteX13" fmla="*/ -10607 w 112486"/>
                <a:gd name="connsiteY13" fmla="*/ 99370 h 10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2486" h="104002">
                  <a:moveTo>
                    <a:pt x="-10607" y="99370"/>
                  </a:moveTo>
                  <a:cubicBezTo>
                    <a:pt x="-10607" y="96931"/>
                    <a:pt x="4836" y="79862"/>
                    <a:pt x="24343" y="60355"/>
                  </a:cubicBezTo>
                  <a:cubicBezTo>
                    <a:pt x="43850" y="40848"/>
                    <a:pt x="64170" y="18090"/>
                    <a:pt x="69047" y="9149"/>
                  </a:cubicBezTo>
                  <a:cubicBezTo>
                    <a:pt x="76362" y="-3856"/>
                    <a:pt x="77988" y="-4669"/>
                    <a:pt x="78800" y="5898"/>
                  </a:cubicBezTo>
                  <a:cubicBezTo>
                    <a:pt x="78800" y="13213"/>
                    <a:pt x="71485" y="28656"/>
                    <a:pt x="62545" y="40035"/>
                  </a:cubicBezTo>
                  <a:lnTo>
                    <a:pt x="45476" y="61168"/>
                  </a:lnTo>
                  <a:lnTo>
                    <a:pt x="70672" y="52227"/>
                  </a:lnTo>
                  <a:cubicBezTo>
                    <a:pt x="84490" y="48163"/>
                    <a:pt x="98308" y="45725"/>
                    <a:pt x="100746" y="48976"/>
                  </a:cubicBezTo>
                  <a:cubicBezTo>
                    <a:pt x="103997" y="51415"/>
                    <a:pt x="99933" y="53853"/>
                    <a:pt x="92618" y="53853"/>
                  </a:cubicBezTo>
                  <a:cubicBezTo>
                    <a:pt x="86116" y="53853"/>
                    <a:pt x="74736" y="58730"/>
                    <a:pt x="69047" y="65232"/>
                  </a:cubicBezTo>
                  <a:cubicBezTo>
                    <a:pt x="62545" y="70922"/>
                    <a:pt x="45476" y="79050"/>
                    <a:pt x="31658" y="82301"/>
                  </a:cubicBezTo>
                  <a:cubicBezTo>
                    <a:pt x="17028" y="84739"/>
                    <a:pt x="5649" y="91242"/>
                    <a:pt x="5649" y="95306"/>
                  </a:cubicBezTo>
                  <a:cubicBezTo>
                    <a:pt x="5649" y="99370"/>
                    <a:pt x="2397" y="102621"/>
                    <a:pt x="-2479" y="102621"/>
                  </a:cubicBezTo>
                  <a:cubicBezTo>
                    <a:pt x="-6543" y="102621"/>
                    <a:pt x="-10607" y="100995"/>
                    <a:pt x="-10607" y="9937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36F95739-2903-4190-AFFA-9D13CBF80F5D}"/>
                </a:ext>
              </a:extLst>
            </p:cNvPr>
            <p:cNvSpPr/>
            <p:nvPr/>
          </p:nvSpPr>
          <p:spPr>
            <a:xfrm flipV="1">
              <a:off x="7943516" y="3182915"/>
              <a:ext cx="29174" cy="16255"/>
            </a:xfrm>
            <a:custGeom>
              <a:avLst/>
              <a:gdLst>
                <a:gd name="connsiteX0" fmla="*/ -3679 w 29174"/>
                <a:gd name="connsiteY0" fmla="*/ 6708 h 16255"/>
                <a:gd name="connsiteX1" fmla="*/ -7743 w 29174"/>
                <a:gd name="connsiteY1" fmla="*/ -1420 h 16255"/>
                <a:gd name="connsiteX2" fmla="*/ 12577 w 29174"/>
                <a:gd name="connsiteY2" fmla="*/ 6708 h 16255"/>
                <a:gd name="connsiteX3" fmla="*/ 16641 w 29174"/>
                <a:gd name="connsiteY3" fmla="*/ 14836 h 16255"/>
                <a:gd name="connsiteX4" fmla="*/ -3679 w 29174"/>
                <a:gd name="connsiteY4" fmla="*/ 6708 h 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74" h="16255">
                  <a:moveTo>
                    <a:pt x="-3679" y="6708"/>
                  </a:moveTo>
                  <a:cubicBezTo>
                    <a:pt x="-10181" y="2644"/>
                    <a:pt x="-11807" y="-1420"/>
                    <a:pt x="-7743" y="-1420"/>
                  </a:cubicBezTo>
                  <a:cubicBezTo>
                    <a:pt x="-2866" y="-1420"/>
                    <a:pt x="6075" y="2644"/>
                    <a:pt x="12577" y="6708"/>
                  </a:cubicBezTo>
                  <a:cubicBezTo>
                    <a:pt x="19080" y="10772"/>
                    <a:pt x="21518" y="14836"/>
                    <a:pt x="16641" y="14836"/>
                  </a:cubicBezTo>
                  <a:cubicBezTo>
                    <a:pt x="12577" y="14836"/>
                    <a:pt x="2824" y="10772"/>
                    <a:pt x="-3679" y="670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D7BF0667-36DB-40BE-A6DC-0C6E1B49D15D}"/>
                </a:ext>
              </a:extLst>
            </p:cNvPr>
            <p:cNvSpPr/>
            <p:nvPr/>
          </p:nvSpPr>
          <p:spPr>
            <a:xfrm flipV="1">
              <a:off x="7448689" y="3191696"/>
              <a:ext cx="20127" cy="6508"/>
            </a:xfrm>
            <a:custGeom>
              <a:avLst/>
              <a:gdLst>
                <a:gd name="connsiteX0" fmla="*/ -5752 w 20127"/>
                <a:gd name="connsiteY0" fmla="*/ 58 h 6508"/>
                <a:gd name="connsiteX1" fmla="*/ 9691 w 20127"/>
                <a:gd name="connsiteY1" fmla="*/ 871 h 6508"/>
                <a:gd name="connsiteX2" fmla="*/ -875 w 20127"/>
                <a:gd name="connsiteY2" fmla="*/ 4935 h 6508"/>
                <a:gd name="connsiteX3" fmla="*/ -5752 w 20127"/>
                <a:gd name="connsiteY3" fmla="*/ 58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5752" y="58"/>
                  </a:moveTo>
                  <a:cubicBezTo>
                    <a:pt x="-62" y="-2381"/>
                    <a:pt x="7253" y="-1568"/>
                    <a:pt x="9691" y="871"/>
                  </a:cubicBezTo>
                  <a:cubicBezTo>
                    <a:pt x="12942" y="3309"/>
                    <a:pt x="8066" y="5747"/>
                    <a:pt x="-875" y="4935"/>
                  </a:cubicBezTo>
                  <a:cubicBezTo>
                    <a:pt x="-9816" y="4935"/>
                    <a:pt x="-12254" y="2496"/>
                    <a:pt x="-5752" y="5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C91DA0D-1E03-4046-8FBD-704BED348CE6}"/>
                </a:ext>
              </a:extLst>
            </p:cNvPr>
            <p:cNvSpPr/>
            <p:nvPr/>
          </p:nvSpPr>
          <p:spPr>
            <a:xfrm flipV="1">
              <a:off x="7349949" y="3208924"/>
              <a:ext cx="95203" cy="127116"/>
            </a:xfrm>
            <a:custGeom>
              <a:avLst/>
              <a:gdLst>
                <a:gd name="connsiteX0" fmla="*/ 52414 w 95203"/>
                <a:gd name="connsiteY0" fmla="*/ 121746 h 127116"/>
                <a:gd name="connsiteX1" fmla="*/ 37783 w 95203"/>
                <a:gd name="connsiteY1" fmla="*/ 107929 h 127116"/>
                <a:gd name="connsiteX2" fmla="*/ 21527 w 95203"/>
                <a:gd name="connsiteY2" fmla="*/ 79481 h 127116"/>
                <a:gd name="connsiteX3" fmla="*/ -7733 w 95203"/>
                <a:gd name="connsiteY3" fmla="*/ -173 h 127116"/>
                <a:gd name="connsiteX4" fmla="*/ -2857 w 95203"/>
                <a:gd name="connsiteY4" fmla="*/ 7955 h 127116"/>
                <a:gd name="connsiteX5" fmla="*/ 9335 w 95203"/>
                <a:gd name="connsiteY5" fmla="*/ 21772 h 127116"/>
                <a:gd name="connsiteX6" fmla="*/ 21527 w 95203"/>
                <a:gd name="connsiteY6" fmla="*/ 38028 h 127116"/>
                <a:gd name="connsiteX7" fmla="*/ 79236 w 95203"/>
                <a:gd name="connsiteY7" fmla="*/ 121746 h 127116"/>
                <a:gd name="connsiteX8" fmla="*/ 78423 w 95203"/>
                <a:gd name="connsiteY8" fmla="*/ 125810 h 127116"/>
                <a:gd name="connsiteX9" fmla="*/ 52414 w 95203"/>
                <a:gd name="connsiteY9" fmla="*/ 121746 h 127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03" h="127116">
                  <a:moveTo>
                    <a:pt x="52414" y="121746"/>
                  </a:moveTo>
                  <a:cubicBezTo>
                    <a:pt x="44286" y="120121"/>
                    <a:pt x="37783" y="113618"/>
                    <a:pt x="37783" y="107929"/>
                  </a:cubicBezTo>
                  <a:cubicBezTo>
                    <a:pt x="37783" y="102239"/>
                    <a:pt x="30468" y="89234"/>
                    <a:pt x="21527" y="79481"/>
                  </a:cubicBezTo>
                  <a:cubicBezTo>
                    <a:pt x="3646" y="58348"/>
                    <a:pt x="-15049" y="7142"/>
                    <a:pt x="-7733" y="-173"/>
                  </a:cubicBezTo>
                  <a:cubicBezTo>
                    <a:pt x="-5295" y="-3425"/>
                    <a:pt x="-2857" y="639"/>
                    <a:pt x="-2857" y="7955"/>
                  </a:cubicBezTo>
                  <a:cubicBezTo>
                    <a:pt x="-2857" y="16083"/>
                    <a:pt x="2833" y="21772"/>
                    <a:pt x="9335" y="21772"/>
                  </a:cubicBezTo>
                  <a:cubicBezTo>
                    <a:pt x="15838" y="21772"/>
                    <a:pt x="21527" y="29087"/>
                    <a:pt x="21527" y="38028"/>
                  </a:cubicBezTo>
                  <a:cubicBezTo>
                    <a:pt x="21527" y="64850"/>
                    <a:pt x="54039" y="111993"/>
                    <a:pt x="79236" y="121746"/>
                  </a:cubicBezTo>
                  <a:cubicBezTo>
                    <a:pt x="88177" y="124998"/>
                    <a:pt x="88177" y="125810"/>
                    <a:pt x="78423" y="125810"/>
                  </a:cubicBezTo>
                  <a:cubicBezTo>
                    <a:pt x="71921" y="125810"/>
                    <a:pt x="59729" y="124185"/>
                    <a:pt x="52414" y="12174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055D9EE4-80E1-448A-A473-3E94782D3019}"/>
                </a:ext>
              </a:extLst>
            </p:cNvPr>
            <p:cNvSpPr/>
            <p:nvPr/>
          </p:nvSpPr>
          <p:spPr>
            <a:xfrm flipV="1">
              <a:off x="8628494" y="3228612"/>
              <a:ext cx="24457" cy="17731"/>
            </a:xfrm>
            <a:custGeom>
              <a:avLst/>
              <a:gdLst>
                <a:gd name="connsiteX0" fmla="*/ -9886 w 24457"/>
                <a:gd name="connsiteY0" fmla="*/ 14119 h 17731"/>
                <a:gd name="connsiteX1" fmla="*/ -1758 w 24457"/>
                <a:gd name="connsiteY1" fmla="*/ 1927 h 17731"/>
                <a:gd name="connsiteX2" fmla="*/ 5558 w 24457"/>
                <a:gd name="connsiteY2" fmla="*/ 10867 h 17731"/>
                <a:gd name="connsiteX3" fmla="*/ -9886 w 24457"/>
                <a:gd name="connsiteY3" fmla="*/ 14119 h 1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57" h="17731">
                  <a:moveTo>
                    <a:pt x="-9886" y="14119"/>
                  </a:moveTo>
                  <a:cubicBezTo>
                    <a:pt x="-12324" y="10055"/>
                    <a:pt x="-9073" y="4365"/>
                    <a:pt x="-1758" y="1927"/>
                  </a:cubicBezTo>
                  <a:cubicBezTo>
                    <a:pt x="16124" y="-4576"/>
                    <a:pt x="18562" y="-1324"/>
                    <a:pt x="5558" y="10867"/>
                  </a:cubicBezTo>
                  <a:cubicBezTo>
                    <a:pt x="-945" y="16557"/>
                    <a:pt x="-7447" y="18183"/>
                    <a:pt x="-9886" y="1411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CEA393B1-F709-477C-9969-EA5655FCA251}"/>
                </a:ext>
              </a:extLst>
            </p:cNvPr>
            <p:cNvSpPr/>
            <p:nvPr/>
          </p:nvSpPr>
          <p:spPr>
            <a:xfrm flipV="1">
              <a:off x="8098693" y="3241584"/>
              <a:ext cx="28042" cy="45000"/>
            </a:xfrm>
            <a:custGeom>
              <a:avLst/>
              <a:gdLst>
                <a:gd name="connsiteX0" fmla="*/ 12479 w 28042"/>
                <a:gd name="connsiteY0" fmla="*/ 35702 h 45000"/>
                <a:gd name="connsiteX1" fmla="*/ 4351 w 28042"/>
                <a:gd name="connsiteY1" fmla="*/ 21072 h 45000"/>
                <a:gd name="connsiteX2" fmla="*/ -7841 w 28042"/>
                <a:gd name="connsiteY2" fmla="*/ 7254 h 45000"/>
                <a:gd name="connsiteX3" fmla="*/ 4351 w 28042"/>
                <a:gd name="connsiteY3" fmla="*/ 9693 h 45000"/>
                <a:gd name="connsiteX4" fmla="*/ 17356 w 28042"/>
                <a:gd name="connsiteY4" fmla="*/ 38141 h 45000"/>
                <a:gd name="connsiteX5" fmla="*/ 12479 w 28042"/>
                <a:gd name="connsiteY5" fmla="*/ 35702 h 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42" h="45000">
                  <a:moveTo>
                    <a:pt x="12479" y="35702"/>
                  </a:moveTo>
                  <a:cubicBezTo>
                    <a:pt x="11667" y="27574"/>
                    <a:pt x="8415" y="21072"/>
                    <a:pt x="4351" y="21072"/>
                  </a:cubicBezTo>
                  <a:cubicBezTo>
                    <a:pt x="287" y="21072"/>
                    <a:pt x="-5402" y="14570"/>
                    <a:pt x="-7841" y="7254"/>
                  </a:cubicBezTo>
                  <a:cubicBezTo>
                    <a:pt x="-12717" y="-4938"/>
                    <a:pt x="-10279" y="-4125"/>
                    <a:pt x="4351" y="9693"/>
                  </a:cubicBezTo>
                  <a:cubicBezTo>
                    <a:pt x="14105" y="19446"/>
                    <a:pt x="19795" y="32451"/>
                    <a:pt x="17356" y="38141"/>
                  </a:cubicBezTo>
                  <a:cubicBezTo>
                    <a:pt x="14105" y="46269"/>
                    <a:pt x="12479" y="45456"/>
                    <a:pt x="12479" y="3570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0996B64-B299-4BFA-B996-B93D393A1E19}"/>
                </a:ext>
              </a:extLst>
            </p:cNvPr>
            <p:cNvSpPr/>
            <p:nvPr/>
          </p:nvSpPr>
          <p:spPr>
            <a:xfrm flipV="1">
              <a:off x="8480555" y="3243113"/>
              <a:ext cx="279451" cy="344805"/>
            </a:xfrm>
            <a:custGeom>
              <a:avLst/>
              <a:gdLst>
                <a:gd name="connsiteX0" fmla="*/ 20219 w 279451"/>
                <a:gd name="connsiteY0" fmla="*/ 339686 h 344805"/>
                <a:gd name="connsiteX1" fmla="*/ 47854 w 279451"/>
                <a:gd name="connsiteY1" fmla="*/ 300672 h 344805"/>
                <a:gd name="connsiteX2" fmla="*/ 27534 w 279451"/>
                <a:gd name="connsiteY2" fmla="*/ 273037 h 344805"/>
                <a:gd name="connsiteX3" fmla="*/ -9855 w 279451"/>
                <a:gd name="connsiteY3" fmla="*/ 281165 h 344805"/>
                <a:gd name="connsiteX4" fmla="*/ -2539 w 279451"/>
                <a:gd name="connsiteY4" fmla="*/ 273850 h 344805"/>
                <a:gd name="connsiteX5" fmla="*/ 51918 w 279451"/>
                <a:gd name="connsiteY5" fmla="*/ 210452 h 344805"/>
                <a:gd name="connsiteX6" fmla="*/ 64110 w 279451"/>
                <a:gd name="connsiteY6" fmla="*/ 197447 h 344805"/>
                <a:gd name="connsiteX7" fmla="*/ 76302 w 279451"/>
                <a:gd name="connsiteY7" fmla="*/ 179565 h 344805"/>
                <a:gd name="connsiteX8" fmla="*/ 87681 w 279451"/>
                <a:gd name="connsiteY8" fmla="*/ 170624 h 344805"/>
                <a:gd name="connsiteX9" fmla="*/ 128321 w 279451"/>
                <a:gd name="connsiteY9" fmla="*/ 111290 h 344805"/>
                <a:gd name="connsiteX10" fmla="*/ 128321 w 279451"/>
                <a:gd name="connsiteY10" fmla="*/ 123482 h 344805"/>
                <a:gd name="connsiteX11" fmla="*/ 124257 w 279451"/>
                <a:gd name="connsiteY11" fmla="*/ 147053 h 344805"/>
                <a:gd name="connsiteX12" fmla="*/ 142951 w 279451"/>
                <a:gd name="connsiteY12" fmla="*/ 131610 h 344805"/>
                <a:gd name="connsiteX13" fmla="*/ 190094 w 279451"/>
                <a:gd name="connsiteY13" fmla="*/ 67399 h 344805"/>
                <a:gd name="connsiteX14" fmla="*/ 251053 w 279451"/>
                <a:gd name="connsiteY14" fmla="*/ 1562 h 344805"/>
                <a:gd name="connsiteX15" fmla="*/ 255930 w 279451"/>
                <a:gd name="connsiteY15" fmla="*/ 5626 h 344805"/>
                <a:gd name="connsiteX16" fmla="*/ 206350 w 279451"/>
                <a:gd name="connsiteY16" fmla="*/ 70650 h 344805"/>
                <a:gd name="connsiteX17" fmla="*/ 153518 w 279451"/>
                <a:gd name="connsiteY17" fmla="*/ 139738 h 344805"/>
                <a:gd name="connsiteX18" fmla="*/ 100686 w 279451"/>
                <a:gd name="connsiteY18" fmla="*/ 202324 h 344805"/>
                <a:gd name="connsiteX19" fmla="*/ 88494 w 279451"/>
                <a:gd name="connsiteY19" fmla="*/ 212077 h 344805"/>
                <a:gd name="connsiteX20" fmla="*/ 94183 w 279451"/>
                <a:gd name="connsiteY20" fmla="*/ 236461 h 344805"/>
                <a:gd name="connsiteX21" fmla="*/ 99060 w 279451"/>
                <a:gd name="connsiteY21" fmla="*/ 249466 h 344805"/>
                <a:gd name="connsiteX22" fmla="*/ 80366 w 279451"/>
                <a:gd name="connsiteY22" fmla="*/ 273850 h 344805"/>
                <a:gd name="connsiteX23" fmla="*/ 63297 w 279451"/>
                <a:gd name="connsiteY23" fmla="*/ 298234 h 344805"/>
                <a:gd name="connsiteX24" fmla="*/ 51105 w 279451"/>
                <a:gd name="connsiteY24" fmla="*/ 324243 h 344805"/>
                <a:gd name="connsiteX25" fmla="*/ 40539 w 279451"/>
                <a:gd name="connsiteY25" fmla="*/ 325869 h 344805"/>
                <a:gd name="connsiteX26" fmla="*/ 25096 w 279451"/>
                <a:gd name="connsiteY26" fmla="*/ 336435 h 344805"/>
                <a:gd name="connsiteX27" fmla="*/ 20219 w 279451"/>
                <a:gd name="connsiteY27" fmla="*/ 339686 h 344805"/>
                <a:gd name="connsiteX28" fmla="*/ 76302 w 279451"/>
                <a:gd name="connsiteY28" fmla="*/ 237274 h 344805"/>
                <a:gd name="connsiteX29" fmla="*/ 68174 w 279451"/>
                <a:gd name="connsiteY29" fmla="*/ 225082 h 344805"/>
                <a:gd name="connsiteX30" fmla="*/ 60046 w 279451"/>
                <a:gd name="connsiteY30" fmla="*/ 237274 h 344805"/>
                <a:gd name="connsiteX31" fmla="*/ 68174 w 279451"/>
                <a:gd name="connsiteY31" fmla="*/ 249466 h 344805"/>
                <a:gd name="connsiteX32" fmla="*/ 76302 w 279451"/>
                <a:gd name="connsiteY32" fmla="*/ 237274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79451" h="344805">
                  <a:moveTo>
                    <a:pt x="20219" y="339686"/>
                  </a:moveTo>
                  <a:cubicBezTo>
                    <a:pt x="20219" y="333184"/>
                    <a:pt x="32411" y="316115"/>
                    <a:pt x="47854" y="300672"/>
                  </a:cubicBezTo>
                  <a:cubicBezTo>
                    <a:pt x="92558" y="256781"/>
                    <a:pt x="84430" y="245402"/>
                    <a:pt x="27534" y="273037"/>
                  </a:cubicBezTo>
                  <a:cubicBezTo>
                    <a:pt x="9652" y="281978"/>
                    <a:pt x="-6603" y="285229"/>
                    <a:pt x="-9855" y="281165"/>
                  </a:cubicBezTo>
                  <a:cubicBezTo>
                    <a:pt x="-12293" y="277101"/>
                    <a:pt x="-9042" y="273850"/>
                    <a:pt x="-2539" y="273850"/>
                  </a:cubicBezTo>
                  <a:cubicBezTo>
                    <a:pt x="9652" y="273850"/>
                    <a:pt x="51918" y="224269"/>
                    <a:pt x="51918" y="210452"/>
                  </a:cubicBezTo>
                  <a:cubicBezTo>
                    <a:pt x="51918" y="205575"/>
                    <a:pt x="57608" y="200698"/>
                    <a:pt x="64110" y="197447"/>
                  </a:cubicBezTo>
                  <a:cubicBezTo>
                    <a:pt x="70612" y="195008"/>
                    <a:pt x="76302" y="186880"/>
                    <a:pt x="76302" y="179565"/>
                  </a:cubicBezTo>
                  <a:cubicBezTo>
                    <a:pt x="76302" y="171437"/>
                    <a:pt x="80366" y="168186"/>
                    <a:pt x="87681" y="170624"/>
                  </a:cubicBezTo>
                  <a:cubicBezTo>
                    <a:pt x="98247" y="174688"/>
                    <a:pt x="107188" y="162496"/>
                    <a:pt x="128321" y="111290"/>
                  </a:cubicBezTo>
                  <a:cubicBezTo>
                    <a:pt x="130759" y="104788"/>
                    <a:pt x="131572" y="109665"/>
                    <a:pt x="128321" y="123482"/>
                  </a:cubicBezTo>
                  <a:lnTo>
                    <a:pt x="124257" y="147053"/>
                  </a:lnTo>
                  <a:lnTo>
                    <a:pt x="142951" y="131610"/>
                  </a:lnTo>
                  <a:cubicBezTo>
                    <a:pt x="181153" y="98285"/>
                    <a:pt x="190094" y="86906"/>
                    <a:pt x="190094" y="67399"/>
                  </a:cubicBezTo>
                  <a:cubicBezTo>
                    <a:pt x="190094" y="40577"/>
                    <a:pt x="220980" y="7252"/>
                    <a:pt x="251053" y="1562"/>
                  </a:cubicBezTo>
                  <a:cubicBezTo>
                    <a:pt x="273812" y="-2502"/>
                    <a:pt x="273812" y="-2502"/>
                    <a:pt x="255930" y="5626"/>
                  </a:cubicBezTo>
                  <a:cubicBezTo>
                    <a:pt x="227482" y="17818"/>
                    <a:pt x="206350" y="45454"/>
                    <a:pt x="206350" y="70650"/>
                  </a:cubicBezTo>
                  <a:cubicBezTo>
                    <a:pt x="206350" y="86906"/>
                    <a:pt x="193345" y="103975"/>
                    <a:pt x="153518" y="139738"/>
                  </a:cubicBezTo>
                  <a:cubicBezTo>
                    <a:pt x="124257" y="166560"/>
                    <a:pt x="100686" y="194196"/>
                    <a:pt x="100686" y="202324"/>
                  </a:cubicBezTo>
                  <a:cubicBezTo>
                    <a:pt x="100686" y="211264"/>
                    <a:pt x="96622" y="214516"/>
                    <a:pt x="88494" y="212077"/>
                  </a:cubicBezTo>
                  <a:cubicBezTo>
                    <a:pt x="69800" y="204762"/>
                    <a:pt x="73864" y="222644"/>
                    <a:pt x="94183" y="236461"/>
                  </a:cubicBezTo>
                  <a:cubicBezTo>
                    <a:pt x="108001" y="247027"/>
                    <a:pt x="109627" y="249466"/>
                    <a:pt x="99060" y="249466"/>
                  </a:cubicBezTo>
                  <a:cubicBezTo>
                    <a:pt x="90932" y="249466"/>
                    <a:pt x="83617" y="259219"/>
                    <a:pt x="80366" y="273850"/>
                  </a:cubicBezTo>
                  <a:cubicBezTo>
                    <a:pt x="77115" y="287667"/>
                    <a:pt x="69800" y="298234"/>
                    <a:pt x="63297" y="298234"/>
                  </a:cubicBezTo>
                  <a:cubicBezTo>
                    <a:pt x="52731" y="298234"/>
                    <a:pt x="48667" y="307987"/>
                    <a:pt x="51105" y="324243"/>
                  </a:cubicBezTo>
                  <a:cubicBezTo>
                    <a:pt x="51105" y="327494"/>
                    <a:pt x="46228" y="328307"/>
                    <a:pt x="40539" y="325869"/>
                  </a:cubicBezTo>
                  <a:cubicBezTo>
                    <a:pt x="34036" y="323430"/>
                    <a:pt x="27534" y="327494"/>
                    <a:pt x="25096" y="336435"/>
                  </a:cubicBezTo>
                  <a:cubicBezTo>
                    <a:pt x="22657" y="344563"/>
                    <a:pt x="21032" y="346189"/>
                    <a:pt x="20219" y="339686"/>
                  </a:cubicBezTo>
                  <a:close/>
                  <a:moveTo>
                    <a:pt x="76302" y="237274"/>
                  </a:moveTo>
                  <a:cubicBezTo>
                    <a:pt x="76302" y="230772"/>
                    <a:pt x="73051" y="225082"/>
                    <a:pt x="68174" y="225082"/>
                  </a:cubicBezTo>
                  <a:cubicBezTo>
                    <a:pt x="64110" y="225082"/>
                    <a:pt x="60046" y="230772"/>
                    <a:pt x="60046" y="237274"/>
                  </a:cubicBezTo>
                  <a:cubicBezTo>
                    <a:pt x="60046" y="243776"/>
                    <a:pt x="64110" y="249466"/>
                    <a:pt x="68174" y="249466"/>
                  </a:cubicBezTo>
                  <a:cubicBezTo>
                    <a:pt x="73051" y="249466"/>
                    <a:pt x="76302" y="243776"/>
                    <a:pt x="76302" y="23727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DCCBF7D9-3B2C-4E86-A747-B030EBFF44EE}"/>
                </a:ext>
              </a:extLst>
            </p:cNvPr>
            <p:cNvSpPr/>
            <p:nvPr/>
          </p:nvSpPr>
          <p:spPr>
            <a:xfrm flipV="1">
              <a:off x="7496204" y="3257149"/>
              <a:ext cx="77334" cy="109931"/>
            </a:xfrm>
            <a:custGeom>
              <a:avLst/>
              <a:gdLst>
                <a:gd name="connsiteX0" fmla="*/ 48252 w 77334"/>
                <a:gd name="connsiteY0" fmla="*/ 104073 h 109931"/>
                <a:gd name="connsiteX1" fmla="*/ 37685 w 77334"/>
                <a:gd name="connsiteY1" fmla="*/ 91881 h 109931"/>
                <a:gd name="connsiteX2" fmla="*/ 13302 w 77334"/>
                <a:gd name="connsiteY2" fmla="*/ 43113 h 109931"/>
                <a:gd name="connsiteX3" fmla="*/ 5174 w 77334"/>
                <a:gd name="connsiteY3" fmla="*/ 4099 h 109931"/>
                <a:gd name="connsiteX4" fmla="*/ 21429 w 77334"/>
                <a:gd name="connsiteY4" fmla="*/ 23606 h 109931"/>
                <a:gd name="connsiteX5" fmla="*/ 61257 w 77334"/>
                <a:gd name="connsiteY5" fmla="*/ 99197 h 109931"/>
                <a:gd name="connsiteX6" fmla="*/ 48252 w 77334"/>
                <a:gd name="connsiteY6" fmla="*/ 104073 h 10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334" h="109931">
                  <a:moveTo>
                    <a:pt x="48252" y="104073"/>
                  </a:moveTo>
                  <a:cubicBezTo>
                    <a:pt x="42562" y="102448"/>
                    <a:pt x="37685" y="96758"/>
                    <a:pt x="37685" y="91881"/>
                  </a:cubicBezTo>
                  <a:cubicBezTo>
                    <a:pt x="37685" y="87005"/>
                    <a:pt x="27119" y="65059"/>
                    <a:pt x="13302" y="43113"/>
                  </a:cubicBezTo>
                  <a:cubicBezTo>
                    <a:pt x="-15146" y="-3216"/>
                    <a:pt x="-15959" y="-7280"/>
                    <a:pt x="5174" y="4099"/>
                  </a:cubicBezTo>
                  <a:cubicBezTo>
                    <a:pt x="14114" y="8976"/>
                    <a:pt x="21429" y="17917"/>
                    <a:pt x="21429" y="23606"/>
                  </a:cubicBezTo>
                  <a:cubicBezTo>
                    <a:pt x="21429" y="39862"/>
                    <a:pt x="47439" y="87817"/>
                    <a:pt x="61257" y="99197"/>
                  </a:cubicBezTo>
                  <a:cubicBezTo>
                    <a:pt x="74261" y="108950"/>
                    <a:pt x="66946" y="112201"/>
                    <a:pt x="48252" y="1040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13674AF-C597-424F-BA13-ABD9B15C1CFA}"/>
                </a:ext>
              </a:extLst>
            </p:cNvPr>
            <p:cNvSpPr/>
            <p:nvPr/>
          </p:nvSpPr>
          <p:spPr>
            <a:xfrm flipV="1">
              <a:off x="8674599" y="3258293"/>
              <a:ext cx="40280" cy="4681"/>
            </a:xfrm>
            <a:custGeom>
              <a:avLst/>
              <a:gdLst>
                <a:gd name="connsiteX0" fmla="*/ -5655 w 40280"/>
                <a:gd name="connsiteY0" fmla="*/ -104 h 4681"/>
                <a:gd name="connsiteX1" fmla="*/ 26857 w 40280"/>
                <a:gd name="connsiteY1" fmla="*/ -104 h 4681"/>
                <a:gd name="connsiteX2" fmla="*/ 8163 w 40280"/>
                <a:gd name="connsiteY2" fmla="*/ 3147 h 4681"/>
                <a:gd name="connsiteX3" fmla="*/ -5655 w 40280"/>
                <a:gd name="connsiteY3" fmla="*/ -104 h 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80" h="4681">
                  <a:moveTo>
                    <a:pt x="-5655" y="-104"/>
                  </a:moveTo>
                  <a:cubicBezTo>
                    <a:pt x="4099" y="-1729"/>
                    <a:pt x="18729" y="-1729"/>
                    <a:pt x="26857" y="-104"/>
                  </a:cubicBezTo>
                  <a:cubicBezTo>
                    <a:pt x="34173" y="2335"/>
                    <a:pt x="26045" y="3960"/>
                    <a:pt x="8163" y="3147"/>
                  </a:cubicBezTo>
                  <a:cubicBezTo>
                    <a:pt x="-9719" y="3147"/>
                    <a:pt x="-16221" y="1522"/>
                    <a:pt x="-5655" y="-10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3CA03341-9B0F-4BB6-B7FB-EE8752BCD5D8}"/>
                </a:ext>
              </a:extLst>
            </p:cNvPr>
            <p:cNvSpPr/>
            <p:nvPr/>
          </p:nvSpPr>
          <p:spPr>
            <a:xfrm flipV="1">
              <a:off x="9071456" y="3280512"/>
              <a:ext cx="60292" cy="10329"/>
            </a:xfrm>
            <a:custGeom>
              <a:avLst/>
              <a:gdLst>
                <a:gd name="connsiteX0" fmla="*/ -11177 w 60292"/>
                <a:gd name="connsiteY0" fmla="*/ 5852 h 10329"/>
                <a:gd name="connsiteX1" fmla="*/ 20522 w 60292"/>
                <a:gd name="connsiteY1" fmla="*/ -650 h 10329"/>
                <a:gd name="connsiteX2" fmla="*/ 48970 w 60292"/>
                <a:gd name="connsiteY2" fmla="*/ 2601 h 10329"/>
                <a:gd name="connsiteX3" fmla="*/ -11177 w 60292"/>
                <a:gd name="connsiteY3" fmla="*/ 5852 h 1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92" h="10329">
                  <a:moveTo>
                    <a:pt x="-11177" y="5852"/>
                  </a:moveTo>
                  <a:cubicBezTo>
                    <a:pt x="-11177" y="4226"/>
                    <a:pt x="3453" y="975"/>
                    <a:pt x="20522" y="-650"/>
                  </a:cubicBezTo>
                  <a:cubicBezTo>
                    <a:pt x="38403" y="-2276"/>
                    <a:pt x="50595" y="-650"/>
                    <a:pt x="48970" y="2601"/>
                  </a:cubicBezTo>
                  <a:cubicBezTo>
                    <a:pt x="44906" y="9103"/>
                    <a:pt x="-11177" y="11542"/>
                    <a:pt x="-11177" y="585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1C4D11B-8C25-458E-AEF2-E927EBE88DA5}"/>
                </a:ext>
              </a:extLst>
            </p:cNvPr>
            <p:cNvSpPr/>
            <p:nvPr/>
          </p:nvSpPr>
          <p:spPr>
            <a:xfrm flipV="1">
              <a:off x="8057479" y="3289288"/>
              <a:ext cx="27266" cy="68378"/>
            </a:xfrm>
            <a:custGeom>
              <a:avLst/>
              <a:gdLst>
                <a:gd name="connsiteX0" fmla="*/ -2345 w 27266"/>
                <a:gd name="connsiteY0" fmla="*/ 54848 h 68378"/>
                <a:gd name="connsiteX1" fmla="*/ -9660 w 27266"/>
                <a:gd name="connsiteY1" fmla="*/ 20710 h 68378"/>
                <a:gd name="connsiteX2" fmla="*/ -6409 w 27266"/>
                <a:gd name="connsiteY2" fmla="*/ -1235 h 68378"/>
                <a:gd name="connsiteX3" fmla="*/ -4783 w 27266"/>
                <a:gd name="connsiteY3" fmla="*/ 21523 h 68378"/>
                <a:gd name="connsiteX4" fmla="*/ 3345 w 27266"/>
                <a:gd name="connsiteY4" fmla="*/ 43469 h 68378"/>
                <a:gd name="connsiteX5" fmla="*/ 15537 w 27266"/>
                <a:gd name="connsiteY5" fmla="*/ 55661 h 68378"/>
                <a:gd name="connsiteX6" fmla="*/ -2345 w 27266"/>
                <a:gd name="connsiteY6" fmla="*/ 54848 h 6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66" h="68378">
                  <a:moveTo>
                    <a:pt x="-2345" y="54848"/>
                  </a:moveTo>
                  <a:cubicBezTo>
                    <a:pt x="-8035" y="48345"/>
                    <a:pt x="-11286" y="32902"/>
                    <a:pt x="-9660" y="20710"/>
                  </a:cubicBezTo>
                  <a:lnTo>
                    <a:pt x="-6409" y="-1235"/>
                  </a:lnTo>
                  <a:lnTo>
                    <a:pt x="-4783" y="21523"/>
                  </a:lnTo>
                  <a:cubicBezTo>
                    <a:pt x="-4783" y="33715"/>
                    <a:pt x="-719" y="43469"/>
                    <a:pt x="3345" y="43469"/>
                  </a:cubicBezTo>
                  <a:cubicBezTo>
                    <a:pt x="7409" y="43469"/>
                    <a:pt x="12285" y="49158"/>
                    <a:pt x="15537" y="55661"/>
                  </a:cubicBezTo>
                  <a:cubicBezTo>
                    <a:pt x="21226" y="71104"/>
                    <a:pt x="11473" y="71104"/>
                    <a:pt x="-2345" y="5484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C14F6AC3-268C-4F38-A619-10FCBDB80DAC}"/>
                </a:ext>
              </a:extLst>
            </p:cNvPr>
            <p:cNvSpPr/>
            <p:nvPr/>
          </p:nvSpPr>
          <p:spPr>
            <a:xfrm flipV="1">
              <a:off x="7389618" y="3314390"/>
              <a:ext cx="6508" cy="20127"/>
            </a:xfrm>
            <a:custGeom>
              <a:avLst/>
              <a:gdLst>
                <a:gd name="connsiteX0" fmla="*/ -9196 w 6508"/>
                <a:gd name="connsiteY0" fmla="*/ 7317 h 20127"/>
                <a:gd name="connsiteX1" fmla="*/ -4319 w 6508"/>
                <a:gd name="connsiteY1" fmla="*/ 2440 h 20127"/>
                <a:gd name="connsiteX2" fmla="*/ -5132 w 6508"/>
                <a:gd name="connsiteY2" fmla="*/ 17883 h 20127"/>
                <a:gd name="connsiteX3" fmla="*/ -9196 w 6508"/>
                <a:gd name="connsiteY3" fmla="*/ 731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9196" y="7317"/>
                  </a:moveTo>
                  <a:cubicBezTo>
                    <a:pt x="-9196" y="-1624"/>
                    <a:pt x="-6758" y="-4063"/>
                    <a:pt x="-4319" y="2440"/>
                  </a:cubicBezTo>
                  <a:cubicBezTo>
                    <a:pt x="-1881" y="8129"/>
                    <a:pt x="-2694" y="15445"/>
                    <a:pt x="-5132" y="17883"/>
                  </a:cubicBezTo>
                  <a:cubicBezTo>
                    <a:pt x="-7570" y="21134"/>
                    <a:pt x="-10009" y="16257"/>
                    <a:pt x="-9196" y="731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EE646A9A-EB37-407D-9E3A-B500D3EC8ED1}"/>
                </a:ext>
              </a:extLst>
            </p:cNvPr>
            <p:cNvSpPr/>
            <p:nvPr/>
          </p:nvSpPr>
          <p:spPr>
            <a:xfrm flipV="1">
              <a:off x="7904980" y="3353602"/>
              <a:ext cx="27991" cy="11712"/>
            </a:xfrm>
            <a:custGeom>
              <a:avLst/>
              <a:gdLst>
                <a:gd name="connsiteX0" fmla="*/ -8992 w 27991"/>
                <a:gd name="connsiteY0" fmla="*/ 3212 h 11712"/>
                <a:gd name="connsiteX1" fmla="*/ 2387 w 27991"/>
                <a:gd name="connsiteY1" fmla="*/ -39 h 11712"/>
                <a:gd name="connsiteX2" fmla="*/ 7264 w 27991"/>
                <a:gd name="connsiteY2" fmla="*/ 10527 h 11712"/>
                <a:gd name="connsiteX3" fmla="*/ -8992 w 27991"/>
                <a:gd name="connsiteY3" fmla="*/ 3212 h 11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1" h="11712">
                  <a:moveTo>
                    <a:pt x="-8992" y="3212"/>
                  </a:moveTo>
                  <a:cubicBezTo>
                    <a:pt x="-12243" y="-852"/>
                    <a:pt x="-6554" y="-2478"/>
                    <a:pt x="2387" y="-39"/>
                  </a:cubicBezTo>
                  <a:cubicBezTo>
                    <a:pt x="21081" y="4837"/>
                    <a:pt x="23520" y="10527"/>
                    <a:pt x="7264" y="10527"/>
                  </a:cubicBezTo>
                  <a:cubicBezTo>
                    <a:pt x="761" y="10527"/>
                    <a:pt x="-6554" y="7276"/>
                    <a:pt x="-8992" y="321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1394A193-9650-4125-8DFE-9664728D4943}"/>
                </a:ext>
              </a:extLst>
            </p:cNvPr>
            <p:cNvSpPr/>
            <p:nvPr/>
          </p:nvSpPr>
          <p:spPr>
            <a:xfrm flipV="1">
              <a:off x="8595970" y="3353602"/>
              <a:ext cx="162875" cy="81279"/>
            </a:xfrm>
            <a:custGeom>
              <a:avLst/>
              <a:gdLst>
                <a:gd name="connsiteX0" fmla="*/ 25851 w 162875"/>
                <a:gd name="connsiteY0" fmla="*/ 69577 h 81279"/>
                <a:gd name="connsiteX1" fmla="*/ 123386 w 162875"/>
                <a:gd name="connsiteY1" fmla="*/ 19996 h 81279"/>
                <a:gd name="connsiteX2" fmla="*/ 151022 w 162875"/>
                <a:gd name="connsiteY2" fmla="*/ -1137 h 81279"/>
                <a:gd name="connsiteX3" fmla="*/ 135578 w 162875"/>
                <a:gd name="connsiteY3" fmla="*/ 19996 h 81279"/>
                <a:gd name="connsiteX4" fmla="*/ 124199 w 162875"/>
                <a:gd name="connsiteY4" fmla="*/ 49257 h 81279"/>
                <a:gd name="connsiteX5" fmla="*/ 121761 w 162875"/>
                <a:gd name="connsiteY5" fmla="*/ 52508 h 81279"/>
                <a:gd name="connsiteX6" fmla="*/ 107131 w 162875"/>
                <a:gd name="connsiteY6" fmla="*/ 59823 h 81279"/>
                <a:gd name="connsiteX7" fmla="*/ 81121 w 162875"/>
                <a:gd name="connsiteY7" fmla="*/ 72015 h 81279"/>
                <a:gd name="connsiteX8" fmla="*/ 21787 w 162875"/>
                <a:gd name="connsiteY8" fmla="*/ 76079 h 81279"/>
                <a:gd name="connsiteX9" fmla="*/ -10725 w 162875"/>
                <a:gd name="connsiteY9" fmla="*/ 80143 h 8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875" h="81279">
                  <a:moveTo>
                    <a:pt x="25851" y="69577"/>
                  </a:moveTo>
                  <a:cubicBezTo>
                    <a:pt x="85185" y="50882"/>
                    <a:pt x="103067" y="42754"/>
                    <a:pt x="123386" y="19996"/>
                  </a:cubicBezTo>
                  <a:cubicBezTo>
                    <a:pt x="134766" y="8617"/>
                    <a:pt x="146958" y="-1137"/>
                    <a:pt x="151022" y="-1137"/>
                  </a:cubicBezTo>
                  <a:cubicBezTo>
                    <a:pt x="155086" y="-1137"/>
                    <a:pt x="147770" y="8617"/>
                    <a:pt x="135578" y="19996"/>
                  </a:cubicBezTo>
                  <a:cubicBezTo>
                    <a:pt x="116884" y="37065"/>
                    <a:pt x="114446" y="42754"/>
                    <a:pt x="124199" y="49257"/>
                  </a:cubicBezTo>
                  <a:cubicBezTo>
                    <a:pt x="133140" y="55759"/>
                    <a:pt x="132327" y="56572"/>
                    <a:pt x="121761" y="52508"/>
                  </a:cubicBezTo>
                  <a:cubicBezTo>
                    <a:pt x="112007" y="50070"/>
                    <a:pt x="107131" y="52508"/>
                    <a:pt x="107131" y="59823"/>
                  </a:cubicBezTo>
                  <a:cubicBezTo>
                    <a:pt x="107131" y="67951"/>
                    <a:pt x="98190" y="72015"/>
                    <a:pt x="81121" y="72015"/>
                  </a:cubicBezTo>
                  <a:cubicBezTo>
                    <a:pt x="66491" y="72015"/>
                    <a:pt x="39668" y="74454"/>
                    <a:pt x="21787" y="76079"/>
                  </a:cubicBezTo>
                  <a:lnTo>
                    <a:pt x="-10725" y="80143"/>
                  </a:ln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20EDBFA4-F98F-41B9-8B6C-47D7DCF70F8A}"/>
                </a:ext>
              </a:extLst>
            </p:cNvPr>
            <p:cNvSpPr/>
            <p:nvPr/>
          </p:nvSpPr>
          <p:spPr>
            <a:xfrm flipV="1">
              <a:off x="8978217" y="3357879"/>
              <a:ext cx="19373" cy="16040"/>
            </a:xfrm>
            <a:custGeom>
              <a:avLst/>
              <a:gdLst>
                <a:gd name="connsiteX0" fmla="*/ -9663 w 19373"/>
                <a:gd name="connsiteY0" fmla="*/ 6949 h 16040"/>
                <a:gd name="connsiteX1" fmla="*/ 1716 w 19373"/>
                <a:gd name="connsiteY1" fmla="*/ -367 h 16040"/>
                <a:gd name="connsiteX2" fmla="*/ -2348 w 19373"/>
                <a:gd name="connsiteY2" fmla="*/ 13451 h 16040"/>
                <a:gd name="connsiteX3" fmla="*/ -9663 w 19373"/>
                <a:gd name="connsiteY3" fmla="*/ 6949 h 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73" h="16040">
                  <a:moveTo>
                    <a:pt x="-9663" y="6949"/>
                  </a:moveTo>
                  <a:cubicBezTo>
                    <a:pt x="-7224" y="446"/>
                    <a:pt x="-2348" y="-2805"/>
                    <a:pt x="1716" y="-367"/>
                  </a:cubicBezTo>
                  <a:cubicBezTo>
                    <a:pt x="11470" y="5323"/>
                    <a:pt x="10657" y="8574"/>
                    <a:pt x="-2348" y="13451"/>
                  </a:cubicBezTo>
                  <a:cubicBezTo>
                    <a:pt x="-10476" y="16702"/>
                    <a:pt x="-12914" y="14264"/>
                    <a:pt x="-9663" y="694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5FE9F7F5-1CC2-4A29-8D7B-DC40E900EF2B}"/>
                </a:ext>
              </a:extLst>
            </p:cNvPr>
            <p:cNvSpPr/>
            <p:nvPr/>
          </p:nvSpPr>
          <p:spPr>
            <a:xfrm flipV="1">
              <a:off x="7545022" y="3365700"/>
              <a:ext cx="5283" cy="30076"/>
            </a:xfrm>
            <a:custGeom>
              <a:avLst/>
              <a:gdLst>
                <a:gd name="connsiteX0" fmla="*/ -9521 w 5283"/>
                <a:gd name="connsiteY0" fmla="*/ 12572 h 30076"/>
                <a:gd name="connsiteX1" fmla="*/ -5457 w 5283"/>
                <a:gd name="connsiteY1" fmla="*/ 2818 h 30076"/>
                <a:gd name="connsiteX2" fmla="*/ -5457 w 5283"/>
                <a:gd name="connsiteY2" fmla="*/ 27202 h 30076"/>
                <a:gd name="connsiteX3" fmla="*/ -9521 w 5283"/>
                <a:gd name="connsiteY3" fmla="*/ 12572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9521" y="12572"/>
                  </a:moveTo>
                  <a:cubicBezTo>
                    <a:pt x="-9521" y="-433"/>
                    <a:pt x="-7895" y="-5310"/>
                    <a:pt x="-5457" y="2818"/>
                  </a:cubicBezTo>
                  <a:cubicBezTo>
                    <a:pt x="-3831" y="10133"/>
                    <a:pt x="-3831" y="21513"/>
                    <a:pt x="-5457" y="27202"/>
                  </a:cubicBezTo>
                  <a:cubicBezTo>
                    <a:pt x="-7895" y="32079"/>
                    <a:pt x="-9521" y="26389"/>
                    <a:pt x="-9521" y="1257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EA27D39-9807-4ECE-BD9A-EEAB6AA541CB}"/>
                </a:ext>
              </a:extLst>
            </p:cNvPr>
            <p:cNvSpPr/>
            <p:nvPr/>
          </p:nvSpPr>
          <p:spPr>
            <a:xfrm flipV="1">
              <a:off x="8171110" y="3362684"/>
              <a:ext cx="13712" cy="20068"/>
            </a:xfrm>
            <a:custGeom>
              <a:avLst/>
              <a:gdLst>
                <a:gd name="connsiteX0" fmla="*/ -7175 w 13712"/>
                <a:gd name="connsiteY0" fmla="*/ 9290 h 20068"/>
                <a:gd name="connsiteX1" fmla="*/ 2579 w 13712"/>
                <a:gd name="connsiteY1" fmla="*/ -464 h 20068"/>
                <a:gd name="connsiteX2" fmla="*/ -3111 w 13712"/>
                <a:gd name="connsiteY2" fmla="*/ 14166 h 20068"/>
                <a:gd name="connsiteX3" fmla="*/ -7175 w 13712"/>
                <a:gd name="connsiteY3" fmla="*/ 9290 h 2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2" h="20068">
                  <a:moveTo>
                    <a:pt x="-7175" y="9290"/>
                  </a:moveTo>
                  <a:cubicBezTo>
                    <a:pt x="-4737" y="1162"/>
                    <a:pt x="140" y="-2902"/>
                    <a:pt x="2579" y="-464"/>
                  </a:cubicBezTo>
                  <a:cubicBezTo>
                    <a:pt x="5017" y="1975"/>
                    <a:pt x="2579" y="8477"/>
                    <a:pt x="-3111" y="14166"/>
                  </a:cubicBezTo>
                  <a:cubicBezTo>
                    <a:pt x="-11239" y="21482"/>
                    <a:pt x="-12052" y="20669"/>
                    <a:pt x="-7175" y="929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8445B95-CEED-4F4F-98EE-2A8744527106}"/>
                </a:ext>
              </a:extLst>
            </p:cNvPr>
            <p:cNvSpPr/>
            <p:nvPr/>
          </p:nvSpPr>
          <p:spPr>
            <a:xfrm flipV="1">
              <a:off x="9135399" y="3363356"/>
              <a:ext cx="34969" cy="5283"/>
            </a:xfrm>
            <a:custGeom>
              <a:avLst/>
              <a:gdLst>
                <a:gd name="connsiteX0" fmla="*/ -7712 w 34969"/>
                <a:gd name="connsiteY0" fmla="*/ 43 h 5283"/>
                <a:gd name="connsiteX1" fmla="*/ 20735 w 34969"/>
                <a:gd name="connsiteY1" fmla="*/ 43 h 5283"/>
                <a:gd name="connsiteX2" fmla="*/ 6105 w 34969"/>
                <a:gd name="connsiteY2" fmla="*/ 4107 h 5283"/>
                <a:gd name="connsiteX3" fmla="*/ -7712 w 34969"/>
                <a:gd name="connsiteY3" fmla="*/ 43 h 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69" h="5283">
                  <a:moveTo>
                    <a:pt x="-7712" y="43"/>
                  </a:moveTo>
                  <a:cubicBezTo>
                    <a:pt x="-397" y="-1582"/>
                    <a:pt x="12607" y="-1582"/>
                    <a:pt x="20735" y="43"/>
                  </a:cubicBezTo>
                  <a:cubicBezTo>
                    <a:pt x="28051" y="2482"/>
                    <a:pt x="21548" y="4107"/>
                    <a:pt x="6105" y="4107"/>
                  </a:cubicBezTo>
                  <a:cubicBezTo>
                    <a:pt x="-9338" y="4107"/>
                    <a:pt x="-15840" y="2482"/>
                    <a:pt x="-7712" y="4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D2E9BC5-838E-4BDE-AC36-211A13663371}"/>
                </a:ext>
              </a:extLst>
            </p:cNvPr>
            <p:cNvSpPr/>
            <p:nvPr/>
          </p:nvSpPr>
          <p:spPr>
            <a:xfrm flipV="1">
              <a:off x="8048957" y="3373828"/>
              <a:ext cx="5283" cy="30076"/>
            </a:xfrm>
            <a:custGeom>
              <a:avLst/>
              <a:gdLst>
                <a:gd name="connsiteX0" fmla="*/ -10058 w 5283"/>
                <a:gd name="connsiteY0" fmla="*/ 12583 h 30076"/>
                <a:gd name="connsiteX1" fmla="*/ -5994 w 5283"/>
                <a:gd name="connsiteY1" fmla="*/ 2830 h 30076"/>
                <a:gd name="connsiteX2" fmla="*/ -5994 w 5283"/>
                <a:gd name="connsiteY2" fmla="*/ 27213 h 30076"/>
                <a:gd name="connsiteX3" fmla="*/ -10058 w 5283"/>
                <a:gd name="connsiteY3" fmla="*/ 12583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10058" y="12583"/>
                  </a:moveTo>
                  <a:cubicBezTo>
                    <a:pt x="-10058" y="-422"/>
                    <a:pt x="-8432" y="-5298"/>
                    <a:pt x="-5994" y="2830"/>
                  </a:cubicBezTo>
                  <a:cubicBezTo>
                    <a:pt x="-4368" y="10145"/>
                    <a:pt x="-4368" y="21524"/>
                    <a:pt x="-5994" y="27213"/>
                  </a:cubicBezTo>
                  <a:cubicBezTo>
                    <a:pt x="-8432" y="32090"/>
                    <a:pt x="-10058" y="26401"/>
                    <a:pt x="-10058" y="1258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C441120D-7FBB-4CA8-8895-A008AB4D1B33}"/>
                </a:ext>
              </a:extLst>
            </p:cNvPr>
            <p:cNvSpPr/>
            <p:nvPr/>
          </p:nvSpPr>
          <p:spPr>
            <a:xfrm flipV="1">
              <a:off x="7870471" y="3378799"/>
              <a:ext cx="21530" cy="15443"/>
            </a:xfrm>
            <a:custGeom>
              <a:avLst/>
              <a:gdLst>
                <a:gd name="connsiteX0" fmla="*/ -3704 w 21530"/>
                <a:gd name="connsiteY0" fmla="*/ 6981 h 15443"/>
                <a:gd name="connsiteX1" fmla="*/ -6142 w 21530"/>
                <a:gd name="connsiteY1" fmla="*/ -1147 h 15443"/>
                <a:gd name="connsiteX2" fmla="*/ 8488 w 21530"/>
                <a:gd name="connsiteY2" fmla="*/ 6981 h 15443"/>
                <a:gd name="connsiteX3" fmla="*/ -3704 w 21530"/>
                <a:gd name="connsiteY3" fmla="*/ 6981 h 15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30" h="15443">
                  <a:moveTo>
                    <a:pt x="-3704" y="6981"/>
                  </a:moveTo>
                  <a:cubicBezTo>
                    <a:pt x="-11019" y="2104"/>
                    <a:pt x="-11832" y="-1147"/>
                    <a:pt x="-6142" y="-1147"/>
                  </a:cubicBezTo>
                  <a:cubicBezTo>
                    <a:pt x="-1266" y="-1147"/>
                    <a:pt x="6050" y="2917"/>
                    <a:pt x="8488" y="6981"/>
                  </a:cubicBezTo>
                  <a:cubicBezTo>
                    <a:pt x="14990" y="16734"/>
                    <a:pt x="11739" y="16734"/>
                    <a:pt x="-3704" y="698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B7248AD3-69AA-4991-B60A-90ECD00375A0}"/>
                </a:ext>
              </a:extLst>
            </p:cNvPr>
            <p:cNvSpPr/>
            <p:nvPr/>
          </p:nvSpPr>
          <p:spPr>
            <a:xfrm flipV="1">
              <a:off x="7904282" y="3377986"/>
              <a:ext cx="20960" cy="12710"/>
            </a:xfrm>
            <a:custGeom>
              <a:avLst/>
              <a:gdLst>
                <a:gd name="connsiteX0" fmla="*/ -9102 w 20960"/>
                <a:gd name="connsiteY0" fmla="*/ 3432 h 12710"/>
                <a:gd name="connsiteX1" fmla="*/ -1787 w 20960"/>
                <a:gd name="connsiteY1" fmla="*/ 181 h 12710"/>
                <a:gd name="connsiteX2" fmla="*/ 3902 w 20960"/>
                <a:gd name="connsiteY2" fmla="*/ 11560 h 12710"/>
                <a:gd name="connsiteX3" fmla="*/ -9102 w 20960"/>
                <a:gd name="connsiteY3" fmla="*/ 3432 h 12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60" h="12710">
                  <a:moveTo>
                    <a:pt x="-9102" y="3432"/>
                  </a:moveTo>
                  <a:cubicBezTo>
                    <a:pt x="-11541" y="-1445"/>
                    <a:pt x="-8290" y="-2257"/>
                    <a:pt x="-1787" y="181"/>
                  </a:cubicBezTo>
                  <a:cubicBezTo>
                    <a:pt x="12843" y="5871"/>
                    <a:pt x="15282" y="11560"/>
                    <a:pt x="3902" y="11560"/>
                  </a:cubicBezTo>
                  <a:cubicBezTo>
                    <a:pt x="-974" y="11560"/>
                    <a:pt x="-6664" y="8309"/>
                    <a:pt x="-9102" y="343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64D2E0A-5AB2-4458-B5A7-890AB010B8D5}"/>
                </a:ext>
              </a:extLst>
            </p:cNvPr>
            <p:cNvSpPr/>
            <p:nvPr/>
          </p:nvSpPr>
          <p:spPr>
            <a:xfrm flipV="1">
              <a:off x="8364976" y="3379414"/>
              <a:ext cx="6508" cy="20127"/>
            </a:xfrm>
            <a:custGeom>
              <a:avLst/>
              <a:gdLst>
                <a:gd name="connsiteX0" fmla="*/ -10236 w 6508"/>
                <a:gd name="connsiteY0" fmla="*/ 7407 h 20127"/>
                <a:gd name="connsiteX1" fmla="*/ -5359 w 6508"/>
                <a:gd name="connsiteY1" fmla="*/ 2530 h 20127"/>
                <a:gd name="connsiteX2" fmla="*/ -6172 w 6508"/>
                <a:gd name="connsiteY2" fmla="*/ 17974 h 20127"/>
                <a:gd name="connsiteX3" fmla="*/ -10236 w 6508"/>
                <a:gd name="connsiteY3" fmla="*/ 740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0236" y="7407"/>
                  </a:moveTo>
                  <a:cubicBezTo>
                    <a:pt x="-10236" y="-1534"/>
                    <a:pt x="-7798" y="-3972"/>
                    <a:pt x="-5359" y="2530"/>
                  </a:cubicBezTo>
                  <a:cubicBezTo>
                    <a:pt x="-2921" y="8220"/>
                    <a:pt x="-3734" y="15535"/>
                    <a:pt x="-6172" y="17974"/>
                  </a:cubicBezTo>
                  <a:cubicBezTo>
                    <a:pt x="-8610" y="21225"/>
                    <a:pt x="-11049" y="16348"/>
                    <a:pt x="-10236" y="740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1BE8F5D4-E5CE-4E0D-A78A-2B499407224A}"/>
                </a:ext>
              </a:extLst>
            </p:cNvPr>
            <p:cNvSpPr/>
            <p:nvPr/>
          </p:nvSpPr>
          <p:spPr>
            <a:xfrm flipV="1">
              <a:off x="8999930" y="3384738"/>
              <a:ext cx="5283" cy="34969"/>
            </a:xfrm>
            <a:custGeom>
              <a:avLst/>
              <a:gdLst>
                <a:gd name="connsiteX0" fmla="*/ -11072 w 5283"/>
                <a:gd name="connsiteY0" fmla="*/ 16212 h 34969"/>
                <a:gd name="connsiteX1" fmla="*/ -7008 w 5283"/>
                <a:gd name="connsiteY1" fmla="*/ 2394 h 34969"/>
                <a:gd name="connsiteX2" fmla="*/ -7008 w 5283"/>
                <a:gd name="connsiteY2" fmla="*/ 30842 h 34969"/>
                <a:gd name="connsiteX3" fmla="*/ -11072 w 5283"/>
                <a:gd name="connsiteY3" fmla="*/ 16212 h 3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4969">
                  <a:moveTo>
                    <a:pt x="-11072" y="16212"/>
                  </a:moveTo>
                  <a:cubicBezTo>
                    <a:pt x="-11072" y="769"/>
                    <a:pt x="-9446" y="-5734"/>
                    <a:pt x="-7008" y="2394"/>
                  </a:cubicBezTo>
                  <a:cubicBezTo>
                    <a:pt x="-5382" y="9709"/>
                    <a:pt x="-5382" y="22714"/>
                    <a:pt x="-7008" y="30842"/>
                  </a:cubicBezTo>
                  <a:cubicBezTo>
                    <a:pt x="-9446" y="38157"/>
                    <a:pt x="-11072" y="31655"/>
                    <a:pt x="-11072" y="1621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B349DED0-1116-4AF0-9B52-BF4B284AEFC9}"/>
                </a:ext>
              </a:extLst>
            </p:cNvPr>
            <p:cNvSpPr/>
            <p:nvPr/>
          </p:nvSpPr>
          <p:spPr>
            <a:xfrm flipV="1">
              <a:off x="7895729" y="3395138"/>
              <a:ext cx="35897" cy="47144"/>
            </a:xfrm>
            <a:custGeom>
              <a:avLst/>
              <a:gdLst>
                <a:gd name="connsiteX0" fmla="*/ 20585 w 35897"/>
                <a:gd name="connsiteY0" fmla="*/ 33933 h 47144"/>
                <a:gd name="connsiteX1" fmla="*/ 1890 w 35897"/>
                <a:gd name="connsiteY1" fmla="*/ 7924 h 47144"/>
                <a:gd name="connsiteX2" fmla="*/ -7863 w 35897"/>
                <a:gd name="connsiteY2" fmla="*/ -1017 h 47144"/>
                <a:gd name="connsiteX3" fmla="*/ 25461 w 35897"/>
                <a:gd name="connsiteY3" fmla="*/ 35559 h 47144"/>
                <a:gd name="connsiteX4" fmla="*/ 20585 w 35897"/>
                <a:gd name="connsiteY4" fmla="*/ 33933 h 4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97" h="47144">
                  <a:moveTo>
                    <a:pt x="20585" y="33933"/>
                  </a:moveTo>
                  <a:cubicBezTo>
                    <a:pt x="20585" y="24180"/>
                    <a:pt x="11644" y="12800"/>
                    <a:pt x="1890" y="7924"/>
                  </a:cubicBezTo>
                  <a:cubicBezTo>
                    <a:pt x="-8676" y="3047"/>
                    <a:pt x="-12740" y="-1017"/>
                    <a:pt x="-7863" y="-1017"/>
                  </a:cubicBezTo>
                  <a:cubicBezTo>
                    <a:pt x="9205" y="-2643"/>
                    <a:pt x="29525" y="19303"/>
                    <a:pt x="25461" y="35559"/>
                  </a:cubicBezTo>
                  <a:cubicBezTo>
                    <a:pt x="22210" y="50189"/>
                    <a:pt x="21397" y="49376"/>
                    <a:pt x="20585" y="3393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040FC229-54CA-41C8-BB3D-ABCA3E415EC5}"/>
                </a:ext>
              </a:extLst>
            </p:cNvPr>
            <p:cNvSpPr/>
            <p:nvPr/>
          </p:nvSpPr>
          <p:spPr>
            <a:xfrm flipV="1">
              <a:off x="7717322" y="3403058"/>
              <a:ext cx="141320" cy="113103"/>
            </a:xfrm>
            <a:custGeom>
              <a:avLst/>
              <a:gdLst>
                <a:gd name="connsiteX0" fmla="*/ 88584 w 141320"/>
                <a:gd name="connsiteY0" fmla="*/ 104618 h 113103"/>
                <a:gd name="connsiteX1" fmla="*/ 62575 w 141320"/>
                <a:gd name="connsiteY1" fmla="*/ 76983 h 113103"/>
                <a:gd name="connsiteX2" fmla="*/ 19497 w 141320"/>
                <a:gd name="connsiteY2" fmla="*/ 38782 h 113103"/>
                <a:gd name="connsiteX3" fmla="*/ -3262 w 141320"/>
                <a:gd name="connsiteY3" fmla="*/ 10334 h 113103"/>
                <a:gd name="connsiteX4" fmla="*/ -1636 w 141320"/>
                <a:gd name="connsiteY4" fmla="*/ -1045 h 113103"/>
                <a:gd name="connsiteX5" fmla="*/ 11369 w 141320"/>
                <a:gd name="connsiteY5" fmla="*/ 8708 h 113103"/>
                <a:gd name="connsiteX6" fmla="*/ 46319 w 141320"/>
                <a:gd name="connsiteY6" fmla="*/ 49348 h 113103"/>
                <a:gd name="connsiteX7" fmla="*/ 117032 w 141320"/>
                <a:gd name="connsiteY7" fmla="*/ 102180 h 113103"/>
                <a:gd name="connsiteX8" fmla="*/ 110530 w 141320"/>
                <a:gd name="connsiteY8" fmla="*/ 111933 h 113103"/>
                <a:gd name="connsiteX9" fmla="*/ 88584 w 141320"/>
                <a:gd name="connsiteY9" fmla="*/ 104618 h 113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320" h="113103">
                  <a:moveTo>
                    <a:pt x="88584" y="104618"/>
                  </a:moveTo>
                  <a:cubicBezTo>
                    <a:pt x="91023" y="100554"/>
                    <a:pt x="79644" y="87549"/>
                    <a:pt x="62575" y="76983"/>
                  </a:cubicBezTo>
                  <a:cubicBezTo>
                    <a:pt x="45506" y="65604"/>
                    <a:pt x="25999" y="48535"/>
                    <a:pt x="19497" y="38782"/>
                  </a:cubicBezTo>
                  <a:cubicBezTo>
                    <a:pt x="12994" y="29028"/>
                    <a:pt x="2428" y="16023"/>
                    <a:pt x="-3262" y="10334"/>
                  </a:cubicBezTo>
                  <a:cubicBezTo>
                    <a:pt x="-12202" y="580"/>
                    <a:pt x="-12202" y="-1045"/>
                    <a:pt x="-1636" y="-1045"/>
                  </a:cubicBezTo>
                  <a:cubicBezTo>
                    <a:pt x="5679" y="-1045"/>
                    <a:pt x="11369" y="3018"/>
                    <a:pt x="11369" y="8708"/>
                  </a:cubicBezTo>
                  <a:cubicBezTo>
                    <a:pt x="11369" y="13585"/>
                    <a:pt x="26812" y="32279"/>
                    <a:pt x="46319" y="49348"/>
                  </a:cubicBezTo>
                  <a:cubicBezTo>
                    <a:pt x="89397" y="88362"/>
                    <a:pt x="91836" y="90801"/>
                    <a:pt x="117032" y="102180"/>
                  </a:cubicBezTo>
                  <a:cubicBezTo>
                    <a:pt x="137352" y="111933"/>
                    <a:pt x="137352" y="111933"/>
                    <a:pt x="110530" y="111933"/>
                  </a:cubicBezTo>
                  <a:cubicBezTo>
                    <a:pt x="95087" y="112746"/>
                    <a:pt x="85333" y="109495"/>
                    <a:pt x="88584" y="10461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5694AC93-8251-4042-9985-9119430AE50E}"/>
                </a:ext>
              </a:extLst>
            </p:cNvPr>
            <p:cNvSpPr/>
            <p:nvPr/>
          </p:nvSpPr>
          <p:spPr>
            <a:xfrm flipV="1">
              <a:off x="8815310" y="3403996"/>
              <a:ext cx="24902" cy="5283"/>
            </a:xfrm>
            <a:custGeom>
              <a:avLst/>
              <a:gdLst>
                <a:gd name="connsiteX0" fmla="*/ -8332 w 24902"/>
                <a:gd name="connsiteY0" fmla="*/ 100 h 5283"/>
                <a:gd name="connsiteX1" fmla="*/ 11988 w 24902"/>
                <a:gd name="connsiteY1" fmla="*/ 100 h 5283"/>
                <a:gd name="connsiteX2" fmla="*/ 1421 w 24902"/>
                <a:gd name="connsiteY2" fmla="*/ 4164 h 5283"/>
                <a:gd name="connsiteX3" fmla="*/ -8332 w 24902"/>
                <a:gd name="connsiteY3" fmla="*/ 100 h 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02" h="5283">
                  <a:moveTo>
                    <a:pt x="-8332" y="100"/>
                  </a:moveTo>
                  <a:cubicBezTo>
                    <a:pt x="-3455" y="-1526"/>
                    <a:pt x="6298" y="-1526"/>
                    <a:pt x="11988" y="100"/>
                  </a:cubicBezTo>
                  <a:cubicBezTo>
                    <a:pt x="16865" y="2538"/>
                    <a:pt x="12801" y="4164"/>
                    <a:pt x="1421" y="4164"/>
                  </a:cubicBezTo>
                  <a:cubicBezTo>
                    <a:pt x="-9958" y="4164"/>
                    <a:pt x="-14022" y="2538"/>
                    <a:pt x="-8332" y="10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B89EFBE3-1EA8-4943-BE6B-0E0D39F94980}"/>
                </a:ext>
              </a:extLst>
            </p:cNvPr>
            <p:cNvSpPr/>
            <p:nvPr/>
          </p:nvSpPr>
          <p:spPr>
            <a:xfrm flipV="1">
              <a:off x="7439592" y="3413859"/>
              <a:ext cx="13712" cy="20068"/>
            </a:xfrm>
            <a:custGeom>
              <a:avLst/>
              <a:gdLst>
                <a:gd name="connsiteX0" fmla="*/ -6395 w 13712"/>
                <a:gd name="connsiteY0" fmla="*/ 8517 h 20068"/>
                <a:gd name="connsiteX1" fmla="*/ -2331 w 13712"/>
                <a:gd name="connsiteY1" fmla="*/ 3640 h 20068"/>
                <a:gd name="connsiteX2" fmla="*/ 3359 w 13712"/>
                <a:gd name="connsiteY2" fmla="*/ 18270 h 20068"/>
                <a:gd name="connsiteX3" fmla="*/ -6395 w 13712"/>
                <a:gd name="connsiteY3" fmla="*/ 8517 h 2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2" h="20068">
                  <a:moveTo>
                    <a:pt x="-6395" y="8517"/>
                  </a:moveTo>
                  <a:cubicBezTo>
                    <a:pt x="-11272" y="-2862"/>
                    <a:pt x="-10459" y="-3675"/>
                    <a:pt x="-2331" y="3640"/>
                  </a:cubicBezTo>
                  <a:cubicBezTo>
                    <a:pt x="3359" y="9330"/>
                    <a:pt x="5797" y="15832"/>
                    <a:pt x="3359" y="18270"/>
                  </a:cubicBezTo>
                  <a:cubicBezTo>
                    <a:pt x="920" y="20709"/>
                    <a:pt x="-3957" y="16645"/>
                    <a:pt x="-6395" y="851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0B808C43-F265-4AC0-BF9F-C03EE90F8852}"/>
                </a:ext>
              </a:extLst>
            </p:cNvPr>
            <p:cNvSpPr/>
            <p:nvPr/>
          </p:nvSpPr>
          <p:spPr>
            <a:xfrm flipV="1">
              <a:off x="7781936" y="3411151"/>
              <a:ext cx="20127" cy="6508"/>
            </a:xfrm>
            <a:custGeom>
              <a:avLst/>
              <a:gdLst>
                <a:gd name="connsiteX0" fmla="*/ -6107 w 20127"/>
                <a:gd name="connsiteY0" fmla="*/ 364 h 6508"/>
                <a:gd name="connsiteX1" fmla="*/ 9336 w 20127"/>
                <a:gd name="connsiteY1" fmla="*/ 1177 h 6508"/>
                <a:gd name="connsiteX2" fmla="*/ -1231 w 20127"/>
                <a:gd name="connsiteY2" fmla="*/ 5241 h 6508"/>
                <a:gd name="connsiteX3" fmla="*/ -6107 w 20127"/>
                <a:gd name="connsiteY3" fmla="*/ 364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107" y="364"/>
                  </a:moveTo>
                  <a:cubicBezTo>
                    <a:pt x="-418" y="-2075"/>
                    <a:pt x="6897" y="-1262"/>
                    <a:pt x="9336" y="1177"/>
                  </a:cubicBezTo>
                  <a:cubicBezTo>
                    <a:pt x="12587" y="3615"/>
                    <a:pt x="7710" y="6053"/>
                    <a:pt x="-1231" y="5241"/>
                  </a:cubicBezTo>
                  <a:cubicBezTo>
                    <a:pt x="-10171" y="5241"/>
                    <a:pt x="-12610" y="2802"/>
                    <a:pt x="-6107" y="36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70E3850-EAFD-45D5-BDFD-E2BF2C6636F4}"/>
                </a:ext>
              </a:extLst>
            </p:cNvPr>
            <p:cNvSpPr/>
            <p:nvPr/>
          </p:nvSpPr>
          <p:spPr>
            <a:xfrm flipV="1">
              <a:off x="7677974" y="3437320"/>
              <a:ext cx="50442" cy="4470"/>
            </a:xfrm>
            <a:custGeom>
              <a:avLst/>
              <a:gdLst>
                <a:gd name="connsiteX0" fmla="*/ -3650 w 50442"/>
                <a:gd name="connsiteY0" fmla="*/ 146 h 4470"/>
                <a:gd name="connsiteX1" fmla="*/ 36990 w 50442"/>
                <a:gd name="connsiteY1" fmla="*/ 146 h 4470"/>
                <a:gd name="connsiteX2" fmla="*/ 14232 w 50442"/>
                <a:gd name="connsiteY2" fmla="*/ 3397 h 4470"/>
                <a:gd name="connsiteX3" fmla="*/ -3650 w 50442"/>
                <a:gd name="connsiteY3" fmla="*/ 146 h 4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42" h="4470">
                  <a:moveTo>
                    <a:pt x="-3650" y="146"/>
                  </a:moveTo>
                  <a:cubicBezTo>
                    <a:pt x="8542" y="-1480"/>
                    <a:pt x="26424" y="-1480"/>
                    <a:pt x="36990" y="146"/>
                  </a:cubicBezTo>
                  <a:cubicBezTo>
                    <a:pt x="46744" y="1771"/>
                    <a:pt x="36990" y="3397"/>
                    <a:pt x="14232" y="3397"/>
                  </a:cubicBezTo>
                  <a:cubicBezTo>
                    <a:pt x="-7714" y="3397"/>
                    <a:pt x="-16655" y="1771"/>
                    <a:pt x="-3650" y="14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96AEA72F-F595-4FC3-A3E4-F9A83C0BD07F}"/>
                </a:ext>
              </a:extLst>
            </p:cNvPr>
            <p:cNvSpPr/>
            <p:nvPr/>
          </p:nvSpPr>
          <p:spPr>
            <a:xfrm flipV="1">
              <a:off x="7536894" y="3446670"/>
              <a:ext cx="5283" cy="24902"/>
            </a:xfrm>
            <a:custGeom>
              <a:avLst/>
              <a:gdLst>
                <a:gd name="connsiteX0" fmla="*/ -9512 w 5283"/>
                <a:gd name="connsiteY0" fmla="*/ 11261 h 24902"/>
                <a:gd name="connsiteX1" fmla="*/ -5448 w 5283"/>
                <a:gd name="connsiteY1" fmla="*/ 1507 h 24902"/>
                <a:gd name="connsiteX2" fmla="*/ -5448 w 5283"/>
                <a:gd name="connsiteY2" fmla="*/ 21827 h 24902"/>
                <a:gd name="connsiteX3" fmla="*/ -9512 w 5283"/>
                <a:gd name="connsiteY3" fmla="*/ 11261 h 2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24902">
                  <a:moveTo>
                    <a:pt x="-9512" y="11261"/>
                  </a:moveTo>
                  <a:cubicBezTo>
                    <a:pt x="-9512" y="-119"/>
                    <a:pt x="-7886" y="-4182"/>
                    <a:pt x="-5448" y="1507"/>
                  </a:cubicBezTo>
                  <a:cubicBezTo>
                    <a:pt x="-3822" y="6384"/>
                    <a:pt x="-3822" y="16137"/>
                    <a:pt x="-5448" y="21827"/>
                  </a:cubicBezTo>
                  <a:cubicBezTo>
                    <a:pt x="-7886" y="26704"/>
                    <a:pt x="-9512" y="22640"/>
                    <a:pt x="-9512" y="1126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C7818FE7-76B7-4BEF-9866-C82D846E1198}"/>
                </a:ext>
              </a:extLst>
            </p:cNvPr>
            <p:cNvSpPr/>
            <p:nvPr/>
          </p:nvSpPr>
          <p:spPr>
            <a:xfrm flipV="1">
              <a:off x="7862013" y="3466018"/>
              <a:ext cx="5283" cy="34969"/>
            </a:xfrm>
            <a:custGeom>
              <a:avLst/>
              <a:gdLst>
                <a:gd name="connsiteX0" fmla="*/ -9859 w 5283"/>
                <a:gd name="connsiteY0" fmla="*/ 16325 h 34969"/>
                <a:gd name="connsiteX1" fmla="*/ -5795 w 5283"/>
                <a:gd name="connsiteY1" fmla="*/ 2508 h 34969"/>
                <a:gd name="connsiteX2" fmla="*/ -5795 w 5283"/>
                <a:gd name="connsiteY2" fmla="*/ 30955 h 34969"/>
                <a:gd name="connsiteX3" fmla="*/ -9859 w 5283"/>
                <a:gd name="connsiteY3" fmla="*/ 16325 h 3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4969">
                  <a:moveTo>
                    <a:pt x="-9859" y="16325"/>
                  </a:moveTo>
                  <a:cubicBezTo>
                    <a:pt x="-9859" y="882"/>
                    <a:pt x="-8233" y="-5620"/>
                    <a:pt x="-5795" y="2508"/>
                  </a:cubicBezTo>
                  <a:cubicBezTo>
                    <a:pt x="-4169" y="9823"/>
                    <a:pt x="-4169" y="22827"/>
                    <a:pt x="-5795" y="30955"/>
                  </a:cubicBezTo>
                  <a:cubicBezTo>
                    <a:pt x="-8233" y="38271"/>
                    <a:pt x="-9859" y="31768"/>
                    <a:pt x="-9859" y="1632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373C82EB-EEF6-4C22-8C2C-51807BCEECDB}"/>
                </a:ext>
              </a:extLst>
            </p:cNvPr>
            <p:cNvSpPr/>
            <p:nvPr/>
          </p:nvSpPr>
          <p:spPr>
            <a:xfrm flipV="1">
              <a:off x="7514716" y="3487834"/>
              <a:ext cx="11307" cy="25047"/>
            </a:xfrm>
            <a:custGeom>
              <a:avLst/>
              <a:gdLst>
                <a:gd name="connsiteX0" fmla="*/ -7634 w 11307"/>
                <a:gd name="connsiteY0" fmla="*/ 12799 h 25047"/>
                <a:gd name="connsiteX1" fmla="*/ -3570 w 11307"/>
                <a:gd name="connsiteY1" fmla="*/ 2233 h 25047"/>
                <a:gd name="connsiteX2" fmla="*/ 1307 w 11307"/>
                <a:gd name="connsiteY2" fmla="*/ 20927 h 25047"/>
                <a:gd name="connsiteX3" fmla="*/ -7634 w 11307"/>
                <a:gd name="connsiteY3" fmla="*/ 12799 h 2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07" h="25047">
                  <a:moveTo>
                    <a:pt x="-7634" y="12799"/>
                  </a:moveTo>
                  <a:cubicBezTo>
                    <a:pt x="-10885" y="-1018"/>
                    <a:pt x="-10072" y="-4269"/>
                    <a:pt x="-3570" y="2233"/>
                  </a:cubicBezTo>
                  <a:cubicBezTo>
                    <a:pt x="494" y="6297"/>
                    <a:pt x="2932" y="15238"/>
                    <a:pt x="1307" y="20927"/>
                  </a:cubicBezTo>
                  <a:cubicBezTo>
                    <a:pt x="-1132" y="27430"/>
                    <a:pt x="-4383" y="23366"/>
                    <a:pt x="-7634" y="1279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889DC27E-DFCB-4D1E-BCD0-210BFA1C144B}"/>
                </a:ext>
              </a:extLst>
            </p:cNvPr>
            <p:cNvSpPr/>
            <p:nvPr/>
          </p:nvSpPr>
          <p:spPr>
            <a:xfrm flipV="1">
              <a:off x="7950698" y="3488403"/>
              <a:ext cx="63874" cy="68398"/>
            </a:xfrm>
            <a:custGeom>
              <a:avLst/>
              <a:gdLst>
                <a:gd name="connsiteX0" fmla="*/ 15935 w 63874"/>
                <a:gd name="connsiteY0" fmla="*/ 34805 h 68398"/>
                <a:gd name="connsiteX1" fmla="*/ -8449 w 63874"/>
                <a:gd name="connsiteY1" fmla="*/ -958 h 68398"/>
                <a:gd name="connsiteX2" fmla="*/ 13496 w 63874"/>
                <a:gd name="connsiteY2" fmla="*/ 16111 h 68398"/>
                <a:gd name="connsiteX3" fmla="*/ 41132 w 63874"/>
                <a:gd name="connsiteY3" fmla="*/ 48623 h 68398"/>
                <a:gd name="connsiteX4" fmla="*/ 53324 w 63874"/>
                <a:gd name="connsiteY4" fmla="*/ 67317 h 68398"/>
                <a:gd name="connsiteX5" fmla="*/ 15935 w 63874"/>
                <a:gd name="connsiteY5" fmla="*/ 34805 h 6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874" h="68398">
                  <a:moveTo>
                    <a:pt x="15935" y="34805"/>
                  </a:moveTo>
                  <a:cubicBezTo>
                    <a:pt x="-3572" y="15298"/>
                    <a:pt x="-14139" y="-958"/>
                    <a:pt x="-8449" y="-958"/>
                  </a:cubicBezTo>
                  <a:cubicBezTo>
                    <a:pt x="-2760" y="-958"/>
                    <a:pt x="6994" y="7170"/>
                    <a:pt x="13496" y="16111"/>
                  </a:cubicBezTo>
                  <a:cubicBezTo>
                    <a:pt x="19999" y="25865"/>
                    <a:pt x="33004" y="40495"/>
                    <a:pt x="41132" y="48623"/>
                  </a:cubicBezTo>
                  <a:cubicBezTo>
                    <a:pt x="50072" y="56751"/>
                    <a:pt x="55762" y="64879"/>
                    <a:pt x="53324" y="67317"/>
                  </a:cubicBezTo>
                  <a:cubicBezTo>
                    <a:pt x="51698" y="68943"/>
                    <a:pt x="34629" y="54313"/>
                    <a:pt x="15935" y="3480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AF5F7C5A-2D7B-42CD-B00B-863D0F25EFE2}"/>
                </a:ext>
              </a:extLst>
            </p:cNvPr>
            <p:cNvSpPr/>
            <p:nvPr/>
          </p:nvSpPr>
          <p:spPr>
            <a:xfrm flipV="1">
              <a:off x="8349020" y="3501765"/>
              <a:ext cx="20068" cy="13712"/>
            </a:xfrm>
            <a:custGeom>
              <a:avLst/>
              <a:gdLst>
                <a:gd name="connsiteX0" fmla="*/ -5650 w 20068"/>
                <a:gd name="connsiteY0" fmla="*/ 5654 h 13712"/>
                <a:gd name="connsiteX1" fmla="*/ 8980 w 20068"/>
                <a:gd name="connsiteY1" fmla="*/ -36 h 13712"/>
                <a:gd name="connsiteX2" fmla="*/ -774 w 20068"/>
                <a:gd name="connsiteY2" fmla="*/ 9718 h 13712"/>
                <a:gd name="connsiteX3" fmla="*/ -5650 w 20068"/>
                <a:gd name="connsiteY3" fmla="*/ 5654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68" h="13712">
                  <a:moveTo>
                    <a:pt x="-5650" y="5654"/>
                  </a:moveTo>
                  <a:cubicBezTo>
                    <a:pt x="39" y="-36"/>
                    <a:pt x="6542" y="-2474"/>
                    <a:pt x="8980" y="-36"/>
                  </a:cubicBezTo>
                  <a:cubicBezTo>
                    <a:pt x="11418" y="2403"/>
                    <a:pt x="7354" y="7280"/>
                    <a:pt x="-774" y="9718"/>
                  </a:cubicBezTo>
                  <a:cubicBezTo>
                    <a:pt x="-12153" y="14595"/>
                    <a:pt x="-12965" y="13782"/>
                    <a:pt x="-5650" y="565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71E8462-DDF8-4E70-B6A7-4D3084078DF3}"/>
                </a:ext>
              </a:extLst>
            </p:cNvPr>
            <p:cNvSpPr/>
            <p:nvPr/>
          </p:nvSpPr>
          <p:spPr>
            <a:xfrm flipV="1">
              <a:off x="7685500" y="3525865"/>
              <a:ext cx="34285" cy="75864"/>
            </a:xfrm>
            <a:custGeom>
              <a:avLst/>
              <a:gdLst>
                <a:gd name="connsiteX0" fmla="*/ 6706 w 34285"/>
                <a:gd name="connsiteY0" fmla="*/ 65973 h 75864"/>
                <a:gd name="connsiteX1" fmla="*/ -3048 w 34285"/>
                <a:gd name="connsiteY1" fmla="*/ 40777 h 75864"/>
                <a:gd name="connsiteX2" fmla="*/ 17272 w 34285"/>
                <a:gd name="connsiteY2" fmla="*/ 18018 h 75864"/>
                <a:gd name="connsiteX3" fmla="*/ 21336 w 34285"/>
                <a:gd name="connsiteY3" fmla="*/ 15580 h 75864"/>
                <a:gd name="connsiteX4" fmla="*/ 16459 w 34285"/>
                <a:gd name="connsiteY4" fmla="*/ 58658 h 75864"/>
                <a:gd name="connsiteX5" fmla="*/ 6706 w 34285"/>
                <a:gd name="connsiteY5" fmla="*/ 65973 h 7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85" h="75864">
                  <a:moveTo>
                    <a:pt x="6706" y="65973"/>
                  </a:moveTo>
                  <a:cubicBezTo>
                    <a:pt x="-11176" y="45653"/>
                    <a:pt x="-14427" y="35900"/>
                    <a:pt x="-3048" y="40777"/>
                  </a:cubicBezTo>
                  <a:cubicBezTo>
                    <a:pt x="4267" y="43215"/>
                    <a:pt x="11582" y="35900"/>
                    <a:pt x="17272" y="18018"/>
                  </a:cubicBezTo>
                  <a:cubicBezTo>
                    <a:pt x="26213" y="-6366"/>
                    <a:pt x="26213" y="-7178"/>
                    <a:pt x="21336" y="15580"/>
                  </a:cubicBezTo>
                  <a:cubicBezTo>
                    <a:pt x="18898" y="29398"/>
                    <a:pt x="16459" y="48092"/>
                    <a:pt x="16459" y="58658"/>
                  </a:cubicBezTo>
                  <a:cubicBezTo>
                    <a:pt x="17272" y="78978"/>
                    <a:pt x="17272" y="78978"/>
                    <a:pt x="6706" y="659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C62FBA51-8C42-45E9-9640-6AD08E411838}"/>
                </a:ext>
              </a:extLst>
            </p:cNvPr>
            <p:cNvSpPr/>
            <p:nvPr/>
          </p:nvSpPr>
          <p:spPr>
            <a:xfrm flipV="1">
              <a:off x="8372450" y="3524041"/>
              <a:ext cx="28559" cy="11961"/>
            </a:xfrm>
            <a:custGeom>
              <a:avLst/>
              <a:gdLst>
                <a:gd name="connsiteX0" fmla="*/ -10415 w 28559"/>
                <a:gd name="connsiteY0" fmla="*/ 7514 h 11961"/>
                <a:gd name="connsiteX1" fmla="*/ 5841 w 28559"/>
                <a:gd name="connsiteY1" fmla="*/ 198 h 11961"/>
                <a:gd name="connsiteX2" fmla="*/ 17220 w 28559"/>
                <a:gd name="connsiteY2" fmla="*/ 3450 h 11961"/>
                <a:gd name="connsiteX3" fmla="*/ -10415 w 28559"/>
                <a:gd name="connsiteY3" fmla="*/ 7514 h 11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59" h="11961">
                  <a:moveTo>
                    <a:pt x="-10415" y="7514"/>
                  </a:moveTo>
                  <a:cubicBezTo>
                    <a:pt x="-10415" y="5888"/>
                    <a:pt x="-3100" y="2637"/>
                    <a:pt x="5841" y="198"/>
                  </a:cubicBezTo>
                  <a:cubicBezTo>
                    <a:pt x="14782" y="-2240"/>
                    <a:pt x="20471" y="-614"/>
                    <a:pt x="17220" y="3450"/>
                  </a:cubicBezTo>
                  <a:cubicBezTo>
                    <a:pt x="13156" y="10765"/>
                    <a:pt x="-10415" y="14016"/>
                    <a:pt x="-10415" y="751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884E6A0B-0A3B-46E8-83AA-444B3B6D9E74}"/>
                </a:ext>
              </a:extLst>
            </p:cNvPr>
            <p:cNvSpPr/>
            <p:nvPr/>
          </p:nvSpPr>
          <p:spPr>
            <a:xfrm flipV="1">
              <a:off x="7911984" y="3557455"/>
              <a:ext cx="20127" cy="6508"/>
            </a:xfrm>
            <a:custGeom>
              <a:avLst/>
              <a:gdLst>
                <a:gd name="connsiteX0" fmla="*/ -6246 w 20127"/>
                <a:gd name="connsiteY0" fmla="*/ 568 h 6508"/>
                <a:gd name="connsiteX1" fmla="*/ 9197 w 20127"/>
                <a:gd name="connsiteY1" fmla="*/ 1381 h 6508"/>
                <a:gd name="connsiteX2" fmla="*/ -1369 w 20127"/>
                <a:gd name="connsiteY2" fmla="*/ 5445 h 6508"/>
                <a:gd name="connsiteX3" fmla="*/ -6246 w 20127"/>
                <a:gd name="connsiteY3" fmla="*/ 568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246" y="568"/>
                  </a:moveTo>
                  <a:cubicBezTo>
                    <a:pt x="-556" y="-1871"/>
                    <a:pt x="6759" y="-1058"/>
                    <a:pt x="9197" y="1381"/>
                  </a:cubicBezTo>
                  <a:cubicBezTo>
                    <a:pt x="12448" y="3819"/>
                    <a:pt x="7572" y="6257"/>
                    <a:pt x="-1369" y="5445"/>
                  </a:cubicBezTo>
                  <a:cubicBezTo>
                    <a:pt x="-10310" y="5445"/>
                    <a:pt x="-12748" y="3006"/>
                    <a:pt x="-6246" y="56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4D523B05-23F8-4C58-8FDB-CE8AF72B2BDF}"/>
                </a:ext>
              </a:extLst>
            </p:cNvPr>
            <p:cNvSpPr/>
            <p:nvPr/>
          </p:nvSpPr>
          <p:spPr>
            <a:xfrm flipV="1">
              <a:off x="8129319" y="3557760"/>
              <a:ext cx="31057" cy="22647"/>
            </a:xfrm>
            <a:custGeom>
              <a:avLst/>
              <a:gdLst>
                <a:gd name="connsiteX0" fmla="*/ 13518 w 31057"/>
                <a:gd name="connsiteY0" fmla="*/ 16210 h 22647"/>
                <a:gd name="connsiteX1" fmla="*/ -300 w 31057"/>
                <a:gd name="connsiteY1" fmla="*/ 4018 h 22647"/>
                <a:gd name="connsiteX2" fmla="*/ -1112 w 31057"/>
                <a:gd name="connsiteY2" fmla="*/ -859 h 22647"/>
                <a:gd name="connsiteX3" fmla="*/ 18395 w 31057"/>
                <a:gd name="connsiteY3" fmla="*/ 20274 h 22647"/>
                <a:gd name="connsiteX4" fmla="*/ 13518 w 31057"/>
                <a:gd name="connsiteY4" fmla="*/ 16210 h 2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57" h="22647">
                  <a:moveTo>
                    <a:pt x="13518" y="16210"/>
                  </a:moveTo>
                  <a:cubicBezTo>
                    <a:pt x="13518" y="11333"/>
                    <a:pt x="7015" y="5644"/>
                    <a:pt x="-300" y="4018"/>
                  </a:cubicBezTo>
                  <a:cubicBezTo>
                    <a:pt x="-13304" y="767"/>
                    <a:pt x="-13304" y="-46"/>
                    <a:pt x="-1112" y="-859"/>
                  </a:cubicBezTo>
                  <a:cubicBezTo>
                    <a:pt x="13518" y="-1671"/>
                    <a:pt x="26523" y="12146"/>
                    <a:pt x="18395" y="20274"/>
                  </a:cubicBezTo>
                  <a:cubicBezTo>
                    <a:pt x="15956" y="23525"/>
                    <a:pt x="13518" y="21087"/>
                    <a:pt x="13518" y="1621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F2AC9889-C31E-4C54-BF23-C834C4396D65}"/>
                </a:ext>
              </a:extLst>
            </p:cNvPr>
            <p:cNvSpPr/>
            <p:nvPr/>
          </p:nvSpPr>
          <p:spPr>
            <a:xfrm flipV="1">
              <a:off x="7657681" y="3573429"/>
              <a:ext cx="11891" cy="29452"/>
            </a:xfrm>
            <a:custGeom>
              <a:avLst/>
              <a:gdLst>
                <a:gd name="connsiteX0" fmla="*/ -7698 w 11891"/>
                <a:gd name="connsiteY0" fmla="*/ 16766 h 29452"/>
                <a:gd name="connsiteX1" fmla="*/ -8511 w 11891"/>
                <a:gd name="connsiteY1" fmla="*/ -303 h 29452"/>
                <a:gd name="connsiteX2" fmla="*/ 430 w 11891"/>
                <a:gd name="connsiteY2" fmla="*/ 12702 h 29452"/>
                <a:gd name="connsiteX3" fmla="*/ -7698 w 11891"/>
                <a:gd name="connsiteY3" fmla="*/ 16766 h 2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1" h="29452">
                  <a:moveTo>
                    <a:pt x="-7698" y="16766"/>
                  </a:moveTo>
                  <a:cubicBezTo>
                    <a:pt x="-10137" y="9451"/>
                    <a:pt x="-10137" y="2135"/>
                    <a:pt x="-8511" y="-303"/>
                  </a:cubicBezTo>
                  <a:cubicBezTo>
                    <a:pt x="-6073" y="-2741"/>
                    <a:pt x="-2009" y="2948"/>
                    <a:pt x="430" y="12702"/>
                  </a:cubicBezTo>
                  <a:cubicBezTo>
                    <a:pt x="5306" y="31396"/>
                    <a:pt x="-383" y="34647"/>
                    <a:pt x="-7698" y="1676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A31A148-1649-46CB-8B84-99A4B1FC63B0}"/>
                </a:ext>
              </a:extLst>
            </p:cNvPr>
            <p:cNvSpPr/>
            <p:nvPr/>
          </p:nvSpPr>
          <p:spPr>
            <a:xfrm flipV="1">
              <a:off x="7885024" y="3573058"/>
              <a:ext cx="19356" cy="19998"/>
            </a:xfrm>
            <a:custGeom>
              <a:avLst/>
              <a:gdLst>
                <a:gd name="connsiteX0" fmla="*/ -6079 w 19356"/>
                <a:gd name="connsiteY0" fmla="*/ 10185 h 19998"/>
                <a:gd name="connsiteX1" fmla="*/ 4487 w 19356"/>
                <a:gd name="connsiteY1" fmla="*/ 7746 h 19998"/>
                <a:gd name="connsiteX2" fmla="*/ 6926 w 19356"/>
                <a:gd name="connsiteY2" fmla="*/ 19125 h 19998"/>
                <a:gd name="connsiteX3" fmla="*/ -6079 w 19356"/>
                <a:gd name="connsiteY3" fmla="*/ 10185 h 1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" h="19998">
                  <a:moveTo>
                    <a:pt x="-6079" y="10185"/>
                  </a:moveTo>
                  <a:cubicBezTo>
                    <a:pt x="-15020" y="-2820"/>
                    <a:pt x="-6892" y="-5259"/>
                    <a:pt x="4487" y="7746"/>
                  </a:cubicBezTo>
                  <a:cubicBezTo>
                    <a:pt x="10177" y="14249"/>
                    <a:pt x="10990" y="19125"/>
                    <a:pt x="6926" y="19125"/>
                  </a:cubicBezTo>
                  <a:cubicBezTo>
                    <a:pt x="2862" y="19125"/>
                    <a:pt x="-3641" y="15061"/>
                    <a:pt x="-6079" y="1018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79960920-D12C-4AC3-8BB8-3EF4A0DE7C72}"/>
                </a:ext>
              </a:extLst>
            </p:cNvPr>
            <p:cNvSpPr/>
            <p:nvPr/>
          </p:nvSpPr>
          <p:spPr>
            <a:xfrm flipV="1">
              <a:off x="8096099" y="3581186"/>
              <a:ext cx="24383" cy="12524"/>
            </a:xfrm>
            <a:custGeom>
              <a:avLst/>
              <a:gdLst>
                <a:gd name="connsiteX0" fmla="*/ -10118 w 24383"/>
                <a:gd name="connsiteY0" fmla="*/ 3530 h 12524"/>
                <a:gd name="connsiteX1" fmla="*/ 2074 w 24383"/>
                <a:gd name="connsiteY1" fmla="*/ 278 h 12524"/>
                <a:gd name="connsiteX2" fmla="*/ 14266 w 24383"/>
                <a:gd name="connsiteY2" fmla="*/ 8406 h 12524"/>
                <a:gd name="connsiteX3" fmla="*/ 2074 w 24383"/>
                <a:gd name="connsiteY3" fmla="*/ 11658 h 12524"/>
                <a:gd name="connsiteX4" fmla="*/ -10118 w 24383"/>
                <a:gd name="connsiteY4" fmla="*/ 3530 h 1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3" h="12524">
                  <a:moveTo>
                    <a:pt x="-10118" y="3530"/>
                  </a:moveTo>
                  <a:cubicBezTo>
                    <a:pt x="-10118" y="-534"/>
                    <a:pt x="-4429" y="-2160"/>
                    <a:pt x="2074" y="278"/>
                  </a:cubicBezTo>
                  <a:cubicBezTo>
                    <a:pt x="8576" y="3530"/>
                    <a:pt x="14266" y="6781"/>
                    <a:pt x="14266" y="8406"/>
                  </a:cubicBezTo>
                  <a:cubicBezTo>
                    <a:pt x="14266" y="10032"/>
                    <a:pt x="8576" y="11658"/>
                    <a:pt x="2074" y="11658"/>
                  </a:cubicBezTo>
                  <a:cubicBezTo>
                    <a:pt x="-4429" y="11658"/>
                    <a:pt x="-10118" y="8406"/>
                    <a:pt x="-10118" y="353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7E05CC2-81D2-4984-A804-2BC4EBC33279}"/>
                </a:ext>
              </a:extLst>
            </p:cNvPr>
            <p:cNvSpPr/>
            <p:nvPr/>
          </p:nvSpPr>
          <p:spPr>
            <a:xfrm flipV="1">
              <a:off x="8768329" y="3597442"/>
              <a:ext cx="64887" cy="39405"/>
            </a:xfrm>
            <a:custGeom>
              <a:avLst/>
              <a:gdLst>
                <a:gd name="connsiteX0" fmla="*/ -337 w 64887"/>
                <a:gd name="connsiteY0" fmla="*/ 22324 h 39405"/>
                <a:gd name="connsiteX1" fmla="*/ 37865 w 64887"/>
                <a:gd name="connsiteY1" fmla="*/ 2004 h 39405"/>
                <a:gd name="connsiteX2" fmla="*/ 35426 w 64887"/>
                <a:gd name="connsiteY2" fmla="*/ 9319 h 39405"/>
                <a:gd name="connsiteX3" fmla="*/ 4540 w 64887"/>
                <a:gd name="connsiteY3" fmla="*/ 29639 h 39405"/>
                <a:gd name="connsiteX4" fmla="*/ -9278 w 64887"/>
                <a:gd name="connsiteY4" fmla="*/ 38580 h 39405"/>
                <a:gd name="connsiteX5" fmla="*/ -337 w 64887"/>
                <a:gd name="connsiteY5" fmla="*/ 22324 h 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87" h="39405">
                  <a:moveTo>
                    <a:pt x="-337" y="22324"/>
                  </a:moveTo>
                  <a:cubicBezTo>
                    <a:pt x="8604" y="13383"/>
                    <a:pt x="25673" y="4442"/>
                    <a:pt x="37865" y="2004"/>
                  </a:cubicBezTo>
                  <a:cubicBezTo>
                    <a:pt x="59810" y="-2873"/>
                    <a:pt x="59810" y="-2060"/>
                    <a:pt x="35426" y="9319"/>
                  </a:cubicBezTo>
                  <a:cubicBezTo>
                    <a:pt x="20796" y="15008"/>
                    <a:pt x="6978" y="24762"/>
                    <a:pt x="4540" y="29639"/>
                  </a:cubicBezTo>
                  <a:cubicBezTo>
                    <a:pt x="1289" y="34516"/>
                    <a:pt x="-4401" y="38580"/>
                    <a:pt x="-9278" y="38580"/>
                  </a:cubicBezTo>
                  <a:cubicBezTo>
                    <a:pt x="-13342" y="38580"/>
                    <a:pt x="-9278" y="31264"/>
                    <a:pt x="-337" y="2232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4FFD415F-7147-4BBA-945A-5A43513D4848}"/>
                </a:ext>
              </a:extLst>
            </p:cNvPr>
            <p:cNvSpPr/>
            <p:nvPr/>
          </p:nvSpPr>
          <p:spPr>
            <a:xfrm flipV="1">
              <a:off x="7596619" y="3621826"/>
              <a:ext cx="38922" cy="32511"/>
            </a:xfrm>
            <a:custGeom>
              <a:avLst/>
              <a:gdLst>
                <a:gd name="connsiteX0" fmla="*/ 2208 w 38922"/>
                <a:gd name="connsiteY0" fmla="*/ 15459 h 32511"/>
                <a:gd name="connsiteX1" fmla="*/ -7546 w 38922"/>
                <a:gd name="connsiteY1" fmla="*/ -797 h 32511"/>
                <a:gd name="connsiteX2" fmla="*/ 18464 w 38922"/>
                <a:gd name="connsiteY2" fmla="*/ 15459 h 32511"/>
                <a:gd name="connsiteX3" fmla="*/ 28217 w 38922"/>
                <a:gd name="connsiteY3" fmla="*/ 31715 h 32511"/>
                <a:gd name="connsiteX4" fmla="*/ 2208 w 38922"/>
                <a:gd name="connsiteY4" fmla="*/ 15459 h 32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22" h="32511">
                  <a:moveTo>
                    <a:pt x="2208" y="15459"/>
                  </a:moveTo>
                  <a:cubicBezTo>
                    <a:pt x="-8359" y="6519"/>
                    <a:pt x="-12423" y="-797"/>
                    <a:pt x="-7546" y="-797"/>
                  </a:cubicBezTo>
                  <a:cubicBezTo>
                    <a:pt x="-1856" y="-797"/>
                    <a:pt x="9523" y="6519"/>
                    <a:pt x="18464" y="15459"/>
                  </a:cubicBezTo>
                  <a:cubicBezTo>
                    <a:pt x="27404" y="24400"/>
                    <a:pt x="31468" y="31715"/>
                    <a:pt x="28217" y="31715"/>
                  </a:cubicBezTo>
                  <a:cubicBezTo>
                    <a:pt x="24153" y="31715"/>
                    <a:pt x="12774" y="24400"/>
                    <a:pt x="2208" y="1545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7915ECB5-CEE5-4858-9DD3-74940C6356B7}"/>
                </a:ext>
              </a:extLst>
            </p:cNvPr>
            <p:cNvSpPr/>
            <p:nvPr/>
          </p:nvSpPr>
          <p:spPr>
            <a:xfrm flipV="1">
              <a:off x="7852752" y="3622197"/>
              <a:ext cx="11891" cy="29452"/>
            </a:xfrm>
            <a:custGeom>
              <a:avLst/>
              <a:gdLst>
                <a:gd name="connsiteX0" fmla="*/ -7906 w 11891"/>
                <a:gd name="connsiteY0" fmla="*/ 16834 h 29452"/>
                <a:gd name="connsiteX1" fmla="*/ -8719 w 11891"/>
                <a:gd name="connsiteY1" fmla="*/ -235 h 29452"/>
                <a:gd name="connsiteX2" fmla="*/ 222 w 11891"/>
                <a:gd name="connsiteY2" fmla="*/ 12770 h 29452"/>
                <a:gd name="connsiteX3" fmla="*/ -7906 w 11891"/>
                <a:gd name="connsiteY3" fmla="*/ 16834 h 2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1" h="29452">
                  <a:moveTo>
                    <a:pt x="-7906" y="16834"/>
                  </a:moveTo>
                  <a:cubicBezTo>
                    <a:pt x="-10345" y="9519"/>
                    <a:pt x="-10345" y="2203"/>
                    <a:pt x="-8719" y="-235"/>
                  </a:cubicBezTo>
                  <a:cubicBezTo>
                    <a:pt x="-6281" y="-2673"/>
                    <a:pt x="-2217" y="3016"/>
                    <a:pt x="222" y="12770"/>
                  </a:cubicBezTo>
                  <a:cubicBezTo>
                    <a:pt x="5098" y="31464"/>
                    <a:pt x="-591" y="34715"/>
                    <a:pt x="-7906" y="1683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730559F8-CC9D-4E31-8369-CB5D3FDB7FC8}"/>
                </a:ext>
              </a:extLst>
            </p:cNvPr>
            <p:cNvSpPr/>
            <p:nvPr/>
          </p:nvSpPr>
          <p:spPr>
            <a:xfrm flipV="1">
              <a:off x="8048352" y="3646605"/>
              <a:ext cx="12033" cy="21446"/>
            </a:xfrm>
            <a:custGeom>
              <a:avLst/>
              <a:gdLst>
                <a:gd name="connsiteX0" fmla="*/ -7017 w 12033"/>
                <a:gd name="connsiteY0" fmla="*/ 12131 h 21446"/>
                <a:gd name="connsiteX1" fmla="*/ -8643 w 12033"/>
                <a:gd name="connsiteY1" fmla="*/ -61 h 21446"/>
                <a:gd name="connsiteX2" fmla="*/ -515 w 12033"/>
                <a:gd name="connsiteY2" fmla="*/ 8880 h 21446"/>
                <a:gd name="connsiteX3" fmla="*/ -7017 w 12033"/>
                <a:gd name="connsiteY3" fmla="*/ 12131 h 2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33" h="21446">
                  <a:moveTo>
                    <a:pt x="-7017" y="12131"/>
                  </a:moveTo>
                  <a:cubicBezTo>
                    <a:pt x="-10269" y="7254"/>
                    <a:pt x="-11081" y="2377"/>
                    <a:pt x="-8643" y="-61"/>
                  </a:cubicBezTo>
                  <a:cubicBezTo>
                    <a:pt x="-7017" y="-2499"/>
                    <a:pt x="-2953" y="1565"/>
                    <a:pt x="-515" y="8880"/>
                  </a:cubicBezTo>
                  <a:cubicBezTo>
                    <a:pt x="5175" y="22697"/>
                    <a:pt x="298" y="25136"/>
                    <a:pt x="-7017" y="1213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3B79735-28EA-4F60-AF56-4543B465F6B4}"/>
                </a:ext>
              </a:extLst>
            </p:cNvPr>
            <p:cNvSpPr/>
            <p:nvPr/>
          </p:nvSpPr>
          <p:spPr>
            <a:xfrm rot="5141480">
              <a:off x="6114349" y="1962488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65C2B403-3F57-4DCF-8427-21754C864B73}"/>
                </a:ext>
              </a:extLst>
            </p:cNvPr>
            <p:cNvSpPr/>
            <p:nvPr/>
          </p:nvSpPr>
          <p:spPr>
            <a:xfrm rot="5141480">
              <a:off x="6307426" y="1810387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5EA44879-CD7D-4F64-8388-AD4F2AD23483}"/>
                </a:ext>
              </a:extLst>
            </p:cNvPr>
            <p:cNvSpPr/>
            <p:nvPr/>
          </p:nvSpPr>
          <p:spPr>
            <a:xfrm rot="5141480">
              <a:off x="6561694" y="1464602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2083E317-CEB7-4402-838C-11C77DCEDC1E}"/>
                </a:ext>
              </a:extLst>
            </p:cNvPr>
            <p:cNvSpPr/>
            <p:nvPr/>
          </p:nvSpPr>
          <p:spPr>
            <a:xfrm rot="5141480">
              <a:off x="6803383" y="1505412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101D1845-2545-446C-BC13-294CFA5B1221}"/>
                </a:ext>
              </a:extLst>
            </p:cNvPr>
            <p:cNvSpPr/>
            <p:nvPr/>
          </p:nvSpPr>
          <p:spPr>
            <a:xfrm rot="5141480">
              <a:off x="6972083" y="1530688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46624C35-3C02-402E-8F5B-F7B06D2D0CB5}"/>
                </a:ext>
              </a:extLst>
            </p:cNvPr>
            <p:cNvSpPr/>
            <p:nvPr/>
          </p:nvSpPr>
          <p:spPr>
            <a:xfrm rot="5141480">
              <a:off x="7394013" y="1833375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0BF07F63-AC1F-43EF-B852-C2FFA99743D7}"/>
                </a:ext>
              </a:extLst>
            </p:cNvPr>
            <p:cNvSpPr/>
            <p:nvPr/>
          </p:nvSpPr>
          <p:spPr>
            <a:xfrm rot="5141480">
              <a:off x="7692518" y="1693600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843C05A-A30B-44CE-BCF0-286E50CEF5BF}"/>
                </a:ext>
              </a:extLst>
            </p:cNvPr>
            <p:cNvSpPr/>
            <p:nvPr/>
          </p:nvSpPr>
          <p:spPr>
            <a:xfrm rot="5141480">
              <a:off x="8582872" y="1712967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09F8BAB4-ACCC-4FEF-8926-D65B8A1C632E}"/>
                </a:ext>
              </a:extLst>
            </p:cNvPr>
            <p:cNvSpPr/>
            <p:nvPr/>
          </p:nvSpPr>
          <p:spPr>
            <a:xfrm rot="5141480">
              <a:off x="8750142" y="1772182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39EFD5AF-47D2-4497-A1E8-541FDB8BA957}"/>
                </a:ext>
              </a:extLst>
            </p:cNvPr>
            <p:cNvSpPr/>
            <p:nvPr/>
          </p:nvSpPr>
          <p:spPr>
            <a:xfrm rot="5141480">
              <a:off x="8893628" y="1844699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860B48F9-DCDC-47FE-A84A-F375F4B94DFD}"/>
                </a:ext>
              </a:extLst>
            </p:cNvPr>
            <p:cNvSpPr/>
            <p:nvPr/>
          </p:nvSpPr>
          <p:spPr>
            <a:xfrm rot="5141480">
              <a:off x="9313761" y="1533853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5CC62011-98D6-4C66-B904-0EE9B3EEB0F7}"/>
                </a:ext>
              </a:extLst>
            </p:cNvPr>
            <p:cNvSpPr/>
            <p:nvPr/>
          </p:nvSpPr>
          <p:spPr>
            <a:xfrm rot="5141480">
              <a:off x="9486174" y="1508334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5114B665-C5DF-4493-8CA9-9C875EF1DF82}"/>
                </a:ext>
              </a:extLst>
            </p:cNvPr>
            <p:cNvSpPr/>
            <p:nvPr/>
          </p:nvSpPr>
          <p:spPr>
            <a:xfrm rot="5141480">
              <a:off x="9720586" y="1475672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58738BF-B8F5-4028-9901-5E10B3D897B5}"/>
                </a:ext>
              </a:extLst>
            </p:cNvPr>
            <p:cNvSpPr/>
            <p:nvPr/>
          </p:nvSpPr>
          <p:spPr>
            <a:xfrm rot="5141480">
              <a:off x="9969348" y="1804353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EC7A4032-605D-42AF-981F-1CF1748786F6}"/>
                </a:ext>
              </a:extLst>
            </p:cNvPr>
            <p:cNvSpPr/>
            <p:nvPr/>
          </p:nvSpPr>
          <p:spPr>
            <a:xfrm rot="5141480">
              <a:off x="10153037" y="1956725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18" name="Graphic 217">
              <a:extLst>
                <a:ext uri="{FF2B5EF4-FFF2-40B4-BE49-F238E27FC236}">
                  <a16:creationId xmlns:a16="http://schemas.microsoft.com/office/drawing/2014/main" id="{87011A7F-D614-4B75-AACE-2F45E68DA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1378095">
              <a:off x="5891583" y="1918057"/>
              <a:ext cx="229583" cy="229583"/>
            </a:xfrm>
            <a:prstGeom prst="rect">
              <a:avLst/>
            </a:prstGeom>
          </p:spPr>
        </p:pic>
        <p:pic>
          <p:nvPicPr>
            <p:cNvPr id="219" name="Graphic 218">
              <a:extLst>
                <a:ext uri="{FF2B5EF4-FFF2-40B4-BE49-F238E27FC236}">
                  <a16:creationId xmlns:a16="http://schemas.microsoft.com/office/drawing/2014/main" id="{F2CAD135-2FDE-4482-A5ED-A56C9A8340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930303">
              <a:off x="5915906" y="1673374"/>
              <a:ext cx="229583" cy="229583"/>
            </a:xfrm>
            <a:prstGeom prst="rect">
              <a:avLst/>
            </a:prstGeom>
          </p:spPr>
        </p:pic>
        <p:pic>
          <p:nvPicPr>
            <p:cNvPr id="220" name="Graphic 219">
              <a:extLst>
                <a:ext uri="{FF2B5EF4-FFF2-40B4-BE49-F238E27FC236}">
                  <a16:creationId xmlns:a16="http://schemas.microsoft.com/office/drawing/2014/main" id="{3621EA9D-050C-47F9-8D1E-579247834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3360597">
              <a:off x="6015063" y="1471959"/>
              <a:ext cx="229583" cy="229583"/>
            </a:xfrm>
            <a:prstGeom prst="rect">
              <a:avLst/>
            </a:prstGeom>
          </p:spPr>
        </p:pic>
        <p:pic>
          <p:nvPicPr>
            <p:cNvPr id="221" name="Graphic 220">
              <a:extLst>
                <a:ext uri="{FF2B5EF4-FFF2-40B4-BE49-F238E27FC236}">
                  <a16:creationId xmlns:a16="http://schemas.microsoft.com/office/drawing/2014/main" id="{6C70FED1-6E43-4D1E-A485-80B3CFA225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422524">
              <a:off x="6204736" y="1279992"/>
              <a:ext cx="229583" cy="229583"/>
            </a:xfrm>
            <a:prstGeom prst="rect">
              <a:avLst/>
            </a:prstGeom>
          </p:spPr>
        </p:pic>
        <p:pic>
          <p:nvPicPr>
            <p:cNvPr id="222" name="Graphic 221">
              <a:extLst>
                <a:ext uri="{FF2B5EF4-FFF2-40B4-BE49-F238E27FC236}">
                  <a16:creationId xmlns:a16="http://schemas.microsoft.com/office/drawing/2014/main" id="{63DE3910-4F86-4DE0-A659-CDCAC24856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422524">
              <a:off x="6591439" y="919780"/>
              <a:ext cx="229583" cy="229583"/>
            </a:xfrm>
            <a:prstGeom prst="rect">
              <a:avLst/>
            </a:prstGeom>
          </p:spPr>
        </p:pic>
        <p:pic>
          <p:nvPicPr>
            <p:cNvPr id="223" name="Graphic 222">
              <a:extLst>
                <a:ext uri="{FF2B5EF4-FFF2-40B4-BE49-F238E27FC236}">
                  <a16:creationId xmlns:a16="http://schemas.microsoft.com/office/drawing/2014/main" id="{B121260B-F12A-460D-AB84-15A5072250B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151973">
              <a:off x="7133940" y="925076"/>
              <a:ext cx="229583" cy="229583"/>
            </a:xfrm>
            <a:prstGeom prst="rect">
              <a:avLst/>
            </a:prstGeom>
          </p:spPr>
        </p:pic>
        <p:pic>
          <p:nvPicPr>
            <p:cNvPr id="224" name="Graphic 223">
              <a:extLst>
                <a:ext uri="{FF2B5EF4-FFF2-40B4-BE49-F238E27FC236}">
                  <a16:creationId xmlns:a16="http://schemas.microsoft.com/office/drawing/2014/main" id="{D8B97683-654F-4CEA-BE06-B01F23B092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384726">
              <a:off x="6980152" y="950544"/>
              <a:ext cx="229583" cy="229583"/>
            </a:xfrm>
            <a:prstGeom prst="rect">
              <a:avLst/>
            </a:prstGeom>
          </p:spPr>
        </p:pic>
        <p:pic>
          <p:nvPicPr>
            <p:cNvPr id="225" name="Graphic 224">
              <a:extLst>
                <a:ext uri="{FF2B5EF4-FFF2-40B4-BE49-F238E27FC236}">
                  <a16:creationId xmlns:a16="http://schemas.microsoft.com/office/drawing/2014/main" id="{7AE86F42-8E0E-419A-9250-245C67E37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106884">
              <a:off x="6810430" y="1002593"/>
              <a:ext cx="229583" cy="229583"/>
            </a:xfrm>
            <a:prstGeom prst="rect">
              <a:avLst/>
            </a:prstGeom>
          </p:spPr>
        </p:pic>
        <p:pic>
          <p:nvPicPr>
            <p:cNvPr id="226" name="Graphic 225">
              <a:extLst>
                <a:ext uri="{FF2B5EF4-FFF2-40B4-BE49-F238E27FC236}">
                  <a16:creationId xmlns:a16="http://schemas.microsoft.com/office/drawing/2014/main" id="{4C2C4574-A7C6-4496-8B2B-54F8505D5F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529769">
              <a:off x="6410598" y="1016029"/>
              <a:ext cx="229583" cy="229583"/>
            </a:xfrm>
            <a:prstGeom prst="rect">
              <a:avLst/>
            </a:prstGeom>
          </p:spPr>
        </p:pic>
        <p:pic>
          <p:nvPicPr>
            <p:cNvPr id="227" name="Graphic 226">
              <a:extLst>
                <a:ext uri="{FF2B5EF4-FFF2-40B4-BE49-F238E27FC236}">
                  <a16:creationId xmlns:a16="http://schemas.microsoft.com/office/drawing/2014/main" id="{D6D43214-7D16-411F-B0AB-7309965B9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6502936" y="1245149"/>
              <a:ext cx="229583" cy="229583"/>
            </a:xfrm>
            <a:prstGeom prst="rect">
              <a:avLst/>
            </a:prstGeom>
          </p:spPr>
        </p:pic>
        <p:pic>
          <p:nvPicPr>
            <p:cNvPr id="228" name="Graphic 227">
              <a:extLst>
                <a:ext uri="{FF2B5EF4-FFF2-40B4-BE49-F238E27FC236}">
                  <a16:creationId xmlns:a16="http://schemas.microsoft.com/office/drawing/2014/main" id="{155631F5-16F6-4E77-B79C-342FBCFB0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132127">
              <a:off x="7515885" y="1285873"/>
              <a:ext cx="229583" cy="229583"/>
            </a:xfrm>
            <a:prstGeom prst="rect">
              <a:avLst/>
            </a:prstGeom>
          </p:spPr>
        </p:pic>
        <p:pic>
          <p:nvPicPr>
            <p:cNvPr id="229" name="Graphic 228">
              <a:extLst>
                <a:ext uri="{FF2B5EF4-FFF2-40B4-BE49-F238E27FC236}">
                  <a16:creationId xmlns:a16="http://schemas.microsoft.com/office/drawing/2014/main" id="{65B687A3-F5A7-4D13-856A-AA69A9A56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623531">
              <a:off x="7441336" y="1445031"/>
              <a:ext cx="229583" cy="229583"/>
            </a:xfrm>
            <a:prstGeom prst="rect">
              <a:avLst/>
            </a:prstGeom>
          </p:spPr>
        </p:pic>
        <p:pic>
          <p:nvPicPr>
            <p:cNvPr id="230" name="Graphic 229">
              <a:extLst>
                <a:ext uri="{FF2B5EF4-FFF2-40B4-BE49-F238E27FC236}">
                  <a16:creationId xmlns:a16="http://schemas.microsoft.com/office/drawing/2014/main" id="{63DA7E67-EBA4-4359-9A97-9200AA159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969043">
              <a:off x="7198365" y="1462890"/>
              <a:ext cx="229583" cy="229583"/>
            </a:xfrm>
            <a:prstGeom prst="rect">
              <a:avLst/>
            </a:prstGeom>
          </p:spPr>
        </p:pic>
        <p:pic>
          <p:nvPicPr>
            <p:cNvPr id="231" name="Graphic 230">
              <a:extLst>
                <a:ext uri="{FF2B5EF4-FFF2-40B4-BE49-F238E27FC236}">
                  <a16:creationId xmlns:a16="http://schemas.microsoft.com/office/drawing/2014/main" id="{2212EEC2-61E5-4F74-A864-6E6F11C85CB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2777">
              <a:off x="6997102" y="1776878"/>
              <a:ext cx="229583" cy="229583"/>
            </a:xfrm>
            <a:prstGeom prst="rect">
              <a:avLst/>
            </a:prstGeom>
          </p:spPr>
        </p:pic>
        <p:pic>
          <p:nvPicPr>
            <p:cNvPr id="232" name="Graphic 231">
              <a:extLst>
                <a:ext uri="{FF2B5EF4-FFF2-40B4-BE49-F238E27FC236}">
                  <a16:creationId xmlns:a16="http://schemas.microsoft.com/office/drawing/2014/main" id="{0CEA57C8-6EF7-4FB7-9DF5-6C4D6AD30E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481564">
              <a:off x="7178635" y="1862394"/>
              <a:ext cx="229583" cy="229583"/>
            </a:xfrm>
            <a:prstGeom prst="rect">
              <a:avLst/>
            </a:prstGeom>
          </p:spPr>
        </p:pic>
        <p:pic>
          <p:nvPicPr>
            <p:cNvPr id="233" name="Graphic 232">
              <a:extLst>
                <a:ext uri="{FF2B5EF4-FFF2-40B4-BE49-F238E27FC236}">
                  <a16:creationId xmlns:a16="http://schemas.microsoft.com/office/drawing/2014/main" id="{EDC6C0EC-361E-4294-865D-764CAB5D10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2777">
              <a:off x="7128751" y="1633385"/>
              <a:ext cx="229583" cy="229583"/>
            </a:xfrm>
            <a:prstGeom prst="rect">
              <a:avLst/>
            </a:prstGeom>
          </p:spPr>
        </p:pic>
        <p:pic>
          <p:nvPicPr>
            <p:cNvPr id="234" name="Graphic 233">
              <a:extLst>
                <a:ext uri="{FF2B5EF4-FFF2-40B4-BE49-F238E27FC236}">
                  <a16:creationId xmlns:a16="http://schemas.microsoft.com/office/drawing/2014/main" id="{3E7B3BBE-753D-4B07-94C4-2884D34CC1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641320">
              <a:off x="8735021" y="1269011"/>
              <a:ext cx="229583" cy="229583"/>
            </a:xfrm>
            <a:prstGeom prst="rect">
              <a:avLst/>
            </a:prstGeom>
          </p:spPr>
        </p:pic>
        <p:pic>
          <p:nvPicPr>
            <p:cNvPr id="235" name="Graphic 234">
              <a:extLst>
                <a:ext uri="{FF2B5EF4-FFF2-40B4-BE49-F238E27FC236}">
                  <a16:creationId xmlns:a16="http://schemas.microsoft.com/office/drawing/2014/main" id="{E016A637-7859-4D4B-B793-C14782E78F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27304">
              <a:off x="8919932" y="1307874"/>
              <a:ext cx="229583" cy="229583"/>
            </a:xfrm>
            <a:prstGeom prst="rect">
              <a:avLst/>
            </a:prstGeom>
          </p:spPr>
        </p:pic>
        <p:pic>
          <p:nvPicPr>
            <p:cNvPr id="236" name="Graphic 235">
              <a:extLst>
                <a:ext uri="{FF2B5EF4-FFF2-40B4-BE49-F238E27FC236}">
                  <a16:creationId xmlns:a16="http://schemas.microsoft.com/office/drawing/2014/main" id="{1DBDEE73-EDAE-4D7E-A088-5396C52CDC6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28815">
              <a:off x="8912900" y="1476560"/>
              <a:ext cx="229583" cy="229583"/>
            </a:xfrm>
            <a:prstGeom prst="rect">
              <a:avLst/>
            </a:prstGeom>
          </p:spPr>
        </p:pic>
        <p:pic>
          <p:nvPicPr>
            <p:cNvPr id="237" name="Graphic 236">
              <a:extLst>
                <a:ext uri="{FF2B5EF4-FFF2-40B4-BE49-F238E27FC236}">
                  <a16:creationId xmlns:a16="http://schemas.microsoft.com/office/drawing/2014/main" id="{D6CE5AB8-C76B-47BE-9FED-2676826677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1410">
              <a:off x="9151367" y="1529047"/>
              <a:ext cx="229583" cy="229583"/>
            </a:xfrm>
            <a:prstGeom prst="rect">
              <a:avLst/>
            </a:prstGeom>
          </p:spPr>
        </p:pic>
        <p:pic>
          <p:nvPicPr>
            <p:cNvPr id="238" name="Graphic 237">
              <a:extLst>
                <a:ext uri="{FF2B5EF4-FFF2-40B4-BE49-F238E27FC236}">
                  <a16:creationId xmlns:a16="http://schemas.microsoft.com/office/drawing/2014/main" id="{C707E5D4-25C0-44FB-AE98-FC81FA135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057394">
              <a:off x="9274596" y="1797813"/>
              <a:ext cx="229583" cy="229583"/>
            </a:xfrm>
            <a:prstGeom prst="rect">
              <a:avLst/>
            </a:prstGeom>
          </p:spPr>
        </p:pic>
        <p:pic>
          <p:nvPicPr>
            <p:cNvPr id="239" name="Graphic 238">
              <a:extLst>
                <a:ext uri="{FF2B5EF4-FFF2-40B4-BE49-F238E27FC236}">
                  <a16:creationId xmlns:a16="http://schemas.microsoft.com/office/drawing/2014/main" id="{A4CEFFFC-E228-4F9D-8480-01AA8C609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82277" y="1097232"/>
              <a:ext cx="229583" cy="229583"/>
            </a:xfrm>
            <a:prstGeom prst="rect">
              <a:avLst/>
            </a:prstGeom>
          </p:spPr>
        </p:pic>
        <p:pic>
          <p:nvPicPr>
            <p:cNvPr id="240" name="Graphic 239">
              <a:extLst>
                <a:ext uri="{FF2B5EF4-FFF2-40B4-BE49-F238E27FC236}">
                  <a16:creationId xmlns:a16="http://schemas.microsoft.com/office/drawing/2014/main" id="{FBAD2E82-C749-4FF9-A18C-33C7D87DA54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543652">
              <a:off x="9767689" y="926189"/>
              <a:ext cx="229583" cy="229583"/>
            </a:xfrm>
            <a:prstGeom prst="rect">
              <a:avLst/>
            </a:prstGeom>
          </p:spPr>
        </p:pic>
        <p:pic>
          <p:nvPicPr>
            <p:cNvPr id="241" name="Graphic 240">
              <a:extLst>
                <a:ext uri="{FF2B5EF4-FFF2-40B4-BE49-F238E27FC236}">
                  <a16:creationId xmlns:a16="http://schemas.microsoft.com/office/drawing/2014/main" id="{203F5892-65B1-4B5F-89E4-50DCB41285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54912">
              <a:off x="9840192" y="1034168"/>
              <a:ext cx="229583" cy="229583"/>
            </a:xfrm>
            <a:prstGeom prst="rect">
              <a:avLst/>
            </a:prstGeom>
          </p:spPr>
        </p:pic>
        <p:pic>
          <p:nvPicPr>
            <p:cNvPr id="242" name="Graphic 241">
              <a:extLst>
                <a:ext uri="{FF2B5EF4-FFF2-40B4-BE49-F238E27FC236}">
                  <a16:creationId xmlns:a16="http://schemas.microsoft.com/office/drawing/2014/main" id="{18D5F84E-A8A8-42E6-AB5C-4F9DD0F4D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54912">
              <a:off x="9909995" y="1095223"/>
              <a:ext cx="229583" cy="229583"/>
            </a:xfrm>
            <a:prstGeom prst="rect">
              <a:avLst/>
            </a:prstGeom>
          </p:spPr>
        </p:pic>
        <p:pic>
          <p:nvPicPr>
            <p:cNvPr id="243" name="Graphic 242">
              <a:extLst>
                <a:ext uri="{FF2B5EF4-FFF2-40B4-BE49-F238E27FC236}">
                  <a16:creationId xmlns:a16="http://schemas.microsoft.com/office/drawing/2014/main" id="{A9D681AB-5791-4AE8-9E83-788BB0023C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60153" y="1313187"/>
              <a:ext cx="229583" cy="229583"/>
            </a:xfrm>
            <a:prstGeom prst="rect">
              <a:avLst/>
            </a:prstGeom>
          </p:spPr>
        </p:pic>
        <p:pic>
          <p:nvPicPr>
            <p:cNvPr id="244" name="Graphic 243">
              <a:extLst>
                <a:ext uri="{FF2B5EF4-FFF2-40B4-BE49-F238E27FC236}">
                  <a16:creationId xmlns:a16="http://schemas.microsoft.com/office/drawing/2014/main" id="{7707BC18-A7E3-4B1F-88B0-B19BC8919F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12602">
              <a:off x="10319600" y="1421687"/>
              <a:ext cx="229583" cy="229583"/>
            </a:xfrm>
            <a:prstGeom prst="rect">
              <a:avLst/>
            </a:prstGeom>
          </p:spPr>
        </p:pic>
        <p:pic>
          <p:nvPicPr>
            <p:cNvPr id="245" name="Graphic 244">
              <a:extLst>
                <a:ext uri="{FF2B5EF4-FFF2-40B4-BE49-F238E27FC236}">
                  <a16:creationId xmlns:a16="http://schemas.microsoft.com/office/drawing/2014/main" id="{C80C755A-0D16-45FF-8B64-A49CBDEB1B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309312">
              <a:off x="10460994" y="1717199"/>
              <a:ext cx="229583" cy="229583"/>
            </a:xfrm>
            <a:prstGeom prst="rect">
              <a:avLst/>
            </a:prstGeom>
          </p:spPr>
        </p:pic>
        <p:pic>
          <p:nvPicPr>
            <p:cNvPr id="246" name="Graphic 245">
              <a:extLst>
                <a:ext uri="{FF2B5EF4-FFF2-40B4-BE49-F238E27FC236}">
                  <a16:creationId xmlns:a16="http://schemas.microsoft.com/office/drawing/2014/main" id="{70E23DEF-831E-4702-A4CD-A07507F58E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169424">
              <a:off x="10398495" y="1895245"/>
              <a:ext cx="229583" cy="229583"/>
            </a:xfrm>
            <a:prstGeom prst="rect">
              <a:avLst/>
            </a:prstGeom>
          </p:spPr>
        </p:pic>
        <p:pic>
          <p:nvPicPr>
            <p:cNvPr id="247" name="Graphic 246">
              <a:extLst>
                <a:ext uri="{FF2B5EF4-FFF2-40B4-BE49-F238E27FC236}">
                  <a16:creationId xmlns:a16="http://schemas.microsoft.com/office/drawing/2014/main" id="{91B62DF5-D00E-4E2C-A3C1-EA73CE6819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104306">
              <a:off x="9217145" y="955535"/>
              <a:ext cx="229583" cy="229583"/>
            </a:xfrm>
            <a:prstGeom prst="rect">
              <a:avLst/>
            </a:prstGeom>
          </p:spPr>
        </p:pic>
      </p:grpSp>
      <p:sp>
        <p:nvSpPr>
          <p:cNvPr id="248" name="Ovale 46">
            <a:extLst>
              <a:ext uri="{FF2B5EF4-FFF2-40B4-BE49-F238E27FC236}">
                <a16:creationId xmlns:a16="http://schemas.microsoft.com/office/drawing/2014/main" id="{2EE834F5-E2DB-42B5-829B-E99F40F70C72}"/>
              </a:ext>
            </a:extLst>
          </p:cNvPr>
          <p:cNvSpPr/>
          <p:nvPr/>
        </p:nvSpPr>
        <p:spPr>
          <a:xfrm>
            <a:off x="3281578" y="3494028"/>
            <a:ext cx="134606" cy="52252"/>
          </a:xfrm>
          <a:prstGeom prst="ellipse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48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9" name="Ovale 42">
            <a:extLst>
              <a:ext uri="{FF2B5EF4-FFF2-40B4-BE49-F238E27FC236}">
                <a16:creationId xmlns:a16="http://schemas.microsoft.com/office/drawing/2014/main" id="{044841EF-2A44-4068-AA0C-CDDECC81E938}"/>
              </a:ext>
            </a:extLst>
          </p:cNvPr>
          <p:cNvSpPr/>
          <p:nvPr/>
        </p:nvSpPr>
        <p:spPr>
          <a:xfrm>
            <a:off x="3129178" y="3341628"/>
            <a:ext cx="134606" cy="52252"/>
          </a:xfrm>
          <a:prstGeom prst="ellipse">
            <a:avLst/>
          </a:prstGeom>
          <a:gradFill>
            <a:gsLst>
              <a:gs pos="0">
                <a:schemeClr val="accent5">
                  <a:lumMod val="0"/>
                  <a:lumOff val="100000"/>
                </a:schemeClr>
              </a:gs>
              <a:gs pos="48000">
                <a:schemeClr val="accent5">
                  <a:lumMod val="0"/>
                  <a:lumOff val="100000"/>
                </a:schemeClr>
              </a:gs>
              <a:gs pos="100000">
                <a:schemeClr val="accent5">
                  <a:lumMod val="100000"/>
                </a:schemeClr>
              </a:gs>
            </a:gsLst>
            <a:path path="circle">
              <a:fillToRect l="50000" t="-80000" r="50000" b="180000"/>
            </a:path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44061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6F0867-AECB-46F8-9D8B-32FBA1089ED3}"/>
              </a:ext>
            </a:extLst>
          </p:cNvPr>
          <p:cNvCxnSpPr>
            <a:cxnSpLocks/>
            <a:endCxn id="1223" idx="3"/>
          </p:cNvCxnSpPr>
          <p:nvPr/>
        </p:nvCxnSpPr>
        <p:spPr>
          <a:xfrm>
            <a:off x="296518" y="4897120"/>
            <a:ext cx="8330788" cy="335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C4AE13-328B-45B6-9E92-05DAC45DA44A}"/>
              </a:ext>
            </a:extLst>
          </p:cNvPr>
          <p:cNvSpPr/>
          <p:nvPr/>
        </p:nvSpPr>
        <p:spPr>
          <a:xfrm>
            <a:off x="296518" y="3185725"/>
            <a:ext cx="1584960" cy="4191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Monitoring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CDF742-19B3-4E0B-B304-A3D7B917346F}"/>
              </a:ext>
            </a:extLst>
          </p:cNvPr>
          <p:cNvSpPr/>
          <p:nvPr/>
        </p:nvSpPr>
        <p:spPr>
          <a:xfrm>
            <a:off x="6118872" y="3766064"/>
            <a:ext cx="1584960" cy="4191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Prescripting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C81D5ED-DAD8-4264-BB2C-8FE305C3A910}"/>
              </a:ext>
            </a:extLst>
          </p:cNvPr>
          <p:cNvSpPr/>
          <p:nvPr/>
        </p:nvSpPr>
        <p:spPr>
          <a:xfrm rot="16200000">
            <a:off x="403198" y="4250529"/>
            <a:ext cx="1371600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6F38BC8-52DF-41B0-AE6C-AB291450D668}"/>
              </a:ext>
            </a:extLst>
          </p:cNvPr>
          <p:cNvSpPr/>
          <p:nvPr/>
        </p:nvSpPr>
        <p:spPr>
          <a:xfrm>
            <a:off x="2006583" y="3292404"/>
            <a:ext cx="301615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25A8496-F12D-4F81-BC37-77D611359AA9}"/>
              </a:ext>
            </a:extLst>
          </p:cNvPr>
          <p:cNvSpPr/>
          <p:nvPr/>
        </p:nvSpPr>
        <p:spPr>
          <a:xfrm>
            <a:off x="5133340" y="3872746"/>
            <a:ext cx="842010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AF040B-9CD7-4178-89B0-96D8F67B32A7}"/>
              </a:ext>
            </a:extLst>
          </p:cNvPr>
          <p:cNvGrpSpPr/>
          <p:nvPr/>
        </p:nvGrpSpPr>
        <p:grpSpPr>
          <a:xfrm>
            <a:off x="425836" y="4320908"/>
            <a:ext cx="518698" cy="542824"/>
            <a:chOff x="9852011" y="13432701"/>
            <a:chExt cx="1037396" cy="1037396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D1036B6-6851-4E16-AC3B-13701F251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52011" y="13432701"/>
              <a:ext cx="1037396" cy="1037396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E1775B9C-1BBE-4A3F-81D8-D48D6EBFB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94010" y="13595770"/>
              <a:ext cx="553397" cy="553397"/>
            </a:xfrm>
            <a:prstGeom prst="rect">
              <a:avLst/>
            </a:prstGeom>
          </p:spPr>
        </p:pic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D9B8C28D-2CDF-42D0-86C7-1AAC60C799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5374" y="5185650"/>
            <a:ext cx="711956" cy="711956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E1B242B5-2BF9-4D39-BF87-F5A3A7627A4D}"/>
              </a:ext>
            </a:extLst>
          </p:cNvPr>
          <p:cNvSpPr/>
          <p:nvPr/>
        </p:nvSpPr>
        <p:spPr>
          <a:xfrm rot="5400000" flipV="1">
            <a:off x="6524568" y="4613002"/>
            <a:ext cx="773569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09AB53-E64B-4D6D-983B-EB710A56D617}"/>
              </a:ext>
            </a:extLst>
          </p:cNvPr>
          <p:cNvGrpSpPr/>
          <p:nvPr/>
        </p:nvGrpSpPr>
        <p:grpSpPr>
          <a:xfrm>
            <a:off x="7123253" y="4320908"/>
            <a:ext cx="518698" cy="542824"/>
            <a:chOff x="9852011" y="13432701"/>
            <a:chExt cx="1037396" cy="1037396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2AD971EE-A8EC-4A4E-B779-45470CBD2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52011" y="13432701"/>
              <a:ext cx="1037396" cy="1037396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FD40A128-34AA-49A1-8291-42EB74135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94010" y="13595770"/>
              <a:ext cx="553397" cy="553397"/>
            </a:xfrm>
            <a:prstGeom prst="rect">
              <a:avLst/>
            </a:prstGeom>
          </p:spPr>
        </p:pic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71A2AB5B-99EC-485D-8CAC-19FC625C1B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92789" y="1328121"/>
            <a:ext cx="798202" cy="798202"/>
          </a:xfrm>
          <a:prstGeom prst="rect">
            <a:avLst/>
          </a:prstGeom>
        </p:spPr>
      </p:pic>
      <p:grpSp>
        <p:nvGrpSpPr>
          <p:cNvPr id="1214" name="Group 1213">
            <a:extLst>
              <a:ext uri="{FF2B5EF4-FFF2-40B4-BE49-F238E27FC236}">
                <a16:creationId xmlns:a16="http://schemas.microsoft.com/office/drawing/2014/main" id="{BC1D1DDA-60EB-4B0D-A04E-8942F1D95927}"/>
              </a:ext>
            </a:extLst>
          </p:cNvPr>
          <p:cNvGrpSpPr/>
          <p:nvPr/>
        </p:nvGrpSpPr>
        <p:grpSpPr>
          <a:xfrm>
            <a:off x="5468740" y="471207"/>
            <a:ext cx="2885225" cy="2585435"/>
            <a:chOff x="6136983" y="-744829"/>
            <a:chExt cx="2885225" cy="258543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F04132-8F8C-4E68-8541-982D027A3D79}"/>
                </a:ext>
              </a:extLst>
            </p:cNvPr>
            <p:cNvSpPr txBox="1"/>
            <p:nvPr/>
          </p:nvSpPr>
          <p:spPr>
            <a:xfrm rot="16200000">
              <a:off x="5973701" y="252610"/>
              <a:ext cx="6343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Depth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1724C1-A396-4AAE-A011-D4F96A1A8D86}"/>
                </a:ext>
              </a:extLst>
            </p:cNvPr>
            <p:cNvSpPr txBox="1"/>
            <p:nvPr/>
          </p:nvSpPr>
          <p:spPr>
            <a:xfrm>
              <a:off x="6940070" y="1532829"/>
              <a:ext cx="15090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Between the rows</a:t>
              </a: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09956A7-3165-4B57-8D60-266DCC1DB638}"/>
                </a:ext>
              </a:extLst>
            </p:cNvPr>
            <p:cNvSpPr/>
            <p:nvPr/>
          </p:nvSpPr>
          <p:spPr>
            <a:xfrm>
              <a:off x="6739552" y="1582255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503045-5C77-4898-BF67-596D5B395343}"/>
                </a:ext>
              </a:extLst>
            </p:cNvPr>
            <p:cNvSpPr/>
            <p:nvPr/>
          </p:nvSpPr>
          <p:spPr>
            <a:xfrm>
              <a:off x="7296840" y="1582255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7C987AD-7557-4E16-B2CA-D66DE4BB7F08}"/>
                </a:ext>
              </a:extLst>
            </p:cNvPr>
            <p:cNvSpPr/>
            <p:nvPr/>
          </p:nvSpPr>
          <p:spPr>
            <a:xfrm>
              <a:off x="7575732" y="1582255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B04EB2F-0452-4203-9D7F-2F0891886847}"/>
                </a:ext>
              </a:extLst>
            </p:cNvPr>
            <p:cNvSpPr/>
            <p:nvPr/>
          </p:nvSpPr>
          <p:spPr>
            <a:xfrm>
              <a:off x="7854624" y="1582255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B280CFC-E46A-48C9-8279-CE0C5E15CB6A}"/>
                </a:ext>
              </a:extLst>
            </p:cNvPr>
            <p:cNvSpPr/>
            <p:nvPr/>
          </p:nvSpPr>
          <p:spPr>
            <a:xfrm>
              <a:off x="8133526" y="1582255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C00FE38-CBFB-4064-A9F5-65DDCD3AA2C6}"/>
                </a:ext>
              </a:extLst>
            </p:cNvPr>
            <p:cNvSpPr/>
            <p:nvPr/>
          </p:nvSpPr>
          <p:spPr>
            <a:xfrm>
              <a:off x="8412418" y="1582255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77D8445-E1E5-41C4-8CFE-B01B22E0C5DB}"/>
                </a:ext>
              </a:extLst>
            </p:cNvPr>
            <p:cNvSpPr/>
            <p:nvPr/>
          </p:nvSpPr>
          <p:spPr>
            <a:xfrm>
              <a:off x="8691310" y="1582255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811ECBE-4FAF-4BA8-9BFD-17BD826F2306}"/>
                </a:ext>
              </a:extLst>
            </p:cNvPr>
            <p:cNvSpPr/>
            <p:nvPr/>
          </p:nvSpPr>
          <p:spPr>
            <a:xfrm>
              <a:off x="6460656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3624610-E975-4AC2-AAD1-4F81653507E2}"/>
                </a:ext>
              </a:extLst>
            </p:cNvPr>
            <p:cNvSpPr txBox="1"/>
            <p:nvPr/>
          </p:nvSpPr>
          <p:spPr>
            <a:xfrm>
              <a:off x="6437226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</a:t>
              </a: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CA5D797-20CC-4D13-8C60-01F2180E1DA8}"/>
                </a:ext>
              </a:extLst>
            </p:cNvPr>
            <p:cNvSpPr/>
            <p:nvPr/>
          </p:nvSpPr>
          <p:spPr>
            <a:xfrm>
              <a:off x="6739552" y="-74482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F5AAC9F-0B2B-4102-A596-EF85F0850F74}"/>
                </a:ext>
              </a:extLst>
            </p:cNvPr>
            <p:cNvSpPr txBox="1"/>
            <p:nvPr/>
          </p:nvSpPr>
          <p:spPr>
            <a:xfrm>
              <a:off x="6716121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</a:t>
              </a: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CF96844-EAF0-475C-9FDC-A9B5F4FDE8EA}"/>
                </a:ext>
              </a:extLst>
            </p:cNvPr>
            <p:cNvSpPr/>
            <p:nvPr/>
          </p:nvSpPr>
          <p:spPr>
            <a:xfrm>
              <a:off x="7017939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E6AED9C-E2F6-45CD-B361-64246FB8017F}"/>
                </a:ext>
              </a:extLst>
            </p:cNvPr>
            <p:cNvSpPr txBox="1"/>
            <p:nvPr/>
          </p:nvSpPr>
          <p:spPr>
            <a:xfrm>
              <a:off x="6994507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</a:t>
              </a: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FF81C45-796B-41D6-A7EF-238E5D047C93}"/>
                </a:ext>
              </a:extLst>
            </p:cNvPr>
            <p:cNvSpPr/>
            <p:nvPr/>
          </p:nvSpPr>
          <p:spPr>
            <a:xfrm>
              <a:off x="7296840" y="-74482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0A38C29-0D6F-47A8-A62E-424450036187}"/>
                </a:ext>
              </a:extLst>
            </p:cNvPr>
            <p:cNvSpPr txBox="1"/>
            <p:nvPr/>
          </p:nvSpPr>
          <p:spPr>
            <a:xfrm>
              <a:off x="7273409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-46</a:t>
              </a: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91590DE-4490-4350-9397-2B9FAD73662B}"/>
                </a:ext>
              </a:extLst>
            </p:cNvPr>
            <p:cNvSpPr/>
            <p:nvPr/>
          </p:nvSpPr>
          <p:spPr>
            <a:xfrm>
              <a:off x="7575732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09C7CAE-6AE1-47FA-BCB7-61A115998CD9}"/>
                </a:ext>
              </a:extLst>
            </p:cNvPr>
            <p:cNvSpPr txBox="1"/>
            <p:nvPr/>
          </p:nvSpPr>
          <p:spPr>
            <a:xfrm>
              <a:off x="7552301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-53</a:t>
              </a: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7E9702D-5ECE-4F5F-B4E9-4B09CE0701A1}"/>
                </a:ext>
              </a:extLst>
            </p:cNvPr>
            <p:cNvSpPr/>
            <p:nvPr/>
          </p:nvSpPr>
          <p:spPr>
            <a:xfrm>
              <a:off x="7854624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2594FD4-DBE3-46BB-8A69-FE7A2C0C028A}"/>
                </a:ext>
              </a:extLst>
            </p:cNvPr>
            <p:cNvSpPr txBox="1"/>
            <p:nvPr/>
          </p:nvSpPr>
          <p:spPr>
            <a:xfrm>
              <a:off x="7831193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-91</a:t>
              </a: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90EB569-45B8-4437-9662-E88970EFC4A4}"/>
                </a:ext>
              </a:extLst>
            </p:cNvPr>
            <p:cNvSpPr/>
            <p:nvPr/>
          </p:nvSpPr>
          <p:spPr>
            <a:xfrm>
              <a:off x="8133526" y="-74482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8C29F7D-804C-4989-97BA-311F5794CB3C}"/>
                </a:ext>
              </a:extLst>
            </p:cNvPr>
            <p:cNvSpPr txBox="1"/>
            <p:nvPr/>
          </p:nvSpPr>
          <p:spPr>
            <a:xfrm>
              <a:off x="8081519" y="-71577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-128</a:t>
              </a: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B715E9B-36B5-4374-81A4-25423A10BF06}"/>
                </a:ext>
              </a:extLst>
            </p:cNvPr>
            <p:cNvSpPr/>
            <p:nvPr/>
          </p:nvSpPr>
          <p:spPr>
            <a:xfrm>
              <a:off x="8412418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AB62DC0-5213-4C99-956F-FE63376BEA1A}"/>
                </a:ext>
              </a:extLst>
            </p:cNvPr>
            <p:cNvSpPr txBox="1"/>
            <p:nvPr/>
          </p:nvSpPr>
          <p:spPr>
            <a:xfrm>
              <a:off x="8360411" y="-71577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-166</a:t>
              </a: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6E389E3-3287-4CAD-8479-DDD9CC0511E1}"/>
                </a:ext>
              </a:extLst>
            </p:cNvPr>
            <p:cNvSpPr/>
            <p:nvPr/>
          </p:nvSpPr>
          <p:spPr>
            <a:xfrm>
              <a:off x="8691310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3C4A965-6E5C-4DB2-A87D-6D4F893CC11F}"/>
                </a:ext>
              </a:extLst>
            </p:cNvPr>
            <p:cNvSpPr txBox="1"/>
            <p:nvPr/>
          </p:nvSpPr>
          <p:spPr>
            <a:xfrm>
              <a:off x="8639303" y="-71577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-204</a:t>
              </a: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8D3DFB9-A8E6-48BB-9354-27734D8D1DA5}"/>
                </a:ext>
              </a:extLst>
            </p:cNvPr>
            <p:cNvSpPr/>
            <p:nvPr/>
          </p:nvSpPr>
          <p:spPr>
            <a:xfrm>
              <a:off x="6460656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A028DA1-371D-43CB-A8FB-3C40DA8D2E01}"/>
                </a:ext>
              </a:extLst>
            </p:cNvPr>
            <p:cNvSpPr txBox="1"/>
            <p:nvPr/>
          </p:nvSpPr>
          <p:spPr>
            <a:xfrm>
              <a:off x="6437226" y="-45826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</a:t>
              </a: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3E8999C-B72A-4410-A819-B6804FB452A7}"/>
                </a:ext>
              </a:extLst>
            </p:cNvPr>
            <p:cNvSpPr/>
            <p:nvPr/>
          </p:nvSpPr>
          <p:spPr>
            <a:xfrm>
              <a:off x="6739552" y="-48732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E10377A-172A-4A23-96CA-BACB7319E868}"/>
                </a:ext>
              </a:extLst>
            </p:cNvPr>
            <p:cNvSpPr txBox="1"/>
            <p:nvPr/>
          </p:nvSpPr>
          <p:spPr>
            <a:xfrm>
              <a:off x="6716121" y="-45826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-35</a:t>
              </a: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1419A30-6358-42D2-A6CC-B23337013455}"/>
                </a:ext>
              </a:extLst>
            </p:cNvPr>
            <p:cNvSpPr/>
            <p:nvPr/>
          </p:nvSpPr>
          <p:spPr>
            <a:xfrm>
              <a:off x="7017939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9CBBF27-9B70-4896-B0BC-4FFD3F87FD28}"/>
                </a:ext>
              </a:extLst>
            </p:cNvPr>
            <p:cNvSpPr txBox="1"/>
            <p:nvPr/>
          </p:nvSpPr>
          <p:spPr>
            <a:xfrm>
              <a:off x="6994507" y="-45826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-58</a:t>
              </a: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78924F3-6AC4-463E-B33D-7960C295C02A}"/>
                </a:ext>
              </a:extLst>
            </p:cNvPr>
            <p:cNvSpPr/>
            <p:nvPr/>
          </p:nvSpPr>
          <p:spPr>
            <a:xfrm>
              <a:off x="7296840" y="-48732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24EE7FE-FE1A-434A-9813-0B3F6569130A}"/>
                </a:ext>
              </a:extLst>
            </p:cNvPr>
            <p:cNvSpPr txBox="1"/>
            <p:nvPr/>
          </p:nvSpPr>
          <p:spPr>
            <a:xfrm>
              <a:off x="7273409" y="-45826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-69</a:t>
              </a: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FB4E8F1-C816-4B35-BCD8-D9B4288EFACB}"/>
                </a:ext>
              </a:extLst>
            </p:cNvPr>
            <p:cNvSpPr/>
            <p:nvPr/>
          </p:nvSpPr>
          <p:spPr>
            <a:xfrm>
              <a:off x="7575732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CCBA56B-3675-4508-B0D7-72C4A89FCFA1}"/>
                </a:ext>
              </a:extLst>
            </p:cNvPr>
            <p:cNvSpPr txBox="1"/>
            <p:nvPr/>
          </p:nvSpPr>
          <p:spPr>
            <a:xfrm>
              <a:off x="7552301" y="-45826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-80</a:t>
              </a: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BF00702-C21D-4945-8AF6-9329D92DC5F3}"/>
                </a:ext>
              </a:extLst>
            </p:cNvPr>
            <p:cNvSpPr/>
            <p:nvPr/>
          </p:nvSpPr>
          <p:spPr>
            <a:xfrm>
              <a:off x="7854624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364284C-911E-43B3-9600-FC6DA2C85F2B}"/>
                </a:ext>
              </a:extLst>
            </p:cNvPr>
            <p:cNvSpPr txBox="1"/>
            <p:nvPr/>
          </p:nvSpPr>
          <p:spPr>
            <a:xfrm>
              <a:off x="7807380" y="-458264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-116</a:t>
              </a: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EE52437C-EADF-4DE5-977A-1F5EB475E817}"/>
                </a:ext>
              </a:extLst>
            </p:cNvPr>
            <p:cNvSpPr/>
            <p:nvPr/>
          </p:nvSpPr>
          <p:spPr>
            <a:xfrm>
              <a:off x="8133526" y="-48732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5EE474D-4F84-46A1-B32E-A78D64F7A482}"/>
                </a:ext>
              </a:extLst>
            </p:cNvPr>
            <p:cNvSpPr txBox="1"/>
            <p:nvPr/>
          </p:nvSpPr>
          <p:spPr>
            <a:xfrm>
              <a:off x="8081519" y="-45826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-152</a:t>
              </a: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8CDF7D3-FC7F-43B4-A02F-361129B2DF06}"/>
                </a:ext>
              </a:extLst>
            </p:cNvPr>
            <p:cNvSpPr/>
            <p:nvPr/>
          </p:nvSpPr>
          <p:spPr>
            <a:xfrm>
              <a:off x="8412418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4A50D89-16B2-4B95-A14E-7CC630294A01}"/>
                </a:ext>
              </a:extLst>
            </p:cNvPr>
            <p:cNvSpPr txBox="1"/>
            <p:nvPr/>
          </p:nvSpPr>
          <p:spPr>
            <a:xfrm>
              <a:off x="8360411" y="-45826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-187</a:t>
              </a: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E29A430-56B3-4715-A0C1-8AD6063CEA18}"/>
                </a:ext>
              </a:extLst>
            </p:cNvPr>
            <p:cNvSpPr/>
            <p:nvPr/>
          </p:nvSpPr>
          <p:spPr>
            <a:xfrm>
              <a:off x="8691310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477901E-557E-4526-A1D4-541C8A28A211}"/>
                </a:ext>
              </a:extLst>
            </p:cNvPr>
            <p:cNvSpPr txBox="1"/>
            <p:nvPr/>
          </p:nvSpPr>
          <p:spPr>
            <a:xfrm>
              <a:off x="8639303" y="-45826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-223</a:t>
              </a: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5D67A5F-2A34-4459-AD28-83B07EE48BEF}"/>
                </a:ext>
              </a:extLst>
            </p:cNvPr>
            <p:cNvSpPr/>
            <p:nvPr/>
          </p:nvSpPr>
          <p:spPr>
            <a:xfrm>
              <a:off x="6460656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72854100-6BC1-4480-96EE-5583A98E610C}"/>
                </a:ext>
              </a:extLst>
            </p:cNvPr>
            <p:cNvSpPr txBox="1"/>
            <p:nvPr/>
          </p:nvSpPr>
          <p:spPr>
            <a:xfrm>
              <a:off x="6437226" y="-2007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-31</a:t>
              </a: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02B1517-A2E2-4B2A-8246-15BAE30D289B}"/>
                </a:ext>
              </a:extLst>
            </p:cNvPr>
            <p:cNvSpPr/>
            <p:nvPr/>
          </p:nvSpPr>
          <p:spPr>
            <a:xfrm>
              <a:off x="6739552" y="-22981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97F2CD1-F1D3-46CC-A9A1-CF76491A1ABC}"/>
                </a:ext>
              </a:extLst>
            </p:cNvPr>
            <p:cNvSpPr txBox="1"/>
            <p:nvPr/>
          </p:nvSpPr>
          <p:spPr>
            <a:xfrm>
              <a:off x="6716121" y="-2007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-46</a:t>
              </a: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B0E9E23-27C1-4599-93CE-B7D83B563BD7}"/>
                </a:ext>
              </a:extLst>
            </p:cNvPr>
            <p:cNvSpPr/>
            <p:nvPr/>
          </p:nvSpPr>
          <p:spPr>
            <a:xfrm>
              <a:off x="7017939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DEDEE19-A6EB-4106-BA24-9D32F5C489DA}"/>
                </a:ext>
              </a:extLst>
            </p:cNvPr>
            <p:cNvSpPr txBox="1"/>
            <p:nvPr/>
          </p:nvSpPr>
          <p:spPr>
            <a:xfrm>
              <a:off x="6994507" y="-2007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-77</a:t>
              </a: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270FAA2-F8F4-47CE-8C00-16C8B9F20F73}"/>
                </a:ext>
              </a:extLst>
            </p:cNvPr>
            <p:cNvSpPr/>
            <p:nvPr/>
          </p:nvSpPr>
          <p:spPr>
            <a:xfrm>
              <a:off x="7296840" y="-22981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3BC99B4-BDD2-4F21-99F8-06C05991B494}"/>
                </a:ext>
              </a:extLst>
            </p:cNvPr>
            <p:cNvSpPr txBox="1"/>
            <p:nvPr/>
          </p:nvSpPr>
          <p:spPr>
            <a:xfrm>
              <a:off x="7273409" y="-2007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-92</a:t>
              </a: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976D9F5-5355-4832-9896-B9E8DABE7904}"/>
                </a:ext>
              </a:extLst>
            </p:cNvPr>
            <p:cNvSpPr/>
            <p:nvPr/>
          </p:nvSpPr>
          <p:spPr>
            <a:xfrm>
              <a:off x="7575732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2CAA7F65-1907-4098-B984-001FC2308F46}"/>
                </a:ext>
              </a:extLst>
            </p:cNvPr>
            <p:cNvSpPr txBox="1"/>
            <p:nvPr/>
          </p:nvSpPr>
          <p:spPr>
            <a:xfrm>
              <a:off x="7523726" y="-2007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-108</a:t>
              </a: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BB78B2E-034C-4B89-B003-B5745CD3906E}"/>
                </a:ext>
              </a:extLst>
            </p:cNvPr>
            <p:cNvSpPr/>
            <p:nvPr/>
          </p:nvSpPr>
          <p:spPr>
            <a:xfrm>
              <a:off x="7854624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26A3D2F-C9B6-4F09-9768-AC22D777B3AB}"/>
                </a:ext>
              </a:extLst>
            </p:cNvPr>
            <p:cNvSpPr txBox="1"/>
            <p:nvPr/>
          </p:nvSpPr>
          <p:spPr>
            <a:xfrm>
              <a:off x="7802618" y="-2007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-141</a:t>
              </a: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B10C4E4-ECFC-4282-B704-BFCA6A091F02}"/>
                </a:ext>
              </a:extLst>
            </p:cNvPr>
            <p:cNvSpPr/>
            <p:nvPr/>
          </p:nvSpPr>
          <p:spPr>
            <a:xfrm>
              <a:off x="8133526" y="-22981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0C2FF63-7DD8-4F32-882D-52C1444B218D}"/>
                </a:ext>
              </a:extLst>
            </p:cNvPr>
            <p:cNvSpPr txBox="1"/>
            <p:nvPr/>
          </p:nvSpPr>
          <p:spPr>
            <a:xfrm>
              <a:off x="8081519" y="-2007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-175</a:t>
              </a: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E84C0699-EEE9-4A16-A788-84A983A34E6F}"/>
                </a:ext>
              </a:extLst>
            </p:cNvPr>
            <p:cNvSpPr/>
            <p:nvPr/>
          </p:nvSpPr>
          <p:spPr>
            <a:xfrm>
              <a:off x="8412418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5FF958A9-A97F-42D7-8EDE-495F1551A437}"/>
                </a:ext>
              </a:extLst>
            </p:cNvPr>
            <p:cNvSpPr txBox="1"/>
            <p:nvPr/>
          </p:nvSpPr>
          <p:spPr>
            <a:xfrm>
              <a:off x="8360411" y="-2007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-209</a:t>
              </a: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0F98291-8F6A-473C-B483-0042DDEA8ED9}"/>
                </a:ext>
              </a:extLst>
            </p:cNvPr>
            <p:cNvSpPr/>
            <p:nvPr/>
          </p:nvSpPr>
          <p:spPr>
            <a:xfrm>
              <a:off x="8691310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874FAD6-2406-43DD-ADE2-846D1BF3BCF7}"/>
                </a:ext>
              </a:extLst>
            </p:cNvPr>
            <p:cNvSpPr txBox="1"/>
            <p:nvPr/>
          </p:nvSpPr>
          <p:spPr>
            <a:xfrm>
              <a:off x="8639303" y="-2007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-242</a:t>
              </a: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5C261EF3-3819-44F7-8245-8740BCB0B77C}"/>
                </a:ext>
              </a:extLst>
            </p:cNvPr>
            <p:cNvSpPr/>
            <p:nvPr/>
          </p:nvSpPr>
          <p:spPr>
            <a:xfrm>
              <a:off x="6460656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C33343F-5662-4BD2-A78A-9FC620DBEB90}"/>
                </a:ext>
              </a:extLst>
            </p:cNvPr>
            <p:cNvSpPr txBox="1"/>
            <p:nvPr/>
          </p:nvSpPr>
          <p:spPr>
            <a:xfrm>
              <a:off x="6437226" y="56750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</a:t>
              </a: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96C7F64-164A-429F-BDC6-269946BFCFB7}"/>
                </a:ext>
              </a:extLst>
            </p:cNvPr>
            <p:cNvSpPr/>
            <p:nvPr/>
          </p:nvSpPr>
          <p:spPr>
            <a:xfrm>
              <a:off x="6739552" y="2768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67901A0-F577-4F97-99F1-E0BEF754E9E5}"/>
                </a:ext>
              </a:extLst>
            </p:cNvPr>
            <p:cNvSpPr txBox="1"/>
            <p:nvPr/>
          </p:nvSpPr>
          <p:spPr>
            <a:xfrm>
              <a:off x="6716121" y="56750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-57</a:t>
              </a: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7DB57BC2-72EE-4DCB-8616-78C134817B6E}"/>
                </a:ext>
              </a:extLst>
            </p:cNvPr>
            <p:cNvSpPr/>
            <p:nvPr/>
          </p:nvSpPr>
          <p:spPr>
            <a:xfrm>
              <a:off x="7017939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AA99A10-568F-41A7-8F0E-AA3B15068581}"/>
                </a:ext>
              </a:extLst>
            </p:cNvPr>
            <p:cNvSpPr txBox="1"/>
            <p:nvPr/>
          </p:nvSpPr>
          <p:spPr>
            <a:xfrm>
              <a:off x="6994507" y="56750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-96</a:t>
              </a: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B0BB04F5-4164-459C-9754-87857F1FB4AD}"/>
                </a:ext>
              </a:extLst>
            </p:cNvPr>
            <p:cNvSpPr/>
            <p:nvPr/>
          </p:nvSpPr>
          <p:spPr>
            <a:xfrm>
              <a:off x="7296840" y="2768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31D678B-762B-4BD4-BB8D-33C51D6B66B4}"/>
                </a:ext>
              </a:extLst>
            </p:cNvPr>
            <p:cNvSpPr txBox="1"/>
            <p:nvPr/>
          </p:nvSpPr>
          <p:spPr>
            <a:xfrm>
              <a:off x="7249596" y="56750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-116</a:t>
              </a: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79F09700-A432-4982-B52D-5CA8BA67A1A5}"/>
                </a:ext>
              </a:extLst>
            </p:cNvPr>
            <p:cNvSpPr/>
            <p:nvPr/>
          </p:nvSpPr>
          <p:spPr>
            <a:xfrm>
              <a:off x="7575732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81BF308-EF4E-47F3-9407-A6830B88D54B}"/>
                </a:ext>
              </a:extLst>
            </p:cNvPr>
            <p:cNvSpPr txBox="1"/>
            <p:nvPr/>
          </p:nvSpPr>
          <p:spPr>
            <a:xfrm>
              <a:off x="7523726" y="567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-135</a:t>
              </a: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B4F3AA48-E803-4101-B3CC-52DE7A17B1F3}"/>
                </a:ext>
              </a:extLst>
            </p:cNvPr>
            <p:cNvSpPr/>
            <p:nvPr/>
          </p:nvSpPr>
          <p:spPr>
            <a:xfrm>
              <a:off x="7854624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8FC9437-FEFA-45F6-A724-067808153692}"/>
                </a:ext>
              </a:extLst>
            </p:cNvPr>
            <p:cNvSpPr txBox="1"/>
            <p:nvPr/>
          </p:nvSpPr>
          <p:spPr>
            <a:xfrm>
              <a:off x="7802618" y="567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-167</a:t>
              </a: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DC13B8B-22D9-493B-A974-2F0264E052D3}"/>
                </a:ext>
              </a:extLst>
            </p:cNvPr>
            <p:cNvSpPr/>
            <p:nvPr/>
          </p:nvSpPr>
          <p:spPr>
            <a:xfrm>
              <a:off x="8133526" y="2768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3C24B199-1313-496D-A38D-BAB1F3A1B8F8}"/>
                </a:ext>
              </a:extLst>
            </p:cNvPr>
            <p:cNvSpPr txBox="1"/>
            <p:nvPr/>
          </p:nvSpPr>
          <p:spPr>
            <a:xfrm>
              <a:off x="8081519" y="567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-198</a:t>
              </a: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0637721E-1A05-4229-94E3-49EDAF7849B7}"/>
                </a:ext>
              </a:extLst>
            </p:cNvPr>
            <p:cNvSpPr/>
            <p:nvPr/>
          </p:nvSpPr>
          <p:spPr>
            <a:xfrm>
              <a:off x="8412418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705D13A7-B318-4D65-B4A0-460C6BBDCD87}"/>
                </a:ext>
              </a:extLst>
            </p:cNvPr>
            <p:cNvSpPr txBox="1"/>
            <p:nvPr/>
          </p:nvSpPr>
          <p:spPr>
            <a:xfrm>
              <a:off x="8360411" y="567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-230</a:t>
              </a: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30908F90-2CE2-4838-8B23-C65CC2300DE7}"/>
                </a:ext>
              </a:extLst>
            </p:cNvPr>
            <p:cNvSpPr/>
            <p:nvPr/>
          </p:nvSpPr>
          <p:spPr>
            <a:xfrm>
              <a:off x="8691310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1554476B-CB12-4808-A039-F256EB595BD6}"/>
                </a:ext>
              </a:extLst>
            </p:cNvPr>
            <p:cNvSpPr txBox="1"/>
            <p:nvPr/>
          </p:nvSpPr>
          <p:spPr>
            <a:xfrm>
              <a:off x="8639303" y="567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-261</a:t>
              </a: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386F788D-6623-4517-B947-89FEBFE9A86A}"/>
                </a:ext>
              </a:extLst>
            </p:cNvPr>
            <p:cNvSpPr/>
            <p:nvPr/>
          </p:nvSpPr>
          <p:spPr>
            <a:xfrm>
              <a:off x="6460656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F6844E9C-5163-4DAC-B755-B7451A795C06}"/>
                </a:ext>
              </a:extLst>
            </p:cNvPr>
            <p:cNvSpPr txBox="1"/>
            <p:nvPr/>
          </p:nvSpPr>
          <p:spPr>
            <a:xfrm>
              <a:off x="6437226" y="3142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-45</a:t>
              </a: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E2431BC5-A703-4866-A427-9AB1A409C363}"/>
                </a:ext>
              </a:extLst>
            </p:cNvPr>
            <p:cNvSpPr/>
            <p:nvPr/>
          </p:nvSpPr>
          <p:spPr>
            <a:xfrm>
              <a:off x="6739552" y="2851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B09A35BE-188E-4B2B-A2E8-DE9DD89CC53B}"/>
                </a:ext>
              </a:extLst>
            </p:cNvPr>
            <p:cNvSpPr txBox="1"/>
            <p:nvPr/>
          </p:nvSpPr>
          <p:spPr>
            <a:xfrm>
              <a:off x="6716121" y="3142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-69</a:t>
              </a: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69934D69-1552-4565-A46B-6699CBCEA7FD}"/>
                </a:ext>
              </a:extLst>
            </p:cNvPr>
            <p:cNvSpPr/>
            <p:nvPr/>
          </p:nvSpPr>
          <p:spPr>
            <a:xfrm>
              <a:off x="7017939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AFE917CC-510F-43DA-B12B-5CAE20CAA106}"/>
                </a:ext>
              </a:extLst>
            </p:cNvPr>
            <p:cNvSpPr txBox="1"/>
            <p:nvPr/>
          </p:nvSpPr>
          <p:spPr>
            <a:xfrm>
              <a:off x="6970695" y="314258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-116</a:t>
              </a:r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2320B3CD-2A9C-4418-8F38-7EF15A6DEB93}"/>
                </a:ext>
              </a:extLst>
            </p:cNvPr>
            <p:cNvSpPr/>
            <p:nvPr/>
          </p:nvSpPr>
          <p:spPr>
            <a:xfrm>
              <a:off x="7296840" y="2851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49FACDE4-A2D9-4502-82CA-70890FA668A3}"/>
                </a:ext>
              </a:extLst>
            </p:cNvPr>
            <p:cNvSpPr txBox="1"/>
            <p:nvPr/>
          </p:nvSpPr>
          <p:spPr>
            <a:xfrm>
              <a:off x="7244834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-139</a:t>
              </a: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B94BA52-42FA-48F4-AB88-3530842F4E9D}"/>
                </a:ext>
              </a:extLst>
            </p:cNvPr>
            <p:cNvSpPr/>
            <p:nvPr/>
          </p:nvSpPr>
          <p:spPr>
            <a:xfrm>
              <a:off x="7575732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3729A423-FFFD-4348-82BF-B285549695F0}"/>
                </a:ext>
              </a:extLst>
            </p:cNvPr>
            <p:cNvSpPr txBox="1"/>
            <p:nvPr/>
          </p:nvSpPr>
          <p:spPr>
            <a:xfrm>
              <a:off x="7523726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-163</a:t>
              </a: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87BE3F3-F21D-4D54-8FE6-2C9AE3ACE9DF}"/>
                </a:ext>
              </a:extLst>
            </p:cNvPr>
            <p:cNvSpPr/>
            <p:nvPr/>
          </p:nvSpPr>
          <p:spPr>
            <a:xfrm>
              <a:off x="7854624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E25C46F8-2023-4CCA-A800-054E38EBDFBC}"/>
                </a:ext>
              </a:extLst>
            </p:cNvPr>
            <p:cNvSpPr txBox="1"/>
            <p:nvPr/>
          </p:nvSpPr>
          <p:spPr>
            <a:xfrm>
              <a:off x="7802618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-192</a:t>
              </a: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512FE040-9106-4E5F-8D47-38B026D8B79D}"/>
                </a:ext>
              </a:extLst>
            </p:cNvPr>
            <p:cNvSpPr/>
            <p:nvPr/>
          </p:nvSpPr>
          <p:spPr>
            <a:xfrm>
              <a:off x="8133526" y="2851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F2D16B89-99D4-4EF7-BCA9-1E737A3766D7}"/>
                </a:ext>
              </a:extLst>
            </p:cNvPr>
            <p:cNvSpPr txBox="1"/>
            <p:nvPr/>
          </p:nvSpPr>
          <p:spPr>
            <a:xfrm>
              <a:off x="8081519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-222</a:t>
              </a: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33D12DFE-FDDA-4EAD-8D72-260067337B9E}"/>
                </a:ext>
              </a:extLst>
            </p:cNvPr>
            <p:cNvSpPr/>
            <p:nvPr/>
          </p:nvSpPr>
          <p:spPr>
            <a:xfrm>
              <a:off x="8412418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6EC48898-DF8E-42B1-9AD5-675CC235687A}"/>
                </a:ext>
              </a:extLst>
            </p:cNvPr>
            <p:cNvSpPr txBox="1"/>
            <p:nvPr/>
          </p:nvSpPr>
          <p:spPr>
            <a:xfrm>
              <a:off x="8360411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-251</a:t>
              </a: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0C730CA-C391-461D-AD97-92BD6CAB6D16}"/>
                </a:ext>
              </a:extLst>
            </p:cNvPr>
            <p:cNvSpPr/>
            <p:nvPr/>
          </p:nvSpPr>
          <p:spPr>
            <a:xfrm>
              <a:off x="8691310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2C0AC9C8-692B-4AA4-B8CE-56A2B3A3DE2B}"/>
                </a:ext>
              </a:extLst>
            </p:cNvPr>
            <p:cNvSpPr txBox="1"/>
            <p:nvPr/>
          </p:nvSpPr>
          <p:spPr>
            <a:xfrm>
              <a:off x="8639303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-281</a:t>
              </a: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523DE31B-21E0-4847-A483-54DB0542BB7E}"/>
                </a:ext>
              </a:extLst>
            </p:cNvPr>
            <p:cNvSpPr/>
            <p:nvPr/>
          </p:nvSpPr>
          <p:spPr>
            <a:xfrm>
              <a:off x="6460656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46E64529-1A96-4892-B02D-978E6DB4F2C0}"/>
                </a:ext>
              </a:extLst>
            </p:cNvPr>
            <p:cNvSpPr txBox="1"/>
            <p:nvPr/>
          </p:nvSpPr>
          <p:spPr>
            <a:xfrm>
              <a:off x="6437226" y="571766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-43</a:t>
              </a: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0EE89184-4266-4847-B2A9-3C113E05877F}"/>
                </a:ext>
              </a:extLst>
            </p:cNvPr>
            <p:cNvSpPr/>
            <p:nvPr/>
          </p:nvSpPr>
          <p:spPr>
            <a:xfrm>
              <a:off x="6739552" y="54270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4604BE58-67C2-4C20-ADE5-3DA8B9DC35AD}"/>
                </a:ext>
              </a:extLst>
            </p:cNvPr>
            <p:cNvSpPr txBox="1"/>
            <p:nvPr/>
          </p:nvSpPr>
          <p:spPr>
            <a:xfrm>
              <a:off x="6716121" y="571766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-67</a:t>
              </a:r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6E579E3E-6D91-45F4-B1F5-06B1C18BB35E}"/>
                </a:ext>
              </a:extLst>
            </p:cNvPr>
            <p:cNvSpPr/>
            <p:nvPr/>
          </p:nvSpPr>
          <p:spPr>
            <a:xfrm>
              <a:off x="7017939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0EAF08E5-12F3-4F9D-A63D-501FE5FBB4DE}"/>
                </a:ext>
              </a:extLst>
            </p:cNvPr>
            <p:cNvSpPr txBox="1"/>
            <p:nvPr/>
          </p:nvSpPr>
          <p:spPr>
            <a:xfrm>
              <a:off x="6970695" y="571766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-115</a:t>
              </a:r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FBAA0662-9235-4BE3-889A-5BB8CD1CE06C}"/>
                </a:ext>
              </a:extLst>
            </p:cNvPr>
            <p:cNvSpPr/>
            <p:nvPr/>
          </p:nvSpPr>
          <p:spPr>
            <a:xfrm>
              <a:off x="7296840" y="54270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E6580918-D96E-4489-BDA7-C6D9133A339F}"/>
                </a:ext>
              </a:extLst>
            </p:cNvPr>
            <p:cNvSpPr txBox="1"/>
            <p:nvPr/>
          </p:nvSpPr>
          <p:spPr>
            <a:xfrm>
              <a:off x="7244834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-139</a:t>
              </a:r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CEFF4523-05FE-483F-920B-46D28A145817}"/>
                </a:ext>
              </a:extLst>
            </p:cNvPr>
            <p:cNvSpPr/>
            <p:nvPr/>
          </p:nvSpPr>
          <p:spPr>
            <a:xfrm>
              <a:off x="7575732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556AF86E-EBD9-4A76-954F-3116E8CD59B0}"/>
                </a:ext>
              </a:extLst>
            </p:cNvPr>
            <p:cNvSpPr txBox="1"/>
            <p:nvPr/>
          </p:nvSpPr>
          <p:spPr>
            <a:xfrm>
              <a:off x="7523726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-163</a:t>
              </a:r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45D81832-E4BE-442F-BD03-BDEBC9B7BD9A}"/>
                </a:ext>
              </a:extLst>
            </p:cNvPr>
            <p:cNvSpPr/>
            <p:nvPr/>
          </p:nvSpPr>
          <p:spPr>
            <a:xfrm>
              <a:off x="7854624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633A6140-7919-482A-A86F-F207EBDBC448}"/>
                </a:ext>
              </a:extLst>
            </p:cNvPr>
            <p:cNvSpPr txBox="1"/>
            <p:nvPr/>
          </p:nvSpPr>
          <p:spPr>
            <a:xfrm>
              <a:off x="7802618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-183</a:t>
              </a:r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C69A65D3-81FF-4B9E-A7A7-BD864E61E5A1}"/>
                </a:ext>
              </a:extLst>
            </p:cNvPr>
            <p:cNvSpPr/>
            <p:nvPr/>
          </p:nvSpPr>
          <p:spPr>
            <a:xfrm>
              <a:off x="8133526" y="54270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66E6DEF5-38DA-467A-A32C-EBEF339EE57F}"/>
                </a:ext>
              </a:extLst>
            </p:cNvPr>
            <p:cNvSpPr txBox="1"/>
            <p:nvPr/>
          </p:nvSpPr>
          <p:spPr>
            <a:xfrm>
              <a:off x="8081519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-203</a:t>
              </a:r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C5294B03-F1EE-48C1-8542-47E4D423C51A}"/>
                </a:ext>
              </a:extLst>
            </p:cNvPr>
            <p:cNvSpPr/>
            <p:nvPr/>
          </p:nvSpPr>
          <p:spPr>
            <a:xfrm>
              <a:off x="8412418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756EB609-EB9B-40DE-875F-0F150918F813}"/>
                </a:ext>
              </a:extLst>
            </p:cNvPr>
            <p:cNvSpPr txBox="1"/>
            <p:nvPr/>
          </p:nvSpPr>
          <p:spPr>
            <a:xfrm>
              <a:off x="8360411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-223</a:t>
              </a: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70B20F5-23EC-461B-A275-30B9FAAD81DD}"/>
                </a:ext>
              </a:extLst>
            </p:cNvPr>
            <p:cNvSpPr/>
            <p:nvPr/>
          </p:nvSpPr>
          <p:spPr>
            <a:xfrm>
              <a:off x="8691310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46552A3C-4B34-46D6-BFC9-DF68C455FED3}"/>
                </a:ext>
              </a:extLst>
            </p:cNvPr>
            <p:cNvSpPr txBox="1"/>
            <p:nvPr/>
          </p:nvSpPr>
          <p:spPr>
            <a:xfrm>
              <a:off x="8639303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-243</a:t>
              </a:r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4310A7C8-EC53-4B04-B3CA-1B18FF98482D}"/>
                </a:ext>
              </a:extLst>
            </p:cNvPr>
            <p:cNvSpPr/>
            <p:nvPr/>
          </p:nvSpPr>
          <p:spPr>
            <a:xfrm>
              <a:off x="6460656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E878E718-DDF3-4130-8D27-9E4DA057B3C4}"/>
                </a:ext>
              </a:extLst>
            </p:cNvPr>
            <p:cNvSpPr txBox="1"/>
            <p:nvPr/>
          </p:nvSpPr>
          <p:spPr>
            <a:xfrm>
              <a:off x="6437226" y="829265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-42</a:t>
              </a:r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5D6F39AA-AC5E-4A33-A52C-7BB8A64264E6}"/>
                </a:ext>
              </a:extLst>
            </p:cNvPr>
            <p:cNvSpPr/>
            <p:nvPr/>
          </p:nvSpPr>
          <p:spPr>
            <a:xfrm>
              <a:off x="6739552" y="800214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FC6F0230-EACA-4C6E-A4F0-FAB9D0793571}"/>
                </a:ext>
              </a:extLst>
            </p:cNvPr>
            <p:cNvSpPr txBox="1"/>
            <p:nvPr/>
          </p:nvSpPr>
          <p:spPr>
            <a:xfrm>
              <a:off x="6716121" y="829265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-66</a:t>
              </a:r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EA90E821-8CFB-45D1-A61F-0A3376C122FC}"/>
                </a:ext>
              </a:extLst>
            </p:cNvPr>
            <p:cNvSpPr/>
            <p:nvPr/>
          </p:nvSpPr>
          <p:spPr>
            <a:xfrm>
              <a:off x="7017939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0AF29598-C41F-4B0F-BCBA-D7F79416EB7F}"/>
                </a:ext>
              </a:extLst>
            </p:cNvPr>
            <p:cNvSpPr txBox="1"/>
            <p:nvPr/>
          </p:nvSpPr>
          <p:spPr>
            <a:xfrm>
              <a:off x="6970695" y="829265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-114</a:t>
              </a:r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95904322-285B-425B-A49B-3F0005279CAA}"/>
                </a:ext>
              </a:extLst>
            </p:cNvPr>
            <p:cNvSpPr/>
            <p:nvPr/>
          </p:nvSpPr>
          <p:spPr>
            <a:xfrm>
              <a:off x="7296840" y="800214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51356070-F136-4D96-AE64-E148742559D5}"/>
                </a:ext>
              </a:extLst>
            </p:cNvPr>
            <p:cNvSpPr txBox="1"/>
            <p:nvPr/>
          </p:nvSpPr>
          <p:spPr>
            <a:xfrm>
              <a:off x="7244834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-138</a:t>
              </a:r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326F6EB8-E8D1-485A-BB8A-304433DF07D4}"/>
                </a:ext>
              </a:extLst>
            </p:cNvPr>
            <p:cNvSpPr/>
            <p:nvPr/>
          </p:nvSpPr>
          <p:spPr>
            <a:xfrm>
              <a:off x="7575732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A38BD98B-B89C-4068-B4B7-6EF45F4F984D}"/>
                </a:ext>
              </a:extLst>
            </p:cNvPr>
            <p:cNvSpPr txBox="1"/>
            <p:nvPr/>
          </p:nvSpPr>
          <p:spPr>
            <a:xfrm>
              <a:off x="7523726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-162</a:t>
              </a:r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419F1B55-FD75-46BB-8DE2-8CC687D0D9E9}"/>
                </a:ext>
              </a:extLst>
            </p:cNvPr>
            <p:cNvSpPr/>
            <p:nvPr/>
          </p:nvSpPr>
          <p:spPr>
            <a:xfrm>
              <a:off x="7854624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68602722-C576-4F06-BDE5-219DFB18A9FC}"/>
                </a:ext>
              </a:extLst>
            </p:cNvPr>
            <p:cNvSpPr txBox="1"/>
            <p:nvPr/>
          </p:nvSpPr>
          <p:spPr>
            <a:xfrm>
              <a:off x="7802618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-173</a:t>
              </a:r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049AF806-CD92-4A77-A41B-DA74F403BCBA}"/>
                </a:ext>
              </a:extLst>
            </p:cNvPr>
            <p:cNvSpPr/>
            <p:nvPr/>
          </p:nvSpPr>
          <p:spPr>
            <a:xfrm>
              <a:off x="8133526" y="800214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3A44216F-0D71-4B18-A865-B60A5FD7A91B}"/>
                </a:ext>
              </a:extLst>
            </p:cNvPr>
            <p:cNvSpPr txBox="1"/>
            <p:nvPr/>
          </p:nvSpPr>
          <p:spPr>
            <a:xfrm>
              <a:off x="8081519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-184</a:t>
              </a:r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C0FE9EA9-23F3-4ABD-9A66-9B9C50752016}"/>
                </a:ext>
              </a:extLst>
            </p:cNvPr>
            <p:cNvSpPr/>
            <p:nvPr/>
          </p:nvSpPr>
          <p:spPr>
            <a:xfrm>
              <a:off x="8412418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B116DB58-E3A6-43F4-AE7A-894A37CE4DB5}"/>
                </a:ext>
              </a:extLst>
            </p:cNvPr>
            <p:cNvSpPr txBox="1"/>
            <p:nvPr/>
          </p:nvSpPr>
          <p:spPr>
            <a:xfrm>
              <a:off x="8360411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-194</a:t>
              </a:r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186F6381-B2D6-4EF3-B41A-7C3B8E6E4B37}"/>
                </a:ext>
              </a:extLst>
            </p:cNvPr>
            <p:cNvSpPr/>
            <p:nvPr/>
          </p:nvSpPr>
          <p:spPr>
            <a:xfrm>
              <a:off x="8691310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3821977C-32E4-4835-B363-C16BCBE7A081}"/>
                </a:ext>
              </a:extLst>
            </p:cNvPr>
            <p:cNvSpPr txBox="1"/>
            <p:nvPr/>
          </p:nvSpPr>
          <p:spPr>
            <a:xfrm>
              <a:off x="8639303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-205</a:t>
              </a:r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03C6ADA0-2EB1-4E0A-AF5C-9E2709B34281}"/>
                </a:ext>
              </a:extLst>
            </p:cNvPr>
            <p:cNvSpPr/>
            <p:nvPr/>
          </p:nvSpPr>
          <p:spPr>
            <a:xfrm>
              <a:off x="6460656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B3ADEE32-228A-42B2-A30E-2AF245D13AC9}"/>
                </a:ext>
              </a:extLst>
            </p:cNvPr>
            <p:cNvSpPr txBox="1"/>
            <p:nvPr/>
          </p:nvSpPr>
          <p:spPr>
            <a:xfrm>
              <a:off x="6437226" y="108677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-40</a:t>
              </a:r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754CA320-9EF6-4042-8178-E8BE5557400E}"/>
                </a:ext>
              </a:extLst>
            </p:cNvPr>
            <p:cNvSpPr/>
            <p:nvPr/>
          </p:nvSpPr>
          <p:spPr>
            <a:xfrm>
              <a:off x="6739552" y="1057713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BC024CD9-E71F-46E2-864C-ADA7A8A09E36}"/>
                </a:ext>
              </a:extLst>
            </p:cNvPr>
            <p:cNvSpPr txBox="1"/>
            <p:nvPr/>
          </p:nvSpPr>
          <p:spPr>
            <a:xfrm>
              <a:off x="6716121" y="108677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-64</a:t>
              </a:r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402F561D-14C5-45F2-BF0B-D481DEBCDE47}"/>
                </a:ext>
              </a:extLst>
            </p:cNvPr>
            <p:cNvSpPr/>
            <p:nvPr/>
          </p:nvSpPr>
          <p:spPr>
            <a:xfrm>
              <a:off x="7017939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5B4BFD02-4EC8-4158-A256-E993350A7F98}"/>
                </a:ext>
              </a:extLst>
            </p:cNvPr>
            <p:cNvSpPr txBox="1"/>
            <p:nvPr/>
          </p:nvSpPr>
          <p:spPr>
            <a:xfrm>
              <a:off x="6970695" y="1086774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-113</a:t>
              </a:r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EE9F4330-27B2-407A-8830-5A28427FCBBA}"/>
                </a:ext>
              </a:extLst>
            </p:cNvPr>
            <p:cNvSpPr/>
            <p:nvPr/>
          </p:nvSpPr>
          <p:spPr>
            <a:xfrm>
              <a:off x="7296840" y="1057713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F897D42C-5582-4A9E-B391-F397713FB628}"/>
                </a:ext>
              </a:extLst>
            </p:cNvPr>
            <p:cNvSpPr txBox="1"/>
            <p:nvPr/>
          </p:nvSpPr>
          <p:spPr>
            <a:xfrm>
              <a:off x="7244834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-138</a:t>
              </a:r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8DAE3946-4BF1-4470-AFC7-D6A8A13973EE}"/>
                </a:ext>
              </a:extLst>
            </p:cNvPr>
            <p:cNvSpPr/>
            <p:nvPr/>
          </p:nvSpPr>
          <p:spPr>
            <a:xfrm>
              <a:off x="7575732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1ECF5D9-93FB-4BFF-9537-D3EAA3D9F68E}"/>
                </a:ext>
              </a:extLst>
            </p:cNvPr>
            <p:cNvSpPr txBox="1"/>
            <p:nvPr/>
          </p:nvSpPr>
          <p:spPr>
            <a:xfrm>
              <a:off x="7523726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-162</a:t>
              </a:r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2D320366-867F-45F1-A23F-FA4C4AD74A9A}"/>
                </a:ext>
              </a:extLst>
            </p:cNvPr>
            <p:cNvSpPr/>
            <p:nvPr/>
          </p:nvSpPr>
          <p:spPr>
            <a:xfrm>
              <a:off x="7854624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15A88699-098B-46FA-8480-A6C8C00936DF}"/>
                </a:ext>
              </a:extLst>
            </p:cNvPr>
            <p:cNvSpPr txBox="1"/>
            <p:nvPr/>
          </p:nvSpPr>
          <p:spPr>
            <a:xfrm>
              <a:off x="7802618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-163</a:t>
              </a:r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A7B4856E-C42E-4522-B7C1-290016D6F902}"/>
                </a:ext>
              </a:extLst>
            </p:cNvPr>
            <p:cNvSpPr/>
            <p:nvPr/>
          </p:nvSpPr>
          <p:spPr>
            <a:xfrm>
              <a:off x="8133526" y="1057713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A672ACED-D6EE-4AD8-9E72-F53A42F11A23}"/>
                </a:ext>
              </a:extLst>
            </p:cNvPr>
            <p:cNvSpPr txBox="1"/>
            <p:nvPr/>
          </p:nvSpPr>
          <p:spPr>
            <a:xfrm>
              <a:off x="8081519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-165</a:t>
              </a:r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BF48A53A-B9E5-4884-B661-A9293C58A833}"/>
                </a:ext>
              </a:extLst>
            </p:cNvPr>
            <p:cNvSpPr/>
            <p:nvPr/>
          </p:nvSpPr>
          <p:spPr>
            <a:xfrm>
              <a:off x="8412418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85D741F1-857C-46C4-9F9C-823217429E28}"/>
                </a:ext>
              </a:extLst>
            </p:cNvPr>
            <p:cNvSpPr txBox="1"/>
            <p:nvPr/>
          </p:nvSpPr>
          <p:spPr>
            <a:xfrm>
              <a:off x="8360411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-166</a:t>
              </a:r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DB22634D-21D0-4116-9166-DA842E7A8DE8}"/>
                </a:ext>
              </a:extLst>
            </p:cNvPr>
            <p:cNvSpPr/>
            <p:nvPr/>
          </p:nvSpPr>
          <p:spPr>
            <a:xfrm>
              <a:off x="8691310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07EAB8D9-803C-411D-AEA5-6163365A55FE}"/>
                </a:ext>
              </a:extLst>
            </p:cNvPr>
            <p:cNvSpPr txBox="1"/>
            <p:nvPr/>
          </p:nvSpPr>
          <p:spPr>
            <a:xfrm>
              <a:off x="8639303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-167</a:t>
              </a:r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A49B890C-1AEE-4313-AFFD-A9D8590BAFE2}"/>
                </a:ext>
              </a:extLst>
            </p:cNvPr>
            <p:cNvSpPr/>
            <p:nvPr/>
          </p:nvSpPr>
          <p:spPr>
            <a:xfrm>
              <a:off x="6460656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2DEF0381-E902-4BD1-BA72-B4E42A1F5DF3}"/>
                </a:ext>
              </a:extLst>
            </p:cNvPr>
            <p:cNvSpPr txBox="1"/>
            <p:nvPr/>
          </p:nvSpPr>
          <p:spPr>
            <a:xfrm>
              <a:off x="6437226" y="1344282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</a:t>
              </a:r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776FAB49-818B-4B4A-87EE-2B6A5E54056A}"/>
                </a:ext>
              </a:extLst>
            </p:cNvPr>
            <p:cNvSpPr/>
            <p:nvPr/>
          </p:nvSpPr>
          <p:spPr>
            <a:xfrm>
              <a:off x="6739552" y="131522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44694A31-68EF-4FE1-8048-9DAA558A5BBD}"/>
                </a:ext>
              </a:extLst>
            </p:cNvPr>
            <p:cNvSpPr txBox="1"/>
            <p:nvPr/>
          </p:nvSpPr>
          <p:spPr>
            <a:xfrm>
              <a:off x="6716121" y="1344282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-63</a:t>
              </a: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0A8B3F06-1BC5-4180-832D-32E1D3FB0F39}"/>
                </a:ext>
              </a:extLst>
            </p:cNvPr>
            <p:cNvSpPr/>
            <p:nvPr/>
          </p:nvSpPr>
          <p:spPr>
            <a:xfrm>
              <a:off x="7017939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701DD3D4-6735-4AF7-8379-50CBBFD40E36}"/>
                </a:ext>
              </a:extLst>
            </p:cNvPr>
            <p:cNvSpPr txBox="1"/>
            <p:nvPr/>
          </p:nvSpPr>
          <p:spPr>
            <a:xfrm>
              <a:off x="6970695" y="1344282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-113</a:t>
              </a: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2DC07702-8889-4180-859F-1504A4704506}"/>
                </a:ext>
              </a:extLst>
            </p:cNvPr>
            <p:cNvSpPr/>
            <p:nvPr/>
          </p:nvSpPr>
          <p:spPr>
            <a:xfrm>
              <a:off x="7296840" y="131522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7EA91064-DDD0-4C80-9A7A-55376885E3AF}"/>
                </a:ext>
              </a:extLst>
            </p:cNvPr>
            <p:cNvSpPr txBox="1"/>
            <p:nvPr/>
          </p:nvSpPr>
          <p:spPr>
            <a:xfrm>
              <a:off x="7244834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-137</a:t>
              </a:r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78B02C0C-7ED9-4147-8449-5E21C1F25E0C}"/>
                </a:ext>
              </a:extLst>
            </p:cNvPr>
            <p:cNvSpPr/>
            <p:nvPr/>
          </p:nvSpPr>
          <p:spPr>
            <a:xfrm>
              <a:off x="7575732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0D9828DD-1561-4F1F-9C87-84B4DA8E8B92}"/>
                </a:ext>
              </a:extLst>
            </p:cNvPr>
            <p:cNvSpPr txBox="1"/>
            <p:nvPr/>
          </p:nvSpPr>
          <p:spPr>
            <a:xfrm>
              <a:off x="7523726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-162</a:t>
              </a: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863801A2-FBEB-406C-B082-AE9DFCF520AA}"/>
                </a:ext>
              </a:extLst>
            </p:cNvPr>
            <p:cNvSpPr/>
            <p:nvPr/>
          </p:nvSpPr>
          <p:spPr>
            <a:xfrm>
              <a:off x="7854624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FAA7B1FA-D30F-42DF-872D-E6D7157F293C}"/>
                </a:ext>
              </a:extLst>
            </p:cNvPr>
            <p:cNvSpPr txBox="1"/>
            <p:nvPr/>
          </p:nvSpPr>
          <p:spPr>
            <a:xfrm>
              <a:off x="7802618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-154</a:t>
              </a: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90D195A3-A93F-4C0D-A373-5EB992C67B74}"/>
                </a:ext>
              </a:extLst>
            </p:cNvPr>
            <p:cNvSpPr/>
            <p:nvPr/>
          </p:nvSpPr>
          <p:spPr>
            <a:xfrm>
              <a:off x="8133526" y="131522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869D93F6-589A-462B-96DD-141B0317855C}"/>
                </a:ext>
              </a:extLst>
            </p:cNvPr>
            <p:cNvSpPr txBox="1"/>
            <p:nvPr/>
          </p:nvSpPr>
          <p:spPr>
            <a:xfrm>
              <a:off x="8081519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-145</a:t>
              </a: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8155A603-14F9-48FA-8636-35759439A638}"/>
                </a:ext>
              </a:extLst>
            </p:cNvPr>
            <p:cNvSpPr/>
            <p:nvPr/>
          </p:nvSpPr>
          <p:spPr>
            <a:xfrm>
              <a:off x="8412418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72B6D37E-F953-4AEC-82E8-FEB1419470A9}"/>
                </a:ext>
              </a:extLst>
            </p:cNvPr>
            <p:cNvSpPr txBox="1"/>
            <p:nvPr/>
          </p:nvSpPr>
          <p:spPr>
            <a:xfrm>
              <a:off x="8360411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-137</a:t>
              </a:r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F4523C0F-762B-453A-87F7-90BD97E5E044}"/>
                </a:ext>
              </a:extLst>
            </p:cNvPr>
            <p:cNvSpPr/>
            <p:nvPr/>
          </p:nvSpPr>
          <p:spPr>
            <a:xfrm>
              <a:off x="8691310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C50B2897-5CC9-489C-B871-95B855C96F71}"/>
                </a:ext>
              </a:extLst>
            </p:cNvPr>
            <p:cNvSpPr txBox="1"/>
            <p:nvPr/>
          </p:nvSpPr>
          <p:spPr>
            <a:xfrm>
              <a:off x="8639303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-129</a:t>
              </a:r>
            </a:p>
          </p:txBody>
        </p:sp>
      </p:grpSp>
      <p:sp>
        <p:nvSpPr>
          <p:cNvPr id="436" name="Freeform: Shape 435">
            <a:extLst>
              <a:ext uri="{FF2B5EF4-FFF2-40B4-BE49-F238E27FC236}">
                <a16:creationId xmlns:a16="http://schemas.microsoft.com/office/drawing/2014/main" id="{CF91112B-2DF4-40F6-966B-F208D33D224F}"/>
              </a:ext>
            </a:extLst>
          </p:cNvPr>
          <p:cNvSpPr/>
          <p:nvPr/>
        </p:nvSpPr>
        <p:spPr>
          <a:xfrm>
            <a:off x="6181761" y="-1002335"/>
            <a:ext cx="5299005" cy="9525"/>
          </a:xfrm>
          <a:custGeom>
            <a:avLst/>
            <a:gdLst>
              <a:gd name="connsiteX0" fmla="*/ 500 w 5299005"/>
              <a:gd name="connsiteY0" fmla="*/ 101 h 9525"/>
              <a:gd name="connsiteX1" fmla="*/ 5299506 w 5299005"/>
              <a:gd name="connsiteY1" fmla="*/ 10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99005" h="9525">
                <a:moveTo>
                  <a:pt x="500" y="101"/>
                </a:moveTo>
                <a:lnTo>
                  <a:pt x="5299506" y="101"/>
                </a:lnTo>
              </a:path>
            </a:pathLst>
          </a:custGeom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13" name="Group 1212">
            <a:extLst>
              <a:ext uri="{FF2B5EF4-FFF2-40B4-BE49-F238E27FC236}">
                <a16:creationId xmlns:a16="http://schemas.microsoft.com/office/drawing/2014/main" id="{4913202D-6EE9-4ECA-A6F7-93E5F67B455F}"/>
              </a:ext>
            </a:extLst>
          </p:cNvPr>
          <p:cNvGrpSpPr/>
          <p:nvPr/>
        </p:nvGrpSpPr>
        <p:grpSpPr>
          <a:xfrm>
            <a:off x="2384856" y="2224794"/>
            <a:ext cx="2614069" cy="2384234"/>
            <a:chOff x="542524" y="-941044"/>
            <a:chExt cx="2614069" cy="2384234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C1E58348-7A8A-4DF0-B7F4-CB4237F21455}"/>
                </a:ext>
              </a:extLst>
            </p:cNvPr>
            <p:cNvSpPr/>
            <p:nvPr/>
          </p:nvSpPr>
          <p:spPr>
            <a:xfrm>
              <a:off x="594531" y="1386040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8A5A13E8-94A2-4A91-AFCB-514A51D0BCE7}"/>
                </a:ext>
              </a:extLst>
            </p:cNvPr>
            <p:cNvSpPr/>
            <p:nvPr/>
          </p:nvSpPr>
          <p:spPr>
            <a:xfrm>
              <a:off x="873432" y="1386040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B3144DF1-625B-43C4-9CEC-70B92EC978EB}"/>
                </a:ext>
              </a:extLst>
            </p:cNvPr>
            <p:cNvSpPr/>
            <p:nvPr/>
          </p:nvSpPr>
          <p:spPr>
            <a:xfrm>
              <a:off x="1152324" y="1386040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1CB1213E-F795-47E9-BCE0-E3F1A768CC09}"/>
                </a:ext>
              </a:extLst>
            </p:cNvPr>
            <p:cNvSpPr/>
            <p:nvPr/>
          </p:nvSpPr>
          <p:spPr>
            <a:xfrm>
              <a:off x="1431216" y="1386040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76873B34-9D60-4DF2-AB3A-7C8A467963B2}"/>
                </a:ext>
              </a:extLst>
            </p:cNvPr>
            <p:cNvSpPr/>
            <p:nvPr/>
          </p:nvSpPr>
          <p:spPr>
            <a:xfrm>
              <a:off x="1710118" y="1386040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0E9B1B15-7089-4F3C-8D4D-C48FE4415358}"/>
                </a:ext>
              </a:extLst>
            </p:cNvPr>
            <p:cNvSpPr/>
            <p:nvPr/>
          </p:nvSpPr>
          <p:spPr>
            <a:xfrm>
              <a:off x="1989010" y="1386040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5C53B629-016D-489F-AD7E-6B824E87D9DE}"/>
                </a:ext>
              </a:extLst>
            </p:cNvPr>
            <p:cNvSpPr/>
            <p:nvPr/>
          </p:nvSpPr>
          <p:spPr>
            <a:xfrm>
              <a:off x="2267902" y="1386040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3D70142-9434-4410-9461-9B3610CA0989}"/>
                </a:ext>
              </a:extLst>
            </p:cNvPr>
            <p:cNvSpPr/>
            <p:nvPr/>
          </p:nvSpPr>
          <p:spPr>
            <a:xfrm>
              <a:off x="2546803" y="1386040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5B8D7F03-9B0D-4899-884C-8174C8771355}"/>
                </a:ext>
              </a:extLst>
            </p:cNvPr>
            <p:cNvSpPr/>
            <p:nvPr/>
          </p:nvSpPr>
          <p:spPr>
            <a:xfrm>
              <a:off x="2825695" y="1386040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9C8FD08-6C8C-4DD5-80B1-4E878D80EA08}"/>
                </a:ext>
              </a:extLst>
            </p:cNvPr>
            <p:cNvSpPr/>
            <p:nvPr/>
          </p:nvSpPr>
          <p:spPr>
            <a:xfrm>
              <a:off x="3104587" y="1386040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6C5F1417-D0F1-42A9-9D24-4D34498875CA}"/>
                </a:ext>
              </a:extLst>
            </p:cNvPr>
            <p:cNvSpPr/>
            <p:nvPr/>
          </p:nvSpPr>
          <p:spPr>
            <a:xfrm>
              <a:off x="594531" y="-94104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66BE1B94-8CA1-43BB-95EF-4D6CF48CEF5C}"/>
                </a:ext>
              </a:extLst>
            </p:cNvPr>
            <p:cNvSpPr txBox="1"/>
            <p:nvPr/>
          </p:nvSpPr>
          <p:spPr>
            <a:xfrm>
              <a:off x="542524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-204</a:t>
              </a:r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4464268F-07C8-4EEF-9942-8DE3848728A4}"/>
                </a:ext>
              </a:extLst>
            </p:cNvPr>
            <p:cNvSpPr/>
            <p:nvPr/>
          </p:nvSpPr>
          <p:spPr>
            <a:xfrm>
              <a:off x="873432" y="-94104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416805CD-0AC8-42FC-BB99-DCCA3993345B}"/>
                </a:ext>
              </a:extLst>
            </p:cNvPr>
            <p:cNvSpPr txBox="1"/>
            <p:nvPr/>
          </p:nvSpPr>
          <p:spPr>
            <a:xfrm>
              <a:off x="821426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-242</a:t>
              </a:r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94CEF83C-0CD8-4D7C-BFF2-454694D5BEFB}"/>
                </a:ext>
              </a:extLst>
            </p:cNvPr>
            <p:cNvSpPr/>
            <p:nvPr/>
          </p:nvSpPr>
          <p:spPr>
            <a:xfrm>
              <a:off x="1152324" y="-94104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010788FA-8740-4FDC-B135-88DEC7609FE9}"/>
                </a:ext>
              </a:extLst>
            </p:cNvPr>
            <p:cNvSpPr txBox="1"/>
            <p:nvPr/>
          </p:nvSpPr>
          <p:spPr>
            <a:xfrm>
              <a:off x="1100318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-279</a:t>
              </a:r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E99EE337-51E8-4E95-9F10-BBA1D1B0A930}"/>
                </a:ext>
              </a:extLst>
            </p:cNvPr>
            <p:cNvSpPr/>
            <p:nvPr/>
          </p:nvSpPr>
          <p:spPr>
            <a:xfrm>
              <a:off x="1431216" y="-94104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A7FD0340-A6A1-44AC-A105-60693EDF634C}"/>
                </a:ext>
              </a:extLst>
            </p:cNvPr>
            <p:cNvSpPr txBox="1"/>
            <p:nvPr/>
          </p:nvSpPr>
          <p:spPr>
            <a:xfrm>
              <a:off x="1383972" y="-911986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-311</a:t>
              </a:r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CA48CBC7-8C6D-4741-89EF-EBC857B1F479}"/>
                </a:ext>
              </a:extLst>
            </p:cNvPr>
            <p:cNvSpPr/>
            <p:nvPr/>
          </p:nvSpPr>
          <p:spPr>
            <a:xfrm>
              <a:off x="1710118" y="-94104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CB804757-2BB7-4905-B1AC-9CF952C1D864}"/>
                </a:ext>
              </a:extLst>
            </p:cNvPr>
            <p:cNvSpPr txBox="1"/>
            <p:nvPr/>
          </p:nvSpPr>
          <p:spPr>
            <a:xfrm>
              <a:off x="1658111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-343</a:t>
              </a:r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0954F85E-06E3-4BCF-A6A2-74C4F96D44C8}"/>
                </a:ext>
              </a:extLst>
            </p:cNvPr>
            <p:cNvSpPr/>
            <p:nvPr/>
          </p:nvSpPr>
          <p:spPr>
            <a:xfrm>
              <a:off x="1989010" y="-94104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92B41129-27BF-41FF-81F7-49DD553E824D}"/>
                </a:ext>
              </a:extLst>
            </p:cNvPr>
            <p:cNvSpPr txBox="1"/>
            <p:nvPr/>
          </p:nvSpPr>
          <p:spPr>
            <a:xfrm>
              <a:off x="1937003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-375</a:t>
              </a:r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07AA40B5-5323-4402-89E8-AF73E1762B8F}"/>
                </a:ext>
              </a:extLst>
            </p:cNvPr>
            <p:cNvSpPr/>
            <p:nvPr/>
          </p:nvSpPr>
          <p:spPr>
            <a:xfrm>
              <a:off x="2267902" y="-94104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TextBox 1063">
              <a:extLst>
                <a:ext uri="{FF2B5EF4-FFF2-40B4-BE49-F238E27FC236}">
                  <a16:creationId xmlns:a16="http://schemas.microsoft.com/office/drawing/2014/main" id="{4062DCDE-9354-41DE-A773-DD4F009AE9D2}"/>
                </a:ext>
              </a:extLst>
            </p:cNvPr>
            <p:cNvSpPr txBox="1"/>
            <p:nvPr/>
          </p:nvSpPr>
          <p:spPr>
            <a:xfrm>
              <a:off x="2215895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-406</a:t>
              </a:r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957EFCFC-C0C4-4B2E-8101-77F67EA533C7}"/>
                </a:ext>
              </a:extLst>
            </p:cNvPr>
            <p:cNvSpPr/>
            <p:nvPr/>
          </p:nvSpPr>
          <p:spPr>
            <a:xfrm>
              <a:off x="2546803" y="-94104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97C8C4C6-62C4-41E8-8A2D-8976832C341A}"/>
                </a:ext>
              </a:extLst>
            </p:cNvPr>
            <p:cNvSpPr txBox="1"/>
            <p:nvPr/>
          </p:nvSpPr>
          <p:spPr>
            <a:xfrm>
              <a:off x="2494797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-438</a:t>
              </a:r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D293CA3C-8475-417B-8489-1A857D90B7B5}"/>
                </a:ext>
              </a:extLst>
            </p:cNvPr>
            <p:cNvSpPr/>
            <p:nvPr/>
          </p:nvSpPr>
          <p:spPr>
            <a:xfrm>
              <a:off x="2825695" y="-94104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0DE29042-66F3-4466-A4D2-DA7D2FA2FDC0}"/>
                </a:ext>
              </a:extLst>
            </p:cNvPr>
            <p:cNvSpPr txBox="1"/>
            <p:nvPr/>
          </p:nvSpPr>
          <p:spPr>
            <a:xfrm>
              <a:off x="2773688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-470</a:t>
              </a:r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DF335C4F-0385-4C72-B2A2-0C3821C7128D}"/>
                </a:ext>
              </a:extLst>
            </p:cNvPr>
            <p:cNvSpPr/>
            <p:nvPr/>
          </p:nvSpPr>
          <p:spPr>
            <a:xfrm>
              <a:off x="594531" y="-68353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E6A8E5D1-E85B-496E-B44E-A22628C3B05D}"/>
                </a:ext>
              </a:extLst>
            </p:cNvPr>
            <p:cNvSpPr txBox="1"/>
            <p:nvPr/>
          </p:nvSpPr>
          <p:spPr>
            <a:xfrm>
              <a:off x="542524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-223</a:t>
              </a:r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85A8622C-F246-4DC4-AA0A-B451B9066EFE}"/>
                </a:ext>
              </a:extLst>
            </p:cNvPr>
            <p:cNvSpPr/>
            <p:nvPr/>
          </p:nvSpPr>
          <p:spPr>
            <a:xfrm>
              <a:off x="873432" y="-68353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CD68D2DF-1EEE-4463-BB70-1C4D895C0C59}"/>
                </a:ext>
              </a:extLst>
            </p:cNvPr>
            <p:cNvSpPr txBox="1"/>
            <p:nvPr/>
          </p:nvSpPr>
          <p:spPr>
            <a:xfrm>
              <a:off x="821426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-259</a:t>
              </a:r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80E44529-F6EE-4C7F-873B-A33955146F7F}"/>
                </a:ext>
              </a:extLst>
            </p:cNvPr>
            <p:cNvSpPr/>
            <p:nvPr/>
          </p:nvSpPr>
          <p:spPr>
            <a:xfrm>
              <a:off x="1152324" y="-68353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B2F245F1-34B7-40DB-B97B-AE88F34253C8}"/>
                </a:ext>
              </a:extLst>
            </p:cNvPr>
            <p:cNvSpPr txBox="1"/>
            <p:nvPr/>
          </p:nvSpPr>
          <p:spPr>
            <a:xfrm>
              <a:off x="1100318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-294</a:t>
              </a:r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E47625B6-FFA5-4607-B3F3-86C3AE2F9121}"/>
                </a:ext>
              </a:extLst>
            </p:cNvPr>
            <p:cNvSpPr/>
            <p:nvPr/>
          </p:nvSpPr>
          <p:spPr>
            <a:xfrm>
              <a:off x="1431216" y="-68353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4F370176-5016-491A-9B48-5124CD9ECB67}"/>
                </a:ext>
              </a:extLst>
            </p:cNvPr>
            <p:cNvSpPr txBox="1"/>
            <p:nvPr/>
          </p:nvSpPr>
          <p:spPr>
            <a:xfrm>
              <a:off x="1379210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-324</a:t>
              </a:r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5E32468C-F392-4CD3-A2FC-F9D6B5C68699}"/>
                </a:ext>
              </a:extLst>
            </p:cNvPr>
            <p:cNvSpPr/>
            <p:nvPr/>
          </p:nvSpPr>
          <p:spPr>
            <a:xfrm>
              <a:off x="1710118" y="-68353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643D0F8B-AD72-4BB3-ADB7-698CFB601503}"/>
                </a:ext>
              </a:extLst>
            </p:cNvPr>
            <p:cNvSpPr txBox="1"/>
            <p:nvPr/>
          </p:nvSpPr>
          <p:spPr>
            <a:xfrm>
              <a:off x="1658111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-353</a:t>
              </a:r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DDF585B2-C678-420C-B551-62C3AA953DFE}"/>
                </a:ext>
              </a:extLst>
            </p:cNvPr>
            <p:cNvSpPr/>
            <p:nvPr/>
          </p:nvSpPr>
          <p:spPr>
            <a:xfrm>
              <a:off x="1989010" y="-68353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AFB2BC54-E62F-4EC8-8E80-510CB374CCD9}"/>
                </a:ext>
              </a:extLst>
            </p:cNvPr>
            <p:cNvSpPr txBox="1"/>
            <p:nvPr/>
          </p:nvSpPr>
          <p:spPr>
            <a:xfrm>
              <a:off x="1937003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-382</a:t>
              </a:r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700BCFFF-815F-4447-8B3A-3362886A83EE}"/>
                </a:ext>
              </a:extLst>
            </p:cNvPr>
            <p:cNvSpPr/>
            <p:nvPr/>
          </p:nvSpPr>
          <p:spPr>
            <a:xfrm>
              <a:off x="2267902" y="-68353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3CD4A961-D6CC-4F9F-9AB7-4CF520C8E28E}"/>
                </a:ext>
              </a:extLst>
            </p:cNvPr>
            <p:cNvSpPr txBox="1"/>
            <p:nvPr/>
          </p:nvSpPr>
          <p:spPr>
            <a:xfrm>
              <a:off x="2215895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-412</a:t>
              </a:r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6A884DDB-5739-485F-A1EE-D8FF28E93B09}"/>
                </a:ext>
              </a:extLst>
            </p:cNvPr>
            <p:cNvSpPr/>
            <p:nvPr/>
          </p:nvSpPr>
          <p:spPr>
            <a:xfrm>
              <a:off x="2546803" y="-68353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4582006A-BA1E-45A7-9FF2-F2B0E1C1F991}"/>
                </a:ext>
              </a:extLst>
            </p:cNvPr>
            <p:cNvSpPr txBox="1"/>
            <p:nvPr/>
          </p:nvSpPr>
          <p:spPr>
            <a:xfrm>
              <a:off x="2494797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-441</a:t>
              </a:r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EB1EAA94-7442-44EF-B340-B525449B5D87}"/>
                </a:ext>
              </a:extLst>
            </p:cNvPr>
            <p:cNvSpPr/>
            <p:nvPr/>
          </p:nvSpPr>
          <p:spPr>
            <a:xfrm>
              <a:off x="2825695" y="-68353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9DEDB2FF-9146-4D98-AF1C-0B254697B142}"/>
                </a:ext>
              </a:extLst>
            </p:cNvPr>
            <p:cNvSpPr txBox="1"/>
            <p:nvPr/>
          </p:nvSpPr>
          <p:spPr>
            <a:xfrm>
              <a:off x="2773688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-471</a:t>
              </a:r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38F47A8E-DEED-476E-A4F9-89E930A61FF5}"/>
                </a:ext>
              </a:extLst>
            </p:cNvPr>
            <p:cNvSpPr/>
            <p:nvPr/>
          </p:nvSpPr>
          <p:spPr>
            <a:xfrm>
              <a:off x="594531" y="-42603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220B2515-C324-4556-AD6B-AB0EE5D4C032}"/>
                </a:ext>
              </a:extLst>
            </p:cNvPr>
            <p:cNvSpPr txBox="1"/>
            <p:nvPr/>
          </p:nvSpPr>
          <p:spPr>
            <a:xfrm>
              <a:off x="542524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-242</a:t>
              </a:r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13DD5847-7DDC-4C72-8AC8-F71E7922BD4D}"/>
                </a:ext>
              </a:extLst>
            </p:cNvPr>
            <p:cNvSpPr/>
            <p:nvPr/>
          </p:nvSpPr>
          <p:spPr>
            <a:xfrm>
              <a:off x="873432" y="-42603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566D6A30-0D48-488E-9B02-F13991338803}"/>
                </a:ext>
              </a:extLst>
            </p:cNvPr>
            <p:cNvSpPr txBox="1"/>
            <p:nvPr/>
          </p:nvSpPr>
          <p:spPr>
            <a:xfrm>
              <a:off x="821426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-276</a:t>
              </a:r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6A406E3E-6303-498F-ABA1-49B4EB4E5983}"/>
                </a:ext>
              </a:extLst>
            </p:cNvPr>
            <p:cNvSpPr/>
            <p:nvPr/>
          </p:nvSpPr>
          <p:spPr>
            <a:xfrm>
              <a:off x="1152324" y="-42603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823592BF-C685-4B32-ACD2-1571FCC70E73}"/>
                </a:ext>
              </a:extLst>
            </p:cNvPr>
            <p:cNvSpPr txBox="1"/>
            <p:nvPr/>
          </p:nvSpPr>
          <p:spPr>
            <a:xfrm>
              <a:off x="1100318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-309</a:t>
              </a:r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DE07E1B8-14FF-4837-820F-55FE3551BF40}"/>
                </a:ext>
              </a:extLst>
            </p:cNvPr>
            <p:cNvSpPr/>
            <p:nvPr/>
          </p:nvSpPr>
          <p:spPr>
            <a:xfrm>
              <a:off x="1431216" y="-42603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TextBox 1093">
              <a:extLst>
                <a:ext uri="{FF2B5EF4-FFF2-40B4-BE49-F238E27FC236}">
                  <a16:creationId xmlns:a16="http://schemas.microsoft.com/office/drawing/2014/main" id="{1C34C822-B098-4D58-88F3-D20FFB0AFD33}"/>
                </a:ext>
              </a:extLst>
            </p:cNvPr>
            <p:cNvSpPr txBox="1"/>
            <p:nvPr/>
          </p:nvSpPr>
          <p:spPr>
            <a:xfrm>
              <a:off x="1379210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-336</a:t>
              </a:r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7B7CF8C1-F66C-4393-BC90-82245B767135}"/>
                </a:ext>
              </a:extLst>
            </p:cNvPr>
            <p:cNvSpPr/>
            <p:nvPr/>
          </p:nvSpPr>
          <p:spPr>
            <a:xfrm>
              <a:off x="1710118" y="-42603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BE4267A8-C147-44EF-91F1-6440B4346ACD}"/>
                </a:ext>
              </a:extLst>
            </p:cNvPr>
            <p:cNvSpPr txBox="1"/>
            <p:nvPr/>
          </p:nvSpPr>
          <p:spPr>
            <a:xfrm>
              <a:off x="1658111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-363</a:t>
              </a:r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435317CB-3BF1-4365-AB4A-82D468961DAB}"/>
                </a:ext>
              </a:extLst>
            </p:cNvPr>
            <p:cNvSpPr/>
            <p:nvPr/>
          </p:nvSpPr>
          <p:spPr>
            <a:xfrm>
              <a:off x="1989010" y="-42603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DEC84242-4EA8-4FF8-B8FB-1C9D50E6C561}"/>
                </a:ext>
              </a:extLst>
            </p:cNvPr>
            <p:cNvSpPr txBox="1"/>
            <p:nvPr/>
          </p:nvSpPr>
          <p:spPr>
            <a:xfrm>
              <a:off x="1937003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-390</a:t>
              </a:r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06973074-251A-4A42-B6B2-A8DF460A0F03}"/>
                </a:ext>
              </a:extLst>
            </p:cNvPr>
            <p:cNvSpPr/>
            <p:nvPr/>
          </p:nvSpPr>
          <p:spPr>
            <a:xfrm>
              <a:off x="2267902" y="-42603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TextBox 1099">
              <a:extLst>
                <a:ext uri="{FF2B5EF4-FFF2-40B4-BE49-F238E27FC236}">
                  <a16:creationId xmlns:a16="http://schemas.microsoft.com/office/drawing/2014/main" id="{28B3F461-E123-45D2-AE28-1221E2C1299B}"/>
                </a:ext>
              </a:extLst>
            </p:cNvPr>
            <p:cNvSpPr txBox="1"/>
            <p:nvPr/>
          </p:nvSpPr>
          <p:spPr>
            <a:xfrm>
              <a:off x="2215895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-417</a:t>
              </a:r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71A38A31-168B-4E54-8ACC-B34E3421F121}"/>
                </a:ext>
              </a:extLst>
            </p:cNvPr>
            <p:cNvSpPr/>
            <p:nvPr/>
          </p:nvSpPr>
          <p:spPr>
            <a:xfrm>
              <a:off x="2546803" y="-42603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2" name="TextBox 1101">
              <a:extLst>
                <a:ext uri="{FF2B5EF4-FFF2-40B4-BE49-F238E27FC236}">
                  <a16:creationId xmlns:a16="http://schemas.microsoft.com/office/drawing/2014/main" id="{564C3F09-A7B9-4F9A-9455-28939869370E}"/>
                </a:ext>
              </a:extLst>
            </p:cNvPr>
            <p:cNvSpPr txBox="1"/>
            <p:nvPr/>
          </p:nvSpPr>
          <p:spPr>
            <a:xfrm>
              <a:off x="2494797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-444</a:t>
              </a:r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E171BB04-0EA9-4B04-BA3E-16E00EC4273D}"/>
                </a:ext>
              </a:extLst>
            </p:cNvPr>
            <p:cNvSpPr/>
            <p:nvPr/>
          </p:nvSpPr>
          <p:spPr>
            <a:xfrm>
              <a:off x="2825695" y="-42603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4" name="TextBox 1103">
              <a:extLst>
                <a:ext uri="{FF2B5EF4-FFF2-40B4-BE49-F238E27FC236}">
                  <a16:creationId xmlns:a16="http://schemas.microsoft.com/office/drawing/2014/main" id="{5445FBF1-054C-4193-81FA-C7C4442B43A2}"/>
                </a:ext>
              </a:extLst>
            </p:cNvPr>
            <p:cNvSpPr txBox="1"/>
            <p:nvPr/>
          </p:nvSpPr>
          <p:spPr>
            <a:xfrm>
              <a:off x="2773688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-471</a:t>
              </a:r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72AB2A1C-D725-4021-99AD-5278B9362386}"/>
                </a:ext>
              </a:extLst>
            </p:cNvPr>
            <p:cNvSpPr/>
            <p:nvPr/>
          </p:nvSpPr>
          <p:spPr>
            <a:xfrm>
              <a:off x="594531" y="-16852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6" name="TextBox 1105">
              <a:extLst>
                <a:ext uri="{FF2B5EF4-FFF2-40B4-BE49-F238E27FC236}">
                  <a16:creationId xmlns:a16="http://schemas.microsoft.com/office/drawing/2014/main" id="{11DBB213-45B3-4DCD-8FB0-CACDC6203C2F}"/>
                </a:ext>
              </a:extLst>
            </p:cNvPr>
            <p:cNvSpPr txBox="1"/>
            <p:nvPr/>
          </p:nvSpPr>
          <p:spPr>
            <a:xfrm>
              <a:off x="542524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-261</a:t>
              </a:r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E93082E8-3735-4AFB-974A-501359634D24}"/>
                </a:ext>
              </a:extLst>
            </p:cNvPr>
            <p:cNvSpPr/>
            <p:nvPr/>
          </p:nvSpPr>
          <p:spPr>
            <a:xfrm>
              <a:off x="873432" y="-16852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AAA35E9C-6511-435A-87F1-20AC5E2794D4}"/>
                </a:ext>
              </a:extLst>
            </p:cNvPr>
            <p:cNvSpPr txBox="1"/>
            <p:nvPr/>
          </p:nvSpPr>
          <p:spPr>
            <a:xfrm>
              <a:off x="821426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-293</a:t>
              </a:r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0AF371DB-D536-43A2-9F0C-C80A60B42012}"/>
                </a:ext>
              </a:extLst>
            </p:cNvPr>
            <p:cNvSpPr/>
            <p:nvPr/>
          </p:nvSpPr>
          <p:spPr>
            <a:xfrm>
              <a:off x="1152324" y="-16852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0" name="TextBox 1109">
              <a:extLst>
                <a:ext uri="{FF2B5EF4-FFF2-40B4-BE49-F238E27FC236}">
                  <a16:creationId xmlns:a16="http://schemas.microsoft.com/office/drawing/2014/main" id="{C50CC71D-5227-4861-B2D1-F51E0327DE68}"/>
                </a:ext>
              </a:extLst>
            </p:cNvPr>
            <p:cNvSpPr txBox="1"/>
            <p:nvPr/>
          </p:nvSpPr>
          <p:spPr>
            <a:xfrm>
              <a:off x="1100318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-325</a:t>
              </a:r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FCA67B35-ECE2-43DC-B5FE-D2E34F9D4DB3}"/>
                </a:ext>
              </a:extLst>
            </p:cNvPr>
            <p:cNvSpPr/>
            <p:nvPr/>
          </p:nvSpPr>
          <p:spPr>
            <a:xfrm>
              <a:off x="1431216" y="-16852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142C8820-3181-4DA9-ABE8-5DC7BE3ADC1E}"/>
                </a:ext>
              </a:extLst>
            </p:cNvPr>
            <p:cNvSpPr txBox="1"/>
            <p:nvPr/>
          </p:nvSpPr>
          <p:spPr>
            <a:xfrm>
              <a:off x="1379210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-349</a:t>
              </a:r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73ACA65C-BF8C-4B62-9F40-C5B8F5E22178}"/>
                </a:ext>
              </a:extLst>
            </p:cNvPr>
            <p:cNvSpPr/>
            <p:nvPr/>
          </p:nvSpPr>
          <p:spPr>
            <a:xfrm>
              <a:off x="1710118" y="-16852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4" name="TextBox 1113">
              <a:extLst>
                <a:ext uri="{FF2B5EF4-FFF2-40B4-BE49-F238E27FC236}">
                  <a16:creationId xmlns:a16="http://schemas.microsoft.com/office/drawing/2014/main" id="{41B489F7-EC7A-4325-8F2C-A1333BF98883}"/>
                </a:ext>
              </a:extLst>
            </p:cNvPr>
            <p:cNvSpPr txBox="1"/>
            <p:nvPr/>
          </p:nvSpPr>
          <p:spPr>
            <a:xfrm>
              <a:off x="1658111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-374</a:t>
              </a:r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C3CC0C91-7D0B-4587-95E8-5E0406D4370A}"/>
                </a:ext>
              </a:extLst>
            </p:cNvPr>
            <p:cNvSpPr/>
            <p:nvPr/>
          </p:nvSpPr>
          <p:spPr>
            <a:xfrm>
              <a:off x="1989010" y="-16852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6" name="TextBox 1115">
              <a:extLst>
                <a:ext uri="{FF2B5EF4-FFF2-40B4-BE49-F238E27FC236}">
                  <a16:creationId xmlns:a16="http://schemas.microsoft.com/office/drawing/2014/main" id="{A201131D-D044-4307-B3BA-5ED20AC1454F}"/>
                </a:ext>
              </a:extLst>
            </p:cNvPr>
            <p:cNvSpPr txBox="1"/>
            <p:nvPr/>
          </p:nvSpPr>
          <p:spPr>
            <a:xfrm>
              <a:off x="1937003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-398</a:t>
              </a:r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9DCA496C-DBEB-44FE-8965-E16B3BEBF725}"/>
                </a:ext>
              </a:extLst>
            </p:cNvPr>
            <p:cNvSpPr/>
            <p:nvPr/>
          </p:nvSpPr>
          <p:spPr>
            <a:xfrm>
              <a:off x="2267902" y="-16852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87311901-774F-40EE-B25A-84826427866F}"/>
                </a:ext>
              </a:extLst>
            </p:cNvPr>
            <p:cNvSpPr txBox="1"/>
            <p:nvPr/>
          </p:nvSpPr>
          <p:spPr>
            <a:xfrm>
              <a:off x="2215895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-423</a:t>
              </a:r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560DFEEB-90F8-4058-B233-4B95F2BB8A4B}"/>
                </a:ext>
              </a:extLst>
            </p:cNvPr>
            <p:cNvSpPr/>
            <p:nvPr/>
          </p:nvSpPr>
          <p:spPr>
            <a:xfrm>
              <a:off x="2546803" y="-16852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TextBox 1119">
              <a:extLst>
                <a:ext uri="{FF2B5EF4-FFF2-40B4-BE49-F238E27FC236}">
                  <a16:creationId xmlns:a16="http://schemas.microsoft.com/office/drawing/2014/main" id="{34CA56D9-112E-454C-8471-4CE64F577381}"/>
                </a:ext>
              </a:extLst>
            </p:cNvPr>
            <p:cNvSpPr txBox="1"/>
            <p:nvPr/>
          </p:nvSpPr>
          <p:spPr>
            <a:xfrm>
              <a:off x="2494797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-447</a:t>
              </a:r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1CC049AC-B15F-4B0B-9192-78EE338FEC28}"/>
                </a:ext>
              </a:extLst>
            </p:cNvPr>
            <p:cNvSpPr/>
            <p:nvPr/>
          </p:nvSpPr>
          <p:spPr>
            <a:xfrm>
              <a:off x="2825695" y="-16852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TextBox 1121">
              <a:extLst>
                <a:ext uri="{FF2B5EF4-FFF2-40B4-BE49-F238E27FC236}">
                  <a16:creationId xmlns:a16="http://schemas.microsoft.com/office/drawing/2014/main" id="{576B6CD3-7484-4DB2-8E43-0B665ECB43B5}"/>
                </a:ext>
              </a:extLst>
            </p:cNvPr>
            <p:cNvSpPr txBox="1"/>
            <p:nvPr/>
          </p:nvSpPr>
          <p:spPr>
            <a:xfrm>
              <a:off x="2773688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-472</a:t>
              </a:r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409C797C-48A5-4A18-AD60-63378AF24256}"/>
                </a:ext>
              </a:extLst>
            </p:cNvPr>
            <p:cNvSpPr/>
            <p:nvPr/>
          </p:nvSpPr>
          <p:spPr>
            <a:xfrm>
              <a:off x="594531" y="8898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TextBox 1123">
              <a:extLst>
                <a:ext uri="{FF2B5EF4-FFF2-40B4-BE49-F238E27FC236}">
                  <a16:creationId xmlns:a16="http://schemas.microsoft.com/office/drawing/2014/main" id="{460414CB-028A-4369-A26C-E3F4F1058EE3}"/>
                </a:ext>
              </a:extLst>
            </p:cNvPr>
            <p:cNvSpPr txBox="1"/>
            <p:nvPr/>
          </p:nvSpPr>
          <p:spPr>
            <a:xfrm>
              <a:off x="542524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-281</a:t>
              </a:r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5C2B713C-3B9D-4668-BF44-4426E2BC4137}"/>
                </a:ext>
              </a:extLst>
            </p:cNvPr>
            <p:cNvSpPr/>
            <p:nvPr/>
          </p:nvSpPr>
          <p:spPr>
            <a:xfrm>
              <a:off x="873432" y="8898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12FC3F01-6BD2-45CC-B846-D5BADA1A5D74}"/>
                </a:ext>
              </a:extLst>
            </p:cNvPr>
            <p:cNvSpPr txBox="1"/>
            <p:nvPr/>
          </p:nvSpPr>
          <p:spPr>
            <a:xfrm>
              <a:off x="821426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-310</a:t>
              </a:r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7B6854C4-D75B-48EF-AB8A-593B9FC2AF5F}"/>
                </a:ext>
              </a:extLst>
            </p:cNvPr>
            <p:cNvSpPr/>
            <p:nvPr/>
          </p:nvSpPr>
          <p:spPr>
            <a:xfrm>
              <a:off x="1152324" y="8898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TextBox 1127">
              <a:extLst>
                <a:ext uri="{FF2B5EF4-FFF2-40B4-BE49-F238E27FC236}">
                  <a16:creationId xmlns:a16="http://schemas.microsoft.com/office/drawing/2014/main" id="{8A10B869-FABF-4787-931E-B12DF9422C4C}"/>
                </a:ext>
              </a:extLst>
            </p:cNvPr>
            <p:cNvSpPr txBox="1"/>
            <p:nvPr/>
          </p:nvSpPr>
          <p:spPr>
            <a:xfrm>
              <a:off x="1100318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-340</a:t>
              </a:r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CB26DE0E-8D3F-43B9-B8B0-E350FFA8995C}"/>
                </a:ext>
              </a:extLst>
            </p:cNvPr>
            <p:cNvSpPr/>
            <p:nvPr/>
          </p:nvSpPr>
          <p:spPr>
            <a:xfrm>
              <a:off x="1431216" y="8898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929E0236-F9B5-45F4-AA7A-31A7E7652A31}"/>
                </a:ext>
              </a:extLst>
            </p:cNvPr>
            <p:cNvSpPr txBox="1"/>
            <p:nvPr/>
          </p:nvSpPr>
          <p:spPr>
            <a:xfrm>
              <a:off x="1379210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-362</a:t>
              </a:r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F0DCCDBC-FF26-49DD-A31F-1B09782E47B6}"/>
                </a:ext>
              </a:extLst>
            </p:cNvPr>
            <p:cNvSpPr/>
            <p:nvPr/>
          </p:nvSpPr>
          <p:spPr>
            <a:xfrm>
              <a:off x="1710118" y="8898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TextBox 1131">
              <a:extLst>
                <a:ext uri="{FF2B5EF4-FFF2-40B4-BE49-F238E27FC236}">
                  <a16:creationId xmlns:a16="http://schemas.microsoft.com/office/drawing/2014/main" id="{0717BA97-4E0C-4A51-9860-C019FA730001}"/>
                </a:ext>
              </a:extLst>
            </p:cNvPr>
            <p:cNvSpPr txBox="1"/>
            <p:nvPr/>
          </p:nvSpPr>
          <p:spPr>
            <a:xfrm>
              <a:off x="1658111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-384</a:t>
              </a:r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944E7271-639C-4583-A911-1602C28A9798}"/>
                </a:ext>
              </a:extLst>
            </p:cNvPr>
            <p:cNvSpPr/>
            <p:nvPr/>
          </p:nvSpPr>
          <p:spPr>
            <a:xfrm>
              <a:off x="1989010" y="8898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TextBox 1133">
              <a:extLst>
                <a:ext uri="{FF2B5EF4-FFF2-40B4-BE49-F238E27FC236}">
                  <a16:creationId xmlns:a16="http://schemas.microsoft.com/office/drawing/2014/main" id="{0BB5A2B2-1F8C-4964-93EB-7F6FD3F63A62}"/>
                </a:ext>
              </a:extLst>
            </p:cNvPr>
            <p:cNvSpPr txBox="1"/>
            <p:nvPr/>
          </p:nvSpPr>
          <p:spPr>
            <a:xfrm>
              <a:off x="1937003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-406</a:t>
              </a:r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569F78ED-B49B-490D-8A51-19CB8ABAAF95}"/>
                </a:ext>
              </a:extLst>
            </p:cNvPr>
            <p:cNvSpPr/>
            <p:nvPr/>
          </p:nvSpPr>
          <p:spPr>
            <a:xfrm>
              <a:off x="2267902" y="8898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B2A203BC-C0DE-4B05-8B00-6A04AB1622B9}"/>
                </a:ext>
              </a:extLst>
            </p:cNvPr>
            <p:cNvSpPr txBox="1"/>
            <p:nvPr/>
          </p:nvSpPr>
          <p:spPr>
            <a:xfrm>
              <a:off x="2215895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-428</a:t>
              </a:r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F7460F9E-591B-4484-84A8-BA7C3FF25C76}"/>
                </a:ext>
              </a:extLst>
            </p:cNvPr>
            <p:cNvSpPr/>
            <p:nvPr/>
          </p:nvSpPr>
          <p:spPr>
            <a:xfrm>
              <a:off x="2546803" y="8898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TextBox 1137">
              <a:extLst>
                <a:ext uri="{FF2B5EF4-FFF2-40B4-BE49-F238E27FC236}">
                  <a16:creationId xmlns:a16="http://schemas.microsoft.com/office/drawing/2014/main" id="{C12DD289-7EDB-4B04-A969-5884EB3EF524}"/>
                </a:ext>
              </a:extLst>
            </p:cNvPr>
            <p:cNvSpPr txBox="1"/>
            <p:nvPr/>
          </p:nvSpPr>
          <p:spPr>
            <a:xfrm>
              <a:off x="2494797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-450</a:t>
              </a:r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D2AD8C11-8574-45F6-823A-DE09B58D1AF6}"/>
                </a:ext>
              </a:extLst>
            </p:cNvPr>
            <p:cNvSpPr/>
            <p:nvPr/>
          </p:nvSpPr>
          <p:spPr>
            <a:xfrm>
              <a:off x="2825695" y="8898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190A77B-63BC-4D90-8EB8-0EED31C62624}"/>
                </a:ext>
              </a:extLst>
            </p:cNvPr>
            <p:cNvSpPr txBox="1"/>
            <p:nvPr/>
          </p:nvSpPr>
          <p:spPr>
            <a:xfrm>
              <a:off x="2773688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-472</a:t>
              </a:r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EA41E0E0-0921-4028-9027-21E536EFAC5C}"/>
                </a:ext>
              </a:extLst>
            </p:cNvPr>
            <p:cNvSpPr/>
            <p:nvPr/>
          </p:nvSpPr>
          <p:spPr>
            <a:xfrm>
              <a:off x="594531" y="346491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A21F75E6-7C5B-497A-86DF-E81FFD3B6503}"/>
                </a:ext>
              </a:extLst>
            </p:cNvPr>
            <p:cNvSpPr txBox="1"/>
            <p:nvPr/>
          </p:nvSpPr>
          <p:spPr>
            <a:xfrm>
              <a:off x="542524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-243</a:t>
              </a:r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6244FC7F-36DC-4C01-A322-7EB18BF8AAE4}"/>
                </a:ext>
              </a:extLst>
            </p:cNvPr>
            <p:cNvSpPr/>
            <p:nvPr/>
          </p:nvSpPr>
          <p:spPr>
            <a:xfrm>
              <a:off x="873432" y="346491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TextBox 1143">
              <a:extLst>
                <a:ext uri="{FF2B5EF4-FFF2-40B4-BE49-F238E27FC236}">
                  <a16:creationId xmlns:a16="http://schemas.microsoft.com/office/drawing/2014/main" id="{2C81E716-25EA-424B-B0F2-EC43944A83BD}"/>
                </a:ext>
              </a:extLst>
            </p:cNvPr>
            <p:cNvSpPr txBox="1"/>
            <p:nvPr/>
          </p:nvSpPr>
          <p:spPr>
            <a:xfrm>
              <a:off x="821426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-263</a:t>
              </a:r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06CF81CC-0F0C-4E3F-8354-FA823C87913C}"/>
                </a:ext>
              </a:extLst>
            </p:cNvPr>
            <p:cNvSpPr/>
            <p:nvPr/>
          </p:nvSpPr>
          <p:spPr>
            <a:xfrm>
              <a:off x="1152324" y="346491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ED9BEA4D-5F50-428E-A94A-8F8D7B734293}"/>
                </a:ext>
              </a:extLst>
            </p:cNvPr>
            <p:cNvSpPr txBox="1"/>
            <p:nvPr/>
          </p:nvSpPr>
          <p:spPr>
            <a:xfrm>
              <a:off x="1100318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-283</a:t>
              </a:r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84C63288-2ED7-4442-BC79-024EF2B9E818}"/>
                </a:ext>
              </a:extLst>
            </p:cNvPr>
            <p:cNvSpPr/>
            <p:nvPr/>
          </p:nvSpPr>
          <p:spPr>
            <a:xfrm>
              <a:off x="1431216" y="346491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DFE0555F-F539-4F2B-8F50-50B0C5E52CFE}"/>
                </a:ext>
              </a:extLst>
            </p:cNvPr>
            <p:cNvSpPr txBox="1"/>
            <p:nvPr/>
          </p:nvSpPr>
          <p:spPr>
            <a:xfrm>
              <a:off x="1379210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-296</a:t>
              </a:r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7D6F616F-FFFF-4E03-BE05-74AB6C1CBF58}"/>
                </a:ext>
              </a:extLst>
            </p:cNvPr>
            <p:cNvSpPr/>
            <p:nvPr/>
          </p:nvSpPr>
          <p:spPr>
            <a:xfrm>
              <a:off x="1710118" y="346491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TextBox 1149">
              <a:extLst>
                <a:ext uri="{FF2B5EF4-FFF2-40B4-BE49-F238E27FC236}">
                  <a16:creationId xmlns:a16="http://schemas.microsoft.com/office/drawing/2014/main" id="{9BC7C291-BBE8-490A-AA37-3E9CB9C4FA6F}"/>
                </a:ext>
              </a:extLst>
            </p:cNvPr>
            <p:cNvSpPr txBox="1"/>
            <p:nvPr/>
          </p:nvSpPr>
          <p:spPr>
            <a:xfrm>
              <a:off x="1658111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-309</a:t>
              </a:r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5E9D9E41-BF7E-409D-B577-A4E05A60FB14}"/>
                </a:ext>
              </a:extLst>
            </p:cNvPr>
            <p:cNvSpPr/>
            <p:nvPr/>
          </p:nvSpPr>
          <p:spPr>
            <a:xfrm>
              <a:off x="1989010" y="346491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72F45328-0395-42B6-A0D2-E5ED740D6BAC}"/>
                </a:ext>
              </a:extLst>
            </p:cNvPr>
            <p:cNvSpPr txBox="1"/>
            <p:nvPr/>
          </p:nvSpPr>
          <p:spPr>
            <a:xfrm>
              <a:off x="1937003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-322</a:t>
              </a:r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8455D048-1FD7-4825-8AC5-5634B2A8111D}"/>
                </a:ext>
              </a:extLst>
            </p:cNvPr>
            <p:cNvSpPr/>
            <p:nvPr/>
          </p:nvSpPr>
          <p:spPr>
            <a:xfrm>
              <a:off x="2267902" y="346491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TextBox 1153">
              <a:extLst>
                <a:ext uri="{FF2B5EF4-FFF2-40B4-BE49-F238E27FC236}">
                  <a16:creationId xmlns:a16="http://schemas.microsoft.com/office/drawing/2014/main" id="{64DF9C38-E870-461B-9BFF-38E5C16032D8}"/>
                </a:ext>
              </a:extLst>
            </p:cNvPr>
            <p:cNvSpPr txBox="1"/>
            <p:nvPr/>
          </p:nvSpPr>
          <p:spPr>
            <a:xfrm>
              <a:off x="2215895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-335</a:t>
              </a:r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A9D79B8D-28E5-44A1-BA33-011089F223EB}"/>
                </a:ext>
              </a:extLst>
            </p:cNvPr>
            <p:cNvSpPr/>
            <p:nvPr/>
          </p:nvSpPr>
          <p:spPr>
            <a:xfrm>
              <a:off x="2546803" y="346491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EA9F5961-CFBF-4E38-A5B1-7E11B0963167}"/>
                </a:ext>
              </a:extLst>
            </p:cNvPr>
            <p:cNvSpPr txBox="1"/>
            <p:nvPr/>
          </p:nvSpPr>
          <p:spPr>
            <a:xfrm>
              <a:off x="2494797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-348</a:t>
              </a:r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9EFB0545-1339-4EEE-A5F0-6D05CA48C982}"/>
                </a:ext>
              </a:extLst>
            </p:cNvPr>
            <p:cNvSpPr/>
            <p:nvPr/>
          </p:nvSpPr>
          <p:spPr>
            <a:xfrm>
              <a:off x="2825695" y="346491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TextBox 1157">
              <a:extLst>
                <a:ext uri="{FF2B5EF4-FFF2-40B4-BE49-F238E27FC236}">
                  <a16:creationId xmlns:a16="http://schemas.microsoft.com/office/drawing/2014/main" id="{4C091F21-DCC5-4331-848C-7F4B73D0D05B}"/>
                </a:ext>
              </a:extLst>
            </p:cNvPr>
            <p:cNvSpPr txBox="1"/>
            <p:nvPr/>
          </p:nvSpPr>
          <p:spPr>
            <a:xfrm>
              <a:off x="2773688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-361</a:t>
              </a:r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8DEEE081-06A5-40F7-9B7B-6B645BBE32C4}"/>
                </a:ext>
              </a:extLst>
            </p:cNvPr>
            <p:cNvSpPr/>
            <p:nvPr/>
          </p:nvSpPr>
          <p:spPr>
            <a:xfrm>
              <a:off x="594531" y="603999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7C1F2295-802B-4171-8327-DAC0FF4849B5}"/>
                </a:ext>
              </a:extLst>
            </p:cNvPr>
            <p:cNvSpPr txBox="1"/>
            <p:nvPr/>
          </p:nvSpPr>
          <p:spPr>
            <a:xfrm>
              <a:off x="542524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-205</a:t>
              </a:r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43CA2195-78F0-4899-B657-EA5A01430A1F}"/>
                </a:ext>
              </a:extLst>
            </p:cNvPr>
            <p:cNvSpPr/>
            <p:nvPr/>
          </p:nvSpPr>
          <p:spPr>
            <a:xfrm>
              <a:off x="873432" y="603999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7CDA0741-F0A1-4231-BBF7-A1C0901BA381}"/>
                </a:ext>
              </a:extLst>
            </p:cNvPr>
            <p:cNvSpPr txBox="1"/>
            <p:nvPr/>
          </p:nvSpPr>
          <p:spPr>
            <a:xfrm>
              <a:off x="821426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-215</a:t>
              </a:r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33224B90-9716-4649-A6B5-17C2FCA26965}"/>
                </a:ext>
              </a:extLst>
            </p:cNvPr>
            <p:cNvSpPr/>
            <p:nvPr/>
          </p:nvSpPr>
          <p:spPr>
            <a:xfrm>
              <a:off x="1152324" y="603999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TextBox 1163">
              <a:extLst>
                <a:ext uri="{FF2B5EF4-FFF2-40B4-BE49-F238E27FC236}">
                  <a16:creationId xmlns:a16="http://schemas.microsoft.com/office/drawing/2014/main" id="{7D867CB7-5B64-4A9E-B23E-2E517698A4B4}"/>
                </a:ext>
              </a:extLst>
            </p:cNvPr>
            <p:cNvSpPr txBox="1"/>
            <p:nvPr/>
          </p:nvSpPr>
          <p:spPr>
            <a:xfrm>
              <a:off x="1100318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-226</a:t>
              </a:r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CF85B57B-8C6E-45DA-9470-83BDF1821A97}"/>
                </a:ext>
              </a:extLst>
            </p:cNvPr>
            <p:cNvSpPr/>
            <p:nvPr/>
          </p:nvSpPr>
          <p:spPr>
            <a:xfrm>
              <a:off x="1431216" y="603999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F24D93BB-2917-482C-BE24-F28AC3B1E39A}"/>
                </a:ext>
              </a:extLst>
            </p:cNvPr>
            <p:cNvSpPr txBox="1"/>
            <p:nvPr/>
          </p:nvSpPr>
          <p:spPr>
            <a:xfrm>
              <a:off x="1379210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-230</a:t>
              </a:r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DB60D281-8A71-4DDE-A0D4-CACC9066205E}"/>
                </a:ext>
              </a:extLst>
            </p:cNvPr>
            <p:cNvSpPr/>
            <p:nvPr/>
          </p:nvSpPr>
          <p:spPr>
            <a:xfrm>
              <a:off x="1710118" y="603999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TextBox 1167">
              <a:extLst>
                <a:ext uri="{FF2B5EF4-FFF2-40B4-BE49-F238E27FC236}">
                  <a16:creationId xmlns:a16="http://schemas.microsoft.com/office/drawing/2014/main" id="{251C8DE6-16D2-445E-8729-A29C0F8C0D6A}"/>
                </a:ext>
              </a:extLst>
            </p:cNvPr>
            <p:cNvSpPr txBox="1"/>
            <p:nvPr/>
          </p:nvSpPr>
          <p:spPr>
            <a:xfrm>
              <a:off x="1658111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-234</a:t>
              </a:r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7762AA30-3F02-41E7-8BBE-C0D9661F0ED2}"/>
                </a:ext>
              </a:extLst>
            </p:cNvPr>
            <p:cNvSpPr/>
            <p:nvPr/>
          </p:nvSpPr>
          <p:spPr>
            <a:xfrm>
              <a:off x="1989010" y="603999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id="{3737E023-4674-4E65-AABA-4BCD05F77AB6}"/>
                </a:ext>
              </a:extLst>
            </p:cNvPr>
            <p:cNvSpPr txBox="1"/>
            <p:nvPr/>
          </p:nvSpPr>
          <p:spPr>
            <a:xfrm>
              <a:off x="1937003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-238</a:t>
              </a:r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C63DCAA2-8E8C-4CA3-91D6-735EBDB2AA22}"/>
                </a:ext>
              </a:extLst>
            </p:cNvPr>
            <p:cNvSpPr/>
            <p:nvPr/>
          </p:nvSpPr>
          <p:spPr>
            <a:xfrm>
              <a:off x="2267902" y="603999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2" name="TextBox 1171">
              <a:extLst>
                <a:ext uri="{FF2B5EF4-FFF2-40B4-BE49-F238E27FC236}">
                  <a16:creationId xmlns:a16="http://schemas.microsoft.com/office/drawing/2014/main" id="{70144DD2-75B8-4DB9-A4C4-5C761DBAC907}"/>
                </a:ext>
              </a:extLst>
            </p:cNvPr>
            <p:cNvSpPr txBox="1"/>
            <p:nvPr/>
          </p:nvSpPr>
          <p:spPr>
            <a:xfrm>
              <a:off x="2215895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-242</a:t>
              </a:r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4FD12F74-CB8E-4337-9FE9-E4894446F2C6}"/>
                </a:ext>
              </a:extLst>
            </p:cNvPr>
            <p:cNvSpPr/>
            <p:nvPr/>
          </p:nvSpPr>
          <p:spPr>
            <a:xfrm>
              <a:off x="2546803" y="603999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FC5B242E-E17A-466C-AE83-97F303FE0A7A}"/>
                </a:ext>
              </a:extLst>
            </p:cNvPr>
            <p:cNvSpPr txBox="1"/>
            <p:nvPr/>
          </p:nvSpPr>
          <p:spPr>
            <a:xfrm>
              <a:off x="2494797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-246</a:t>
              </a:r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53C08340-32AB-401F-9CE1-D4E7C8483EF5}"/>
                </a:ext>
              </a:extLst>
            </p:cNvPr>
            <p:cNvSpPr/>
            <p:nvPr/>
          </p:nvSpPr>
          <p:spPr>
            <a:xfrm>
              <a:off x="2825695" y="603999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5AB176CF-BDFF-4FF1-94AC-F4FAA726877A}"/>
                </a:ext>
              </a:extLst>
            </p:cNvPr>
            <p:cNvSpPr txBox="1"/>
            <p:nvPr/>
          </p:nvSpPr>
          <p:spPr>
            <a:xfrm>
              <a:off x="2773688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-249</a:t>
              </a:r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06A137CE-2195-44E6-BD5D-DE76CDCB17AD}"/>
                </a:ext>
              </a:extLst>
            </p:cNvPr>
            <p:cNvSpPr/>
            <p:nvPr/>
          </p:nvSpPr>
          <p:spPr>
            <a:xfrm>
              <a:off x="594531" y="86149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TextBox 1177">
              <a:extLst>
                <a:ext uri="{FF2B5EF4-FFF2-40B4-BE49-F238E27FC236}">
                  <a16:creationId xmlns:a16="http://schemas.microsoft.com/office/drawing/2014/main" id="{67A840FB-A31A-4A5C-8F48-0AD245F0E753}"/>
                </a:ext>
              </a:extLst>
            </p:cNvPr>
            <p:cNvSpPr txBox="1"/>
            <p:nvPr/>
          </p:nvSpPr>
          <p:spPr>
            <a:xfrm>
              <a:off x="542524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-167</a:t>
              </a:r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5352B208-A05D-4FE2-B4D1-C3169C5BA0E7}"/>
                </a:ext>
              </a:extLst>
            </p:cNvPr>
            <p:cNvSpPr/>
            <p:nvPr/>
          </p:nvSpPr>
          <p:spPr>
            <a:xfrm>
              <a:off x="873432" y="86149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TextBox 1179">
              <a:extLst>
                <a:ext uri="{FF2B5EF4-FFF2-40B4-BE49-F238E27FC236}">
                  <a16:creationId xmlns:a16="http://schemas.microsoft.com/office/drawing/2014/main" id="{465222D9-547F-472D-B047-37B920E04DE9}"/>
                </a:ext>
              </a:extLst>
            </p:cNvPr>
            <p:cNvSpPr txBox="1"/>
            <p:nvPr/>
          </p:nvSpPr>
          <p:spPr>
            <a:xfrm>
              <a:off x="821426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-168</a:t>
              </a:r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F26304FC-4BB8-491B-AFA8-E0A9BD9327DB}"/>
                </a:ext>
              </a:extLst>
            </p:cNvPr>
            <p:cNvSpPr/>
            <p:nvPr/>
          </p:nvSpPr>
          <p:spPr>
            <a:xfrm>
              <a:off x="1152324" y="86149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TextBox 1181">
              <a:extLst>
                <a:ext uri="{FF2B5EF4-FFF2-40B4-BE49-F238E27FC236}">
                  <a16:creationId xmlns:a16="http://schemas.microsoft.com/office/drawing/2014/main" id="{BC4583DD-4336-4029-8FF6-DFBA81BCD7FC}"/>
                </a:ext>
              </a:extLst>
            </p:cNvPr>
            <p:cNvSpPr txBox="1"/>
            <p:nvPr/>
          </p:nvSpPr>
          <p:spPr>
            <a:xfrm>
              <a:off x="1100318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-169</a:t>
              </a:r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8113DB96-3DC0-4E48-A900-A0DE0AAB03ED}"/>
                </a:ext>
              </a:extLst>
            </p:cNvPr>
            <p:cNvSpPr/>
            <p:nvPr/>
          </p:nvSpPr>
          <p:spPr>
            <a:xfrm>
              <a:off x="1431216" y="86149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52F0BF32-D8A4-4DEC-A838-2E9050C2B644}"/>
                </a:ext>
              </a:extLst>
            </p:cNvPr>
            <p:cNvSpPr txBox="1"/>
            <p:nvPr/>
          </p:nvSpPr>
          <p:spPr>
            <a:xfrm>
              <a:off x="1379210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-164</a:t>
              </a:r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4F6ADCD6-55B4-4ADC-A678-36FE277A96DD}"/>
                </a:ext>
              </a:extLst>
            </p:cNvPr>
            <p:cNvSpPr/>
            <p:nvPr/>
          </p:nvSpPr>
          <p:spPr>
            <a:xfrm>
              <a:off x="1710118" y="86149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8E05887B-98D1-4C47-ADE9-770E87A5C1BD}"/>
                </a:ext>
              </a:extLst>
            </p:cNvPr>
            <p:cNvSpPr txBox="1"/>
            <p:nvPr/>
          </p:nvSpPr>
          <p:spPr>
            <a:xfrm>
              <a:off x="1658111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-159</a:t>
              </a:r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BFDB6A23-0FDB-4EBF-A003-A7B79782FE0A}"/>
                </a:ext>
              </a:extLst>
            </p:cNvPr>
            <p:cNvSpPr/>
            <p:nvPr/>
          </p:nvSpPr>
          <p:spPr>
            <a:xfrm>
              <a:off x="1989010" y="86149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8" name="TextBox 1187">
              <a:extLst>
                <a:ext uri="{FF2B5EF4-FFF2-40B4-BE49-F238E27FC236}">
                  <a16:creationId xmlns:a16="http://schemas.microsoft.com/office/drawing/2014/main" id="{A35B48A7-9C4A-49F0-A5AE-120AED9D1001}"/>
                </a:ext>
              </a:extLst>
            </p:cNvPr>
            <p:cNvSpPr txBox="1"/>
            <p:nvPr/>
          </p:nvSpPr>
          <p:spPr>
            <a:xfrm>
              <a:off x="1937003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-154</a:t>
              </a:r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43280565-48E6-479D-91A5-96E599112958}"/>
                </a:ext>
              </a:extLst>
            </p:cNvPr>
            <p:cNvSpPr/>
            <p:nvPr/>
          </p:nvSpPr>
          <p:spPr>
            <a:xfrm>
              <a:off x="2267902" y="86149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TextBox 1189">
              <a:extLst>
                <a:ext uri="{FF2B5EF4-FFF2-40B4-BE49-F238E27FC236}">
                  <a16:creationId xmlns:a16="http://schemas.microsoft.com/office/drawing/2014/main" id="{4C0190B5-2533-47D3-9B6C-08A741D48CBE}"/>
                </a:ext>
              </a:extLst>
            </p:cNvPr>
            <p:cNvSpPr txBox="1"/>
            <p:nvPr/>
          </p:nvSpPr>
          <p:spPr>
            <a:xfrm>
              <a:off x="2215895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-148</a:t>
              </a:r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3BB7567B-C0C7-499B-B8D5-1C0F2E7CBE02}"/>
                </a:ext>
              </a:extLst>
            </p:cNvPr>
            <p:cNvSpPr/>
            <p:nvPr/>
          </p:nvSpPr>
          <p:spPr>
            <a:xfrm>
              <a:off x="2546803" y="86149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TextBox 1191">
              <a:extLst>
                <a:ext uri="{FF2B5EF4-FFF2-40B4-BE49-F238E27FC236}">
                  <a16:creationId xmlns:a16="http://schemas.microsoft.com/office/drawing/2014/main" id="{3390728F-C30D-479A-AE64-B6285C1A0263}"/>
                </a:ext>
              </a:extLst>
            </p:cNvPr>
            <p:cNvSpPr txBox="1"/>
            <p:nvPr/>
          </p:nvSpPr>
          <p:spPr>
            <a:xfrm>
              <a:off x="2494797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-143</a:t>
              </a:r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646BAFEF-D20E-4D3A-83FE-F46012DEF7FE}"/>
                </a:ext>
              </a:extLst>
            </p:cNvPr>
            <p:cNvSpPr/>
            <p:nvPr/>
          </p:nvSpPr>
          <p:spPr>
            <a:xfrm>
              <a:off x="2825695" y="86149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TextBox 1193">
              <a:extLst>
                <a:ext uri="{FF2B5EF4-FFF2-40B4-BE49-F238E27FC236}">
                  <a16:creationId xmlns:a16="http://schemas.microsoft.com/office/drawing/2014/main" id="{BF7E6087-701C-448E-AFEE-C0B07A719A66}"/>
                </a:ext>
              </a:extLst>
            </p:cNvPr>
            <p:cNvSpPr txBox="1"/>
            <p:nvPr/>
          </p:nvSpPr>
          <p:spPr>
            <a:xfrm>
              <a:off x="2773688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-138</a:t>
              </a:r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193D58F1-B9AB-4C28-8612-40E3EE0B1B5D}"/>
                </a:ext>
              </a:extLst>
            </p:cNvPr>
            <p:cNvSpPr/>
            <p:nvPr/>
          </p:nvSpPr>
          <p:spPr>
            <a:xfrm>
              <a:off x="594531" y="111900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TextBox 1195">
              <a:extLst>
                <a:ext uri="{FF2B5EF4-FFF2-40B4-BE49-F238E27FC236}">
                  <a16:creationId xmlns:a16="http://schemas.microsoft.com/office/drawing/2014/main" id="{D8CA0ECB-A038-45BA-99F8-CB40984AEA35}"/>
                </a:ext>
              </a:extLst>
            </p:cNvPr>
            <p:cNvSpPr txBox="1"/>
            <p:nvPr/>
          </p:nvSpPr>
          <p:spPr>
            <a:xfrm>
              <a:off x="542524" y="114806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-129</a:t>
              </a:r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86AAC47F-30B1-4B2C-8317-8E64251C8179}"/>
                </a:ext>
              </a:extLst>
            </p:cNvPr>
            <p:cNvSpPr/>
            <p:nvPr/>
          </p:nvSpPr>
          <p:spPr>
            <a:xfrm>
              <a:off x="873432" y="111900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TextBox 1197">
              <a:extLst>
                <a:ext uri="{FF2B5EF4-FFF2-40B4-BE49-F238E27FC236}">
                  <a16:creationId xmlns:a16="http://schemas.microsoft.com/office/drawing/2014/main" id="{3512C0D0-0FCB-4C32-A999-462A3FFFA86D}"/>
                </a:ext>
              </a:extLst>
            </p:cNvPr>
            <p:cNvSpPr txBox="1"/>
            <p:nvPr/>
          </p:nvSpPr>
          <p:spPr>
            <a:xfrm>
              <a:off x="821426" y="114806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-120</a:t>
              </a:r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38F9A03D-B033-42DA-AD3A-6AB35C4FA358}"/>
                </a:ext>
              </a:extLst>
            </p:cNvPr>
            <p:cNvSpPr/>
            <p:nvPr/>
          </p:nvSpPr>
          <p:spPr>
            <a:xfrm>
              <a:off x="1152324" y="111900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TextBox 1199">
              <a:extLst>
                <a:ext uri="{FF2B5EF4-FFF2-40B4-BE49-F238E27FC236}">
                  <a16:creationId xmlns:a16="http://schemas.microsoft.com/office/drawing/2014/main" id="{8B86ED27-1EE2-41FB-8C31-5AB19C3C349E}"/>
                </a:ext>
              </a:extLst>
            </p:cNvPr>
            <p:cNvSpPr txBox="1"/>
            <p:nvPr/>
          </p:nvSpPr>
          <p:spPr>
            <a:xfrm>
              <a:off x="1105080" y="1148067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-112</a:t>
              </a:r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3FBE6CB6-F8C9-4B26-A6D0-E6E12BA0A6F2}"/>
                </a:ext>
              </a:extLst>
            </p:cNvPr>
            <p:cNvSpPr/>
            <p:nvPr/>
          </p:nvSpPr>
          <p:spPr>
            <a:xfrm>
              <a:off x="1431216" y="111900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TextBox 1201">
              <a:extLst>
                <a:ext uri="{FF2B5EF4-FFF2-40B4-BE49-F238E27FC236}">
                  <a16:creationId xmlns:a16="http://schemas.microsoft.com/office/drawing/2014/main" id="{F32B1B8C-A649-4FF0-8A18-1A221077B14C}"/>
                </a:ext>
              </a:extLst>
            </p:cNvPr>
            <p:cNvSpPr txBox="1"/>
            <p:nvPr/>
          </p:nvSpPr>
          <p:spPr>
            <a:xfrm>
              <a:off x="1407785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-98</a:t>
              </a:r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AD8F7F28-BED3-46F6-BE0C-5C894F53A8FA}"/>
                </a:ext>
              </a:extLst>
            </p:cNvPr>
            <p:cNvSpPr/>
            <p:nvPr/>
          </p:nvSpPr>
          <p:spPr>
            <a:xfrm>
              <a:off x="1710118" y="111900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TextBox 1203">
              <a:extLst>
                <a:ext uri="{FF2B5EF4-FFF2-40B4-BE49-F238E27FC236}">
                  <a16:creationId xmlns:a16="http://schemas.microsoft.com/office/drawing/2014/main" id="{BF66C368-8F7E-4FAC-9FC0-69448FA8185D}"/>
                </a:ext>
              </a:extLst>
            </p:cNvPr>
            <p:cNvSpPr txBox="1"/>
            <p:nvPr/>
          </p:nvSpPr>
          <p:spPr>
            <a:xfrm>
              <a:off x="1686686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-84</a:t>
              </a:r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A2F254AE-29A5-4D39-B494-081B604BDF29}"/>
                </a:ext>
              </a:extLst>
            </p:cNvPr>
            <p:cNvSpPr/>
            <p:nvPr/>
          </p:nvSpPr>
          <p:spPr>
            <a:xfrm>
              <a:off x="1989010" y="111900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TextBox 1205">
              <a:extLst>
                <a:ext uri="{FF2B5EF4-FFF2-40B4-BE49-F238E27FC236}">
                  <a16:creationId xmlns:a16="http://schemas.microsoft.com/office/drawing/2014/main" id="{09F5400C-15D3-4278-B514-696FE8C7F364}"/>
                </a:ext>
              </a:extLst>
            </p:cNvPr>
            <p:cNvSpPr txBox="1"/>
            <p:nvPr/>
          </p:nvSpPr>
          <p:spPr>
            <a:xfrm>
              <a:off x="1965578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-69</a:t>
              </a:r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71444478-4732-47DF-99A2-7EBECF9EA3D7}"/>
                </a:ext>
              </a:extLst>
            </p:cNvPr>
            <p:cNvSpPr/>
            <p:nvPr/>
          </p:nvSpPr>
          <p:spPr>
            <a:xfrm>
              <a:off x="2267902" y="111900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8" name="TextBox 1207">
              <a:extLst>
                <a:ext uri="{FF2B5EF4-FFF2-40B4-BE49-F238E27FC236}">
                  <a16:creationId xmlns:a16="http://schemas.microsoft.com/office/drawing/2014/main" id="{543EBA56-BEC6-4624-A0C3-803D57D8F0BA}"/>
                </a:ext>
              </a:extLst>
            </p:cNvPr>
            <p:cNvSpPr txBox="1"/>
            <p:nvPr/>
          </p:nvSpPr>
          <p:spPr>
            <a:xfrm>
              <a:off x="2244470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-55</a:t>
              </a:r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AEA958D0-7657-46EA-8BBB-C2B9D896502F}"/>
                </a:ext>
              </a:extLst>
            </p:cNvPr>
            <p:cNvSpPr/>
            <p:nvPr/>
          </p:nvSpPr>
          <p:spPr>
            <a:xfrm>
              <a:off x="2546803" y="111900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TextBox 1209">
              <a:extLst>
                <a:ext uri="{FF2B5EF4-FFF2-40B4-BE49-F238E27FC236}">
                  <a16:creationId xmlns:a16="http://schemas.microsoft.com/office/drawing/2014/main" id="{2D0FAB9E-29B0-444B-91C2-E80F7D301014}"/>
                </a:ext>
              </a:extLst>
            </p:cNvPr>
            <p:cNvSpPr txBox="1"/>
            <p:nvPr/>
          </p:nvSpPr>
          <p:spPr>
            <a:xfrm>
              <a:off x="2523372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-41</a:t>
              </a:r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D32738A8-FD76-4E8E-9247-D1196DFE1DFC}"/>
                </a:ext>
              </a:extLst>
            </p:cNvPr>
            <p:cNvSpPr/>
            <p:nvPr/>
          </p:nvSpPr>
          <p:spPr>
            <a:xfrm>
              <a:off x="2825695" y="111900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TextBox 1211">
              <a:extLst>
                <a:ext uri="{FF2B5EF4-FFF2-40B4-BE49-F238E27FC236}">
                  <a16:creationId xmlns:a16="http://schemas.microsoft.com/office/drawing/2014/main" id="{A4FC8EAD-D99A-4F96-980A-B9F9A711449E}"/>
                </a:ext>
              </a:extLst>
            </p:cNvPr>
            <p:cNvSpPr txBox="1"/>
            <p:nvPr/>
          </p:nvSpPr>
          <p:spPr>
            <a:xfrm>
              <a:off x="2802263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-27</a:t>
              </a:r>
            </a:p>
          </p:txBody>
        </p:sp>
      </p:grpSp>
      <p:sp>
        <p:nvSpPr>
          <p:cNvPr id="1215" name="Arrow: Right 1214">
            <a:extLst>
              <a:ext uri="{FF2B5EF4-FFF2-40B4-BE49-F238E27FC236}">
                <a16:creationId xmlns:a16="http://schemas.microsoft.com/office/drawing/2014/main" id="{96C05DA7-B2C0-419B-92E6-B472F2C1947B}"/>
              </a:ext>
            </a:extLst>
          </p:cNvPr>
          <p:cNvSpPr/>
          <p:nvPr/>
        </p:nvSpPr>
        <p:spPr>
          <a:xfrm>
            <a:off x="4371174" y="1589449"/>
            <a:ext cx="973894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16" name="Arrow: Right 1215">
            <a:extLst>
              <a:ext uri="{FF2B5EF4-FFF2-40B4-BE49-F238E27FC236}">
                <a16:creationId xmlns:a16="http://schemas.microsoft.com/office/drawing/2014/main" id="{26633827-EB86-4E15-AD33-7900BFBACCF7}"/>
              </a:ext>
            </a:extLst>
          </p:cNvPr>
          <p:cNvSpPr/>
          <p:nvPr/>
        </p:nvSpPr>
        <p:spPr>
          <a:xfrm rot="5400000">
            <a:off x="6637032" y="3281373"/>
            <a:ext cx="548640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19" name="Arrow: Right 1218">
            <a:extLst>
              <a:ext uri="{FF2B5EF4-FFF2-40B4-BE49-F238E27FC236}">
                <a16:creationId xmlns:a16="http://schemas.microsoft.com/office/drawing/2014/main" id="{9099A3A3-F384-40A9-BAB7-852C14A4143A}"/>
              </a:ext>
            </a:extLst>
          </p:cNvPr>
          <p:cNvSpPr/>
          <p:nvPr/>
        </p:nvSpPr>
        <p:spPr>
          <a:xfrm rot="5400000">
            <a:off x="3541083" y="4840623"/>
            <a:ext cx="301615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231" name="Group 1230">
            <a:extLst>
              <a:ext uri="{FF2B5EF4-FFF2-40B4-BE49-F238E27FC236}">
                <a16:creationId xmlns:a16="http://schemas.microsoft.com/office/drawing/2014/main" id="{7A4202E1-4245-4DB2-9010-578D103BA675}"/>
              </a:ext>
            </a:extLst>
          </p:cNvPr>
          <p:cNvGrpSpPr/>
          <p:nvPr/>
        </p:nvGrpSpPr>
        <p:grpSpPr>
          <a:xfrm>
            <a:off x="3128800" y="5162545"/>
            <a:ext cx="1126180" cy="758167"/>
            <a:chOff x="2903213" y="5162545"/>
            <a:chExt cx="1126180" cy="758167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46A8712A-B84E-4CEE-ADFD-837C146E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71226" y="5162545"/>
              <a:ext cx="758167" cy="758167"/>
            </a:xfrm>
            <a:prstGeom prst="rect">
              <a:avLst/>
            </a:prstGeom>
          </p:spPr>
        </p:pic>
        <p:pic>
          <p:nvPicPr>
            <p:cNvPr id="1221" name="Graphic 1220">
              <a:extLst>
                <a:ext uri="{FF2B5EF4-FFF2-40B4-BE49-F238E27FC236}">
                  <a16:creationId xmlns:a16="http://schemas.microsoft.com/office/drawing/2014/main" id="{3F7672E6-CAE4-4925-89AF-ECB547CF5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03213" y="5233023"/>
              <a:ext cx="443194" cy="443194"/>
            </a:xfrm>
            <a:prstGeom prst="rect">
              <a:avLst/>
            </a:prstGeom>
          </p:spPr>
        </p:pic>
      </p:grpSp>
      <p:sp>
        <p:nvSpPr>
          <p:cNvPr id="1222" name="TextBox 1221">
            <a:extLst>
              <a:ext uri="{FF2B5EF4-FFF2-40B4-BE49-F238E27FC236}">
                <a16:creationId xmlns:a16="http://schemas.microsoft.com/office/drawing/2014/main" id="{96BE5A92-038A-4EFB-9C59-C75A3D01903A}"/>
              </a:ext>
            </a:extLst>
          </p:cNvPr>
          <p:cNvSpPr txBox="1"/>
          <p:nvPr/>
        </p:nvSpPr>
        <p:spPr>
          <a:xfrm>
            <a:off x="6178305" y="142361"/>
            <a:ext cx="15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status</a:t>
            </a:r>
          </a:p>
        </p:txBody>
      </p:sp>
      <p:sp>
        <p:nvSpPr>
          <p:cNvPr id="1223" name="TextBox 1222">
            <a:extLst>
              <a:ext uri="{FF2B5EF4-FFF2-40B4-BE49-F238E27FC236}">
                <a16:creationId xmlns:a16="http://schemas.microsoft.com/office/drawing/2014/main" id="{13E3674F-6DCB-42BE-8DF5-E931BE9DFFE2}"/>
              </a:ext>
            </a:extLst>
          </p:cNvPr>
          <p:cNvSpPr txBox="1"/>
          <p:nvPr/>
        </p:nvSpPr>
        <p:spPr>
          <a:xfrm>
            <a:off x="7900825" y="4577305"/>
            <a:ext cx="7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Cloud</a:t>
            </a:r>
          </a:p>
          <a:p>
            <a:pPr algn="r"/>
            <a:r>
              <a:rPr lang="en-US" i="1" dirty="0"/>
              <a:t>Edge</a:t>
            </a:r>
          </a:p>
        </p:txBody>
      </p:sp>
      <p:sp>
        <p:nvSpPr>
          <p:cNvPr id="1225" name="TextBox 1224">
            <a:extLst>
              <a:ext uri="{FF2B5EF4-FFF2-40B4-BE49-F238E27FC236}">
                <a16:creationId xmlns:a16="http://schemas.microsoft.com/office/drawing/2014/main" id="{C020345A-94F4-4E71-B9AD-6DA1ADDE5F71}"/>
              </a:ext>
            </a:extLst>
          </p:cNvPr>
          <p:cNvSpPr txBox="1"/>
          <p:nvPr/>
        </p:nvSpPr>
        <p:spPr>
          <a:xfrm>
            <a:off x="2330329" y="4487037"/>
            <a:ext cx="151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status</a:t>
            </a:r>
          </a:p>
        </p:txBody>
      </p:sp>
      <p:sp>
        <p:nvSpPr>
          <p:cNvPr id="1226" name="TextBox 1225">
            <a:extLst>
              <a:ext uri="{FF2B5EF4-FFF2-40B4-BE49-F238E27FC236}">
                <a16:creationId xmlns:a16="http://schemas.microsoft.com/office/drawing/2014/main" id="{F1886D92-ECFF-425D-9EA4-02C384C1F61D}"/>
              </a:ext>
            </a:extLst>
          </p:cNvPr>
          <p:cNvSpPr txBox="1"/>
          <p:nvPr/>
        </p:nvSpPr>
        <p:spPr>
          <a:xfrm>
            <a:off x="3107275" y="1067003"/>
            <a:ext cx="116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Technician</a:t>
            </a:r>
          </a:p>
        </p:txBody>
      </p:sp>
      <p:sp>
        <p:nvSpPr>
          <p:cNvPr id="1227" name="TextBox 1226">
            <a:extLst>
              <a:ext uri="{FF2B5EF4-FFF2-40B4-BE49-F238E27FC236}">
                <a16:creationId xmlns:a16="http://schemas.microsoft.com/office/drawing/2014/main" id="{3D98448C-4B1D-48B3-B4A0-3C5FB393C64F}"/>
              </a:ext>
            </a:extLst>
          </p:cNvPr>
          <p:cNvSpPr txBox="1"/>
          <p:nvPr/>
        </p:nvSpPr>
        <p:spPr>
          <a:xfrm>
            <a:off x="3264433" y="5915416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Farmer</a:t>
            </a:r>
          </a:p>
        </p:txBody>
      </p:sp>
      <p:sp>
        <p:nvSpPr>
          <p:cNvPr id="1228" name="TextBox 1227">
            <a:extLst>
              <a:ext uri="{FF2B5EF4-FFF2-40B4-BE49-F238E27FC236}">
                <a16:creationId xmlns:a16="http://schemas.microsoft.com/office/drawing/2014/main" id="{8C8D6FE8-EF0C-4A7D-9656-D494D92882B6}"/>
              </a:ext>
            </a:extLst>
          </p:cNvPr>
          <p:cNvSpPr txBox="1"/>
          <p:nvPr/>
        </p:nvSpPr>
        <p:spPr>
          <a:xfrm>
            <a:off x="6229820" y="5878192"/>
            <a:ext cx="13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pump</a:t>
            </a:r>
          </a:p>
        </p:txBody>
      </p:sp>
      <p:sp>
        <p:nvSpPr>
          <p:cNvPr id="1229" name="TextBox 1228">
            <a:extLst>
              <a:ext uri="{FF2B5EF4-FFF2-40B4-BE49-F238E27FC236}">
                <a16:creationId xmlns:a16="http://schemas.microsoft.com/office/drawing/2014/main" id="{911E1665-0CA2-462C-B7B2-7FDDAA1CA22F}"/>
              </a:ext>
            </a:extLst>
          </p:cNvPr>
          <p:cNvSpPr txBox="1"/>
          <p:nvPr/>
        </p:nvSpPr>
        <p:spPr>
          <a:xfrm>
            <a:off x="470880" y="587819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grid</a:t>
            </a:r>
          </a:p>
        </p:txBody>
      </p: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AB0602F7-8664-49A8-8132-DCE4090CA90E}"/>
              </a:ext>
            </a:extLst>
          </p:cNvPr>
          <p:cNvGrpSpPr/>
          <p:nvPr/>
        </p:nvGrpSpPr>
        <p:grpSpPr>
          <a:xfrm>
            <a:off x="807058" y="5229208"/>
            <a:ext cx="563880" cy="624840"/>
            <a:chOff x="607874" y="5290662"/>
            <a:chExt cx="563880" cy="6248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D78EF26-D8A8-446A-8E10-ACA13BC2488C}"/>
                </a:ext>
              </a:extLst>
            </p:cNvPr>
            <p:cNvSpPr/>
            <p:nvPr/>
          </p:nvSpPr>
          <p:spPr>
            <a:xfrm>
              <a:off x="607874" y="52906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2717C80-8055-4372-8AE7-CA3149743695}"/>
                </a:ext>
              </a:extLst>
            </p:cNvPr>
            <p:cNvSpPr/>
            <p:nvPr/>
          </p:nvSpPr>
          <p:spPr>
            <a:xfrm>
              <a:off x="607874" y="55573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21EFE6-4043-46BA-AF7D-3DDF3CF3AB3C}"/>
                </a:ext>
              </a:extLst>
            </p:cNvPr>
            <p:cNvSpPr/>
            <p:nvPr/>
          </p:nvSpPr>
          <p:spPr>
            <a:xfrm>
              <a:off x="607874" y="58240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CC9BF1E-34BF-4C22-83B0-447CAB71FA97}"/>
                </a:ext>
              </a:extLst>
            </p:cNvPr>
            <p:cNvSpPr/>
            <p:nvPr/>
          </p:nvSpPr>
          <p:spPr>
            <a:xfrm>
              <a:off x="844094" y="52906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EB823B-C918-4359-AAA3-A646546D6909}"/>
                </a:ext>
              </a:extLst>
            </p:cNvPr>
            <p:cNvSpPr/>
            <p:nvPr/>
          </p:nvSpPr>
          <p:spPr>
            <a:xfrm>
              <a:off x="844094" y="55573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9034EF-6B88-4CB4-A832-E511F71651FC}"/>
                </a:ext>
              </a:extLst>
            </p:cNvPr>
            <p:cNvSpPr/>
            <p:nvPr/>
          </p:nvSpPr>
          <p:spPr>
            <a:xfrm>
              <a:off x="844094" y="58240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DA96213-FF78-4612-807D-5D3FC19B543A}"/>
                </a:ext>
              </a:extLst>
            </p:cNvPr>
            <p:cNvSpPr/>
            <p:nvPr/>
          </p:nvSpPr>
          <p:spPr>
            <a:xfrm>
              <a:off x="1080314" y="52906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2D6F749-3557-415C-84F4-71031219EE18}"/>
                </a:ext>
              </a:extLst>
            </p:cNvPr>
            <p:cNvSpPr/>
            <p:nvPr/>
          </p:nvSpPr>
          <p:spPr>
            <a:xfrm>
              <a:off x="1080314" y="55573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D71446-4E93-453C-A914-87B2743D7F6D}"/>
                </a:ext>
              </a:extLst>
            </p:cNvPr>
            <p:cNvSpPr/>
            <p:nvPr/>
          </p:nvSpPr>
          <p:spPr>
            <a:xfrm>
              <a:off x="1080314" y="58240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" name="Flowchart: Magnetic Disk 1">
            <a:extLst>
              <a:ext uri="{FF2B5EF4-FFF2-40B4-BE49-F238E27FC236}">
                <a16:creationId xmlns:a16="http://schemas.microsoft.com/office/drawing/2014/main" id="{A4DCA380-E0E1-4C72-A805-98BDF2AF3445}"/>
              </a:ext>
            </a:extLst>
          </p:cNvPr>
          <p:cNvSpPr/>
          <p:nvPr/>
        </p:nvSpPr>
        <p:spPr>
          <a:xfrm>
            <a:off x="8367522" y="3686657"/>
            <a:ext cx="862800" cy="558096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388" name="Arrow: Right 387">
            <a:extLst>
              <a:ext uri="{FF2B5EF4-FFF2-40B4-BE49-F238E27FC236}">
                <a16:creationId xmlns:a16="http://schemas.microsoft.com/office/drawing/2014/main" id="{D37BDEEA-4E37-4C9F-A874-DCA04EF20C55}"/>
              </a:ext>
            </a:extLst>
          </p:cNvPr>
          <p:cNvSpPr/>
          <p:nvPr/>
        </p:nvSpPr>
        <p:spPr>
          <a:xfrm rot="10800000">
            <a:off x="7748747" y="3872746"/>
            <a:ext cx="548640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8845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Flowchart: Magnetic Disk 388">
            <a:extLst>
              <a:ext uri="{FF2B5EF4-FFF2-40B4-BE49-F238E27FC236}">
                <a16:creationId xmlns:a16="http://schemas.microsoft.com/office/drawing/2014/main" id="{A75D3F29-0B01-4339-8549-5FA40ED277F4}"/>
              </a:ext>
            </a:extLst>
          </p:cNvPr>
          <p:cNvSpPr/>
          <p:nvPr/>
        </p:nvSpPr>
        <p:spPr>
          <a:xfrm>
            <a:off x="8367522" y="3686657"/>
            <a:ext cx="862800" cy="558096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390" name="Arrow: Right 389">
            <a:extLst>
              <a:ext uri="{FF2B5EF4-FFF2-40B4-BE49-F238E27FC236}">
                <a16:creationId xmlns:a16="http://schemas.microsoft.com/office/drawing/2014/main" id="{E1D402E5-ED97-4A06-A4BA-306C771DF3E7}"/>
              </a:ext>
            </a:extLst>
          </p:cNvPr>
          <p:cNvSpPr/>
          <p:nvPr/>
        </p:nvSpPr>
        <p:spPr>
          <a:xfrm rot="10800000">
            <a:off x="7748747" y="3872746"/>
            <a:ext cx="548640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6F0867-AECB-46F8-9D8B-32FBA1089ED3}"/>
              </a:ext>
            </a:extLst>
          </p:cNvPr>
          <p:cNvCxnSpPr>
            <a:cxnSpLocks/>
            <a:endCxn id="1223" idx="3"/>
          </p:cNvCxnSpPr>
          <p:nvPr/>
        </p:nvCxnSpPr>
        <p:spPr>
          <a:xfrm>
            <a:off x="296518" y="4897120"/>
            <a:ext cx="8330788" cy="335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C4AE13-328B-45B6-9E92-05DAC45DA44A}"/>
              </a:ext>
            </a:extLst>
          </p:cNvPr>
          <p:cNvSpPr/>
          <p:nvPr/>
        </p:nvSpPr>
        <p:spPr>
          <a:xfrm>
            <a:off x="296518" y="3185725"/>
            <a:ext cx="1584960" cy="4191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Monitoring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CDF742-19B3-4E0B-B304-A3D7B917346F}"/>
              </a:ext>
            </a:extLst>
          </p:cNvPr>
          <p:cNvSpPr/>
          <p:nvPr/>
        </p:nvSpPr>
        <p:spPr>
          <a:xfrm>
            <a:off x="6118872" y="3766064"/>
            <a:ext cx="1584960" cy="4191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Prescripting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C81D5ED-DAD8-4264-BB2C-8FE305C3A910}"/>
              </a:ext>
            </a:extLst>
          </p:cNvPr>
          <p:cNvSpPr/>
          <p:nvPr/>
        </p:nvSpPr>
        <p:spPr>
          <a:xfrm rot="16200000">
            <a:off x="403198" y="4250529"/>
            <a:ext cx="1371600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6F38BC8-52DF-41B0-AE6C-AB291450D668}"/>
              </a:ext>
            </a:extLst>
          </p:cNvPr>
          <p:cNvSpPr/>
          <p:nvPr/>
        </p:nvSpPr>
        <p:spPr>
          <a:xfrm>
            <a:off x="2006583" y="3292404"/>
            <a:ext cx="301615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25A8496-F12D-4F81-BC37-77D611359AA9}"/>
              </a:ext>
            </a:extLst>
          </p:cNvPr>
          <p:cNvSpPr/>
          <p:nvPr/>
        </p:nvSpPr>
        <p:spPr>
          <a:xfrm>
            <a:off x="5133340" y="3872746"/>
            <a:ext cx="842010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AF040B-9CD7-4178-89B0-96D8F67B32A7}"/>
              </a:ext>
            </a:extLst>
          </p:cNvPr>
          <p:cNvGrpSpPr/>
          <p:nvPr/>
        </p:nvGrpSpPr>
        <p:grpSpPr>
          <a:xfrm>
            <a:off x="425836" y="4320908"/>
            <a:ext cx="518698" cy="542824"/>
            <a:chOff x="9852011" y="13432701"/>
            <a:chExt cx="1037396" cy="1037396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D1036B6-6851-4E16-AC3B-13701F251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52011" y="13432701"/>
              <a:ext cx="1037396" cy="1037396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E1775B9C-1BBE-4A3F-81D8-D48D6EBFB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94010" y="13595770"/>
              <a:ext cx="553397" cy="553397"/>
            </a:xfrm>
            <a:prstGeom prst="rect">
              <a:avLst/>
            </a:prstGeom>
          </p:spPr>
        </p:pic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D9B8C28D-2CDF-42D0-86C7-1AAC60C799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5374" y="5185650"/>
            <a:ext cx="711956" cy="711956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E1B242B5-2BF9-4D39-BF87-F5A3A7627A4D}"/>
              </a:ext>
            </a:extLst>
          </p:cNvPr>
          <p:cNvSpPr/>
          <p:nvPr/>
        </p:nvSpPr>
        <p:spPr>
          <a:xfrm rot="5400000" flipV="1">
            <a:off x="6524568" y="4613002"/>
            <a:ext cx="773569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09AB53-E64B-4D6D-983B-EB710A56D617}"/>
              </a:ext>
            </a:extLst>
          </p:cNvPr>
          <p:cNvGrpSpPr/>
          <p:nvPr/>
        </p:nvGrpSpPr>
        <p:grpSpPr>
          <a:xfrm>
            <a:off x="7123253" y="4320908"/>
            <a:ext cx="518698" cy="542824"/>
            <a:chOff x="9852011" y="13432701"/>
            <a:chExt cx="1037396" cy="1037396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2AD971EE-A8EC-4A4E-B779-45470CBD2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52011" y="13432701"/>
              <a:ext cx="1037396" cy="1037396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FD40A128-34AA-49A1-8291-42EB74135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94010" y="13595770"/>
              <a:ext cx="553397" cy="553397"/>
            </a:xfrm>
            <a:prstGeom prst="rect">
              <a:avLst/>
            </a:prstGeom>
          </p:spPr>
        </p:pic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71A2AB5B-99EC-485D-8CAC-19FC625C1B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92789" y="1328121"/>
            <a:ext cx="798202" cy="798202"/>
          </a:xfrm>
          <a:prstGeom prst="rect">
            <a:avLst/>
          </a:prstGeom>
        </p:spPr>
      </p:pic>
      <p:grpSp>
        <p:nvGrpSpPr>
          <p:cNvPr id="1214" name="Group 1213">
            <a:extLst>
              <a:ext uri="{FF2B5EF4-FFF2-40B4-BE49-F238E27FC236}">
                <a16:creationId xmlns:a16="http://schemas.microsoft.com/office/drawing/2014/main" id="{BC1D1DDA-60EB-4B0D-A04E-8942F1D95927}"/>
              </a:ext>
            </a:extLst>
          </p:cNvPr>
          <p:cNvGrpSpPr/>
          <p:nvPr/>
        </p:nvGrpSpPr>
        <p:grpSpPr>
          <a:xfrm>
            <a:off x="5468740" y="471207"/>
            <a:ext cx="2885225" cy="2585435"/>
            <a:chOff x="6136983" y="-744829"/>
            <a:chExt cx="2885225" cy="258543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F04132-8F8C-4E68-8541-982D027A3D79}"/>
                </a:ext>
              </a:extLst>
            </p:cNvPr>
            <p:cNvSpPr txBox="1"/>
            <p:nvPr/>
          </p:nvSpPr>
          <p:spPr>
            <a:xfrm rot="16200000">
              <a:off x="5973701" y="252610"/>
              <a:ext cx="6343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Depth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1724C1-A396-4AAE-A011-D4F96A1A8D86}"/>
                </a:ext>
              </a:extLst>
            </p:cNvPr>
            <p:cNvSpPr txBox="1"/>
            <p:nvPr/>
          </p:nvSpPr>
          <p:spPr>
            <a:xfrm>
              <a:off x="6940070" y="1532829"/>
              <a:ext cx="15090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Between the rows</a:t>
              </a: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09956A7-3165-4B57-8D60-266DCC1DB638}"/>
                </a:ext>
              </a:extLst>
            </p:cNvPr>
            <p:cNvSpPr/>
            <p:nvPr/>
          </p:nvSpPr>
          <p:spPr>
            <a:xfrm>
              <a:off x="6739552" y="1582255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503045-5C77-4898-BF67-596D5B395343}"/>
                </a:ext>
              </a:extLst>
            </p:cNvPr>
            <p:cNvSpPr/>
            <p:nvPr/>
          </p:nvSpPr>
          <p:spPr>
            <a:xfrm>
              <a:off x="7296840" y="1582255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7C987AD-7557-4E16-B2CA-D66DE4BB7F08}"/>
                </a:ext>
              </a:extLst>
            </p:cNvPr>
            <p:cNvSpPr/>
            <p:nvPr/>
          </p:nvSpPr>
          <p:spPr>
            <a:xfrm>
              <a:off x="7575732" y="1582255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B04EB2F-0452-4203-9D7F-2F0891886847}"/>
                </a:ext>
              </a:extLst>
            </p:cNvPr>
            <p:cNvSpPr/>
            <p:nvPr/>
          </p:nvSpPr>
          <p:spPr>
            <a:xfrm>
              <a:off x="7854624" y="1582255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B280CFC-E46A-48C9-8279-CE0C5E15CB6A}"/>
                </a:ext>
              </a:extLst>
            </p:cNvPr>
            <p:cNvSpPr/>
            <p:nvPr/>
          </p:nvSpPr>
          <p:spPr>
            <a:xfrm>
              <a:off x="8133526" y="1582255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C00FE38-CBFB-4064-A9F5-65DDCD3AA2C6}"/>
                </a:ext>
              </a:extLst>
            </p:cNvPr>
            <p:cNvSpPr/>
            <p:nvPr/>
          </p:nvSpPr>
          <p:spPr>
            <a:xfrm>
              <a:off x="8412418" y="1582255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77D8445-E1E5-41C4-8CFE-B01B22E0C5DB}"/>
                </a:ext>
              </a:extLst>
            </p:cNvPr>
            <p:cNvSpPr/>
            <p:nvPr/>
          </p:nvSpPr>
          <p:spPr>
            <a:xfrm>
              <a:off x="8691310" y="1582255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811ECBE-4FAF-4BA8-9BFD-17BD826F2306}"/>
                </a:ext>
              </a:extLst>
            </p:cNvPr>
            <p:cNvSpPr/>
            <p:nvPr/>
          </p:nvSpPr>
          <p:spPr>
            <a:xfrm>
              <a:off x="6460656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3624610-E975-4AC2-AAD1-4F81653507E2}"/>
                </a:ext>
              </a:extLst>
            </p:cNvPr>
            <p:cNvSpPr txBox="1"/>
            <p:nvPr/>
          </p:nvSpPr>
          <p:spPr>
            <a:xfrm>
              <a:off x="6437226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</a:t>
              </a: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CA5D797-20CC-4D13-8C60-01F2180E1DA8}"/>
                </a:ext>
              </a:extLst>
            </p:cNvPr>
            <p:cNvSpPr/>
            <p:nvPr/>
          </p:nvSpPr>
          <p:spPr>
            <a:xfrm>
              <a:off x="6739552" y="-74482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F5AAC9F-0B2B-4102-A596-EF85F0850F74}"/>
                </a:ext>
              </a:extLst>
            </p:cNvPr>
            <p:cNvSpPr txBox="1"/>
            <p:nvPr/>
          </p:nvSpPr>
          <p:spPr>
            <a:xfrm>
              <a:off x="6716121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</a:t>
              </a: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CF96844-EAF0-475C-9FDC-A9B5F4FDE8EA}"/>
                </a:ext>
              </a:extLst>
            </p:cNvPr>
            <p:cNvSpPr/>
            <p:nvPr/>
          </p:nvSpPr>
          <p:spPr>
            <a:xfrm>
              <a:off x="7017939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E6AED9C-E2F6-45CD-B361-64246FB8017F}"/>
                </a:ext>
              </a:extLst>
            </p:cNvPr>
            <p:cNvSpPr txBox="1"/>
            <p:nvPr/>
          </p:nvSpPr>
          <p:spPr>
            <a:xfrm>
              <a:off x="6994507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</a:t>
              </a: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FF81C45-796B-41D6-A7EF-238E5D047C93}"/>
                </a:ext>
              </a:extLst>
            </p:cNvPr>
            <p:cNvSpPr/>
            <p:nvPr/>
          </p:nvSpPr>
          <p:spPr>
            <a:xfrm>
              <a:off x="7296840" y="-74482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0A38C29-0D6F-47A8-A62E-424450036187}"/>
                </a:ext>
              </a:extLst>
            </p:cNvPr>
            <p:cNvSpPr txBox="1"/>
            <p:nvPr/>
          </p:nvSpPr>
          <p:spPr>
            <a:xfrm>
              <a:off x="7273409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-46</a:t>
              </a: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91590DE-4490-4350-9397-2B9FAD73662B}"/>
                </a:ext>
              </a:extLst>
            </p:cNvPr>
            <p:cNvSpPr/>
            <p:nvPr/>
          </p:nvSpPr>
          <p:spPr>
            <a:xfrm>
              <a:off x="7575732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09C7CAE-6AE1-47FA-BCB7-61A115998CD9}"/>
                </a:ext>
              </a:extLst>
            </p:cNvPr>
            <p:cNvSpPr txBox="1"/>
            <p:nvPr/>
          </p:nvSpPr>
          <p:spPr>
            <a:xfrm>
              <a:off x="7552301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-53</a:t>
              </a: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7E9702D-5ECE-4F5F-B4E9-4B09CE0701A1}"/>
                </a:ext>
              </a:extLst>
            </p:cNvPr>
            <p:cNvSpPr/>
            <p:nvPr/>
          </p:nvSpPr>
          <p:spPr>
            <a:xfrm>
              <a:off x="7854624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2594FD4-DBE3-46BB-8A69-FE7A2C0C028A}"/>
                </a:ext>
              </a:extLst>
            </p:cNvPr>
            <p:cNvSpPr txBox="1"/>
            <p:nvPr/>
          </p:nvSpPr>
          <p:spPr>
            <a:xfrm>
              <a:off x="7831193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-91</a:t>
              </a: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90EB569-45B8-4437-9662-E88970EFC4A4}"/>
                </a:ext>
              </a:extLst>
            </p:cNvPr>
            <p:cNvSpPr/>
            <p:nvPr/>
          </p:nvSpPr>
          <p:spPr>
            <a:xfrm>
              <a:off x="8133526" y="-74482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8C29F7D-804C-4989-97BA-311F5794CB3C}"/>
                </a:ext>
              </a:extLst>
            </p:cNvPr>
            <p:cNvSpPr txBox="1"/>
            <p:nvPr/>
          </p:nvSpPr>
          <p:spPr>
            <a:xfrm>
              <a:off x="8081519" y="-71577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-128</a:t>
              </a: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B715E9B-36B5-4374-81A4-25423A10BF06}"/>
                </a:ext>
              </a:extLst>
            </p:cNvPr>
            <p:cNvSpPr/>
            <p:nvPr/>
          </p:nvSpPr>
          <p:spPr>
            <a:xfrm>
              <a:off x="8412418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AB62DC0-5213-4C99-956F-FE63376BEA1A}"/>
                </a:ext>
              </a:extLst>
            </p:cNvPr>
            <p:cNvSpPr txBox="1"/>
            <p:nvPr/>
          </p:nvSpPr>
          <p:spPr>
            <a:xfrm>
              <a:off x="8360411" y="-71577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-166</a:t>
              </a: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6E389E3-3287-4CAD-8479-DDD9CC0511E1}"/>
                </a:ext>
              </a:extLst>
            </p:cNvPr>
            <p:cNvSpPr/>
            <p:nvPr/>
          </p:nvSpPr>
          <p:spPr>
            <a:xfrm>
              <a:off x="8691310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3C4A965-6E5C-4DB2-A87D-6D4F893CC11F}"/>
                </a:ext>
              </a:extLst>
            </p:cNvPr>
            <p:cNvSpPr txBox="1"/>
            <p:nvPr/>
          </p:nvSpPr>
          <p:spPr>
            <a:xfrm>
              <a:off x="8639303" y="-71577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-204</a:t>
              </a: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8D3DFB9-A8E6-48BB-9354-27734D8D1DA5}"/>
                </a:ext>
              </a:extLst>
            </p:cNvPr>
            <p:cNvSpPr/>
            <p:nvPr/>
          </p:nvSpPr>
          <p:spPr>
            <a:xfrm>
              <a:off x="6460656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A028DA1-371D-43CB-A8FB-3C40DA8D2E01}"/>
                </a:ext>
              </a:extLst>
            </p:cNvPr>
            <p:cNvSpPr txBox="1"/>
            <p:nvPr/>
          </p:nvSpPr>
          <p:spPr>
            <a:xfrm>
              <a:off x="6437226" y="-45826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</a:t>
              </a: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3E8999C-B72A-4410-A819-B6804FB452A7}"/>
                </a:ext>
              </a:extLst>
            </p:cNvPr>
            <p:cNvSpPr/>
            <p:nvPr/>
          </p:nvSpPr>
          <p:spPr>
            <a:xfrm>
              <a:off x="6739552" y="-48732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E10377A-172A-4A23-96CA-BACB7319E868}"/>
                </a:ext>
              </a:extLst>
            </p:cNvPr>
            <p:cNvSpPr txBox="1"/>
            <p:nvPr/>
          </p:nvSpPr>
          <p:spPr>
            <a:xfrm>
              <a:off x="6716121" y="-45826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-35</a:t>
              </a: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1419A30-6358-42D2-A6CC-B23337013455}"/>
                </a:ext>
              </a:extLst>
            </p:cNvPr>
            <p:cNvSpPr/>
            <p:nvPr/>
          </p:nvSpPr>
          <p:spPr>
            <a:xfrm>
              <a:off x="7017939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9CBBF27-9B70-4896-B0BC-4FFD3F87FD28}"/>
                </a:ext>
              </a:extLst>
            </p:cNvPr>
            <p:cNvSpPr txBox="1"/>
            <p:nvPr/>
          </p:nvSpPr>
          <p:spPr>
            <a:xfrm>
              <a:off x="6994507" y="-45826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-58</a:t>
              </a: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78924F3-6AC4-463E-B33D-7960C295C02A}"/>
                </a:ext>
              </a:extLst>
            </p:cNvPr>
            <p:cNvSpPr/>
            <p:nvPr/>
          </p:nvSpPr>
          <p:spPr>
            <a:xfrm>
              <a:off x="7296840" y="-48732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24EE7FE-FE1A-434A-9813-0B3F6569130A}"/>
                </a:ext>
              </a:extLst>
            </p:cNvPr>
            <p:cNvSpPr txBox="1"/>
            <p:nvPr/>
          </p:nvSpPr>
          <p:spPr>
            <a:xfrm>
              <a:off x="7273409" y="-45826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-69</a:t>
              </a: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FB4E8F1-C816-4B35-BCD8-D9B4288EFACB}"/>
                </a:ext>
              </a:extLst>
            </p:cNvPr>
            <p:cNvSpPr/>
            <p:nvPr/>
          </p:nvSpPr>
          <p:spPr>
            <a:xfrm>
              <a:off x="7575732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CCBA56B-3675-4508-B0D7-72C4A89FCFA1}"/>
                </a:ext>
              </a:extLst>
            </p:cNvPr>
            <p:cNvSpPr txBox="1"/>
            <p:nvPr/>
          </p:nvSpPr>
          <p:spPr>
            <a:xfrm>
              <a:off x="7552301" y="-45826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-80</a:t>
              </a: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BF00702-C21D-4945-8AF6-9329D92DC5F3}"/>
                </a:ext>
              </a:extLst>
            </p:cNvPr>
            <p:cNvSpPr/>
            <p:nvPr/>
          </p:nvSpPr>
          <p:spPr>
            <a:xfrm>
              <a:off x="7854624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364284C-911E-43B3-9600-FC6DA2C85F2B}"/>
                </a:ext>
              </a:extLst>
            </p:cNvPr>
            <p:cNvSpPr txBox="1"/>
            <p:nvPr/>
          </p:nvSpPr>
          <p:spPr>
            <a:xfrm>
              <a:off x="7807380" y="-458264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-116</a:t>
              </a: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EE52437C-EADF-4DE5-977A-1F5EB475E817}"/>
                </a:ext>
              </a:extLst>
            </p:cNvPr>
            <p:cNvSpPr/>
            <p:nvPr/>
          </p:nvSpPr>
          <p:spPr>
            <a:xfrm>
              <a:off x="8133526" y="-48732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5EE474D-4F84-46A1-B32E-A78D64F7A482}"/>
                </a:ext>
              </a:extLst>
            </p:cNvPr>
            <p:cNvSpPr txBox="1"/>
            <p:nvPr/>
          </p:nvSpPr>
          <p:spPr>
            <a:xfrm>
              <a:off x="8081519" y="-45826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-152</a:t>
              </a: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8CDF7D3-FC7F-43B4-A02F-361129B2DF06}"/>
                </a:ext>
              </a:extLst>
            </p:cNvPr>
            <p:cNvSpPr/>
            <p:nvPr/>
          </p:nvSpPr>
          <p:spPr>
            <a:xfrm>
              <a:off x="8412418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4A50D89-16B2-4B95-A14E-7CC630294A01}"/>
                </a:ext>
              </a:extLst>
            </p:cNvPr>
            <p:cNvSpPr txBox="1"/>
            <p:nvPr/>
          </p:nvSpPr>
          <p:spPr>
            <a:xfrm>
              <a:off x="8360411" y="-45826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-187</a:t>
              </a: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E29A430-56B3-4715-A0C1-8AD6063CEA18}"/>
                </a:ext>
              </a:extLst>
            </p:cNvPr>
            <p:cNvSpPr/>
            <p:nvPr/>
          </p:nvSpPr>
          <p:spPr>
            <a:xfrm>
              <a:off x="8691310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477901E-557E-4526-A1D4-541C8A28A211}"/>
                </a:ext>
              </a:extLst>
            </p:cNvPr>
            <p:cNvSpPr txBox="1"/>
            <p:nvPr/>
          </p:nvSpPr>
          <p:spPr>
            <a:xfrm>
              <a:off x="8639303" y="-45826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-223</a:t>
              </a: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5D67A5F-2A34-4459-AD28-83B07EE48BEF}"/>
                </a:ext>
              </a:extLst>
            </p:cNvPr>
            <p:cNvSpPr/>
            <p:nvPr/>
          </p:nvSpPr>
          <p:spPr>
            <a:xfrm>
              <a:off x="6460656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72854100-6BC1-4480-96EE-5583A98E610C}"/>
                </a:ext>
              </a:extLst>
            </p:cNvPr>
            <p:cNvSpPr txBox="1"/>
            <p:nvPr/>
          </p:nvSpPr>
          <p:spPr>
            <a:xfrm>
              <a:off x="6437226" y="-2007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-31</a:t>
              </a: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02B1517-A2E2-4B2A-8246-15BAE30D289B}"/>
                </a:ext>
              </a:extLst>
            </p:cNvPr>
            <p:cNvSpPr/>
            <p:nvPr/>
          </p:nvSpPr>
          <p:spPr>
            <a:xfrm>
              <a:off x="6739552" y="-22981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97F2CD1-F1D3-46CC-A9A1-CF76491A1ABC}"/>
                </a:ext>
              </a:extLst>
            </p:cNvPr>
            <p:cNvSpPr txBox="1"/>
            <p:nvPr/>
          </p:nvSpPr>
          <p:spPr>
            <a:xfrm>
              <a:off x="6716121" y="-2007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-46</a:t>
              </a: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B0E9E23-27C1-4599-93CE-B7D83B563BD7}"/>
                </a:ext>
              </a:extLst>
            </p:cNvPr>
            <p:cNvSpPr/>
            <p:nvPr/>
          </p:nvSpPr>
          <p:spPr>
            <a:xfrm>
              <a:off x="7017939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DEDEE19-A6EB-4106-BA24-9D32F5C489DA}"/>
                </a:ext>
              </a:extLst>
            </p:cNvPr>
            <p:cNvSpPr txBox="1"/>
            <p:nvPr/>
          </p:nvSpPr>
          <p:spPr>
            <a:xfrm>
              <a:off x="6994507" y="-2007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-77</a:t>
              </a: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270FAA2-F8F4-47CE-8C00-16C8B9F20F73}"/>
                </a:ext>
              </a:extLst>
            </p:cNvPr>
            <p:cNvSpPr/>
            <p:nvPr/>
          </p:nvSpPr>
          <p:spPr>
            <a:xfrm>
              <a:off x="7296840" y="-22981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3BC99B4-BDD2-4F21-99F8-06C05991B494}"/>
                </a:ext>
              </a:extLst>
            </p:cNvPr>
            <p:cNvSpPr txBox="1"/>
            <p:nvPr/>
          </p:nvSpPr>
          <p:spPr>
            <a:xfrm>
              <a:off x="7273409" y="-2007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-92</a:t>
              </a: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976D9F5-5355-4832-9896-B9E8DABE7904}"/>
                </a:ext>
              </a:extLst>
            </p:cNvPr>
            <p:cNvSpPr/>
            <p:nvPr/>
          </p:nvSpPr>
          <p:spPr>
            <a:xfrm>
              <a:off x="7575732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2CAA7F65-1907-4098-B984-001FC2308F46}"/>
                </a:ext>
              </a:extLst>
            </p:cNvPr>
            <p:cNvSpPr txBox="1"/>
            <p:nvPr/>
          </p:nvSpPr>
          <p:spPr>
            <a:xfrm>
              <a:off x="7523726" y="-2007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-108</a:t>
              </a: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BB78B2E-034C-4B89-B003-B5745CD3906E}"/>
                </a:ext>
              </a:extLst>
            </p:cNvPr>
            <p:cNvSpPr/>
            <p:nvPr/>
          </p:nvSpPr>
          <p:spPr>
            <a:xfrm>
              <a:off x="7854624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26A3D2F-C9B6-4F09-9768-AC22D777B3AB}"/>
                </a:ext>
              </a:extLst>
            </p:cNvPr>
            <p:cNvSpPr txBox="1"/>
            <p:nvPr/>
          </p:nvSpPr>
          <p:spPr>
            <a:xfrm>
              <a:off x="7802618" y="-2007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-141</a:t>
              </a: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B10C4E4-ECFC-4282-B704-BFCA6A091F02}"/>
                </a:ext>
              </a:extLst>
            </p:cNvPr>
            <p:cNvSpPr/>
            <p:nvPr/>
          </p:nvSpPr>
          <p:spPr>
            <a:xfrm>
              <a:off x="8133526" y="-22981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0C2FF63-7DD8-4F32-882D-52C1444B218D}"/>
                </a:ext>
              </a:extLst>
            </p:cNvPr>
            <p:cNvSpPr txBox="1"/>
            <p:nvPr/>
          </p:nvSpPr>
          <p:spPr>
            <a:xfrm>
              <a:off x="8081519" y="-2007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-175</a:t>
              </a: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E84C0699-EEE9-4A16-A788-84A983A34E6F}"/>
                </a:ext>
              </a:extLst>
            </p:cNvPr>
            <p:cNvSpPr/>
            <p:nvPr/>
          </p:nvSpPr>
          <p:spPr>
            <a:xfrm>
              <a:off x="8412418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5FF958A9-A97F-42D7-8EDE-495F1551A437}"/>
                </a:ext>
              </a:extLst>
            </p:cNvPr>
            <p:cNvSpPr txBox="1"/>
            <p:nvPr/>
          </p:nvSpPr>
          <p:spPr>
            <a:xfrm>
              <a:off x="8360411" y="-2007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-209</a:t>
              </a: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0F98291-8F6A-473C-B483-0042DDEA8ED9}"/>
                </a:ext>
              </a:extLst>
            </p:cNvPr>
            <p:cNvSpPr/>
            <p:nvPr/>
          </p:nvSpPr>
          <p:spPr>
            <a:xfrm>
              <a:off x="8691310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874FAD6-2406-43DD-ADE2-846D1BF3BCF7}"/>
                </a:ext>
              </a:extLst>
            </p:cNvPr>
            <p:cNvSpPr txBox="1"/>
            <p:nvPr/>
          </p:nvSpPr>
          <p:spPr>
            <a:xfrm>
              <a:off x="8639303" y="-2007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-242</a:t>
              </a: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5C261EF3-3819-44F7-8245-8740BCB0B77C}"/>
                </a:ext>
              </a:extLst>
            </p:cNvPr>
            <p:cNvSpPr/>
            <p:nvPr/>
          </p:nvSpPr>
          <p:spPr>
            <a:xfrm>
              <a:off x="6460656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C33343F-5662-4BD2-A78A-9FC620DBEB90}"/>
                </a:ext>
              </a:extLst>
            </p:cNvPr>
            <p:cNvSpPr txBox="1"/>
            <p:nvPr/>
          </p:nvSpPr>
          <p:spPr>
            <a:xfrm>
              <a:off x="6437226" y="56750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</a:t>
              </a: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96C7F64-164A-429F-BDC6-269946BFCFB7}"/>
                </a:ext>
              </a:extLst>
            </p:cNvPr>
            <p:cNvSpPr/>
            <p:nvPr/>
          </p:nvSpPr>
          <p:spPr>
            <a:xfrm>
              <a:off x="6739552" y="2768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67901A0-F577-4F97-99F1-E0BEF754E9E5}"/>
                </a:ext>
              </a:extLst>
            </p:cNvPr>
            <p:cNvSpPr txBox="1"/>
            <p:nvPr/>
          </p:nvSpPr>
          <p:spPr>
            <a:xfrm>
              <a:off x="6716121" y="56750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-57</a:t>
              </a: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7DB57BC2-72EE-4DCB-8616-78C134817B6E}"/>
                </a:ext>
              </a:extLst>
            </p:cNvPr>
            <p:cNvSpPr/>
            <p:nvPr/>
          </p:nvSpPr>
          <p:spPr>
            <a:xfrm>
              <a:off x="7017939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AA99A10-568F-41A7-8F0E-AA3B15068581}"/>
                </a:ext>
              </a:extLst>
            </p:cNvPr>
            <p:cNvSpPr txBox="1"/>
            <p:nvPr/>
          </p:nvSpPr>
          <p:spPr>
            <a:xfrm>
              <a:off x="6994507" y="56750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-96</a:t>
              </a: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B0BB04F5-4164-459C-9754-87857F1FB4AD}"/>
                </a:ext>
              </a:extLst>
            </p:cNvPr>
            <p:cNvSpPr/>
            <p:nvPr/>
          </p:nvSpPr>
          <p:spPr>
            <a:xfrm>
              <a:off x="7296840" y="2768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31D678B-762B-4BD4-BB8D-33C51D6B66B4}"/>
                </a:ext>
              </a:extLst>
            </p:cNvPr>
            <p:cNvSpPr txBox="1"/>
            <p:nvPr/>
          </p:nvSpPr>
          <p:spPr>
            <a:xfrm>
              <a:off x="7249596" y="56750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-116</a:t>
              </a: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79F09700-A432-4982-B52D-5CA8BA67A1A5}"/>
                </a:ext>
              </a:extLst>
            </p:cNvPr>
            <p:cNvSpPr/>
            <p:nvPr/>
          </p:nvSpPr>
          <p:spPr>
            <a:xfrm>
              <a:off x="7575732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81BF308-EF4E-47F3-9407-A6830B88D54B}"/>
                </a:ext>
              </a:extLst>
            </p:cNvPr>
            <p:cNvSpPr txBox="1"/>
            <p:nvPr/>
          </p:nvSpPr>
          <p:spPr>
            <a:xfrm>
              <a:off x="7523726" y="567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-135</a:t>
              </a: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B4F3AA48-E803-4101-B3CC-52DE7A17B1F3}"/>
                </a:ext>
              </a:extLst>
            </p:cNvPr>
            <p:cNvSpPr/>
            <p:nvPr/>
          </p:nvSpPr>
          <p:spPr>
            <a:xfrm>
              <a:off x="7854624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8FC9437-FEFA-45F6-A724-067808153692}"/>
                </a:ext>
              </a:extLst>
            </p:cNvPr>
            <p:cNvSpPr txBox="1"/>
            <p:nvPr/>
          </p:nvSpPr>
          <p:spPr>
            <a:xfrm>
              <a:off x="7802618" y="567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-167</a:t>
              </a: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DC13B8B-22D9-493B-A974-2F0264E052D3}"/>
                </a:ext>
              </a:extLst>
            </p:cNvPr>
            <p:cNvSpPr/>
            <p:nvPr/>
          </p:nvSpPr>
          <p:spPr>
            <a:xfrm>
              <a:off x="8133526" y="2768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3C24B199-1313-496D-A38D-BAB1F3A1B8F8}"/>
                </a:ext>
              </a:extLst>
            </p:cNvPr>
            <p:cNvSpPr txBox="1"/>
            <p:nvPr/>
          </p:nvSpPr>
          <p:spPr>
            <a:xfrm>
              <a:off x="8081519" y="567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-198</a:t>
              </a: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0637721E-1A05-4229-94E3-49EDAF7849B7}"/>
                </a:ext>
              </a:extLst>
            </p:cNvPr>
            <p:cNvSpPr/>
            <p:nvPr/>
          </p:nvSpPr>
          <p:spPr>
            <a:xfrm>
              <a:off x="8412418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705D13A7-B318-4D65-B4A0-460C6BBDCD87}"/>
                </a:ext>
              </a:extLst>
            </p:cNvPr>
            <p:cNvSpPr txBox="1"/>
            <p:nvPr/>
          </p:nvSpPr>
          <p:spPr>
            <a:xfrm>
              <a:off x="8360411" y="567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-230</a:t>
              </a: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30908F90-2CE2-4838-8B23-C65CC2300DE7}"/>
                </a:ext>
              </a:extLst>
            </p:cNvPr>
            <p:cNvSpPr/>
            <p:nvPr/>
          </p:nvSpPr>
          <p:spPr>
            <a:xfrm>
              <a:off x="8691310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1554476B-CB12-4808-A039-F256EB595BD6}"/>
                </a:ext>
              </a:extLst>
            </p:cNvPr>
            <p:cNvSpPr txBox="1"/>
            <p:nvPr/>
          </p:nvSpPr>
          <p:spPr>
            <a:xfrm>
              <a:off x="8639303" y="567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-261</a:t>
              </a: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386F788D-6623-4517-B947-89FEBFE9A86A}"/>
                </a:ext>
              </a:extLst>
            </p:cNvPr>
            <p:cNvSpPr/>
            <p:nvPr/>
          </p:nvSpPr>
          <p:spPr>
            <a:xfrm>
              <a:off x="6460656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F6844E9C-5163-4DAC-B755-B7451A795C06}"/>
                </a:ext>
              </a:extLst>
            </p:cNvPr>
            <p:cNvSpPr txBox="1"/>
            <p:nvPr/>
          </p:nvSpPr>
          <p:spPr>
            <a:xfrm>
              <a:off x="6437226" y="3142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-45</a:t>
              </a: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E2431BC5-A703-4866-A427-9AB1A409C363}"/>
                </a:ext>
              </a:extLst>
            </p:cNvPr>
            <p:cNvSpPr/>
            <p:nvPr/>
          </p:nvSpPr>
          <p:spPr>
            <a:xfrm>
              <a:off x="6739552" y="2851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B09A35BE-188E-4B2B-A2E8-DE9DD89CC53B}"/>
                </a:ext>
              </a:extLst>
            </p:cNvPr>
            <p:cNvSpPr txBox="1"/>
            <p:nvPr/>
          </p:nvSpPr>
          <p:spPr>
            <a:xfrm>
              <a:off x="6716121" y="3142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-69</a:t>
              </a: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69934D69-1552-4565-A46B-6699CBCEA7FD}"/>
                </a:ext>
              </a:extLst>
            </p:cNvPr>
            <p:cNvSpPr/>
            <p:nvPr/>
          </p:nvSpPr>
          <p:spPr>
            <a:xfrm>
              <a:off x="7017939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AFE917CC-510F-43DA-B12B-5CAE20CAA106}"/>
                </a:ext>
              </a:extLst>
            </p:cNvPr>
            <p:cNvSpPr txBox="1"/>
            <p:nvPr/>
          </p:nvSpPr>
          <p:spPr>
            <a:xfrm>
              <a:off x="6970695" y="314258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-116</a:t>
              </a:r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2320B3CD-2A9C-4418-8F38-7EF15A6DEB93}"/>
                </a:ext>
              </a:extLst>
            </p:cNvPr>
            <p:cNvSpPr/>
            <p:nvPr/>
          </p:nvSpPr>
          <p:spPr>
            <a:xfrm>
              <a:off x="7296840" y="2851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49FACDE4-A2D9-4502-82CA-70890FA668A3}"/>
                </a:ext>
              </a:extLst>
            </p:cNvPr>
            <p:cNvSpPr txBox="1"/>
            <p:nvPr/>
          </p:nvSpPr>
          <p:spPr>
            <a:xfrm>
              <a:off x="7244834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-139</a:t>
              </a: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B94BA52-42FA-48F4-AB88-3530842F4E9D}"/>
                </a:ext>
              </a:extLst>
            </p:cNvPr>
            <p:cNvSpPr/>
            <p:nvPr/>
          </p:nvSpPr>
          <p:spPr>
            <a:xfrm>
              <a:off x="7575732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3729A423-FFFD-4348-82BF-B285549695F0}"/>
                </a:ext>
              </a:extLst>
            </p:cNvPr>
            <p:cNvSpPr txBox="1"/>
            <p:nvPr/>
          </p:nvSpPr>
          <p:spPr>
            <a:xfrm>
              <a:off x="7523726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-163</a:t>
              </a: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87BE3F3-F21D-4D54-8FE6-2C9AE3ACE9DF}"/>
                </a:ext>
              </a:extLst>
            </p:cNvPr>
            <p:cNvSpPr/>
            <p:nvPr/>
          </p:nvSpPr>
          <p:spPr>
            <a:xfrm>
              <a:off x="7854624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E25C46F8-2023-4CCA-A800-054E38EBDFBC}"/>
                </a:ext>
              </a:extLst>
            </p:cNvPr>
            <p:cNvSpPr txBox="1"/>
            <p:nvPr/>
          </p:nvSpPr>
          <p:spPr>
            <a:xfrm>
              <a:off x="7802618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-192</a:t>
              </a: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512FE040-9106-4E5F-8D47-38B026D8B79D}"/>
                </a:ext>
              </a:extLst>
            </p:cNvPr>
            <p:cNvSpPr/>
            <p:nvPr/>
          </p:nvSpPr>
          <p:spPr>
            <a:xfrm>
              <a:off x="8133526" y="2851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F2D16B89-99D4-4EF7-BCA9-1E737A3766D7}"/>
                </a:ext>
              </a:extLst>
            </p:cNvPr>
            <p:cNvSpPr txBox="1"/>
            <p:nvPr/>
          </p:nvSpPr>
          <p:spPr>
            <a:xfrm>
              <a:off x="8081519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-222</a:t>
              </a: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33D12DFE-FDDA-4EAD-8D72-260067337B9E}"/>
                </a:ext>
              </a:extLst>
            </p:cNvPr>
            <p:cNvSpPr/>
            <p:nvPr/>
          </p:nvSpPr>
          <p:spPr>
            <a:xfrm>
              <a:off x="8412418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6EC48898-DF8E-42B1-9AD5-675CC235687A}"/>
                </a:ext>
              </a:extLst>
            </p:cNvPr>
            <p:cNvSpPr txBox="1"/>
            <p:nvPr/>
          </p:nvSpPr>
          <p:spPr>
            <a:xfrm>
              <a:off x="8360411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-251</a:t>
              </a: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0C730CA-C391-461D-AD97-92BD6CAB6D16}"/>
                </a:ext>
              </a:extLst>
            </p:cNvPr>
            <p:cNvSpPr/>
            <p:nvPr/>
          </p:nvSpPr>
          <p:spPr>
            <a:xfrm>
              <a:off x="8691310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2C0AC9C8-692B-4AA4-B8CE-56A2B3A3DE2B}"/>
                </a:ext>
              </a:extLst>
            </p:cNvPr>
            <p:cNvSpPr txBox="1"/>
            <p:nvPr/>
          </p:nvSpPr>
          <p:spPr>
            <a:xfrm>
              <a:off x="8639303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-281</a:t>
              </a: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523DE31B-21E0-4847-A483-54DB0542BB7E}"/>
                </a:ext>
              </a:extLst>
            </p:cNvPr>
            <p:cNvSpPr/>
            <p:nvPr/>
          </p:nvSpPr>
          <p:spPr>
            <a:xfrm>
              <a:off x="6460656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46E64529-1A96-4892-B02D-978E6DB4F2C0}"/>
                </a:ext>
              </a:extLst>
            </p:cNvPr>
            <p:cNvSpPr txBox="1"/>
            <p:nvPr/>
          </p:nvSpPr>
          <p:spPr>
            <a:xfrm>
              <a:off x="6437226" y="571766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-43</a:t>
              </a: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0EE89184-4266-4847-B2A9-3C113E05877F}"/>
                </a:ext>
              </a:extLst>
            </p:cNvPr>
            <p:cNvSpPr/>
            <p:nvPr/>
          </p:nvSpPr>
          <p:spPr>
            <a:xfrm>
              <a:off x="6739552" y="54270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4604BE58-67C2-4C20-ADE5-3DA8B9DC35AD}"/>
                </a:ext>
              </a:extLst>
            </p:cNvPr>
            <p:cNvSpPr txBox="1"/>
            <p:nvPr/>
          </p:nvSpPr>
          <p:spPr>
            <a:xfrm>
              <a:off x="6716121" y="571766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-67</a:t>
              </a:r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6E579E3E-6D91-45F4-B1F5-06B1C18BB35E}"/>
                </a:ext>
              </a:extLst>
            </p:cNvPr>
            <p:cNvSpPr/>
            <p:nvPr/>
          </p:nvSpPr>
          <p:spPr>
            <a:xfrm>
              <a:off x="7017939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0EAF08E5-12F3-4F9D-A63D-501FE5FBB4DE}"/>
                </a:ext>
              </a:extLst>
            </p:cNvPr>
            <p:cNvSpPr txBox="1"/>
            <p:nvPr/>
          </p:nvSpPr>
          <p:spPr>
            <a:xfrm>
              <a:off x="6970695" y="571766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-115</a:t>
              </a:r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FBAA0662-9235-4BE3-889A-5BB8CD1CE06C}"/>
                </a:ext>
              </a:extLst>
            </p:cNvPr>
            <p:cNvSpPr/>
            <p:nvPr/>
          </p:nvSpPr>
          <p:spPr>
            <a:xfrm>
              <a:off x="7296840" y="54270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E6580918-D96E-4489-BDA7-C6D9133A339F}"/>
                </a:ext>
              </a:extLst>
            </p:cNvPr>
            <p:cNvSpPr txBox="1"/>
            <p:nvPr/>
          </p:nvSpPr>
          <p:spPr>
            <a:xfrm>
              <a:off x="7244834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-139</a:t>
              </a:r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CEFF4523-05FE-483F-920B-46D28A145817}"/>
                </a:ext>
              </a:extLst>
            </p:cNvPr>
            <p:cNvSpPr/>
            <p:nvPr/>
          </p:nvSpPr>
          <p:spPr>
            <a:xfrm>
              <a:off x="7575732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556AF86E-EBD9-4A76-954F-3116E8CD59B0}"/>
                </a:ext>
              </a:extLst>
            </p:cNvPr>
            <p:cNvSpPr txBox="1"/>
            <p:nvPr/>
          </p:nvSpPr>
          <p:spPr>
            <a:xfrm>
              <a:off x="7523726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-163</a:t>
              </a:r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45D81832-E4BE-442F-BD03-BDEBC9B7BD9A}"/>
                </a:ext>
              </a:extLst>
            </p:cNvPr>
            <p:cNvSpPr/>
            <p:nvPr/>
          </p:nvSpPr>
          <p:spPr>
            <a:xfrm>
              <a:off x="7854624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633A6140-7919-482A-A86F-F207EBDBC448}"/>
                </a:ext>
              </a:extLst>
            </p:cNvPr>
            <p:cNvSpPr txBox="1"/>
            <p:nvPr/>
          </p:nvSpPr>
          <p:spPr>
            <a:xfrm>
              <a:off x="7802618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-183</a:t>
              </a:r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C69A65D3-81FF-4B9E-A7A7-BD864E61E5A1}"/>
                </a:ext>
              </a:extLst>
            </p:cNvPr>
            <p:cNvSpPr/>
            <p:nvPr/>
          </p:nvSpPr>
          <p:spPr>
            <a:xfrm>
              <a:off x="8133526" y="54270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66E6DEF5-38DA-467A-A32C-EBEF339EE57F}"/>
                </a:ext>
              </a:extLst>
            </p:cNvPr>
            <p:cNvSpPr txBox="1"/>
            <p:nvPr/>
          </p:nvSpPr>
          <p:spPr>
            <a:xfrm>
              <a:off x="8081519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-203</a:t>
              </a:r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C5294B03-F1EE-48C1-8542-47E4D423C51A}"/>
                </a:ext>
              </a:extLst>
            </p:cNvPr>
            <p:cNvSpPr/>
            <p:nvPr/>
          </p:nvSpPr>
          <p:spPr>
            <a:xfrm>
              <a:off x="8412418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756EB609-EB9B-40DE-875F-0F150918F813}"/>
                </a:ext>
              </a:extLst>
            </p:cNvPr>
            <p:cNvSpPr txBox="1"/>
            <p:nvPr/>
          </p:nvSpPr>
          <p:spPr>
            <a:xfrm>
              <a:off x="8360411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-223</a:t>
              </a: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70B20F5-23EC-461B-A275-30B9FAAD81DD}"/>
                </a:ext>
              </a:extLst>
            </p:cNvPr>
            <p:cNvSpPr/>
            <p:nvPr/>
          </p:nvSpPr>
          <p:spPr>
            <a:xfrm>
              <a:off x="8691310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46552A3C-4B34-46D6-BFC9-DF68C455FED3}"/>
                </a:ext>
              </a:extLst>
            </p:cNvPr>
            <p:cNvSpPr txBox="1"/>
            <p:nvPr/>
          </p:nvSpPr>
          <p:spPr>
            <a:xfrm>
              <a:off x="8639303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-243</a:t>
              </a:r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4310A7C8-EC53-4B04-B3CA-1B18FF98482D}"/>
                </a:ext>
              </a:extLst>
            </p:cNvPr>
            <p:cNvSpPr/>
            <p:nvPr/>
          </p:nvSpPr>
          <p:spPr>
            <a:xfrm>
              <a:off x="6460656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E878E718-DDF3-4130-8D27-9E4DA057B3C4}"/>
                </a:ext>
              </a:extLst>
            </p:cNvPr>
            <p:cNvSpPr txBox="1"/>
            <p:nvPr/>
          </p:nvSpPr>
          <p:spPr>
            <a:xfrm>
              <a:off x="6437226" y="829265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-42</a:t>
              </a:r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5D6F39AA-AC5E-4A33-A52C-7BB8A64264E6}"/>
                </a:ext>
              </a:extLst>
            </p:cNvPr>
            <p:cNvSpPr/>
            <p:nvPr/>
          </p:nvSpPr>
          <p:spPr>
            <a:xfrm>
              <a:off x="6739552" y="800214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FC6F0230-EACA-4C6E-A4F0-FAB9D0793571}"/>
                </a:ext>
              </a:extLst>
            </p:cNvPr>
            <p:cNvSpPr txBox="1"/>
            <p:nvPr/>
          </p:nvSpPr>
          <p:spPr>
            <a:xfrm>
              <a:off x="6716121" y="829265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-66</a:t>
              </a:r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EA90E821-8CFB-45D1-A61F-0A3376C122FC}"/>
                </a:ext>
              </a:extLst>
            </p:cNvPr>
            <p:cNvSpPr/>
            <p:nvPr/>
          </p:nvSpPr>
          <p:spPr>
            <a:xfrm>
              <a:off x="7017939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0AF29598-C41F-4B0F-BCBA-D7F79416EB7F}"/>
                </a:ext>
              </a:extLst>
            </p:cNvPr>
            <p:cNvSpPr txBox="1"/>
            <p:nvPr/>
          </p:nvSpPr>
          <p:spPr>
            <a:xfrm>
              <a:off x="6970695" y="829265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-114</a:t>
              </a:r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95904322-285B-425B-A49B-3F0005279CAA}"/>
                </a:ext>
              </a:extLst>
            </p:cNvPr>
            <p:cNvSpPr/>
            <p:nvPr/>
          </p:nvSpPr>
          <p:spPr>
            <a:xfrm>
              <a:off x="7296840" y="800214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51356070-F136-4D96-AE64-E148742559D5}"/>
                </a:ext>
              </a:extLst>
            </p:cNvPr>
            <p:cNvSpPr txBox="1"/>
            <p:nvPr/>
          </p:nvSpPr>
          <p:spPr>
            <a:xfrm>
              <a:off x="7244834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-138</a:t>
              </a:r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326F6EB8-E8D1-485A-BB8A-304433DF07D4}"/>
                </a:ext>
              </a:extLst>
            </p:cNvPr>
            <p:cNvSpPr/>
            <p:nvPr/>
          </p:nvSpPr>
          <p:spPr>
            <a:xfrm>
              <a:off x="7575732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A38BD98B-B89C-4068-B4B7-6EF45F4F984D}"/>
                </a:ext>
              </a:extLst>
            </p:cNvPr>
            <p:cNvSpPr txBox="1"/>
            <p:nvPr/>
          </p:nvSpPr>
          <p:spPr>
            <a:xfrm>
              <a:off x="7523726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-162</a:t>
              </a:r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419F1B55-FD75-46BB-8DE2-8CC687D0D9E9}"/>
                </a:ext>
              </a:extLst>
            </p:cNvPr>
            <p:cNvSpPr/>
            <p:nvPr/>
          </p:nvSpPr>
          <p:spPr>
            <a:xfrm>
              <a:off x="7854624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68602722-C576-4F06-BDE5-219DFB18A9FC}"/>
                </a:ext>
              </a:extLst>
            </p:cNvPr>
            <p:cNvSpPr txBox="1"/>
            <p:nvPr/>
          </p:nvSpPr>
          <p:spPr>
            <a:xfrm>
              <a:off x="7802618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-173</a:t>
              </a:r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049AF806-CD92-4A77-A41B-DA74F403BCBA}"/>
                </a:ext>
              </a:extLst>
            </p:cNvPr>
            <p:cNvSpPr/>
            <p:nvPr/>
          </p:nvSpPr>
          <p:spPr>
            <a:xfrm>
              <a:off x="8133526" y="800214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3A44216F-0D71-4B18-A865-B60A5FD7A91B}"/>
                </a:ext>
              </a:extLst>
            </p:cNvPr>
            <p:cNvSpPr txBox="1"/>
            <p:nvPr/>
          </p:nvSpPr>
          <p:spPr>
            <a:xfrm>
              <a:off x="8081519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-184</a:t>
              </a:r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C0FE9EA9-23F3-4ABD-9A66-9B9C50752016}"/>
                </a:ext>
              </a:extLst>
            </p:cNvPr>
            <p:cNvSpPr/>
            <p:nvPr/>
          </p:nvSpPr>
          <p:spPr>
            <a:xfrm>
              <a:off x="8412418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B116DB58-E3A6-43F4-AE7A-894A37CE4DB5}"/>
                </a:ext>
              </a:extLst>
            </p:cNvPr>
            <p:cNvSpPr txBox="1"/>
            <p:nvPr/>
          </p:nvSpPr>
          <p:spPr>
            <a:xfrm>
              <a:off x="8360411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-194</a:t>
              </a:r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186F6381-B2D6-4EF3-B41A-7C3B8E6E4B37}"/>
                </a:ext>
              </a:extLst>
            </p:cNvPr>
            <p:cNvSpPr/>
            <p:nvPr/>
          </p:nvSpPr>
          <p:spPr>
            <a:xfrm>
              <a:off x="8691310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3821977C-32E4-4835-B363-C16BCBE7A081}"/>
                </a:ext>
              </a:extLst>
            </p:cNvPr>
            <p:cNvSpPr txBox="1"/>
            <p:nvPr/>
          </p:nvSpPr>
          <p:spPr>
            <a:xfrm>
              <a:off x="8639303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-205</a:t>
              </a:r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03C6ADA0-2EB1-4E0A-AF5C-9E2709B34281}"/>
                </a:ext>
              </a:extLst>
            </p:cNvPr>
            <p:cNvSpPr/>
            <p:nvPr/>
          </p:nvSpPr>
          <p:spPr>
            <a:xfrm>
              <a:off x="6460656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B3ADEE32-228A-42B2-A30E-2AF245D13AC9}"/>
                </a:ext>
              </a:extLst>
            </p:cNvPr>
            <p:cNvSpPr txBox="1"/>
            <p:nvPr/>
          </p:nvSpPr>
          <p:spPr>
            <a:xfrm>
              <a:off x="6437226" y="108677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-40</a:t>
              </a:r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754CA320-9EF6-4042-8178-E8BE5557400E}"/>
                </a:ext>
              </a:extLst>
            </p:cNvPr>
            <p:cNvSpPr/>
            <p:nvPr/>
          </p:nvSpPr>
          <p:spPr>
            <a:xfrm>
              <a:off x="6739552" y="1057713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BC024CD9-E71F-46E2-864C-ADA7A8A09E36}"/>
                </a:ext>
              </a:extLst>
            </p:cNvPr>
            <p:cNvSpPr txBox="1"/>
            <p:nvPr/>
          </p:nvSpPr>
          <p:spPr>
            <a:xfrm>
              <a:off x="6716121" y="108677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-64</a:t>
              </a:r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402F561D-14C5-45F2-BF0B-D481DEBCDE47}"/>
                </a:ext>
              </a:extLst>
            </p:cNvPr>
            <p:cNvSpPr/>
            <p:nvPr/>
          </p:nvSpPr>
          <p:spPr>
            <a:xfrm>
              <a:off x="7017939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5B4BFD02-4EC8-4158-A256-E993350A7F98}"/>
                </a:ext>
              </a:extLst>
            </p:cNvPr>
            <p:cNvSpPr txBox="1"/>
            <p:nvPr/>
          </p:nvSpPr>
          <p:spPr>
            <a:xfrm>
              <a:off x="6970695" y="1086774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-113</a:t>
              </a:r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EE9F4330-27B2-407A-8830-5A28427FCBBA}"/>
                </a:ext>
              </a:extLst>
            </p:cNvPr>
            <p:cNvSpPr/>
            <p:nvPr/>
          </p:nvSpPr>
          <p:spPr>
            <a:xfrm>
              <a:off x="7296840" y="1057713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F897D42C-5582-4A9E-B391-F397713FB628}"/>
                </a:ext>
              </a:extLst>
            </p:cNvPr>
            <p:cNvSpPr txBox="1"/>
            <p:nvPr/>
          </p:nvSpPr>
          <p:spPr>
            <a:xfrm>
              <a:off x="7244834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-138</a:t>
              </a:r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8DAE3946-4BF1-4470-AFC7-D6A8A13973EE}"/>
                </a:ext>
              </a:extLst>
            </p:cNvPr>
            <p:cNvSpPr/>
            <p:nvPr/>
          </p:nvSpPr>
          <p:spPr>
            <a:xfrm>
              <a:off x="7575732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1ECF5D9-93FB-4BFF-9537-D3EAA3D9F68E}"/>
                </a:ext>
              </a:extLst>
            </p:cNvPr>
            <p:cNvSpPr txBox="1"/>
            <p:nvPr/>
          </p:nvSpPr>
          <p:spPr>
            <a:xfrm>
              <a:off x="7523726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-162</a:t>
              </a:r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2D320366-867F-45F1-A23F-FA4C4AD74A9A}"/>
                </a:ext>
              </a:extLst>
            </p:cNvPr>
            <p:cNvSpPr/>
            <p:nvPr/>
          </p:nvSpPr>
          <p:spPr>
            <a:xfrm>
              <a:off x="7854624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15A88699-098B-46FA-8480-A6C8C00936DF}"/>
                </a:ext>
              </a:extLst>
            </p:cNvPr>
            <p:cNvSpPr txBox="1"/>
            <p:nvPr/>
          </p:nvSpPr>
          <p:spPr>
            <a:xfrm>
              <a:off x="7802618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-163</a:t>
              </a:r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A7B4856E-C42E-4522-B7C1-290016D6F902}"/>
                </a:ext>
              </a:extLst>
            </p:cNvPr>
            <p:cNvSpPr/>
            <p:nvPr/>
          </p:nvSpPr>
          <p:spPr>
            <a:xfrm>
              <a:off x="8133526" y="1057713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A672ACED-D6EE-4AD8-9E72-F53A42F11A23}"/>
                </a:ext>
              </a:extLst>
            </p:cNvPr>
            <p:cNvSpPr txBox="1"/>
            <p:nvPr/>
          </p:nvSpPr>
          <p:spPr>
            <a:xfrm>
              <a:off x="8081519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-165</a:t>
              </a:r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BF48A53A-B9E5-4884-B661-A9293C58A833}"/>
                </a:ext>
              </a:extLst>
            </p:cNvPr>
            <p:cNvSpPr/>
            <p:nvPr/>
          </p:nvSpPr>
          <p:spPr>
            <a:xfrm>
              <a:off x="8412418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85D741F1-857C-46C4-9F9C-823217429E28}"/>
                </a:ext>
              </a:extLst>
            </p:cNvPr>
            <p:cNvSpPr txBox="1"/>
            <p:nvPr/>
          </p:nvSpPr>
          <p:spPr>
            <a:xfrm>
              <a:off x="8360411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-166</a:t>
              </a:r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DB22634D-21D0-4116-9166-DA842E7A8DE8}"/>
                </a:ext>
              </a:extLst>
            </p:cNvPr>
            <p:cNvSpPr/>
            <p:nvPr/>
          </p:nvSpPr>
          <p:spPr>
            <a:xfrm>
              <a:off x="8691310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07EAB8D9-803C-411D-AEA5-6163365A55FE}"/>
                </a:ext>
              </a:extLst>
            </p:cNvPr>
            <p:cNvSpPr txBox="1"/>
            <p:nvPr/>
          </p:nvSpPr>
          <p:spPr>
            <a:xfrm>
              <a:off x="8639303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-167</a:t>
              </a:r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A49B890C-1AEE-4313-AFFD-A9D8590BAFE2}"/>
                </a:ext>
              </a:extLst>
            </p:cNvPr>
            <p:cNvSpPr/>
            <p:nvPr/>
          </p:nvSpPr>
          <p:spPr>
            <a:xfrm>
              <a:off x="6460656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2DEF0381-E902-4BD1-BA72-B4E42A1F5DF3}"/>
                </a:ext>
              </a:extLst>
            </p:cNvPr>
            <p:cNvSpPr txBox="1"/>
            <p:nvPr/>
          </p:nvSpPr>
          <p:spPr>
            <a:xfrm>
              <a:off x="6437226" y="1344282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</a:t>
              </a:r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776FAB49-818B-4B4A-87EE-2B6A5E54056A}"/>
                </a:ext>
              </a:extLst>
            </p:cNvPr>
            <p:cNvSpPr/>
            <p:nvPr/>
          </p:nvSpPr>
          <p:spPr>
            <a:xfrm>
              <a:off x="6739552" y="131522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44694A31-68EF-4FE1-8048-9DAA558A5BBD}"/>
                </a:ext>
              </a:extLst>
            </p:cNvPr>
            <p:cNvSpPr txBox="1"/>
            <p:nvPr/>
          </p:nvSpPr>
          <p:spPr>
            <a:xfrm>
              <a:off x="6716121" y="1344282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-63</a:t>
              </a: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0A8B3F06-1BC5-4180-832D-32E1D3FB0F39}"/>
                </a:ext>
              </a:extLst>
            </p:cNvPr>
            <p:cNvSpPr/>
            <p:nvPr/>
          </p:nvSpPr>
          <p:spPr>
            <a:xfrm>
              <a:off x="7017939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701DD3D4-6735-4AF7-8379-50CBBFD40E36}"/>
                </a:ext>
              </a:extLst>
            </p:cNvPr>
            <p:cNvSpPr txBox="1"/>
            <p:nvPr/>
          </p:nvSpPr>
          <p:spPr>
            <a:xfrm>
              <a:off x="6970695" y="1344282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-113</a:t>
              </a: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2DC07702-8889-4180-859F-1504A4704506}"/>
                </a:ext>
              </a:extLst>
            </p:cNvPr>
            <p:cNvSpPr/>
            <p:nvPr/>
          </p:nvSpPr>
          <p:spPr>
            <a:xfrm>
              <a:off x="7296840" y="131522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7EA91064-DDD0-4C80-9A7A-55376885E3AF}"/>
                </a:ext>
              </a:extLst>
            </p:cNvPr>
            <p:cNvSpPr txBox="1"/>
            <p:nvPr/>
          </p:nvSpPr>
          <p:spPr>
            <a:xfrm>
              <a:off x="7244834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-137</a:t>
              </a:r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78B02C0C-7ED9-4147-8449-5E21C1F25E0C}"/>
                </a:ext>
              </a:extLst>
            </p:cNvPr>
            <p:cNvSpPr/>
            <p:nvPr/>
          </p:nvSpPr>
          <p:spPr>
            <a:xfrm>
              <a:off x="7575732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0D9828DD-1561-4F1F-9C87-84B4DA8E8B92}"/>
                </a:ext>
              </a:extLst>
            </p:cNvPr>
            <p:cNvSpPr txBox="1"/>
            <p:nvPr/>
          </p:nvSpPr>
          <p:spPr>
            <a:xfrm>
              <a:off x="7523726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-162</a:t>
              </a: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863801A2-FBEB-406C-B082-AE9DFCF520AA}"/>
                </a:ext>
              </a:extLst>
            </p:cNvPr>
            <p:cNvSpPr/>
            <p:nvPr/>
          </p:nvSpPr>
          <p:spPr>
            <a:xfrm>
              <a:off x="7854624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FAA7B1FA-D30F-42DF-872D-E6D7157F293C}"/>
                </a:ext>
              </a:extLst>
            </p:cNvPr>
            <p:cNvSpPr txBox="1"/>
            <p:nvPr/>
          </p:nvSpPr>
          <p:spPr>
            <a:xfrm>
              <a:off x="7802618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-154</a:t>
              </a: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90D195A3-A93F-4C0D-A373-5EB992C67B74}"/>
                </a:ext>
              </a:extLst>
            </p:cNvPr>
            <p:cNvSpPr/>
            <p:nvPr/>
          </p:nvSpPr>
          <p:spPr>
            <a:xfrm>
              <a:off x="8133526" y="131522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869D93F6-589A-462B-96DD-141B0317855C}"/>
                </a:ext>
              </a:extLst>
            </p:cNvPr>
            <p:cNvSpPr txBox="1"/>
            <p:nvPr/>
          </p:nvSpPr>
          <p:spPr>
            <a:xfrm>
              <a:off x="8081519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-145</a:t>
              </a: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8155A603-14F9-48FA-8636-35759439A638}"/>
                </a:ext>
              </a:extLst>
            </p:cNvPr>
            <p:cNvSpPr/>
            <p:nvPr/>
          </p:nvSpPr>
          <p:spPr>
            <a:xfrm>
              <a:off x="8412418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72B6D37E-F953-4AEC-82E8-FEB1419470A9}"/>
                </a:ext>
              </a:extLst>
            </p:cNvPr>
            <p:cNvSpPr txBox="1"/>
            <p:nvPr/>
          </p:nvSpPr>
          <p:spPr>
            <a:xfrm>
              <a:off x="8360411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-137</a:t>
              </a:r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F4523C0F-762B-453A-87F7-90BD97E5E044}"/>
                </a:ext>
              </a:extLst>
            </p:cNvPr>
            <p:cNvSpPr/>
            <p:nvPr/>
          </p:nvSpPr>
          <p:spPr>
            <a:xfrm>
              <a:off x="8691310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C50B2897-5CC9-489C-B871-95B855C96F71}"/>
                </a:ext>
              </a:extLst>
            </p:cNvPr>
            <p:cNvSpPr txBox="1"/>
            <p:nvPr/>
          </p:nvSpPr>
          <p:spPr>
            <a:xfrm>
              <a:off x="8639303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-129</a:t>
              </a:r>
            </a:p>
          </p:txBody>
        </p:sp>
      </p:grpSp>
      <p:sp>
        <p:nvSpPr>
          <p:cNvPr id="436" name="Freeform: Shape 435">
            <a:extLst>
              <a:ext uri="{FF2B5EF4-FFF2-40B4-BE49-F238E27FC236}">
                <a16:creationId xmlns:a16="http://schemas.microsoft.com/office/drawing/2014/main" id="{CF91112B-2DF4-40F6-966B-F208D33D224F}"/>
              </a:ext>
            </a:extLst>
          </p:cNvPr>
          <p:cNvSpPr/>
          <p:nvPr/>
        </p:nvSpPr>
        <p:spPr>
          <a:xfrm>
            <a:off x="6181761" y="-1002335"/>
            <a:ext cx="5299005" cy="9525"/>
          </a:xfrm>
          <a:custGeom>
            <a:avLst/>
            <a:gdLst>
              <a:gd name="connsiteX0" fmla="*/ 500 w 5299005"/>
              <a:gd name="connsiteY0" fmla="*/ 101 h 9525"/>
              <a:gd name="connsiteX1" fmla="*/ 5299506 w 5299005"/>
              <a:gd name="connsiteY1" fmla="*/ 10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99005" h="9525">
                <a:moveTo>
                  <a:pt x="500" y="101"/>
                </a:moveTo>
                <a:lnTo>
                  <a:pt x="5299506" y="101"/>
                </a:lnTo>
              </a:path>
            </a:pathLst>
          </a:custGeom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13" name="Group 1212">
            <a:extLst>
              <a:ext uri="{FF2B5EF4-FFF2-40B4-BE49-F238E27FC236}">
                <a16:creationId xmlns:a16="http://schemas.microsoft.com/office/drawing/2014/main" id="{4913202D-6EE9-4ECA-A6F7-93E5F67B455F}"/>
              </a:ext>
            </a:extLst>
          </p:cNvPr>
          <p:cNvGrpSpPr/>
          <p:nvPr/>
        </p:nvGrpSpPr>
        <p:grpSpPr>
          <a:xfrm>
            <a:off x="2384856" y="2224794"/>
            <a:ext cx="2614069" cy="2384234"/>
            <a:chOff x="542524" y="-941044"/>
            <a:chExt cx="2614069" cy="2384234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C1E58348-7A8A-4DF0-B7F4-CB4237F21455}"/>
                </a:ext>
              </a:extLst>
            </p:cNvPr>
            <p:cNvSpPr/>
            <p:nvPr/>
          </p:nvSpPr>
          <p:spPr>
            <a:xfrm>
              <a:off x="594531" y="1386040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8A5A13E8-94A2-4A91-AFCB-514A51D0BCE7}"/>
                </a:ext>
              </a:extLst>
            </p:cNvPr>
            <p:cNvSpPr/>
            <p:nvPr/>
          </p:nvSpPr>
          <p:spPr>
            <a:xfrm>
              <a:off x="873432" y="1386040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B3144DF1-625B-43C4-9CEC-70B92EC978EB}"/>
                </a:ext>
              </a:extLst>
            </p:cNvPr>
            <p:cNvSpPr/>
            <p:nvPr/>
          </p:nvSpPr>
          <p:spPr>
            <a:xfrm>
              <a:off x="1152324" y="1386040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1CB1213E-F795-47E9-BCE0-E3F1A768CC09}"/>
                </a:ext>
              </a:extLst>
            </p:cNvPr>
            <p:cNvSpPr/>
            <p:nvPr/>
          </p:nvSpPr>
          <p:spPr>
            <a:xfrm>
              <a:off x="1431216" y="1386040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76873B34-9D60-4DF2-AB3A-7C8A467963B2}"/>
                </a:ext>
              </a:extLst>
            </p:cNvPr>
            <p:cNvSpPr/>
            <p:nvPr/>
          </p:nvSpPr>
          <p:spPr>
            <a:xfrm>
              <a:off x="1710118" y="1386040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0E9B1B15-7089-4F3C-8D4D-C48FE4415358}"/>
                </a:ext>
              </a:extLst>
            </p:cNvPr>
            <p:cNvSpPr/>
            <p:nvPr/>
          </p:nvSpPr>
          <p:spPr>
            <a:xfrm>
              <a:off x="1989010" y="1386040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5C53B629-016D-489F-AD7E-6B824E87D9DE}"/>
                </a:ext>
              </a:extLst>
            </p:cNvPr>
            <p:cNvSpPr/>
            <p:nvPr/>
          </p:nvSpPr>
          <p:spPr>
            <a:xfrm>
              <a:off x="2267902" y="1386040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3D70142-9434-4410-9461-9B3610CA0989}"/>
                </a:ext>
              </a:extLst>
            </p:cNvPr>
            <p:cNvSpPr/>
            <p:nvPr/>
          </p:nvSpPr>
          <p:spPr>
            <a:xfrm>
              <a:off x="2546803" y="1386040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5B8D7F03-9B0D-4899-884C-8174C8771355}"/>
                </a:ext>
              </a:extLst>
            </p:cNvPr>
            <p:cNvSpPr/>
            <p:nvPr/>
          </p:nvSpPr>
          <p:spPr>
            <a:xfrm>
              <a:off x="2825695" y="1386040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9C8FD08-6C8C-4DD5-80B1-4E878D80EA08}"/>
                </a:ext>
              </a:extLst>
            </p:cNvPr>
            <p:cNvSpPr/>
            <p:nvPr/>
          </p:nvSpPr>
          <p:spPr>
            <a:xfrm>
              <a:off x="3104587" y="1386040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6C5F1417-D0F1-42A9-9D24-4D34498875CA}"/>
                </a:ext>
              </a:extLst>
            </p:cNvPr>
            <p:cNvSpPr/>
            <p:nvPr/>
          </p:nvSpPr>
          <p:spPr>
            <a:xfrm>
              <a:off x="594531" y="-94104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66BE1B94-8CA1-43BB-95EF-4D6CF48CEF5C}"/>
                </a:ext>
              </a:extLst>
            </p:cNvPr>
            <p:cNvSpPr txBox="1"/>
            <p:nvPr/>
          </p:nvSpPr>
          <p:spPr>
            <a:xfrm>
              <a:off x="542524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-204</a:t>
              </a:r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4464268F-07C8-4EEF-9942-8DE3848728A4}"/>
                </a:ext>
              </a:extLst>
            </p:cNvPr>
            <p:cNvSpPr/>
            <p:nvPr/>
          </p:nvSpPr>
          <p:spPr>
            <a:xfrm>
              <a:off x="873432" y="-94104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416805CD-0AC8-42FC-BB99-DCCA3993345B}"/>
                </a:ext>
              </a:extLst>
            </p:cNvPr>
            <p:cNvSpPr txBox="1"/>
            <p:nvPr/>
          </p:nvSpPr>
          <p:spPr>
            <a:xfrm>
              <a:off x="821426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-242</a:t>
              </a:r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94CEF83C-0CD8-4D7C-BFF2-454694D5BEFB}"/>
                </a:ext>
              </a:extLst>
            </p:cNvPr>
            <p:cNvSpPr/>
            <p:nvPr/>
          </p:nvSpPr>
          <p:spPr>
            <a:xfrm>
              <a:off x="1152324" y="-94104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010788FA-8740-4FDC-B135-88DEC7609FE9}"/>
                </a:ext>
              </a:extLst>
            </p:cNvPr>
            <p:cNvSpPr txBox="1"/>
            <p:nvPr/>
          </p:nvSpPr>
          <p:spPr>
            <a:xfrm>
              <a:off x="1100318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-279</a:t>
              </a:r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E99EE337-51E8-4E95-9F10-BBA1D1B0A930}"/>
                </a:ext>
              </a:extLst>
            </p:cNvPr>
            <p:cNvSpPr/>
            <p:nvPr/>
          </p:nvSpPr>
          <p:spPr>
            <a:xfrm>
              <a:off x="1431216" y="-94104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A7FD0340-A6A1-44AC-A105-60693EDF634C}"/>
                </a:ext>
              </a:extLst>
            </p:cNvPr>
            <p:cNvSpPr txBox="1"/>
            <p:nvPr/>
          </p:nvSpPr>
          <p:spPr>
            <a:xfrm>
              <a:off x="1383972" y="-911986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-311</a:t>
              </a:r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CA48CBC7-8C6D-4741-89EF-EBC857B1F479}"/>
                </a:ext>
              </a:extLst>
            </p:cNvPr>
            <p:cNvSpPr/>
            <p:nvPr/>
          </p:nvSpPr>
          <p:spPr>
            <a:xfrm>
              <a:off x="1710118" y="-94104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CB804757-2BB7-4905-B1AC-9CF952C1D864}"/>
                </a:ext>
              </a:extLst>
            </p:cNvPr>
            <p:cNvSpPr txBox="1"/>
            <p:nvPr/>
          </p:nvSpPr>
          <p:spPr>
            <a:xfrm>
              <a:off x="1658111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-343</a:t>
              </a:r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0954F85E-06E3-4BCF-A6A2-74C4F96D44C8}"/>
                </a:ext>
              </a:extLst>
            </p:cNvPr>
            <p:cNvSpPr/>
            <p:nvPr/>
          </p:nvSpPr>
          <p:spPr>
            <a:xfrm>
              <a:off x="1989010" y="-94104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92B41129-27BF-41FF-81F7-49DD553E824D}"/>
                </a:ext>
              </a:extLst>
            </p:cNvPr>
            <p:cNvSpPr txBox="1"/>
            <p:nvPr/>
          </p:nvSpPr>
          <p:spPr>
            <a:xfrm>
              <a:off x="1937003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-375</a:t>
              </a:r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07AA40B5-5323-4402-89E8-AF73E1762B8F}"/>
                </a:ext>
              </a:extLst>
            </p:cNvPr>
            <p:cNvSpPr/>
            <p:nvPr/>
          </p:nvSpPr>
          <p:spPr>
            <a:xfrm>
              <a:off x="2267902" y="-94104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TextBox 1063">
              <a:extLst>
                <a:ext uri="{FF2B5EF4-FFF2-40B4-BE49-F238E27FC236}">
                  <a16:creationId xmlns:a16="http://schemas.microsoft.com/office/drawing/2014/main" id="{4062DCDE-9354-41DE-A773-DD4F009AE9D2}"/>
                </a:ext>
              </a:extLst>
            </p:cNvPr>
            <p:cNvSpPr txBox="1"/>
            <p:nvPr/>
          </p:nvSpPr>
          <p:spPr>
            <a:xfrm>
              <a:off x="2215895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-406</a:t>
              </a:r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957EFCFC-C0C4-4B2E-8101-77F67EA533C7}"/>
                </a:ext>
              </a:extLst>
            </p:cNvPr>
            <p:cNvSpPr/>
            <p:nvPr/>
          </p:nvSpPr>
          <p:spPr>
            <a:xfrm>
              <a:off x="2546803" y="-94104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97C8C4C6-62C4-41E8-8A2D-8976832C341A}"/>
                </a:ext>
              </a:extLst>
            </p:cNvPr>
            <p:cNvSpPr txBox="1"/>
            <p:nvPr/>
          </p:nvSpPr>
          <p:spPr>
            <a:xfrm>
              <a:off x="2494797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-438</a:t>
              </a:r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D293CA3C-8475-417B-8489-1A857D90B7B5}"/>
                </a:ext>
              </a:extLst>
            </p:cNvPr>
            <p:cNvSpPr/>
            <p:nvPr/>
          </p:nvSpPr>
          <p:spPr>
            <a:xfrm>
              <a:off x="2825695" y="-94104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0DE29042-66F3-4466-A4D2-DA7D2FA2FDC0}"/>
                </a:ext>
              </a:extLst>
            </p:cNvPr>
            <p:cNvSpPr txBox="1"/>
            <p:nvPr/>
          </p:nvSpPr>
          <p:spPr>
            <a:xfrm>
              <a:off x="2773688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-470</a:t>
              </a:r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DF335C4F-0385-4C72-B2A2-0C3821C7128D}"/>
                </a:ext>
              </a:extLst>
            </p:cNvPr>
            <p:cNvSpPr/>
            <p:nvPr/>
          </p:nvSpPr>
          <p:spPr>
            <a:xfrm>
              <a:off x="594531" y="-68353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E6A8E5D1-E85B-496E-B44E-A22628C3B05D}"/>
                </a:ext>
              </a:extLst>
            </p:cNvPr>
            <p:cNvSpPr txBox="1"/>
            <p:nvPr/>
          </p:nvSpPr>
          <p:spPr>
            <a:xfrm>
              <a:off x="542524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-223</a:t>
              </a:r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85A8622C-F246-4DC4-AA0A-B451B9066EFE}"/>
                </a:ext>
              </a:extLst>
            </p:cNvPr>
            <p:cNvSpPr/>
            <p:nvPr/>
          </p:nvSpPr>
          <p:spPr>
            <a:xfrm>
              <a:off x="873432" y="-68353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CD68D2DF-1EEE-4463-BB70-1C4D895C0C59}"/>
                </a:ext>
              </a:extLst>
            </p:cNvPr>
            <p:cNvSpPr txBox="1"/>
            <p:nvPr/>
          </p:nvSpPr>
          <p:spPr>
            <a:xfrm>
              <a:off x="821426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-259</a:t>
              </a:r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80E44529-F6EE-4C7F-873B-A33955146F7F}"/>
                </a:ext>
              </a:extLst>
            </p:cNvPr>
            <p:cNvSpPr/>
            <p:nvPr/>
          </p:nvSpPr>
          <p:spPr>
            <a:xfrm>
              <a:off x="1152324" y="-68353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B2F245F1-34B7-40DB-B97B-AE88F34253C8}"/>
                </a:ext>
              </a:extLst>
            </p:cNvPr>
            <p:cNvSpPr txBox="1"/>
            <p:nvPr/>
          </p:nvSpPr>
          <p:spPr>
            <a:xfrm>
              <a:off x="1100318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-294</a:t>
              </a:r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E47625B6-FFA5-4607-B3F3-86C3AE2F9121}"/>
                </a:ext>
              </a:extLst>
            </p:cNvPr>
            <p:cNvSpPr/>
            <p:nvPr/>
          </p:nvSpPr>
          <p:spPr>
            <a:xfrm>
              <a:off x="1431216" y="-68353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4F370176-5016-491A-9B48-5124CD9ECB67}"/>
                </a:ext>
              </a:extLst>
            </p:cNvPr>
            <p:cNvSpPr txBox="1"/>
            <p:nvPr/>
          </p:nvSpPr>
          <p:spPr>
            <a:xfrm>
              <a:off x="1379210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-324</a:t>
              </a:r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5E32468C-F392-4CD3-A2FC-F9D6B5C68699}"/>
                </a:ext>
              </a:extLst>
            </p:cNvPr>
            <p:cNvSpPr/>
            <p:nvPr/>
          </p:nvSpPr>
          <p:spPr>
            <a:xfrm>
              <a:off x="1710118" y="-68353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643D0F8B-AD72-4BB3-ADB7-698CFB601503}"/>
                </a:ext>
              </a:extLst>
            </p:cNvPr>
            <p:cNvSpPr txBox="1"/>
            <p:nvPr/>
          </p:nvSpPr>
          <p:spPr>
            <a:xfrm>
              <a:off x="1658111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-353</a:t>
              </a:r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DDF585B2-C678-420C-B551-62C3AA953DFE}"/>
                </a:ext>
              </a:extLst>
            </p:cNvPr>
            <p:cNvSpPr/>
            <p:nvPr/>
          </p:nvSpPr>
          <p:spPr>
            <a:xfrm>
              <a:off x="1989010" y="-68353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AFB2BC54-E62F-4EC8-8E80-510CB374CCD9}"/>
                </a:ext>
              </a:extLst>
            </p:cNvPr>
            <p:cNvSpPr txBox="1"/>
            <p:nvPr/>
          </p:nvSpPr>
          <p:spPr>
            <a:xfrm>
              <a:off x="1937003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-382</a:t>
              </a:r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700BCFFF-815F-4447-8B3A-3362886A83EE}"/>
                </a:ext>
              </a:extLst>
            </p:cNvPr>
            <p:cNvSpPr/>
            <p:nvPr/>
          </p:nvSpPr>
          <p:spPr>
            <a:xfrm>
              <a:off x="2267902" y="-68353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3CD4A961-D6CC-4F9F-9AB7-4CF520C8E28E}"/>
                </a:ext>
              </a:extLst>
            </p:cNvPr>
            <p:cNvSpPr txBox="1"/>
            <p:nvPr/>
          </p:nvSpPr>
          <p:spPr>
            <a:xfrm>
              <a:off x="2215895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-412</a:t>
              </a:r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6A884DDB-5739-485F-A1EE-D8FF28E93B09}"/>
                </a:ext>
              </a:extLst>
            </p:cNvPr>
            <p:cNvSpPr/>
            <p:nvPr/>
          </p:nvSpPr>
          <p:spPr>
            <a:xfrm>
              <a:off x="2546803" y="-68353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4582006A-BA1E-45A7-9FF2-F2B0E1C1F991}"/>
                </a:ext>
              </a:extLst>
            </p:cNvPr>
            <p:cNvSpPr txBox="1"/>
            <p:nvPr/>
          </p:nvSpPr>
          <p:spPr>
            <a:xfrm>
              <a:off x="2494797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-441</a:t>
              </a:r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EB1EAA94-7442-44EF-B340-B525449B5D87}"/>
                </a:ext>
              </a:extLst>
            </p:cNvPr>
            <p:cNvSpPr/>
            <p:nvPr/>
          </p:nvSpPr>
          <p:spPr>
            <a:xfrm>
              <a:off x="2825695" y="-68353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9DEDB2FF-9146-4D98-AF1C-0B254697B142}"/>
                </a:ext>
              </a:extLst>
            </p:cNvPr>
            <p:cNvSpPr txBox="1"/>
            <p:nvPr/>
          </p:nvSpPr>
          <p:spPr>
            <a:xfrm>
              <a:off x="2773688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-471</a:t>
              </a:r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38F47A8E-DEED-476E-A4F9-89E930A61FF5}"/>
                </a:ext>
              </a:extLst>
            </p:cNvPr>
            <p:cNvSpPr/>
            <p:nvPr/>
          </p:nvSpPr>
          <p:spPr>
            <a:xfrm>
              <a:off x="594531" y="-42603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220B2515-C324-4556-AD6B-AB0EE5D4C032}"/>
                </a:ext>
              </a:extLst>
            </p:cNvPr>
            <p:cNvSpPr txBox="1"/>
            <p:nvPr/>
          </p:nvSpPr>
          <p:spPr>
            <a:xfrm>
              <a:off x="542524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-242</a:t>
              </a:r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13DD5847-7DDC-4C72-8AC8-F71E7922BD4D}"/>
                </a:ext>
              </a:extLst>
            </p:cNvPr>
            <p:cNvSpPr/>
            <p:nvPr/>
          </p:nvSpPr>
          <p:spPr>
            <a:xfrm>
              <a:off x="873432" y="-42603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566D6A30-0D48-488E-9B02-F13991338803}"/>
                </a:ext>
              </a:extLst>
            </p:cNvPr>
            <p:cNvSpPr txBox="1"/>
            <p:nvPr/>
          </p:nvSpPr>
          <p:spPr>
            <a:xfrm>
              <a:off x="821426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-276</a:t>
              </a:r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6A406E3E-6303-498F-ABA1-49B4EB4E5983}"/>
                </a:ext>
              </a:extLst>
            </p:cNvPr>
            <p:cNvSpPr/>
            <p:nvPr/>
          </p:nvSpPr>
          <p:spPr>
            <a:xfrm>
              <a:off x="1152324" y="-42603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823592BF-C685-4B32-ACD2-1571FCC70E73}"/>
                </a:ext>
              </a:extLst>
            </p:cNvPr>
            <p:cNvSpPr txBox="1"/>
            <p:nvPr/>
          </p:nvSpPr>
          <p:spPr>
            <a:xfrm>
              <a:off x="1100318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-309</a:t>
              </a:r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DE07E1B8-14FF-4837-820F-55FE3551BF40}"/>
                </a:ext>
              </a:extLst>
            </p:cNvPr>
            <p:cNvSpPr/>
            <p:nvPr/>
          </p:nvSpPr>
          <p:spPr>
            <a:xfrm>
              <a:off x="1431216" y="-42603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TextBox 1093">
              <a:extLst>
                <a:ext uri="{FF2B5EF4-FFF2-40B4-BE49-F238E27FC236}">
                  <a16:creationId xmlns:a16="http://schemas.microsoft.com/office/drawing/2014/main" id="{1C34C822-B098-4D58-88F3-D20FFB0AFD33}"/>
                </a:ext>
              </a:extLst>
            </p:cNvPr>
            <p:cNvSpPr txBox="1"/>
            <p:nvPr/>
          </p:nvSpPr>
          <p:spPr>
            <a:xfrm>
              <a:off x="1379210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-336</a:t>
              </a:r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7B7CF8C1-F66C-4393-BC90-82245B767135}"/>
                </a:ext>
              </a:extLst>
            </p:cNvPr>
            <p:cNvSpPr/>
            <p:nvPr/>
          </p:nvSpPr>
          <p:spPr>
            <a:xfrm>
              <a:off x="1710118" y="-42603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BE4267A8-C147-44EF-91F1-6440B4346ACD}"/>
                </a:ext>
              </a:extLst>
            </p:cNvPr>
            <p:cNvSpPr txBox="1"/>
            <p:nvPr/>
          </p:nvSpPr>
          <p:spPr>
            <a:xfrm>
              <a:off x="1658111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-363</a:t>
              </a:r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435317CB-3BF1-4365-AB4A-82D468961DAB}"/>
                </a:ext>
              </a:extLst>
            </p:cNvPr>
            <p:cNvSpPr/>
            <p:nvPr/>
          </p:nvSpPr>
          <p:spPr>
            <a:xfrm>
              <a:off x="1989010" y="-42603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DEC84242-4EA8-4FF8-B8FB-1C9D50E6C561}"/>
                </a:ext>
              </a:extLst>
            </p:cNvPr>
            <p:cNvSpPr txBox="1"/>
            <p:nvPr/>
          </p:nvSpPr>
          <p:spPr>
            <a:xfrm>
              <a:off x="1937003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-390</a:t>
              </a:r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06973074-251A-4A42-B6B2-A8DF460A0F03}"/>
                </a:ext>
              </a:extLst>
            </p:cNvPr>
            <p:cNvSpPr/>
            <p:nvPr/>
          </p:nvSpPr>
          <p:spPr>
            <a:xfrm>
              <a:off x="2267902" y="-42603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TextBox 1099">
              <a:extLst>
                <a:ext uri="{FF2B5EF4-FFF2-40B4-BE49-F238E27FC236}">
                  <a16:creationId xmlns:a16="http://schemas.microsoft.com/office/drawing/2014/main" id="{28B3F461-E123-45D2-AE28-1221E2C1299B}"/>
                </a:ext>
              </a:extLst>
            </p:cNvPr>
            <p:cNvSpPr txBox="1"/>
            <p:nvPr/>
          </p:nvSpPr>
          <p:spPr>
            <a:xfrm>
              <a:off x="2215895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-417</a:t>
              </a:r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71A38A31-168B-4E54-8ACC-B34E3421F121}"/>
                </a:ext>
              </a:extLst>
            </p:cNvPr>
            <p:cNvSpPr/>
            <p:nvPr/>
          </p:nvSpPr>
          <p:spPr>
            <a:xfrm>
              <a:off x="2546803" y="-42603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2" name="TextBox 1101">
              <a:extLst>
                <a:ext uri="{FF2B5EF4-FFF2-40B4-BE49-F238E27FC236}">
                  <a16:creationId xmlns:a16="http://schemas.microsoft.com/office/drawing/2014/main" id="{564C3F09-A7B9-4F9A-9455-28939869370E}"/>
                </a:ext>
              </a:extLst>
            </p:cNvPr>
            <p:cNvSpPr txBox="1"/>
            <p:nvPr/>
          </p:nvSpPr>
          <p:spPr>
            <a:xfrm>
              <a:off x="2494797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-444</a:t>
              </a:r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E171BB04-0EA9-4B04-BA3E-16E00EC4273D}"/>
                </a:ext>
              </a:extLst>
            </p:cNvPr>
            <p:cNvSpPr/>
            <p:nvPr/>
          </p:nvSpPr>
          <p:spPr>
            <a:xfrm>
              <a:off x="2825695" y="-42603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4" name="TextBox 1103">
              <a:extLst>
                <a:ext uri="{FF2B5EF4-FFF2-40B4-BE49-F238E27FC236}">
                  <a16:creationId xmlns:a16="http://schemas.microsoft.com/office/drawing/2014/main" id="{5445FBF1-054C-4193-81FA-C7C4442B43A2}"/>
                </a:ext>
              </a:extLst>
            </p:cNvPr>
            <p:cNvSpPr txBox="1"/>
            <p:nvPr/>
          </p:nvSpPr>
          <p:spPr>
            <a:xfrm>
              <a:off x="2773688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-471</a:t>
              </a:r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72AB2A1C-D725-4021-99AD-5278B9362386}"/>
                </a:ext>
              </a:extLst>
            </p:cNvPr>
            <p:cNvSpPr/>
            <p:nvPr/>
          </p:nvSpPr>
          <p:spPr>
            <a:xfrm>
              <a:off x="594531" y="-16852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6" name="TextBox 1105">
              <a:extLst>
                <a:ext uri="{FF2B5EF4-FFF2-40B4-BE49-F238E27FC236}">
                  <a16:creationId xmlns:a16="http://schemas.microsoft.com/office/drawing/2014/main" id="{11DBB213-45B3-4DCD-8FB0-CACDC6203C2F}"/>
                </a:ext>
              </a:extLst>
            </p:cNvPr>
            <p:cNvSpPr txBox="1"/>
            <p:nvPr/>
          </p:nvSpPr>
          <p:spPr>
            <a:xfrm>
              <a:off x="542524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-261</a:t>
              </a:r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E93082E8-3735-4AFB-974A-501359634D24}"/>
                </a:ext>
              </a:extLst>
            </p:cNvPr>
            <p:cNvSpPr/>
            <p:nvPr/>
          </p:nvSpPr>
          <p:spPr>
            <a:xfrm>
              <a:off x="873432" y="-16852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AAA35E9C-6511-435A-87F1-20AC5E2794D4}"/>
                </a:ext>
              </a:extLst>
            </p:cNvPr>
            <p:cNvSpPr txBox="1"/>
            <p:nvPr/>
          </p:nvSpPr>
          <p:spPr>
            <a:xfrm>
              <a:off x="821426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-293</a:t>
              </a:r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0AF371DB-D536-43A2-9F0C-C80A60B42012}"/>
                </a:ext>
              </a:extLst>
            </p:cNvPr>
            <p:cNvSpPr/>
            <p:nvPr/>
          </p:nvSpPr>
          <p:spPr>
            <a:xfrm>
              <a:off x="1152324" y="-16852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0" name="TextBox 1109">
              <a:extLst>
                <a:ext uri="{FF2B5EF4-FFF2-40B4-BE49-F238E27FC236}">
                  <a16:creationId xmlns:a16="http://schemas.microsoft.com/office/drawing/2014/main" id="{C50CC71D-5227-4861-B2D1-F51E0327DE68}"/>
                </a:ext>
              </a:extLst>
            </p:cNvPr>
            <p:cNvSpPr txBox="1"/>
            <p:nvPr/>
          </p:nvSpPr>
          <p:spPr>
            <a:xfrm>
              <a:off x="1100318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-325</a:t>
              </a:r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FCA67B35-ECE2-43DC-B5FE-D2E34F9D4DB3}"/>
                </a:ext>
              </a:extLst>
            </p:cNvPr>
            <p:cNvSpPr/>
            <p:nvPr/>
          </p:nvSpPr>
          <p:spPr>
            <a:xfrm>
              <a:off x="1431216" y="-16852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142C8820-3181-4DA9-ABE8-5DC7BE3ADC1E}"/>
                </a:ext>
              </a:extLst>
            </p:cNvPr>
            <p:cNvSpPr txBox="1"/>
            <p:nvPr/>
          </p:nvSpPr>
          <p:spPr>
            <a:xfrm>
              <a:off x="1379210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-349</a:t>
              </a:r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73ACA65C-BF8C-4B62-9F40-C5B8F5E22178}"/>
                </a:ext>
              </a:extLst>
            </p:cNvPr>
            <p:cNvSpPr/>
            <p:nvPr/>
          </p:nvSpPr>
          <p:spPr>
            <a:xfrm>
              <a:off x="1710118" y="-16852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4" name="TextBox 1113">
              <a:extLst>
                <a:ext uri="{FF2B5EF4-FFF2-40B4-BE49-F238E27FC236}">
                  <a16:creationId xmlns:a16="http://schemas.microsoft.com/office/drawing/2014/main" id="{41B489F7-EC7A-4325-8F2C-A1333BF98883}"/>
                </a:ext>
              </a:extLst>
            </p:cNvPr>
            <p:cNvSpPr txBox="1"/>
            <p:nvPr/>
          </p:nvSpPr>
          <p:spPr>
            <a:xfrm>
              <a:off x="1658111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-374</a:t>
              </a:r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C3CC0C91-7D0B-4587-95E8-5E0406D4370A}"/>
                </a:ext>
              </a:extLst>
            </p:cNvPr>
            <p:cNvSpPr/>
            <p:nvPr/>
          </p:nvSpPr>
          <p:spPr>
            <a:xfrm>
              <a:off x="1989010" y="-16852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6" name="TextBox 1115">
              <a:extLst>
                <a:ext uri="{FF2B5EF4-FFF2-40B4-BE49-F238E27FC236}">
                  <a16:creationId xmlns:a16="http://schemas.microsoft.com/office/drawing/2014/main" id="{A201131D-D044-4307-B3BA-5ED20AC1454F}"/>
                </a:ext>
              </a:extLst>
            </p:cNvPr>
            <p:cNvSpPr txBox="1"/>
            <p:nvPr/>
          </p:nvSpPr>
          <p:spPr>
            <a:xfrm>
              <a:off x="1937003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-398</a:t>
              </a:r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9DCA496C-DBEB-44FE-8965-E16B3BEBF725}"/>
                </a:ext>
              </a:extLst>
            </p:cNvPr>
            <p:cNvSpPr/>
            <p:nvPr/>
          </p:nvSpPr>
          <p:spPr>
            <a:xfrm>
              <a:off x="2267902" y="-16852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87311901-774F-40EE-B25A-84826427866F}"/>
                </a:ext>
              </a:extLst>
            </p:cNvPr>
            <p:cNvSpPr txBox="1"/>
            <p:nvPr/>
          </p:nvSpPr>
          <p:spPr>
            <a:xfrm>
              <a:off x="2215895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-423</a:t>
              </a:r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560DFEEB-90F8-4058-B233-4B95F2BB8A4B}"/>
                </a:ext>
              </a:extLst>
            </p:cNvPr>
            <p:cNvSpPr/>
            <p:nvPr/>
          </p:nvSpPr>
          <p:spPr>
            <a:xfrm>
              <a:off x="2546803" y="-16852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TextBox 1119">
              <a:extLst>
                <a:ext uri="{FF2B5EF4-FFF2-40B4-BE49-F238E27FC236}">
                  <a16:creationId xmlns:a16="http://schemas.microsoft.com/office/drawing/2014/main" id="{34CA56D9-112E-454C-8471-4CE64F577381}"/>
                </a:ext>
              </a:extLst>
            </p:cNvPr>
            <p:cNvSpPr txBox="1"/>
            <p:nvPr/>
          </p:nvSpPr>
          <p:spPr>
            <a:xfrm>
              <a:off x="2494797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-447</a:t>
              </a:r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1CC049AC-B15F-4B0B-9192-78EE338FEC28}"/>
                </a:ext>
              </a:extLst>
            </p:cNvPr>
            <p:cNvSpPr/>
            <p:nvPr/>
          </p:nvSpPr>
          <p:spPr>
            <a:xfrm>
              <a:off x="2825695" y="-16852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TextBox 1121">
              <a:extLst>
                <a:ext uri="{FF2B5EF4-FFF2-40B4-BE49-F238E27FC236}">
                  <a16:creationId xmlns:a16="http://schemas.microsoft.com/office/drawing/2014/main" id="{576B6CD3-7484-4DB2-8E43-0B665ECB43B5}"/>
                </a:ext>
              </a:extLst>
            </p:cNvPr>
            <p:cNvSpPr txBox="1"/>
            <p:nvPr/>
          </p:nvSpPr>
          <p:spPr>
            <a:xfrm>
              <a:off x="2773688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-472</a:t>
              </a:r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409C797C-48A5-4A18-AD60-63378AF24256}"/>
                </a:ext>
              </a:extLst>
            </p:cNvPr>
            <p:cNvSpPr/>
            <p:nvPr/>
          </p:nvSpPr>
          <p:spPr>
            <a:xfrm>
              <a:off x="594531" y="8898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TextBox 1123">
              <a:extLst>
                <a:ext uri="{FF2B5EF4-FFF2-40B4-BE49-F238E27FC236}">
                  <a16:creationId xmlns:a16="http://schemas.microsoft.com/office/drawing/2014/main" id="{460414CB-028A-4369-A26C-E3F4F1058EE3}"/>
                </a:ext>
              </a:extLst>
            </p:cNvPr>
            <p:cNvSpPr txBox="1"/>
            <p:nvPr/>
          </p:nvSpPr>
          <p:spPr>
            <a:xfrm>
              <a:off x="542524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-281</a:t>
              </a:r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5C2B713C-3B9D-4668-BF44-4426E2BC4137}"/>
                </a:ext>
              </a:extLst>
            </p:cNvPr>
            <p:cNvSpPr/>
            <p:nvPr/>
          </p:nvSpPr>
          <p:spPr>
            <a:xfrm>
              <a:off x="873432" y="8898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12FC3F01-6BD2-45CC-B846-D5BADA1A5D74}"/>
                </a:ext>
              </a:extLst>
            </p:cNvPr>
            <p:cNvSpPr txBox="1"/>
            <p:nvPr/>
          </p:nvSpPr>
          <p:spPr>
            <a:xfrm>
              <a:off x="821426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-310</a:t>
              </a:r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7B6854C4-D75B-48EF-AB8A-593B9FC2AF5F}"/>
                </a:ext>
              </a:extLst>
            </p:cNvPr>
            <p:cNvSpPr/>
            <p:nvPr/>
          </p:nvSpPr>
          <p:spPr>
            <a:xfrm>
              <a:off x="1152324" y="8898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TextBox 1127">
              <a:extLst>
                <a:ext uri="{FF2B5EF4-FFF2-40B4-BE49-F238E27FC236}">
                  <a16:creationId xmlns:a16="http://schemas.microsoft.com/office/drawing/2014/main" id="{8A10B869-FABF-4787-931E-B12DF9422C4C}"/>
                </a:ext>
              </a:extLst>
            </p:cNvPr>
            <p:cNvSpPr txBox="1"/>
            <p:nvPr/>
          </p:nvSpPr>
          <p:spPr>
            <a:xfrm>
              <a:off x="1100318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-340</a:t>
              </a:r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CB26DE0E-8D3F-43B9-B8B0-E350FFA8995C}"/>
                </a:ext>
              </a:extLst>
            </p:cNvPr>
            <p:cNvSpPr/>
            <p:nvPr/>
          </p:nvSpPr>
          <p:spPr>
            <a:xfrm>
              <a:off x="1431216" y="8898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929E0236-F9B5-45F4-AA7A-31A7E7652A31}"/>
                </a:ext>
              </a:extLst>
            </p:cNvPr>
            <p:cNvSpPr txBox="1"/>
            <p:nvPr/>
          </p:nvSpPr>
          <p:spPr>
            <a:xfrm>
              <a:off x="1379210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-362</a:t>
              </a:r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F0DCCDBC-FF26-49DD-A31F-1B09782E47B6}"/>
                </a:ext>
              </a:extLst>
            </p:cNvPr>
            <p:cNvSpPr/>
            <p:nvPr/>
          </p:nvSpPr>
          <p:spPr>
            <a:xfrm>
              <a:off x="1710118" y="8898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TextBox 1131">
              <a:extLst>
                <a:ext uri="{FF2B5EF4-FFF2-40B4-BE49-F238E27FC236}">
                  <a16:creationId xmlns:a16="http://schemas.microsoft.com/office/drawing/2014/main" id="{0717BA97-4E0C-4A51-9860-C019FA730001}"/>
                </a:ext>
              </a:extLst>
            </p:cNvPr>
            <p:cNvSpPr txBox="1"/>
            <p:nvPr/>
          </p:nvSpPr>
          <p:spPr>
            <a:xfrm>
              <a:off x="1658111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-384</a:t>
              </a:r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944E7271-639C-4583-A911-1602C28A9798}"/>
                </a:ext>
              </a:extLst>
            </p:cNvPr>
            <p:cNvSpPr/>
            <p:nvPr/>
          </p:nvSpPr>
          <p:spPr>
            <a:xfrm>
              <a:off x="1989010" y="8898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TextBox 1133">
              <a:extLst>
                <a:ext uri="{FF2B5EF4-FFF2-40B4-BE49-F238E27FC236}">
                  <a16:creationId xmlns:a16="http://schemas.microsoft.com/office/drawing/2014/main" id="{0BB5A2B2-1F8C-4964-93EB-7F6FD3F63A62}"/>
                </a:ext>
              </a:extLst>
            </p:cNvPr>
            <p:cNvSpPr txBox="1"/>
            <p:nvPr/>
          </p:nvSpPr>
          <p:spPr>
            <a:xfrm>
              <a:off x="1937003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-406</a:t>
              </a:r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569F78ED-B49B-490D-8A51-19CB8ABAAF95}"/>
                </a:ext>
              </a:extLst>
            </p:cNvPr>
            <p:cNvSpPr/>
            <p:nvPr/>
          </p:nvSpPr>
          <p:spPr>
            <a:xfrm>
              <a:off x="2267902" y="8898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B2A203BC-C0DE-4B05-8B00-6A04AB1622B9}"/>
                </a:ext>
              </a:extLst>
            </p:cNvPr>
            <p:cNvSpPr txBox="1"/>
            <p:nvPr/>
          </p:nvSpPr>
          <p:spPr>
            <a:xfrm>
              <a:off x="2215895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-428</a:t>
              </a:r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F7460F9E-591B-4484-84A8-BA7C3FF25C76}"/>
                </a:ext>
              </a:extLst>
            </p:cNvPr>
            <p:cNvSpPr/>
            <p:nvPr/>
          </p:nvSpPr>
          <p:spPr>
            <a:xfrm>
              <a:off x="2546803" y="8898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TextBox 1137">
              <a:extLst>
                <a:ext uri="{FF2B5EF4-FFF2-40B4-BE49-F238E27FC236}">
                  <a16:creationId xmlns:a16="http://schemas.microsoft.com/office/drawing/2014/main" id="{C12DD289-7EDB-4B04-A969-5884EB3EF524}"/>
                </a:ext>
              </a:extLst>
            </p:cNvPr>
            <p:cNvSpPr txBox="1"/>
            <p:nvPr/>
          </p:nvSpPr>
          <p:spPr>
            <a:xfrm>
              <a:off x="2494797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-450</a:t>
              </a:r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D2AD8C11-8574-45F6-823A-DE09B58D1AF6}"/>
                </a:ext>
              </a:extLst>
            </p:cNvPr>
            <p:cNvSpPr/>
            <p:nvPr/>
          </p:nvSpPr>
          <p:spPr>
            <a:xfrm>
              <a:off x="2825695" y="8898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190A77B-63BC-4D90-8EB8-0EED31C62624}"/>
                </a:ext>
              </a:extLst>
            </p:cNvPr>
            <p:cNvSpPr txBox="1"/>
            <p:nvPr/>
          </p:nvSpPr>
          <p:spPr>
            <a:xfrm>
              <a:off x="2773688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-472</a:t>
              </a:r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EA41E0E0-0921-4028-9027-21E536EFAC5C}"/>
                </a:ext>
              </a:extLst>
            </p:cNvPr>
            <p:cNvSpPr/>
            <p:nvPr/>
          </p:nvSpPr>
          <p:spPr>
            <a:xfrm>
              <a:off x="594531" y="346491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A21F75E6-7C5B-497A-86DF-E81FFD3B6503}"/>
                </a:ext>
              </a:extLst>
            </p:cNvPr>
            <p:cNvSpPr txBox="1"/>
            <p:nvPr/>
          </p:nvSpPr>
          <p:spPr>
            <a:xfrm>
              <a:off x="542524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-243</a:t>
              </a:r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6244FC7F-36DC-4C01-A322-7EB18BF8AAE4}"/>
                </a:ext>
              </a:extLst>
            </p:cNvPr>
            <p:cNvSpPr/>
            <p:nvPr/>
          </p:nvSpPr>
          <p:spPr>
            <a:xfrm>
              <a:off x="873432" y="346491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TextBox 1143">
              <a:extLst>
                <a:ext uri="{FF2B5EF4-FFF2-40B4-BE49-F238E27FC236}">
                  <a16:creationId xmlns:a16="http://schemas.microsoft.com/office/drawing/2014/main" id="{2C81E716-25EA-424B-B0F2-EC43944A83BD}"/>
                </a:ext>
              </a:extLst>
            </p:cNvPr>
            <p:cNvSpPr txBox="1"/>
            <p:nvPr/>
          </p:nvSpPr>
          <p:spPr>
            <a:xfrm>
              <a:off x="821426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-263</a:t>
              </a:r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06CF81CC-0F0C-4E3F-8354-FA823C87913C}"/>
                </a:ext>
              </a:extLst>
            </p:cNvPr>
            <p:cNvSpPr/>
            <p:nvPr/>
          </p:nvSpPr>
          <p:spPr>
            <a:xfrm>
              <a:off x="1152324" y="346491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ED9BEA4D-5F50-428E-A94A-8F8D7B734293}"/>
                </a:ext>
              </a:extLst>
            </p:cNvPr>
            <p:cNvSpPr txBox="1"/>
            <p:nvPr/>
          </p:nvSpPr>
          <p:spPr>
            <a:xfrm>
              <a:off x="1100318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-283</a:t>
              </a:r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84C63288-2ED7-4442-BC79-024EF2B9E818}"/>
                </a:ext>
              </a:extLst>
            </p:cNvPr>
            <p:cNvSpPr/>
            <p:nvPr/>
          </p:nvSpPr>
          <p:spPr>
            <a:xfrm>
              <a:off x="1431216" y="346491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DFE0555F-F539-4F2B-8F50-50B0C5E52CFE}"/>
                </a:ext>
              </a:extLst>
            </p:cNvPr>
            <p:cNvSpPr txBox="1"/>
            <p:nvPr/>
          </p:nvSpPr>
          <p:spPr>
            <a:xfrm>
              <a:off x="1379210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-296</a:t>
              </a:r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7D6F616F-FFFF-4E03-BE05-74AB6C1CBF58}"/>
                </a:ext>
              </a:extLst>
            </p:cNvPr>
            <p:cNvSpPr/>
            <p:nvPr/>
          </p:nvSpPr>
          <p:spPr>
            <a:xfrm>
              <a:off x="1710118" y="346491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TextBox 1149">
              <a:extLst>
                <a:ext uri="{FF2B5EF4-FFF2-40B4-BE49-F238E27FC236}">
                  <a16:creationId xmlns:a16="http://schemas.microsoft.com/office/drawing/2014/main" id="{9BC7C291-BBE8-490A-AA37-3E9CB9C4FA6F}"/>
                </a:ext>
              </a:extLst>
            </p:cNvPr>
            <p:cNvSpPr txBox="1"/>
            <p:nvPr/>
          </p:nvSpPr>
          <p:spPr>
            <a:xfrm>
              <a:off x="1658111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-309</a:t>
              </a:r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5E9D9E41-BF7E-409D-B577-A4E05A60FB14}"/>
                </a:ext>
              </a:extLst>
            </p:cNvPr>
            <p:cNvSpPr/>
            <p:nvPr/>
          </p:nvSpPr>
          <p:spPr>
            <a:xfrm>
              <a:off x="1989010" y="346491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72F45328-0395-42B6-A0D2-E5ED740D6BAC}"/>
                </a:ext>
              </a:extLst>
            </p:cNvPr>
            <p:cNvSpPr txBox="1"/>
            <p:nvPr/>
          </p:nvSpPr>
          <p:spPr>
            <a:xfrm>
              <a:off x="1937003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-322</a:t>
              </a:r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8455D048-1FD7-4825-8AC5-5634B2A8111D}"/>
                </a:ext>
              </a:extLst>
            </p:cNvPr>
            <p:cNvSpPr/>
            <p:nvPr/>
          </p:nvSpPr>
          <p:spPr>
            <a:xfrm>
              <a:off x="2267902" y="346491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TextBox 1153">
              <a:extLst>
                <a:ext uri="{FF2B5EF4-FFF2-40B4-BE49-F238E27FC236}">
                  <a16:creationId xmlns:a16="http://schemas.microsoft.com/office/drawing/2014/main" id="{64DF9C38-E870-461B-9BFF-38E5C16032D8}"/>
                </a:ext>
              </a:extLst>
            </p:cNvPr>
            <p:cNvSpPr txBox="1"/>
            <p:nvPr/>
          </p:nvSpPr>
          <p:spPr>
            <a:xfrm>
              <a:off x="2215895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-335</a:t>
              </a:r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A9D79B8D-28E5-44A1-BA33-011089F223EB}"/>
                </a:ext>
              </a:extLst>
            </p:cNvPr>
            <p:cNvSpPr/>
            <p:nvPr/>
          </p:nvSpPr>
          <p:spPr>
            <a:xfrm>
              <a:off x="2546803" y="346491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EA9F5961-CFBF-4E38-A5B1-7E11B0963167}"/>
                </a:ext>
              </a:extLst>
            </p:cNvPr>
            <p:cNvSpPr txBox="1"/>
            <p:nvPr/>
          </p:nvSpPr>
          <p:spPr>
            <a:xfrm>
              <a:off x="2494797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-348</a:t>
              </a:r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9EFB0545-1339-4EEE-A5F0-6D05CA48C982}"/>
                </a:ext>
              </a:extLst>
            </p:cNvPr>
            <p:cNvSpPr/>
            <p:nvPr/>
          </p:nvSpPr>
          <p:spPr>
            <a:xfrm>
              <a:off x="2825695" y="346491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TextBox 1157">
              <a:extLst>
                <a:ext uri="{FF2B5EF4-FFF2-40B4-BE49-F238E27FC236}">
                  <a16:creationId xmlns:a16="http://schemas.microsoft.com/office/drawing/2014/main" id="{4C091F21-DCC5-4331-848C-7F4B73D0D05B}"/>
                </a:ext>
              </a:extLst>
            </p:cNvPr>
            <p:cNvSpPr txBox="1"/>
            <p:nvPr/>
          </p:nvSpPr>
          <p:spPr>
            <a:xfrm>
              <a:off x="2773688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-361</a:t>
              </a:r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8DEEE081-06A5-40F7-9B7B-6B645BBE32C4}"/>
                </a:ext>
              </a:extLst>
            </p:cNvPr>
            <p:cNvSpPr/>
            <p:nvPr/>
          </p:nvSpPr>
          <p:spPr>
            <a:xfrm>
              <a:off x="594531" y="603999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7C1F2295-802B-4171-8327-DAC0FF4849B5}"/>
                </a:ext>
              </a:extLst>
            </p:cNvPr>
            <p:cNvSpPr txBox="1"/>
            <p:nvPr/>
          </p:nvSpPr>
          <p:spPr>
            <a:xfrm>
              <a:off x="542524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-205</a:t>
              </a:r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43CA2195-78F0-4899-B657-EA5A01430A1F}"/>
                </a:ext>
              </a:extLst>
            </p:cNvPr>
            <p:cNvSpPr/>
            <p:nvPr/>
          </p:nvSpPr>
          <p:spPr>
            <a:xfrm>
              <a:off x="873432" y="603999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7CDA0741-F0A1-4231-BBF7-A1C0901BA381}"/>
                </a:ext>
              </a:extLst>
            </p:cNvPr>
            <p:cNvSpPr txBox="1"/>
            <p:nvPr/>
          </p:nvSpPr>
          <p:spPr>
            <a:xfrm>
              <a:off x="821426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-215</a:t>
              </a:r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33224B90-9716-4649-A6B5-17C2FCA26965}"/>
                </a:ext>
              </a:extLst>
            </p:cNvPr>
            <p:cNvSpPr/>
            <p:nvPr/>
          </p:nvSpPr>
          <p:spPr>
            <a:xfrm>
              <a:off x="1152324" y="603999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TextBox 1163">
              <a:extLst>
                <a:ext uri="{FF2B5EF4-FFF2-40B4-BE49-F238E27FC236}">
                  <a16:creationId xmlns:a16="http://schemas.microsoft.com/office/drawing/2014/main" id="{7D867CB7-5B64-4A9E-B23E-2E517698A4B4}"/>
                </a:ext>
              </a:extLst>
            </p:cNvPr>
            <p:cNvSpPr txBox="1"/>
            <p:nvPr/>
          </p:nvSpPr>
          <p:spPr>
            <a:xfrm>
              <a:off x="1100318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-226</a:t>
              </a:r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CF85B57B-8C6E-45DA-9470-83BDF1821A97}"/>
                </a:ext>
              </a:extLst>
            </p:cNvPr>
            <p:cNvSpPr/>
            <p:nvPr/>
          </p:nvSpPr>
          <p:spPr>
            <a:xfrm>
              <a:off x="1431216" y="603999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F24D93BB-2917-482C-BE24-F28AC3B1E39A}"/>
                </a:ext>
              </a:extLst>
            </p:cNvPr>
            <p:cNvSpPr txBox="1"/>
            <p:nvPr/>
          </p:nvSpPr>
          <p:spPr>
            <a:xfrm>
              <a:off x="1379210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-230</a:t>
              </a:r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DB60D281-8A71-4DDE-A0D4-CACC9066205E}"/>
                </a:ext>
              </a:extLst>
            </p:cNvPr>
            <p:cNvSpPr/>
            <p:nvPr/>
          </p:nvSpPr>
          <p:spPr>
            <a:xfrm>
              <a:off x="1710118" y="603999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TextBox 1167">
              <a:extLst>
                <a:ext uri="{FF2B5EF4-FFF2-40B4-BE49-F238E27FC236}">
                  <a16:creationId xmlns:a16="http://schemas.microsoft.com/office/drawing/2014/main" id="{251C8DE6-16D2-445E-8729-A29C0F8C0D6A}"/>
                </a:ext>
              </a:extLst>
            </p:cNvPr>
            <p:cNvSpPr txBox="1"/>
            <p:nvPr/>
          </p:nvSpPr>
          <p:spPr>
            <a:xfrm>
              <a:off x="1658111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-234</a:t>
              </a:r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7762AA30-3F02-41E7-8BBE-C0D9661F0ED2}"/>
                </a:ext>
              </a:extLst>
            </p:cNvPr>
            <p:cNvSpPr/>
            <p:nvPr/>
          </p:nvSpPr>
          <p:spPr>
            <a:xfrm>
              <a:off x="1989010" y="603999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id="{3737E023-4674-4E65-AABA-4BCD05F77AB6}"/>
                </a:ext>
              </a:extLst>
            </p:cNvPr>
            <p:cNvSpPr txBox="1"/>
            <p:nvPr/>
          </p:nvSpPr>
          <p:spPr>
            <a:xfrm>
              <a:off x="1937003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-238</a:t>
              </a:r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C63DCAA2-8E8C-4CA3-91D6-735EBDB2AA22}"/>
                </a:ext>
              </a:extLst>
            </p:cNvPr>
            <p:cNvSpPr/>
            <p:nvPr/>
          </p:nvSpPr>
          <p:spPr>
            <a:xfrm>
              <a:off x="2267902" y="603999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2" name="TextBox 1171">
              <a:extLst>
                <a:ext uri="{FF2B5EF4-FFF2-40B4-BE49-F238E27FC236}">
                  <a16:creationId xmlns:a16="http://schemas.microsoft.com/office/drawing/2014/main" id="{70144DD2-75B8-4DB9-A4C4-5C761DBAC907}"/>
                </a:ext>
              </a:extLst>
            </p:cNvPr>
            <p:cNvSpPr txBox="1"/>
            <p:nvPr/>
          </p:nvSpPr>
          <p:spPr>
            <a:xfrm>
              <a:off x="2215895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-242</a:t>
              </a:r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4FD12F74-CB8E-4337-9FE9-E4894446F2C6}"/>
                </a:ext>
              </a:extLst>
            </p:cNvPr>
            <p:cNvSpPr/>
            <p:nvPr/>
          </p:nvSpPr>
          <p:spPr>
            <a:xfrm>
              <a:off x="2546803" y="603999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FC5B242E-E17A-466C-AE83-97F303FE0A7A}"/>
                </a:ext>
              </a:extLst>
            </p:cNvPr>
            <p:cNvSpPr txBox="1"/>
            <p:nvPr/>
          </p:nvSpPr>
          <p:spPr>
            <a:xfrm>
              <a:off x="2494797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-246</a:t>
              </a:r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53C08340-32AB-401F-9CE1-D4E7C8483EF5}"/>
                </a:ext>
              </a:extLst>
            </p:cNvPr>
            <p:cNvSpPr/>
            <p:nvPr/>
          </p:nvSpPr>
          <p:spPr>
            <a:xfrm>
              <a:off x="2825695" y="603999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5AB176CF-BDFF-4FF1-94AC-F4FAA726877A}"/>
                </a:ext>
              </a:extLst>
            </p:cNvPr>
            <p:cNvSpPr txBox="1"/>
            <p:nvPr/>
          </p:nvSpPr>
          <p:spPr>
            <a:xfrm>
              <a:off x="2773688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-249</a:t>
              </a:r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06A137CE-2195-44E6-BD5D-DE76CDCB17AD}"/>
                </a:ext>
              </a:extLst>
            </p:cNvPr>
            <p:cNvSpPr/>
            <p:nvPr/>
          </p:nvSpPr>
          <p:spPr>
            <a:xfrm>
              <a:off x="594531" y="86149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TextBox 1177">
              <a:extLst>
                <a:ext uri="{FF2B5EF4-FFF2-40B4-BE49-F238E27FC236}">
                  <a16:creationId xmlns:a16="http://schemas.microsoft.com/office/drawing/2014/main" id="{67A840FB-A31A-4A5C-8F48-0AD245F0E753}"/>
                </a:ext>
              </a:extLst>
            </p:cNvPr>
            <p:cNvSpPr txBox="1"/>
            <p:nvPr/>
          </p:nvSpPr>
          <p:spPr>
            <a:xfrm>
              <a:off x="542524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-167</a:t>
              </a:r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5352B208-A05D-4FE2-B4D1-C3169C5BA0E7}"/>
                </a:ext>
              </a:extLst>
            </p:cNvPr>
            <p:cNvSpPr/>
            <p:nvPr/>
          </p:nvSpPr>
          <p:spPr>
            <a:xfrm>
              <a:off x="873432" y="86149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TextBox 1179">
              <a:extLst>
                <a:ext uri="{FF2B5EF4-FFF2-40B4-BE49-F238E27FC236}">
                  <a16:creationId xmlns:a16="http://schemas.microsoft.com/office/drawing/2014/main" id="{465222D9-547F-472D-B047-37B920E04DE9}"/>
                </a:ext>
              </a:extLst>
            </p:cNvPr>
            <p:cNvSpPr txBox="1"/>
            <p:nvPr/>
          </p:nvSpPr>
          <p:spPr>
            <a:xfrm>
              <a:off x="821426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-168</a:t>
              </a:r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F26304FC-4BB8-491B-AFA8-E0A9BD9327DB}"/>
                </a:ext>
              </a:extLst>
            </p:cNvPr>
            <p:cNvSpPr/>
            <p:nvPr/>
          </p:nvSpPr>
          <p:spPr>
            <a:xfrm>
              <a:off x="1152324" y="86149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TextBox 1181">
              <a:extLst>
                <a:ext uri="{FF2B5EF4-FFF2-40B4-BE49-F238E27FC236}">
                  <a16:creationId xmlns:a16="http://schemas.microsoft.com/office/drawing/2014/main" id="{BC4583DD-4336-4029-8FF6-DFBA81BCD7FC}"/>
                </a:ext>
              </a:extLst>
            </p:cNvPr>
            <p:cNvSpPr txBox="1"/>
            <p:nvPr/>
          </p:nvSpPr>
          <p:spPr>
            <a:xfrm>
              <a:off x="1100318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-169</a:t>
              </a:r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8113DB96-3DC0-4E48-A900-A0DE0AAB03ED}"/>
                </a:ext>
              </a:extLst>
            </p:cNvPr>
            <p:cNvSpPr/>
            <p:nvPr/>
          </p:nvSpPr>
          <p:spPr>
            <a:xfrm>
              <a:off x="1431216" y="86149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52F0BF32-D8A4-4DEC-A838-2E9050C2B644}"/>
                </a:ext>
              </a:extLst>
            </p:cNvPr>
            <p:cNvSpPr txBox="1"/>
            <p:nvPr/>
          </p:nvSpPr>
          <p:spPr>
            <a:xfrm>
              <a:off x="1379210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-164</a:t>
              </a:r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4F6ADCD6-55B4-4ADC-A678-36FE277A96DD}"/>
                </a:ext>
              </a:extLst>
            </p:cNvPr>
            <p:cNvSpPr/>
            <p:nvPr/>
          </p:nvSpPr>
          <p:spPr>
            <a:xfrm>
              <a:off x="1710118" y="86149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8E05887B-98D1-4C47-ADE9-770E87A5C1BD}"/>
                </a:ext>
              </a:extLst>
            </p:cNvPr>
            <p:cNvSpPr txBox="1"/>
            <p:nvPr/>
          </p:nvSpPr>
          <p:spPr>
            <a:xfrm>
              <a:off x="1658111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-159</a:t>
              </a:r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BFDB6A23-0FDB-4EBF-A003-A7B79782FE0A}"/>
                </a:ext>
              </a:extLst>
            </p:cNvPr>
            <p:cNvSpPr/>
            <p:nvPr/>
          </p:nvSpPr>
          <p:spPr>
            <a:xfrm>
              <a:off x="1989010" y="86149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8" name="TextBox 1187">
              <a:extLst>
                <a:ext uri="{FF2B5EF4-FFF2-40B4-BE49-F238E27FC236}">
                  <a16:creationId xmlns:a16="http://schemas.microsoft.com/office/drawing/2014/main" id="{A35B48A7-9C4A-49F0-A5AE-120AED9D1001}"/>
                </a:ext>
              </a:extLst>
            </p:cNvPr>
            <p:cNvSpPr txBox="1"/>
            <p:nvPr/>
          </p:nvSpPr>
          <p:spPr>
            <a:xfrm>
              <a:off x="1937003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-154</a:t>
              </a:r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43280565-48E6-479D-91A5-96E599112958}"/>
                </a:ext>
              </a:extLst>
            </p:cNvPr>
            <p:cNvSpPr/>
            <p:nvPr/>
          </p:nvSpPr>
          <p:spPr>
            <a:xfrm>
              <a:off x="2267902" y="86149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TextBox 1189">
              <a:extLst>
                <a:ext uri="{FF2B5EF4-FFF2-40B4-BE49-F238E27FC236}">
                  <a16:creationId xmlns:a16="http://schemas.microsoft.com/office/drawing/2014/main" id="{4C0190B5-2533-47D3-9B6C-08A741D48CBE}"/>
                </a:ext>
              </a:extLst>
            </p:cNvPr>
            <p:cNvSpPr txBox="1"/>
            <p:nvPr/>
          </p:nvSpPr>
          <p:spPr>
            <a:xfrm>
              <a:off x="2215895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-148</a:t>
              </a:r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3BB7567B-C0C7-499B-B8D5-1C0F2E7CBE02}"/>
                </a:ext>
              </a:extLst>
            </p:cNvPr>
            <p:cNvSpPr/>
            <p:nvPr/>
          </p:nvSpPr>
          <p:spPr>
            <a:xfrm>
              <a:off x="2546803" y="86149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TextBox 1191">
              <a:extLst>
                <a:ext uri="{FF2B5EF4-FFF2-40B4-BE49-F238E27FC236}">
                  <a16:creationId xmlns:a16="http://schemas.microsoft.com/office/drawing/2014/main" id="{3390728F-C30D-479A-AE64-B6285C1A0263}"/>
                </a:ext>
              </a:extLst>
            </p:cNvPr>
            <p:cNvSpPr txBox="1"/>
            <p:nvPr/>
          </p:nvSpPr>
          <p:spPr>
            <a:xfrm>
              <a:off x="2494797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-143</a:t>
              </a:r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646BAFEF-D20E-4D3A-83FE-F46012DEF7FE}"/>
                </a:ext>
              </a:extLst>
            </p:cNvPr>
            <p:cNvSpPr/>
            <p:nvPr/>
          </p:nvSpPr>
          <p:spPr>
            <a:xfrm>
              <a:off x="2825695" y="86149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TextBox 1193">
              <a:extLst>
                <a:ext uri="{FF2B5EF4-FFF2-40B4-BE49-F238E27FC236}">
                  <a16:creationId xmlns:a16="http://schemas.microsoft.com/office/drawing/2014/main" id="{BF7E6087-701C-448E-AFEE-C0B07A719A66}"/>
                </a:ext>
              </a:extLst>
            </p:cNvPr>
            <p:cNvSpPr txBox="1"/>
            <p:nvPr/>
          </p:nvSpPr>
          <p:spPr>
            <a:xfrm>
              <a:off x="2773688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-138</a:t>
              </a:r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193D58F1-B9AB-4C28-8612-40E3EE0B1B5D}"/>
                </a:ext>
              </a:extLst>
            </p:cNvPr>
            <p:cNvSpPr/>
            <p:nvPr/>
          </p:nvSpPr>
          <p:spPr>
            <a:xfrm>
              <a:off x="594531" y="111900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TextBox 1195">
              <a:extLst>
                <a:ext uri="{FF2B5EF4-FFF2-40B4-BE49-F238E27FC236}">
                  <a16:creationId xmlns:a16="http://schemas.microsoft.com/office/drawing/2014/main" id="{D8CA0ECB-A038-45BA-99F8-CB40984AEA35}"/>
                </a:ext>
              </a:extLst>
            </p:cNvPr>
            <p:cNvSpPr txBox="1"/>
            <p:nvPr/>
          </p:nvSpPr>
          <p:spPr>
            <a:xfrm>
              <a:off x="542524" y="114806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-129</a:t>
              </a:r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86AAC47F-30B1-4B2C-8317-8E64251C8179}"/>
                </a:ext>
              </a:extLst>
            </p:cNvPr>
            <p:cNvSpPr/>
            <p:nvPr/>
          </p:nvSpPr>
          <p:spPr>
            <a:xfrm>
              <a:off x="873432" y="111900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TextBox 1197">
              <a:extLst>
                <a:ext uri="{FF2B5EF4-FFF2-40B4-BE49-F238E27FC236}">
                  <a16:creationId xmlns:a16="http://schemas.microsoft.com/office/drawing/2014/main" id="{3512C0D0-0FCB-4C32-A999-462A3FFFA86D}"/>
                </a:ext>
              </a:extLst>
            </p:cNvPr>
            <p:cNvSpPr txBox="1"/>
            <p:nvPr/>
          </p:nvSpPr>
          <p:spPr>
            <a:xfrm>
              <a:off x="821426" y="114806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-120</a:t>
              </a:r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38F9A03D-B033-42DA-AD3A-6AB35C4FA358}"/>
                </a:ext>
              </a:extLst>
            </p:cNvPr>
            <p:cNvSpPr/>
            <p:nvPr/>
          </p:nvSpPr>
          <p:spPr>
            <a:xfrm>
              <a:off x="1152324" y="111900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TextBox 1199">
              <a:extLst>
                <a:ext uri="{FF2B5EF4-FFF2-40B4-BE49-F238E27FC236}">
                  <a16:creationId xmlns:a16="http://schemas.microsoft.com/office/drawing/2014/main" id="{8B86ED27-1EE2-41FB-8C31-5AB19C3C349E}"/>
                </a:ext>
              </a:extLst>
            </p:cNvPr>
            <p:cNvSpPr txBox="1"/>
            <p:nvPr/>
          </p:nvSpPr>
          <p:spPr>
            <a:xfrm>
              <a:off x="1105080" y="1148067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-112</a:t>
              </a:r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3FBE6CB6-F8C9-4B26-A6D0-E6E12BA0A6F2}"/>
                </a:ext>
              </a:extLst>
            </p:cNvPr>
            <p:cNvSpPr/>
            <p:nvPr/>
          </p:nvSpPr>
          <p:spPr>
            <a:xfrm>
              <a:off x="1431216" y="111900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TextBox 1201">
              <a:extLst>
                <a:ext uri="{FF2B5EF4-FFF2-40B4-BE49-F238E27FC236}">
                  <a16:creationId xmlns:a16="http://schemas.microsoft.com/office/drawing/2014/main" id="{F32B1B8C-A649-4FF0-8A18-1A221077B14C}"/>
                </a:ext>
              </a:extLst>
            </p:cNvPr>
            <p:cNvSpPr txBox="1"/>
            <p:nvPr/>
          </p:nvSpPr>
          <p:spPr>
            <a:xfrm>
              <a:off x="1407785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-98</a:t>
              </a:r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AD8F7F28-BED3-46F6-BE0C-5C894F53A8FA}"/>
                </a:ext>
              </a:extLst>
            </p:cNvPr>
            <p:cNvSpPr/>
            <p:nvPr/>
          </p:nvSpPr>
          <p:spPr>
            <a:xfrm>
              <a:off x="1710118" y="111900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TextBox 1203">
              <a:extLst>
                <a:ext uri="{FF2B5EF4-FFF2-40B4-BE49-F238E27FC236}">
                  <a16:creationId xmlns:a16="http://schemas.microsoft.com/office/drawing/2014/main" id="{BF66C368-8F7E-4FAC-9FC0-69448FA8185D}"/>
                </a:ext>
              </a:extLst>
            </p:cNvPr>
            <p:cNvSpPr txBox="1"/>
            <p:nvPr/>
          </p:nvSpPr>
          <p:spPr>
            <a:xfrm>
              <a:off x="1686686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-84</a:t>
              </a:r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A2F254AE-29A5-4D39-B494-081B604BDF29}"/>
                </a:ext>
              </a:extLst>
            </p:cNvPr>
            <p:cNvSpPr/>
            <p:nvPr/>
          </p:nvSpPr>
          <p:spPr>
            <a:xfrm>
              <a:off x="1989010" y="111900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TextBox 1205">
              <a:extLst>
                <a:ext uri="{FF2B5EF4-FFF2-40B4-BE49-F238E27FC236}">
                  <a16:creationId xmlns:a16="http://schemas.microsoft.com/office/drawing/2014/main" id="{09F5400C-15D3-4278-B514-696FE8C7F364}"/>
                </a:ext>
              </a:extLst>
            </p:cNvPr>
            <p:cNvSpPr txBox="1"/>
            <p:nvPr/>
          </p:nvSpPr>
          <p:spPr>
            <a:xfrm>
              <a:off x="1965578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-69</a:t>
              </a:r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71444478-4732-47DF-99A2-7EBECF9EA3D7}"/>
                </a:ext>
              </a:extLst>
            </p:cNvPr>
            <p:cNvSpPr/>
            <p:nvPr/>
          </p:nvSpPr>
          <p:spPr>
            <a:xfrm>
              <a:off x="2267902" y="111900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8" name="TextBox 1207">
              <a:extLst>
                <a:ext uri="{FF2B5EF4-FFF2-40B4-BE49-F238E27FC236}">
                  <a16:creationId xmlns:a16="http://schemas.microsoft.com/office/drawing/2014/main" id="{543EBA56-BEC6-4624-A0C3-803D57D8F0BA}"/>
                </a:ext>
              </a:extLst>
            </p:cNvPr>
            <p:cNvSpPr txBox="1"/>
            <p:nvPr/>
          </p:nvSpPr>
          <p:spPr>
            <a:xfrm>
              <a:off x="2244470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-55</a:t>
              </a:r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AEA958D0-7657-46EA-8BBB-C2B9D896502F}"/>
                </a:ext>
              </a:extLst>
            </p:cNvPr>
            <p:cNvSpPr/>
            <p:nvPr/>
          </p:nvSpPr>
          <p:spPr>
            <a:xfrm>
              <a:off x="2546803" y="111900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TextBox 1209">
              <a:extLst>
                <a:ext uri="{FF2B5EF4-FFF2-40B4-BE49-F238E27FC236}">
                  <a16:creationId xmlns:a16="http://schemas.microsoft.com/office/drawing/2014/main" id="{2D0FAB9E-29B0-444B-91C2-E80F7D301014}"/>
                </a:ext>
              </a:extLst>
            </p:cNvPr>
            <p:cNvSpPr txBox="1"/>
            <p:nvPr/>
          </p:nvSpPr>
          <p:spPr>
            <a:xfrm>
              <a:off x="2523372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-41</a:t>
              </a:r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D32738A8-FD76-4E8E-9247-D1196DFE1DFC}"/>
                </a:ext>
              </a:extLst>
            </p:cNvPr>
            <p:cNvSpPr/>
            <p:nvPr/>
          </p:nvSpPr>
          <p:spPr>
            <a:xfrm>
              <a:off x="2825695" y="111900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TextBox 1211">
              <a:extLst>
                <a:ext uri="{FF2B5EF4-FFF2-40B4-BE49-F238E27FC236}">
                  <a16:creationId xmlns:a16="http://schemas.microsoft.com/office/drawing/2014/main" id="{A4FC8EAD-D99A-4F96-980A-B9F9A711449E}"/>
                </a:ext>
              </a:extLst>
            </p:cNvPr>
            <p:cNvSpPr txBox="1"/>
            <p:nvPr/>
          </p:nvSpPr>
          <p:spPr>
            <a:xfrm>
              <a:off x="2802263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-27</a:t>
              </a:r>
            </a:p>
          </p:txBody>
        </p:sp>
      </p:grpSp>
      <p:sp>
        <p:nvSpPr>
          <p:cNvPr id="1215" name="Arrow: Right 1214">
            <a:extLst>
              <a:ext uri="{FF2B5EF4-FFF2-40B4-BE49-F238E27FC236}">
                <a16:creationId xmlns:a16="http://schemas.microsoft.com/office/drawing/2014/main" id="{96C05DA7-B2C0-419B-92E6-B472F2C1947B}"/>
              </a:ext>
            </a:extLst>
          </p:cNvPr>
          <p:cNvSpPr/>
          <p:nvPr/>
        </p:nvSpPr>
        <p:spPr>
          <a:xfrm>
            <a:off x="4371174" y="1589449"/>
            <a:ext cx="973894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16" name="Arrow: Right 1215">
            <a:extLst>
              <a:ext uri="{FF2B5EF4-FFF2-40B4-BE49-F238E27FC236}">
                <a16:creationId xmlns:a16="http://schemas.microsoft.com/office/drawing/2014/main" id="{26633827-EB86-4E15-AD33-7900BFBACCF7}"/>
              </a:ext>
            </a:extLst>
          </p:cNvPr>
          <p:cNvSpPr/>
          <p:nvPr/>
        </p:nvSpPr>
        <p:spPr>
          <a:xfrm rot="5400000">
            <a:off x="6637032" y="3281373"/>
            <a:ext cx="548640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19" name="Arrow: Right 1218">
            <a:extLst>
              <a:ext uri="{FF2B5EF4-FFF2-40B4-BE49-F238E27FC236}">
                <a16:creationId xmlns:a16="http://schemas.microsoft.com/office/drawing/2014/main" id="{9099A3A3-F384-40A9-BAB7-852C14A4143A}"/>
              </a:ext>
            </a:extLst>
          </p:cNvPr>
          <p:cNvSpPr/>
          <p:nvPr/>
        </p:nvSpPr>
        <p:spPr>
          <a:xfrm rot="5400000">
            <a:off x="3541083" y="4840623"/>
            <a:ext cx="301615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231" name="Group 1230">
            <a:extLst>
              <a:ext uri="{FF2B5EF4-FFF2-40B4-BE49-F238E27FC236}">
                <a16:creationId xmlns:a16="http://schemas.microsoft.com/office/drawing/2014/main" id="{7A4202E1-4245-4DB2-9010-578D103BA675}"/>
              </a:ext>
            </a:extLst>
          </p:cNvPr>
          <p:cNvGrpSpPr/>
          <p:nvPr/>
        </p:nvGrpSpPr>
        <p:grpSpPr>
          <a:xfrm>
            <a:off x="3128800" y="5162545"/>
            <a:ext cx="1126180" cy="758167"/>
            <a:chOff x="2903213" y="5162545"/>
            <a:chExt cx="1126180" cy="758167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46A8712A-B84E-4CEE-ADFD-837C146E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71226" y="5162545"/>
              <a:ext cx="758167" cy="758167"/>
            </a:xfrm>
            <a:prstGeom prst="rect">
              <a:avLst/>
            </a:prstGeom>
          </p:spPr>
        </p:pic>
        <p:pic>
          <p:nvPicPr>
            <p:cNvPr id="1221" name="Graphic 1220">
              <a:extLst>
                <a:ext uri="{FF2B5EF4-FFF2-40B4-BE49-F238E27FC236}">
                  <a16:creationId xmlns:a16="http://schemas.microsoft.com/office/drawing/2014/main" id="{3F7672E6-CAE4-4925-89AF-ECB547CF5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03213" y="5233023"/>
              <a:ext cx="443194" cy="443194"/>
            </a:xfrm>
            <a:prstGeom prst="rect">
              <a:avLst/>
            </a:prstGeom>
          </p:spPr>
        </p:pic>
      </p:grpSp>
      <p:sp>
        <p:nvSpPr>
          <p:cNvPr id="1222" name="TextBox 1221">
            <a:extLst>
              <a:ext uri="{FF2B5EF4-FFF2-40B4-BE49-F238E27FC236}">
                <a16:creationId xmlns:a16="http://schemas.microsoft.com/office/drawing/2014/main" id="{96BE5A92-038A-4EFB-9C59-C75A3D01903A}"/>
              </a:ext>
            </a:extLst>
          </p:cNvPr>
          <p:cNvSpPr txBox="1"/>
          <p:nvPr/>
        </p:nvSpPr>
        <p:spPr>
          <a:xfrm>
            <a:off x="6178305" y="142361"/>
            <a:ext cx="15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status</a:t>
            </a:r>
          </a:p>
        </p:txBody>
      </p:sp>
      <p:sp>
        <p:nvSpPr>
          <p:cNvPr id="1223" name="TextBox 1222">
            <a:extLst>
              <a:ext uri="{FF2B5EF4-FFF2-40B4-BE49-F238E27FC236}">
                <a16:creationId xmlns:a16="http://schemas.microsoft.com/office/drawing/2014/main" id="{13E3674F-6DCB-42BE-8DF5-E931BE9DFFE2}"/>
              </a:ext>
            </a:extLst>
          </p:cNvPr>
          <p:cNvSpPr txBox="1"/>
          <p:nvPr/>
        </p:nvSpPr>
        <p:spPr>
          <a:xfrm>
            <a:off x="7900825" y="4577305"/>
            <a:ext cx="7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Cloud</a:t>
            </a:r>
          </a:p>
          <a:p>
            <a:pPr algn="r"/>
            <a:r>
              <a:rPr lang="en-US" i="1" dirty="0"/>
              <a:t>Edge</a:t>
            </a:r>
          </a:p>
        </p:txBody>
      </p:sp>
      <p:sp>
        <p:nvSpPr>
          <p:cNvPr id="1225" name="TextBox 1224">
            <a:extLst>
              <a:ext uri="{FF2B5EF4-FFF2-40B4-BE49-F238E27FC236}">
                <a16:creationId xmlns:a16="http://schemas.microsoft.com/office/drawing/2014/main" id="{C020345A-94F4-4E71-B9AD-6DA1ADDE5F71}"/>
              </a:ext>
            </a:extLst>
          </p:cNvPr>
          <p:cNvSpPr txBox="1"/>
          <p:nvPr/>
        </p:nvSpPr>
        <p:spPr>
          <a:xfrm>
            <a:off x="2330329" y="4487037"/>
            <a:ext cx="151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status</a:t>
            </a:r>
          </a:p>
        </p:txBody>
      </p:sp>
      <p:sp>
        <p:nvSpPr>
          <p:cNvPr id="1226" name="TextBox 1225">
            <a:extLst>
              <a:ext uri="{FF2B5EF4-FFF2-40B4-BE49-F238E27FC236}">
                <a16:creationId xmlns:a16="http://schemas.microsoft.com/office/drawing/2014/main" id="{F1886D92-ECFF-425D-9EA4-02C384C1F61D}"/>
              </a:ext>
            </a:extLst>
          </p:cNvPr>
          <p:cNvSpPr txBox="1"/>
          <p:nvPr/>
        </p:nvSpPr>
        <p:spPr>
          <a:xfrm>
            <a:off x="3107275" y="1067003"/>
            <a:ext cx="116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Technician</a:t>
            </a:r>
          </a:p>
        </p:txBody>
      </p:sp>
      <p:sp>
        <p:nvSpPr>
          <p:cNvPr id="1227" name="TextBox 1226">
            <a:extLst>
              <a:ext uri="{FF2B5EF4-FFF2-40B4-BE49-F238E27FC236}">
                <a16:creationId xmlns:a16="http://schemas.microsoft.com/office/drawing/2014/main" id="{3D98448C-4B1D-48B3-B4A0-3C5FB393C64F}"/>
              </a:ext>
            </a:extLst>
          </p:cNvPr>
          <p:cNvSpPr txBox="1"/>
          <p:nvPr/>
        </p:nvSpPr>
        <p:spPr>
          <a:xfrm>
            <a:off x="3264433" y="5915416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Farmer</a:t>
            </a:r>
          </a:p>
        </p:txBody>
      </p:sp>
      <p:sp>
        <p:nvSpPr>
          <p:cNvPr id="1228" name="TextBox 1227">
            <a:extLst>
              <a:ext uri="{FF2B5EF4-FFF2-40B4-BE49-F238E27FC236}">
                <a16:creationId xmlns:a16="http://schemas.microsoft.com/office/drawing/2014/main" id="{8C8D6FE8-EF0C-4A7D-9656-D494D92882B6}"/>
              </a:ext>
            </a:extLst>
          </p:cNvPr>
          <p:cNvSpPr txBox="1"/>
          <p:nvPr/>
        </p:nvSpPr>
        <p:spPr>
          <a:xfrm>
            <a:off x="6229820" y="5878192"/>
            <a:ext cx="13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pump</a:t>
            </a:r>
          </a:p>
        </p:txBody>
      </p:sp>
      <p:sp>
        <p:nvSpPr>
          <p:cNvPr id="1229" name="TextBox 1228">
            <a:extLst>
              <a:ext uri="{FF2B5EF4-FFF2-40B4-BE49-F238E27FC236}">
                <a16:creationId xmlns:a16="http://schemas.microsoft.com/office/drawing/2014/main" id="{911E1665-0CA2-462C-B7B2-7FDDAA1CA22F}"/>
              </a:ext>
            </a:extLst>
          </p:cNvPr>
          <p:cNvSpPr txBox="1"/>
          <p:nvPr/>
        </p:nvSpPr>
        <p:spPr>
          <a:xfrm>
            <a:off x="470880" y="587819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grid</a:t>
            </a:r>
          </a:p>
        </p:txBody>
      </p: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AB0602F7-8664-49A8-8132-DCE4090CA90E}"/>
              </a:ext>
            </a:extLst>
          </p:cNvPr>
          <p:cNvGrpSpPr/>
          <p:nvPr/>
        </p:nvGrpSpPr>
        <p:grpSpPr>
          <a:xfrm>
            <a:off x="807058" y="5229208"/>
            <a:ext cx="563880" cy="624840"/>
            <a:chOff x="607874" y="5290662"/>
            <a:chExt cx="563880" cy="6248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D78EF26-D8A8-446A-8E10-ACA13BC2488C}"/>
                </a:ext>
              </a:extLst>
            </p:cNvPr>
            <p:cNvSpPr/>
            <p:nvPr/>
          </p:nvSpPr>
          <p:spPr>
            <a:xfrm>
              <a:off x="607874" y="52906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2717C80-8055-4372-8AE7-CA3149743695}"/>
                </a:ext>
              </a:extLst>
            </p:cNvPr>
            <p:cNvSpPr/>
            <p:nvPr/>
          </p:nvSpPr>
          <p:spPr>
            <a:xfrm>
              <a:off x="607874" y="55573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21EFE6-4043-46BA-AF7D-3DDF3CF3AB3C}"/>
                </a:ext>
              </a:extLst>
            </p:cNvPr>
            <p:cNvSpPr/>
            <p:nvPr/>
          </p:nvSpPr>
          <p:spPr>
            <a:xfrm>
              <a:off x="607874" y="58240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CC9BF1E-34BF-4C22-83B0-447CAB71FA97}"/>
                </a:ext>
              </a:extLst>
            </p:cNvPr>
            <p:cNvSpPr/>
            <p:nvPr/>
          </p:nvSpPr>
          <p:spPr>
            <a:xfrm>
              <a:off x="844094" y="52906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EB823B-C918-4359-AAA3-A646546D6909}"/>
                </a:ext>
              </a:extLst>
            </p:cNvPr>
            <p:cNvSpPr/>
            <p:nvPr/>
          </p:nvSpPr>
          <p:spPr>
            <a:xfrm>
              <a:off x="844094" y="55573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9034EF-6B88-4CB4-A832-E511F71651FC}"/>
                </a:ext>
              </a:extLst>
            </p:cNvPr>
            <p:cNvSpPr/>
            <p:nvPr/>
          </p:nvSpPr>
          <p:spPr>
            <a:xfrm>
              <a:off x="844094" y="58240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DA96213-FF78-4612-807D-5D3FC19B543A}"/>
                </a:ext>
              </a:extLst>
            </p:cNvPr>
            <p:cNvSpPr/>
            <p:nvPr/>
          </p:nvSpPr>
          <p:spPr>
            <a:xfrm>
              <a:off x="1080314" y="52906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2D6F749-3557-415C-84F4-71031219EE18}"/>
                </a:ext>
              </a:extLst>
            </p:cNvPr>
            <p:cNvSpPr/>
            <p:nvPr/>
          </p:nvSpPr>
          <p:spPr>
            <a:xfrm>
              <a:off x="1080314" y="55573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D71446-4E93-453C-A914-87B2743D7F6D}"/>
                </a:ext>
              </a:extLst>
            </p:cNvPr>
            <p:cNvSpPr/>
            <p:nvPr/>
          </p:nvSpPr>
          <p:spPr>
            <a:xfrm>
              <a:off x="1080314" y="58240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7DB5CB9-209E-489D-99C2-0B882F92550B}"/>
              </a:ext>
            </a:extLst>
          </p:cNvPr>
          <p:cNvSpPr/>
          <p:nvPr/>
        </p:nvSpPr>
        <p:spPr>
          <a:xfrm>
            <a:off x="5006043" y="142361"/>
            <a:ext cx="4417445" cy="6205849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8" name="Rectangle 387">
            <a:extLst>
              <a:ext uri="{FF2B5EF4-FFF2-40B4-BE49-F238E27FC236}">
                <a16:creationId xmlns:a16="http://schemas.microsoft.com/office/drawing/2014/main" id="{9EC0AFCE-CCF6-4B63-BB28-07E6EF2DB775}"/>
              </a:ext>
            </a:extLst>
          </p:cNvPr>
          <p:cNvSpPr/>
          <p:nvPr/>
        </p:nvSpPr>
        <p:spPr>
          <a:xfrm>
            <a:off x="4272795" y="242746"/>
            <a:ext cx="732825" cy="1900177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9597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96F0867-AECB-46F8-9D8B-32FBA1089ED3}"/>
              </a:ext>
            </a:extLst>
          </p:cNvPr>
          <p:cNvCxnSpPr>
            <a:cxnSpLocks/>
            <a:endCxn id="1223" idx="3"/>
          </p:cNvCxnSpPr>
          <p:nvPr/>
        </p:nvCxnSpPr>
        <p:spPr>
          <a:xfrm>
            <a:off x="296518" y="4897120"/>
            <a:ext cx="8330788" cy="3351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D9C4AE13-328B-45B6-9E92-05DAC45DA44A}"/>
              </a:ext>
            </a:extLst>
          </p:cNvPr>
          <p:cNvSpPr/>
          <p:nvPr/>
        </p:nvSpPr>
        <p:spPr>
          <a:xfrm>
            <a:off x="296518" y="3185725"/>
            <a:ext cx="1584960" cy="4191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Monitoring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DFCDF742-19B3-4E0B-B304-A3D7B917346F}"/>
              </a:ext>
            </a:extLst>
          </p:cNvPr>
          <p:cNvSpPr/>
          <p:nvPr/>
        </p:nvSpPr>
        <p:spPr>
          <a:xfrm>
            <a:off x="6118872" y="3766064"/>
            <a:ext cx="1584960" cy="419100"/>
          </a:xfrm>
          <a:prstGeom prst="roundRect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Prescripting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7" name="Arrow: Right 16">
            <a:extLst>
              <a:ext uri="{FF2B5EF4-FFF2-40B4-BE49-F238E27FC236}">
                <a16:creationId xmlns:a16="http://schemas.microsoft.com/office/drawing/2014/main" id="{2C81D5ED-DAD8-4264-BB2C-8FE305C3A910}"/>
              </a:ext>
            </a:extLst>
          </p:cNvPr>
          <p:cNvSpPr/>
          <p:nvPr/>
        </p:nvSpPr>
        <p:spPr>
          <a:xfrm rot="16200000">
            <a:off x="403198" y="4250529"/>
            <a:ext cx="1371600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B6F38BC8-52DF-41B0-AE6C-AB291450D668}"/>
              </a:ext>
            </a:extLst>
          </p:cNvPr>
          <p:cNvSpPr/>
          <p:nvPr/>
        </p:nvSpPr>
        <p:spPr>
          <a:xfrm>
            <a:off x="2006583" y="3292404"/>
            <a:ext cx="301615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925A8496-F12D-4F81-BC37-77D611359AA9}"/>
              </a:ext>
            </a:extLst>
          </p:cNvPr>
          <p:cNvSpPr/>
          <p:nvPr/>
        </p:nvSpPr>
        <p:spPr>
          <a:xfrm>
            <a:off x="5133340" y="3872746"/>
            <a:ext cx="842010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0AF040B-9CD7-4178-89B0-96D8F67B32A7}"/>
              </a:ext>
            </a:extLst>
          </p:cNvPr>
          <p:cNvGrpSpPr/>
          <p:nvPr/>
        </p:nvGrpSpPr>
        <p:grpSpPr>
          <a:xfrm>
            <a:off x="425836" y="4320908"/>
            <a:ext cx="518698" cy="542824"/>
            <a:chOff x="9852011" y="13432701"/>
            <a:chExt cx="1037396" cy="1037396"/>
          </a:xfrm>
        </p:grpSpPr>
        <p:pic>
          <p:nvPicPr>
            <p:cNvPr id="21" name="Graphic 20">
              <a:extLst>
                <a:ext uri="{FF2B5EF4-FFF2-40B4-BE49-F238E27FC236}">
                  <a16:creationId xmlns:a16="http://schemas.microsoft.com/office/drawing/2014/main" id="{BD1036B6-6851-4E16-AC3B-13701F2517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52011" y="13432701"/>
              <a:ext cx="1037396" cy="1037396"/>
            </a:xfrm>
            <a:prstGeom prst="rect">
              <a:avLst/>
            </a:prstGeom>
          </p:spPr>
        </p:pic>
        <p:pic>
          <p:nvPicPr>
            <p:cNvPr id="22" name="Graphic 21">
              <a:extLst>
                <a:ext uri="{FF2B5EF4-FFF2-40B4-BE49-F238E27FC236}">
                  <a16:creationId xmlns:a16="http://schemas.microsoft.com/office/drawing/2014/main" id="{E1775B9C-1BBE-4A3F-81D8-D48D6EBFB6B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94010" y="13595770"/>
              <a:ext cx="553397" cy="553397"/>
            </a:xfrm>
            <a:prstGeom prst="rect">
              <a:avLst/>
            </a:prstGeom>
          </p:spPr>
        </p:pic>
      </p:grpSp>
      <p:pic>
        <p:nvPicPr>
          <p:cNvPr id="26" name="Graphic 25">
            <a:extLst>
              <a:ext uri="{FF2B5EF4-FFF2-40B4-BE49-F238E27FC236}">
                <a16:creationId xmlns:a16="http://schemas.microsoft.com/office/drawing/2014/main" id="{D9B8C28D-2CDF-42D0-86C7-1AAC60C799F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5374" y="5185650"/>
            <a:ext cx="711956" cy="711956"/>
          </a:xfrm>
          <a:prstGeom prst="rect">
            <a:avLst/>
          </a:prstGeom>
        </p:spPr>
      </p:pic>
      <p:sp>
        <p:nvSpPr>
          <p:cNvPr id="27" name="Arrow: Right 26">
            <a:extLst>
              <a:ext uri="{FF2B5EF4-FFF2-40B4-BE49-F238E27FC236}">
                <a16:creationId xmlns:a16="http://schemas.microsoft.com/office/drawing/2014/main" id="{E1B242B5-2BF9-4D39-BF87-F5A3A7627A4D}"/>
              </a:ext>
            </a:extLst>
          </p:cNvPr>
          <p:cNvSpPr/>
          <p:nvPr/>
        </p:nvSpPr>
        <p:spPr>
          <a:xfrm rot="5400000" flipV="1">
            <a:off x="6524568" y="4613002"/>
            <a:ext cx="773569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6909AB53-E64B-4D6D-983B-EB710A56D617}"/>
              </a:ext>
            </a:extLst>
          </p:cNvPr>
          <p:cNvGrpSpPr/>
          <p:nvPr/>
        </p:nvGrpSpPr>
        <p:grpSpPr>
          <a:xfrm>
            <a:off x="7123253" y="4320908"/>
            <a:ext cx="518698" cy="542824"/>
            <a:chOff x="9852011" y="13432701"/>
            <a:chExt cx="1037396" cy="1037396"/>
          </a:xfrm>
        </p:grpSpPr>
        <p:pic>
          <p:nvPicPr>
            <p:cNvPr id="29" name="Graphic 28">
              <a:extLst>
                <a:ext uri="{FF2B5EF4-FFF2-40B4-BE49-F238E27FC236}">
                  <a16:creationId xmlns:a16="http://schemas.microsoft.com/office/drawing/2014/main" id="{2AD971EE-A8EC-4A4E-B779-45470CBD231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852011" y="13432701"/>
              <a:ext cx="1037396" cy="1037396"/>
            </a:xfrm>
            <a:prstGeom prst="rect">
              <a:avLst/>
            </a:prstGeom>
          </p:spPr>
        </p:pic>
        <p:pic>
          <p:nvPicPr>
            <p:cNvPr id="30" name="Graphic 29">
              <a:extLst>
                <a:ext uri="{FF2B5EF4-FFF2-40B4-BE49-F238E27FC236}">
                  <a16:creationId xmlns:a16="http://schemas.microsoft.com/office/drawing/2014/main" id="{FD40A128-34AA-49A1-8291-42EB74135CD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0094010" y="13595770"/>
              <a:ext cx="553397" cy="553397"/>
            </a:xfrm>
            <a:prstGeom prst="rect">
              <a:avLst/>
            </a:prstGeom>
          </p:spPr>
        </p:pic>
      </p:grpSp>
      <p:pic>
        <p:nvPicPr>
          <p:cNvPr id="34" name="Graphic 33">
            <a:extLst>
              <a:ext uri="{FF2B5EF4-FFF2-40B4-BE49-F238E27FC236}">
                <a16:creationId xmlns:a16="http://schemas.microsoft.com/office/drawing/2014/main" id="{71A2AB5B-99EC-485D-8CAC-19FC625C1B0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292789" y="1328121"/>
            <a:ext cx="798202" cy="798202"/>
          </a:xfrm>
          <a:prstGeom prst="rect">
            <a:avLst/>
          </a:prstGeom>
        </p:spPr>
      </p:pic>
      <p:grpSp>
        <p:nvGrpSpPr>
          <p:cNvPr id="1214" name="Group 1213">
            <a:extLst>
              <a:ext uri="{FF2B5EF4-FFF2-40B4-BE49-F238E27FC236}">
                <a16:creationId xmlns:a16="http://schemas.microsoft.com/office/drawing/2014/main" id="{BC1D1DDA-60EB-4B0D-A04E-8942F1D95927}"/>
              </a:ext>
            </a:extLst>
          </p:cNvPr>
          <p:cNvGrpSpPr/>
          <p:nvPr/>
        </p:nvGrpSpPr>
        <p:grpSpPr>
          <a:xfrm>
            <a:off x="5468740" y="471207"/>
            <a:ext cx="2885225" cy="2585435"/>
            <a:chOff x="6136983" y="-744829"/>
            <a:chExt cx="2885225" cy="2585435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72F04132-8F8C-4E68-8541-982D027A3D79}"/>
                </a:ext>
              </a:extLst>
            </p:cNvPr>
            <p:cNvSpPr txBox="1"/>
            <p:nvPr/>
          </p:nvSpPr>
          <p:spPr>
            <a:xfrm rot="16200000">
              <a:off x="5973701" y="252610"/>
              <a:ext cx="6343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Depth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51724C1-A396-4AAE-A011-D4F96A1A8D86}"/>
                </a:ext>
              </a:extLst>
            </p:cNvPr>
            <p:cNvSpPr txBox="1"/>
            <p:nvPr/>
          </p:nvSpPr>
          <p:spPr>
            <a:xfrm>
              <a:off x="6940070" y="1532829"/>
              <a:ext cx="150900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Between the rows</a:t>
              </a:r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709956A7-3165-4B57-8D60-266DCC1DB638}"/>
                </a:ext>
              </a:extLst>
            </p:cNvPr>
            <p:cNvSpPr/>
            <p:nvPr/>
          </p:nvSpPr>
          <p:spPr>
            <a:xfrm>
              <a:off x="6739552" y="1582255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7503045-5C77-4898-BF67-596D5B395343}"/>
                </a:ext>
              </a:extLst>
            </p:cNvPr>
            <p:cNvSpPr/>
            <p:nvPr/>
          </p:nvSpPr>
          <p:spPr>
            <a:xfrm>
              <a:off x="7296840" y="1582255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7C987AD-7557-4E16-B2CA-D66DE4BB7F08}"/>
                </a:ext>
              </a:extLst>
            </p:cNvPr>
            <p:cNvSpPr/>
            <p:nvPr/>
          </p:nvSpPr>
          <p:spPr>
            <a:xfrm>
              <a:off x="7575732" y="1582255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EB04EB2F-0452-4203-9D7F-2F0891886847}"/>
                </a:ext>
              </a:extLst>
            </p:cNvPr>
            <p:cNvSpPr/>
            <p:nvPr/>
          </p:nvSpPr>
          <p:spPr>
            <a:xfrm>
              <a:off x="7854624" y="1582255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1B280CFC-E46A-48C9-8279-CE0C5E15CB6A}"/>
                </a:ext>
              </a:extLst>
            </p:cNvPr>
            <p:cNvSpPr/>
            <p:nvPr/>
          </p:nvSpPr>
          <p:spPr>
            <a:xfrm>
              <a:off x="8133526" y="1582255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9C00FE38-CBFB-4064-A9F5-65DDCD3AA2C6}"/>
                </a:ext>
              </a:extLst>
            </p:cNvPr>
            <p:cNvSpPr/>
            <p:nvPr/>
          </p:nvSpPr>
          <p:spPr>
            <a:xfrm>
              <a:off x="8412418" y="1582255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877D8445-E1E5-41C4-8CFE-B01B22E0C5DB}"/>
                </a:ext>
              </a:extLst>
            </p:cNvPr>
            <p:cNvSpPr/>
            <p:nvPr/>
          </p:nvSpPr>
          <p:spPr>
            <a:xfrm>
              <a:off x="8691310" y="1582255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5811ECBE-4FAF-4BA8-9BFD-17BD826F2306}"/>
                </a:ext>
              </a:extLst>
            </p:cNvPr>
            <p:cNvSpPr/>
            <p:nvPr/>
          </p:nvSpPr>
          <p:spPr>
            <a:xfrm>
              <a:off x="6460656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C3624610-E975-4AC2-AAD1-4F81653507E2}"/>
                </a:ext>
              </a:extLst>
            </p:cNvPr>
            <p:cNvSpPr txBox="1"/>
            <p:nvPr/>
          </p:nvSpPr>
          <p:spPr>
            <a:xfrm>
              <a:off x="6437226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</a:t>
              </a:r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CCA5D797-20CC-4D13-8C60-01F2180E1DA8}"/>
                </a:ext>
              </a:extLst>
            </p:cNvPr>
            <p:cNvSpPr/>
            <p:nvPr/>
          </p:nvSpPr>
          <p:spPr>
            <a:xfrm>
              <a:off x="6739552" y="-74482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7F5AAC9F-0B2B-4102-A596-EF85F0850F74}"/>
                </a:ext>
              </a:extLst>
            </p:cNvPr>
            <p:cNvSpPr txBox="1"/>
            <p:nvPr/>
          </p:nvSpPr>
          <p:spPr>
            <a:xfrm>
              <a:off x="6716121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</a:t>
              </a:r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CF96844-EAF0-475C-9FDC-A9B5F4FDE8EA}"/>
                </a:ext>
              </a:extLst>
            </p:cNvPr>
            <p:cNvSpPr/>
            <p:nvPr/>
          </p:nvSpPr>
          <p:spPr>
            <a:xfrm>
              <a:off x="7017939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E6AED9C-E2F6-45CD-B361-64246FB8017F}"/>
                </a:ext>
              </a:extLst>
            </p:cNvPr>
            <p:cNvSpPr txBox="1"/>
            <p:nvPr/>
          </p:nvSpPr>
          <p:spPr>
            <a:xfrm>
              <a:off x="6994507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</a:t>
              </a:r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3FF81C45-796B-41D6-A7EF-238E5D047C93}"/>
                </a:ext>
              </a:extLst>
            </p:cNvPr>
            <p:cNvSpPr/>
            <p:nvPr/>
          </p:nvSpPr>
          <p:spPr>
            <a:xfrm>
              <a:off x="7296840" y="-74482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0A38C29-0D6F-47A8-A62E-424450036187}"/>
                </a:ext>
              </a:extLst>
            </p:cNvPr>
            <p:cNvSpPr txBox="1"/>
            <p:nvPr/>
          </p:nvSpPr>
          <p:spPr>
            <a:xfrm>
              <a:off x="7273409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-46</a:t>
              </a:r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C91590DE-4490-4350-9397-2B9FAD73662B}"/>
                </a:ext>
              </a:extLst>
            </p:cNvPr>
            <p:cNvSpPr/>
            <p:nvPr/>
          </p:nvSpPr>
          <p:spPr>
            <a:xfrm>
              <a:off x="7575732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809C7CAE-6AE1-47FA-BCB7-61A115998CD9}"/>
                </a:ext>
              </a:extLst>
            </p:cNvPr>
            <p:cNvSpPr txBox="1"/>
            <p:nvPr/>
          </p:nvSpPr>
          <p:spPr>
            <a:xfrm>
              <a:off x="7552301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-53</a:t>
              </a:r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7E9702D-5ECE-4F5F-B4E9-4B09CE0701A1}"/>
                </a:ext>
              </a:extLst>
            </p:cNvPr>
            <p:cNvSpPr/>
            <p:nvPr/>
          </p:nvSpPr>
          <p:spPr>
            <a:xfrm>
              <a:off x="7854624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F2594FD4-DBE3-46BB-8A69-FE7A2C0C028A}"/>
                </a:ext>
              </a:extLst>
            </p:cNvPr>
            <p:cNvSpPr txBox="1"/>
            <p:nvPr/>
          </p:nvSpPr>
          <p:spPr>
            <a:xfrm>
              <a:off x="7831193" y="-715771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-91</a:t>
              </a: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90EB569-45B8-4437-9662-E88970EFC4A4}"/>
                </a:ext>
              </a:extLst>
            </p:cNvPr>
            <p:cNvSpPr/>
            <p:nvPr/>
          </p:nvSpPr>
          <p:spPr>
            <a:xfrm>
              <a:off x="8133526" y="-74482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TextBox 110">
              <a:extLst>
                <a:ext uri="{FF2B5EF4-FFF2-40B4-BE49-F238E27FC236}">
                  <a16:creationId xmlns:a16="http://schemas.microsoft.com/office/drawing/2014/main" id="{08C29F7D-804C-4989-97BA-311F5794CB3C}"/>
                </a:ext>
              </a:extLst>
            </p:cNvPr>
            <p:cNvSpPr txBox="1"/>
            <p:nvPr/>
          </p:nvSpPr>
          <p:spPr>
            <a:xfrm>
              <a:off x="8081519" y="-71577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-128</a:t>
              </a:r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B715E9B-36B5-4374-81A4-25423A10BF06}"/>
                </a:ext>
              </a:extLst>
            </p:cNvPr>
            <p:cNvSpPr/>
            <p:nvPr/>
          </p:nvSpPr>
          <p:spPr>
            <a:xfrm>
              <a:off x="8412418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3AB62DC0-5213-4C99-956F-FE63376BEA1A}"/>
                </a:ext>
              </a:extLst>
            </p:cNvPr>
            <p:cNvSpPr txBox="1"/>
            <p:nvPr/>
          </p:nvSpPr>
          <p:spPr>
            <a:xfrm>
              <a:off x="8360411" y="-71577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-166</a:t>
              </a:r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A6E389E3-3287-4CAD-8479-DDD9CC0511E1}"/>
                </a:ext>
              </a:extLst>
            </p:cNvPr>
            <p:cNvSpPr/>
            <p:nvPr/>
          </p:nvSpPr>
          <p:spPr>
            <a:xfrm>
              <a:off x="8691310" y="-74482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A3C4A965-6E5C-4DB2-A87D-6D4F893CC11F}"/>
                </a:ext>
              </a:extLst>
            </p:cNvPr>
            <p:cNvSpPr txBox="1"/>
            <p:nvPr/>
          </p:nvSpPr>
          <p:spPr>
            <a:xfrm>
              <a:off x="8639303" y="-71577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-204</a:t>
              </a:r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A8D3DFB9-A8E6-48BB-9354-27734D8D1DA5}"/>
                </a:ext>
              </a:extLst>
            </p:cNvPr>
            <p:cNvSpPr/>
            <p:nvPr/>
          </p:nvSpPr>
          <p:spPr>
            <a:xfrm>
              <a:off x="6460656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3A028DA1-371D-43CB-A8FB-3C40DA8D2E01}"/>
                </a:ext>
              </a:extLst>
            </p:cNvPr>
            <p:cNvSpPr txBox="1"/>
            <p:nvPr/>
          </p:nvSpPr>
          <p:spPr>
            <a:xfrm>
              <a:off x="6437226" y="-45826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</a:t>
              </a:r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C3E8999C-B72A-4410-A819-B6804FB452A7}"/>
                </a:ext>
              </a:extLst>
            </p:cNvPr>
            <p:cNvSpPr/>
            <p:nvPr/>
          </p:nvSpPr>
          <p:spPr>
            <a:xfrm>
              <a:off x="6739552" y="-48732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2E10377A-172A-4A23-96CA-BACB7319E868}"/>
                </a:ext>
              </a:extLst>
            </p:cNvPr>
            <p:cNvSpPr txBox="1"/>
            <p:nvPr/>
          </p:nvSpPr>
          <p:spPr>
            <a:xfrm>
              <a:off x="6716121" y="-45826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-35</a:t>
              </a:r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81419A30-6358-42D2-A6CC-B23337013455}"/>
                </a:ext>
              </a:extLst>
            </p:cNvPr>
            <p:cNvSpPr/>
            <p:nvPr/>
          </p:nvSpPr>
          <p:spPr>
            <a:xfrm>
              <a:off x="7017939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TextBox 140">
              <a:extLst>
                <a:ext uri="{FF2B5EF4-FFF2-40B4-BE49-F238E27FC236}">
                  <a16:creationId xmlns:a16="http://schemas.microsoft.com/office/drawing/2014/main" id="{49CBBF27-9B70-4896-B0BC-4FFD3F87FD28}"/>
                </a:ext>
              </a:extLst>
            </p:cNvPr>
            <p:cNvSpPr txBox="1"/>
            <p:nvPr/>
          </p:nvSpPr>
          <p:spPr>
            <a:xfrm>
              <a:off x="6994507" y="-45826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-58</a:t>
              </a:r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A78924F3-6AC4-463E-B33D-7960C295C02A}"/>
                </a:ext>
              </a:extLst>
            </p:cNvPr>
            <p:cNvSpPr/>
            <p:nvPr/>
          </p:nvSpPr>
          <p:spPr>
            <a:xfrm>
              <a:off x="7296840" y="-48732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524EE7FE-FE1A-434A-9813-0B3F6569130A}"/>
                </a:ext>
              </a:extLst>
            </p:cNvPr>
            <p:cNvSpPr txBox="1"/>
            <p:nvPr/>
          </p:nvSpPr>
          <p:spPr>
            <a:xfrm>
              <a:off x="7273409" y="-45826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-69</a:t>
              </a:r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8FB4E8F1-C816-4B35-BCD8-D9B4288EFACB}"/>
                </a:ext>
              </a:extLst>
            </p:cNvPr>
            <p:cNvSpPr/>
            <p:nvPr/>
          </p:nvSpPr>
          <p:spPr>
            <a:xfrm>
              <a:off x="7575732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2CCBA56B-3675-4508-B0D7-72C4A89FCFA1}"/>
                </a:ext>
              </a:extLst>
            </p:cNvPr>
            <p:cNvSpPr txBox="1"/>
            <p:nvPr/>
          </p:nvSpPr>
          <p:spPr>
            <a:xfrm>
              <a:off x="7552301" y="-45826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-80</a:t>
              </a:r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0BF00702-C21D-4945-8AF6-9329D92DC5F3}"/>
                </a:ext>
              </a:extLst>
            </p:cNvPr>
            <p:cNvSpPr/>
            <p:nvPr/>
          </p:nvSpPr>
          <p:spPr>
            <a:xfrm>
              <a:off x="7854624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TextBox 146">
              <a:extLst>
                <a:ext uri="{FF2B5EF4-FFF2-40B4-BE49-F238E27FC236}">
                  <a16:creationId xmlns:a16="http://schemas.microsoft.com/office/drawing/2014/main" id="{A364284C-911E-43B3-9600-FC6DA2C85F2B}"/>
                </a:ext>
              </a:extLst>
            </p:cNvPr>
            <p:cNvSpPr txBox="1"/>
            <p:nvPr/>
          </p:nvSpPr>
          <p:spPr>
            <a:xfrm>
              <a:off x="7807380" y="-458264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-116</a:t>
              </a:r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EE52437C-EADF-4DE5-977A-1F5EB475E817}"/>
                </a:ext>
              </a:extLst>
            </p:cNvPr>
            <p:cNvSpPr/>
            <p:nvPr/>
          </p:nvSpPr>
          <p:spPr>
            <a:xfrm>
              <a:off x="8133526" y="-48732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5EE474D-4F84-46A1-B32E-A78D64F7A482}"/>
                </a:ext>
              </a:extLst>
            </p:cNvPr>
            <p:cNvSpPr txBox="1"/>
            <p:nvPr/>
          </p:nvSpPr>
          <p:spPr>
            <a:xfrm>
              <a:off x="8081519" y="-45826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-152</a:t>
              </a:r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C8CDF7D3-FC7F-43B4-A02F-361129B2DF06}"/>
                </a:ext>
              </a:extLst>
            </p:cNvPr>
            <p:cNvSpPr/>
            <p:nvPr/>
          </p:nvSpPr>
          <p:spPr>
            <a:xfrm>
              <a:off x="8412418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44A50D89-16B2-4B95-A14E-7CC630294A01}"/>
                </a:ext>
              </a:extLst>
            </p:cNvPr>
            <p:cNvSpPr txBox="1"/>
            <p:nvPr/>
          </p:nvSpPr>
          <p:spPr>
            <a:xfrm>
              <a:off x="8360411" y="-45826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-187</a:t>
              </a:r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DE29A430-56B3-4715-A0C1-8AD6063CEA18}"/>
                </a:ext>
              </a:extLst>
            </p:cNvPr>
            <p:cNvSpPr/>
            <p:nvPr/>
          </p:nvSpPr>
          <p:spPr>
            <a:xfrm>
              <a:off x="8691310" y="-48732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TextBox 152">
              <a:extLst>
                <a:ext uri="{FF2B5EF4-FFF2-40B4-BE49-F238E27FC236}">
                  <a16:creationId xmlns:a16="http://schemas.microsoft.com/office/drawing/2014/main" id="{E477901E-557E-4526-A1D4-541C8A28A211}"/>
                </a:ext>
              </a:extLst>
            </p:cNvPr>
            <p:cNvSpPr txBox="1"/>
            <p:nvPr/>
          </p:nvSpPr>
          <p:spPr>
            <a:xfrm>
              <a:off x="8639303" y="-45826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-223</a:t>
              </a:r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B5D67A5F-2A34-4459-AD28-83B07EE48BEF}"/>
                </a:ext>
              </a:extLst>
            </p:cNvPr>
            <p:cNvSpPr/>
            <p:nvPr/>
          </p:nvSpPr>
          <p:spPr>
            <a:xfrm>
              <a:off x="6460656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72854100-6BC1-4480-96EE-5583A98E610C}"/>
                </a:ext>
              </a:extLst>
            </p:cNvPr>
            <p:cNvSpPr txBox="1"/>
            <p:nvPr/>
          </p:nvSpPr>
          <p:spPr>
            <a:xfrm>
              <a:off x="6437226" y="-2007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-31</a:t>
              </a:r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802B1517-A2E2-4B2A-8246-15BAE30D289B}"/>
                </a:ext>
              </a:extLst>
            </p:cNvPr>
            <p:cNvSpPr/>
            <p:nvPr/>
          </p:nvSpPr>
          <p:spPr>
            <a:xfrm>
              <a:off x="6739552" y="-22981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497F2CD1-F1D3-46CC-A9A1-CF76491A1ABC}"/>
                </a:ext>
              </a:extLst>
            </p:cNvPr>
            <p:cNvSpPr txBox="1"/>
            <p:nvPr/>
          </p:nvSpPr>
          <p:spPr>
            <a:xfrm>
              <a:off x="6716121" y="-2007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-46</a:t>
              </a:r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8B0E9E23-27C1-4599-93CE-B7D83B563BD7}"/>
                </a:ext>
              </a:extLst>
            </p:cNvPr>
            <p:cNvSpPr/>
            <p:nvPr/>
          </p:nvSpPr>
          <p:spPr>
            <a:xfrm>
              <a:off x="7017939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8DEDEE19-A6EB-4106-BA24-9D32F5C489DA}"/>
                </a:ext>
              </a:extLst>
            </p:cNvPr>
            <p:cNvSpPr txBox="1"/>
            <p:nvPr/>
          </p:nvSpPr>
          <p:spPr>
            <a:xfrm>
              <a:off x="6994507" y="-2007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-77</a:t>
              </a:r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270FAA2-F8F4-47CE-8C00-16C8B9F20F73}"/>
                </a:ext>
              </a:extLst>
            </p:cNvPr>
            <p:cNvSpPr/>
            <p:nvPr/>
          </p:nvSpPr>
          <p:spPr>
            <a:xfrm>
              <a:off x="7296840" y="-22981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TextBox 180">
              <a:extLst>
                <a:ext uri="{FF2B5EF4-FFF2-40B4-BE49-F238E27FC236}">
                  <a16:creationId xmlns:a16="http://schemas.microsoft.com/office/drawing/2014/main" id="{93BC99B4-BDD2-4F21-99F8-06C05991B494}"/>
                </a:ext>
              </a:extLst>
            </p:cNvPr>
            <p:cNvSpPr txBox="1"/>
            <p:nvPr/>
          </p:nvSpPr>
          <p:spPr>
            <a:xfrm>
              <a:off x="7273409" y="-2007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-92</a:t>
              </a:r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A976D9F5-5355-4832-9896-B9E8DABE7904}"/>
                </a:ext>
              </a:extLst>
            </p:cNvPr>
            <p:cNvSpPr/>
            <p:nvPr/>
          </p:nvSpPr>
          <p:spPr>
            <a:xfrm>
              <a:off x="7575732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TextBox 182">
              <a:extLst>
                <a:ext uri="{FF2B5EF4-FFF2-40B4-BE49-F238E27FC236}">
                  <a16:creationId xmlns:a16="http://schemas.microsoft.com/office/drawing/2014/main" id="{2CAA7F65-1907-4098-B984-001FC2308F46}"/>
                </a:ext>
              </a:extLst>
            </p:cNvPr>
            <p:cNvSpPr txBox="1"/>
            <p:nvPr/>
          </p:nvSpPr>
          <p:spPr>
            <a:xfrm>
              <a:off x="7523726" y="-2007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-108</a:t>
              </a:r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3BB78B2E-034C-4B89-B003-B5745CD3906E}"/>
                </a:ext>
              </a:extLst>
            </p:cNvPr>
            <p:cNvSpPr/>
            <p:nvPr/>
          </p:nvSpPr>
          <p:spPr>
            <a:xfrm>
              <a:off x="7854624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TextBox 184">
              <a:extLst>
                <a:ext uri="{FF2B5EF4-FFF2-40B4-BE49-F238E27FC236}">
                  <a16:creationId xmlns:a16="http://schemas.microsoft.com/office/drawing/2014/main" id="{526A3D2F-C9B6-4F09-9768-AC22D777B3AB}"/>
                </a:ext>
              </a:extLst>
            </p:cNvPr>
            <p:cNvSpPr txBox="1"/>
            <p:nvPr/>
          </p:nvSpPr>
          <p:spPr>
            <a:xfrm>
              <a:off x="7802618" y="-2007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-141</a:t>
              </a:r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B10C4E4-ECFC-4282-B704-BFCA6A091F02}"/>
                </a:ext>
              </a:extLst>
            </p:cNvPr>
            <p:cNvSpPr/>
            <p:nvPr/>
          </p:nvSpPr>
          <p:spPr>
            <a:xfrm>
              <a:off x="8133526" y="-22981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TextBox 186">
              <a:extLst>
                <a:ext uri="{FF2B5EF4-FFF2-40B4-BE49-F238E27FC236}">
                  <a16:creationId xmlns:a16="http://schemas.microsoft.com/office/drawing/2014/main" id="{C0C2FF63-7DD8-4F32-882D-52C1444B218D}"/>
                </a:ext>
              </a:extLst>
            </p:cNvPr>
            <p:cNvSpPr txBox="1"/>
            <p:nvPr/>
          </p:nvSpPr>
          <p:spPr>
            <a:xfrm>
              <a:off x="8081519" y="-2007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-175</a:t>
              </a:r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E84C0699-EEE9-4A16-A788-84A983A34E6F}"/>
                </a:ext>
              </a:extLst>
            </p:cNvPr>
            <p:cNvSpPr/>
            <p:nvPr/>
          </p:nvSpPr>
          <p:spPr>
            <a:xfrm>
              <a:off x="8412418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5FF958A9-A97F-42D7-8EDE-495F1551A437}"/>
                </a:ext>
              </a:extLst>
            </p:cNvPr>
            <p:cNvSpPr txBox="1"/>
            <p:nvPr/>
          </p:nvSpPr>
          <p:spPr>
            <a:xfrm>
              <a:off x="8360411" y="-2007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-209</a:t>
              </a:r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C0F98291-8F6A-473C-B483-0042DDEA8ED9}"/>
                </a:ext>
              </a:extLst>
            </p:cNvPr>
            <p:cNvSpPr/>
            <p:nvPr/>
          </p:nvSpPr>
          <p:spPr>
            <a:xfrm>
              <a:off x="8691310" y="-22981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TextBox 190">
              <a:extLst>
                <a:ext uri="{FF2B5EF4-FFF2-40B4-BE49-F238E27FC236}">
                  <a16:creationId xmlns:a16="http://schemas.microsoft.com/office/drawing/2014/main" id="{1874FAD6-2406-43DD-ADE2-846D1BF3BCF7}"/>
                </a:ext>
              </a:extLst>
            </p:cNvPr>
            <p:cNvSpPr txBox="1"/>
            <p:nvPr/>
          </p:nvSpPr>
          <p:spPr>
            <a:xfrm>
              <a:off x="8639303" y="-2007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-242</a:t>
              </a:r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5C261EF3-3819-44F7-8245-8740BCB0B77C}"/>
                </a:ext>
              </a:extLst>
            </p:cNvPr>
            <p:cNvSpPr/>
            <p:nvPr/>
          </p:nvSpPr>
          <p:spPr>
            <a:xfrm>
              <a:off x="6460656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TextBox 210">
              <a:extLst>
                <a:ext uri="{FF2B5EF4-FFF2-40B4-BE49-F238E27FC236}">
                  <a16:creationId xmlns:a16="http://schemas.microsoft.com/office/drawing/2014/main" id="{0C33343F-5662-4BD2-A78A-9FC620DBEB90}"/>
                </a:ext>
              </a:extLst>
            </p:cNvPr>
            <p:cNvSpPr txBox="1"/>
            <p:nvPr/>
          </p:nvSpPr>
          <p:spPr>
            <a:xfrm>
              <a:off x="6437226" y="56750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</a:t>
              </a:r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096C7F64-164A-429F-BDC6-269946BFCFB7}"/>
                </a:ext>
              </a:extLst>
            </p:cNvPr>
            <p:cNvSpPr/>
            <p:nvPr/>
          </p:nvSpPr>
          <p:spPr>
            <a:xfrm>
              <a:off x="6739552" y="2768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A67901A0-F577-4F97-99F1-E0BEF754E9E5}"/>
                </a:ext>
              </a:extLst>
            </p:cNvPr>
            <p:cNvSpPr txBox="1"/>
            <p:nvPr/>
          </p:nvSpPr>
          <p:spPr>
            <a:xfrm>
              <a:off x="6716121" y="56750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-57</a:t>
              </a:r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7DB57BC2-72EE-4DCB-8616-78C134817B6E}"/>
                </a:ext>
              </a:extLst>
            </p:cNvPr>
            <p:cNvSpPr/>
            <p:nvPr/>
          </p:nvSpPr>
          <p:spPr>
            <a:xfrm>
              <a:off x="7017939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6AA99A10-568F-41A7-8F0E-AA3B15068581}"/>
                </a:ext>
              </a:extLst>
            </p:cNvPr>
            <p:cNvSpPr txBox="1"/>
            <p:nvPr/>
          </p:nvSpPr>
          <p:spPr>
            <a:xfrm>
              <a:off x="6994507" y="56750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-96</a:t>
              </a:r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B0BB04F5-4164-459C-9754-87857F1FB4AD}"/>
                </a:ext>
              </a:extLst>
            </p:cNvPr>
            <p:cNvSpPr/>
            <p:nvPr/>
          </p:nvSpPr>
          <p:spPr>
            <a:xfrm>
              <a:off x="7296840" y="2768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B31D678B-762B-4BD4-BB8D-33C51D6B66B4}"/>
                </a:ext>
              </a:extLst>
            </p:cNvPr>
            <p:cNvSpPr txBox="1"/>
            <p:nvPr/>
          </p:nvSpPr>
          <p:spPr>
            <a:xfrm>
              <a:off x="7249596" y="56750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-116</a:t>
              </a:r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79F09700-A432-4982-B52D-5CA8BA67A1A5}"/>
                </a:ext>
              </a:extLst>
            </p:cNvPr>
            <p:cNvSpPr/>
            <p:nvPr/>
          </p:nvSpPr>
          <p:spPr>
            <a:xfrm>
              <a:off x="7575732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581BF308-EF4E-47F3-9407-A6830B88D54B}"/>
                </a:ext>
              </a:extLst>
            </p:cNvPr>
            <p:cNvSpPr txBox="1"/>
            <p:nvPr/>
          </p:nvSpPr>
          <p:spPr>
            <a:xfrm>
              <a:off x="7523726" y="567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-135</a:t>
              </a:r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B4F3AA48-E803-4101-B3CC-52DE7A17B1F3}"/>
                </a:ext>
              </a:extLst>
            </p:cNvPr>
            <p:cNvSpPr/>
            <p:nvPr/>
          </p:nvSpPr>
          <p:spPr>
            <a:xfrm>
              <a:off x="7854624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B8FC9437-FEFA-45F6-A724-067808153692}"/>
                </a:ext>
              </a:extLst>
            </p:cNvPr>
            <p:cNvSpPr txBox="1"/>
            <p:nvPr/>
          </p:nvSpPr>
          <p:spPr>
            <a:xfrm>
              <a:off x="7802618" y="567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-167</a:t>
              </a:r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DC13B8B-22D9-493B-A974-2F0264E052D3}"/>
                </a:ext>
              </a:extLst>
            </p:cNvPr>
            <p:cNvSpPr/>
            <p:nvPr/>
          </p:nvSpPr>
          <p:spPr>
            <a:xfrm>
              <a:off x="8133526" y="27689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TextBox 224">
              <a:extLst>
                <a:ext uri="{FF2B5EF4-FFF2-40B4-BE49-F238E27FC236}">
                  <a16:creationId xmlns:a16="http://schemas.microsoft.com/office/drawing/2014/main" id="{3C24B199-1313-496D-A38D-BAB1F3A1B8F8}"/>
                </a:ext>
              </a:extLst>
            </p:cNvPr>
            <p:cNvSpPr txBox="1"/>
            <p:nvPr/>
          </p:nvSpPr>
          <p:spPr>
            <a:xfrm>
              <a:off x="8081519" y="567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-198</a:t>
              </a:r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0637721E-1A05-4229-94E3-49EDAF7849B7}"/>
                </a:ext>
              </a:extLst>
            </p:cNvPr>
            <p:cNvSpPr/>
            <p:nvPr/>
          </p:nvSpPr>
          <p:spPr>
            <a:xfrm>
              <a:off x="8412418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705D13A7-B318-4D65-B4A0-460C6BBDCD87}"/>
                </a:ext>
              </a:extLst>
            </p:cNvPr>
            <p:cNvSpPr txBox="1"/>
            <p:nvPr/>
          </p:nvSpPr>
          <p:spPr>
            <a:xfrm>
              <a:off x="8360411" y="567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-230</a:t>
              </a:r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30908F90-2CE2-4838-8B23-C65CC2300DE7}"/>
                </a:ext>
              </a:extLst>
            </p:cNvPr>
            <p:cNvSpPr/>
            <p:nvPr/>
          </p:nvSpPr>
          <p:spPr>
            <a:xfrm>
              <a:off x="8691310" y="27689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TextBox 228">
              <a:extLst>
                <a:ext uri="{FF2B5EF4-FFF2-40B4-BE49-F238E27FC236}">
                  <a16:creationId xmlns:a16="http://schemas.microsoft.com/office/drawing/2014/main" id="{1554476B-CB12-4808-A039-F256EB595BD6}"/>
                </a:ext>
              </a:extLst>
            </p:cNvPr>
            <p:cNvSpPr txBox="1"/>
            <p:nvPr/>
          </p:nvSpPr>
          <p:spPr>
            <a:xfrm>
              <a:off x="8639303" y="567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-261</a:t>
              </a:r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386F788D-6623-4517-B947-89FEBFE9A86A}"/>
                </a:ext>
              </a:extLst>
            </p:cNvPr>
            <p:cNvSpPr/>
            <p:nvPr/>
          </p:nvSpPr>
          <p:spPr>
            <a:xfrm>
              <a:off x="6460656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TextBox 248">
              <a:extLst>
                <a:ext uri="{FF2B5EF4-FFF2-40B4-BE49-F238E27FC236}">
                  <a16:creationId xmlns:a16="http://schemas.microsoft.com/office/drawing/2014/main" id="{F6844E9C-5163-4DAC-B755-B7451A795C06}"/>
                </a:ext>
              </a:extLst>
            </p:cNvPr>
            <p:cNvSpPr txBox="1"/>
            <p:nvPr/>
          </p:nvSpPr>
          <p:spPr>
            <a:xfrm>
              <a:off x="6437226" y="3142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-45</a:t>
              </a:r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E2431BC5-A703-4866-A427-9AB1A409C363}"/>
                </a:ext>
              </a:extLst>
            </p:cNvPr>
            <p:cNvSpPr/>
            <p:nvPr/>
          </p:nvSpPr>
          <p:spPr>
            <a:xfrm>
              <a:off x="6739552" y="2851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TextBox 250">
              <a:extLst>
                <a:ext uri="{FF2B5EF4-FFF2-40B4-BE49-F238E27FC236}">
                  <a16:creationId xmlns:a16="http://schemas.microsoft.com/office/drawing/2014/main" id="{B09A35BE-188E-4B2B-A2E8-DE9DD89CC53B}"/>
                </a:ext>
              </a:extLst>
            </p:cNvPr>
            <p:cNvSpPr txBox="1"/>
            <p:nvPr/>
          </p:nvSpPr>
          <p:spPr>
            <a:xfrm>
              <a:off x="6716121" y="314258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-69</a:t>
              </a:r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69934D69-1552-4565-A46B-6699CBCEA7FD}"/>
                </a:ext>
              </a:extLst>
            </p:cNvPr>
            <p:cNvSpPr/>
            <p:nvPr/>
          </p:nvSpPr>
          <p:spPr>
            <a:xfrm>
              <a:off x="7017939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TextBox 254">
              <a:extLst>
                <a:ext uri="{FF2B5EF4-FFF2-40B4-BE49-F238E27FC236}">
                  <a16:creationId xmlns:a16="http://schemas.microsoft.com/office/drawing/2014/main" id="{AFE917CC-510F-43DA-B12B-5CAE20CAA106}"/>
                </a:ext>
              </a:extLst>
            </p:cNvPr>
            <p:cNvSpPr txBox="1"/>
            <p:nvPr/>
          </p:nvSpPr>
          <p:spPr>
            <a:xfrm>
              <a:off x="6970695" y="314258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-116</a:t>
              </a:r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2320B3CD-2A9C-4418-8F38-7EF15A6DEB93}"/>
                </a:ext>
              </a:extLst>
            </p:cNvPr>
            <p:cNvSpPr/>
            <p:nvPr/>
          </p:nvSpPr>
          <p:spPr>
            <a:xfrm>
              <a:off x="7296840" y="2851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49FACDE4-A2D9-4502-82CA-70890FA668A3}"/>
                </a:ext>
              </a:extLst>
            </p:cNvPr>
            <p:cNvSpPr txBox="1"/>
            <p:nvPr/>
          </p:nvSpPr>
          <p:spPr>
            <a:xfrm>
              <a:off x="7244834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-139</a:t>
              </a:r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B94BA52-42FA-48F4-AB88-3530842F4E9D}"/>
                </a:ext>
              </a:extLst>
            </p:cNvPr>
            <p:cNvSpPr/>
            <p:nvPr/>
          </p:nvSpPr>
          <p:spPr>
            <a:xfrm>
              <a:off x="7575732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3729A423-FFFD-4348-82BF-B285549695F0}"/>
                </a:ext>
              </a:extLst>
            </p:cNvPr>
            <p:cNvSpPr txBox="1"/>
            <p:nvPr/>
          </p:nvSpPr>
          <p:spPr>
            <a:xfrm>
              <a:off x="7523726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-163</a:t>
              </a:r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87BE3F3-F21D-4D54-8FE6-2C9AE3ACE9DF}"/>
                </a:ext>
              </a:extLst>
            </p:cNvPr>
            <p:cNvSpPr/>
            <p:nvPr/>
          </p:nvSpPr>
          <p:spPr>
            <a:xfrm>
              <a:off x="7854624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TextBox 260">
              <a:extLst>
                <a:ext uri="{FF2B5EF4-FFF2-40B4-BE49-F238E27FC236}">
                  <a16:creationId xmlns:a16="http://schemas.microsoft.com/office/drawing/2014/main" id="{E25C46F8-2023-4CCA-A800-054E38EBDFBC}"/>
                </a:ext>
              </a:extLst>
            </p:cNvPr>
            <p:cNvSpPr txBox="1"/>
            <p:nvPr/>
          </p:nvSpPr>
          <p:spPr>
            <a:xfrm>
              <a:off x="7802618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-192</a:t>
              </a:r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512FE040-9106-4E5F-8D47-38B026D8B79D}"/>
                </a:ext>
              </a:extLst>
            </p:cNvPr>
            <p:cNvSpPr/>
            <p:nvPr/>
          </p:nvSpPr>
          <p:spPr>
            <a:xfrm>
              <a:off x="8133526" y="28519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TextBox 262">
              <a:extLst>
                <a:ext uri="{FF2B5EF4-FFF2-40B4-BE49-F238E27FC236}">
                  <a16:creationId xmlns:a16="http://schemas.microsoft.com/office/drawing/2014/main" id="{F2D16B89-99D4-4EF7-BCA9-1E737A3766D7}"/>
                </a:ext>
              </a:extLst>
            </p:cNvPr>
            <p:cNvSpPr txBox="1"/>
            <p:nvPr/>
          </p:nvSpPr>
          <p:spPr>
            <a:xfrm>
              <a:off x="8081519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-222</a:t>
              </a:r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33D12DFE-FDDA-4EAD-8D72-260067337B9E}"/>
                </a:ext>
              </a:extLst>
            </p:cNvPr>
            <p:cNvSpPr/>
            <p:nvPr/>
          </p:nvSpPr>
          <p:spPr>
            <a:xfrm>
              <a:off x="8412418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TextBox 264">
              <a:extLst>
                <a:ext uri="{FF2B5EF4-FFF2-40B4-BE49-F238E27FC236}">
                  <a16:creationId xmlns:a16="http://schemas.microsoft.com/office/drawing/2014/main" id="{6EC48898-DF8E-42B1-9AD5-675CC235687A}"/>
                </a:ext>
              </a:extLst>
            </p:cNvPr>
            <p:cNvSpPr txBox="1"/>
            <p:nvPr/>
          </p:nvSpPr>
          <p:spPr>
            <a:xfrm>
              <a:off x="8360411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-251</a:t>
              </a:r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50C730CA-C391-461D-AD97-92BD6CAB6D16}"/>
                </a:ext>
              </a:extLst>
            </p:cNvPr>
            <p:cNvSpPr/>
            <p:nvPr/>
          </p:nvSpPr>
          <p:spPr>
            <a:xfrm>
              <a:off x="8691310" y="28519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TextBox 266">
              <a:extLst>
                <a:ext uri="{FF2B5EF4-FFF2-40B4-BE49-F238E27FC236}">
                  <a16:creationId xmlns:a16="http://schemas.microsoft.com/office/drawing/2014/main" id="{2C0AC9C8-692B-4AA4-B8CE-56A2B3A3DE2B}"/>
                </a:ext>
              </a:extLst>
            </p:cNvPr>
            <p:cNvSpPr txBox="1"/>
            <p:nvPr/>
          </p:nvSpPr>
          <p:spPr>
            <a:xfrm>
              <a:off x="8639303" y="314258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-281</a:t>
              </a:r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523DE31B-21E0-4847-A483-54DB0542BB7E}"/>
                </a:ext>
              </a:extLst>
            </p:cNvPr>
            <p:cNvSpPr/>
            <p:nvPr/>
          </p:nvSpPr>
          <p:spPr>
            <a:xfrm>
              <a:off x="6460656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TextBox 286">
              <a:extLst>
                <a:ext uri="{FF2B5EF4-FFF2-40B4-BE49-F238E27FC236}">
                  <a16:creationId xmlns:a16="http://schemas.microsoft.com/office/drawing/2014/main" id="{46E64529-1A96-4892-B02D-978E6DB4F2C0}"/>
                </a:ext>
              </a:extLst>
            </p:cNvPr>
            <p:cNvSpPr txBox="1"/>
            <p:nvPr/>
          </p:nvSpPr>
          <p:spPr>
            <a:xfrm>
              <a:off x="6437226" y="571766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-43</a:t>
              </a:r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0EE89184-4266-4847-B2A9-3C113E05877F}"/>
                </a:ext>
              </a:extLst>
            </p:cNvPr>
            <p:cNvSpPr/>
            <p:nvPr/>
          </p:nvSpPr>
          <p:spPr>
            <a:xfrm>
              <a:off x="6739552" y="54270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TextBox 288">
              <a:extLst>
                <a:ext uri="{FF2B5EF4-FFF2-40B4-BE49-F238E27FC236}">
                  <a16:creationId xmlns:a16="http://schemas.microsoft.com/office/drawing/2014/main" id="{4604BE58-67C2-4C20-ADE5-3DA8B9DC35AD}"/>
                </a:ext>
              </a:extLst>
            </p:cNvPr>
            <p:cNvSpPr txBox="1"/>
            <p:nvPr/>
          </p:nvSpPr>
          <p:spPr>
            <a:xfrm>
              <a:off x="6716121" y="571766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-67</a:t>
              </a:r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6E579E3E-6D91-45F4-B1F5-06B1C18BB35E}"/>
                </a:ext>
              </a:extLst>
            </p:cNvPr>
            <p:cNvSpPr/>
            <p:nvPr/>
          </p:nvSpPr>
          <p:spPr>
            <a:xfrm>
              <a:off x="7017939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TextBox 292">
              <a:extLst>
                <a:ext uri="{FF2B5EF4-FFF2-40B4-BE49-F238E27FC236}">
                  <a16:creationId xmlns:a16="http://schemas.microsoft.com/office/drawing/2014/main" id="{0EAF08E5-12F3-4F9D-A63D-501FE5FBB4DE}"/>
                </a:ext>
              </a:extLst>
            </p:cNvPr>
            <p:cNvSpPr txBox="1"/>
            <p:nvPr/>
          </p:nvSpPr>
          <p:spPr>
            <a:xfrm>
              <a:off x="6970695" y="571766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-115</a:t>
              </a:r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FBAA0662-9235-4BE3-889A-5BB8CD1CE06C}"/>
                </a:ext>
              </a:extLst>
            </p:cNvPr>
            <p:cNvSpPr/>
            <p:nvPr/>
          </p:nvSpPr>
          <p:spPr>
            <a:xfrm>
              <a:off x="7296840" y="54270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TextBox 294">
              <a:extLst>
                <a:ext uri="{FF2B5EF4-FFF2-40B4-BE49-F238E27FC236}">
                  <a16:creationId xmlns:a16="http://schemas.microsoft.com/office/drawing/2014/main" id="{E6580918-D96E-4489-BDA7-C6D9133A339F}"/>
                </a:ext>
              </a:extLst>
            </p:cNvPr>
            <p:cNvSpPr txBox="1"/>
            <p:nvPr/>
          </p:nvSpPr>
          <p:spPr>
            <a:xfrm>
              <a:off x="7244834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-139</a:t>
              </a:r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CEFF4523-05FE-483F-920B-46D28A145817}"/>
                </a:ext>
              </a:extLst>
            </p:cNvPr>
            <p:cNvSpPr/>
            <p:nvPr/>
          </p:nvSpPr>
          <p:spPr>
            <a:xfrm>
              <a:off x="7575732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TextBox 296">
              <a:extLst>
                <a:ext uri="{FF2B5EF4-FFF2-40B4-BE49-F238E27FC236}">
                  <a16:creationId xmlns:a16="http://schemas.microsoft.com/office/drawing/2014/main" id="{556AF86E-EBD9-4A76-954F-3116E8CD59B0}"/>
                </a:ext>
              </a:extLst>
            </p:cNvPr>
            <p:cNvSpPr txBox="1"/>
            <p:nvPr/>
          </p:nvSpPr>
          <p:spPr>
            <a:xfrm>
              <a:off x="7523726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-163</a:t>
              </a:r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45D81832-E4BE-442F-BD03-BDEBC9B7BD9A}"/>
                </a:ext>
              </a:extLst>
            </p:cNvPr>
            <p:cNvSpPr/>
            <p:nvPr/>
          </p:nvSpPr>
          <p:spPr>
            <a:xfrm>
              <a:off x="7854624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TextBox 298">
              <a:extLst>
                <a:ext uri="{FF2B5EF4-FFF2-40B4-BE49-F238E27FC236}">
                  <a16:creationId xmlns:a16="http://schemas.microsoft.com/office/drawing/2014/main" id="{633A6140-7919-482A-A86F-F207EBDBC448}"/>
                </a:ext>
              </a:extLst>
            </p:cNvPr>
            <p:cNvSpPr txBox="1"/>
            <p:nvPr/>
          </p:nvSpPr>
          <p:spPr>
            <a:xfrm>
              <a:off x="7802618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-183</a:t>
              </a:r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C69A65D3-81FF-4B9E-A7A7-BD864E61E5A1}"/>
                </a:ext>
              </a:extLst>
            </p:cNvPr>
            <p:cNvSpPr/>
            <p:nvPr/>
          </p:nvSpPr>
          <p:spPr>
            <a:xfrm>
              <a:off x="8133526" y="54270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TextBox 300">
              <a:extLst>
                <a:ext uri="{FF2B5EF4-FFF2-40B4-BE49-F238E27FC236}">
                  <a16:creationId xmlns:a16="http://schemas.microsoft.com/office/drawing/2014/main" id="{66E6DEF5-38DA-467A-A32C-EBEF339EE57F}"/>
                </a:ext>
              </a:extLst>
            </p:cNvPr>
            <p:cNvSpPr txBox="1"/>
            <p:nvPr/>
          </p:nvSpPr>
          <p:spPr>
            <a:xfrm>
              <a:off x="8081519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-203</a:t>
              </a:r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C5294B03-F1EE-48C1-8542-47E4D423C51A}"/>
                </a:ext>
              </a:extLst>
            </p:cNvPr>
            <p:cNvSpPr/>
            <p:nvPr/>
          </p:nvSpPr>
          <p:spPr>
            <a:xfrm>
              <a:off x="8412418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TextBox 302">
              <a:extLst>
                <a:ext uri="{FF2B5EF4-FFF2-40B4-BE49-F238E27FC236}">
                  <a16:creationId xmlns:a16="http://schemas.microsoft.com/office/drawing/2014/main" id="{756EB609-EB9B-40DE-875F-0F150918F813}"/>
                </a:ext>
              </a:extLst>
            </p:cNvPr>
            <p:cNvSpPr txBox="1"/>
            <p:nvPr/>
          </p:nvSpPr>
          <p:spPr>
            <a:xfrm>
              <a:off x="8360411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-223</a:t>
              </a:r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70B20F5-23EC-461B-A275-30B9FAAD81DD}"/>
                </a:ext>
              </a:extLst>
            </p:cNvPr>
            <p:cNvSpPr/>
            <p:nvPr/>
          </p:nvSpPr>
          <p:spPr>
            <a:xfrm>
              <a:off x="8691310" y="54270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TextBox 304">
              <a:extLst>
                <a:ext uri="{FF2B5EF4-FFF2-40B4-BE49-F238E27FC236}">
                  <a16:creationId xmlns:a16="http://schemas.microsoft.com/office/drawing/2014/main" id="{46552A3C-4B34-46D6-BFC9-DF68C455FED3}"/>
                </a:ext>
              </a:extLst>
            </p:cNvPr>
            <p:cNvSpPr txBox="1"/>
            <p:nvPr/>
          </p:nvSpPr>
          <p:spPr>
            <a:xfrm>
              <a:off x="8639303" y="57176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-243</a:t>
              </a:r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4310A7C8-EC53-4B04-B3CA-1B18FF98482D}"/>
                </a:ext>
              </a:extLst>
            </p:cNvPr>
            <p:cNvSpPr/>
            <p:nvPr/>
          </p:nvSpPr>
          <p:spPr>
            <a:xfrm>
              <a:off x="6460656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TextBox 324">
              <a:extLst>
                <a:ext uri="{FF2B5EF4-FFF2-40B4-BE49-F238E27FC236}">
                  <a16:creationId xmlns:a16="http://schemas.microsoft.com/office/drawing/2014/main" id="{E878E718-DDF3-4130-8D27-9E4DA057B3C4}"/>
                </a:ext>
              </a:extLst>
            </p:cNvPr>
            <p:cNvSpPr txBox="1"/>
            <p:nvPr/>
          </p:nvSpPr>
          <p:spPr>
            <a:xfrm>
              <a:off x="6437226" y="829265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-42</a:t>
              </a:r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5D6F39AA-AC5E-4A33-A52C-7BB8A64264E6}"/>
                </a:ext>
              </a:extLst>
            </p:cNvPr>
            <p:cNvSpPr/>
            <p:nvPr/>
          </p:nvSpPr>
          <p:spPr>
            <a:xfrm>
              <a:off x="6739552" y="800214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TextBox 326">
              <a:extLst>
                <a:ext uri="{FF2B5EF4-FFF2-40B4-BE49-F238E27FC236}">
                  <a16:creationId xmlns:a16="http://schemas.microsoft.com/office/drawing/2014/main" id="{FC6F0230-EACA-4C6E-A4F0-FAB9D0793571}"/>
                </a:ext>
              </a:extLst>
            </p:cNvPr>
            <p:cNvSpPr txBox="1"/>
            <p:nvPr/>
          </p:nvSpPr>
          <p:spPr>
            <a:xfrm>
              <a:off x="6716121" y="829265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-66</a:t>
              </a:r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EA90E821-8CFB-45D1-A61F-0A3376C122FC}"/>
                </a:ext>
              </a:extLst>
            </p:cNvPr>
            <p:cNvSpPr/>
            <p:nvPr/>
          </p:nvSpPr>
          <p:spPr>
            <a:xfrm>
              <a:off x="7017939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TextBox 330">
              <a:extLst>
                <a:ext uri="{FF2B5EF4-FFF2-40B4-BE49-F238E27FC236}">
                  <a16:creationId xmlns:a16="http://schemas.microsoft.com/office/drawing/2014/main" id="{0AF29598-C41F-4B0F-BCBA-D7F79416EB7F}"/>
                </a:ext>
              </a:extLst>
            </p:cNvPr>
            <p:cNvSpPr txBox="1"/>
            <p:nvPr/>
          </p:nvSpPr>
          <p:spPr>
            <a:xfrm>
              <a:off x="6970695" y="829265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-114</a:t>
              </a:r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95904322-285B-425B-A49B-3F0005279CAA}"/>
                </a:ext>
              </a:extLst>
            </p:cNvPr>
            <p:cNvSpPr/>
            <p:nvPr/>
          </p:nvSpPr>
          <p:spPr>
            <a:xfrm>
              <a:off x="7296840" y="800214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TextBox 332">
              <a:extLst>
                <a:ext uri="{FF2B5EF4-FFF2-40B4-BE49-F238E27FC236}">
                  <a16:creationId xmlns:a16="http://schemas.microsoft.com/office/drawing/2014/main" id="{51356070-F136-4D96-AE64-E148742559D5}"/>
                </a:ext>
              </a:extLst>
            </p:cNvPr>
            <p:cNvSpPr txBox="1"/>
            <p:nvPr/>
          </p:nvSpPr>
          <p:spPr>
            <a:xfrm>
              <a:off x="7244834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-138</a:t>
              </a:r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326F6EB8-E8D1-485A-BB8A-304433DF07D4}"/>
                </a:ext>
              </a:extLst>
            </p:cNvPr>
            <p:cNvSpPr/>
            <p:nvPr/>
          </p:nvSpPr>
          <p:spPr>
            <a:xfrm>
              <a:off x="7575732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TextBox 334">
              <a:extLst>
                <a:ext uri="{FF2B5EF4-FFF2-40B4-BE49-F238E27FC236}">
                  <a16:creationId xmlns:a16="http://schemas.microsoft.com/office/drawing/2014/main" id="{A38BD98B-B89C-4068-B4B7-6EF45F4F984D}"/>
                </a:ext>
              </a:extLst>
            </p:cNvPr>
            <p:cNvSpPr txBox="1"/>
            <p:nvPr/>
          </p:nvSpPr>
          <p:spPr>
            <a:xfrm>
              <a:off x="7523726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-162</a:t>
              </a:r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419F1B55-FD75-46BB-8DE2-8CC687D0D9E9}"/>
                </a:ext>
              </a:extLst>
            </p:cNvPr>
            <p:cNvSpPr/>
            <p:nvPr/>
          </p:nvSpPr>
          <p:spPr>
            <a:xfrm>
              <a:off x="7854624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TextBox 336">
              <a:extLst>
                <a:ext uri="{FF2B5EF4-FFF2-40B4-BE49-F238E27FC236}">
                  <a16:creationId xmlns:a16="http://schemas.microsoft.com/office/drawing/2014/main" id="{68602722-C576-4F06-BDE5-219DFB18A9FC}"/>
                </a:ext>
              </a:extLst>
            </p:cNvPr>
            <p:cNvSpPr txBox="1"/>
            <p:nvPr/>
          </p:nvSpPr>
          <p:spPr>
            <a:xfrm>
              <a:off x="7802618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-173</a:t>
              </a:r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049AF806-CD92-4A77-A41B-DA74F403BCBA}"/>
                </a:ext>
              </a:extLst>
            </p:cNvPr>
            <p:cNvSpPr/>
            <p:nvPr/>
          </p:nvSpPr>
          <p:spPr>
            <a:xfrm>
              <a:off x="8133526" y="800214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TextBox 338">
              <a:extLst>
                <a:ext uri="{FF2B5EF4-FFF2-40B4-BE49-F238E27FC236}">
                  <a16:creationId xmlns:a16="http://schemas.microsoft.com/office/drawing/2014/main" id="{3A44216F-0D71-4B18-A865-B60A5FD7A91B}"/>
                </a:ext>
              </a:extLst>
            </p:cNvPr>
            <p:cNvSpPr txBox="1"/>
            <p:nvPr/>
          </p:nvSpPr>
          <p:spPr>
            <a:xfrm>
              <a:off x="8081519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-184</a:t>
              </a:r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C0FE9EA9-23F3-4ABD-9A66-9B9C50752016}"/>
                </a:ext>
              </a:extLst>
            </p:cNvPr>
            <p:cNvSpPr/>
            <p:nvPr/>
          </p:nvSpPr>
          <p:spPr>
            <a:xfrm>
              <a:off x="8412418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TextBox 340">
              <a:extLst>
                <a:ext uri="{FF2B5EF4-FFF2-40B4-BE49-F238E27FC236}">
                  <a16:creationId xmlns:a16="http://schemas.microsoft.com/office/drawing/2014/main" id="{B116DB58-E3A6-43F4-AE7A-894A37CE4DB5}"/>
                </a:ext>
              </a:extLst>
            </p:cNvPr>
            <p:cNvSpPr txBox="1"/>
            <p:nvPr/>
          </p:nvSpPr>
          <p:spPr>
            <a:xfrm>
              <a:off x="8360411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-194</a:t>
              </a:r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186F6381-B2D6-4EF3-B41A-7C3B8E6E4B37}"/>
                </a:ext>
              </a:extLst>
            </p:cNvPr>
            <p:cNvSpPr/>
            <p:nvPr/>
          </p:nvSpPr>
          <p:spPr>
            <a:xfrm>
              <a:off x="8691310" y="800214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TextBox 342">
              <a:extLst>
                <a:ext uri="{FF2B5EF4-FFF2-40B4-BE49-F238E27FC236}">
                  <a16:creationId xmlns:a16="http://schemas.microsoft.com/office/drawing/2014/main" id="{3821977C-32E4-4835-B363-C16BCBE7A081}"/>
                </a:ext>
              </a:extLst>
            </p:cNvPr>
            <p:cNvSpPr txBox="1"/>
            <p:nvPr/>
          </p:nvSpPr>
          <p:spPr>
            <a:xfrm>
              <a:off x="8639303" y="8292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-205</a:t>
              </a:r>
            </a:p>
          </p:txBody>
        </p:sp>
        <p:sp>
          <p:nvSpPr>
            <p:cNvPr id="362" name="Freeform: Shape 361">
              <a:extLst>
                <a:ext uri="{FF2B5EF4-FFF2-40B4-BE49-F238E27FC236}">
                  <a16:creationId xmlns:a16="http://schemas.microsoft.com/office/drawing/2014/main" id="{03C6ADA0-2EB1-4E0A-AF5C-9E2709B34281}"/>
                </a:ext>
              </a:extLst>
            </p:cNvPr>
            <p:cNvSpPr/>
            <p:nvPr/>
          </p:nvSpPr>
          <p:spPr>
            <a:xfrm>
              <a:off x="6460656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3" name="TextBox 362">
              <a:extLst>
                <a:ext uri="{FF2B5EF4-FFF2-40B4-BE49-F238E27FC236}">
                  <a16:creationId xmlns:a16="http://schemas.microsoft.com/office/drawing/2014/main" id="{B3ADEE32-228A-42B2-A30E-2AF245D13AC9}"/>
                </a:ext>
              </a:extLst>
            </p:cNvPr>
            <p:cNvSpPr txBox="1"/>
            <p:nvPr/>
          </p:nvSpPr>
          <p:spPr>
            <a:xfrm>
              <a:off x="6437226" y="108677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-40</a:t>
              </a:r>
            </a:p>
          </p:txBody>
        </p:sp>
        <p:sp>
          <p:nvSpPr>
            <p:cNvPr id="364" name="Freeform: Shape 363">
              <a:extLst>
                <a:ext uri="{FF2B5EF4-FFF2-40B4-BE49-F238E27FC236}">
                  <a16:creationId xmlns:a16="http://schemas.microsoft.com/office/drawing/2014/main" id="{754CA320-9EF6-4042-8178-E8BE5557400E}"/>
                </a:ext>
              </a:extLst>
            </p:cNvPr>
            <p:cNvSpPr/>
            <p:nvPr/>
          </p:nvSpPr>
          <p:spPr>
            <a:xfrm>
              <a:off x="6739552" y="1057713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5" name="TextBox 364">
              <a:extLst>
                <a:ext uri="{FF2B5EF4-FFF2-40B4-BE49-F238E27FC236}">
                  <a16:creationId xmlns:a16="http://schemas.microsoft.com/office/drawing/2014/main" id="{BC024CD9-E71F-46E2-864C-ADA7A8A09E36}"/>
                </a:ext>
              </a:extLst>
            </p:cNvPr>
            <p:cNvSpPr txBox="1"/>
            <p:nvPr/>
          </p:nvSpPr>
          <p:spPr>
            <a:xfrm>
              <a:off x="6716121" y="1086774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-64</a:t>
              </a:r>
            </a:p>
          </p:txBody>
        </p:sp>
        <p:sp>
          <p:nvSpPr>
            <p:cNvPr id="368" name="Freeform: Shape 367">
              <a:extLst>
                <a:ext uri="{FF2B5EF4-FFF2-40B4-BE49-F238E27FC236}">
                  <a16:creationId xmlns:a16="http://schemas.microsoft.com/office/drawing/2014/main" id="{402F561D-14C5-45F2-BF0B-D481DEBCDE47}"/>
                </a:ext>
              </a:extLst>
            </p:cNvPr>
            <p:cNvSpPr/>
            <p:nvPr/>
          </p:nvSpPr>
          <p:spPr>
            <a:xfrm>
              <a:off x="7017939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9" name="TextBox 368">
              <a:extLst>
                <a:ext uri="{FF2B5EF4-FFF2-40B4-BE49-F238E27FC236}">
                  <a16:creationId xmlns:a16="http://schemas.microsoft.com/office/drawing/2014/main" id="{5B4BFD02-4EC8-4158-A256-E993350A7F98}"/>
                </a:ext>
              </a:extLst>
            </p:cNvPr>
            <p:cNvSpPr txBox="1"/>
            <p:nvPr/>
          </p:nvSpPr>
          <p:spPr>
            <a:xfrm>
              <a:off x="6970695" y="1086774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-113</a:t>
              </a:r>
            </a:p>
          </p:txBody>
        </p:sp>
        <p:sp>
          <p:nvSpPr>
            <p:cNvPr id="370" name="Freeform: Shape 369">
              <a:extLst>
                <a:ext uri="{FF2B5EF4-FFF2-40B4-BE49-F238E27FC236}">
                  <a16:creationId xmlns:a16="http://schemas.microsoft.com/office/drawing/2014/main" id="{EE9F4330-27B2-407A-8830-5A28427FCBBA}"/>
                </a:ext>
              </a:extLst>
            </p:cNvPr>
            <p:cNvSpPr/>
            <p:nvPr/>
          </p:nvSpPr>
          <p:spPr>
            <a:xfrm>
              <a:off x="7296840" y="1057713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1" name="TextBox 370">
              <a:extLst>
                <a:ext uri="{FF2B5EF4-FFF2-40B4-BE49-F238E27FC236}">
                  <a16:creationId xmlns:a16="http://schemas.microsoft.com/office/drawing/2014/main" id="{F897D42C-5582-4A9E-B391-F397713FB628}"/>
                </a:ext>
              </a:extLst>
            </p:cNvPr>
            <p:cNvSpPr txBox="1"/>
            <p:nvPr/>
          </p:nvSpPr>
          <p:spPr>
            <a:xfrm>
              <a:off x="7244834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-138</a:t>
              </a:r>
            </a:p>
          </p:txBody>
        </p:sp>
        <p:sp>
          <p:nvSpPr>
            <p:cNvPr id="372" name="Freeform: Shape 371">
              <a:extLst>
                <a:ext uri="{FF2B5EF4-FFF2-40B4-BE49-F238E27FC236}">
                  <a16:creationId xmlns:a16="http://schemas.microsoft.com/office/drawing/2014/main" id="{8DAE3946-4BF1-4470-AFC7-D6A8A13973EE}"/>
                </a:ext>
              </a:extLst>
            </p:cNvPr>
            <p:cNvSpPr/>
            <p:nvPr/>
          </p:nvSpPr>
          <p:spPr>
            <a:xfrm>
              <a:off x="7575732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3" name="TextBox 372">
              <a:extLst>
                <a:ext uri="{FF2B5EF4-FFF2-40B4-BE49-F238E27FC236}">
                  <a16:creationId xmlns:a16="http://schemas.microsoft.com/office/drawing/2014/main" id="{51ECF5D9-93FB-4BFF-9537-D3EAA3D9F68E}"/>
                </a:ext>
              </a:extLst>
            </p:cNvPr>
            <p:cNvSpPr txBox="1"/>
            <p:nvPr/>
          </p:nvSpPr>
          <p:spPr>
            <a:xfrm>
              <a:off x="7523726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-162</a:t>
              </a:r>
            </a:p>
          </p:txBody>
        </p:sp>
        <p:sp>
          <p:nvSpPr>
            <p:cNvPr id="374" name="Freeform: Shape 373">
              <a:extLst>
                <a:ext uri="{FF2B5EF4-FFF2-40B4-BE49-F238E27FC236}">
                  <a16:creationId xmlns:a16="http://schemas.microsoft.com/office/drawing/2014/main" id="{2D320366-867F-45F1-A23F-FA4C4AD74A9A}"/>
                </a:ext>
              </a:extLst>
            </p:cNvPr>
            <p:cNvSpPr/>
            <p:nvPr/>
          </p:nvSpPr>
          <p:spPr>
            <a:xfrm>
              <a:off x="7854624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5" name="TextBox 374">
              <a:extLst>
                <a:ext uri="{FF2B5EF4-FFF2-40B4-BE49-F238E27FC236}">
                  <a16:creationId xmlns:a16="http://schemas.microsoft.com/office/drawing/2014/main" id="{15A88699-098B-46FA-8480-A6C8C00936DF}"/>
                </a:ext>
              </a:extLst>
            </p:cNvPr>
            <p:cNvSpPr txBox="1"/>
            <p:nvPr/>
          </p:nvSpPr>
          <p:spPr>
            <a:xfrm>
              <a:off x="7802618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-163</a:t>
              </a:r>
            </a:p>
          </p:txBody>
        </p:sp>
        <p:sp>
          <p:nvSpPr>
            <p:cNvPr id="376" name="Freeform: Shape 375">
              <a:extLst>
                <a:ext uri="{FF2B5EF4-FFF2-40B4-BE49-F238E27FC236}">
                  <a16:creationId xmlns:a16="http://schemas.microsoft.com/office/drawing/2014/main" id="{A7B4856E-C42E-4522-B7C1-290016D6F902}"/>
                </a:ext>
              </a:extLst>
            </p:cNvPr>
            <p:cNvSpPr/>
            <p:nvPr/>
          </p:nvSpPr>
          <p:spPr>
            <a:xfrm>
              <a:off x="8133526" y="1057713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7" name="TextBox 376">
              <a:extLst>
                <a:ext uri="{FF2B5EF4-FFF2-40B4-BE49-F238E27FC236}">
                  <a16:creationId xmlns:a16="http://schemas.microsoft.com/office/drawing/2014/main" id="{A672ACED-D6EE-4AD8-9E72-F53A42F11A23}"/>
                </a:ext>
              </a:extLst>
            </p:cNvPr>
            <p:cNvSpPr txBox="1"/>
            <p:nvPr/>
          </p:nvSpPr>
          <p:spPr>
            <a:xfrm>
              <a:off x="8081519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-165</a:t>
              </a:r>
            </a:p>
          </p:txBody>
        </p:sp>
        <p:sp>
          <p:nvSpPr>
            <p:cNvPr id="378" name="Freeform: Shape 377">
              <a:extLst>
                <a:ext uri="{FF2B5EF4-FFF2-40B4-BE49-F238E27FC236}">
                  <a16:creationId xmlns:a16="http://schemas.microsoft.com/office/drawing/2014/main" id="{BF48A53A-B9E5-4884-B661-A9293C58A833}"/>
                </a:ext>
              </a:extLst>
            </p:cNvPr>
            <p:cNvSpPr/>
            <p:nvPr/>
          </p:nvSpPr>
          <p:spPr>
            <a:xfrm>
              <a:off x="8412418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9" name="TextBox 378">
              <a:extLst>
                <a:ext uri="{FF2B5EF4-FFF2-40B4-BE49-F238E27FC236}">
                  <a16:creationId xmlns:a16="http://schemas.microsoft.com/office/drawing/2014/main" id="{85D741F1-857C-46C4-9F9C-823217429E28}"/>
                </a:ext>
              </a:extLst>
            </p:cNvPr>
            <p:cNvSpPr txBox="1"/>
            <p:nvPr/>
          </p:nvSpPr>
          <p:spPr>
            <a:xfrm>
              <a:off x="8360411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-166</a:t>
              </a:r>
            </a:p>
          </p:txBody>
        </p:sp>
        <p:sp>
          <p:nvSpPr>
            <p:cNvPr id="380" name="Freeform: Shape 379">
              <a:extLst>
                <a:ext uri="{FF2B5EF4-FFF2-40B4-BE49-F238E27FC236}">
                  <a16:creationId xmlns:a16="http://schemas.microsoft.com/office/drawing/2014/main" id="{DB22634D-21D0-4116-9166-DA842E7A8DE8}"/>
                </a:ext>
              </a:extLst>
            </p:cNvPr>
            <p:cNvSpPr/>
            <p:nvPr/>
          </p:nvSpPr>
          <p:spPr>
            <a:xfrm>
              <a:off x="8691310" y="1057713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1" name="TextBox 380">
              <a:extLst>
                <a:ext uri="{FF2B5EF4-FFF2-40B4-BE49-F238E27FC236}">
                  <a16:creationId xmlns:a16="http://schemas.microsoft.com/office/drawing/2014/main" id="{07EAB8D9-803C-411D-AEA5-6163365A55FE}"/>
                </a:ext>
              </a:extLst>
            </p:cNvPr>
            <p:cNvSpPr txBox="1"/>
            <p:nvPr/>
          </p:nvSpPr>
          <p:spPr>
            <a:xfrm>
              <a:off x="8639303" y="1086774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-167</a:t>
              </a:r>
            </a:p>
          </p:txBody>
        </p:sp>
        <p:sp>
          <p:nvSpPr>
            <p:cNvPr id="400" name="Freeform: Shape 399">
              <a:extLst>
                <a:ext uri="{FF2B5EF4-FFF2-40B4-BE49-F238E27FC236}">
                  <a16:creationId xmlns:a16="http://schemas.microsoft.com/office/drawing/2014/main" id="{A49B890C-1AEE-4313-AFFD-A9D8590BAFE2}"/>
                </a:ext>
              </a:extLst>
            </p:cNvPr>
            <p:cNvSpPr/>
            <p:nvPr/>
          </p:nvSpPr>
          <p:spPr>
            <a:xfrm>
              <a:off x="6460656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1" name="TextBox 400">
              <a:extLst>
                <a:ext uri="{FF2B5EF4-FFF2-40B4-BE49-F238E27FC236}">
                  <a16:creationId xmlns:a16="http://schemas.microsoft.com/office/drawing/2014/main" id="{2DEF0381-E902-4BD1-BA72-B4E42A1F5DF3}"/>
                </a:ext>
              </a:extLst>
            </p:cNvPr>
            <p:cNvSpPr txBox="1"/>
            <p:nvPr/>
          </p:nvSpPr>
          <p:spPr>
            <a:xfrm>
              <a:off x="6437226" y="1344282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</a:t>
              </a:r>
            </a:p>
          </p:txBody>
        </p:sp>
        <p:sp>
          <p:nvSpPr>
            <p:cNvPr id="402" name="Freeform: Shape 401">
              <a:extLst>
                <a:ext uri="{FF2B5EF4-FFF2-40B4-BE49-F238E27FC236}">
                  <a16:creationId xmlns:a16="http://schemas.microsoft.com/office/drawing/2014/main" id="{776FAB49-818B-4B4A-87EE-2B6A5E54056A}"/>
                </a:ext>
              </a:extLst>
            </p:cNvPr>
            <p:cNvSpPr/>
            <p:nvPr/>
          </p:nvSpPr>
          <p:spPr>
            <a:xfrm>
              <a:off x="6739552" y="131522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3" name="TextBox 402">
              <a:extLst>
                <a:ext uri="{FF2B5EF4-FFF2-40B4-BE49-F238E27FC236}">
                  <a16:creationId xmlns:a16="http://schemas.microsoft.com/office/drawing/2014/main" id="{44694A31-68EF-4FE1-8048-9DAA558A5BBD}"/>
                </a:ext>
              </a:extLst>
            </p:cNvPr>
            <p:cNvSpPr txBox="1"/>
            <p:nvPr/>
          </p:nvSpPr>
          <p:spPr>
            <a:xfrm>
              <a:off x="6716121" y="1344282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-63</a:t>
              </a:r>
            </a:p>
          </p:txBody>
        </p:sp>
        <p:sp>
          <p:nvSpPr>
            <p:cNvPr id="406" name="Freeform: Shape 405">
              <a:extLst>
                <a:ext uri="{FF2B5EF4-FFF2-40B4-BE49-F238E27FC236}">
                  <a16:creationId xmlns:a16="http://schemas.microsoft.com/office/drawing/2014/main" id="{0A8B3F06-1BC5-4180-832D-32E1D3FB0F39}"/>
                </a:ext>
              </a:extLst>
            </p:cNvPr>
            <p:cNvSpPr/>
            <p:nvPr/>
          </p:nvSpPr>
          <p:spPr>
            <a:xfrm>
              <a:off x="7017939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7" name="TextBox 406">
              <a:extLst>
                <a:ext uri="{FF2B5EF4-FFF2-40B4-BE49-F238E27FC236}">
                  <a16:creationId xmlns:a16="http://schemas.microsoft.com/office/drawing/2014/main" id="{701DD3D4-6735-4AF7-8379-50CBBFD40E36}"/>
                </a:ext>
              </a:extLst>
            </p:cNvPr>
            <p:cNvSpPr txBox="1"/>
            <p:nvPr/>
          </p:nvSpPr>
          <p:spPr>
            <a:xfrm>
              <a:off x="6970695" y="1344282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-113</a:t>
              </a:r>
            </a:p>
          </p:txBody>
        </p:sp>
        <p:sp>
          <p:nvSpPr>
            <p:cNvPr id="408" name="Freeform: Shape 407">
              <a:extLst>
                <a:ext uri="{FF2B5EF4-FFF2-40B4-BE49-F238E27FC236}">
                  <a16:creationId xmlns:a16="http://schemas.microsoft.com/office/drawing/2014/main" id="{2DC07702-8889-4180-859F-1504A4704506}"/>
                </a:ext>
              </a:extLst>
            </p:cNvPr>
            <p:cNvSpPr/>
            <p:nvPr/>
          </p:nvSpPr>
          <p:spPr>
            <a:xfrm>
              <a:off x="7296840" y="131522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9" name="TextBox 408">
              <a:extLst>
                <a:ext uri="{FF2B5EF4-FFF2-40B4-BE49-F238E27FC236}">
                  <a16:creationId xmlns:a16="http://schemas.microsoft.com/office/drawing/2014/main" id="{7EA91064-DDD0-4C80-9A7A-55376885E3AF}"/>
                </a:ext>
              </a:extLst>
            </p:cNvPr>
            <p:cNvSpPr txBox="1"/>
            <p:nvPr/>
          </p:nvSpPr>
          <p:spPr>
            <a:xfrm>
              <a:off x="7244834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-137</a:t>
              </a:r>
            </a:p>
          </p:txBody>
        </p:sp>
        <p:sp>
          <p:nvSpPr>
            <p:cNvPr id="410" name="Freeform: Shape 409">
              <a:extLst>
                <a:ext uri="{FF2B5EF4-FFF2-40B4-BE49-F238E27FC236}">
                  <a16:creationId xmlns:a16="http://schemas.microsoft.com/office/drawing/2014/main" id="{78B02C0C-7ED9-4147-8449-5E21C1F25E0C}"/>
                </a:ext>
              </a:extLst>
            </p:cNvPr>
            <p:cNvSpPr/>
            <p:nvPr/>
          </p:nvSpPr>
          <p:spPr>
            <a:xfrm>
              <a:off x="7575732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1" name="TextBox 410">
              <a:extLst>
                <a:ext uri="{FF2B5EF4-FFF2-40B4-BE49-F238E27FC236}">
                  <a16:creationId xmlns:a16="http://schemas.microsoft.com/office/drawing/2014/main" id="{0D9828DD-1561-4F1F-9C87-84B4DA8E8B92}"/>
                </a:ext>
              </a:extLst>
            </p:cNvPr>
            <p:cNvSpPr txBox="1"/>
            <p:nvPr/>
          </p:nvSpPr>
          <p:spPr>
            <a:xfrm>
              <a:off x="7523726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-162</a:t>
              </a:r>
            </a:p>
          </p:txBody>
        </p:sp>
        <p:sp>
          <p:nvSpPr>
            <p:cNvPr id="412" name="Freeform: Shape 411">
              <a:extLst>
                <a:ext uri="{FF2B5EF4-FFF2-40B4-BE49-F238E27FC236}">
                  <a16:creationId xmlns:a16="http://schemas.microsoft.com/office/drawing/2014/main" id="{863801A2-FBEB-406C-B082-AE9DFCF520AA}"/>
                </a:ext>
              </a:extLst>
            </p:cNvPr>
            <p:cNvSpPr/>
            <p:nvPr/>
          </p:nvSpPr>
          <p:spPr>
            <a:xfrm>
              <a:off x="7854624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3" name="TextBox 412">
              <a:extLst>
                <a:ext uri="{FF2B5EF4-FFF2-40B4-BE49-F238E27FC236}">
                  <a16:creationId xmlns:a16="http://schemas.microsoft.com/office/drawing/2014/main" id="{FAA7B1FA-D30F-42DF-872D-E6D7157F293C}"/>
                </a:ext>
              </a:extLst>
            </p:cNvPr>
            <p:cNvSpPr txBox="1"/>
            <p:nvPr/>
          </p:nvSpPr>
          <p:spPr>
            <a:xfrm>
              <a:off x="7802618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-154</a:t>
              </a:r>
            </a:p>
          </p:txBody>
        </p:sp>
        <p:sp>
          <p:nvSpPr>
            <p:cNvPr id="414" name="Freeform: Shape 413">
              <a:extLst>
                <a:ext uri="{FF2B5EF4-FFF2-40B4-BE49-F238E27FC236}">
                  <a16:creationId xmlns:a16="http://schemas.microsoft.com/office/drawing/2014/main" id="{90D195A3-A93F-4C0D-A373-5EB992C67B74}"/>
                </a:ext>
              </a:extLst>
            </p:cNvPr>
            <p:cNvSpPr/>
            <p:nvPr/>
          </p:nvSpPr>
          <p:spPr>
            <a:xfrm>
              <a:off x="8133526" y="131522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5" name="TextBox 414">
              <a:extLst>
                <a:ext uri="{FF2B5EF4-FFF2-40B4-BE49-F238E27FC236}">
                  <a16:creationId xmlns:a16="http://schemas.microsoft.com/office/drawing/2014/main" id="{869D93F6-589A-462B-96DD-141B0317855C}"/>
                </a:ext>
              </a:extLst>
            </p:cNvPr>
            <p:cNvSpPr txBox="1"/>
            <p:nvPr/>
          </p:nvSpPr>
          <p:spPr>
            <a:xfrm>
              <a:off x="8081519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-145</a:t>
              </a:r>
            </a:p>
          </p:txBody>
        </p:sp>
        <p:sp>
          <p:nvSpPr>
            <p:cNvPr id="416" name="Freeform: Shape 415">
              <a:extLst>
                <a:ext uri="{FF2B5EF4-FFF2-40B4-BE49-F238E27FC236}">
                  <a16:creationId xmlns:a16="http://schemas.microsoft.com/office/drawing/2014/main" id="{8155A603-14F9-48FA-8636-35759439A638}"/>
                </a:ext>
              </a:extLst>
            </p:cNvPr>
            <p:cNvSpPr/>
            <p:nvPr/>
          </p:nvSpPr>
          <p:spPr>
            <a:xfrm>
              <a:off x="8412418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7" name="TextBox 416">
              <a:extLst>
                <a:ext uri="{FF2B5EF4-FFF2-40B4-BE49-F238E27FC236}">
                  <a16:creationId xmlns:a16="http://schemas.microsoft.com/office/drawing/2014/main" id="{72B6D37E-F953-4AEC-82E8-FEB1419470A9}"/>
                </a:ext>
              </a:extLst>
            </p:cNvPr>
            <p:cNvSpPr txBox="1"/>
            <p:nvPr/>
          </p:nvSpPr>
          <p:spPr>
            <a:xfrm>
              <a:off x="8360411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-137</a:t>
              </a:r>
            </a:p>
          </p:txBody>
        </p:sp>
        <p:sp>
          <p:nvSpPr>
            <p:cNvPr id="418" name="Freeform: Shape 417">
              <a:extLst>
                <a:ext uri="{FF2B5EF4-FFF2-40B4-BE49-F238E27FC236}">
                  <a16:creationId xmlns:a16="http://schemas.microsoft.com/office/drawing/2014/main" id="{F4523C0F-762B-453A-87F7-90BD97E5E044}"/>
                </a:ext>
              </a:extLst>
            </p:cNvPr>
            <p:cNvSpPr/>
            <p:nvPr/>
          </p:nvSpPr>
          <p:spPr>
            <a:xfrm>
              <a:off x="8691310" y="131522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9" name="TextBox 418">
              <a:extLst>
                <a:ext uri="{FF2B5EF4-FFF2-40B4-BE49-F238E27FC236}">
                  <a16:creationId xmlns:a16="http://schemas.microsoft.com/office/drawing/2014/main" id="{C50B2897-5CC9-489C-B871-95B855C96F71}"/>
                </a:ext>
              </a:extLst>
            </p:cNvPr>
            <p:cNvSpPr txBox="1"/>
            <p:nvPr/>
          </p:nvSpPr>
          <p:spPr>
            <a:xfrm>
              <a:off x="8639303" y="1344282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-129</a:t>
              </a:r>
            </a:p>
          </p:txBody>
        </p:sp>
      </p:grpSp>
      <p:sp>
        <p:nvSpPr>
          <p:cNvPr id="436" name="Freeform: Shape 435">
            <a:extLst>
              <a:ext uri="{FF2B5EF4-FFF2-40B4-BE49-F238E27FC236}">
                <a16:creationId xmlns:a16="http://schemas.microsoft.com/office/drawing/2014/main" id="{CF91112B-2DF4-40F6-966B-F208D33D224F}"/>
              </a:ext>
            </a:extLst>
          </p:cNvPr>
          <p:cNvSpPr/>
          <p:nvPr/>
        </p:nvSpPr>
        <p:spPr>
          <a:xfrm>
            <a:off x="6181761" y="-1002335"/>
            <a:ext cx="5299005" cy="9525"/>
          </a:xfrm>
          <a:custGeom>
            <a:avLst/>
            <a:gdLst>
              <a:gd name="connsiteX0" fmla="*/ 500 w 5299005"/>
              <a:gd name="connsiteY0" fmla="*/ 101 h 9525"/>
              <a:gd name="connsiteX1" fmla="*/ 5299506 w 5299005"/>
              <a:gd name="connsiteY1" fmla="*/ 101 h 9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5299005" h="9525">
                <a:moveTo>
                  <a:pt x="500" y="101"/>
                </a:moveTo>
                <a:lnTo>
                  <a:pt x="5299506" y="101"/>
                </a:lnTo>
              </a:path>
            </a:pathLst>
          </a:custGeom>
          <a:ln w="0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grpSp>
        <p:nvGrpSpPr>
          <p:cNvPr id="1213" name="Group 1212">
            <a:extLst>
              <a:ext uri="{FF2B5EF4-FFF2-40B4-BE49-F238E27FC236}">
                <a16:creationId xmlns:a16="http://schemas.microsoft.com/office/drawing/2014/main" id="{4913202D-6EE9-4ECA-A6F7-93E5F67B455F}"/>
              </a:ext>
            </a:extLst>
          </p:cNvPr>
          <p:cNvGrpSpPr/>
          <p:nvPr/>
        </p:nvGrpSpPr>
        <p:grpSpPr>
          <a:xfrm>
            <a:off x="2384856" y="2224794"/>
            <a:ext cx="2614069" cy="2384234"/>
            <a:chOff x="542524" y="-941044"/>
            <a:chExt cx="2614069" cy="2384234"/>
          </a:xfrm>
        </p:grpSpPr>
        <p:sp>
          <p:nvSpPr>
            <p:cNvPr id="1041" name="Freeform: Shape 1040">
              <a:extLst>
                <a:ext uri="{FF2B5EF4-FFF2-40B4-BE49-F238E27FC236}">
                  <a16:creationId xmlns:a16="http://schemas.microsoft.com/office/drawing/2014/main" id="{C1E58348-7A8A-4DF0-B7F4-CB4237F21455}"/>
                </a:ext>
              </a:extLst>
            </p:cNvPr>
            <p:cNvSpPr/>
            <p:nvPr/>
          </p:nvSpPr>
          <p:spPr>
            <a:xfrm>
              <a:off x="594531" y="1386040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2" name="Freeform: Shape 1041">
              <a:extLst>
                <a:ext uri="{FF2B5EF4-FFF2-40B4-BE49-F238E27FC236}">
                  <a16:creationId xmlns:a16="http://schemas.microsoft.com/office/drawing/2014/main" id="{8A5A13E8-94A2-4A91-AFCB-514A51D0BCE7}"/>
                </a:ext>
              </a:extLst>
            </p:cNvPr>
            <p:cNvSpPr/>
            <p:nvPr/>
          </p:nvSpPr>
          <p:spPr>
            <a:xfrm>
              <a:off x="873432" y="1386040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3" name="Freeform: Shape 1042">
              <a:extLst>
                <a:ext uri="{FF2B5EF4-FFF2-40B4-BE49-F238E27FC236}">
                  <a16:creationId xmlns:a16="http://schemas.microsoft.com/office/drawing/2014/main" id="{B3144DF1-625B-43C4-9CEC-70B92EC978EB}"/>
                </a:ext>
              </a:extLst>
            </p:cNvPr>
            <p:cNvSpPr/>
            <p:nvPr/>
          </p:nvSpPr>
          <p:spPr>
            <a:xfrm>
              <a:off x="1152324" y="1386040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4" name="Freeform: Shape 1043">
              <a:extLst>
                <a:ext uri="{FF2B5EF4-FFF2-40B4-BE49-F238E27FC236}">
                  <a16:creationId xmlns:a16="http://schemas.microsoft.com/office/drawing/2014/main" id="{1CB1213E-F795-47E9-BCE0-E3F1A768CC09}"/>
                </a:ext>
              </a:extLst>
            </p:cNvPr>
            <p:cNvSpPr/>
            <p:nvPr/>
          </p:nvSpPr>
          <p:spPr>
            <a:xfrm>
              <a:off x="1431216" y="1386040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76873B34-9D60-4DF2-AB3A-7C8A467963B2}"/>
                </a:ext>
              </a:extLst>
            </p:cNvPr>
            <p:cNvSpPr/>
            <p:nvPr/>
          </p:nvSpPr>
          <p:spPr>
            <a:xfrm>
              <a:off x="1710118" y="1386040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0E9B1B15-7089-4F3C-8D4D-C48FE4415358}"/>
                </a:ext>
              </a:extLst>
            </p:cNvPr>
            <p:cNvSpPr/>
            <p:nvPr/>
          </p:nvSpPr>
          <p:spPr>
            <a:xfrm>
              <a:off x="1989010" y="1386040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5C53B629-016D-489F-AD7E-6B824E87D9DE}"/>
                </a:ext>
              </a:extLst>
            </p:cNvPr>
            <p:cNvSpPr/>
            <p:nvPr/>
          </p:nvSpPr>
          <p:spPr>
            <a:xfrm>
              <a:off x="2267902" y="1386040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73D70142-9434-4410-9461-9B3610CA0989}"/>
                </a:ext>
              </a:extLst>
            </p:cNvPr>
            <p:cNvSpPr/>
            <p:nvPr/>
          </p:nvSpPr>
          <p:spPr>
            <a:xfrm>
              <a:off x="2546803" y="1386040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9" name="Freeform: Shape 1048">
              <a:extLst>
                <a:ext uri="{FF2B5EF4-FFF2-40B4-BE49-F238E27FC236}">
                  <a16:creationId xmlns:a16="http://schemas.microsoft.com/office/drawing/2014/main" id="{5B8D7F03-9B0D-4899-884C-8174C8771355}"/>
                </a:ext>
              </a:extLst>
            </p:cNvPr>
            <p:cNvSpPr/>
            <p:nvPr/>
          </p:nvSpPr>
          <p:spPr>
            <a:xfrm>
              <a:off x="2825695" y="1386040"/>
              <a:ext cx="9525" cy="57150"/>
            </a:xfrm>
            <a:custGeom>
              <a:avLst/>
              <a:gdLst>
                <a:gd name="connsiteX0" fmla="*/ 501 w 9525"/>
                <a:gd name="connsiteY0" fmla="*/ 100 h 57150"/>
                <a:gd name="connsiteX1" fmla="*/ 501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1" y="100"/>
                  </a:moveTo>
                  <a:lnTo>
                    <a:pt x="501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0" name="Freeform: Shape 1049">
              <a:extLst>
                <a:ext uri="{FF2B5EF4-FFF2-40B4-BE49-F238E27FC236}">
                  <a16:creationId xmlns:a16="http://schemas.microsoft.com/office/drawing/2014/main" id="{C9C8FD08-6C8C-4DD5-80B1-4E878D80EA08}"/>
                </a:ext>
              </a:extLst>
            </p:cNvPr>
            <p:cNvSpPr/>
            <p:nvPr/>
          </p:nvSpPr>
          <p:spPr>
            <a:xfrm>
              <a:off x="3104587" y="1386040"/>
              <a:ext cx="9525" cy="57150"/>
            </a:xfrm>
            <a:custGeom>
              <a:avLst/>
              <a:gdLst>
                <a:gd name="connsiteX0" fmla="*/ 500 w 9525"/>
                <a:gd name="connsiteY0" fmla="*/ 100 h 57150"/>
                <a:gd name="connsiteX1" fmla="*/ 500 w 9525"/>
                <a:gd name="connsiteY1" fmla="*/ 57250 h 57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9525" h="57150">
                  <a:moveTo>
                    <a:pt x="500" y="100"/>
                  </a:moveTo>
                  <a:lnTo>
                    <a:pt x="500" y="57250"/>
                  </a:lnTo>
                </a:path>
              </a:pathLst>
            </a:custGeom>
            <a:ln w="9525" cap="flat">
              <a:solidFill>
                <a:srgbClr val="E0E0E0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1" name="Freeform: Shape 1050">
              <a:extLst>
                <a:ext uri="{FF2B5EF4-FFF2-40B4-BE49-F238E27FC236}">
                  <a16:creationId xmlns:a16="http://schemas.microsoft.com/office/drawing/2014/main" id="{6C5F1417-D0F1-42A9-9D24-4D34498875CA}"/>
                </a:ext>
              </a:extLst>
            </p:cNvPr>
            <p:cNvSpPr/>
            <p:nvPr/>
          </p:nvSpPr>
          <p:spPr>
            <a:xfrm>
              <a:off x="594531" y="-94104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2" name="TextBox 1051">
              <a:extLst>
                <a:ext uri="{FF2B5EF4-FFF2-40B4-BE49-F238E27FC236}">
                  <a16:creationId xmlns:a16="http://schemas.microsoft.com/office/drawing/2014/main" id="{66BE1B94-8CA1-43BB-95EF-4D6CF48CEF5C}"/>
                </a:ext>
              </a:extLst>
            </p:cNvPr>
            <p:cNvSpPr txBox="1"/>
            <p:nvPr/>
          </p:nvSpPr>
          <p:spPr>
            <a:xfrm>
              <a:off x="542524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-204</a:t>
              </a:r>
            </a:p>
          </p:txBody>
        </p:sp>
        <p:sp>
          <p:nvSpPr>
            <p:cNvPr id="1053" name="Freeform: Shape 1052">
              <a:extLst>
                <a:ext uri="{FF2B5EF4-FFF2-40B4-BE49-F238E27FC236}">
                  <a16:creationId xmlns:a16="http://schemas.microsoft.com/office/drawing/2014/main" id="{4464268F-07C8-4EEF-9942-8DE3848728A4}"/>
                </a:ext>
              </a:extLst>
            </p:cNvPr>
            <p:cNvSpPr/>
            <p:nvPr/>
          </p:nvSpPr>
          <p:spPr>
            <a:xfrm>
              <a:off x="873432" y="-94104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4" name="TextBox 1053">
              <a:extLst>
                <a:ext uri="{FF2B5EF4-FFF2-40B4-BE49-F238E27FC236}">
                  <a16:creationId xmlns:a16="http://schemas.microsoft.com/office/drawing/2014/main" id="{416805CD-0AC8-42FC-BB99-DCCA3993345B}"/>
                </a:ext>
              </a:extLst>
            </p:cNvPr>
            <p:cNvSpPr txBox="1"/>
            <p:nvPr/>
          </p:nvSpPr>
          <p:spPr>
            <a:xfrm>
              <a:off x="821426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-242</a:t>
              </a:r>
            </a:p>
          </p:txBody>
        </p:sp>
        <p:sp>
          <p:nvSpPr>
            <p:cNvPr id="1055" name="Freeform: Shape 1054">
              <a:extLst>
                <a:ext uri="{FF2B5EF4-FFF2-40B4-BE49-F238E27FC236}">
                  <a16:creationId xmlns:a16="http://schemas.microsoft.com/office/drawing/2014/main" id="{94CEF83C-0CD8-4D7C-BFF2-454694D5BEFB}"/>
                </a:ext>
              </a:extLst>
            </p:cNvPr>
            <p:cNvSpPr/>
            <p:nvPr/>
          </p:nvSpPr>
          <p:spPr>
            <a:xfrm>
              <a:off x="1152324" y="-94104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6" name="TextBox 1055">
              <a:extLst>
                <a:ext uri="{FF2B5EF4-FFF2-40B4-BE49-F238E27FC236}">
                  <a16:creationId xmlns:a16="http://schemas.microsoft.com/office/drawing/2014/main" id="{010788FA-8740-4FDC-B135-88DEC7609FE9}"/>
                </a:ext>
              </a:extLst>
            </p:cNvPr>
            <p:cNvSpPr txBox="1"/>
            <p:nvPr/>
          </p:nvSpPr>
          <p:spPr>
            <a:xfrm>
              <a:off x="1100318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-279</a:t>
              </a:r>
            </a:p>
          </p:txBody>
        </p:sp>
        <p:sp>
          <p:nvSpPr>
            <p:cNvPr id="1057" name="Freeform: Shape 1056">
              <a:extLst>
                <a:ext uri="{FF2B5EF4-FFF2-40B4-BE49-F238E27FC236}">
                  <a16:creationId xmlns:a16="http://schemas.microsoft.com/office/drawing/2014/main" id="{E99EE337-51E8-4E95-9F10-BBA1D1B0A930}"/>
                </a:ext>
              </a:extLst>
            </p:cNvPr>
            <p:cNvSpPr/>
            <p:nvPr/>
          </p:nvSpPr>
          <p:spPr>
            <a:xfrm>
              <a:off x="1431216" y="-94104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8" name="TextBox 1057">
              <a:extLst>
                <a:ext uri="{FF2B5EF4-FFF2-40B4-BE49-F238E27FC236}">
                  <a16:creationId xmlns:a16="http://schemas.microsoft.com/office/drawing/2014/main" id="{A7FD0340-A6A1-44AC-A105-60693EDF634C}"/>
                </a:ext>
              </a:extLst>
            </p:cNvPr>
            <p:cNvSpPr txBox="1"/>
            <p:nvPr/>
          </p:nvSpPr>
          <p:spPr>
            <a:xfrm>
              <a:off x="1383972" y="-911986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-311</a:t>
              </a:r>
            </a:p>
          </p:txBody>
        </p:sp>
        <p:sp>
          <p:nvSpPr>
            <p:cNvPr id="1059" name="Freeform: Shape 1058">
              <a:extLst>
                <a:ext uri="{FF2B5EF4-FFF2-40B4-BE49-F238E27FC236}">
                  <a16:creationId xmlns:a16="http://schemas.microsoft.com/office/drawing/2014/main" id="{CA48CBC7-8C6D-4741-89EF-EBC857B1F479}"/>
                </a:ext>
              </a:extLst>
            </p:cNvPr>
            <p:cNvSpPr/>
            <p:nvPr/>
          </p:nvSpPr>
          <p:spPr>
            <a:xfrm>
              <a:off x="1710118" y="-94104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CB804757-2BB7-4905-B1AC-9CF952C1D864}"/>
                </a:ext>
              </a:extLst>
            </p:cNvPr>
            <p:cNvSpPr txBox="1"/>
            <p:nvPr/>
          </p:nvSpPr>
          <p:spPr>
            <a:xfrm>
              <a:off x="1658111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-343</a:t>
              </a:r>
            </a:p>
          </p:txBody>
        </p:sp>
        <p:sp>
          <p:nvSpPr>
            <p:cNvPr id="1061" name="Freeform: Shape 1060">
              <a:extLst>
                <a:ext uri="{FF2B5EF4-FFF2-40B4-BE49-F238E27FC236}">
                  <a16:creationId xmlns:a16="http://schemas.microsoft.com/office/drawing/2014/main" id="{0954F85E-06E3-4BCF-A6A2-74C4F96D44C8}"/>
                </a:ext>
              </a:extLst>
            </p:cNvPr>
            <p:cNvSpPr/>
            <p:nvPr/>
          </p:nvSpPr>
          <p:spPr>
            <a:xfrm>
              <a:off x="1989010" y="-94104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2" name="TextBox 1061">
              <a:extLst>
                <a:ext uri="{FF2B5EF4-FFF2-40B4-BE49-F238E27FC236}">
                  <a16:creationId xmlns:a16="http://schemas.microsoft.com/office/drawing/2014/main" id="{92B41129-27BF-41FF-81F7-49DD553E824D}"/>
                </a:ext>
              </a:extLst>
            </p:cNvPr>
            <p:cNvSpPr txBox="1"/>
            <p:nvPr/>
          </p:nvSpPr>
          <p:spPr>
            <a:xfrm>
              <a:off x="1937003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-375</a:t>
              </a:r>
            </a:p>
          </p:txBody>
        </p:sp>
        <p:sp>
          <p:nvSpPr>
            <p:cNvPr id="1063" name="Freeform: Shape 1062">
              <a:extLst>
                <a:ext uri="{FF2B5EF4-FFF2-40B4-BE49-F238E27FC236}">
                  <a16:creationId xmlns:a16="http://schemas.microsoft.com/office/drawing/2014/main" id="{07AA40B5-5323-4402-89E8-AF73E1762B8F}"/>
                </a:ext>
              </a:extLst>
            </p:cNvPr>
            <p:cNvSpPr/>
            <p:nvPr/>
          </p:nvSpPr>
          <p:spPr>
            <a:xfrm>
              <a:off x="2267902" y="-94104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4" name="TextBox 1063">
              <a:extLst>
                <a:ext uri="{FF2B5EF4-FFF2-40B4-BE49-F238E27FC236}">
                  <a16:creationId xmlns:a16="http://schemas.microsoft.com/office/drawing/2014/main" id="{4062DCDE-9354-41DE-A773-DD4F009AE9D2}"/>
                </a:ext>
              </a:extLst>
            </p:cNvPr>
            <p:cNvSpPr txBox="1"/>
            <p:nvPr/>
          </p:nvSpPr>
          <p:spPr>
            <a:xfrm>
              <a:off x="2215895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-406</a:t>
              </a:r>
            </a:p>
          </p:txBody>
        </p:sp>
        <p:sp>
          <p:nvSpPr>
            <p:cNvPr id="1065" name="Freeform: Shape 1064">
              <a:extLst>
                <a:ext uri="{FF2B5EF4-FFF2-40B4-BE49-F238E27FC236}">
                  <a16:creationId xmlns:a16="http://schemas.microsoft.com/office/drawing/2014/main" id="{957EFCFC-C0C4-4B2E-8101-77F67EA533C7}"/>
                </a:ext>
              </a:extLst>
            </p:cNvPr>
            <p:cNvSpPr/>
            <p:nvPr/>
          </p:nvSpPr>
          <p:spPr>
            <a:xfrm>
              <a:off x="2546803" y="-941044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6" name="TextBox 1065">
              <a:extLst>
                <a:ext uri="{FF2B5EF4-FFF2-40B4-BE49-F238E27FC236}">
                  <a16:creationId xmlns:a16="http://schemas.microsoft.com/office/drawing/2014/main" id="{97C8C4C6-62C4-41E8-8A2D-8976832C341A}"/>
                </a:ext>
              </a:extLst>
            </p:cNvPr>
            <p:cNvSpPr txBox="1"/>
            <p:nvPr/>
          </p:nvSpPr>
          <p:spPr>
            <a:xfrm>
              <a:off x="2494797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-438</a:t>
              </a:r>
            </a:p>
          </p:txBody>
        </p:sp>
        <p:sp>
          <p:nvSpPr>
            <p:cNvPr id="1067" name="Freeform: Shape 1066">
              <a:extLst>
                <a:ext uri="{FF2B5EF4-FFF2-40B4-BE49-F238E27FC236}">
                  <a16:creationId xmlns:a16="http://schemas.microsoft.com/office/drawing/2014/main" id="{D293CA3C-8475-417B-8489-1A857D90B7B5}"/>
                </a:ext>
              </a:extLst>
            </p:cNvPr>
            <p:cNvSpPr/>
            <p:nvPr/>
          </p:nvSpPr>
          <p:spPr>
            <a:xfrm>
              <a:off x="2825695" y="-941044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8" name="TextBox 1067">
              <a:extLst>
                <a:ext uri="{FF2B5EF4-FFF2-40B4-BE49-F238E27FC236}">
                  <a16:creationId xmlns:a16="http://schemas.microsoft.com/office/drawing/2014/main" id="{0DE29042-66F3-4466-A4D2-DA7D2FA2FDC0}"/>
                </a:ext>
              </a:extLst>
            </p:cNvPr>
            <p:cNvSpPr txBox="1"/>
            <p:nvPr/>
          </p:nvSpPr>
          <p:spPr>
            <a:xfrm>
              <a:off x="2773688" y="-911986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-470</a:t>
              </a:r>
            </a:p>
          </p:txBody>
        </p:sp>
        <p:sp>
          <p:nvSpPr>
            <p:cNvPr id="1069" name="Freeform: Shape 1068">
              <a:extLst>
                <a:ext uri="{FF2B5EF4-FFF2-40B4-BE49-F238E27FC236}">
                  <a16:creationId xmlns:a16="http://schemas.microsoft.com/office/drawing/2014/main" id="{DF335C4F-0385-4C72-B2A2-0C3821C7128D}"/>
                </a:ext>
              </a:extLst>
            </p:cNvPr>
            <p:cNvSpPr/>
            <p:nvPr/>
          </p:nvSpPr>
          <p:spPr>
            <a:xfrm>
              <a:off x="594531" y="-68353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0" name="TextBox 1069">
              <a:extLst>
                <a:ext uri="{FF2B5EF4-FFF2-40B4-BE49-F238E27FC236}">
                  <a16:creationId xmlns:a16="http://schemas.microsoft.com/office/drawing/2014/main" id="{E6A8E5D1-E85B-496E-B44E-A22628C3B05D}"/>
                </a:ext>
              </a:extLst>
            </p:cNvPr>
            <p:cNvSpPr txBox="1"/>
            <p:nvPr/>
          </p:nvSpPr>
          <p:spPr>
            <a:xfrm>
              <a:off x="542524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-223</a:t>
              </a:r>
            </a:p>
          </p:txBody>
        </p:sp>
        <p:sp>
          <p:nvSpPr>
            <p:cNvPr id="1071" name="Freeform: Shape 1070">
              <a:extLst>
                <a:ext uri="{FF2B5EF4-FFF2-40B4-BE49-F238E27FC236}">
                  <a16:creationId xmlns:a16="http://schemas.microsoft.com/office/drawing/2014/main" id="{85A8622C-F246-4DC4-AA0A-B451B9066EFE}"/>
                </a:ext>
              </a:extLst>
            </p:cNvPr>
            <p:cNvSpPr/>
            <p:nvPr/>
          </p:nvSpPr>
          <p:spPr>
            <a:xfrm>
              <a:off x="873432" y="-68353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2" name="TextBox 1071">
              <a:extLst>
                <a:ext uri="{FF2B5EF4-FFF2-40B4-BE49-F238E27FC236}">
                  <a16:creationId xmlns:a16="http://schemas.microsoft.com/office/drawing/2014/main" id="{CD68D2DF-1EEE-4463-BB70-1C4D895C0C59}"/>
                </a:ext>
              </a:extLst>
            </p:cNvPr>
            <p:cNvSpPr txBox="1"/>
            <p:nvPr/>
          </p:nvSpPr>
          <p:spPr>
            <a:xfrm>
              <a:off x="821426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-259</a:t>
              </a:r>
            </a:p>
          </p:txBody>
        </p:sp>
        <p:sp>
          <p:nvSpPr>
            <p:cNvPr id="1073" name="Freeform: Shape 1072">
              <a:extLst>
                <a:ext uri="{FF2B5EF4-FFF2-40B4-BE49-F238E27FC236}">
                  <a16:creationId xmlns:a16="http://schemas.microsoft.com/office/drawing/2014/main" id="{80E44529-F6EE-4C7F-873B-A33955146F7F}"/>
                </a:ext>
              </a:extLst>
            </p:cNvPr>
            <p:cNvSpPr/>
            <p:nvPr/>
          </p:nvSpPr>
          <p:spPr>
            <a:xfrm>
              <a:off x="1152324" y="-68353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4" name="TextBox 1073">
              <a:extLst>
                <a:ext uri="{FF2B5EF4-FFF2-40B4-BE49-F238E27FC236}">
                  <a16:creationId xmlns:a16="http://schemas.microsoft.com/office/drawing/2014/main" id="{B2F245F1-34B7-40DB-B97B-AE88F34253C8}"/>
                </a:ext>
              </a:extLst>
            </p:cNvPr>
            <p:cNvSpPr txBox="1"/>
            <p:nvPr/>
          </p:nvSpPr>
          <p:spPr>
            <a:xfrm>
              <a:off x="1100318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-294</a:t>
              </a:r>
            </a:p>
          </p:txBody>
        </p:sp>
        <p:sp>
          <p:nvSpPr>
            <p:cNvPr id="1075" name="Freeform: Shape 1074">
              <a:extLst>
                <a:ext uri="{FF2B5EF4-FFF2-40B4-BE49-F238E27FC236}">
                  <a16:creationId xmlns:a16="http://schemas.microsoft.com/office/drawing/2014/main" id="{E47625B6-FFA5-4607-B3F3-86C3AE2F9121}"/>
                </a:ext>
              </a:extLst>
            </p:cNvPr>
            <p:cNvSpPr/>
            <p:nvPr/>
          </p:nvSpPr>
          <p:spPr>
            <a:xfrm>
              <a:off x="1431216" y="-68353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6" name="TextBox 1075">
              <a:extLst>
                <a:ext uri="{FF2B5EF4-FFF2-40B4-BE49-F238E27FC236}">
                  <a16:creationId xmlns:a16="http://schemas.microsoft.com/office/drawing/2014/main" id="{4F370176-5016-491A-9B48-5124CD9ECB67}"/>
                </a:ext>
              </a:extLst>
            </p:cNvPr>
            <p:cNvSpPr txBox="1"/>
            <p:nvPr/>
          </p:nvSpPr>
          <p:spPr>
            <a:xfrm>
              <a:off x="1379210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-324</a:t>
              </a:r>
            </a:p>
          </p:txBody>
        </p:sp>
        <p:sp>
          <p:nvSpPr>
            <p:cNvPr id="1077" name="Freeform: Shape 1076">
              <a:extLst>
                <a:ext uri="{FF2B5EF4-FFF2-40B4-BE49-F238E27FC236}">
                  <a16:creationId xmlns:a16="http://schemas.microsoft.com/office/drawing/2014/main" id="{5E32468C-F392-4CD3-A2FC-F9D6B5C68699}"/>
                </a:ext>
              </a:extLst>
            </p:cNvPr>
            <p:cNvSpPr/>
            <p:nvPr/>
          </p:nvSpPr>
          <p:spPr>
            <a:xfrm>
              <a:off x="1710118" y="-68353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8" name="TextBox 1077">
              <a:extLst>
                <a:ext uri="{FF2B5EF4-FFF2-40B4-BE49-F238E27FC236}">
                  <a16:creationId xmlns:a16="http://schemas.microsoft.com/office/drawing/2014/main" id="{643D0F8B-AD72-4BB3-ADB7-698CFB601503}"/>
                </a:ext>
              </a:extLst>
            </p:cNvPr>
            <p:cNvSpPr txBox="1"/>
            <p:nvPr/>
          </p:nvSpPr>
          <p:spPr>
            <a:xfrm>
              <a:off x="1658111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-353</a:t>
              </a:r>
            </a:p>
          </p:txBody>
        </p:sp>
        <p:sp>
          <p:nvSpPr>
            <p:cNvPr id="1079" name="Freeform: Shape 1078">
              <a:extLst>
                <a:ext uri="{FF2B5EF4-FFF2-40B4-BE49-F238E27FC236}">
                  <a16:creationId xmlns:a16="http://schemas.microsoft.com/office/drawing/2014/main" id="{DDF585B2-C678-420C-B551-62C3AA953DFE}"/>
                </a:ext>
              </a:extLst>
            </p:cNvPr>
            <p:cNvSpPr/>
            <p:nvPr/>
          </p:nvSpPr>
          <p:spPr>
            <a:xfrm>
              <a:off x="1989010" y="-68353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0" name="TextBox 1079">
              <a:extLst>
                <a:ext uri="{FF2B5EF4-FFF2-40B4-BE49-F238E27FC236}">
                  <a16:creationId xmlns:a16="http://schemas.microsoft.com/office/drawing/2014/main" id="{AFB2BC54-E62F-4EC8-8E80-510CB374CCD9}"/>
                </a:ext>
              </a:extLst>
            </p:cNvPr>
            <p:cNvSpPr txBox="1"/>
            <p:nvPr/>
          </p:nvSpPr>
          <p:spPr>
            <a:xfrm>
              <a:off x="1937003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-382</a:t>
              </a:r>
            </a:p>
          </p:txBody>
        </p:sp>
        <p:sp>
          <p:nvSpPr>
            <p:cNvPr id="1081" name="Freeform: Shape 1080">
              <a:extLst>
                <a:ext uri="{FF2B5EF4-FFF2-40B4-BE49-F238E27FC236}">
                  <a16:creationId xmlns:a16="http://schemas.microsoft.com/office/drawing/2014/main" id="{700BCFFF-815F-4447-8B3A-3362886A83EE}"/>
                </a:ext>
              </a:extLst>
            </p:cNvPr>
            <p:cNvSpPr/>
            <p:nvPr/>
          </p:nvSpPr>
          <p:spPr>
            <a:xfrm>
              <a:off x="2267902" y="-68353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2" name="TextBox 1081">
              <a:extLst>
                <a:ext uri="{FF2B5EF4-FFF2-40B4-BE49-F238E27FC236}">
                  <a16:creationId xmlns:a16="http://schemas.microsoft.com/office/drawing/2014/main" id="{3CD4A961-D6CC-4F9F-9AB7-4CF520C8E28E}"/>
                </a:ext>
              </a:extLst>
            </p:cNvPr>
            <p:cNvSpPr txBox="1"/>
            <p:nvPr/>
          </p:nvSpPr>
          <p:spPr>
            <a:xfrm>
              <a:off x="2215895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-412</a:t>
              </a:r>
            </a:p>
          </p:txBody>
        </p:sp>
        <p:sp>
          <p:nvSpPr>
            <p:cNvPr id="1083" name="Freeform: Shape 1082">
              <a:extLst>
                <a:ext uri="{FF2B5EF4-FFF2-40B4-BE49-F238E27FC236}">
                  <a16:creationId xmlns:a16="http://schemas.microsoft.com/office/drawing/2014/main" id="{6A884DDB-5739-485F-A1EE-D8FF28E93B09}"/>
                </a:ext>
              </a:extLst>
            </p:cNvPr>
            <p:cNvSpPr/>
            <p:nvPr/>
          </p:nvSpPr>
          <p:spPr>
            <a:xfrm>
              <a:off x="2546803" y="-683537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4" name="TextBox 1083">
              <a:extLst>
                <a:ext uri="{FF2B5EF4-FFF2-40B4-BE49-F238E27FC236}">
                  <a16:creationId xmlns:a16="http://schemas.microsoft.com/office/drawing/2014/main" id="{4582006A-BA1E-45A7-9FF2-F2B0E1C1F991}"/>
                </a:ext>
              </a:extLst>
            </p:cNvPr>
            <p:cNvSpPr txBox="1"/>
            <p:nvPr/>
          </p:nvSpPr>
          <p:spPr>
            <a:xfrm>
              <a:off x="2494797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-441</a:t>
              </a:r>
            </a:p>
          </p:txBody>
        </p:sp>
        <p:sp>
          <p:nvSpPr>
            <p:cNvPr id="1085" name="Freeform: Shape 1084">
              <a:extLst>
                <a:ext uri="{FF2B5EF4-FFF2-40B4-BE49-F238E27FC236}">
                  <a16:creationId xmlns:a16="http://schemas.microsoft.com/office/drawing/2014/main" id="{EB1EAA94-7442-44EF-B340-B525449B5D87}"/>
                </a:ext>
              </a:extLst>
            </p:cNvPr>
            <p:cNvSpPr/>
            <p:nvPr/>
          </p:nvSpPr>
          <p:spPr>
            <a:xfrm>
              <a:off x="2825695" y="-683537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6" name="TextBox 1085">
              <a:extLst>
                <a:ext uri="{FF2B5EF4-FFF2-40B4-BE49-F238E27FC236}">
                  <a16:creationId xmlns:a16="http://schemas.microsoft.com/office/drawing/2014/main" id="{9DEDB2FF-9146-4D98-AF1C-0B254697B142}"/>
                </a:ext>
              </a:extLst>
            </p:cNvPr>
            <p:cNvSpPr txBox="1"/>
            <p:nvPr/>
          </p:nvSpPr>
          <p:spPr>
            <a:xfrm>
              <a:off x="2773688" y="-65447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-471</a:t>
              </a:r>
            </a:p>
          </p:txBody>
        </p:sp>
        <p:sp>
          <p:nvSpPr>
            <p:cNvPr id="1087" name="Freeform: Shape 1086">
              <a:extLst>
                <a:ext uri="{FF2B5EF4-FFF2-40B4-BE49-F238E27FC236}">
                  <a16:creationId xmlns:a16="http://schemas.microsoft.com/office/drawing/2014/main" id="{38F47A8E-DEED-476E-A4F9-89E930A61FF5}"/>
                </a:ext>
              </a:extLst>
            </p:cNvPr>
            <p:cNvSpPr/>
            <p:nvPr/>
          </p:nvSpPr>
          <p:spPr>
            <a:xfrm>
              <a:off x="594531" y="-42603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8" name="TextBox 1087">
              <a:extLst>
                <a:ext uri="{FF2B5EF4-FFF2-40B4-BE49-F238E27FC236}">
                  <a16:creationId xmlns:a16="http://schemas.microsoft.com/office/drawing/2014/main" id="{220B2515-C324-4556-AD6B-AB0EE5D4C032}"/>
                </a:ext>
              </a:extLst>
            </p:cNvPr>
            <p:cNvSpPr txBox="1"/>
            <p:nvPr/>
          </p:nvSpPr>
          <p:spPr>
            <a:xfrm>
              <a:off x="542524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-242</a:t>
              </a:r>
            </a:p>
          </p:txBody>
        </p:sp>
        <p:sp>
          <p:nvSpPr>
            <p:cNvPr id="1089" name="Freeform: Shape 1088">
              <a:extLst>
                <a:ext uri="{FF2B5EF4-FFF2-40B4-BE49-F238E27FC236}">
                  <a16:creationId xmlns:a16="http://schemas.microsoft.com/office/drawing/2014/main" id="{13DD5847-7DDC-4C72-8AC8-F71E7922BD4D}"/>
                </a:ext>
              </a:extLst>
            </p:cNvPr>
            <p:cNvSpPr/>
            <p:nvPr/>
          </p:nvSpPr>
          <p:spPr>
            <a:xfrm>
              <a:off x="873432" y="-42603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0" name="TextBox 1089">
              <a:extLst>
                <a:ext uri="{FF2B5EF4-FFF2-40B4-BE49-F238E27FC236}">
                  <a16:creationId xmlns:a16="http://schemas.microsoft.com/office/drawing/2014/main" id="{566D6A30-0D48-488E-9B02-F13991338803}"/>
                </a:ext>
              </a:extLst>
            </p:cNvPr>
            <p:cNvSpPr txBox="1"/>
            <p:nvPr/>
          </p:nvSpPr>
          <p:spPr>
            <a:xfrm>
              <a:off x="821426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-276</a:t>
              </a:r>
            </a:p>
          </p:txBody>
        </p:sp>
        <p:sp>
          <p:nvSpPr>
            <p:cNvPr id="1091" name="Freeform: Shape 1090">
              <a:extLst>
                <a:ext uri="{FF2B5EF4-FFF2-40B4-BE49-F238E27FC236}">
                  <a16:creationId xmlns:a16="http://schemas.microsoft.com/office/drawing/2014/main" id="{6A406E3E-6303-498F-ABA1-49B4EB4E5983}"/>
                </a:ext>
              </a:extLst>
            </p:cNvPr>
            <p:cNvSpPr/>
            <p:nvPr/>
          </p:nvSpPr>
          <p:spPr>
            <a:xfrm>
              <a:off x="1152324" y="-42603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823592BF-C685-4B32-ACD2-1571FCC70E73}"/>
                </a:ext>
              </a:extLst>
            </p:cNvPr>
            <p:cNvSpPr txBox="1"/>
            <p:nvPr/>
          </p:nvSpPr>
          <p:spPr>
            <a:xfrm>
              <a:off x="1100318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-309</a:t>
              </a:r>
            </a:p>
          </p:txBody>
        </p:sp>
        <p:sp>
          <p:nvSpPr>
            <p:cNvPr id="1093" name="Freeform: Shape 1092">
              <a:extLst>
                <a:ext uri="{FF2B5EF4-FFF2-40B4-BE49-F238E27FC236}">
                  <a16:creationId xmlns:a16="http://schemas.microsoft.com/office/drawing/2014/main" id="{DE07E1B8-14FF-4837-820F-55FE3551BF40}"/>
                </a:ext>
              </a:extLst>
            </p:cNvPr>
            <p:cNvSpPr/>
            <p:nvPr/>
          </p:nvSpPr>
          <p:spPr>
            <a:xfrm>
              <a:off x="1431216" y="-42603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4" name="TextBox 1093">
              <a:extLst>
                <a:ext uri="{FF2B5EF4-FFF2-40B4-BE49-F238E27FC236}">
                  <a16:creationId xmlns:a16="http://schemas.microsoft.com/office/drawing/2014/main" id="{1C34C822-B098-4D58-88F3-D20FFB0AFD33}"/>
                </a:ext>
              </a:extLst>
            </p:cNvPr>
            <p:cNvSpPr txBox="1"/>
            <p:nvPr/>
          </p:nvSpPr>
          <p:spPr>
            <a:xfrm>
              <a:off x="1379210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-336</a:t>
              </a:r>
            </a:p>
          </p:txBody>
        </p:sp>
        <p:sp>
          <p:nvSpPr>
            <p:cNvPr id="1095" name="Freeform: Shape 1094">
              <a:extLst>
                <a:ext uri="{FF2B5EF4-FFF2-40B4-BE49-F238E27FC236}">
                  <a16:creationId xmlns:a16="http://schemas.microsoft.com/office/drawing/2014/main" id="{7B7CF8C1-F66C-4393-BC90-82245B767135}"/>
                </a:ext>
              </a:extLst>
            </p:cNvPr>
            <p:cNvSpPr/>
            <p:nvPr/>
          </p:nvSpPr>
          <p:spPr>
            <a:xfrm>
              <a:off x="1710118" y="-42603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6" name="TextBox 1095">
              <a:extLst>
                <a:ext uri="{FF2B5EF4-FFF2-40B4-BE49-F238E27FC236}">
                  <a16:creationId xmlns:a16="http://schemas.microsoft.com/office/drawing/2014/main" id="{BE4267A8-C147-44EF-91F1-6440B4346ACD}"/>
                </a:ext>
              </a:extLst>
            </p:cNvPr>
            <p:cNvSpPr txBox="1"/>
            <p:nvPr/>
          </p:nvSpPr>
          <p:spPr>
            <a:xfrm>
              <a:off x="1658111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-363</a:t>
              </a:r>
            </a:p>
          </p:txBody>
        </p:sp>
        <p:sp>
          <p:nvSpPr>
            <p:cNvPr id="1097" name="Freeform: Shape 1096">
              <a:extLst>
                <a:ext uri="{FF2B5EF4-FFF2-40B4-BE49-F238E27FC236}">
                  <a16:creationId xmlns:a16="http://schemas.microsoft.com/office/drawing/2014/main" id="{435317CB-3BF1-4365-AB4A-82D468961DAB}"/>
                </a:ext>
              </a:extLst>
            </p:cNvPr>
            <p:cNvSpPr/>
            <p:nvPr/>
          </p:nvSpPr>
          <p:spPr>
            <a:xfrm>
              <a:off x="1989010" y="-42603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DEC84242-4EA8-4FF8-B8FB-1C9D50E6C561}"/>
                </a:ext>
              </a:extLst>
            </p:cNvPr>
            <p:cNvSpPr txBox="1"/>
            <p:nvPr/>
          </p:nvSpPr>
          <p:spPr>
            <a:xfrm>
              <a:off x="1937003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-390</a:t>
              </a:r>
            </a:p>
          </p:txBody>
        </p:sp>
        <p:sp>
          <p:nvSpPr>
            <p:cNvPr id="1099" name="Freeform: Shape 1098">
              <a:extLst>
                <a:ext uri="{FF2B5EF4-FFF2-40B4-BE49-F238E27FC236}">
                  <a16:creationId xmlns:a16="http://schemas.microsoft.com/office/drawing/2014/main" id="{06973074-251A-4A42-B6B2-A8DF460A0F03}"/>
                </a:ext>
              </a:extLst>
            </p:cNvPr>
            <p:cNvSpPr/>
            <p:nvPr/>
          </p:nvSpPr>
          <p:spPr>
            <a:xfrm>
              <a:off x="2267902" y="-42603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0" name="TextBox 1099">
              <a:extLst>
                <a:ext uri="{FF2B5EF4-FFF2-40B4-BE49-F238E27FC236}">
                  <a16:creationId xmlns:a16="http://schemas.microsoft.com/office/drawing/2014/main" id="{28B3F461-E123-45D2-AE28-1221E2C1299B}"/>
                </a:ext>
              </a:extLst>
            </p:cNvPr>
            <p:cNvSpPr txBox="1"/>
            <p:nvPr/>
          </p:nvSpPr>
          <p:spPr>
            <a:xfrm>
              <a:off x="2215895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-417</a:t>
              </a:r>
            </a:p>
          </p:txBody>
        </p:sp>
        <p:sp>
          <p:nvSpPr>
            <p:cNvPr id="1101" name="Freeform: Shape 1100">
              <a:extLst>
                <a:ext uri="{FF2B5EF4-FFF2-40B4-BE49-F238E27FC236}">
                  <a16:creationId xmlns:a16="http://schemas.microsoft.com/office/drawing/2014/main" id="{71A38A31-168B-4E54-8ACC-B34E3421F121}"/>
                </a:ext>
              </a:extLst>
            </p:cNvPr>
            <p:cNvSpPr/>
            <p:nvPr/>
          </p:nvSpPr>
          <p:spPr>
            <a:xfrm>
              <a:off x="2546803" y="-426031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2" name="TextBox 1101">
              <a:extLst>
                <a:ext uri="{FF2B5EF4-FFF2-40B4-BE49-F238E27FC236}">
                  <a16:creationId xmlns:a16="http://schemas.microsoft.com/office/drawing/2014/main" id="{564C3F09-A7B9-4F9A-9455-28939869370E}"/>
                </a:ext>
              </a:extLst>
            </p:cNvPr>
            <p:cNvSpPr txBox="1"/>
            <p:nvPr/>
          </p:nvSpPr>
          <p:spPr>
            <a:xfrm>
              <a:off x="2494797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-444</a:t>
              </a:r>
            </a:p>
          </p:txBody>
        </p:sp>
        <p:sp>
          <p:nvSpPr>
            <p:cNvPr id="1103" name="Freeform: Shape 1102">
              <a:extLst>
                <a:ext uri="{FF2B5EF4-FFF2-40B4-BE49-F238E27FC236}">
                  <a16:creationId xmlns:a16="http://schemas.microsoft.com/office/drawing/2014/main" id="{E171BB04-0EA9-4B04-BA3E-16E00EC4273D}"/>
                </a:ext>
              </a:extLst>
            </p:cNvPr>
            <p:cNvSpPr/>
            <p:nvPr/>
          </p:nvSpPr>
          <p:spPr>
            <a:xfrm>
              <a:off x="2825695" y="-426031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4" name="TextBox 1103">
              <a:extLst>
                <a:ext uri="{FF2B5EF4-FFF2-40B4-BE49-F238E27FC236}">
                  <a16:creationId xmlns:a16="http://schemas.microsoft.com/office/drawing/2014/main" id="{5445FBF1-054C-4193-81FA-C7C4442B43A2}"/>
                </a:ext>
              </a:extLst>
            </p:cNvPr>
            <p:cNvSpPr txBox="1"/>
            <p:nvPr/>
          </p:nvSpPr>
          <p:spPr>
            <a:xfrm>
              <a:off x="2773688" y="-39697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-471</a:t>
              </a:r>
            </a:p>
          </p:txBody>
        </p:sp>
        <p:sp>
          <p:nvSpPr>
            <p:cNvPr id="1105" name="Freeform: Shape 1104">
              <a:extLst>
                <a:ext uri="{FF2B5EF4-FFF2-40B4-BE49-F238E27FC236}">
                  <a16:creationId xmlns:a16="http://schemas.microsoft.com/office/drawing/2014/main" id="{72AB2A1C-D725-4021-99AD-5278B9362386}"/>
                </a:ext>
              </a:extLst>
            </p:cNvPr>
            <p:cNvSpPr/>
            <p:nvPr/>
          </p:nvSpPr>
          <p:spPr>
            <a:xfrm>
              <a:off x="594531" y="-16852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6" name="TextBox 1105">
              <a:extLst>
                <a:ext uri="{FF2B5EF4-FFF2-40B4-BE49-F238E27FC236}">
                  <a16:creationId xmlns:a16="http://schemas.microsoft.com/office/drawing/2014/main" id="{11DBB213-45B3-4DCD-8FB0-CACDC6203C2F}"/>
                </a:ext>
              </a:extLst>
            </p:cNvPr>
            <p:cNvSpPr txBox="1"/>
            <p:nvPr/>
          </p:nvSpPr>
          <p:spPr>
            <a:xfrm>
              <a:off x="542524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-261</a:t>
              </a:r>
            </a:p>
          </p:txBody>
        </p:sp>
        <p:sp>
          <p:nvSpPr>
            <p:cNvPr id="1107" name="Freeform: Shape 1106">
              <a:extLst>
                <a:ext uri="{FF2B5EF4-FFF2-40B4-BE49-F238E27FC236}">
                  <a16:creationId xmlns:a16="http://schemas.microsoft.com/office/drawing/2014/main" id="{E93082E8-3735-4AFB-974A-501359634D24}"/>
                </a:ext>
              </a:extLst>
            </p:cNvPr>
            <p:cNvSpPr/>
            <p:nvPr/>
          </p:nvSpPr>
          <p:spPr>
            <a:xfrm>
              <a:off x="873432" y="-16852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8" name="TextBox 1107">
              <a:extLst>
                <a:ext uri="{FF2B5EF4-FFF2-40B4-BE49-F238E27FC236}">
                  <a16:creationId xmlns:a16="http://schemas.microsoft.com/office/drawing/2014/main" id="{AAA35E9C-6511-435A-87F1-20AC5E2794D4}"/>
                </a:ext>
              </a:extLst>
            </p:cNvPr>
            <p:cNvSpPr txBox="1"/>
            <p:nvPr/>
          </p:nvSpPr>
          <p:spPr>
            <a:xfrm>
              <a:off x="821426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-293</a:t>
              </a:r>
            </a:p>
          </p:txBody>
        </p:sp>
        <p:sp>
          <p:nvSpPr>
            <p:cNvPr id="1109" name="Freeform: Shape 1108">
              <a:extLst>
                <a:ext uri="{FF2B5EF4-FFF2-40B4-BE49-F238E27FC236}">
                  <a16:creationId xmlns:a16="http://schemas.microsoft.com/office/drawing/2014/main" id="{0AF371DB-D536-43A2-9F0C-C80A60B42012}"/>
                </a:ext>
              </a:extLst>
            </p:cNvPr>
            <p:cNvSpPr/>
            <p:nvPr/>
          </p:nvSpPr>
          <p:spPr>
            <a:xfrm>
              <a:off x="1152324" y="-16852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0" name="TextBox 1109">
              <a:extLst>
                <a:ext uri="{FF2B5EF4-FFF2-40B4-BE49-F238E27FC236}">
                  <a16:creationId xmlns:a16="http://schemas.microsoft.com/office/drawing/2014/main" id="{C50CC71D-5227-4861-B2D1-F51E0327DE68}"/>
                </a:ext>
              </a:extLst>
            </p:cNvPr>
            <p:cNvSpPr txBox="1"/>
            <p:nvPr/>
          </p:nvSpPr>
          <p:spPr>
            <a:xfrm>
              <a:off x="1100318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-325</a:t>
              </a:r>
            </a:p>
          </p:txBody>
        </p:sp>
        <p:sp>
          <p:nvSpPr>
            <p:cNvPr id="1111" name="Freeform: Shape 1110">
              <a:extLst>
                <a:ext uri="{FF2B5EF4-FFF2-40B4-BE49-F238E27FC236}">
                  <a16:creationId xmlns:a16="http://schemas.microsoft.com/office/drawing/2014/main" id="{FCA67B35-ECE2-43DC-B5FE-D2E34F9D4DB3}"/>
                </a:ext>
              </a:extLst>
            </p:cNvPr>
            <p:cNvSpPr/>
            <p:nvPr/>
          </p:nvSpPr>
          <p:spPr>
            <a:xfrm>
              <a:off x="1431216" y="-16852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2" name="TextBox 1111">
              <a:extLst>
                <a:ext uri="{FF2B5EF4-FFF2-40B4-BE49-F238E27FC236}">
                  <a16:creationId xmlns:a16="http://schemas.microsoft.com/office/drawing/2014/main" id="{142C8820-3181-4DA9-ABE8-5DC7BE3ADC1E}"/>
                </a:ext>
              </a:extLst>
            </p:cNvPr>
            <p:cNvSpPr txBox="1"/>
            <p:nvPr/>
          </p:nvSpPr>
          <p:spPr>
            <a:xfrm>
              <a:off x="1379210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-349</a:t>
              </a:r>
            </a:p>
          </p:txBody>
        </p:sp>
        <p:sp>
          <p:nvSpPr>
            <p:cNvPr id="1113" name="Freeform: Shape 1112">
              <a:extLst>
                <a:ext uri="{FF2B5EF4-FFF2-40B4-BE49-F238E27FC236}">
                  <a16:creationId xmlns:a16="http://schemas.microsoft.com/office/drawing/2014/main" id="{73ACA65C-BF8C-4B62-9F40-C5B8F5E22178}"/>
                </a:ext>
              </a:extLst>
            </p:cNvPr>
            <p:cNvSpPr/>
            <p:nvPr/>
          </p:nvSpPr>
          <p:spPr>
            <a:xfrm>
              <a:off x="1710118" y="-16852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4" name="TextBox 1113">
              <a:extLst>
                <a:ext uri="{FF2B5EF4-FFF2-40B4-BE49-F238E27FC236}">
                  <a16:creationId xmlns:a16="http://schemas.microsoft.com/office/drawing/2014/main" id="{41B489F7-EC7A-4325-8F2C-A1333BF98883}"/>
                </a:ext>
              </a:extLst>
            </p:cNvPr>
            <p:cNvSpPr txBox="1"/>
            <p:nvPr/>
          </p:nvSpPr>
          <p:spPr>
            <a:xfrm>
              <a:off x="1658111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-374</a:t>
              </a:r>
            </a:p>
          </p:txBody>
        </p:sp>
        <p:sp>
          <p:nvSpPr>
            <p:cNvPr id="1115" name="Freeform: Shape 1114">
              <a:extLst>
                <a:ext uri="{FF2B5EF4-FFF2-40B4-BE49-F238E27FC236}">
                  <a16:creationId xmlns:a16="http://schemas.microsoft.com/office/drawing/2014/main" id="{C3CC0C91-7D0B-4587-95E8-5E0406D4370A}"/>
                </a:ext>
              </a:extLst>
            </p:cNvPr>
            <p:cNvSpPr/>
            <p:nvPr/>
          </p:nvSpPr>
          <p:spPr>
            <a:xfrm>
              <a:off x="1989010" y="-16852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6" name="TextBox 1115">
              <a:extLst>
                <a:ext uri="{FF2B5EF4-FFF2-40B4-BE49-F238E27FC236}">
                  <a16:creationId xmlns:a16="http://schemas.microsoft.com/office/drawing/2014/main" id="{A201131D-D044-4307-B3BA-5ED20AC1454F}"/>
                </a:ext>
              </a:extLst>
            </p:cNvPr>
            <p:cNvSpPr txBox="1"/>
            <p:nvPr/>
          </p:nvSpPr>
          <p:spPr>
            <a:xfrm>
              <a:off x="1937003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-398</a:t>
              </a:r>
            </a:p>
          </p:txBody>
        </p:sp>
        <p:sp>
          <p:nvSpPr>
            <p:cNvPr id="1117" name="Freeform: Shape 1116">
              <a:extLst>
                <a:ext uri="{FF2B5EF4-FFF2-40B4-BE49-F238E27FC236}">
                  <a16:creationId xmlns:a16="http://schemas.microsoft.com/office/drawing/2014/main" id="{9DCA496C-DBEB-44FE-8965-E16B3BEBF725}"/>
                </a:ext>
              </a:extLst>
            </p:cNvPr>
            <p:cNvSpPr/>
            <p:nvPr/>
          </p:nvSpPr>
          <p:spPr>
            <a:xfrm>
              <a:off x="2267902" y="-16852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8" name="TextBox 1117">
              <a:extLst>
                <a:ext uri="{FF2B5EF4-FFF2-40B4-BE49-F238E27FC236}">
                  <a16:creationId xmlns:a16="http://schemas.microsoft.com/office/drawing/2014/main" id="{87311901-774F-40EE-B25A-84826427866F}"/>
                </a:ext>
              </a:extLst>
            </p:cNvPr>
            <p:cNvSpPr txBox="1"/>
            <p:nvPr/>
          </p:nvSpPr>
          <p:spPr>
            <a:xfrm>
              <a:off x="2215895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-423</a:t>
              </a:r>
            </a:p>
          </p:txBody>
        </p:sp>
        <p:sp>
          <p:nvSpPr>
            <p:cNvPr id="1119" name="Freeform: Shape 1118">
              <a:extLst>
                <a:ext uri="{FF2B5EF4-FFF2-40B4-BE49-F238E27FC236}">
                  <a16:creationId xmlns:a16="http://schemas.microsoft.com/office/drawing/2014/main" id="{560DFEEB-90F8-4058-B233-4B95F2BB8A4B}"/>
                </a:ext>
              </a:extLst>
            </p:cNvPr>
            <p:cNvSpPr/>
            <p:nvPr/>
          </p:nvSpPr>
          <p:spPr>
            <a:xfrm>
              <a:off x="2546803" y="-168526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0" name="TextBox 1119">
              <a:extLst>
                <a:ext uri="{FF2B5EF4-FFF2-40B4-BE49-F238E27FC236}">
                  <a16:creationId xmlns:a16="http://schemas.microsoft.com/office/drawing/2014/main" id="{34CA56D9-112E-454C-8471-4CE64F577381}"/>
                </a:ext>
              </a:extLst>
            </p:cNvPr>
            <p:cNvSpPr txBox="1"/>
            <p:nvPr/>
          </p:nvSpPr>
          <p:spPr>
            <a:xfrm>
              <a:off x="2494797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-447</a:t>
              </a:r>
            </a:p>
          </p:txBody>
        </p:sp>
        <p:sp>
          <p:nvSpPr>
            <p:cNvPr id="1121" name="Freeform: Shape 1120">
              <a:extLst>
                <a:ext uri="{FF2B5EF4-FFF2-40B4-BE49-F238E27FC236}">
                  <a16:creationId xmlns:a16="http://schemas.microsoft.com/office/drawing/2014/main" id="{1CC049AC-B15F-4B0B-9192-78EE338FEC28}"/>
                </a:ext>
              </a:extLst>
            </p:cNvPr>
            <p:cNvSpPr/>
            <p:nvPr/>
          </p:nvSpPr>
          <p:spPr>
            <a:xfrm>
              <a:off x="2825695" y="-168526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2" name="TextBox 1121">
              <a:extLst>
                <a:ext uri="{FF2B5EF4-FFF2-40B4-BE49-F238E27FC236}">
                  <a16:creationId xmlns:a16="http://schemas.microsoft.com/office/drawing/2014/main" id="{576B6CD3-7484-4DB2-8E43-0B665ECB43B5}"/>
                </a:ext>
              </a:extLst>
            </p:cNvPr>
            <p:cNvSpPr txBox="1"/>
            <p:nvPr/>
          </p:nvSpPr>
          <p:spPr>
            <a:xfrm>
              <a:off x="2773688" y="-139465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-472</a:t>
              </a:r>
            </a:p>
          </p:txBody>
        </p:sp>
        <p:sp>
          <p:nvSpPr>
            <p:cNvPr id="1123" name="Freeform: Shape 1122">
              <a:extLst>
                <a:ext uri="{FF2B5EF4-FFF2-40B4-BE49-F238E27FC236}">
                  <a16:creationId xmlns:a16="http://schemas.microsoft.com/office/drawing/2014/main" id="{409C797C-48A5-4A18-AD60-63378AF24256}"/>
                </a:ext>
              </a:extLst>
            </p:cNvPr>
            <p:cNvSpPr/>
            <p:nvPr/>
          </p:nvSpPr>
          <p:spPr>
            <a:xfrm>
              <a:off x="594531" y="8898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4" name="TextBox 1123">
              <a:extLst>
                <a:ext uri="{FF2B5EF4-FFF2-40B4-BE49-F238E27FC236}">
                  <a16:creationId xmlns:a16="http://schemas.microsoft.com/office/drawing/2014/main" id="{460414CB-028A-4369-A26C-E3F4F1058EE3}"/>
                </a:ext>
              </a:extLst>
            </p:cNvPr>
            <p:cNvSpPr txBox="1"/>
            <p:nvPr/>
          </p:nvSpPr>
          <p:spPr>
            <a:xfrm>
              <a:off x="542524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-281</a:t>
              </a:r>
            </a:p>
          </p:txBody>
        </p:sp>
        <p:sp>
          <p:nvSpPr>
            <p:cNvPr id="1125" name="Freeform: Shape 1124">
              <a:extLst>
                <a:ext uri="{FF2B5EF4-FFF2-40B4-BE49-F238E27FC236}">
                  <a16:creationId xmlns:a16="http://schemas.microsoft.com/office/drawing/2014/main" id="{5C2B713C-3B9D-4668-BF44-4426E2BC4137}"/>
                </a:ext>
              </a:extLst>
            </p:cNvPr>
            <p:cNvSpPr/>
            <p:nvPr/>
          </p:nvSpPr>
          <p:spPr>
            <a:xfrm>
              <a:off x="873432" y="8898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6" name="TextBox 1125">
              <a:extLst>
                <a:ext uri="{FF2B5EF4-FFF2-40B4-BE49-F238E27FC236}">
                  <a16:creationId xmlns:a16="http://schemas.microsoft.com/office/drawing/2014/main" id="{12FC3F01-6BD2-45CC-B846-D5BADA1A5D74}"/>
                </a:ext>
              </a:extLst>
            </p:cNvPr>
            <p:cNvSpPr txBox="1"/>
            <p:nvPr/>
          </p:nvSpPr>
          <p:spPr>
            <a:xfrm>
              <a:off x="821426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-310</a:t>
              </a:r>
            </a:p>
          </p:txBody>
        </p:sp>
        <p:sp>
          <p:nvSpPr>
            <p:cNvPr id="1127" name="Freeform: Shape 1126">
              <a:extLst>
                <a:ext uri="{FF2B5EF4-FFF2-40B4-BE49-F238E27FC236}">
                  <a16:creationId xmlns:a16="http://schemas.microsoft.com/office/drawing/2014/main" id="{7B6854C4-D75B-48EF-AB8A-593B9FC2AF5F}"/>
                </a:ext>
              </a:extLst>
            </p:cNvPr>
            <p:cNvSpPr/>
            <p:nvPr/>
          </p:nvSpPr>
          <p:spPr>
            <a:xfrm>
              <a:off x="1152324" y="8898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8" name="TextBox 1127">
              <a:extLst>
                <a:ext uri="{FF2B5EF4-FFF2-40B4-BE49-F238E27FC236}">
                  <a16:creationId xmlns:a16="http://schemas.microsoft.com/office/drawing/2014/main" id="{8A10B869-FABF-4787-931E-B12DF9422C4C}"/>
                </a:ext>
              </a:extLst>
            </p:cNvPr>
            <p:cNvSpPr txBox="1"/>
            <p:nvPr/>
          </p:nvSpPr>
          <p:spPr>
            <a:xfrm>
              <a:off x="1100318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-340</a:t>
              </a:r>
            </a:p>
          </p:txBody>
        </p:sp>
        <p:sp>
          <p:nvSpPr>
            <p:cNvPr id="1129" name="Freeform: Shape 1128">
              <a:extLst>
                <a:ext uri="{FF2B5EF4-FFF2-40B4-BE49-F238E27FC236}">
                  <a16:creationId xmlns:a16="http://schemas.microsoft.com/office/drawing/2014/main" id="{CB26DE0E-8D3F-43B9-B8B0-E350FFA8995C}"/>
                </a:ext>
              </a:extLst>
            </p:cNvPr>
            <p:cNvSpPr/>
            <p:nvPr/>
          </p:nvSpPr>
          <p:spPr>
            <a:xfrm>
              <a:off x="1431216" y="8898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0" name="TextBox 1129">
              <a:extLst>
                <a:ext uri="{FF2B5EF4-FFF2-40B4-BE49-F238E27FC236}">
                  <a16:creationId xmlns:a16="http://schemas.microsoft.com/office/drawing/2014/main" id="{929E0236-F9B5-45F4-AA7A-31A7E7652A31}"/>
                </a:ext>
              </a:extLst>
            </p:cNvPr>
            <p:cNvSpPr txBox="1"/>
            <p:nvPr/>
          </p:nvSpPr>
          <p:spPr>
            <a:xfrm>
              <a:off x="1379210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-362</a:t>
              </a:r>
            </a:p>
          </p:txBody>
        </p:sp>
        <p:sp>
          <p:nvSpPr>
            <p:cNvPr id="1131" name="Freeform: Shape 1130">
              <a:extLst>
                <a:ext uri="{FF2B5EF4-FFF2-40B4-BE49-F238E27FC236}">
                  <a16:creationId xmlns:a16="http://schemas.microsoft.com/office/drawing/2014/main" id="{F0DCCDBC-FF26-49DD-A31F-1B09782E47B6}"/>
                </a:ext>
              </a:extLst>
            </p:cNvPr>
            <p:cNvSpPr/>
            <p:nvPr/>
          </p:nvSpPr>
          <p:spPr>
            <a:xfrm>
              <a:off x="1710118" y="8898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2" name="TextBox 1131">
              <a:extLst>
                <a:ext uri="{FF2B5EF4-FFF2-40B4-BE49-F238E27FC236}">
                  <a16:creationId xmlns:a16="http://schemas.microsoft.com/office/drawing/2014/main" id="{0717BA97-4E0C-4A51-9860-C019FA730001}"/>
                </a:ext>
              </a:extLst>
            </p:cNvPr>
            <p:cNvSpPr txBox="1"/>
            <p:nvPr/>
          </p:nvSpPr>
          <p:spPr>
            <a:xfrm>
              <a:off x="1658111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-384</a:t>
              </a:r>
            </a:p>
          </p:txBody>
        </p:sp>
        <p:sp>
          <p:nvSpPr>
            <p:cNvPr id="1133" name="Freeform: Shape 1132">
              <a:extLst>
                <a:ext uri="{FF2B5EF4-FFF2-40B4-BE49-F238E27FC236}">
                  <a16:creationId xmlns:a16="http://schemas.microsoft.com/office/drawing/2014/main" id="{944E7271-639C-4583-A911-1602C28A9798}"/>
                </a:ext>
              </a:extLst>
            </p:cNvPr>
            <p:cNvSpPr/>
            <p:nvPr/>
          </p:nvSpPr>
          <p:spPr>
            <a:xfrm>
              <a:off x="1989010" y="8898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4" name="TextBox 1133">
              <a:extLst>
                <a:ext uri="{FF2B5EF4-FFF2-40B4-BE49-F238E27FC236}">
                  <a16:creationId xmlns:a16="http://schemas.microsoft.com/office/drawing/2014/main" id="{0BB5A2B2-1F8C-4964-93EB-7F6FD3F63A62}"/>
                </a:ext>
              </a:extLst>
            </p:cNvPr>
            <p:cNvSpPr txBox="1"/>
            <p:nvPr/>
          </p:nvSpPr>
          <p:spPr>
            <a:xfrm>
              <a:off x="1937003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-406</a:t>
              </a:r>
            </a:p>
          </p:txBody>
        </p:sp>
        <p:sp>
          <p:nvSpPr>
            <p:cNvPr id="1135" name="Freeform: Shape 1134">
              <a:extLst>
                <a:ext uri="{FF2B5EF4-FFF2-40B4-BE49-F238E27FC236}">
                  <a16:creationId xmlns:a16="http://schemas.microsoft.com/office/drawing/2014/main" id="{569F78ED-B49B-490D-8A51-19CB8ABAAF95}"/>
                </a:ext>
              </a:extLst>
            </p:cNvPr>
            <p:cNvSpPr/>
            <p:nvPr/>
          </p:nvSpPr>
          <p:spPr>
            <a:xfrm>
              <a:off x="2267902" y="8898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6" name="TextBox 1135">
              <a:extLst>
                <a:ext uri="{FF2B5EF4-FFF2-40B4-BE49-F238E27FC236}">
                  <a16:creationId xmlns:a16="http://schemas.microsoft.com/office/drawing/2014/main" id="{B2A203BC-C0DE-4B05-8B00-6A04AB1622B9}"/>
                </a:ext>
              </a:extLst>
            </p:cNvPr>
            <p:cNvSpPr txBox="1"/>
            <p:nvPr/>
          </p:nvSpPr>
          <p:spPr>
            <a:xfrm>
              <a:off x="2215895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-428</a:t>
              </a:r>
            </a:p>
          </p:txBody>
        </p:sp>
        <p:sp>
          <p:nvSpPr>
            <p:cNvPr id="1137" name="Freeform: Shape 1136">
              <a:extLst>
                <a:ext uri="{FF2B5EF4-FFF2-40B4-BE49-F238E27FC236}">
                  <a16:creationId xmlns:a16="http://schemas.microsoft.com/office/drawing/2014/main" id="{F7460F9E-591B-4484-84A8-BA7C3FF25C76}"/>
                </a:ext>
              </a:extLst>
            </p:cNvPr>
            <p:cNvSpPr/>
            <p:nvPr/>
          </p:nvSpPr>
          <p:spPr>
            <a:xfrm>
              <a:off x="2546803" y="88982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8" name="TextBox 1137">
              <a:extLst>
                <a:ext uri="{FF2B5EF4-FFF2-40B4-BE49-F238E27FC236}">
                  <a16:creationId xmlns:a16="http://schemas.microsoft.com/office/drawing/2014/main" id="{C12DD289-7EDB-4B04-A969-5884EB3EF524}"/>
                </a:ext>
              </a:extLst>
            </p:cNvPr>
            <p:cNvSpPr txBox="1"/>
            <p:nvPr/>
          </p:nvSpPr>
          <p:spPr>
            <a:xfrm>
              <a:off x="2494797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-450</a:t>
              </a:r>
            </a:p>
          </p:txBody>
        </p:sp>
        <p:sp>
          <p:nvSpPr>
            <p:cNvPr id="1139" name="Freeform: Shape 1138">
              <a:extLst>
                <a:ext uri="{FF2B5EF4-FFF2-40B4-BE49-F238E27FC236}">
                  <a16:creationId xmlns:a16="http://schemas.microsoft.com/office/drawing/2014/main" id="{D2AD8C11-8574-45F6-823A-DE09B58D1AF6}"/>
                </a:ext>
              </a:extLst>
            </p:cNvPr>
            <p:cNvSpPr/>
            <p:nvPr/>
          </p:nvSpPr>
          <p:spPr>
            <a:xfrm>
              <a:off x="2825695" y="88982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0" name="TextBox 1139">
              <a:extLst>
                <a:ext uri="{FF2B5EF4-FFF2-40B4-BE49-F238E27FC236}">
                  <a16:creationId xmlns:a16="http://schemas.microsoft.com/office/drawing/2014/main" id="{9190A77B-63BC-4D90-8EB8-0EED31C62624}"/>
                </a:ext>
              </a:extLst>
            </p:cNvPr>
            <p:cNvSpPr txBox="1"/>
            <p:nvPr/>
          </p:nvSpPr>
          <p:spPr>
            <a:xfrm>
              <a:off x="2773688" y="118043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-472</a:t>
              </a:r>
            </a:p>
          </p:txBody>
        </p:sp>
        <p:sp>
          <p:nvSpPr>
            <p:cNvPr id="1141" name="Freeform: Shape 1140">
              <a:extLst>
                <a:ext uri="{FF2B5EF4-FFF2-40B4-BE49-F238E27FC236}">
                  <a16:creationId xmlns:a16="http://schemas.microsoft.com/office/drawing/2014/main" id="{EA41E0E0-0921-4028-9027-21E536EFAC5C}"/>
                </a:ext>
              </a:extLst>
            </p:cNvPr>
            <p:cNvSpPr/>
            <p:nvPr/>
          </p:nvSpPr>
          <p:spPr>
            <a:xfrm>
              <a:off x="594531" y="346491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2" name="TextBox 1141">
              <a:extLst>
                <a:ext uri="{FF2B5EF4-FFF2-40B4-BE49-F238E27FC236}">
                  <a16:creationId xmlns:a16="http://schemas.microsoft.com/office/drawing/2014/main" id="{A21F75E6-7C5B-497A-86DF-E81FFD3B6503}"/>
                </a:ext>
              </a:extLst>
            </p:cNvPr>
            <p:cNvSpPr txBox="1"/>
            <p:nvPr/>
          </p:nvSpPr>
          <p:spPr>
            <a:xfrm>
              <a:off x="542524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-243</a:t>
              </a:r>
            </a:p>
          </p:txBody>
        </p:sp>
        <p:sp>
          <p:nvSpPr>
            <p:cNvPr id="1143" name="Freeform: Shape 1142">
              <a:extLst>
                <a:ext uri="{FF2B5EF4-FFF2-40B4-BE49-F238E27FC236}">
                  <a16:creationId xmlns:a16="http://schemas.microsoft.com/office/drawing/2014/main" id="{6244FC7F-36DC-4C01-A322-7EB18BF8AAE4}"/>
                </a:ext>
              </a:extLst>
            </p:cNvPr>
            <p:cNvSpPr/>
            <p:nvPr/>
          </p:nvSpPr>
          <p:spPr>
            <a:xfrm>
              <a:off x="873432" y="346491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4" name="TextBox 1143">
              <a:extLst>
                <a:ext uri="{FF2B5EF4-FFF2-40B4-BE49-F238E27FC236}">
                  <a16:creationId xmlns:a16="http://schemas.microsoft.com/office/drawing/2014/main" id="{2C81E716-25EA-424B-B0F2-EC43944A83BD}"/>
                </a:ext>
              </a:extLst>
            </p:cNvPr>
            <p:cNvSpPr txBox="1"/>
            <p:nvPr/>
          </p:nvSpPr>
          <p:spPr>
            <a:xfrm>
              <a:off x="821426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-263</a:t>
              </a:r>
            </a:p>
          </p:txBody>
        </p:sp>
        <p:sp>
          <p:nvSpPr>
            <p:cNvPr id="1145" name="Freeform: Shape 1144">
              <a:extLst>
                <a:ext uri="{FF2B5EF4-FFF2-40B4-BE49-F238E27FC236}">
                  <a16:creationId xmlns:a16="http://schemas.microsoft.com/office/drawing/2014/main" id="{06CF81CC-0F0C-4E3F-8354-FA823C87913C}"/>
                </a:ext>
              </a:extLst>
            </p:cNvPr>
            <p:cNvSpPr/>
            <p:nvPr/>
          </p:nvSpPr>
          <p:spPr>
            <a:xfrm>
              <a:off x="1152324" y="346491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6" name="TextBox 1145">
              <a:extLst>
                <a:ext uri="{FF2B5EF4-FFF2-40B4-BE49-F238E27FC236}">
                  <a16:creationId xmlns:a16="http://schemas.microsoft.com/office/drawing/2014/main" id="{ED9BEA4D-5F50-428E-A94A-8F8D7B734293}"/>
                </a:ext>
              </a:extLst>
            </p:cNvPr>
            <p:cNvSpPr txBox="1"/>
            <p:nvPr/>
          </p:nvSpPr>
          <p:spPr>
            <a:xfrm>
              <a:off x="1100318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-283</a:t>
              </a:r>
            </a:p>
          </p:txBody>
        </p:sp>
        <p:sp>
          <p:nvSpPr>
            <p:cNvPr id="1147" name="Freeform: Shape 1146">
              <a:extLst>
                <a:ext uri="{FF2B5EF4-FFF2-40B4-BE49-F238E27FC236}">
                  <a16:creationId xmlns:a16="http://schemas.microsoft.com/office/drawing/2014/main" id="{84C63288-2ED7-4442-BC79-024EF2B9E818}"/>
                </a:ext>
              </a:extLst>
            </p:cNvPr>
            <p:cNvSpPr/>
            <p:nvPr/>
          </p:nvSpPr>
          <p:spPr>
            <a:xfrm>
              <a:off x="1431216" y="346491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8" name="TextBox 1147">
              <a:extLst>
                <a:ext uri="{FF2B5EF4-FFF2-40B4-BE49-F238E27FC236}">
                  <a16:creationId xmlns:a16="http://schemas.microsoft.com/office/drawing/2014/main" id="{DFE0555F-F539-4F2B-8F50-50B0C5E52CFE}"/>
                </a:ext>
              </a:extLst>
            </p:cNvPr>
            <p:cNvSpPr txBox="1"/>
            <p:nvPr/>
          </p:nvSpPr>
          <p:spPr>
            <a:xfrm>
              <a:off x="1379210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-296</a:t>
              </a:r>
            </a:p>
          </p:txBody>
        </p:sp>
        <p:sp>
          <p:nvSpPr>
            <p:cNvPr id="1149" name="Freeform: Shape 1148">
              <a:extLst>
                <a:ext uri="{FF2B5EF4-FFF2-40B4-BE49-F238E27FC236}">
                  <a16:creationId xmlns:a16="http://schemas.microsoft.com/office/drawing/2014/main" id="{7D6F616F-FFFF-4E03-BE05-74AB6C1CBF58}"/>
                </a:ext>
              </a:extLst>
            </p:cNvPr>
            <p:cNvSpPr/>
            <p:nvPr/>
          </p:nvSpPr>
          <p:spPr>
            <a:xfrm>
              <a:off x="1710118" y="346491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0" name="TextBox 1149">
              <a:extLst>
                <a:ext uri="{FF2B5EF4-FFF2-40B4-BE49-F238E27FC236}">
                  <a16:creationId xmlns:a16="http://schemas.microsoft.com/office/drawing/2014/main" id="{9BC7C291-BBE8-490A-AA37-3E9CB9C4FA6F}"/>
                </a:ext>
              </a:extLst>
            </p:cNvPr>
            <p:cNvSpPr txBox="1"/>
            <p:nvPr/>
          </p:nvSpPr>
          <p:spPr>
            <a:xfrm>
              <a:off x="1658111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-309</a:t>
              </a:r>
            </a:p>
          </p:txBody>
        </p:sp>
        <p:sp>
          <p:nvSpPr>
            <p:cNvPr id="1151" name="Freeform: Shape 1150">
              <a:extLst>
                <a:ext uri="{FF2B5EF4-FFF2-40B4-BE49-F238E27FC236}">
                  <a16:creationId xmlns:a16="http://schemas.microsoft.com/office/drawing/2014/main" id="{5E9D9E41-BF7E-409D-B577-A4E05A60FB14}"/>
                </a:ext>
              </a:extLst>
            </p:cNvPr>
            <p:cNvSpPr/>
            <p:nvPr/>
          </p:nvSpPr>
          <p:spPr>
            <a:xfrm>
              <a:off x="1989010" y="346491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2" name="TextBox 1151">
              <a:extLst>
                <a:ext uri="{FF2B5EF4-FFF2-40B4-BE49-F238E27FC236}">
                  <a16:creationId xmlns:a16="http://schemas.microsoft.com/office/drawing/2014/main" id="{72F45328-0395-42B6-A0D2-E5ED740D6BAC}"/>
                </a:ext>
              </a:extLst>
            </p:cNvPr>
            <p:cNvSpPr txBox="1"/>
            <p:nvPr/>
          </p:nvSpPr>
          <p:spPr>
            <a:xfrm>
              <a:off x="1937003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-322</a:t>
              </a:r>
            </a:p>
          </p:txBody>
        </p:sp>
        <p:sp>
          <p:nvSpPr>
            <p:cNvPr id="1153" name="Freeform: Shape 1152">
              <a:extLst>
                <a:ext uri="{FF2B5EF4-FFF2-40B4-BE49-F238E27FC236}">
                  <a16:creationId xmlns:a16="http://schemas.microsoft.com/office/drawing/2014/main" id="{8455D048-1FD7-4825-8AC5-5634B2A8111D}"/>
                </a:ext>
              </a:extLst>
            </p:cNvPr>
            <p:cNvSpPr/>
            <p:nvPr/>
          </p:nvSpPr>
          <p:spPr>
            <a:xfrm>
              <a:off x="2267902" y="346491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4" name="TextBox 1153">
              <a:extLst>
                <a:ext uri="{FF2B5EF4-FFF2-40B4-BE49-F238E27FC236}">
                  <a16:creationId xmlns:a16="http://schemas.microsoft.com/office/drawing/2014/main" id="{64DF9C38-E870-461B-9BFF-38E5C16032D8}"/>
                </a:ext>
              </a:extLst>
            </p:cNvPr>
            <p:cNvSpPr txBox="1"/>
            <p:nvPr/>
          </p:nvSpPr>
          <p:spPr>
            <a:xfrm>
              <a:off x="2215895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-335</a:t>
              </a:r>
            </a:p>
          </p:txBody>
        </p:sp>
        <p:sp>
          <p:nvSpPr>
            <p:cNvPr id="1155" name="Freeform: Shape 1154">
              <a:extLst>
                <a:ext uri="{FF2B5EF4-FFF2-40B4-BE49-F238E27FC236}">
                  <a16:creationId xmlns:a16="http://schemas.microsoft.com/office/drawing/2014/main" id="{A9D79B8D-28E5-44A1-BA33-011089F223EB}"/>
                </a:ext>
              </a:extLst>
            </p:cNvPr>
            <p:cNvSpPr/>
            <p:nvPr/>
          </p:nvSpPr>
          <p:spPr>
            <a:xfrm>
              <a:off x="2546803" y="346491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6" name="TextBox 1155">
              <a:extLst>
                <a:ext uri="{FF2B5EF4-FFF2-40B4-BE49-F238E27FC236}">
                  <a16:creationId xmlns:a16="http://schemas.microsoft.com/office/drawing/2014/main" id="{EA9F5961-CFBF-4E38-A5B1-7E11B0963167}"/>
                </a:ext>
              </a:extLst>
            </p:cNvPr>
            <p:cNvSpPr txBox="1"/>
            <p:nvPr/>
          </p:nvSpPr>
          <p:spPr>
            <a:xfrm>
              <a:off x="2494797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-348</a:t>
              </a:r>
            </a:p>
          </p:txBody>
        </p:sp>
        <p:sp>
          <p:nvSpPr>
            <p:cNvPr id="1157" name="Freeform: Shape 1156">
              <a:extLst>
                <a:ext uri="{FF2B5EF4-FFF2-40B4-BE49-F238E27FC236}">
                  <a16:creationId xmlns:a16="http://schemas.microsoft.com/office/drawing/2014/main" id="{9EFB0545-1339-4EEE-A5F0-6D05CA48C982}"/>
                </a:ext>
              </a:extLst>
            </p:cNvPr>
            <p:cNvSpPr/>
            <p:nvPr/>
          </p:nvSpPr>
          <p:spPr>
            <a:xfrm>
              <a:off x="2825695" y="346491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C33D3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8" name="TextBox 1157">
              <a:extLst>
                <a:ext uri="{FF2B5EF4-FFF2-40B4-BE49-F238E27FC236}">
                  <a16:creationId xmlns:a16="http://schemas.microsoft.com/office/drawing/2014/main" id="{4C091F21-DCC5-4331-848C-7F4B73D0D05B}"/>
                </a:ext>
              </a:extLst>
            </p:cNvPr>
            <p:cNvSpPr txBox="1"/>
            <p:nvPr/>
          </p:nvSpPr>
          <p:spPr>
            <a:xfrm>
              <a:off x="2773688" y="375551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-361</a:t>
              </a:r>
            </a:p>
          </p:txBody>
        </p:sp>
        <p:sp>
          <p:nvSpPr>
            <p:cNvPr id="1159" name="Freeform: Shape 1158">
              <a:extLst>
                <a:ext uri="{FF2B5EF4-FFF2-40B4-BE49-F238E27FC236}">
                  <a16:creationId xmlns:a16="http://schemas.microsoft.com/office/drawing/2014/main" id="{8DEEE081-06A5-40F7-9B7B-6B645BBE32C4}"/>
                </a:ext>
              </a:extLst>
            </p:cNvPr>
            <p:cNvSpPr/>
            <p:nvPr/>
          </p:nvSpPr>
          <p:spPr>
            <a:xfrm>
              <a:off x="594531" y="603999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0" name="TextBox 1159">
              <a:extLst>
                <a:ext uri="{FF2B5EF4-FFF2-40B4-BE49-F238E27FC236}">
                  <a16:creationId xmlns:a16="http://schemas.microsoft.com/office/drawing/2014/main" id="{7C1F2295-802B-4171-8327-DAC0FF4849B5}"/>
                </a:ext>
              </a:extLst>
            </p:cNvPr>
            <p:cNvSpPr txBox="1"/>
            <p:nvPr/>
          </p:nvSpPr>
          <p:spPr>
            <a:xfrm>
              <a:off x="542524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-205</a:t>
              </a:r>
            </a:p>
          </p:txBody>
        </p:sp>
        <p:sp>
          <p:nvSpPr>
            <p:cNvPr id="1161" name="Freeform: Shape 1160">
              <a:extLst>
                <a:ext uri="{FF2B5EF4-FFF2-40B4-BE49-F238E27FC236}">
                  <a16:creationId xmlns:a16="http://schemas.microsoft.com/office/drawing/2014/main" id="{43CA2195-78F0-4899-B657-EA5A01430A1F}"/>
                </a:ext>
              </a:extLst>
            </p:cNvPr>
            <p:cNvSpPr/>
            <p:nvPr/>
          </p:nvSpPr>
          <p:spPr>
            <a:xfrm>
              <a:off x="873432" y="603999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2" name="TextBox 1161">
              <a:extLst>
                <a:ext uri="{FF2B5EF4-FFF2-40B4-BE49-F238E27FC236}">
                  <a16:creationId xmlns:a16="http://schemas.microsoft.com/office/drawing/2014/main" id="{7CDA0741-F0A1-4231-BBF7-A1C0901BA381}"/>
                </a:ext>
              </a:extLst>
            </p:cNvPr>
            <p:cNvSpPr txBox="1"/>
            <p:nvPr/>
          </p:nvSpPr>
          <p:spPr>
            <a:xfrm>
              <a:off x="821426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-215</a:t>
              </a:r>
            </a:p>
          </p:txBody>
        </p:sp>
        <p:sp>
          <p:nvSpPr>
            <p:cNvPr id="1163" name="Freeform: Shape 1162">
              <a:extLst>
                <a:ext uri="{FF2B5EF4-FFF2-40B4-BE49-F238E27FC236}">
                  <a16:creationId xmlns:a16="http://schemas.microsoft.com/office/drawing/2014/main" id="{33224B90-9716-4649-A6B5-17C2FCA26965}"/>
                </a:ext>
              </a:extLst>
            </p:cNvPr>
            <p:cNvSpPr/>
            <p:nvPr/>
          </p:nvSpPr>
          <p:spPr>
            <a:xfrm>
              <a:off x="1152324" y="603999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4" name="TextBox 1163">
              <a:extLst>
                <a:ext uri="{FF2B5EF4-FFF2-40B4-BE49-F238E27FC236}">
                  <a16:creationId xmlns:a16="http://schemas.microsoft.com/office/drawing/2014/main" id="{7D867CB7-5B64-4A9E-B23E-2E517698A4B4}"/>
                </a:ext>
              </a:extLst>
            </p:cNvPr>
            <p:cNvSpPr txBox="1"/>
            <p:nvPr/>
          </p:nvSpPr>
          <p:spPr>
            <a:xfrm>
              <a:off x="1100318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-226</a:t>
              </a:r>
            </a:p>
          </p:txBody>
        </p:sp>
        <p:sp>
          <p:nvSpPr>
            <p:cNvPr id="1165" name="Freeform: Shape 1164">
              <a:extLst>
                <a:ext uri="{FF2B5EF4-FFF2-40B4-BE49-F238E27FC236}">
                  <a16:creationId xmlns:a16="http://schemas.microsoft.com/office/drawing/2014/main" id="{CF85B57B-8C6E-45DA-9470-83BDF1821A97}"/>
                </a:ext>
              </a:extLst>
            </p:cNvPr>
            <p:cNvSpPr/>
            <p:nvPr/>
          </p:nvSpPr>
          <p:spPr>
            <a:xfrm>
              <a:off x="1431216" y="603999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6" name="TextBox 1165">
              <a:extLst>
                <a:ext uri="{FF2B5EF4-FFF2-40B4-BE49-F238E27FC236}">
                  <a16:creationId xmlns:a16="http://schemas.microsoft.com/office/drawing/2014/main" id="{F24D93BB-2917-482C-BE24-F28AC3B1E39A}"/>
                </a:ext>
              </a:extLst>
            </p:cNvPr>
            <p:cNvSpPr txBox="1"/>
            <p:nvPr/>
          </p:nvSpPr>
          <p:spPr>
            <a:xfrm>
              <a:off x="1379210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-230</a:t>
              </a:r>
            </a:p>
          </p:txBody>
        </p:sp>
        <p:sp>
          <p:nvSpPr>
            <p:cNvPr id="1167" name="Freeform: Shape 1166">
              <a:extLst>
                <a:ext uri="{FF2B5EF4-FFF2-40B4-BE49-F238E27FC236}">
                  <a16:creationId xmlns:a16="http://schemas.microsoft.com/office/drawing/2014/main" id="{DB60D281-8A71-4DDE-A0D4-CACC9066205E}"/>
                </a:ext>
              </a:extLst>
            </p:cNvPr>
            <p:cNvSpPr/>
            <p:nvPr/>
          </p:nvSpPr>
          <p:spPr>
            <a:xfrm>
              <a:off x="1710118" y="603999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8" name="TextBox 1167">
              <a:extLst>
                <a:ext uri="{FF2B5EF4-FFF2-40B4-BE49-F238E27FC236}">
                  <a16:creationId xmlns:a16="http://schemas.microsoft.com/office/drawing/2014/main" id="{251C8DE6-16D2-445E-8729-A29C0F8C0D6A}"/>
                </a:ext>
              </a:extLst>
            </p:cNvPr>
            <p:cNvSpPr txBox="1"/>
            <p:nvPr/>
          </p:nvSpPr>
          <p:spPr>
            <a:xfrm>
              <a:off x="1658111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-234</a:t>
              </a:r>
            </a:p>
          </p:txBody>
        </p:sp>
        <p:sp>
          <p:nvSpPr>
            <p:cNvPr id="1169" name="Freeform: Shape 1168">
              <a:extLst>
                <a:ext uri="{FF2B5EF4-FFF2-40B4-BE49-F238E27FC236}">
                  <a16:creationId xmlns:a16="http://schemas.microsoft.com/office/drawing/2014/main" id="{7762AA30-3F02-41E7-8BBE-C0D9661F0ED2}"/>
                </a:ext>
              </a:extLst>
            </p:cNvPr>
            <p:cNvSpPr/>
            <p:nvPr/>
          </p:nvSpPr>
          <p:spPr>
            <a:xfrm>
              <a:off x="1989010" y="603999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0" name="TextBox 1169">
              <a:extLst>
                <a:ext uri="{FF2B5EF4-FFF2-40B4-BE49-F238E27FC236}">
                  <a16:creationId xmlns:a16="http://schemas.microsoft.com/office/drawing/2014/main" id="{3737E023-4674-4E65-AABA-4BCD05F77AB6}"/>
                </a:ext>
              </a:extLst>
            </p:cNvPr>
            <p:cNvSpPr txBox="1"/>
            <p:nvPr/>
          </p:nvSpPr>
          <p:spPr>
            <a:xfrm>
              <a:off x="1937003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-238</a:t>
              </a:r>
            </a:p>
          </p:txBody>
        </p:sp>
        <p:sp>
          <p:nvSpPr>
            <p:cNvPr id="1171" name="Freeform: Shape 1170">
              <a:extLst>
                <a:ext uri="{FF2B5EF4-FFF2-40B4-BE49-F238E27FC236}">
                  <a16:creationId xmlns:a16="http://schemas.microsoft.com/office/drawing/2014/main" id="{C63DCAA2-8E8C-4CA3-91D6-735EBDB2AA22}"/>
                </a:ext>
              </a:extLst>
            </p:cNvPr>
            <p:cNvSpPr/>
            <p:nvPr/>
          </p:nvSpPr>
          <p:spPr>
            <a:xfrm>
              <a:off x="2267902" y="603999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2" name="TextBox 1171">
              <a:extLst>
                <a:ext uri="{FF2B5EF4-FFF2-40B4-BE49-F238E27FC236}">
                  <a16:creationId xmlns:a16="http://schemas.microsoft.com/office/drawing/2014/main" id="{70144DD2-75B8-4DB9-A4C4-5C761DBAC907}"/>
                </a:ext>
              </a:extLst>
            </p:cNvPr>
            <p:cNvSpPr txBox="1"/>
            <p:nvPr/>
          </p:nvSpPr>
          <p:spPr>
            <a:xfrm>
              <a:off x="2215895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-242</a:t>
              </a:r>
            </a:p>
          </p:txBody>
        </p:sp>
        <p:sp>
          <p:nvSpPr>
            <p:cNvPr id="1173" name="Freeform: Shape 1172">
              <a:extLst>
                <a:ext uri="{FF2B5EF4-FFF2-40B4-BE49-F238E27FC236}">
                  <a16:creationId xmlns:a16="http://schemas.microsoft.com/office/drawing/2014/main" id="{4FD12F74-CB8E-4337-9FE9-E4894446F2C6}"/>
                </a:ext>
              </a:extLst>
            </p:cNvPr>
            <p:cNvSpPr/>
            <p:nvPr/>
          </p:nvSpPr>
          <p:spPr>
            <a:xfrm>
              <a:off x="2546803" y="603999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4" name="TextBox 1173">
              <a:extLst>
                <a:ext uri="{FF2B5EF4-FFF2-40B4-BE49-F238E27FC236}">
                  <a16:creationId xmlns:a16="http://schemas.microsoft.com/office/drawing/2014/main" id="{FC5B242E-E17A-466C-AE83-97F303FE0A7A}"/>
                </a:ext>
              </a:extLst>
            </p:cNvPr>
            <p:cNvSpPr txBox="1"/>
            <p:nvPr/>
          </p:nvSpPr>
          <p:spPr>
            <a:xfrm>
              <a:off x="2494797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-246</a:t>
              </a:r>
            </a:p>
          </p:txBody>
        </p:sp>
        <p:sp>
          <p:nvSpPr>
            <p:cNvPr id="1175" name="Freeform: Shape 1174">
              <a:extLst>
                <a:ext uri="{FF2B5EF4-FFF2-40B4-BE49-F238E27FC236}">
                  <a16:creationId xmlns:a16="http://schemas.microsoft.com/office/drawing/2014/main" id="{53C08340-32AB-401F-9CE1-D4E7C8483EF5}"/>
                </a:ext>
              </a:extLst>
            </p:cNvPr>
            <p:cNvSpPr/>
            <p:nvPr/>
          </p:nvSpPr>
          <p:spPr>
            <a:xfrm>
              <a:off x="2825695" y="603999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F1A385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6" name="TextBox 1175">
              <a:extLst>
                <a:ext uri="{FF2B5EF4-FFF2-40B4-BE49-F238E27FC236}">
                  <a16:creationId xmlns:a16="http://schemas.microsoft.com/office/drawing/2014/main" id="{5AB176CF-BDFF-4FF1-94AC-F4FAA726877A}"/>
                </a:ext>
              </a:extLst>
            </p:cNvPr>
            <p:cNvSpPr txBox="1"/>
            <p:nvPr/>
          </p:nvSpPr>
          <p:spPr>
            <a:xfrm>
              <a:off x="2773688" y="633050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-249</a:t>
              </a:r>
            </a:p>
          </p:txBody>
        </p:sp>
        <p:sp>
          <p:nvSpPr>
            <p:cNvPr id="1177" name="Freeform: Shape 1176">
              <a:extLst>
                <a:ext uri="{FF2B5EF4-FFF2-40B4-BE49-F238E27FC236}">
                  <a16:creationId xmlns:a16="http://schemas.microsoft.com/office/drawing/2014/main" id="{06A137CE-2195-44E6-BD5D-DE76CDCB17AD}"/>
                </a:ext>
              </a:extLst>
            </p:cNvPr>
            <p:cNvSpPr/>
            <p:nvPr/>
          </p:nvSpPr>
          <p:spPr>
            <a:xfrm>
              <a:off x="594531" y="86149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8" name="TextBox 1177">
              <a:extLst>
                <a:ext uri="{FF2B5EF4-FFF2-40B4-BE49-F238E27FC236}">
                  <a16:creationId xmlns:a16="http://schemas.microsoft.com/office/drawing/2014/main" id="{67A840FB-A31A-4A5C-8F48-0AD245F0E753}"/>
                </a:ext>
              </a:extLst>
            </p:cNvPr>
            <p:cNvSpPr txBox="1"/>
            <p:nvPr/>
          </p:nvSpPr>
          <p:spPr>
            <a:xfrm>
              <a:off x="542524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-167</a:t>
              </a:r>
            </a:p>
          </p:txBody>
        </p:sp>
        <p:sp>
          <p:nvSpPr>
            <p:cNvPr id="1179" name="Freeform: Shape 1178">
              <a:extLst>
                <a:ext uri="{FF2B5EF4-FFF2-40B4-BE49-F238E27FC236}">
                  <a16:creationId xmlns:a16="http://schemas.microsoft.com/office/drawing/2014/main" id="{5352B208-A05D-4FE2-B4D1-C3169C5BA0E7}"/>
                </a:ext>
              </a:extLst>
            </p:cNvPr>
            <p:cNvSpPr/>
            <p:nvPr/>
          </p:nvSpPr>
          <p:spPr>
            <a:xfrm>
              <a:off x="873432" y="86149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0" name="TextBox 1179">
              <a:extLst>
                <a:ext uri="{FF2B5EF4-FFF2-40B4-BE49-F238E27FC236}">
                  <a16:creationId xmlns:a16="http://schemas.microsoft.com/office/drawing/2014/main" id="{465222D9-547F-472D-B047-37B920E04DE9}"/>
                </a:ext>
              </a:extLst>
            </p:cNvPr>
            <p:cNvSpPr txBox="1"/>
            <p:nvPr/>
          </p:nvSpPr>
          <p:spPr>
            <a:xfrm>
              <a:off x="821426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-168</a:t>
              </a:r>
            </a:p>
          </p:txBody>
        </p:sp>
        <p:sp>
          <p:nvSpPr>
            <p:cNvPr id="1181" name="Freeform: Shape 1180">
              <a:extLst>
                <a:ext uri="{FF2B5EF4-FFF2-40B4-BE49-F238E27FC236}">
                  <a16:creationId xmlns:a16="http://schemas.microsoft.com/office/drawing/2014/main" id="{F26304FC-4BB8-491B-AFA8-E0A9BD9327DB}"/>
                </a:ext>
              </a:extLst>
            </p:cNvPr>
            <p:cNvSpPr/>
            <p:nvPr/>
          </p:nvSpPr>
          <p:spPr>
            <a:xfrm>
              <a:off x="1152324" y="86149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2" name="TextBox 1181">
              <a:extLst>
                <a:ext uri="{FF2B5EF4-FFF2-40B4-BE49-F238E27FC236}">
                  <a16:creationId xmlns:a16="http://schemas.microsoft.com/office/drawing/2014/main" id="{BC4583DD-4336-4029-8FF6-DFBA81BCD7FC}"/>
                </a:ext>
              </a:extLst>
            </p:cNvPr>
            <p:cNvSpPr txBox="1"/>
            <p:nvPr/>
          </p:nvSpPr>
          <p:spPr>
            <a:xfrm>
              <a:off x="1100318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 dirty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-169</a:t>
              </a:r>
            </a:p>
          </p:txBody>
        </p:sp>
        <p:sp>
          <p:nvSpPr>
            <p:cNvPr id="1183" name="Freeform: Shape 1182">
              <a:extLst>
                <a:ext uri="{FF2B5EF4-FFF2-40B4-BE49-F238E27FC236}">
                  <a16:creationId xmlns:a16="http://schemas.microsoft.com/office/drawing/2014/main" id="{8113DB96-3DC0-4E48-A900-A0DE0AAB03ED}"/>
                </a:ext>
              </a:extLst>
            </p:cNvPr>
            <p:cNvSpPr/>
            <p:nvPr/>
          </p:nvSpPr>
          <p:spPr>
            <a:xfrm>
              <a:off x="1431216" y="86149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6 w 278894"/>
                <a:gd name="connsiteY1" fmla="*/ 100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6" y="100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4" name="TextBox 1183">
              <a:extLst>
                <a:ext uri="{FF2B5EF4-FFF2-40B4-BE49-F238E27FC236}">
                  <a16:creationId xmlns:a16="http://schemas.microsoft.com/office/drawing/2014/main" id="{52F0BF32-D8A4-4DEC-A838-2E9050C2B644}"/>
                </a:ext>
              </a:extLst>
            </p:cNvPr>
            <p:cNvSpPr txBox="1"/>
            <p:nvPr/>
          </p:nvSpPr>
          <p:spPr>
            <a:xfrm>
              <a:off x="1379210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-164</a:t>
              </a:r>
            </a:p>
          </p:txBody>
        </p:sp>
        <p:sp>
          <p:nvSpPr>
            <p:cNvPr id="1185" name="Freeform: Shape 1184">
              <a:extLst>
                <a:ext uri="{FF2B5EF4-FFF2-40B4-BE49-F238E27FC236}">
                  <a16:creationId xmlns:a16="http://schemas.microsoft.com/office/drawing/2014/main" id="{4F6ADCD6-55B4-4ADC-A678-36FE277A96DD}"/>
                </a:ext>
              </a:extLst>
            </p:cNvPr>
            <p:cNvSpPr/>
            <p:nvPr/>
          </p:nvSpPr>
          <p:spPr>
            <a:xfrm>
              <a:off x="1710118" y="86149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6" name="TextBox 1185">
              <a:extLst>
                <a:ext uri="{FF2B5EF4-FFF2-40B4-BE49-F238E27FC236}">
                  <a16:creationId xmlns:a16="http://schemas.microsoft.com/office/drawing/2014/main" id="{8E05887B-98D1-4C47-ADE9-770E87A5C1BD}"/>
                </a:ext>
              </a:extLst>
            </p:cNvPr>
            <p:cNvSpPr txBox="1"/>
            <p:nvPr/>
          </p:nvSpPr>
          <p:spPr>
            <a:xfrm>
              <a:off x="1658111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-159</a:t>
              </a:r>
            </a:p>
          </p:txBody>
        </p:sp>
        <p:sp>
          <p:nvSpPr>
            <p:cNvPr id="1187" name="Freeform: Shape 1186">
              <a:extLst>
                <a:ext uri="{FF2B5EF4-FFF2-40B4-BE49-F238E27FC236}">
                  <a16:creationId xmlns:a16="http://schemas.microsoft.com/office/drawing/2014/main" id="{BFDB6A23-0FDB-4EBF-A003-A7B79782FE0A}"/>
                </a:ext>
              </a:extLst>
            </p:cNvPr>
            <p:cNvSpPr/>
            <p:nvPr/>
          </p:nvSpPr>
          <p:spPr>
            <a:xfrm>
              <a:off x="1989010" y="86149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8" name="TextBox 1187">
              <a:extLst>
                <a:ext uri="{FF2B5EF4-FFF2-40B4-BE49-F238E27FC236}">
                  <a16:creationId xmlns:a16="http://schemas.microsoft.com/office/drawing/2014/main" id="{A35B48A7-9C4A-49F0-A5AE-120AED9D1001}"/>
                </a:ext>
              </a:extLst>
            </p:cNvPr>
            <p:cNvSpPr txBox="1"/>
            <p:nvPr/>
          </p:nvSpPr>
          <p:spPr>
            <a:xfrm>
              <a:off x="1937003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-154</a:t>
              </a:r>
            </a:p>
          </p:txBody>
        </p:sp>
        <p:sp>
          <p:nvSpPr>
            <p:cNvPr id="1189" name="Freeform: Shape 1188">
              <a:extLst>
                <a:ext uri="{FF2B5EF4-FFF2-40B4-BE49-F238E27FC236}">
                  <a16:creationId xmlns:a16="http://schemas.microsoft.com/office/drawing/2014/main" id="{43280565-48E6-479D-91A5-96E599112958}"/>
                </a:ext>
              </a:extLst>
            </p:cNvPr>
            <p:cNvSpPr/>
            <p:nvPr/>
          </p:nvSpPr>
          <p:spPr>
            <a:xfrm>
              <a:off x="2267902" y="86149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0" name="TextBox 1189">
              <a:extLst>
                <a:ext uri="{FF2B5EF4-FFF2-40B4-BE49-F238E27FC236}">
                  <a16:creationId xmlns:a16="http://schemas.microsoft.com/office/drawing/2014/main" id="{4C0190B5-2533-47D3-9B6C-08A741D48CBE}"/>
                </a:ext>
              </a:extLst>
            </p:cNvPr>
            <p:cNvSpPr txBox="1"/>
            <p:nvPr/>
          </p:nvSpPr>
          <p:spPr>
            <a:xfrm>
              <a:off x="2215895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-148</a:t>
              </a:r>
            </a:p>
          </p:txBody>
        </p:sp>
        <p:sp>
          <p:nvSpPr>
            <p:cNvPr id="1191" name="Freeform: Shape 1190">
              <a:extLst>
                <a:ext uri="{FF2B5EF4-FFF2-40B4-BE49-F238E27FC236}">
                  <a16:creationId xmlns:a16="http://schemas.microsoft.com/office/drawing/2014/main" id="{3BB7567B-C0C7-499B-B8D5-1C0F2E7CBE02}"/>
                </a:ext>
              </a:extLst>
            </p:cNvPr>
            <p:cNvSpPr/>
            <p:nvPr/>
          </p:nvSpPr>
          <p:spPr>
            <a:xfrm>
              <a:off x="2546803" y="861498"/>
              <a:ext cx="278894" cy="257506"/>
            </a:xfrm>
            <a:custGeom>
              <a:avLst/>
              <a:gdLst>
                <a:gd name="connsiteX0" fmla="*/ 500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2" name="TextBox 1191">
              <a:extLst>
                <a:ext uri="{FF2B5EF4-FFF2-40B4-BE49-F238E27FC236}">
                  <a16:creationId xmlns:a16="http://schemas.microsoft.com/office/drawing/2014/main" id="{3390728F-C30D-479A-AE64-B6285C1A0263}"/>
                </a:ext>
              </a:extLst>
            </p:cNvPr>
            <p:cNvSpPr txBox="1"/>
            <p:nvPr/>
          </p:nvSpPr>
          <p:spPr>
            <a:xfrm>
              <a:off x="2494797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-143</a:t>
              </a:r>
            </a:p>
          </p:txBody>
        </p:sp>
        <p:sp>
          <p:nvSpPr>
            <p:cNvPr id="1193" name="Freeform: Shape 1192">
              <a:extLst>
                <a:ext uri="{FF2B5EF4-FFF2-40B4-BE49-F238E27FC236}">
                  <a16:creationId xmlns:a16="http://schemas.microsoft.com/office/drawing/2014/main" id="{646BAFEF-D20E-4D3A-83FE-F46012DEF7FE}"/>
                </a:ext>
              </a:extLst>
            </p:cNvPr>
            <p:cNvSpPr/>
            <p:nvPr/>
          </p:nvSpPr>
          <p:spPr>
            <a:xfrm>
              <a:off x="2825695" y="861498"/>
              <a:ext cx="278894" cy="257506"/>
            </a:xfrm>
            <a:custGeom>
              <a:avLst/>
              <a:gdLst>
                <a:gd name="connsiteX0" fmla="*/ 501 w 278894"/>
                <a:gd name="connsiteY0" fmla="*/ 100 h 257506"/>
                <a:gd name="connsiteX1" fmla="*/ 279395 w 278894"/>
                <a:gd name="connsiteY1" fmla="*/ 100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0"/>
                  </a:moveTo>
                  <a:lnTo>
                    <a:pt x="279395" y="100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4" name="TextBox 1193">
              <a:extLst>
                <a:ext uri="{FF2B5EF4-FFF2-40B4-BE49-F238E27FC236}">
                  <a16:creationId xmlns:a16="http://schemas.microsoft.com/office/drawing/2014/main" id="{BF7E6087-701C-448E-AFEE-C0B07A719A66}"/>
                </a:ext>
              </a:extLst>
            </p:cNvPr>
            <p:cNvSpPr txBox="1"/>
            <p:nvPr/>
          </p:nvSpPr>
          <p:spPr>
            <a:xfrm>
              <a:off x="2773688" y="890559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-138</a:t>
              </a:r>
            </a:p>
          </p:txBody>
        </p:sp>
        <p:sp>
          <p:nvSpPr>
            <p:cNvPr id="1195" name="Freeform: Shape 1194">
              <a:extLst>
                <a:ext uri="{FF2B5EF4-FFF2-40B4-BE49-F238E27FC236}">
                  <a16:creationId xmlns:a16="http://schemas.microsoft.com/office/drawing/2014/main" id="{193D58F1-B9AB-4C28-8612-40E3EE0B1B5D}"/>
                </a:ext>
              </a:extLst>
            </p:cNvPr>
            <p:cNvSpPr/>
            <p:nvPr/>
          </p:nvSpPr>
          <p:spPr>
            <a:xfrm>
              <a:off x="594531" y="111900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6" name="TextBox 1195">
              <a:extLst>
                <a:ext uri="{FF2B5EF4-FFF2-40B4-BE49-F238E27FC236}">
                  <a16:creationId xmlns:a16="http://schemas.microsoft.com/office/drawing/2014/main" id="{D8CA0ECB-A038-45BA-99F8-CB40984AEA35}"/>
                </a:ext>
              </a:extLst>
            </p:cNvPr>
            <p:cNvSpPr txBox="1"/>
            <p:nvPr/>
          </p:nvSpPr>
          <p:spPr>
            <a:xfrm>
              <a:off x="542524" y="114806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-129</a:t>
              </a:r>
            </a:p>
          </p:txBody>
        </p:sp>
        <p:sp>
          <p:nvSpPr>
            <p:cNvPr id="1197" name="Freeform: Shape 1196">
              <a:extLst>
                <a:ext uri="{FF2B5EF4-FFF2-40B4-BE49-F238E27FC236}">
                  <a16:creationId xmlns:a16="http://schemas.microsoft.com/office/drawing/2014/main" id="{86AAC47F-30B1-4B2C-8317-8E64251C8179}"/>
                </a:ext>
              </a:extLst>
            </p:cNvPr>
            <p:cNvSpPr/>
            <p:nvPr/>
          </p:nvSpPr>
          <p:spPr>
            <a:xfrm>
              <a:off x="873432" y="111900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8" name="TextBox 1197">
              <a:extLst>
                <a:ext uri="{FF2B5EF4-FFF2-40B4-BE49-F238E27FC236}">
                  <a16:creationId xmlns:a16="http://schemas.microsoft.com/office/drawing/2014/main" id="{3512C0D0-0FCB-4C32-A999-462A3FFFA86D}"/>
                </a:ext>
              </a:extLst>
            </p:cNvPr>
            <p:cNvSpPr txBox="1"/>
            <p:nvPr/>
          </p:nvSpPr>
          <p:spPr>
            <a:xfrm>
              <a:off x="821426" y="1148067"/>
              <a:ext cx="38290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-120</a:t>
              </a:r>
            </a:p>
          </p:txBody>
        </p:sp>
        <p:sp>
          <p:nvSpPr>
            <p:cNvPr id="1199" name="Freeform: Shape 1198">
              <a:extLst>
                <a:ext uri="{FF2B5EF4-FFF2-40B4-BE49-F238E27FC236}">
                  <a16:creationId xmlns:a16="http://schemas.microsoft.com/office/drawing/2014/main" id="{38F9A03D-B033-42DA-AD3A-6AB35C4FA358}"/>
                </a:ext>
              </a:extLst>
            </p:cNvPr>
            <p:cNvSpPr/>
            <p:nvPr/>
          </p:nvSpPr>
          <p:spPr>
            <a:xfrm>
              <a:off x="1152324" y="111900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8FC2DD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0" name="TextBox 1199">
              <a:extLst>
                <a:ext uri="{FF2B5EF4-FFF2-40B4-BE49-F238E27FC236}">
                  <a16:creationId xmlns:a16="http://schemas.microsoft.com/office/drawing/2014/main" id="{8B86ED27-1EE2-41FB-8C31-5AB19C3C349E}"/>
                </a:ext>
              </a:extLst>
            </p:cNvPr>
            <p:cNvSpPr txBox="1"/>
            <p:nvPr/>
          </p:nvSpPr>
          <p:spPr>
            <a:xfrm>
              <a:off x="1105080" y="1148067"/>
              <a:ext cx="373380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-112</a:t>
              </a:r>
            </a:p>
          </p:txBody>
        </p:sp>
        <p:sp>
          <p:nvSpPr>
            <p:cNvPr id="1201" name="Freeform: Shape 1200">
              <a:extLst>
                <a:ext uri="{FF2B5EF4-FFF2-40B4-BE49-F238E27FC236}">
                  <a16:creationId xmlns:a16="http://schemas.microsoft.com/office/drawing/2014/main" id="{3FBE6CB6-F8C9-4B26-A6D0-E6E12BA0A6F2}"/>
                </a:ext>
              </a:extLst>
            </p:cNvPr>
            <p:cNvSpPr/>
            <p:nvPr/>
          </p:nvSpPr>
          <p:spPr>
            <a:xfrm>
              <a:off x="1431216" y="111900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6 w 278894"/>
                <a:gd name="connsiteY1" fmla="*/ 101 h 257506"/>
                <a:gd name="connsiteX2" fmla="*/ 279396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6" y="101"/>
                  </a:lnTo>
                  <a:lnTo>
                    <a:pt x="279396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2" name="TextBox 1201">
              <a:extLst>
                <a:ext uri="{FF2B5EF4-FFF2-40B4-BE49-F238E27FC236}">
                  <a16:creationId xmlns:a16="http://schemas.microsoft.com/office/drawing/2014/main" id="{F32B1B8C-A649-4FF0-8A18-1A221077B14C}"/>
                </a:ext>
              </a:extLst>
            </p:cNvPr>
            <p:cNvSpPr txBox="1"/>
            <p:nvPr/>
          </p:nvSpPr>
          <p:spPr>
            <a:xfrm>
              <a:off x="1407785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-98</a:t>
              </a:r>
            </a:p>
          </p:txBody>
        </p:sp>
        <p:sp>
          <p:nvSpPr>
            <p:cNvPr id="1203" name="Freeform: Shape 1202">
              <a:extLst>
                <a:ext uri="{FF2B5EF4-FFF2-40B4-BE49-F238E27FC236}">
                  <a16:creationId xmlns:a16="http://schemas.microsoft.com/office/drawing/2014/main" id="{AD8F7F28-BED3-46F6-BE0C-5C894F53A8FA}"/>
                </a:ext>
              </a:extLst>
            </p:cNvPr>
            <p:cNvSpPr/>
            <p:nvPr/>
          </p:nvSpPr>
          <p:spPr>
            <a:xfrm>
              <a:off x="1710118" y="111900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4" name="TextBox 1203">
              <a:extLst>
                <a:ext uri="{FF2B5EF4-FFF2-40B4-BE49-F238E27FC236}">
                  <a16:creationId xmlns:a16="http://schemas.microsoft.com/office/drawing/2014/main" id="{BF66C368-8F7E-4FAC-9FC0-69448FA8185D}"/>
                </a:ext>
              </a:extLst>
            </p:cNvPr>
            <p:cNvSpPr txBox="1"/>
            <p:nvPr/>
          </p:nvSpPr>
          <p:spPr>
            <a:xfrm>
              <a:off x="1686686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-84</a:t>
              </a:r>
            </a:p>
          </p:txBody>
        </p:sp>
        <p:sp>
          <p:nvSpPr>
            <p:cNvPr id="1205" name="Freeform: Shape 1204">
              <a:extLst>
                <a:ext uri="{FF2B5EF4-FFF2-40B4-BE49-F238E27FC236}">
                  <a16:creationId xmlns:a16="http://schemas.microsoft.com/office/drawing/2014/main" id="{A2F254AE-29A5-4D39-B494-081B604BDF29}"/>
                </a:ext>
              </a:extLst>
            </p:cNvPr>
            <p:cNvSpPr/>
            <p:nvPr/>
          </p:nvSpPr>
          <p:spPr>
            <a:xfrm>
              <a:off x="1989010" y="111900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6" name="TextBox 1205">
              <a:extLst>
                <a:ext uri="{FF2B5EF4-FFF2-40B4-BE49-F238E27FC236}">
                  <a16:creationId xmlns:a16="http://schemas.microsoft.com/office/drawing/2014/main" id="{09F5400C-15D3-4278-B514-696FE8C7F364}"/>
                </a:ext>
              </a:extLst>
            </p:cNvPr>
            <p:cNvSpPr txBox="1"/>
            <p:nvPr/>
          </p:nvSpPr>
          <p:spPr>
            <a:xfrm>
              <a:off x="1965578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-69</a:t>
              </a:r>
            </a:p>
          </p:txBody>
        </p:sp>
        <p:sp>
          <p:nvSpPr>
            <p:cNvPr id="1207" name="Freeform: Shape 1206">
              <a:extLst>
                <a:ext uri="{FF2B5EF4-FFF2-40B4-BE49-F238E27FC236}">
                  <a16:creationId xmlns:a16="http://schemas.microsoft.com/office/drawing/2014/main" id="{71444478-4732-47DF-99A2-7EBECF9EA3D7}"/>
                </a:ext>
              </a:extLst>
            </p:cNvPr>
            <p:cNvSpPr/>
            <p:nvPr/>
          </p:nvSpPr>
          <p:spPr>
            <a:xfrm>
              <a:off x="2267902" y="111900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8" name="TextBox 1207">
              <a:extLst>
                <a:ext uri="{FF2B5EF4-FFF2-40B4-BE49-F238E27FC236}">
                  <a16:creationId xmlns:a16="http://schemas.microsoft.com/office/drawing/2014/main" id="{543EBA56-BEC6-4624-A0C3-803D57D8F0BA}"/>
                </a:ext>
              </a:extLst>
            </p:cNvPr>
            <p:cNvSpPr txBox="1"/>
            <p:nvPr/>
          </p:nvSpPr>
          <p:spPr>
            <a:xfrm>
              <a:off x="2244470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-55</a:t>
              </a:r>
            </a:p>
          </p:txBody>
        </p:sp>
        <p:sp>
          <p:nvSpPr>
            <p:cNvPr id="1209" name="Freeform: Shape 1208">
              <a:extLst>
                <a:ext uri="{FF2B5EF4-FFF2-40B4-BE49-F238E27FC236}">
                  <a16:creationId xmlns:a16="http://schemas.microsoft.com/office/drawing/2014/main" id="{AEA958D0-7657-46EA-8BBB-C2B9D896502F}"/>
                </a:ext>
              </a:extLst>
            </p:cNvPr>
            <p:cNvSpPr/>
            <p:nvPr/>
          </p:nvSpPr>
          <p:spPr>
            <a:xfrm>
              <a:off x="2546803" y="1119006"/>
              <a:ext cx="278894" cy="257506"/>
            </a:xfrm>
            <a:custGeom>
              <a:avLst/>
              <a:gdLst>
                <a:gd name="connsiteX0" fmla="*/ 500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0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0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0" y="257607"/>
                  </a:lnTo>
                  <a:close/>
                </a:path>
              </a:pathLst>
            </a:custGeom>
            <a:solidFill>
              <a:srgbClr val="337CB7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0" name="TextBox 1209">
              <a:extLst>
                <a:ext uri="{FF2B5EF4-FFF2-40B4-BE49-F238E27FC236}">
                  <a16:creationId xmlns:a16="http://schemas.microsoft.com/office/drawing/2014/main" id="{2D0FAB9E-29B0-444B-91C2-E80F7D301014}"/>
                </a:ext>
              </a:extLst>
            </p:cNvPr>
            <p:cNvSpPr txBox="1"/>
            <p:nvPr/>
          </p:nvSpPr>
          <p:spPr>
            <a:xfrm>
              <a:off x="2523372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-41</a:t>
              </a:r>
            </a:p>
          </p:txBody>
        </p:sp>
        <p:sp>
          <p:nvSpPr>
            <p:cNvPr id="1211" name="Freeform: Shape 1210">
              <a:extLst>
                <a:ext uri="{FF2B5EF4-FFF2-40B4-BE49-F238E27FC236}">
                  <a16:creationId xmlns:a16="http://schemas.microsoft.com/office/drawing/2014/main" id="{D32738A8-FD76-4E8E-9247-D1196DFE1DFC}"/>
                </a:ext>
              </a:extLst>
            </p:cNvPr>
            <p:cNvSpPr/>
            <p:nvPr/>
          </p:nvSpPr>
          <p:spPr>
            <a:xfrm>
              <a:off x="2825695" y="1119006"/>
              <a:ext cx="278894" cy="257506"/>
            </a:xfrm>
            <a:custGeom>
              <a:avLst/>
              <a:gdLst>
                <a:gd name="connsiteX0" fmla="*/ 501 w 278894"/>
                <a:gd name="connsiteY0" fmla="*/ 101 h 257506"/>
                <a:gd name="connsiteX1" fmla="*/ 279395 w 278894"/>
                <a:gd name="connsiteY1" fmla="*/ 101 h 257506"/>
                <a:gd name="connsiteX2" fmla="*/ 279395 w 278894"/>
                <a:gd name="connsiteY2" fmla="*/ 257607 h 257506"/>
                <a:gd name="connsiteX3" fmla="*/ 501 w 278894"/>
                <a:gd name="connsiteY3" fmla="*/ 257607 h 2575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8894" h="257506">
                  <a:moveTo>
                    <a:pt x="501" y="101"/>
                  </a:moveTo>
                  <a:lnTo>
                    <a:pt x="279395" y="101"/>
                  </a:lnTo>
                  <a:lnTo>
                    <a:pt x="279395" y="257607"/>
                  </a:lnTo>
                  <a:lnTo>
                    <a:pt x="501" y="257607"/>
                  </a:lnTo>
                  <a:close/>
                </a:path>
              </a:pathLst>
            </a:custGeom>
            <a:solidFill>
              <a:srgbClr val="053061"/>
            </a:solidFill>
            <a:ln w="0" cap="flat">
              <a:solidFill>
                <a:srgbClr val="FFFFFF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2" name="TextBox 1211">
              <a:extLst>
                <a:ext uri="{FF2B5EF4-FFF2-40B4-BE49-F238E27FC236}">
                  <a16:creationId xmlns:a16="http://schemas.microsoft.com/office/drawing/2014/main" id="{A4FC8EAD-D99A-4F96-980A-B9F9A711449E}"/>
                </a:ext>
              </a:extLst>
            </p:cNvPr>
            <p:cNvSpPr txBox="1"/>
            <p:nvPr/>
          </p:nvSpPr>
          <p:spPr>
            <a:xfrm>
              <a:off x="2802263" y="1148067"/>
              <a:ext cx="325755" cy="19621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/>
              <a:r>
                <a:rPr lang="en-US" sz="750" b="1" spc="0" baseline="0">
                  <a:solidFill>
                    <a:srgbClr val="FFFFFF"/>
                  </a:solidFill>
                  <a:latin typeface="Helvetica"/>
                  <a:cs typeface="Helvetica"/>
                  <a:sym typeface="Helvetica"/>
                  <a:rtl val="0"/>
                </a:rPr>
                <a:t>-27</a:t>
              </a:r>
            </a:p>
          </p:txBody>
        </p:sp>
      </p:grpSp>
      <p:sp>
        <p:nvSpPr>
          <p:cNvPr id="1215" name="Arrow: Right 1214">
            <a:extLst>
              <a:ext uri="{FF2B5EF4-FFF2-40B4-BE49-F238E27FC236}">
                <a16:creationId xmlns:a16="http://schemas.microsoft.com/office/drawing/2014/main" id="{96C05DA7-B2C0-419B-92E6-B472F2C1947B}"/>
              </a:ext>
            </a:extLst>
          </p:cNvPr>
          <p:cNvSpPr/>
          <p:nvPr/>
        </p:nvSpPr>
        <p:spPr>
          <a:xfrm>
            <a:off x="4371174" y="1589449"/>
            <a:ext cx="973894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16" name="Arrow: Right 1215">
            <a:extLst>
              <a:ext uri="{FF2B5EF4-FFF2-40B4-BE49-F238E27FC236}">
                <a16:creationId xmlns:a16="http://schemas.microsoft.com/office/drawing/2014/main" id="{26633827-EB86-4E15-AD33-7900BFBACCF7}"/>
              </a:ext>
            </a:extLst>
          </p:cNvPr>
          <p:cNvSpPr/>
          <p:nvPr/>
        </p:nvSpPr>
        <p:spPr>
          <a:xfrm rot="5400000">
            <a:off x="6637032" y="3281373"/>
            <a:ext cx="548640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1219" name="Arrow: Right 1218">
            <a:extLst>
              <a:ext uri="{FF2B5EF4-FFF2-40B4-BE49-F238E27FC236}">
                <a16:creationId xmlns:a16="http://schemas.microsoft.com/office/drawing/2014/main" id="{9099A3A3-F384-40A9-BAB7-852C14A4143A}"/>
              </a:ext>
            </a:extLst>
          </p:cNvPr>
          <p:cNvSpPr/>
          <p:nvPr/>
        </p:nvSpPr>
        <p:spPr>
          <a:xfrm rot="5400000">
            <a:off x="3541083" y="4840623"/>
            <a:ext cx="301615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grpSp>
        <p:nvGrpSpPr>
          <p:cNvPr id="1231" name="Group 1230">
            <a:extLst>
              <a:ext uri="{FF2B5EF4-FFF2-40B4-BE49-F238E27FC236}">
                <a16:creationId xmlns:a16="http://schemas.microsoft.com/office/drawing/2014/main" id="{7A4202E1-4245-4DB2-9010-578D103BA675}"/>
              </a:ext>
            </a:extLst>
          </p:cNvPr>
          <p:cNvGrpSpPr/>
          <p:nvPr/>
        </p:nvGrpSpPr>
        <p:grpSpPr>
          <a:xfrm>
            <a:off x="3128800" y="5162545"/>
            <a:ext cx="1126180" cy="758167"/>
            <a:chOff x="2903213" y="5162545"/>
            <a:chExt cx="1126180" cy="758167"/>
          </a:xfrm>
        </p:grpSpPr>
        <p:pic>
          <p:nvPicPr>
            <p:cNvPr id="32" name="Graphic 31">
              <a:extLst>
                <a:ext uri="{FF2B5EF4-FFF2-40B4-BE49-F238E27FC236}">
                  <a16:creationId xmlns:a16="http://schemas.microsoft.com/office/drawing/2014/main" id="{46A8712A-B84E-4CEE-ADFD-837C146E1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3271226" y="5162545"/>
              <a:ext cx="758167" cy="758167"/>
            </a:xfrm>
            <a:prstGeom prst="rect">
              <a:avLst/>
            </a:prstGeom>
          </p:spPr>
        </p:pic>
        <p:pic>
          <p:nvPicPr>
            <p:cNvPr id="1221" name="Graphic 1220">
              <a:extLst>
                <a:ext uri="{FF2B5EF4-FFF2-40B4-BE49-F238E27FC236}">
                  <a16:creationId xmlns:a16="http://schemas.microsoft.com/office/drawing/2014/main" id="{3F7672E6-CAE4-4925-89AF-ECB547CF51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903213" y="5233023"/>
              <a:ext cx="443194" cy="443194"/>
            </a:xfrm>
            <a:prstGeom prst="rect">
              <a:avLst/>
            </a:prstGeom>
          </p:spPr>
        </p:pic>
      </p:grpSp>
      <p:sp>
        <p:nvSpPr>
          <p:cNvPr id="1222" name="TextBox 1221">
            <a:extLst>
              <a:ext uri="{FF2B5EF4-FFF2-40B4-BE49-F238E27FC236}">
                <a16:creationId xmlns:a16="http://schemas.microsoft.com/office/drawing/2014/main" id="{96BE5A92-038A-4EFB-9C59-C75A3D01903A}"/>
              </a:ext>
            </a:extLst>
          </p:cNvPr>
          <p:cNvSpPr txBox="1"/>
          <p:nvPr/>
        </p:nvSpPr>
        <p:spPr>
          <a:xfrm>
            <a:off x="6178305" y="142361"/>
            <a:ext cx="1546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Optimal status</a:t>
            </a:r>
          </a:p>
        </p:txBody>
      </p:sp>
      <p:sp>
        <p:nvSpPr>
          <p:cNvPr id="1223" name="TextBox 1222">
            <a:extLst>
              <a:ext uri="{FF2B5EF4-FFF2-40B4-BE49-F238E27FC236}">
                <a16:creationId xmlns:a16="http://schemas.microsoft.com/office/drawing/2014/main" id="{13E3674F-6DCB-42BE-8DF5-E931BE9DFFE2}"/>
              </a:ext>
            </a:extLst>
          </p:cNvPr>
          <p:cNvSpPr txBox="1"/>
          <p:nvPr/>
        </p:nvSpPr>
        <p:spPr>
          <a:xfrm>
            <a:off x="7900825" y="4577305"/>
            <a:ext cx="726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i="1" dirty="0"/>
              <a:t>Cloud</a:t>
            </a:r>
          </a:p>
          <a:p>
            <a:pPr algn="r"/>
            <a:r>
              <a:rPr lang="en-US" i="1" dirty="0"/>
              <a:t>Edge</a:t>
            </a:r>
          </a:p>
        </p:txBody>
      </p:sp>
      <p:sp>
        <p:nvSpPr>
          <p:cNvPr id="1225" name="TextBox 1224">
            <a:extLst>
              <a:ext uri="{FF2B5EF4-FFF2-40B4-BE49-F238E27FC236}">
                <a16:creationId xmlns:a16="http://schemas.microsoft.com/office/drawing/2014/main" id="{C020345A-94F4-4E71-B9AD-6DA1ADDE5F71}"/>
              </a:ext>
            </a:extLst>
          </p:cNvPr>
          <p:cNvSpPr txBox="1"/>
          <p:nvPr/>
        </p:nvSpPr>
        <p:spPr>
          <a:xfrm>
            <a:off x="2330329" y="4487037"/>
            <a:ext cx="15105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Current status</a:t>
            </a:r>
          </a:p>
        </p:txBody>
      </p:sp>
      <p:sp>
        <p:nvSpPr>
          <p:cNvPr id="1226" name="TextBox 1225">
            <a:extLst>
              <a:ext uri="{FF2B5EF4-FFF2-40B4-BE49-F238E27FC236}">
                <a16:creationId xmlns:a16="http://schemas.microsoft.com/office/drawing/2014/main" id="{F1886D92-ECFF-425D-9EA4-02C384C1F61D}"/>
              </a:ext>
            </a:extLst>
          </p:cNvPr>
          <p:cNvSpPr txBox="1"/>
          <p:nvPr/>
        </p:nvSpPr>
        <p:spPr>
          <a:xfrm>
            <a:off x="3107275" y="1067003"/>
            <a:ext cx="1169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Technician</a:t>
            </a:r>
          </a:p>
        </p:txBody>
      </p:sp>
      <p:sp>
        <p:nvSpPr>
          <p:cNvPr id="1227" name="TextBox 1226">
            <a:extLst>
              <a:ext uri="{FF2B5EF4-FFF2-40B4-BE49-F238E27FC236}">
                <a16:creationId xmlns:a16="http://schemas.microsoft.com/office/drawing/2014/main" id="{3D98448C-4B1D-48B3-B4A0-3C5FB393C64F}"/>
              </a:ext>
            </a:extLst>
          </p:cNvPr>
          <p:cNvSpPr txBox="1"/>
          <p:nvPr/>
        </p:nvSpPr>
        <p:spPr>
          <a:xfrm>
            <a:off x="3264433" y="5915416"/>
            <a:ext cx="854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Farmer</a:t>
            </a:r>
          </a:p>
        </p:txBody>
      </p:sp>
      <p:sp>
        <p:nvSpPr>
          <p:cNvPr id="1228" name="TextBox 1227">
            <a:extLst>
              <a:ext uri="{FF2B5EF4-FFF2-40B4-BE49-F238E27FC236}">
                <a16:creationId xmlns:a16="http://schemas.microsoft.com/office/drawing/2014/main" id="{8C8D6FE8-EF0C-4A7D-9656-D494D92882B6}"/>
              </a:ext>
            </a:extLst>
          </p:cNvPr>
          <p:cNvSpPr txBox="1"/>
          <p:nvPr/>
        </p:nvSpPr>
        <p:spPr>
          <a:xfrm>
            <a:off x="6229820" y="5878192"/>
            <a:ext cx="13630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Water pump</a:t>
            </a:r>
          </a:p>
        </p:txBody>
      </p:sp>
      <p:sp>
        <p:nvSpPr>
          <p:cNvPr id="1229" name="TextBox 1228">
            <a:extLst>
              <a:ext uri="{FF2B5EF4-FFF2-40B4-BE49-F238E27FC236}">
                <a16:creationId xmlns:a16="http://schemas.microsoft.com/office/drawing/2014/main" id="{911E1665-0CA2-462C-B7B2-7FDDAA1CA22F}"/>
              </a:ext>
            </a:extLst>
          </p:cNvPr>
          <p:cNvSpPr txBox="1"/>
          <p:nvPr/>
        </p:nvSpPr>
        <p:spPr>
          <a:xfrm>
            <a:off x="470880" y="5878192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Sensor grid</a:t>
            </a:r>
          </a:p>
        </p:txBody>
      </p:sp>
      <p:grpSp>
        <p:nvGrpSpPr>
          <p:cNvPr id="1230" name="Group 1229">
            <a:extLst>
              <a:ext uri="{FF2B5EF4-FFF2-40B4-BE49-F238E27FC236}">
                <a16:creationId xmlns:a16="http://schemas.microsoft.com/office/drawing/2014/main" id="{AB0602F7-8664-49A8-8132-DCE4090CA90E}"/>
              </a:ext>
            </a:extLst>
          </p:cNvPr>
          <p:cNvGrpSpPr/>
          <p:nvPr/>
        </p:nvGrpSpPr>
        <p:grpSpPr>
          <a:xfrm>
            <a:off x="807058" y="5229208"/>
            <a:ext cx="563880" cy="624840"/>
            <a:chOff x="607874" y="5290662"/>
            <a:chExt cx="563880" cy="62484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D78EF26-D8A8-446A-8E10-ACA13BC2488C}"/>
                </a:ext>
              </a:extLst>
            </p:cNvPr>
            <p:cNvSpPr/>
            <p:nvPr/>
          </p:nvSpPr>
          <p:spPr>
            <a:xfrm>
              <a:off x="607874" y="52906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2717C80-8055-4372-8AE7-CA3149743695}"/>
                </a:ext>
              </a:extLst>
            </p:cNvPr>
            <p:cNvSpPr/>
            <p:nvPr/>
          </p:nvSpPr>
          <p:spPr>
            <a:xfrm>
              <a:off x="607874" y="55573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D321EFE6-4043-46BA-AF7D-3DDF3CF3AB3C}"/>
                </a:ext>
              </a:extLst>
            </p:cNvPr>
            <p:cNvSpPr/>
            <p:nvPr/>
          </p:nvSpPr>
          <p:spPr>
            <a:xfrm>
              <a:off x="607874" y="58240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CC9BF1E-34BF-4C22-83B0-447CAB71FA97}"/>
                </a:ext>
              </a:extLst>
            </p:cNvPr>
            <p:cNvSpPr/>
            <p:nvPr/>
          </p:nvSpPr>
          <p:spPr>
            <a:xfrm>
              <a:off x="844094" y="52906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7EB823B-C918-4359-AAA3-A646546D6909}"/>
                </a:ext>
              </a:extLst>
            </p:cNvPr>
            <p:cNvSpPr/>
            <p:nvPr/>
          </p:nvSpPr>
          <p:spPr>
            <a:xfrm>
              <a:off x="844094" y="55573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399034EF-6B88-4CB4-A832-E511F71651FC}"/>
                </a:ext>
              </a:extLst>
            </p:cNvPr>
            <p:cNvSpPr/>
            <p:nvPr/>
          </p:nvSpPr>
          <p:spPr>
            <a:xfrm>
              <a:off x="844094" y="58240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DA96213-FF78-4612-807D-5D3FC19B543A}"/>
                </a:ext>
              </a:extLst>
            </p:cNvPr>
            <p:cNvSpPr/>
            <p:nvPr/>
          </p:nvSpPr>
          <p:spPr>
            <a:xfrm>
              <a:off x="1080314" y="52906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2D6F749-3557-415C-84F4-71031219EE18}"/>
                </a:ext>
              </a:extLst>
            </p:cNvPr>
            <p:cNvSpPr/>
            <p:nvPr/>
          </p:nvSpPr>
          <p:spPr>
            <a:xfrm>
              <a:off x="1080314" y="55573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7D71446-4E93-453C-A914-87B2743D7F6D}"/>
                </a:ext>
              </a:extLst>
            </p:cNvPr>
            <p:cNvSpPr/>
            <p:nvPr/>
          </p:nvSpPr>
          <p:spPr>
            <a:xfrm>
              <a:off x="1080314" y="5824062"/>
              <a:ext cx="91440" cy="91440"/>
            </a:xfrm>
            <a:prstGeom prst="ellipse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Helvetica" panose="020B0604020202020204" pitchFamily="34" charset="0"/>
                <a:cs typeface="Helvetica" panose="020B0604020202020204" pitchFamily="34" charset="0"/>
              </a:endParaRPr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E7DB5CB9-209E-489D-99C2-0B882F92550B}"/>
              </a:ext>
            </a:extLst>
          </p:cNvPr>
          <p:cNvSpPr/>
          <p:nvPr/>
        </p:nvSpPr>
        <p:spPr>
          <a:xfrm>
            <a:off x="296518" y="4776775"/>
            <a:ext cx="4570757" cy="1571435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" name="Rectangle 388">
            <a:extLst>
              <a:ext uri="{FF2B5EF4-FFF2-40B4-BE49-F238E27FC236}">
                <a16:creationId xmlns:a16="http://schemas.microsoft.com/office/drawing/2014/main" id="{04D4E3DA-0AEC-49B8-BBD5-C03D06235930}"/>
              </a:ext>
            </a:extLst>
          </p:cNvPr>
          <p:cNvSpPr/>
          <p:nvPr/>
        </p:nvSpPr>
        <p:spPr>
          <a:xfrm>
            <a:off x="297990" y="2997312"/>
            <a:ext cx="2049543" cy="1779473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0" name="Flowchart: Magnetic Disk 389">
            <a:extLst>
              <a:ext uri="{FF2B5EF4-FFF2-40B4-BE49-F238E27FC236}">
                <a16:creationId xmlns:a16="http://schemas.microsoft.com/office/drawing/2014/main" id="{ED122E5B-ADBF-4F3F-8715-FC315833D23A}"/>
              </a:ext>
            </a:extLst>
          </p:cNvPr>
          <p:cNvSpPr/>
          <p:nvPr/>
        </p:nvSpPr>
        <p:spPr>
          <a:xfrm>
            <a:off x="8367522" y="3686657"/>
            <a:ext cx="862800" cy="558096"/>
          </a:xfrm>
          <a:prstGeom prst="flowChartMagneticDisk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History</a:t>
            </a:r>
          </a:p>
        </p:txBody>
      </p:sp>
      <p:sp>
        <p:nvSpPr>
          <p:cNvPr id="391" name="Arrow: Right 390">
            <a:extLst>
              <a:ext uri="{FF2B5EF4-FFF2-40B4-BE49-F238E27FC236}">
                <a16:creationId xmlns:a16="http://schemas.microsoft.com/office/drawing/2014/main" id="{9CC78BD0-E88E-4F0E-9D93-74BD11D24F56}"/>
              </a:ext>
            </a:extLst>
          </p:cNvPr>
          <p:cNvSpPr/>
          <p:nvPr/>
        </p:nvSpPr>
        <p:spPr>
          <a:xfrm rot="10800000">
            <a:off x="7748747" y="3872746"/>
            <a:ext cx="548640" cy="228600"/>
          </a:xfrm>
          <a:prstGeom prst="rightArrow">
            <a:avLst/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57065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1" name="Arc 2690">
            <a:extLst>
              <a:ext uri="{FF2B5EF4-FFF2-40B4-BE49-F238E27FC236}">
                <a16:creationId xmlns:a16="http://schemas.microsoft.com/office/drawing/2014/main" id="{D4A98007-9A85-4B76-A926-BA1C6EBC26D9}"/>
              </a:ext>
            </a:extLst>
          </p:cNvPr>
          <p:cNvSpPr/>
          <p:nvPr/>
        </p:nvSpPr>
        <p:spPr>
          <a:xfrm>
            <a:off x="621620" y="3423218"/>
            <a:ext cx="1803400" cy="1035050"/>
          </a:xfrm>
          <a:prstGeom prst="arc">
            <a:avLst>
              <a:gd name="adj1" fmla="val 11505743"/>
              <a:gd name="adj2" fmla="val 21006117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92" name="Group 2691">
            <a:extLst>
              <a:ext uri="{FF2B5EF4-FFF2-40B4-BE49-F238E27FC236}">
                <a16:creationId xmlns:a16="http://schemas.microsoft.com/office/drawing/2014/main" id="{6FFC61A5-FF62-4F1F-9926-01FB660F06C5}"/>
              </a:ext>
            </a:extLst>
          </p:cNvPr>
          <p:cNvGrpSpPr/>
          <p:nvPr/>
        </p:nvGrpSpPr>
        <p:grpSpPr>
          <a:xfrm>
            <a:off x="564305" y="2174304"/>
            <a:ext cx="1944871" cy="1674915"/>
            <a:chOff x="5891583" y="901738"/>
            <a:chExt cx="4798994" cy="2835102"/>
          </a:xfrm>
        </p:grpSpPr>
        <p:pic>
          <p:nvPicPr>
            <p:cNvPr id="2693" name="Graphic 2692">
              <a:extLst>
                <a:ext uri="{FF2B5EF4-FFF2-40B4-BE49-F238E27FC236}">
                  <a16:creationId xmlns:a16="http://schemas.microsoft.com/office/drawing/2014/main" id="{D465FB11-CBB6-401E-A8AB-EF124B9AEF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01537">
              <a:off x="9422352" y="901738"/>
              <a:ext cx="229583" cy="229583"/>
            </a:xfrm>
            <a:prstGeom prst="rect">
              <a:avLst/>
            </a:prstGeom>
          </p:spPr>
        </p:pic>
        <p:sp>
          <p:nvSpPr>
            <p:cNvPr id="2694" name="Freeform: Shape 2693">
              <a:extLst>
                <a:ext uri="{FF2B5EF4-FFF2-40B4-BE49-F238E27FC236}">
                  <a16:creationId xmlns:a16="http://schemas.microsoft.com/office/drawing/2014/main" id="{0AE5E117-6C04-47F2-A648-E303AD26611F}"/>
                </a:ext>
              </a:extLst>
            </p:cNvPr>
            <p:cNvSpPr/>
            <p:nvPr/>
          </p:nvSpPr>
          <p:spPr>
            <a:xfrm flipV="1">
              <a:off x="9861145" y="929926"/>
              <a:ext cx="21886" cy="80994"/>
            </a:xfrm>
            <a:custGeom>
              <a:avLst/>
              <a:gdLst>
                <a:gd name="connsiteX0" fmla="*/ 1357 w 21886"/>
                <a:gd name="connsiteY0" fmla="*/ 70876 h 80994"/>
                <a:gd name="connsiteX1" fmla="*/ -9209 w 21886"/>
                <a:gd name="connsiteY1" fmla="*/ 22108 h 80994"/>
                <a:gd name="connsiteX2" fmla="*/ -1082 w 21886"/>
                <a:gd name="connsiteY2" fmla="*/ 2601 h 80994"/>
                <a:gd name="connsiteX3" fmla="*/ 9485 w 21886"/>
                <a:gd name="connsiteY3" fmla="*/ 51369 h 80994"/>
                <a:gd name="connsiteX4" fmla="*/ 1357 w 21886"/>
                <a:gd name="connsiteY4" fmla="*/ 70876 h 8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86" h="80994">
                  <a:moveTo>
                    <a:pt x="1357" y="70876"/>
                  </a:moveTo>
                  <a:cubicBezTo>
                    <a:pt x="-1082" y="61935"/>
                    <a:pt x="-5958" y="39990"/>
                    <a:pt x="-9209" y="22108"/>
                  </a:cubicBezTo>
                  <a:cubicBezTo>
                    <a:pt x="-14086" y="-7965"/>
                    <a:pt x="-13273" y="-9591"/>
                    <a:pt x="-1082" y="2601"/>
                  </a:cubicBezTo>
                  <a:cubicBezTo>
                    <a:pt x="7859" y="11542"/>
                    <a:pt x="11110" y="26172"/>
                    <a:pt x="9485" y="51369"/>
                  </a:cubicBezTo>
                  <a:cubicBezTo>
                    <a:pt x="7859" y="76565"/>
                    <a:pt x="5421" y="82255"/>
                    <a:pt x="1357" y="708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5" name="Freeform: Shape 2694">
              <a:extLst>
                <a:ext uri="{FF2B5EF4-FFF2-40B4-BE49-F238E27FC236}">
                  <a16:creationId xmlns:a16="http://schemas.microsoft.com/office/drawing/2014/main" id="{719FC112-B178-4EE8-B73C-B5DEFEDA8A52}"/>
                </a:ext>
              </a:extLst>
            </p:cNvPr>
            <p:cNvSpPr/>
            <p:nvPr/>
          </p:nvSpPr>
          <p:spPr>
            <a:xfrm flipV="1">
              <a:off x="9837313" y="947720"/>
              <a:ext cx="22400" cy="47764"/>
            </a:xfrm>
            <a:custGeom>
              <a:avLst/>
              <a:gdLst>
                <a:gd name="connsiteX0" fmla="*/ -8924 w 22400"/>
                <a:gd name="connsiteY0" fmla="*/ 22117 h 47764"/>
                <a:gd name="connsiteX1" fmla="*/ 1643 w 22400"/>
                <a:gd name="connsiteY1" fmla="*/ -1454 h 47764"/>
                <a:gd name="connsiteX2" fmla="*/ 3268 w 22400"/>
                <a:gd name="connsiteY2" fmla="*/ 43250 h 47764"/>
                <a:gd name="connsiteX3" fmla="*/ -8924 w 22400"/>
                <a:gd name="connsiteY3" fmla="*/ 22117 h 4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00" h="47764">
                  <a:moveTo>
                    <a:pt x="-8924" y="22117"/>
                  </a:moveTo>
                  <a:cubicBezTo>
                    <a:pt x="-15426" y="-1454"/>
                    <a:pt x="-11362" y="-9582"/>
                    <a:pt x="1643" y="-1454"/>
                  </a:cubicBezTo>
                  <a:cubicBezTo>
                    <a:pt x="12209" y="5049"/>
                    <a:pt x="13835" y="43250"/>
                    <a:pt x="3268" y="43250"/>
                  </a:cubicBezTo>
                  <a:cubicBezTo>
                    <a:pt x="-796" y="43250"/>
                    <a:pt x="-6485" y="33496"/>
                    <a:pt x="-8924" y="2211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6" name="Freeform: Shape 2695">
              <a:extLst>
                <a:ext uri="{FF2B5EF4-FFF2-40B4-BE49-F238E27FC236}">
                  <a16:creationId xmlns:a16="http://schemas.microsoft.com/office/drawing/2014/main" id="{ABC83AB3-8E62-403F-92D9-4049ACEF7729}"/>
                </a:ext>
              </a:extLst>
            </p:cNvPr>
            <p:cNvSpPr/>
            <p:nvPr/>
          </p:nvSpPr>
          <p:spPr>
            <a:xfrm flipV="1">
              <a:off x="9827358" y="1006840"/>
              <a:ext cx="13817" cy="35639"/>
            </a:xfrm>
            <a:custGeom>
              <a:avLst/>
              <a:gdLst>
                <a:gd name="connsiteX0" fmla="*/ -11959 w 13817"/>
                <a:gd name="connsiteY0" fmla="*/ 13915 h 35639"/>
                <a:gd name="connsiteX1" fmla="*/ -3018 w 13817"/>
                <a:gd name="connsiteY1" fmla="*/ -1528 h 35639"/>
                <a:gd name="connsiteX2" fmla="*/ -3018 w 13817"/>
                <a:gd name="connsiteY2" fmla="*/ 22856 h 35639"/>
                <a:gd name="connsiteX3" fmla="*/ -11959 w 13817"/>
                <a:gd name="connsiteY3" fmla="*/ 13915 h 3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17" h="35639">
                  <a:moveTo>
                    <a:pt x="-11959" y="13915"/>
                  </a:moveTo>
                  <a:cubicBezTo>
                    <a:pt x="-11959" y="-3967"/>
                    <a:pt x="-9520" y="-8031"/>
                    <a:pt x="-3018" y="-1528"/>
                  </a:cubicBezTo>
                  <a:cubicBezTo>
                    <a:pt x="3484" y="4974"/>
                    <a:pt x="3484" y="11477"/>
                    <a:pt x="-3018" y="22856"/>
                  </a:cubicBezTo>
                  <a:cubicBezTo>
                    <a:pt x="-10333" y="35861"/>
                    <a:pt x="-11146" y="34235"/>
                    <a:pt x="-11959" y="1391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7" name="Freeform: Shape 2696">
              <a:extLst>
                <a:ext uri="{FF2B5EF4-FFF2-40B4-BE49-F238E27FC236}">
                  <a16:creationId xmlns:a16="http://schemas.microsoft.com/office/drawing/2014/main" id="{B6F46991-408E-4125-96FC-868F97462A87}"/>
                </a:ext>
              </a:extLst>
            </p:cNvPr>
            <p:cNvSpPr/>
            <p:nvPr/>
          </p:nvSpPr>
          <p:spPr>
            <a:xfrm flipV="1">
              <a:off x="9846444" y="1021581"/>
              <a:ext cx="34018" cy="61831"/>
            </a:xfrm>
            <a:custGeom>
              <a:avLst/>
              <a:gdLst>
                <a:gd name="connsiteX0" fmla="*/ -5066 w 34018"/>
                <a:gd name="connsiteY0" fmla="*/ 45134 h 61831"/>
                <a:gd name="connsiteX1" fmla="*/ -6691 w 34018"/>
                <a:gd name="connsiteY1" fmla="*/ 21563 h 61831"/>
                <a:gd name="connsiteX2" fmla="*/ -5879 w 34018"/>
                <a:gd name="connsiteY2" fmla="*/ 9371 h 61831"/>
                <a:gd name="connsiteX3" fmla="*/ -10755 w 34018"/>
                <a:gd name="connsiteY3" fmla="*/ 1243 h 61831"/>
                <a:gd name="connsiteX4" fmla="*/ 5501 w 34018"/>
                <a:gd name="connsiteY4" fmla="*/ 18311 h 61831"/>
                <a:gd name="connsiteX5" fmla="*/ 7939 w 34018"/>
                <a:gd name="connsiteY5" fmla="*/ 33755 h 61831"/>
                <a:gd name="connsiteX6" fmla="*/ 20944 w 34018"/>
                <a:gd name="connsiteY6" fmla="*/ 45947 h 61831"/>
                <a:gd name="connsiteX7" fmla="*/ -5066 w 34018"/>
                <a:gd name="connsiteY7" fmla="*/ 45134 h 61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018" h="61831">
                  <a:moveTo>
                    <a:pt x="-5066" y="45134"/>
                  </a:moveTo>
                  <a:cubicBezTo>
                    <a:pt x="-14007" y="35380"/>
                    <a:pt x="-14007" y="30503"/>
                    <a:pt x="-6691" y="21563"/>
                  </a:cubicBezTo>
                  <a:cubicBezTo>
                    <a:pt x="1437" y="11809"/>
                    <a:pt x="1437" y="9371"/>
                    <a:pt x="-5879" y="9371"/>
                  </a:cubicBezTo>
                  <a:cubicBezTo>
                    <a:pt x="-11568" y="9371"/>
                    <a:pt x="-13194" y="5307"/>
                    <a:pt x="-10755" y="1243"/>
                  </a:cubicBezTo>
                  <a:cubicBezTo>
                    <a:pt x="-2627" y="-12575"/>
                    <a:pt x="10377" y="1243"/>
                    <a:pt x="5501" y="18311"/>
                  </a:cubicBezTo>
                  <a:cubicBezTo>
                    <a:pt x="2249" y="26439"/>
                    <a:pt x="3875" y="33755"/>
                    <a:pt x="7939" y="33755"/>
                  </a:cubicBezTo>
                  <a:cubicBezTo>
                    <a:pt x="12816" y="33755"/>
                    <a:pt x="17693" y="39444"/>
                    <a:pt x="20944" y="45947"/>
                  </a:cubicBezTo>
                  <a:cubicBezTo>
                    <a:pt x="26633" y="61390"/>
                    <a:pt x="8752" y="61390"/>
                    <a:pt x="-5066" y="4513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8" name="Freeform: Shape 2697">
              <a:extLst>
                <a:ext uri="{FF2B5EF4-FFF2-40B4-BE49-F238E27FC236}">
                  <a16:creationId xmlns:a16="http://schemas.microsoft.com/office/drawing/2014/main" id="{C5AC97C6-C867-48A6-B65D-34908007CA07}"/>
                </a:ext>
              </a:extLst>
            </p:cNvPr>
            <p:cNvSpPr/>
            <p:nvPr/>
          </p:nvSpPr>
          <p:spPr>
            <a:xfrm flipV="1">
              <a:off x="6861918" y="1042370"/>
              <a:ext cx="23111" cy="73650"/>
            </a:xfrm>
            <a:custGeom>
              <a:avLst/>
              <a:gdLst>
                <a:gd name="connsiteX0" fmla="*/ -8448 w 23111"/>
                <a:gd name="connsiteY0" fmla="*/ 42016 h 73650"/>
                <a:gd name="connsiteX1" fmla="*/ 2118 w 23111"/>
                <a:gd name="connsiteY1" fmla="*/ 1376 h 73650"/>
                <a:gd name="connsiteX2" fmla="*/ 14310 w 23111"/>
                <a:gd name="connsiteY2" fmla="*/ 4627 h 73650"/>
                <a:gd name="connsiteX3" fmla="*/ 6182 w 23111"/>
                <a:gd name="connsiteY3" fmla="*/ 17632 h 73650"/>
                <a:gd name="connsiteX4" fmla="*/ 6182 w 23111"/>
                <a:gd name="connsiteY4" fmla="*/ 38765 h 73650"/>
                <a:gd name="connsiteX5" fmla="*/ 3744 w 23111"/>
                <a:gd name="connsiteY5" fmla="*/ 68838 h 73650"/>
                <a:gd name="connsiteX6" fmla="*/ -8448 w 23111"/>
                <a:gd name="connsiteY6" fmla="*/ 42016 h 7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11" h="73650">
                  <a:moveTo>
                    <a:pt x="-8448" y="42016"/>
                  </a:moveTo>
                  <a:cubicBezTo>
                    <a:pt x="-10074" y="23322"/>
                    <a:pt x="-6010" y="7878"/>
                    <a:pt x="2118" y="1376"/>
                  </a:cubicBezTo>
                  <a:cubicBezTo>
                    <a:pt x="11872" y="-6752"/>
                    <a:pt x="14310" y="-6752"/>
                    <a:pt x="14310" y="4627"/>
                  </a:cubicBezTo>
                  <a:cubicBezTo>
                    <a:pt x="14310" y="11942"/>
                    <a:pt x="11059" y="17632"/>
                    <a:pt x="6182" y="17632"/>
                  </a:cubicBezTo>
                  <a:cubicBezTo>
                    <a:pt x="1305" y="17632"/>
                    <a:pt x="1305" y="24947"/>
                    <a:pt x="6182" y="38765"/>
                  </a:cubicBezTo>
                  <a:cubicBezTo>
                    <a:pt x="15935" y="64774"/>
                    <a:pt x="16748" y="63961"/>
                    <a:pt x="3744" y="68838"/>
                  </a:cubicBezTo>
                  <a:cubicBezTo>
                    <a:pt x="-3572" y="71277"/>
                    <a:pt x="-7636" y="63961"/>
                    <a:pt x="-8448" y="4201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9" name="Freeform: Shape 2698">
              <a:extLst>
                <a:ext uri="{FF2B5EF4-FFF2-40B4-BE49-F238E27FC236}">
                  <a16:creationId xmlns:a16="http://schemas.microsoft.com/office/drawing/2014/main" id="{FD960AFE-7727-41C6-BD9C-6332CE4C88D6}"/>
                </a:ext>
              </a:extLst>
            </p:cNvPr>
            <p:cNvSpPr/>
            <p:nvPr/>
          </p:nvSpPr>
          <p:spPr>
            <a:xfrm flipV="1">
              <a:off x="9812258" y="1048775"/>
              <a:ext cx="23226" cy="27989"/>
            </a:xfrm>
            <a:custGeom>
              <a:avLst/>
              <a:gdLst>
                <a:gd name="connsiteX0" fmla="*/ -11478 w 23226"/>
                <a:gd name="connsiteY0" fmla="*/ 13304 h 27989"/>
                <a:gd name="connsiteX1" fmla="*/ 1527 w 23226"/>
                <a:gd name="connsiteY1" fmla="*/ -3765 h 27989"/>
                <a:gd name="connsiteX2" fmla="*/ -1724 w 23226"/>
                <a:gd name="connsiteY2" fmla="*/ 22245 h 27989"/>
                <a:gd name="connsiteX3" fmla="*/ -11478 w 23226"/>
                <a:gd name="connsiteY3" fmla="*/ 13304 h 2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6" h="27989">
                  <a:moveTo>
                    <a:pt x="-11478" y="13304"/>
                  </a:moveTo>
                  <a:cubicBezTo>
                    <a:pt x="-9852" y="5989"/>
                    <a:pt x="-4163" y="-1327"/>
                    <a:pt x="1527" y="-3765"/>
                  </a:cubicBezTo>
                  <a:cubicBezTo>
                    <a:pt x="16157" y="-8642"/>
                    <a:pt x="13719" y="16555"/>
                    <a:pt x="-1724" y="22245"/>
                  </a:cubicBezTo>
                  <a:cubicBezTo>
                    <a:pt x="-10665" y="25496"/>
                    <a:pt x="-13103" y="23057"/>
                    <a:pt x="-11478" y="1330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0" name="Freeform: Shape 2699">
              <a:extLst>
                <a:ext uri="{FF2B5EF4-FFF2-40B4-BE49-F238E27FC236}">
                  <a16:creationId xmlns:a16="http://schemas.microsoft.com/office/drawing/2014/main" id="{9E93F200-B8E8-4653-8EC9-7C97C3F2F412}"/>
                </a:ext>
              </a:extLst>
            </p:cNvPr>
            <p:cNvSpPr/>
            <p:nvPr/>
          </p:nvSpPr>
          <p:spPr>
            <a:xfrm flipV="1">
              <a:off x="6885030" y="1064950"/>
              <a:ext cx="16255" cy="29073"/>
            </a:xfrm>
            <a:custGeom>
              <a:avLst/>
              <a:gdLst>
                <a:gd name="connsiteX0" fmla="*/ -8823 w 16255"/>
                <a:gd name="connsiteY0" fmla="*/ 12705 h 29073"/>
                <a:gd name="connsiteX1" fmla="*/ -695 w 16255"/>
                <a:gd name="connsiteY1" fmla="*/ -4364 h 29073"/>
                <a:gd name="connsiteX2" fmla="*/ 7433 w 16255"/>
                <a:gd name="connsiteY2" fmla="*/ 7015 h 29073"/>
                <a:gd name="connsiteX3" fmla="*/ -695 w 16255"/>
                <a:gd name="connsiteY3" fmla="*/ 24084 h 29073"/>
                <a:gd name="connsiteX4" fmla="*/ -8823 w 16255"/>
                <a:gd name="connsiteY4" fmla="*/ 12705 h 2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5" h="29073">
                  <a:moveTo>
                    <a:pt x="-8823" y="12705"/>
                  </a:moveTo>
                  <a:cubicBezTo>
                    <a:pt x="-8823" y="2951"/>
                    <a:pt x="-4759" y="-4364"/>
                    <a:pt x="-695" y="-4364"/>
                  </a:cubicBezTo>
                  <a:cubicBezTo>
                    <a:pt x="4182" y="-4364"/>
                    <a:pt x="7433" y="513"/>
                    <a:pt x="7433" y="7015"/>
                  </a:cubicBezTo>
                  <a:cubicBezTo>
                    <a:pt x="7433" y="13517"/>
                    <a:pt x="4182" y="21645"/>
                    <a:pt x="-695" y="24084"/>
                  </a:cubicBezTo>
                  <a:cubicBezTo>
                    <a:pt x="-4759" y="26522"/>
                    <a:pt x="-8823" y="21645"/>
                    <a:pt x="-8823" y="1270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1" name="Freeform: Shape 2700">
              <a:extLst>
                <a:ext uri="{FF2B5EF4-FFF2-40B4-BE49-F238E27FC236}">
                  <a16:creationId xmlns:a16="http://schemas.microsoft.com/office/drawing/2014/main" id="{865C5001-3253-4A90-99C3-B6D2FFA7BB9E}"/>
                </a:ext>
              </a:extLst>
            </p:cNvPr>
            <p:cNvSpPr/>
            <p:nvPr/>
          </p:nvSpPr>
          <p:spPr>
            <a:xfrm flipV="1">
              <a:off x="7196719" y="1062564"/>
              <a:ext cx="37813" cy="55843"/>
            </a:xfrm>
            <a:custGeom>
              <a:avLst/>
              <a:gdLst>
                <a:gd name="connsiteX0" fmla="*/ -4678 w 37813"/>
                <a:gd name="connsiteY0" fmla="*/ 50921 h 55843"/>
                <a:gd name="connsiteX1" fmla="*/ 199 w 37813"/>
                <a:gd name="connsiteY1" fmla="*/ -4349 h 55843"/>
                <a:gd name="connsiteX2" fmla="*/ 28647 w 37813"/>
                <a:gd name="connsiteY2" fmla="*/ 31414 h 55843"/>
                <a:gd name="connsiteX3" fmla="*/ -4678 w 37813"/>
                <a:gd name="connsiteY3" fmla="*/ 50921 h 55843"/>
                <a:gd name="connsiteX4" fmla="*/ 12391 w 37813"/>
                <a:gd name="connsiteY4" fmla="*/ 16784 h 55843"/>
                <a:gd name="connsiteX5" fmla="*/ 4263 w 37813"/>
                <a:gd name="connsiteY5" fmla="*/ 7843 h 55843"/>
                <a:gd name="connsiteX6" fmla="*/ -3865 w 37813"/>
                <a:gd name="connsiteY6" fmla="*/ 11094 h 55843"/>
                <a:gd name="connsiteX7" fmla="*/ 4263 w 37813"/>
                <a:gd name="connsiteY7" fmla="*/ 20035 h 55843"/>
                <a:gd name="connsiteX8" fmla="*/ 12391 w 37813"/>
                <a:gd name="connsiteY8" fmla="*/ 16784 h 55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13" h="55843">
                  <a:moveTo>
                    <a:pt x="-4678" y="50921"/>
                  </a:moveTo>
                  <a:cubicBezTo>
                    <a:pt x="-11993" y="18409"/>
                    <a:pt x="-10367" y="-4349"/>
                    <a:pt x="199" y="-4349"/>
                  </a:cubicBezTo>
                  <a:cubicBezTo>
                    <a:pt x="9953" y="-4349"/>
                    <a:pt x="28647" y="18409"/>
                    <a:pt x="28647" y="31414"/>
                  </a:cubicBezTo>
                  <a:cubicBezTo>
                    <a:pt x="28647" y="36291"/>
                    <a:pt x="-3865" y="54985"/>
                    <a:pt x="-4678" y="50921"/>
                  </a:cubicBezTo>
                  <a:close/>
                  <a:moveTo>
                    <a:pt x="12391" y="16784"/>
                  </a:moveTo>
                  <a:cubicBezTo>
                    <a:pt x="12391" y="14345"/>
                    <a:pt x="9140" y="10281"/>
                    <a:pt x="4263" y="7843"/>
                  </a:cubicBezTo>
                  <a:cubicBezTo>
                    <a:pt x="199" y="5405"/>
                    <a:pt x="-3865" y="7030"/>
                    <a:pt x="-3865" y="11094"/>
                  </a:cubicBezTo>
                  <a:cubicBezTo>
                    <a:pt x="-3865" y="15971"/>
                    <a:pt x="199" y="20035"/>
                    <a:pt x="4263" y="20035"/>
                  </a:cubicBezTo>
                  <a:cubicBezTo>
                    <a:pt x="9140" y="20035"/>
                    <a:pt x="12391" y="18409"/>
                    <a:pt x="12391" y="1678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2" name="Freeform: Shape 2701">
              <a:extLst>
                <a:ext uri="{FF2B5EF4-FFF2-40B4-BE49-F238E27FC236}">
                  <a16:creationId xmlns:a16="http://schemas.microsoft.com/office/drawing/2014/main" id="{110F7AC9-6237-48D0-AE8D-54F41CAB5D56}"/>
                </a:ext>
              </a:extLst>
            </p:cNvPr>
            <p:cNvSpPr/>
            <p:nvPr/>
          </p:nvSpPr>
          <p:spPr>
            <a:xfrm flipV="1">
              <a:off x="9348417" y="1064438"/>
              <a:ext cx="70093" cy="81351"/>
            </a:xfrm>
            <a:custGeom>
              <a:avLst/>
              <a:gdLst>
                <a:gd name="connsiteX0" fmla="*/ 2543 w 70093"/>
                <a:gd name="connsiteY0" fmla="*/ 66131 h 81351"/>
                <a:gd name="connsiteX1" fmla="*/ 2543 w 70093"/>
                <a:gd name="connsiteY1" fmla="*/ 14112 h 81351"/>
                <a:gd name="connsiteX2" fmla="*/ 53749 w 70093"/>
                <a:gd name="connsiteY2" fmla="*/ -519 h 81351"/>
                <a:gd name="connsiteX3" fmla="*/ 45621 w 70093"/>
                <a:gd name="connsiteY3" fmla="*/ 6797 h 81351"/>
                <a:gd name="connsiteX4" fmla="*/ 31803 w 70093"/>
                <a:gd name="connsiteY4" fmla="*/ 19801 h 81351"/>
                <a:gd name="connsiteX5" fmla="*/ 14735 w 70093"/>
                <a:gd name="connsiteY5" fmla="*/ 27117 h 81351"/>
                <a:gd name="connsiteX6" fmla="*/ 7420 w 70093"/>
                <a:gd name="connsiteY6" fmla="*/ 38496 h 81351"/>
                <a:gd name="connsiteX7" fmla="*/ 18799 w 70093"/>
                <a:gd name="connsiteY7" fmla="*/ 67757 h 81351"/>
                <a:gd name="connsiteX8" fmla="*/ 2543 w 70093"/>
                <a:gd name="connsiteY8" fmla="*/ 66131 h 8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093" h="81351">
                  <a:moveTo>
                    <a:pt x="2543" y="66131"/>
                  </a:moveTo>
                  <a:cubicBezTo>
                    <a:pt x="-16152" y="45811"/>
                    <a:pt x="-16152" y="29555"/>
                    <a:pt x="2543" y="14112"/>
                  </a:cubicBezTo>
                  <a:cubicBezTo>
                    <a:pt x="23675" y="-3770"/>
                    <a:pt x="40744" y="-8646"/>
                    <a:pt x="53749" y="-519"/>
                  </a:cubicBezTo>
                  <a:cubicBezTo>
                    <a:pt x="61877" y="4358"/>
                    <a:pt x="60251" y="6797"/>
                    <a:pt x="45621" y="6797"/>
                  </a:cubicBezTo>
                  <a:cubicBezTo>
                    <a:pt x="31803" y="6797"/>
                    <a:pt x="27739" y="10048"/>
                    <a:pt x="31803" y="19801"/>
                  </a:cubicBezTo>
                  <a:cubicBezTo>
                    <a:pt x="35867" y="30368"/>
                    <a:pt x="32616" y="31993"/>
                    <a:pt x="14735" y="27117"/>
                  </a:cubicBezTo>
                  <a:cubicBezTo>
                    <a:pt x="-7211" y="22240"/>
                    <a:pt x="-7211" y="22240"/>
                    <a:pt x="7420" y="38496"/>
                  </a:cubicBezTo>
                  <a:cubicBezTo>
                    <a:pt x="15548" y="47437"/>
                    <a:pt x="20424" y="60441"/>
                    <a:pt x="18799" y="67757"/>
                  </a:cubicBezTo>
                  <a:cubicBezTo>
                    <a:pt x="16360" y="80761"/>
                    <a:pt x="14735" y="79948"/>
                    <a:pt x="2543" y="6613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3" name="Freeform: Shape 2702">
              <a:extLst>
                <a:ext uri="{FF2B5EF4-FFF2-40B4-BE49-F238E27FC236}">
                  <a16:creationId xmlns:a16="http://schemas.microsoft.com/office/drawing/2014/main" id="{1022977B-44D4-45CE-934B-88E2F42A6852}"/>
                </a:ext>
              </a:extLst>
            </p:cNvPr>
            <p:cNvSpPr/>
            <p:nvPr/>
          </p:nvSpPr>
          <p:spPr>
            <a:xfrm flipV="1">
              <a:off x="9807271" y="1090173"/>
              <a:ext cx="19373" cy="16040"/>
            </a:xfrm>
            <a:custGeom>
              <a:avLst/>
              <a:gdLst>
                <a:gd name="connsiteX0" fmla="*/ -10547 w 19373"/>
                <a:gd name="connsiteY0" fmla="*/ 3787 h 16040"/>
                <a:gd name="connsiteX1" fmla="*/ 832 w 19373"/>
                <a:gd name="connsiteY1" fmla="*/ -3529 h 16040"/>
                <a:gd name="connsiteX2" fmla="*/ -3232 w 19373"/>
                <a:gd name="connsiteY2" fmla="*/ 10289 h 16040"/>
                <a:gd name="connsiteX3" fmla="*/ -10547 w 19373"/>
                <a:gd name="connsiteY3" fmla="*/ 3787 h 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73" h="16040">
                  <a:moveTo>
                    <a:pt x="-10547" y="3787"/>
                  </a:moveTo>
                  <a:cubicBezTo>
                    <a:pt x="-8108" y="-2716"/>
                    <a:pt x="-3232" y="-5967"/>
                    <a:pt x="832" y="-3529"/>
                  </a:cubicBezTo>
                  <a:cubicBezTo>
                    <a:pt x="10586" y="2161"/>
                    <a:pt x="9773" y="5412"/>
                    <a:pt x="-3232" y="10289"/>
                  </a:cubicBezTo>
                  <a:cubicBezTo>
                    <a:pt x="-11360" y="13540"/>
                    <a:pt x="-13798" y="11102"/>
                    <a:pt x="-10547" y="378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4" name="Freeform: Shape 2703">
              <a:extLst>
                <a:ext uri="{FF2B5EF4-FFF2-40B4-BE49-F238E27FC236}">
                  <a16:creationId xmlns:a16="http://schemas.microsoft.com/office/drawing/2014/main" id="{052102E2-22EE-47D9-B95F-141AD662DFFB}"/>
                </a:ext>
              </a:extLst>
            </p:cNvPr>
            <p:cNvSpPr/>
            <p:nvPr/>
          </p:nvSpPr>
          <p:spPr>
            <a:xfrm flipV="1">
              <a:off x="9294730" y="1094024"/>
              <a:ext cx="41131" cy="24383"/>
            </a:xfrm>
            <a:custGeom>
              <a:avLst/>
              <a:gdLst>
                <a:gd name="connsiteX0" fmla="*/ -10347 w 41131"/>
                <a:gd name="connsiteY0" fmla="*/ 7865 h 24383"/>
                <a:gd name="connsiteX1" fmla="*/ 14037 w 41131"/>
                <a:gd name="connsiteY1" fmla="*/ -4327 h 24383"/>
                <a:gd name="connsiteX2" fmla="*/ 28667 w 41131"/>
                <a:gd name="connsiteY2" fmla="*/ 7865 h 24383"/>
                <a:gd name="connsiteX3" fmla="*/ 4283 w 41131"/>
                <a:gd name="connsiteY3" fmla="*/ 20057 h 24383"/>
                <a:gd name="connsiteX4" fmla="*/ -10347 w 41131"/>
                <a:gd name="connsiteY4" fmla="*/ 7865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31" h="24383">
                  <a:moveTo>
                    <a:pt x="-10347" y="7865"/>
                  </a:moveTo>
                  <a:cubicBezTo>
                    <a:pt x="-7096" y="1363"/>
                    <a:pt x="3471" y="-4327"/>
                    <a:pt x="14037" y="-4327"/>
                  </a:cubicBezTo>
                  <a:cubicBezTo>
                    <a:pt x="27855" y="-4327"/>
                    <a:pt x="31919" y="-1076"/>
                    <a:pt x="28667" y="7865"/>
                  </a:cubicBezTo>
                  <a:cubicBezTo>
                    <a:pt x="25416" y="14367"/>
                    <a:pt x="14850" y="20057"/>
                    <a:pt x="4283" y="20057"/>
                  </a:cubicBezTo>
                  <a:cubicBezTo>
                    <a:pt x="-9534" y="20057"/>
                    <a:pt x="-13598" y="16806"/>
                    <a:pt x="-10347" y="786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5" name="Freeform: Shape 2704">
              <a:extLst>
                <a:ext uri="{FF2B5EF4-FFF2-40B4-BE49-F238E27FC236}">
                  <a16:creationId xmlns:a16="http://schemas.microsoft.com/office/drawing/2014/main" id="{D1AA4A08-99A0-4A9C-BB9A-51BC22CDB146}"/>
                </a:ext>
              </a:extLst>
            </p:cNvPr>
            <p:cNvSpPr/>
            <p:nvPr/>
          </p:nvSpPr>
          <p:spPr>
            <a:xfrm flipV="1">
              <a:off x="9835486" y="1094024"/>
              <a:ext cx="32315" cy="40034"/>
            </a:xfrm>
            <a:custGeom>
              <a:avLst/>
              <a:gdLst>
                <a:gd name="connsiteX0" fmla="*/ -11977 w 32315"/>
                <a:gd name="connsiteY0" fmla="*/ 13773 h 40034"/>
                <a:gd name="connsiteX1" fmla="*/ -8726 w 32315"/>
                <a:gd name="connsiteY1" fmla="*/ -4109 h 40034"/>
                <a:gd name="connsiteX2" fmla="*/ -6288 w 32315"/>
                <a:gd name="connsiteY2" fmla="*/ 4832 h 40034"/>
                <a:gd name="connsiteX3" fmla="*/ 8343 w 32315"/>
                <a:gd name="connsiteY3" fmla="*/ 22713 h 40034"/>
                <a:gd name="connsiteX4" fmla="*/ 6717 w 32315"/>
                <a:gd name="connsiteY4" fmla="*/ 35718 h 40034"/>
                <a:gd name="connsiteX5" fmla="*/ -11977 w 32315"/>
                <a:gd name="connsiteY5" fmla="*/ 13773 h 4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15" h="40034">
                  <a:moveTo>
                    <a:pt x="-11977" y="13773"/>
                  </a:moveTo>
                  <a:cubicBezTo>
                    <a:pt x="-11977" y="2393"/>
                    <a:pt x="-10352" y="-5735"/>
                    <a:pt x="-8726" y="-4109"/>
                  </a:cubicBezTo>
                  <a:cubicBezTo>
                    <a:pt x="-7100" y="-2483"/>
                    <a:pt x="-5475" y="1581"/>
                    <a:pt x="-6288" y="4832"/>
                  </a:cubicBezTo>
                  <a:cubicBezTo>
                    <a:pt x="-7100" y="8083"/>
                    <a:pt x="-598" y="16211"/>
                    <a:pt x="8343" y="22713"/>
                  </a:cubicBezTo>
                  <a:cubicBezTo>
                    <a:pt x="24599" y="34905"/>
                    <a:pt x="24599" y="34905"/>
                    <a:pt x="6717" y="35718"/>
                  </a:cubicBezTo>
                  <a:cubicBezTo>
                    <a:pt x="-7913" y="35718"/>
                    <a:pt x="-11977" y="30841"/>
                    <a:pt x="-11977" y="137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6" name="Freeform: Shape 2705">
              <a:extLst>
                <a:ext uri="{FF2B5EF4-FFF2-40B4-BE49-F238E27FC236}">
                  <a16:creationId xmlns:a16="http://schemas.microsoft.com/office/drawing/2014/main" id="{BFBFA544-EA18-43AD-9B92-EC2C7A118CF4}"/>
                </a:ext>
              </a:extLst>
            </p:cNvPr>
            <p:cNvSpPr/>
            <p:nvPr/>
          </p:nvSpPr>
          <p:spPr>
            <a:xfrm flipV="1">
              <a:off x="6869574" y="1110280"/>
              <a:ext cx="47967" cy="43958"/>
            </a:xfrm>
            <a:custGeom>
              <a:avLst/>
              <a:gdLst>
                <a:gd name="connsiteX0" fmla="*/ 31017 w 47967"/>
                <a:gd name="connsiteY0" fmla="*/ 27476 h 43958"/>
                <a:gd name="connsiteX1" fmla="*/ -682 w 47967"/>
                <a:gd name="connsiteY1" fmla="*/ 15284 h 43958"/>
                <a:gd name="connsiteX2" fmla="*/ -2308 w 47967"/>
                <a:gd name="connsiteY2" fmla="*/ 3905 h 43958"/>
                <a:gd name="connsiteX3" fmla="*/ 18825 w 47967"/>
                <a:gd name="connsiteY3" fmla="*/ -972 h 43958"/>
                <a:gd name="connsiteX4" fmla="*/ 33455 w 47967"/>
                <a:gd name="connsiteY4" fmla="*/ 1467 h 43958"/>
                <a:gd name="connsiteX5" fmla="*/ 39145 w 47967"/>
                <a:gd name="connsiteY5" fmla="*/ 17723 h 43958"/>
                <a:gd name="connsiteX6" fmla="*/ 35081 w 47967"/>
                <a:gd name="connsiteY6" fmla="*/ 39668 h 43958"/>
                <a:gd name="connsiteX7" fmla="*/ 31017 w 47967"/>
                <a:gd name="connsiteY7" fmla="*/ 27476 h 4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67" h="43958">
                  <a:moveTo>
                    <a:pt x="31017" y="27476"/>
                  </a:moveTo>
                  <a:cubicBezTo>
                    <a:pt x="31017" y="15284"/>
                    <a:pt x="22076" y="12033"/>
                    <a:pt x="-682" y="15284"/>
                  </a:cubicBezTo>
                  <a:cubicBezTo>
                    <a:pt x="-11249" y="16097"/>
                    <a:pt x="-11249" y="14471"/>
                    <a:pt x="-2308" y="3905"/>
                  </a:cubicBezTo>
                  <a:cubicBezTo>
                    <a:pt x="5820" y="-5036"/>
                    <a:pt x="11510" y="-6661"/>
                    <a:pt x="18825" y="-972"/>
                  </a:cubicBezTo>
                  <a:cubicBezTo>
                    <a:pt x="23702" y="3092"/>
                    <a:pt x="31017" y="4718"/>
                    <a:pt x="33455" y="1467"/>
                  </a:cubicBezTo>
                  <a:cubicBezTo>
                    <a:pt x="36706" y="-972"/>
                    <a:pt x="39145" y="6343"/>
                    <a:pt x="39145" y="17723"/>
                  </a:cubicBezTo>
                  <a:cubicBezTo>
                    <a:pt x="39145" y="29915"/>
                    <a:pt x="37519" y="39668"/>
                    <a:pt x="35081" y="39668"/>
                  </a:cubicBezTo>
                  <a:cubicBezTo>
                    <a:pt x="32642" y="39668"/>
                    <a:pt x="31017" y="33979"/>
                    <a:pt x="31017" y="274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7" name="Freeform: Shape 2706">
              <a:extLst>
                <a:ext uri="{FF2B5EF4-FFF2-40B4-BE49-F238E27FC236}">
                  <a16:creationId xmlns:a16="http://schemas.microsoft.com/office/drawing/2014/main" id="{A5C2AFA8-2BB2-48C8-840E-FE3BE0FE8D75}"/>
                </a:ext>
              </a:extLst>
            </p:cNvPr>
            <p:cNvSpPr/>
            <p:nvPr/>
          </p:nvSpPr>
          <p:spPr>
            <a:xfrm flipV="1">
              <a:off x="9567263" y="1110622"/>
              <a:ext cx="55297" cy="64681"/>
            </a:xfrm>
            <a:custGeom>
              <a:avLst/>
              <a:gdLst>
                <a:gd name="connsiteX0" fmla="*/ 8616 w 55297"/>
                <a:gd name="connsiteY0" fmla="*/ 39615 h 64681"/>
                <a:gd name="connsiteX1" fmla="*/ -11703 w 55297"/>
                <a:gd name="connsiteY1" fmla="*/ 8729 h 64681"/>
                <a:gd name="connsiteX2" fmla="*/ 12680 w 55297"/>
                <a:gd name="connsiteY2" fmla="*/ 28236 h 64681"/>
                <a:gd name="connsiteX3" fmla="*/ 37064 w 55297"/>
                <a:gd name="connsiteY3" fmla="*/ 46931 h 64681"/>
                <a:gd name="connsiteX4" fmla="*/ 28124 w 55297"/>
                <a:gd name="connsiteY4" fmla="*/ 36364 h 64681"/>
                <a:gd name="connsiteX5" fmla="*/ 24872 w 55297"/>
                <a:gd name="connsiteY5" fmla="*/ 28236 h 64681"/>
                <a:gd name="connsiteX6" fmla="*/ 22434 w 55297"/>
                <a:gd name="connsiteY6" fmla="*/ 20108 h 64681"/>
                <a:gd name="connsiteX7" fmla="*/ 9429 w 55297"/>
                <a:gd name="connsiteY7" fmla="*/ 7916 h 64681"/>
                <a:gd name="connsiteX8" fmla="*/ 11055 w 55297"/>
                <a:gd name="connsiteY8" fmla="*/ -4276 h 64681"/>
                <a:gd name="connsiteX9" fmla="*/ 41941 w 55297"/>
                <a:gd name="connsiteY9" fmla="*/ 34739 h 64681"/>
                <a:gd name="connsiteX10" fmla="*/ 8616 w 55297"/>
                <a:gd name="connsiteY10" fmla="*/ 39615 h 6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297" h="64681">
                  <a:moveTo>
                    <a:pt x="8616" y="39615"/>
                  </a:moveTo>
                  <a:cubicBezTo>
                    <a:pt x="-2763" y="27423"/>
                    <a:pt x="-11703" y="13606"/>
                    <a:pt x="-11703" y="8729"/>
                  </a:cubicBezTo>
                  <a:cubicBezTo>
                    <a:pt x="-11703" y="3852"/>
                    <a:pt x="-324" y="12793"/>
                    <a:pt x="12680" y="28236"/>
                  </a:cubicBezTo>
                  <a:cubicBezTo>
                    <a:pt x="25685" y="43679"/>
                    <a:pt x="37064" y="51807"/>
                    <a:pt x="37064" y="46931"/>
                  </a:cubicBezTo>
                  <a:cubicBezTo>
                    <a:pt x="37064" y="41241"/>
                    <a:pt x="33000" y="36364"/>
                    <a:pt x="28124" y="36364"/>
                  </a:cubicBezTo>
                  <a:cubicBezTo>
                    <a:pt x="24060" y="36364"/>
                    <a:pt x="22434" y="33113"/>
                    <a:pt x="24872" y="28236"/>
                  </a:cubicBezTo>
                  <a:cubicBezTo>
                    <a:pt x="27311" y="24172"/>
                    <a:pt x="26498" y="20108"/>
                    <a:pt x="22434" y="20108"/>
                  </a:cubicBezTo>
                  <a:cubicBezTo>
                    <a:pt x="17557" y="20108"/>
                    <a:pt x="12680" y="14419"/>
                    <a:pt x="9429" y="7916"/>
                  </a:cubicBezTo>
                  <a:cubicBezTo>
                    <a:pt x="6991" y="1414"/>
                    <a:pt x="7804" y="-4276"/>
                    <a:pt x="11055" y="-4276"/>
                  </a:cubicBezTo>
                  <a:cubicBezTo>
                    <a:pt x="25685" y="-3463"/>
                    <a:pt x="37064" y="11167"/>
                    <a:pt x="41941" y="34739"/>
                  </a:cubicBezTo>
                  <a:cubicBezTo>
                    <a:pt x="48444" y="67250"/>
                    <a:pt x="35439" y="68876"/>
                    <a:pt x="8616" y="3961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8" name="Freeform: Shape 2707">
              <a:extLst>
                <a:ext uri="{FF2B5EF4-FFF2-40B4-BE49-F238E27FC236}">
                  <a16:creationId xmlns:a16="http://schemas.microsoft.com/office/drawing/2014/main" id="{66948625-BDFA-47E1-9B58-C54690E088E2}"/>
                </a:ext>
              </a:extLst>
            </p:cNvPr>
            <p:cNvSpPr/>
            <p:nvPr/>
          </p:nvSpPr>
          <p:spPr>
            <a:xfrm flipV="1">
              <a:off x="7171389" y="1119222"/>
              <a:ext cx="11125" cy="26093"/>
            </a:xfrm>
            <a:custGeom>
              <a:avLst/>
              <a:gdLst>
                <a:gd name="connsiteX0" fmla="*/ -7754 w 11125"/>
                <a:gd name="connsiteY0" fmla="*/ 13676 h 26093"/>
                <a:gd name="connsiteX1" fmla="*/ -5315 w 11125"/>
                <a:gd name="connsiteY1" fmla="*/ -2579 h 26093"/>
                <a:gd name="connsiteX2" fmla="*/ 2000 w 11125"/>
                <a:gd name="connsiteY2" fmla="*/ 6361 h 26093"/>
                <a:gd name="connsiteX3" fmla="*/ -7754 w 11125"/>
                <a:gd name="connsiteY3" fmla="*/ 13676 h 26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25" h="26093">
                  <a:moveTo>
                    <a:pt x="-7754" y="13676"/>
                  </a:moveTo>
                  <a:cubicBezTo>
                    <a:pt x="-10192" y="8800"/>
                    <a:pt x="-9379" y="1485"/>
                    <a:pt x="-5315" y="-2579"/>
                  </a:cubicBezTo>
                  <a:cubicBezTo>
                    <a:pt x="-1251" y="-6643"/>
                    <a:pt x="2000" y="-3392"/>
                    <a:pt x="2000" y="6361"/>
                  </a:cubicBezTo>
                  <a:cubicBezTo>
                    <a:pt x="2000" y="25056"/>
                    <a:pt x="374" y="25868"/>
                    <a:pt x="-7754" y="136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9" name="Freeform: Shape 2708">
              <a:extLst>
                <a:ext uri="{FF2B5EF4-FFF2-40B4-BE49-F238E27FC236}">
                  <a16:creationId xmlns:a16="http://schemas.microsoft.com/office/drawing/2014/main" id="{7449249D-1714-40F8-B3B4-F5A053418804}"/>
                </a:ext>
              </a:extLst>
            </p:cNvPr>
            <p:cNvSpPr/>
            <p:nvPr/>
          </p:nvSpPr>
          <p:spPr>
            <a:xfrm flipV="1">
              <a:off x="9310111" y="1135477"/>
              <a:ext cx="34543" cy="36677"/>
            </a:xfrm>
            <a:custGeom>
              <a:avLst/>
              <a:gdLst>
                <a:gd name="connsiteX0" fmla="*/ -10298 w 34543"/>
                <a:gd name="connsiteY0" fmla="*/ 25102 h 36677"/>
                <a:gd name="connsiteX1" fmla="*/ -6234 w 34543"/>
                <a:gd name="connsiteY1" fmla="*/ 16974 h 36677"/>
                <a:gd name="connsiteX2" fmla="*/ -1357 w 34543"/>
                <a:gd name="connsiteY2" fmla="*/ 3969 h 36677"/>
                <a:gd name="connsiteX3" fmla="*/ 2707 w 34543"/>
                <a:gd name="connsiteY3" fmla="*/ -3346 h 36677"/>
                <a:gd name="connsiteX4" fmla="*/ 6771 w 34543"/>
                <a:gd name="connsiteY4" fmla="*/ 12910 h 36677"/>
                <a:gd name="connsiteX5" fmla="*/ 16524 w 34543"/>
                <a:gd name="connsiteY5" fmla="*/ 27540 h 36677"/>
                <a:gd name="connsiteX6" fmla="*/ 12460 w 34543"/>
                <a:gd name="connsiteY6" fmla="*/ 32417 h 36677"/>
                <a:gd name="connsiteX7" fmla="*/ -10298 w 34543"/>
                <a:gd name="connsiteY7" fmla="*/ 25102 h 3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543" h="36677">
                  <a:moveTo>
                    <a:pt x="-10298" y="25102"/>
                  </a:moveTo>
                  <a:cubicBezTo>
                    <a:pt x="-12736" y="21038"/>
                    <a:pt x="-11111" y="16974"/>
                    <a:pt x="-6234" y="16974"/>
                  </a:cubicBezTo>
                  <a:cubicBezTo>
                    <a:pt x="-544" y="16974"/>
                    <a:pt x="1081" y="11284"/>
                    <a:pt x="-1357" y="3969"/>
                  </a:cubicBezTo>
                  <a:cubicBezTo>
                    <a:pt x="-3796" y="-3346"/>
                    <a:pt x="-2983" y="-5785"/>
                    <a:pt x="2707" y="-3346"/>
                  </a:cubicBezTo>
                  <a:cubicBezTo>
                    <a:pt x="7584" y="-95"/>
                    <a:pt x="9209" y="7220"/>
                    <a:pt x="6771" y="12910"/>
                  </a:cubicBezTo>
                  <a:cubicBezTo>
                    <a:pt x="4332" y="19412"/>
                    <a:pt x="9209" y="25915"/>
                    <a:pt x="16524" y="27540"/>
                  </a:cubicBezTo>
                  <a:cubicBezTo>
                    <a:pt x="26278" y="29979"/>
                    <a:pt x="25465" y="31604"/>
                    <a:pt x="12460" y="32417"/>
                  </a:cubicBezTo>
                  <a:cubicBezTo>
                    <a:pt x="2707" y="32417"/>
                    <a:pt x="-7860" y="29979"/>
                    <a:pt x="-10298" y="2510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0" name="Freeform: Shape 2709">
              <a:extLst>
                <a:ext uri="{FF2B5EF4-FFF2-40B4-BE49-F238E27FC236}">
                  <a16:creationId xmlns:a16="http://schemas.microsoft.com/office/drawing/2014/main" id="{8D066DE8-43F7-4009-9F8C-8A35D1B311ED}"/>
                </a:ext>
              </a:extLst>
            </p:cNvPr>
            <p:cNvSpPr/>
            <p:nvPr/>
          </p:nvSpPr>
          <p:spPr>
            <a:xfrm flipV="1">
              <a:off x="6275705" y="1159048"/>
              <a:ext cx="1279537" cy="632638"/>
            </a:xfrm>
            <a:custGeom>
              <a:avLst/>
              <a:gdLst>
                <a:gd name="connsiteX0" fmla="*/ 493189 w 1279537"/>
                <a:gd name="connsiteY0" fmla="*/ 606880 h 632638"/>
                <a:gd name="connsiteX1" fmla="*/ 543582 w 1279537"/>
                <a:gd name="connsiteY1" fmla="*/ 535354 h 632638"/>
                <a:gd name="connsiteX2" fmla="*/ 531390 w 1279537"/>
                <a:gd name="connsiteY2" fmla="*/ 531290 h 632638"/>
                <a:gd name="connsiteX3" fmla="*/ 462303 w 1279537"/>
                <a:gd name="connsiteY3" fmla="*/ 558925 h 632638"/>
                <a:gd name="connsiteX4" fmla="*/ 393215 w 1279537"/>
                <a:gd name="connsiteY4" fmla="*/ 575994 h 632638"/>
                <a:gd name="connsiteX5" fmla="*/ 383461 w 1279537"/>
                <a:gd name="connsiteY5" fmla="*/ 572743 h 632638"/>
                <a:gd name="connsiteX6" fmla="*/ 450923 w 1279537"/>
                <a:gd name="connsiteY6" fmla="*/ 536167 h 632638"/>
                <a:gd name="connsiteX7" fmla="*/ 451736 w 1279537"/>
                <a:gd name="connsiteY7" fmla="*/ 533729 h 632638"/>
                <a:gd name="connsiteX8" fmla="*/ 501317 w 1279537"/>
                <a:gd name="connsiteY8" fmla="*/ 529665 h 632638"/>
                <a:gd name="connsiteX9" fmla="*/ 593976 w 1279537"/>
                <a:gd name="connsiteY9" fmla="*/ 515847 h 632638"/>
                <a:gd name="connsiteX10" fmla="*/ 675256 w 1279537"/>
                <a:gd name="connsiteY10" fmla="*/ 499591 h 632638"/>
                <a:gd name="connsiteX11" fmla="*/ 669566 w 1279537"/>
                <a:gd name="connsiteY11" fmla="*/ 463015 h 632638"/>
                <a:gd name="connsiteX12" fmla="*/ 674443 w 1279537"/>
                <a:gd name="connsiteY12" fmla="*/ 469518 h 632638"/>
                <a:gd name="connsiteX13" fmla="*/ 684196 w 1279537"/>
                <a:gd name="connsiteY13" fmla="*/ 501217 h 632638"/>
                <a:gd name="connsiteX14" fmla="*/ 725649 w 1279537"/>
                <a:gd name="connsiteY14" fmla="*/ 496340 h 632638"/>
                <a:gd name="connsiteX15" fmla="*/ 805303 w 1279537"/>
                <a:gd name="connsiteY15" fmla="*/ 476020 h 632638"/>
                <a:gd name="connsiteX16" fmla="*/ 838628 w 1279537"/>
                <a:gd name="connsiteY16" fmla="*/ 440257 h 632638"/>
                <a:gd name="connsiteX17" fmla="*/ 845130 w 1279537"/>
                <a:gd name="connsiteY17" fmla="*/ 435380 h 632638"/>
                <a:gd name="connsiteX18" fmla="*/ 893086 w 1279537"/>
                <a:gd name="connsiteY18" fmla="*/ 432942 h 632638"/>
                <a:gd name="connsiteX19" fmla="*/ 903652 w 1279537"/>
                <a:gd name="connsiteY19" fmla="*/ 425627 h 632638"/>
                <a:gd name="connsiteX20" fmla="*/ 941853 w 1279537"/>
                <a:gd name="connsiteY20" fmla="*/ 391489 h 632638"/>
                <a:gd name="connsiteX21" fmla="*/ 899588 w 1279537"/>
                <a:gd name="connsiteY21" fmla="*/ 380923 h 632638"/>
                <a:gd name="connsiteX22" fmla="*/ 811806 w 1279537"/>
                <a:gd name="connsiteY22" fmla="*/ 363854 h 632638"/>
                <a:gd name="connsiteX23" fmla="*/ 738654 w 1279537"/>
                <a:gd name="connsiteY23" fmla="*/ 344347 h 632638"/>
                <a:gd name="connsiteX24" fmla="*/ 692324 w 1279537"/>
                <a:gd name="connsiteY24" fmla="*/ 332155 h 632638"/>
                <a:gd name="connsiteX25" fmla="*/ 673630 w 1279537"/>
                <a:gd name="connsiteY25" fmla="*/ 339470 h 632638"/>
                <a:gd name="connsiteX26" fmla="*/ 665502 w 1279537"/>
                <a:gd name="connsiteY26" fmla="*/ 352475 h 632638"/>
                <a:gd name="connsiteX27" fmla="*/ 656561 w 1279537"/>
                <a:gd name="connsiteY27" fmla="*/ 383361 h 632638"/>
                <a:gd name="connsiteX28" fmla="*/ 649246 w 1279537"/>
                <a:gd name="connsiteY28" fmla="*/ 374420 h 632638"/>
                <a:gd name="connsiteX29" fmla="*/ 593163 w 1279537"/>
                <a:gd name="connsiteY29" fmla="*/ 307771 h 632638"/>
                <a:gd name="connsiteX30" fmla="*/ 550085 w 1279537"/>
                <a:gd name="connsiteY30" fmla="*/ 294766 h 632638"/>
                <a:gd name="connsiteX31" fmla="*/ 507007 w 1279537"/>
                <a:gd name="connsiteY31" fmla="*/ 304520 h 632638"/>
                <a:gd name="connsiteX32" fmla="*/ 454175 w 1279537"/>
                <a:gd name="connsiteY32" fmla="*/ 352475 h 632638"/>
                <a:gd name="connsiteX33" fmla="*/ 432229 w 1279537"/>
                <a:gd name="connsiteY33" fmla="*/ 367105 h 632638"/>
                <a:gd name="connsiteX34" fmla="*/ 416786 w 1279537"/>
                <a:gd name="connsiteY34" fmla="*/ 390676 h 632638"/>
                <a:gd name="connsiteX35" fmla="*/ 401343 w 1279537"/>
                <a:gd name="connsiteY35" fmla="*/ 378484 h 632638"/>
                <a:gd name="connsiteX36" fmla="*/ 370456 w 1279537"/>
                <a:gd name="connsiteY36" fmla="*/ 343534 h 632638"/>
                <a:gd name="connsiteX37" fmla="*/ 324127 w 1279537"/>
                <a:gd name="connsiteY37" fmla="*/ 256565 h 632638"/>
                <a:gd name="connsiteX38" fmla="*/ 249350 w 1279537"/>
                <a:gd name="connsiteY38" fmla="*/ 203733 h 632638"/>
                <a:gd name="connsiteX39" fmla="*/ 180262 w 1279537"/>
                <a:gd name="connsiteY39" fmla="*/ 226491 h 632638"/>
                <a:gd name="connsiteX40" fmla="*/ 137183 w 1279537"/>
                <a:gd name="connsiteY40" fmla="*/ 254939 h 632638"/>
                <a:gd name="connsiteX41" fmla="*/ 116051 w 1279537"/>
                <a:gd name="connsiteY41" fmla="*/ 263067 h 632638"/>
                <a:gd name="connsiteX42" fmla="*/ 96544 w 1279537"/>
                <a:gd name="connsiteY42" fmla="*/ 263067 h 632638"/>
                <a:gd name="connsiteX43" fmla="*/ 102233 w 1279537"/>
                <a:gd name="connsiteY43" fmla="*/ 254939 h 632638"/>
                <a:gd name="connsiteX44" fmla="*/ 132307 w 1279537"/>
                <a:gd name="connsiteY44" fmla="*/ 242747 h 632638"/>
                <a:gd name="connsiteX45" fmla="*/ 148563 w 1279537"/>
                <a:gd name="connsiteY45" fmla="*/ 230555 h 632638"/>
                <a:gd name="connsiteX46" fmla="*/ 179449 w 1279537"/>
                <a:gd name="connsiteY46" fmla="*/ 194792 h 632638"/>
                <a:gd name="connsiteX47" fmla="*/ 26643 w 1279537"/>
                <a:gd name="connsiteY47" fmla="*/ 205358 h 632638"/>
                <a:gd name="connsiteX48" fmla="*/ 7136 w 1279537"/>
                <a:gd name="connsiteY48" fmla="*/ 199669 h 632638"/>
                <a:gd name="connsiteX49" fmla="*/ 127430 w 1279537"/>
                <a:gd name="connsiteY49" fmla="*/ 174472 h 632638"/>
                <a:gd name="connsiteX50" fmla="*/ 185951 w 1279537"/>
                <a:gd name="connsiteY50" fmla="*/ 167157 h 632638"/>
                <a:gd name="connsiteX51" fmla="*/ 151814 w 1279537"/>
                <a:gd name="connsiteY51" fmla="*/ 133019 h 632638"/>
                <a:gd name="connsiteX52" fmla="*/ 95731 w 1279537"/>
                <a:gd name="connsiteY52" fmla="*/ 84251 h 632638"/>
                <a:gd name="connsiteX53" fmla="*/ 33958 w 1279537"/>
                <a:gd name="connsiteY53" fmla="*/ 35483 h 632638"/>
                <a:gd name="connsiteX54" fmla="*/ 23392 w 1279537"/>
                <a:gd name="connsiteY54" fmla="*/ 22479 h 632638"/>
                <a:gd name="connsiteX55" fmla="*/ 16077 w 1279537"/>
                <a:gd name="connsiteY55" fmla="*/ 14351 h 632638"/>
                <a:gd name="connsiteX56" fmla="*/ 12825 w 1279537"/>
                <a:gd name="connsiteY56" fmla="*/ 2972 h 632638"/>
                <a:gd name="connsiteX57" fmla="*/ 78662 w 1279537"/>
                <a:gd name="connsiteY57" fmla="*/ 47675 h 632638"/>
                <a:gd name="connsiteX58" fmla="*/ 150188 w 1279537"/>
                <a:gd name="connsiteY58" fmla="*/ 108635 h 632638"/>
                <a:gd name="connsiteX59" fmla="*/ 161567 w 1279537"/>
                <a:gd name="connsiteY59" fmla="*/ 115950 h 632638"/>
                <a:gd name="connsiteX60" fmla="*/ 174572 w 1279537"/>
                <a:gd name="connsiteY60" fmla="*/ 128142 h 632638"/>
                <a:gd name="connsiteX61" fmla="*/ 182700 w 1279537"/>
                <a:gd name="connsiteY61" fmla="*/ 106197 h 632638"/>
                <a:gd name="connsiteX62" fmla="*/ 177823 w 1279537"/>
                <a:gd name="connsiteY62" fmla="*/ 80187 h 632638"/>
                <a:gd name="connsiteX63" fmla="*/ 187577 w 1279537"/>
                <a:gd name="connsiteY63" fmla="*/ 104571 h 632638"/>
                <a:gd name="connsiteX64" fmla="*/ 238783 w 1279537"/>
                <a:gd name="connsiteY64" fmla="*/ 157403 h 632638"/>
                <a:gd name="connsiteX65" fmla="*/ 272108 w 1279537"/>
                <a:gd name="connsiteY65" fmla="*/ 169595 h 632638"/>
                <a:gd name="connsiteX66" fmla="*/ 332255 w 1279537"/>
                <a:gd name="connsiteY66" fmla="*/ 173659 h 632638"/>
                <a:gd name="connsiteX67" fmla="*/ 399717 w 1279537"/>
                <a:gd name="connsiteY67" fmla="*/ 109448 h 632638"/>
                <a:gd name="connsiteX68" fmla="*/ 444421 w 1279537"/>
                <a:gd name="connsiteY68" fmla="*/ 103759 h 632638"/>
                <a:gd name="connsiteX69" fmla="*/ 485061 w 1279537"/>
                <a:gd name="connsiteY69" fmla="*/ 137083 h 632638"/>
                <a:gd name="connsiteX70" fmla="*/ 511070 w 1279537"/>
                <a:gd name="connsiteY70" fmla="*/ 176098 h 632638"/>
                <a:gd name="connsiteX71" fmla="*/ 520824 w 1279537"/>
                <a:gd name="connsiteY71" fmla="*/ 219989 h 632638"/>
                <a:gd name="connsiteX72" fmla="*/ 547646 w 1279537"/>
                <a:gd name="connsiteY72" fmla="*/ 245185 h 632638"/>
                <a:gd name="connsiteX73" fmla="*/ 569592 w 1279537"/>
                <a:gd name="connsiteY73" fmla="*/ 186664 h 632638"/>
                <a:gd name="connsiteX74" fmla="*/ 628926 w 1279537"/>
                <a:gd name="connsiteY74" fmla="*/ 83439 h 632638"/>
                <a:gd name="connsiteX75" fmla="*/ 658187 w 1279537"/>
                <a:gd name="connsiteY75" fmla="*/ 67183 h 632638"/>
                <a:gd name="connsiteX76" fmla="*/ 698014 w 1279537"/>
                <a:gd name="connsiteY76" fmla="*/ 83439 h 632638"/>
                <a:gd name="connsiteX77" fmla="*/ 746782 w 1279537"/>
                <a:gd name="connsiteY77" fmla="*/ 100507 h 632638"/>
                <a:gd name="connsiteX78" fmla="*/ 763851 w 1279537"/>
                <a:gd name="connsiteY78" fmla="*/ 75311 h 632638"/>
                <a:gd name="connsiteX79" fmla="*/ 839441 w 1279537"/>
                <a:gd name="connsiteY79" fmla="*/ 56616 h 632638"/>
                <a:gd name="connsiteX80" fmla="*/ 883332 w 1279537"/>
                <a:gd name="connsiteY80" fmla="*/ 58242 h 632638"/>
                <a:gd name="connsiteX81" fmla="*/ 868702 w 1279537"/>
                <a:gd name="connsiteY81" fmla="*/ 68808 h 632638"/>
                <a:gd name="connsiteX82" fmla="*/ 830500 w 1279537"/>
                <a:gd name="connsiteY82" fmla="*/ 76936 h 632638"/>
                <a:gd name="connsiteX83" fmla="*/ 791486 w 1279537"/>
                <a:gd name="connsiteY83" fmla="*/ 78562 h 632638"/>
                <a:gd name="connsiteX84" fmla="*/ 823998 w 1279537"/>
                <a:gd name="connsiteY84" fmla="*/ 84251 h 632638"/>
                <a:gd name="connsiteX85" fmla="*/ 838628 w 1279537"/>
                <a:gd name="connsiteY85" fmla="*/ 91567 h 632638"/>
                <a:gd name="connsiteX86" fmla="*/ 828875 w 1279537"/>
                <a:gd name="connsiteY86" fmla="*/ 108635 h 632638"/>
                <a:gd name="connsiteX87" fmla="*/ 849194 w 1279537"/>
                <a:gd name="connsiteY87" fmla="*/ 120827 h 632638"/>
                <a:gd name="connsiteX88" fmla="*/ 894711 w 1279537"/>
                <a:gd name="connsiteY88" fmla="*/ 133019 h 632638"/>
                <a:gd name="connsiteX89" fmla="*/ 928036 w 1279537"/>
                <a:gd name="connsiteY89" fmla="*/ 133019 h 632638"/>
                <a:gd name="connsiteX90" fmla="*/ 923159 w 1279537"/>
                <a:gd name="connsiteY90" fmla="*/ 189102 h 632638"/>
                <a:gd name="connsiteX91" fmla="*/ 861386 w 1279537"/>
                <a:gd name="connsiteY91" fmla="*/ 286638 h 632638"/>
                <a:gd name="connsiteX92" fmla="*/ 893086 w 1279537"/>
                <a:gd name="connsiteY92" fmla="*/ 322401 h 632638"/>
                <a:gd name="connsiteX93" fmla="*/ 971114 w 1279537"/>
                <a:gd name="connsiteY93" fmla="*/ 337032 h 632638"/>
                <a:gd name="connsiteX94" fmla="*/ 1079216 w 1279537"/>
                <a:gd name="connsiteY94" fmla="*/ 346785 h 632638"/>
                <a:gd name="connsiteX95" fmla="*/ 1161309 w 1279537"/>
                <a:gd name="connsiteY95" fmla="*/ 357351 h 632638"/>
                <a:gd name="connsiteX96" fmla="*/ 1226333 w 1279537"/>
                <a:gd name="connsiteY96" fmla="*/ 368731 h 632638"/>
                <a:gd name="connsiteX97" fmla="*/ 1253155 w 1279537"/>
                <a:gd name="connsiteY97" fmla="*/ 369543 h 632638"/>
                <a:gd name="connsiteX98" fmla="*/ 1270224 w 1279537"/>
                <a:gd name="connsiteY98" fmla="*/ 385799 h 632638"/>
                <a:gd name="connsiteX99" fmla="*/ 1234461 w 1279537"/>
                <a:gd name="connsiteY99" fmla="*/ 384987 h 632638"/>
                <a:gd name="connsiteX100" fmla="*/ 1219830 w 1279537"/>
                <a:gd name="connsiteY100" fmla="*/ 384174 h 632638"/>
                <a:gd name="connsiteX101" fmla="*/ 1093034 w 1279537"/>
                <a:gd name="connsiteY101" fmla="*/ 397991 h 632638"/>
                <a:gd name="connsiteX102" fmla="*/ 971114 w 1279537"/>
                <a:gd name="connsiteY102" fmla="*/ 412622 h 632638"/>
                <a:gd name="connsiteX103" fmla="*/ 945917 w 1279537"/>
                <a:gd name="connsiteY103" fmla="*/ 430503 h 632638"/>
                <a:gd name="connsiteX104" fmla="*/ 928849 w 1279537"/>
                <a:gd name="connsiteY104" fmla="*/ 503655 h 632638"/>
                <a:gd name="connsiteX105" fmla="*/ 919095 w 1279537"/>
                <a:gd name="connsiteY105" fmla="*/ 620698 h 632638"/>
                <a:gd name="connsiteX106" fmla="*/ 915031 w 1279537"/>
                <a:gd name="connsiteY106" fmla="*/ 578433 h 632638"/>
                <a:gd name="connsiteX107" fmla="*/ 911780 w 1279537"/>
                <a:gd name="connsiteY107" fmla="*/ 502842 h 632638"/>
                <a:gd name="connsiteX108" fmla="*/ 880081 w 1279537"/>
                <a:gd name="connsiteY108" fmla="*/ 472769 h 632638"/>
                <a:gd name="connsiteX109" fmla="*/ 832126 w 1279537"/>
                <a:gd name="connsiteY109" fmla="*/ 486586 h 632638"/>
                <a:gd name="connsiteX110" fmla="*/ 768727 w 1279537"/>
                <a:gd name="connsiteY110" fmla="*/ 503655 h 632638"/>
                <a:gd name="connsiteX111" fmla="*/ 725649 w 1279537"/>
                <a:gd name="connsiteY111" fmla="*/ 515847 h 632638"/>
                <a:gd name="connsiteX112" fmla="*/ 651685 w 1279537"/>
                <a:gd name="connsiteY112" fmla="*/ 523162 h 632638"/>
                <a:gd name="connsiteX113" fmla="*/ 508632 w 1279537"/>
                <a:gd name="connsiteY113" fmla="*/ 603629 h 632638"/>
                <a:gd name="connsiteX114" fmla="*/ 477746 w 1279537"/>
                <a:gd name="connsiteY114" fmla="*/ 628826 h 632638"/>
                <a:gd name="connsiteX115" fmla="*/ 493189 w 1279537"/>
                <a:gd name="connsiteY115" fmla="*/ 606880 h 632638"/>
                <a:gd name="connsiteX116" fmla="*/ 793924 w 1279537"/>
                <a:gd name="connsiteY116" fmla="*/ 293953 h 632638"/>
                <a:gd name="connsiteX117" fmla="*/ 746782 w 1279537"/>
                <a:gd name="connsiteY117" fmla="*/ 283387 h 632638"/>
                <a:gd name="connsiteX118" fmla="*/ 781732 w 1279537"/>
                <a:gd name="connsiteY118" fmla="*/ 302894 h 632638"/>
                <a:gd name="connsiteX119" fmla="*/ 793924 w 1279537"/>
                <a:gd name="connsiteY119" fmla="*/ 293953 h 63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1279537" h="632638">
                  <a:moveTo>
                    <a:pt x="493189" y="606880"/>
                  </a:moveTo>
                  <a:cubicBezTo>
                    <a:pt x="515134" y="584935"/>
                    <a:pt x="543582" y="544295"/>
                    <a:pt x="543582" y="535354"/>
                  </a:cubicBezTo>
                  <a:cubicBezTo>
                    <a:pt x="543582" y="532916"/>
                    <a:pt x="537893" y="531290"/>
                    <a:pt x="531390" y="531290"/>
                  </a:cubicBezTo>
                  <a:cubicBezTo>
                    <a:pt x="518386" y="531290"/>
                    <a:pt x="512696" y="533729"/>
                    <a:pt x="462303" y="558925"/>
                  </a:cubicBezTo>
                  <a:cubicBezTo>
                    <a:pt x="446859" y="567053"/>
                    <a:pt x="415973" y="574369"/>
                    <a:pt x="393215" y="575994"/>
                  </a:cubicBezTo>
                  <a:cubicBezTo>
                    <a:pt x="356639" y="579245"/>
                    <a:pt x="355826" y="579245"/>
                    <a:pt x="383461" y="572743"/>
                  </a:cubicBezTo>
                  <a:cubicBezTo>
                    <a:pt x="423288" y="564615"/>
                    <a:pt x="453362" y="547546"/>
                    <a:pt x="450923" y="536167"/>
                  </a:cubicBezTo>
                  <a:cubicBezTo>
                    <a:pt x="449298" y="531290"/>
                    <a:pt x="450111" y="529665"/>
                    <a:pt x="451736" y="533729"/>
                  </a:cubicBezTo>
                  <a:cubicBezTo>
                    <a:pt x="457426" y="542669"/>
                    <a:pt x="490751" y="540231"/>
                    <a:pt x="501317" y="529665"/>
                  </a:cubicBezTo>
                  <a:cubicBezTo>
                    <a:pt x="507007" y="523975"/>
                    <a:pt x="546834" y="518285"/>
                    <a:pt x="593976" y="515847"/>
                  </a:cubicBezTo>
                  <a:cubicBezTo>
                    <a:pt x="660625" y="511783"/>
                    <a:pt x="676881" y="508532"/>
                    <a:pt x="675256" y="499591"/>
                  </a:cubicBezTo>
                  <a:cubicBezTo>
                    <a:pt x="673630" y="493089"/>
                    <a:pt x="671192" y="476020"/>
                    <a:pt x="669566" y="463015"/>
                  </a:cubicBezTo>
                  <a:cubicBezTo>
                    <a:pt x="666315" y="443508"/>
                    <a:pt x="667941" y="445134"/>
                    <a:pt x="674443" y="469518"/>
                  </a:cubicBezTo>
                  <a:lnTo>
                    <a:pt x="684196" y="501217"/>
                  </a:lnTo>
                  <a:lnTo>
                    <a:pt x="725649" y="496340"/>
                  </a:lnTo>
                  <a:cubicBezTo>
                    <a:pt x="748408" y="493902"/>
                    <a:pt x="784171" y="484961"/>
                    <a:pt x="805303" y="476020"/>
                  </a:cubicBezTo>
                  <a:cubicBezTo>
                    <a:pt x="837815" y="461390"/>
                    <a:pt x="842692" y="456513"/>
                    <a:pt x="838628" y="440257"/>
                  </a:cubicBezTo>
                  <a:cubicBezTo>
                    <a:pt x="834564" y="423188"/>
                    <a:pt x="835377" y="423188"/>
                    <a:pt x="845130" y="435380"/>
                  </a:cubicBezTo>
                  <a:cubicBezTo>
                    <a:pt x="856510" y="450010"/>
                    <a:pt x="893086" y="447572"/>
                    <a:pt x="893086" y="432942"/>
                  </a:cubicBezTo>
                  <a:cubicBezTo>
                    <a:pt x="893086" y="428878"/>
                    <a:pt x="897962" y="425627"/>
                    <a:pt x="903652" y="425627"/>
                  </a:cubicBezTo>
                  <a:cubicBezTo>
                    <a:pt x="914218" y="425627"/>
                    <a:pt x="941853" y="400430"/>
                    <a:pt x="941853" y="391489"/>
                  </a:cubicBezTo>
                  <a:cubicBezTo>
                    <a:pt x="941853" y="388238"/>
                    <a:pt x="922346" y="384174"/>
                    <a:pt x="899588" y="380923"/>
                  </a:cubicBezTo>
                  <a:cubicBezTo>
                    <a:pt x="876017" y="378484"/>
                    <a:pt x="836190" y="370356"/>
                    <a:pt x="811806" y="363854"/>
                  </a:cubicBezTo>
                  <a:cubicBezTo>
                    <a:pt x="787422" y="356539"/>
                    <a:pt x="754097" y="348411"/>
                    <a:pt x="738654" y="344347"/>
                  </a:cubicBezTo>
                  <a:cubicBezTo>
                    <a:pt x="723211" y="340283"/>
                    <a:pt x="702078" y="334593"/>
                    <a:pt x="692324" y="332155"/>
                  </a:cubicBezTo>
                  <a:cubicBezTo>
                    <a:pt x="678507" y="328091"/>
                    <a:pt x="673630" y="330529"/>
                    <a:pt x="673630" y="339470"/>
                  </a:cubicBezTo>
                  <a:cubicBezTo>
                    <a:pt x="673630" y="346785"/>
                    <a:pt x="670379" y="352475"/>
                    <a:pt x="665502" y="352475"/>
                  </a:cubicBezTo>
                  <a:cubicBezTo>
                    <a:pt x="661438" y="352475"/>
                    <a:pt x="656561" y="366292"/>
                    <a:pt x="656561" y="383361"/>
                  </a:cubicBezTo>
                  <a:cubicBezTo>
                    <a:pt x="655749" y="412622"/>
                    <a:pt x="654936" y="411809"/>
                    <a:pt x="649246" y="374420"/>
                  </a:cubicBezTo>
                  <a:cubicBezTo>
                    <a:pt x="640305" y="325652"/>
                    <a:pt x="630552" y="313460"/>
                    <a:pt x="593163" y="307771"/>
                  </a:cubicBezTo>
                  <a:cubicBezTo>
                    <a:pt x="576907" y="305332"/>
                    <a:pt x="557400" y="299643"/>
                    <a:pt x="550085" y="294766"/>
                  </a:cubicBezTo>
                  <a:cubicBezTo>
                    <a:pt x="527326" y="282574"/>
                    <a:pt x="512696" y="285825"/>
                    <a:pt x="507007" y="304520"/>
                  </a:cubicBezTo>
                  <a:cubicBezTo>
                    <a:pt x="498879" y="328904"/>
                    <a:pt x="472869" y="352475"/>
                    <a:pt x="454175" y="352475"/>
                  </a:cubicBezTo>
                  <a:cubicBezTo>
                    <a:pt x="445234" y="352475"/>
                    <a:pt x="434667" y="358977"/>
                    <a:pt x="432229" y="367105"/>
                  </a:cubicBezTo>
                  <a:cubicBezTo>
                    <a:pt x="428978" y="374420"/>
                    <a:pt x="422476" y="385799"/>
                    <a:pt x="416786" y="390676"/>
                  </a:cubicBezTo>
                  <a:cubicBezTo>
                    <a:pt x="408658" y="398804"/>
                    <a:pt x="405407" y="396366"/>
                    <a:pt x="401343" y="378484"/>
                  </a:cubicBezTo>
                  <a:cubicBezTo>
                    <a:pt x="398092" y="364667"/>
                    <a:pt x="386712" y="351662"/>
                    <a:pt x="370456" y="343534"/>
                  </a:cubicBezTo>
                  <a:cubicBezTo>
                    <a:pt x="337945" y="327278"/>
                    <a:pt x="324127" y="302081"/>
                    <a:pt x="324127" y="256565"/>
                  </a:cubicBezTo>
                  <a:cubicBezTo>
                    <a:pt x="324127" y="217550"/>
                    <a:pt x="316812" y="212673"/>
                    <a:pt x="249350" y="203733"/>
                  </a:cubicBezTo>
                  <a:cubicBezTo>
                    <a:pt x="213586" y="198856"/>
                    <a:pt x="208710" y="200481"/>
                    <a:pt x="180262" y="226491"/>
                  </a:cubicBezTo>
                  <a:cubicBezTo>
                    <a:pt x="163193" y="241934"/>
                    <a:pt x="143686" y="254939"/>
                    <a:pt x="137183" y="254939"/>
                  </a:cubicBezTo>
                  <a:cubicBezTo>
                    <a:pt x="129868" y="254939"/>
                    <a:pt x="120927" y="258190"/>
                    <a:pt x="116051" y="263067"/>
                  </a:cubicBezTo>
                  <a:cubicBezTo>
                    <a:pt x="111174" y="267944"/>
                    <a:pt x="103859" y="267944"/>
                    <a:pt x="96544" y="263067"/>
                  </a:cubicBezTo>
                  <a:cubicBezTo>
                    <a:pt x="86790" y="256565"/>
                    <a:pt x="87603" y="254939"/>
                    <a:pt x="102233" y="254939"/>
                  </a:cubicBezTo>
                  <a:cubicBezTo>
                    <a:pt x="111987" y="254939"/>
                    <a:pt x="124991" y="249249"/>
                    <a:pt x="132307" y="242747"/>
                  </a:cubicBezTo>
                  <a:cubicBezTo>
                    <a:pt x="138809" y="236245"/>
                    <a:pt x="146124" y="230555"/>
                    <a:pt x="148563" y="230555"/>
                  </a:cubicBezTo>
                  <a:cubicBezTo>
                    <a:pt x="157503" y="230555"/>
                    <a:pt x="184326" y="199669"/>
                    <a:pt x="179449" y="194792"/>
                  </a:cubicBezTo>
                  <a:cubicBezTo>
                    <a:pt x="168070" y="182600"/>
                    <a:pt x="57529" y="190728"/>
                    <a:pt x="26643" y="205358"/>
                  </a:cubicBezTo>
                  <a:cubicBezTo>
                    <a:pt x="-9933" y="223240"/>
                    <a:pt x="-21312" y="219989"/>
                    <a:pt x="7136" y="199669"/>
                  </a:cubicBezTo>
                  <a:cubicBezTo>
                    <a:pt x="34771" y="180974"/>
                    <a:pt x="58342" y="176098"/>
                    <a:pt x="127430" y="174472"/>
                  </a:cubicBezTo>
                  <a:cubicBezTo>
                    <a:pt x="159129" y="174472"/>
                    <a:pt x="185951" y="170408"/>
                    <a:pt x="185951" y="167157"/>
                  </a:cubicBezTo>
                  <a:cubicBezTo>
                    <a:pt x="185951" y="159029"/>
                    <a:pt x="159129" y="133019"/>
                    <a:pt x="151814" y="133019"/>
                  </a:cubicBezTo>
                  <a:cubicBezTo>
                    <a:pt x="149375" y="133019"/>
                    <a:pt x="124179" y="111074"/>
                    <a:pt x="95731" y="84251"/>
                  </a:cubicBezTo>
                  <a:cubicBezTo>
                    <a:pt x="67283" y="57429"/>
                    <a:pt x="38835" y="35483"/>
                    <a:pt x="33958" y="35483"/>
                  </a:cubicBezTo>
                  <a:cubicBezTo>
                    <a:pt x="28268" y="35483"/>
                    <a:pt x="23392" y="29794"/>
                    <a:pt x="23392" y="22479"/>
                  </a:cubicBezTo>
                  <a:cubicBezTo>
                    <a:pt x="23392" y="15976"/>
                    <a:pt x="20141" y="11912"/>
                    <a:pt x="16077" y="14351"/>
                  </a:cubicBezTo>
                  <a:cubicBezTo>
                    <a:pt x="12013" y="17602"/>
                    <a:pt x="10387" y="11912"/>
                    <a:pt x="12825" y="2972"/>
                  </a:cubicBezTo>
                  <a:cubicBezTo>
                    <a:pt x="16889" y="-11659"/>
                    <a:pt x="25830" y="-5156"/>
                    <a:pt x="78662" y="47675"/>
                  </a:cubicBezTo>
                  <a:cubicBezTo>
                    <a:pt x="111987" y="81000"/>
                    <a:pt x="144499" y="108635"/>
                    <a:pt x="150188" y="108635"/>
                  </a:cubicBezTo>
                  <a:cubicBezTo>
                    <a:pt x="156691" y="108635"/>
                    <a:pt x="161567" y="111886"/>
                    <a:pt x="161567" y="115950"/>
                  </a:cubicBezTo>
                  <a:cubicBezTo>
                    <a:pt x="161567" y="120014"/>
                    <a:pt x="167257" y="125704"/>
                    <a:pt x="174572" y="128142"/>
                  </a:cubicBezTo>
                  <a:cubicBezTo>
                    <a:pt x="185139" y="132206"/>
                    <a:pt x="186764" y="128142"/>
                    <a:pt x="182700" y="106197"/>
                  </a:cubicBezTo>
                  <a:lnTo>
                    <a:pt x="177823" y="80187"/>
                  </a:lnTo>
                  <a:lnTo>
                    <a:pt x="187577" y="104571"/>
                  </a:lnTo>
                  <a:cubicBezTo>
                    <a:pt x="197330" y="131394"/>
                    <a:pt x="223340" y="157403"/>
                    <a:pt x="238783" y="157403"/>
                  </a:cubicBezTo>
                  <a:cubicBezTo>
                    <a:pt x="244473" y="157403"/>
                    <a:pt x="259916" y="163093"/>
                    <a:pt x="272108" y="169595"/>
                  </a:cubicBezTo>
                  <a:cubicBezTo>
                    <a:pt x="298930" y="183413"/>
                    <a:pt x="332255" y="185851"/>
                    <a:pt x="332255" y="173659"/>
                  </a:cubicBezTo>
                  <a:cubicBezTo>
                    <a:pt x="332255" y="159842"/>
                    <a:pt x="365580" y="128142"/>
                    <a:pt x="399717" y="109448"/>
                  </a:cubicBezTo>
                  <a:cubicBezTo>
                    <a:pt x="425727" y="94818"/>
                    <a:pt x="431416" y="94005"/>
                    <a:pt x="444421" y="103759"/>
                  </a:cubicBezTo>
                  <a:cubicBezTo>
                    <a:pt x="451736" y="110261"/>
                    <a:pt x="470431" y="125704"/>
                    <a:pt x="485061" y="137083"/>
                  </a:cubicBezTo>
                  <a:cubicBezTo>
                    <a:pt x="498879" y="149275"/>
                    <a:pt x="511070" y="166344"/>
                    <a:pt x="511070" y="176098"/>
                  </a:cubicBezTo>
                  <a:cubicBezTo>
                    <a:pt x="511070" y="185038"/>
                    <a:pt x="515134" y="205358"/>
                    <a:pt x="520824" y="219989"/>
                  </a:cubicBezTo>
                  <a:cubicBezTo>
                    <a:pt x="528139" y="240309"/>
                    <a:pt x="534642" y="246811"/>
                    <a:pt x="547646" y="245185"/>
                  </a:cubicBezTo>
                  <a:cubicBezTo>
                    <a:pt x="561464" y="242747"/>
                    <a:pt x="564715" y="234619"/>
                    <a:pt x="569592" y="186664"/>
                  </a:cubicBezTo>
                  <a:cubicBezTo>
                    <a:pt x="575282" y="128955"/>
                    <a:pt x="592350" y="99695"/>
                    <a:pt x="628926" y="83439"/>
                  </a:cubicBezTo>
                  <a:cubicBezTo>
                    <a:pt x="637867" y="79375"/>
                    <a:pt x="650872" y="72059"/>
                    <a:pt x="658187" y="67183"/>
                  </a:cubicBezTo>
                  <a:cubicBezTo>
                    <a:pt x="667941" y="59867"/>
                    <a:pt x="676068" y="63119"/>
                    <a:pt x="698014" y="83439"/>
                  </a:cubicBezTo>
                  <a:cubicBezTo>
                    <a:pt x="725649" y="108635"/>
                    <a:pt x="746782" y="115950"/>
                    <a:pt x="746782" y="100507"/>
                  </a:cubicBezTo>
                  <a:cubicBezTo>
                    <a:pt x="746782" y="96443"/>
                    <a:pt x="754910" y="84251"/>
                    <a:pt x="763851" y="75311"/>
                  </a:cubicBezTo>
                  <a:cubicBezTo>
                    <a:pt x="778481" y="60680"/>
                    <a:pt x="792299" y="57429"/>
                    <a:pt x="839441" y="56616"/>
                  </a:cubicBezTo>
                  <a:cubicBezTo>
                    <a:pt x="871140" y="55803"/>
                    <a:pt x="890647" y="56616"/>
                    <a:pt x="883332" y="58242"/>
                  </a:cubicBezTo>
                  <a:cubicBezTo>
                    <a:pt x="875204" y="59867"/>
                    <a:pt x="868702" y="64744"/>
                    <a:pt x="868702" y="68808"/>
                  </a:cubicBezTo>
                  <a:cubicBezTo>
                    <a:pt x="868702" y="72872"/>
                    <a:pt x="851633" y="76936"/>
                    <a:pt x="830500" y="76936"/>
                  </a:cubicBezTo>
                  <a:lnTo>
                    <a:pt x="791486" y="78562"/>
                  </a:lnTo>
                  <a:lnTo>
                    <a:pt x="823998" y="84251"/>
                  </a:lnTo>
                  <a:cubicBezTo>
                    <a:pt x="841879" y="87503"/>
                    <a:pt x="848382" y="90754"/>
                    <a:pt x="838628" y="91567"/>
                  </a:cubicBezTo>
                  <a:cubicBezTo>
                    <a:pt x="820747" y="92379"/>
                    <a:pt x="811806" y="108635"/>
                    <a:pt x="828875" y="108635"/>
                  </a:cubicBezTo>
                  <a:cubicBezTo>
                    <a:pt x="833751" y="108635"/>
                    <a:pt x="842692" y="114325"/>
                    <a:pt x="849194" y="120827"/>
                  </a:cubicBezTo>
                  <a:cubicBezTo>
                    <a:pt x="856510" y="127330"/>
                    <a:pt x="876017" y="133019"/>
                    <a:pt x="894711" y="133019"/>
                  </a:cubicBezTo>
                  <a:lnTo>
                    <a:pt x="928036" y="133019"/>
                  </a:lnTo>
                  <a:lnTo>
                    <a:pt x="923159" y="189102"/>
                  </a:lnTo>
                  <a:cubicBezTo>
                    <a:pt x="918282" y="250875"/>
                    <a:pt x="902026" y="276072"/>
                    <a:pt x="861386" y="286638"/>
                  </a:cubicBezTo>
                  <a:cubicBezTo>
                    <a:pt x="820747" y="298017"/>
                    <a:pt x="836190" y="315086"/>
                    <a:pt x="893086" y="322401"/>
                  </a:cubicBezTo>
                  <a:cubicBezTo>
                    <a:pt x="922346" y="325652"/>
                    <a:pt x="957297" y="332155"/>
                    <a:pt x="971114" y="337032"/>
                  </a:cubicBezTo>
                  <a:cubicBezTo>
                    <a:pt x="985745" y="341096"/>
                    <a:pt x="1033700" y="345972"/>
                    <a:pt x="1079216" y="346785"/>
                  </a:cubicBezTo>
                  <a:cubicBezTo>
                    <a:pt x="1134487" y="347598"/>
                    <a:pt x="1161309" y="351662"/>
                    <a:pt x="1161309" y="357351"/>
                  </a:cubicBezTo>
                  <a:cubicBezTo>
                    <a:pt x="1161309" y="370356"/>
                    <a:pt x="1219018" y="380923"/>
                    <a:pt x="1226333" y="368731"/>
                  </a:cubicBezTo>
                  <a:cubicBezTo>
                    <a:pt x="1230397" y="362228"/>
                    <a:pt x="1237712" y="362228"/>
                    <a:pt x="1253155" y="369543"/>
                  </a:cubicBezTo>
                  <a:cubicBezTo>
                    <a:pt x="1265347" y="375233"/>
                    <a:pt x="1272662" y="382548"/>
                    <a:pt x="1270224" y="385799"/>
                  </a:cubicBezTo>
                  <a:cubicBezTo>
                    <a:pt x="1264534" y="396366"/>
                    <a:pt x="1234461" y="394740"/>
                    <a:pt x="1234461" y="384987"/>
                  </a:cubicBezTo>
                  <a:cubicBezTo>
                    <a:pt x="1234461" y="379297"/>
                    <a:pt x="1229584" y="379297"/>
                    <a:pt x="1219830" y="384174"/>
                  </a:cubicBezTo>
                  <a:cubicBezTo>
                    <a:pt x="1211702" y="388238"/>
                    <a:pt x="1154807" y="394740"/>
                    <a:pt x="1093034" y="397991"/>
                  </a:cubicBezTo>
                  <a:cubicBezTo>
                    <a:pt x="1031261" y="401243"/>
                    <a:pt x="976804" y="407745"/>
                    <a:pt x="971114" y="412622"/>
                  </a:cubicBezTo>
                  <a:cubicBezTo>
                    <a:pt x="966237" y="417499"/>
                    <a:pt x="954045" y="425627"/>
                    <a:pt x="945917" y="430503"/>
                  </a:cubicBezTo>
                  <a:cubicBezTo>
                    <a:pt x="932100" y="438631"/>
                    <a:pt x="929661" y="449198"/>
                    <a:pt x="928849" y="503655"/>
                  </a:cubicBezTo>
                  <a:cubicBezTo>
                    <a:pt x="928849" y="597127"/>
                    <a:pt x="926410" y="620698"/>
                    <a:pt x="919095" y="620698"/>
                  </a:cubicBezTo>
                  <a:cubicBezTo>
                    <a:pt x="915031" y="620698"/>
                    <a:pt x="913406" y="601191"/>
                    <a:pt x="915031" y="578433"/>
                  </a:cubicBezTo>
                  <a:cubicBezTo>
                    <a:pt x="917469" y="554861"/>
                    <a:pt x="915031" y="520724"/>
                    <a:pt x="911780" y="502842"/>
                  </a:cubicBezTo>
                  <a:cubicBezTo>
                    <a:pt x="904465" y="472769"/>
                    <a:pt x="902026" y="470330"/>
                    <a:pt x="880081" y="472769"/>
                  </a:cubicBezTo>
                  <a:cubicBezTo>
                    <a:pt x="867076" y="474394"/>
                    <a:pt x="845943" y="480897"/>
                    <a:pt x="832126" y="486586"/>
                  </a:cubicBezTo>
                  <a:cubicBezTo>
                    <a:pt x="819121" y="493089"/>
                    <a:pt x="790673" y="500404"/>
                    <a:pt x="768727" y="503655"/>
                  </a:cubicBezTo>
                  <a:cubicBezTo>
                    <a:pt x="747595" y="506094"/>
                    <a:pt x="728088" y="511783"/>
                    <a:pt x="725649" y="515847"/>
                  </a:cubicBezTo>
                  <a:cubicBezTo>
                    <a:pt x="723211" y="519911"/>
                    <a:pt x="689886" y="523162"/>
                    <a:pt x="651685" y="523162"/>
                  </a:cubicBezTo>
                  <a:cubicBezTo>
                    <a:pt x="575282" y="523162"/>
                    <a:pt x="588286" y="515847"/>
                    <a:pt x="508632" y="603629"/>
                  </a:cubicBezTo>
                  <a:cubicBezTo>
                    <a:pt x="495627" y="617447"/>
                    <a:pt x="482623" y="628826"/>
                    <a:pt x="477746" y="628826"/>
                  </a:cubicBezTo>
                  <a:cubicBezTo>
                    <a:pt x="473682" y="628826"/>
                    <a:pt x="480997" y="619072"/>
                    <a:pt x="493189" y="606880"/>
                  </a:cubicBezTo>
                  <a:close/>
                  <a:moveTo>
                    <a:pt x="793924" y="293953"/>
                  </a:moveTo>
                  <a:cubicBezTo>
                    <a:pt x="789047" y="279323"/>
                    <a:pt x="746782" y="269569"/>
                    <a:pt x="746782" y="283387"/>
                  </a:cubicBezTo>
                  <a:cubicBezTo>
                    <a:pt x="746782" y="295579"/>
                    <a:pt x="758974" y="302081"/>
                    <a:pt x="781732" y="302894"/>
                  </a:cubicBezTo>
                  <a:cubicBezTo>
                    <a:pt x="789860" y="303707"/>
                    <a:pt x="795550" y="299643"/>
                    <a:pt x="793924" y="29395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1" name="Freeform: Shape 2710">
              <a:extLst>
                <a:ext uri="{FF2B5EF4-FFF2-40B4-BE49-F238E27FC236}">
                  <a16:creationId xmlns:a16="http://schemas.microsoft.com/office/drawing/2014/main" id="{4872AE51-D2E6-4A18-9668-4A3B76002200}"/>
                </a:ext>
              </a:extLst>
            </p:cNvPr>
            <p:cNvSpPr/>
            <p:nvPr/>
          </p:nvSpPr>
          <p:spPr>
            <a:xfrm flipV="1">
              <a:off x="6879963" y="1164859"/>
              <a:ext cx="58368" cy="41883"/>
            </a:xfrm>
            <a:custGeom>
              <a:avLst/>
              <a:gdLst>
                <a:gd name="connsiteX0" fmla="*/ 29552 w 58368"/>
                <a:gd name="connsiteY0" fmla="*/ 36163 h 41883"/>
                <a:gd name="connsiteX1" fmla="*/ 3543 w 58368"/>
                <a:gd name="connsiteY1" fmla="*/ 32912 h 41883"/>
                <a:gd name="connsiteX2" fmla="*/ -7024 w 58368"/>
                <a:gd name="connsiteY2" fmla="*/ 23971 h 41883"/>
                <a:gd name="connsiteX3" fmla="*/ 20611 w 58368"/>
                <a:gd name="connsiteY3" fmla="*/ 19907 h 41883"/>
                <a:gd name="connsiteX4" fmla="*/ 31178 w 58368"/>
                <a:gd name="connsiteY4" fmla="*/ 24784 h 41883"/>
                <a:gd name="connsiteX5" fmla="*/ 38493 w 58368"/>
                <a:gd name="connsiteY5" fmla="*/ 6090 h 41883"/>
                <a:gd name="connsiteX6" fmla="*/ 44182 w 58368"/>
                <a:gd name="connsiteY6" fmla="*/ -413 h 41883"/>
                <a:gd name="connsiteX7" fmla="*/ 29552 w 58368"/>
                <a:gd name="connsiteY7" fmla="*/ 36163 h 4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368" h="41883">
                  <a:moveTo>
                    <a:pt x="29552" y="36163"/>
                  </a:moveTo>
                  <a:cubicBezTo>
                    <a:pt x="23862" y="32099"/>
                    <a:pt x="11670" y="31286"/>
                    <a:pt x="3543" y="32912"/>
                  </a:cubicBezTo>
                  <a:cubicBezTo>
                    <a:pt x="-8649" y="36163"/>
                    <a:pt x="-11088" y="33725"/>
                    <a:pt x="-7024" y="23971"/>
                  </a:cubicBezTo>
                  <a:cubicBezTo>
                    <a:pt x="-1334" y="9341"/>
                    <a:pt x="20611" y="6090"/>
                    <a:pt x="20611" y="19907"/>
                  </a:cubicBezTo>
                  <a:cubicBezTo>
                    <a:pt x="20611" y="24784"/>
                    <a:pt x="25488" y="27222"/>
                    <a:pt x="31178" y="24784"/>
                  </a:cubicBezTo>
                  <a:cubicBezTo>
                    <a:pt x="36054" y="23158"/>
                    <a:pt x="39306" y="14218"/>
                    <a:pt x="38493" y="6090"/>
                  </a:cubicBezTo>
                  <a:cubicBezTo>
                    <a:pt x="36054" y="-5290"/>
                    <a:pt x="37680" y="-6915"/>
                    <a:pt x="44182" y="-413"/>
                  </a:cubicBezTo>
                  <a:cubicBezTo>
                    <a:pt x="57187" y="11779"/>
                    <a:pt x="44182" y="45104"/>
                    <a:pt x="29552" y="3616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2" name="Freeform: Shape 2711">
              <a:extLst>
                <a:ext uri="{FF2B5EF4-FFF2-40B4-BE49-F238E27FC236}">
                  <a16:creationId xmlns:a16="http://schemas.microsoft.com/office/drawing/2014/main" id="{87A9233C-CB9E-4509-96EB-53C1A107F980}"/>
                </a:ext>
              </a:extLst>
            </p:cNvPr>
            <p:cNvSpPr/>
            <p:nvPr/>
          </p:nvSpPr>
          <p:spPr>
            <a:xfrm flipV="1">
              <a:off x="9603507" y="1159048"/>
              <a:ext cx="382347" cy="174751"/>
            </a:xfrm>
            <a:custGeom>
              <a:avLst/>
              <a:gdLst>
                <a:gd name="connsiteX0" fmla="*/ 173734 w 382347"/>
                <a:gd name="connsiteY0" fmla="*/ 142172 h 174751"/>
                <a:gd name="connsiteX1" fmla="*/ 146911 w 382347"/>
                <a:gd name="connsiteY1" fmla="*/ 108035 h 174751"/>
                <a:gd name="connsiteX2" fmla="*/ 128217 w 382347"/>
                <a:gd name="connsiteY2" fmla="*/ 84464 h 174751"/>
                <a:gd name="connsiteX3" fmla="*/ 54252 w 382347"/>
                <a:gd name="connsiteY3" fmla="*/ 62518 h 174751"/>
                <a:gd name="connsiteX4" fmla="*/ -9959 w 382347"/>
                <a:gd name="connsiteY4" fmla="*/ 49513 h 174751"/>
                <a:gd name="connsiteX5" fmla="*/ -4269 w 382347"/>
                <a:gd name="connsiteY5" fmla="*/ 19440 h 174751"/>
                <a:gd name="connsiteX6" fmla="*/ 8736 w 382347"/>
                <a:gd name="connsiteY6" fmla="*/ -4131 h 174751"/>
                <a:gd name="connsiteX7" fmla="*/ 3859 w 382347"/>
                <a:gd name="connsiteY7" fmla="*/ 18627 h 174751"/>
                <a:gd name="connsiteX8" fmla="*/ -1018 w 382347"/>
                <a:gd name="connsiteY8" fmla="*/ 40572 h 174751"/>
                <a:gd name="connsiteX9" fmla="*/ 46124 w 382347"/>
                <a:gd name="connsiteY9" fmla="*/ 40572 h 174751"/>
                <a:gd name="connsiteX10" fmla="*/ 154226 w 382347"/>
                <a:gd name="connsiteY10" fmla="*/ 56828 h 174751"/>
                <a:gd name="connsiteX11" fmla="*/ 221689 w 382347"/>
                <a:gd name="connsiteY11" fmla="*/ 68208 h 174751"/>
                <a:gd name="connsiteX12" fmla="*/ 228191 w 382347"/>
                <a:gd name="connsiteY12" fmla="*/ 76336 h 174751"/>
                <a:gd name="connsiteX13" fmla="*/ 242821 w 382347"/>
                <a:gd name="connsiteY13" fmla="*/ 89340 h 174751"/>
                <a:gd name="connsiteX14" fmla="*/ 266393 w 382347"/>
                <a:gd name="connsiteY14" fmla="*/ 98281 h 174751"/>
                <a:gd name="connsiteX15" fmla="*/ 323288 w 382347"/>
                <a:gd name="connsiteY15" fmla="*/ 114537 h 174751"/>
                <a:gd name="connsiteX16" fmla="*/ 370431 w 382347"/>
                <a:gd name="connsiteY16" fmla="*/ 121039 h 174751"/>
                <a:gd name="connsiteX17" fmla="*/ 317599 w 382347"/>
                <a:gd name="connsiteY17" fmla="*/ 117788 h 174751"/>
                <a:gd name="connsiteX18" fmla="*/ 240383 w 382347"/>
                <a:gd name="connsiteY18" fmla="*/ 102345 h 174751"/>
                <a:gd name="connsiteX19" fmla="*/ 206246 w 382347"/>
                <a:gd name="connsiteY19" fmla="*/ 89340 h 174751"/>
                <a:gd name="connsiteX20" fmla="*/ 194054 w 382347"/>
                <a:gd name="connsiteY20" fmla="*/ 82025 h 174751"/>
                <a:gd name="connsiteX21" fmla="*/ 159916 w 382347"/>
                <a:gd name="connsiteY21" fmla="*/ 69020 h 174751"/>
                <a:gd name="connsiteX22" fmla="*/ 129030 w 382347"/>
                <a:gd name="connsiteY22" fmla="*/ 62518 h 174751"/>
                <a:gd name="connsiteX23" fmla="*/ 143660 w 382347"/>
                <a:gd name="connsiteY23" fmla="*/ 86089 h 174751"/>
                <a:gd name="connsiteX24" fmla="*/ 189177 w 382347"/>
                <a:gd name="connsiteY24" fmla="*/ 140547 h 174751"/>
                <a:gd name="connsiteX25" fmla="*/ 210310 w 382347"/>
                <a:gd name="connsiteY25" fmla="*/ 170620 h 174751"/>
                <a:gd name="connsiteX26" fmla="*/ 173734 w 382347"/>
                <a:gd name="connsiteY26" fmla="*/ 142172 h 17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2347" h="174751">
                  <a:moveTo>
                    <a:pt x="173734" y="142172"/>
                  </a:moveTo>
                  <a:cubicBezTo>
                    <a:pt x="159103" y="126729"/>
                    <a:pt x="146911" y="111286"/>
                    <a:pt x="146911" y="108035"/>
                  </a:cubicBezTo>
                  <a:cubicBezTo>
                    <a:pt x="146911" y="103971"/>
                    <a:pt x="138783" y="94217"/>
                    <a:pt x="128217" y="84464"/>
                  </a:cubicBezTo>
                  <a:cubicBezTo>
                    <a:pt x="115212" y="72272"/>
                    <a:pt x="94892" y="65769"/>
                    <a:pt x="54252" y="62518"/>
                  </a:cubicBezTo>
                  <a:cubicBezTo>
                    <a:pt x="23366" y="59267"/>
                    <a:pt x="-5895" y="53577"/>
                    <a:pt x="-9959" y="49513"/>
                  </a:cubicBezTo>
                  <a:cubicBezTo>
                    <a:pt x="-14023" y="45449"/>
                    <a:pt x="-11584" y="33257"/>
                    <a:pt x="-4269" y="19440"/>
                  </a:cubicBezTo>
                  <a:lnTo>
                    <a:pt x="8736" y="-4131"/>
                  </a:lnTo>
                  <a:lnTo>
                    <a:pt x="3859" y="18627"/>
                  </a:lnTo>
                  <a:lnTo>
                    <a:pt x="-1018" y="40572"/>
                  </a:lnTo>
                  <a:lnTo>
                    <a:pt x="46124" y="40572"/>
                  </a:lnTo>
                  <a:cubicBezTo>
                    <a:pt x="72947" y="40572"/>
                    <a:pt x="120902" y="47888"/>
                    <a:pt x="154226" y="56828"/>
                  </a:cubicBezTo>
                  <a:cubicBezTo>
                    <a:pt x="187551" y="64956"/>
                    <a:pt x="217625" y="70646"/>
                    <a:pt x="221689" y="68208"/>
                  </a:cubicBezTo>
                  <a:cubicBezTo>
                    <a:pt x="224940" y="65769"/>
                    <a:pt x="228191" y="69833"/>
                    <a:pt x="228191" y="76336"/>
                  </a:cubicBezTo>
                  <a:cubicBezTo>
                    <a:pt x="228191" y="83651"/>
                    <a:pt x="234693" y="89340"/>
                    <a:pt x="242821" y="89340"/>
                  </a:cubicBezTo>
                  <a:cubicBezTo>
                    <a:pt x="250949" y="89340"/>
                    <a:pt x="261516" y="93404"/>
                    <a:pt x="266393" y="98281"/>
                  </a:cubicBezTo>
                  <a:cubicBezTo>
                    <a:pt x="271269" y="103158"/>
                    <a:pt x="297279" y="110473"/>
                    <a:pt x="323288" y="114537"/>
                  </a:cubicBezTo>
                  <a:lnTo>
                    <a:pt x="370431" y="121039"/>
                  </a:lnTo>
                  <a:lnTo>
                    <a:pt x="317599" y="117788"/>
                  </a:lnTo>
                  <a:cubicBezTo>
                    <a:pt x="288338" y="116163"/>
                    <a:pt x="253388" y="108847"/>
                    <a:pt x="240383" y="102345"/>
                  </a:cubicBezTo>
                  <a:cubicBezTo>
                    <a:pt x="226565" y="95030"/>
                    <a:pt x="211935" y="89340"/>
                    <a:pt x="206246" y="89340"/>
                  </a:cubicBezTo>
                  <a:cubicBezTo>
                    <a:pt x="201369" y="89340"/>
                    <a:pt x="195679" y="86089"/>
                    <a:pt x="194054" y="82025"/>
                  </a:cubicBezTo>
                  <a:cubicBezTo>
                    <a:pt x="193241" y="77961"/>
                    <a:pt x="177798" y="71459"/>
                    <a:pt x="159916" y="69020"/>
                  </a:cubicBezTo>
                  <a:lnTo>
                    <a:pt x="129030" y="62518"/>
                  </a:lnTo>
                  <a:lnTo>
                    <a:pt x="143660" y="86089"/>
                  </a:lnTo>
                  <a:cubicBezTo>
                    <a:pt x="151788" y="99094"/>
                    <a:pt x="172108" y="123478"/>
                    <a:pt x="189177" y="140547"/>
                  </a:cubicBezTo>
                  <a:cubicBezTo>
                    <a:pt x="206246" y="156803"/>
                    <a:pt x="215186" y="170620"/>
                    <a:pt x="210310" y="170620"/>
                  </a:cubicBezTo>
                  <a:cubicBezTo>
                    <a:pt x="204620" y="170620"/>
                    <a:pt x="187551" y="157615"/>
                    <a:pt x="173734" y="14217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3" name="Freeform: Shape 2712">
              <a:extLst>
                <a:ext uri="{FF2B5EF4-FFF2-40B4-BE49-F238E27FC236}">
                  <a16:creationId xmlns:a16="http://schemas.microsoft.com/office/drawing/2014/main" id="{0F0E8B06-9EF1-4C24-9AE1-3EA31D3A0936}"/>
                </a:ext>
              </a:extLst>
            </p:cNvPr>
            <p:cNvSpPr/>
            <p:nvPr/>
          </p:nvSpPr>
          <p:spPr>
            <a:xfrm flipV="1">
              <a:off x="9542879" y="1171328"/>
              <a:ext cx="21695" cy="27009"/>
            </a:xfrm>
            <a:custGeom>
              <a:avLst/>
              <a:gdLst>
                <a:gd name="connsiteX0" fmla="*/ -11660 w 21695"/>
                <a:gd name="connsiteY0" fmla="*/ 9876 h 27009"/>
                <a:gd name="connsiteX1" fmla="*/ -1906 w 21695"/>
                <a:gd name="connsiteY1" fmla="*/ -3942 h 27009"/>
                <a:gd name="connsiteX2" fmla="*/ 532 w 21695"/>
                <a:gd name="connsiteY2" fmla="*/ 21255 h 27009"/>
                <a:gd name="connsiteX3" fmla="*/ -11660 w 21695"/>
                <a:gd name="connsiteY3" fmla="*/ 9876 h 2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95" h="27009">
                  <a:moveTo>
                    <a:pt x="-11660" y="9876"/>
                  </a:moveTo>
                  <a:cubicBezTo>
                    <a:pt x="-11660" y="122"/>
                    <a:pt x="-7596" y="-5567"/>
                    <a:pt x="-1906" y="-3942"/>
                  </a:cubicBezTo>
                  <a:cubicBezTo>
                    <a:pt x="12724" y="935"/>
                    <a:pt x="14350" y="16378"/>
                    <a:pt x="532" y="21255"/>
                  </a:cubicBezTo>
                  <a:cubicBezTo>
                    <a:pt x="-7596" y="25319"/>
                    <a:pt x="-11660" y="21255"/>
                    <a:pt x="-11660" y="98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4" name="Freeform: Shape 2713">
              <a:extLst>
                <a:ext uri="{FF2B5EF4-FFF2-40B4-BE49-F238E27FC236}">
                  <a16:creationId xmlns:a16="http://schemas.microsoft.com/office/drawing/2014/main" id="{0DE0C0E0-1197-4A90-8BD7-F01110FAB6C8}"/>
                </a:ext>
              </a:extLst>
            </p:cNvPr>
            <p:cNvSpPr/>
            <p:nvPr/>
          </p:nvSpPr>
          <p:spPr>
            <a:xfrm flipV="1">
              <a:off x="9065487" y="1192332"/>
              <a:ext cx="1246013" cy="598775"/>
            </a:xfrm>
            <a:custGeom>
              <a:avLst/>
              <a:gdLst>
                <a:gd name="connsiteX0" fmla="*/ 292463 w 1246013"/>
                <a:gd name="connsiteY0" fmla="*/ 576251 h 598775"/>
                <a:gd name="connsiteX1" fmla="*/ 291650 w 1246013"/>
                <a:gd name="connsiteY1" fmla="*/ 492533 h 598775"/>
                <a:gd name="connsiteX2" fmla="*/ 277832 w 1246013"/>
                <a:gd name="connsiteY2" fmla="*/ 422632 h 598775"/>
                <a:gd name="connsiteX3" fmla="*/ 140469 w 1246013"/>
                <a:gd name="connsiteY3" fmla="*/ 403125 h 598775"/>
                <a:gd name="connsiteX4" fmla="*/ -9898 w 1246013"/>
                <a:gd name="connsiteY4" fmla="*/ 392559 h 598775"/>
                <a:gd name="connsiteX5" fmla="*/ 668 w 1246013"/>
                <a:gd name="connsiteY5" fmla="*/ 386869 h 598775"/>
                <a:gd name="connsiteX6" fmla="*/ 46998 w 1246013"/>
                <a:gd name="connsiteY6" fmla="*/ 384431 h 598775"/>
                <a:gd name="connsiteX7" fmla="*/ 87637 w 1246013"/>
                <a:gd name="connsiteY7" fmla="*/ 378741 h 598775"/>
                <a:gd name="connsiteX8" fmla="*/ 34806 w 1246013"/>
                <a:gd name="connsiteY8" fmla="*/ 377115 h 598775"/>
                <a:gd name="connsiteX9" fmla="*/ 4732 w 1246013"/>
                <a:gd name="connsiteY9" fmla="*/ 363298 h 598775"/>
                <a:gd name="connsiteX10" fmla="*/ 39682 w 1246013"/>
                <a:gd name="connsiteY10" fmla="*/ 355170 h 598775"/>
                <a:gd name="connsiteX11" fmla="*/ 46185 w 1246013"/>
                <a:gd name="connsiteY11" fmla="*/ 350293 h 598775"/>
                <a:gd name="connsiteX12" fmla="*/ 84386 w 1246013"/>
                <a:gd name="connsiteY12" fmla="*/ 345416 h 598775"/>
                <a:gd name="connsiteX13" fmla="*/ 189237 w 1246013"/>
                <a:gd name="connsiteY13" fmla="*/ 343791 h 598775"/>
                <a:gd name="connsiteX14" fmla="*/ 385934 w 1246013"/>
                <a:gd name="connsiteY14" fmla="*/ 314530 h 598775"/>
                <a:gd name="connsiteX15" fmla="*/ 356674 w 1246013"/>
                <a:gd name="connsiteY15" fmla="*/ 278767 h 598775"/>
                <a:gd name="connsiteX16" fmla="*/ 311157 w 1246013"/>
                <a:gd name="connsiteY16" fmla="*/ 240565 h 598775"/>
                <a:gd name="connsiteX17" fmla="*/ 303842 w 1246013"/>
                <a:gd name="connsiteY17" fmla="*/ 228373 h 598775"/>
                <a:gd name="connsiteX18" fmla="*/ 294901 w 1246013"/>
                <a:gd name="connsiteY18" fmla="*/ 193423 h 598775"/>
                <a:gd name="connsiteX19" fmla="*/ 309531 w 1246013"/>
                <a:gd name="connsiteY19" fmla="*/ 124335 h 598775"/>
                <a:gd name="connsiteX20" fmla="*/ 372117 w 1246013"/>
                <a:gd name="connsiteY20" fmla="*/ 94262 h 598775"/>
                <a:gd name="connsiteX21" fmla="*/ 357486 w 1246013"/>
                <a:gd name="connsiteY21" fmla="*/ 83695 h 598775"/>
                <a:gd name="connsiteX22" fmla="*/ 351797 w 1246013"/>
                <a:gd name="connsiteY22" fmla="*/ 75567 h 598775"/>
                <a:gd name="connsiteX23" fmla="*/ 384309 w 1246013"/>
                <a:gd name="connsiteY23" fmla="*/ 66627 h 598775"/>
                <a:gd name="connsiteX24" fmla="*/ 372117 w 1246013"/>
                <a:gd name="connsiteY24" fmla="*/ 59311 h 598775"/>
                <a:gd name="connsiteX25" fmla="*/ 359112 w 1246013"/>
                <a:gd name="connsiteY25" fmla="*/ 51996 h 598775"/>
                <a:gd name="connsiteX26" fmla="*/ 372930 w 1246013"/>
                <a:gd name="connsiteY26" fmla="*/ 38991 h 598775"/>
                <a:gd name="connsiteX27" fmla="*/ 376181 w 1246013"/>
                <a:gd name="connsiteY27" fmla="*/ 26799 h 598775"/>
                <a:gd name="connsiteX28" fmla="*/ 470465 w 1246013"/>
                <a:gd name="connsiteY28" fmla="*/ 85321 h 598775"/>
                <a:gd name="connsiteX29" fmla="*/ 489972 w 1246013"/>
                <a:gd name="connsiteY29" fmla="*/ 91823 h 598775"/>
                <a:gd name="connsiteX30" fmla="*/ 502164 w 1246013"/>
                <a:gd name="connsiteY30" fmla="*/ 83695 h 598775"/>
                <a:gd name="connsiteX31" fmla="*/ 531425 w 1246013"/>
                <a:gd name="connsiteY31" fmla="*/ 66627 h 598775"/>
                <a:gd name="connsiteX32" fmla="*/ 571252 w 1246013"/>
                <a:gd name="connsiteY32" fmla="*/ 66627 h 598775"/>
                <a:gd name="connsiteX33" fmla="*/ 592385 w 1246013"/>
                <a:gd name="connsiteY33" fmla="*/ 78819 h 598775"/>
                <a:gd name="connsiteX34" fmla="*/ 624084 w 1246013"/>
                <a:gd name="connsiteY34" fmla="*/ 94262 h 598775"/>
                <a:gd name="connsiteX35" fmla="*/ 659034 w 1246013"/>
                <a:gd name="connsiteY35" fmla="*/ 225122 h 598775"/>
                <a:gd name="connsiteX36" fmla="*/ 657409 w 1246013"/>
                <a:gd name="connsiteY36" fmla="*/ 254383 h 598775"/>
                <a:gd name="connsiteX37" fmla="*/ 679354 w 1246013"/>
                <a:gd name="connsiteY37" fmla="*/ 247068 h 598775"/>
                <a:gd name="connsiteX38" fmla="*/ 702926 w 1246013"/>
                <a:gd name="connsiteY38" fmla="*/ 197487 h 598775"/>
                <a:gd name="connsiteX39" fmla="*/ 729748 w 1246013"/>
                <a:gd name="connsiteY39" fmla="*/ 132463 h 598775"/>
                <a:gd name="connsiteX40" fmla="*/ 763073 w 1246013"/>
                <a:gd name="connsiteY40" fmla="*/ 108079 h 598775"/>
                <a:gd name="connsiteX41" fmla="*/ 777703 w 1246013"/>
                <a:gd name="connsiteY41" fmla="*/ 95887 h 598775"/>
                <a:gd name="connsiteX42" fmla="*/ 793959 w 1246013"/>
                <a:gd name="connsiteY42" fmla="*/ 83695 h 598775"/>
                <a:gd name="connsiteX43" fmla="*/ 810215 w 1246013"/>
                <a:gd name="connsiteY43" fmla="*/ 95887 h 598775"/>
                <a:gd name="connsiteX44" fmla="*/ 829722 w 1246013"/>
                <a:gd name="connsiteY44" fmla="*/ 108079 h 598775"/>
                <a:gd name="connsiteX45" fmla="*/ 884179 w 1246013"/>
                <a:gd name="connsiteY45" fmla="*/ 163350 h 598775"/>
                <a:gd name="connsiteX46" fmla="*/ 958957 w 1246013"/>
                <a:gd name="connsiteY46" fmla="*/ 164162 h 598775"/>
                <a:gd name="connsiteX47" fmla="*/ 1024794 w 1246013"/>
                <a:gd name="connsiteY47" fmla="*/ 104015 h 598775"/>
                <a:gd name="connsiteX48" fmla="*/ 1034547 w 1246013"/>
                <a:gd name="connsiteY48" fmla="*/ 79631 h 598775"/>
                <a:gd name="connsiteX49" fmla="*/ 1029670 w 1246013"/>
                <a:gd name="connsiteY49" fmla="*/ 105641 h 598775"/>
                <a:gd name="connsiteX50" fmla="*/ 1037798 w 1246013"/>
                <a:gd name="connsiteY50" fmla="*/ 127586 h 598775"/>
                <a:gd name="connsiteX51" fmla="*/ 1050803 w 1246013"/>
                <a:gd name="connsiteY51" fmla="*/ 115394 h 598775"/>
                <a:gd name="connsiteX52" fmla="*/ 1062182 w 1246013"/>
                <a:gd name="connsiteY52" fmla="*/ 108079 h 598775"/>
                <a:gd name="connsiteX53" fmla="*/ 1136960 w 1246013"/>
                <a:gd name="connsiteY53" fmla="*/ 45494 h 598775"/>
                <a:gd name="connsiteX54" fmla="*/ 1195481 w 1246013"/>
                <a:gd name="connsiteY54" fmla="*/ 790 h 598775"/>
                <a:gd name="connsiteX55" fmla="*/ 1197920 w 1246013"/>
                <a:gd name="connsiteY55" fmla="*/ 13795 h 598775"/>
                <a:gd name="connsiteX56" fmla="*/ 1200358 w 1246013"/>
                <a:gd name="connsiteY56" fmla="*/ 21923 h 598775"/>
                <a:gd name="connsiteX57" fmla="*/ 1181664 w 1246013"/>
                <a:gd name="connsiteY57" fmla="*/ 34927 h 598775"/>
                <a:gd name="connsiteX58" fmla="*/ 1117453 w 1246013"/>
                <a:gd name="connsiteY58" fmla="*/ 83695 h 598775"/>
                <a:gd name="connsiteX59" fmla="*/ 1059744 w 1246013"/>
                <a:gd name="connsiteY59" fmla="*/ 132463 h 598775"/>
                <a:gd name="connsiteX60" fmla="*/ 1026419 w 1246013"/>
                <a:gd name="connsiteY60" fmla="*/ 166601 h 598775"/>
                <a:gd name="connsiteX61" fmla="*/ 1110950 w 1246013"/>
                <a:gd name="connsiteY61" fmla="*/ 174729 h 598775"/>
                <a:gd name="connsiteX62" fmla="*/ 1217427 w 1246013"/>
                <a:gd name="connsiteY62" fmla="*/ 195861 h 598775"/>
                <a:gd name="connsiteX63" fmla="*/ 1199545 w 1246013"/>
                <a:gd name="connsiteY63" fmla="*/ 201551 h 598775"/>
                <a:gd name="connsiteX64" fmla="*/ 1031296 w 1246013"/>
                <a:gd name="connsiteY64" fmla="*/ 196674 h 598775"/>
                <a:gd name="connsiteX65" fmla="*/ 1099571 w 1246013"/>
                <a:gd name="connsiteY65" fmla="*/ 254383 h 598775"/>
                <a:gd name="connsiteX66" fmla="*/ 1110137 w 1246013"/>
                <a:gd name="connsiteY66" fmla="*/ 267388 h 598775"/>
                <a:gd name="connsiteX67" fmla="*/ 1100384 w 1246013"/>
                <a:gd name="connsiteY67" fmla="*/ 272264 h 598775"/>
                <a:gd name="connsiteX68" fmla="*/ 1076813 w 1246013"/>
                <a:gd name="connsiteY68" fmla="*/ 259260 h 598775"/>
                <a:gd name="connsiteX69" fmla="*/ 1032109 w 1246013"/>
                <a:gd name="connsiteY69" fmla="*/ 228373 h 598775"/>
                <a:gd name="connsiteX70" fmla="*/ 958144 w 1246013"/>
                <a:gd name="connsiteY70" fmla="*/ 208053 h 598775"/>
                <a:gd name="connsiteX71" fmla="*/ 891495 w 1246013"/>
                <a:gd name="connsiteY71" fmla="*/ 266575 h 598775"/>
                <a:gd name="connsiteX72" fmla="*/ 841101 w 1246013"/>
                <a:gd name="connsiteY72" fmla="*/ 336476 h 598775"/>
                <a:gd name="connsiteX73" fmla="*/ 815092 w 1246013"/>
                <a:gd name="connsiteY73" fmla="*/ 364923 h 598775"/>
                <a:gd name="connsiteX74" fmla="*/ 794772 w 1246013"/>
                <a:gd name="connsiteY74" fmla="*/ 376303 h 598775"/>
                <a:gd name="connsiteX75" fmla="*/ 782580 w 1246013"/>
                <a:gd name="connsiteY75" fmla="*/ 355170 h 598775"/>
                <a:gd name="connsiteX76" fmla="*/ 760634 w 1246013"/>
                <a:gd name="connsiteY76" fmla="*/ 338914 h 598775"/>
                <a:gd name="connsiteX77" fmla="*/ 709428 w 1246013"/>
                <a:gd name="connsiteY77" fmla="*/ 295023 h 598775"/>
                <a:gd name="connsiteX78" fmla="*/ 681793 w 1246013"/>
                <a:gd name="connsiteY78" fmla="*/ 294210 h 598775"/>
                <a:gd name="connsiteX79" fmla="*/ 640340 w 1246013"/>
                <a:gd name="connsiteY79" fmla="*/ 306402 h 598775"/>
                <a:gd name="connsiteX80" fmla="*/ 581819 w 1246013"/>
                <a:gd name="connsiteY80" fmla="*/ 334037 h 598775"/>
                <a:gd name="connsiteX81" fmla="*/ 556622 w 1246013"/>
                <a:gd name="connsiteY81" fmla="*/ 345416 h 598775"/>
                <a:gd name="connsiteX82" fmla="*/ 494849 w 1246013"/>
                <a:gd name="connsiteY82" fmla="*/ 342978 h 598775"/>
                <a:gd name="connsiteX83" fmla="*/ 450145 w 1246013"/>
                <a:gd name="connsiteY83" fmla="*/ 355170 h 598775"/>
                <a:gd name="connsiteX84" fmla="*/ 401377 w 1246013"/>
                <a:gd name="connsiteY84" fmla="*/ 374677 h 598775"/>
                <a:gd name="connsiteX85" fmla="*/ 392437 w 1246013"/>
                <a:gd name="connsiteY85" fmla="*/ 379554 h 598775"/>
                <a:gd name="connsiteX86" fmla="*/ 292463 w 1246013"/>
                <a:gd name="connsiteY86" fmla="*/ 391746 h 598775"/>
                <a:gd name="connsiteX87" fmla="*/ 333102 w 1246013"/>
                <a:gd name="connsiteY87" fmla="*/ 425070 h 598775"/>
                <a:gd name="connsiteX88" fmla="*/ 343669 w 1246013"/>
                <a:gd name="connsiteY88" fmla="*/ 433198 h 598775"/>
                <a:gd name="connsiteX89" fmla="*/ 386747 w 1246013"/>
                <a:gd name="connsiteY89" fmla="*/ 408815 h 598775"/>
                <a:gd name="connsiteX90" fmla="*/ 391624 w 1246013"/>
                <a:gd name="connsiteY90" fmla="*/ 408815 h 598775"/>
                <a:gd name="connsiteX91" fmla="*/ 382683 w 1246013"/>
                <a:gd name="connsiteY91" fmla="*/ 431573 h 598775"/>
                <a:gd name="connsiteX92" fmla="*/ 420885 w 1246013"/>
                <a:gd name="connsiteY92" fmla="*/ 470587 h 598775"/>
                <a:gd name="connsiteX93" fmla="*/ 461525 w 1246013"/>
                <a:gd name="connsiteY93" fmla="*/ 490094 h 598775"/>
                <a:gd name="connsiteX94" fmla="*/ 455835 w 1246013"/>
                <a:gd name="connsiteY94" fmla="*/ 500661 h 598775"/>
                <a:gd name="connsiteX95" fmla="*/ 411131 w 1246013"/>
                <a:gd name="connsiteY95" fmla="*/ 485218 h 598775"/>
                <a:gd name="connsiteX96" fmla="*/ 376181 w 1246013"/>
                <a:gd name="connsiteY96" fmla="*/ 473838 h 598775"/>
                <a:gd name="connsiteX97" fmla="*/ 344482 w 1246013"/>
                <a:gd name="connsiteY97" fmla="*/ 461646 h 598775"/>
                <a:gd name="connsiteX98" fmla="*/ 315221 w 1246013"/>
                <a:gd name="connsiteY98" fmla="*/ 468149 h 598775"/>
                <a:gd name="connsiteX99" fmla="*/ 303842 w 1246013"/>
                <a:gd name="connsiteY99" fmla="*/ 546990 h 598775"/>
                <a:gd name="connsiteX100" fmla="*/ 292463 w 1246013"/>
                <a:gd name="connsiteY100" fmla="*/ 576251 h 598775"/>
                <a:gd name="connsiteX101" fmla="*/ 472091 w 1246013"/>
                <a:gd name="connsiteY101" fmla="*/ 296648 h 598775"/>
                <a:gd name="connsiteX102" fmla="*/ 466401 w 1246013"/>
                <a:gd name="connsiteY102" fmla="*/ 262511 h 598775"/>
                <a:gd name="connsiteX103" fmla="*/ 416821 w 1246013"/>
                <a:gd name="connsiteY103" fmla="*/ 293397 h 598775"/>
                <a:gd name="connsiteX104" fmla="*/ 472091 w 1246013"/>
                <a:gd name="connsiteY104" fmla="*/ 296648 h 59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246013" h="598775">
                  <a:moveTo>
                    <a:pt x="292463" y="576251"/>
                  </a:moveTo>
                  <a:cubicBezTo>
                    <a:pt x="288399" y="559182"/>
                    <a:pt x="288399" y="521793"/>
                    <a:pt x="291650" y="492533"/>
                  </a:cubicBezTo>
                  <a:cubicBezTo>
                    <a:pt x="296527" y="444578"/>
                    <a:pt x="295714" y="438888"/>
                    <a:pt x="277832" y="422632"/>
                  </a:cubicBezTo>
                  <a:cubicBezTo>
                    <a:pt x="259951" y="406376"/>
                    <a:pt x="250197" y="404751"/>
                    <a:pt x="140469" y="403125"/>
                  </a:cubicBezTo>
                  <a:cubicBezTo>
                    <a:pt x="-18839" y="401499"/>
                    <a:pt x="-15588" y="401499"/>
                    <a:pt x="-9898" y="392559"/>
                  </a:cubicBezTo>
                  <a:cubicBezTo>
                    <a:pt x="-6647" y="387682"/>
                    <a:pt x="-2583" y="385243"/>
                    <a:pt x="668" y="386869"/>
                  </a:cubicBezTo>
                  <a:cubicBezTo>
                    <a:pt x="3919" y="388495"/>
                    <a:pt x="25052" y="387682"/>
                    <a:pt x="46998" y="384431"/>
                  </a:cubicBezTo>
                  <a:lnTo>
                    <a:pt x="87637" y="378741"/>
                  </a:lnTo>
                  <a:lnTo>
                    <a:pt x="34806" y="377115"/>
                  </a:lnTo>
                  <a:cubicBezTo>
                    <a:pt x="-17213" y="375490"/>
                    <a:pt x="-18026" y="375490"/>
                    <a:pt x="4732" y="363298"/>
                  </a:cubicBezTo>
                  <a:cubicBezTo>
                    <a:pt x="17737" y="355983"/>
                    <a:pt x="33180" y="352731"/>
                    <a:pt x="39682" y="355170"/>
                  </a:cubicBezTo>
                  <a:cubicBezTo>
                    <a:pt x="47810" y="358421"/>
                    <a:pt x="49436" y="356795"/>
                    <a:pt x="46185" y="350293"/>
                  </a:cubicBezTo>
                  <a:cubicBezTo>
                    <a:pt x="42121" y="343791"/>
                    <a:pt x="52687" y="342165"/>
                    <a:pt x="84386" y="345416"/>
                  </a:cubicBezTo>
                  <a:cubicBezTo>
                    <a:pt x="108770" y="347855"/>
                    <a:pt x="155912" y="347042"/>
                    <a:pt x="189237" y="343791"/>
                  </a:cubicBezTo>
                  <a:cubicBezTo>
                    <a:pt x="276207" y="334037"/>
                    <a:pt x="377806" y="319407"/>
                    <a:pt x="385934" y="314530"/>
                  </a:cubicBezTo>
                  <a:cubicBezTo>
                    <a:pt x="398126" y="306402"/>
                    <a:pt x="375368" y="278767"/>
                    <a:pt x="356674" y="278767"/>
                  </a:cubicBezTo>
                  <a:cubicBezTo>
                    <a:pt x="337979" y="278767"/>
                    <a:pt x="311157" y="256009"/>
                    <a:pt x="311157" y="240565"/>
                  </a:cubicBezTo>
                  <a:cubicBezTo>
                    <a:pt x="311157" y="235689"/>
                    <a:pt x="307906" y="229999"/>
                    <a:pt x="303842" y="228373"/>
                  </a:cubicBezTo>
                  <a:cubicBezTo>
                    <a:pt x="299778" y="227561"/>
                    <a:pt x="295714" y="211305"/>
                    <a:pt x="294901" y="193423"/>
                  </a:cubicBezTo>
                  <a:cubicBezTo>
                    <a:pt x="292463" y="134089"/>
                    <a:pt x="294088" y="124335"/>
                    <a:pt x="309531" y="124335"/>
                  </a:cubicBezTo>
                  <a:cubicBezTo>
                    <a:pt x="329851" y="124335"/>
                    <a:pt x="367240" y="106454"/>
                    <a:pt x="372117" y="94262"/>
                  </a:cubicBezTo>
                  <a:cubicBezTo>
                    <a:pt x="373742" y="87759"/>
                    <a:pt x="368866" y="83695"/>
                    <a:pt x="357486" y="83695"/>
                  </a:cubicBezTo>
                  <a:cubicBezTo>
                    <a:pt x="342856" y="83695"/>
                    <a:pt x="342043" y="82070"/>
                    <a:pt x="351797" y="75567"/>
                  </a:cubicBezTo>
                  <a:cubicBezTo>
                    <a:pt x="358299" y="71503"/>
                    <a:pt x="372930" y="67439"/>
                    <a:pt x="384309" y="66627"/>
                  </a:cubicBezTo>
                  <a:cubicBezTo>
                    <a:pt x="398126" y="65814"/>
                    <a:pt x="394062" y="63375"/>
                    <a:pt x="372117" y="59311"/>
                  </a:cubicBezTo>
                  <a:cubicBezTo>
                    <a:pt x="352610" y="56060"/>
                    <a:pt x="347733" y="52809"/>
                    <a:pt x="359112" y="51996"/>
                  </a:cubicBezTo>
                  <a:cubicBezTo>
                    <a:pt x="372117" y="51183"/>
                    <a:pt x="376181" y="47932"/>
                    <a:pt x="372930" y="38991"/>
                  </a:cubicBezTo>
                  <a:cubicBezTo>
                    <a:pt x="370491" y="32489"/>
                    <a:pt x="372117" y="26799"/>
                    <a:pt x="376181" y="26799"/>
                  </a:cubicBezTo>
                  <a:cubicBezTo>
                    <a:pt x="394062" y="26799"/>
                    <a:pt x="465589" y="71503"/>
                    <a:pt x="470465" y="85321"/>
                  </a:cubicBezTo>
                  <a:cubicBezTo>
                    <a:pt x="475342" y="100764"/>
                    <a:pt x="489972" y="105641"/>
                    <a:pt x="489972" y="91823"/>
                  </a:cubicBezTo>
                  <a:cubicBezTo>
                    <a:pt x="489972" y="87759"/>
                    <a:pt x="495662" y="83695"/>
                    <a:pt x="502164" y="83695"/>
                  </a:cubicBezTo>
                  <a:cubicBezTo>
                    <a:pt x="508667" y="83695"/>
                    <a:pt x="521672" y="76380"/>
                    <a:pt x="531425" y="66627"/>
                  </a:cubicBezTo>
                  <a:cubicBezTo>
                    <a:pt x="547681" y="50371"/>
                    <a:pt x="571252" y="50371"/>
                    <a:pt x="571252" y="66627"/>
                  </a:cubicBezTo>
                  <a:cubicBezTo>
                    <a:pt x="571252" y="70691"/>
                    <a:pt x="581006" y="76380"/>
                    <a:pt x="592385" y="78819"/>
                  </a:cubicBezTo>
                  <a:cubicBezTo>
                    <a:pt x="604577" y="82070"/>
                    <a:pt x="618395" y="88572"/>
                    <a:pt x="624084" y="94262"/>
                  </a:cubicBezTo>
                  <a:cubicBezTo>
                    <a:pt x="640340" y="110518"/>
                    <a:pt x="663098" y="194236"/>
                    <a:pt x="659034" y="225122"/>
                  </a:cubicBezTo>
                  <a:cubicBezTo>
                    <a:pt x="657409" y="241378"/>
                    <a:pt x="656596" y="254383"/>
                    <a:pt x="657409" y="254383"/>
                  </a:cubicBezTo>
                  <a:cubicBezTo>
                    <a:pt x="659034" y="254383"/>
                    <a:pt x="668788" y="251132"/>
                    <a:pt x="679354" y="247068"/>
                  </a:cubicBezTo>
                  <a:cubicBezTo>
                    <a:pt x="695610" y="240565"/>
                    <a:pt x="699674" y="232437"/>
                    <a:pt x="702926" y="197487"/>
                  </a:cubicBezTo>
                  <a:cubicBezTo>
                    <a:pt x="706177" y="166601"/>
                    <a:pt x="712679" y="150345"/>
                    <a:pt x="729748" y="132463"/>
                  </a:cubicBezTo>
                  <a:cubicBezTo>
                    <a:pt x="742753" y="118646"/>
                    <a:pt x="757383" y="108079"/>
                    <a:pt x="763073" y="108079"/>
                  </a:cubicBezTo>
                  <a:cubicBezTo>
                    <a:pt x="767949" y="108079"/>
                    <a:pt x="774452" y="102390"/>
                    <a:pt x="777703" y="95887"/>
                  </a:cubicBezTo>
                  <a:cubicBezTo>
                    <a:pt x="780141" y="89385"/>
                    <a:pt x="787457" y="83695"/>
                    <a:pt x="793959" y="83695"/>
                  </a:cubicBezTo>
                  <a:cubicBezTo>
                    <a:pt x="799649" y="83695"/>
                    <a:pt x="806964" y="89385"/>
                    <a:pt x="810215" y="95887"/>
                  </a:cubicBezTo>
                  <a:cubicBezTo>
                    <a:pt x="812653" y="102390"/>
                    <a:pt x="821594" y="108079"/>
                    <a:pt x="829722" y="108079"/>
                  </a:cubicBezTo>
                  <a:cubicBezTo>
                    <a:pt x="847604" y="108079"/>
                    <a:pt x="876052" y="137340"/>
                    <a:pt x="884179" y="163350"/>
                  </a:cubicBezTo>
                  <a:cubicBezTo>
                    <a:pt x="890682" y="186108"/>
                    <a:pt x="910189" y="186108"/>
                    <a:pt x="958957" y="164162"/>
                  </a:cubicBezTo>
                  <a:cubicBezTo>
                    <a:pt x="1003661" y="143842"/>
                    <a:pt x="1012602" y="135714"/>
                    <a:pt x="1024794" y="104015"/>
                  </a:cubicBezTo>
                  <a:lnTo>
                    <a:pt x="1034547" y="79631"/>
                  </a:lnTo>
                  <a:lnTo>
                    <a:pt x="1029670" y="105641"/>
                  </a:lnTo>
                  <a:cubicBezTo>
                    <a:pt x="1025606" y="127586"/>
                    <a:pt x="1027232" y="131650"/>
                    <a:pt x="1037798" y="127586"/>
                  </a:cubicBezTo>
                  <a:cubicBezTo>
                    <a:pt x="1045113" y="125148"/>
                    <a:pt x="1050803" y="119458"/>
                    <a:pt x="1050803" y="115394"/>
                  </a:cubicBezTo>
                  <a:cubicBezTo>
                    <a:pt x="1050803" y="111330"/>
                    <a:pt x="1055680" y="108079"/>
                    <a:pt x="1062182" y="108079"/>
                  </a:cubicBezTo>
                  <a:cubicBezTo>
                    <a:pt x="1068685" y="108079"/>
                    <a:pt x="1102009" y="79631"/>
                    <a:pt x="1136960" y="45494"/>
                  </a:cubicBezTo>
                  <a:cubicBezTo>
                    <a:pt x="1180038" y="2416"/>
                    <a:pt x="1198732" y="-12215"/>
                    <a:pt x="1195481" y="790"/>
                  </a:cubicBezTo>
                  <a:cubicBezTo>
                    <a:pt x="1192230" y="10544"/>
                    <a:pt x="1193856" y="17046"/>
                    <a:pt x="1197920" y="13795"/>
                  </a:cubicBezTo>
                  <a:cubicBezTo>
                    <a:pt x="1201984" y="11356"/>
                    <a:pt x="1202796" y="15420"/>
                    <a:pt x="1200358" y="21923"/>
                  </a:cubicBezTo>
                  <a:cubicBezTo>
                    <a:pt x="1197920" y="29238"/>
                    <a:pt x="1188979" y="34927"/>
                    <a:pt x="1181664" y="34927"/>
                  </a:cubicBezTo>
                  <a:cubicBezTo>
                    <a:pt x="1174348" y="34927"/>
                    <a:pt x="1145900" y="56873"/>
                    <a:pt x="1117453" y="83695"/>
                  </a:cubicBezTo>
                  <a:cubicBezTo>
                    <a:pt x="1089005" y="110518"/>
                    <a:pt x="1062995" y="132463"/>
                    <a:pt x="1059744" y="132463"/>
                  </a:cubicBezTo>
                  <a:cubicBezTo>
                    <a:pt x="1052429" y="132463"/>
                    <a:pt x="1026419" y="159286"/>
                    <a:pt x="1026419" y="166601"/>
                  </a:cubicBezTo>
                  <a:cubicBezTo>
                    <a:pt x="1026419" y="169039"/>
                    <a:pt x="1064621" y="172290"/>
                    <a:pt x="1110950" y="174729"/>
                  </a:cubicBezTo>
                  <a:cubicBezTo>
                    <a:pt x="1181664" y="177980"/>
                    <a:pt x="1198732" y="181231"/>
                    <a:pt x="1217427" y="195861"/>
                  </a:cubicBezTo>
                  <a:cubicBezTo>
                    <a:pt x="1244249" y="216994"/>
                    <a:pt x="1239372" y="217807"/>
                    <a:pt x="1199545" y="201551"/>
                  </a:cubicBezTo>
                  <a:cubicBezTo>
                    <a:pt x="1167846" y="187733"/>
                    <a:pt x="1038611" y="184482"/>
                    <a:pt x="1031296" y="196674"/>
                  </a:cubicBezTo>
                  <a:cubicBezTo>
                    <a:pt x="1024794" y="207241"/>
                    <a:pt x="1080877" y="254383"/>
                    <a:pt x="1099571" y="254383"/>
                  </a:cubicBezTo>
                  <a:cubicBezTo>
                    <a:pt x="1110950" y="254383"/>
                    <a:pt x="1114201" y="258447"/>
                    <a:pt x="1110137" y="267388"/>
                  </a:cubicBezTo>
                  <a:cubicBezTo>
                    <a:pt x="1107699" y="274703"/>
                    <a:pt x="1102822" y="276328"/>
                    <a:pt x="1100384" y="272264"/>
                  </a:cubicBezTo>
                  <a:cubicBezTo>
                    <a:pt x="1097945" y="268200"/>
                    <a:pt x="1087379" y="262511"/>
                    <a:pt x="1076813" y="259260"/>
                  </a:cubicBezTo>
                  <a:cubicBezTo>
                    <a:pt x="1067059" y="256009"/>
                    <a:pt x="1046739" y="242191"/>
                    <a:pt x="1032109" y="228373"/>
                  </a:cubicBezTo>
                  <a:cubicBezTo>
                    <a:pt x="1007725" y="205615"/>
                    <a:pt x="1002848" y="204802"/>
                    <a:pt x="958144" y="208053"/>
                  </a:cubicBezTo>
                  <a:cubicBezTo>
                    <a:pt x="905312" y="212930"/>
                    <a:pt x="899623" y="217807"/>
                    <a:pt x="891495" y="266575"/>
                  </a:cubicBezTo>
                  <a:cubicBezTo>
                    <a:pt x="885805" y="302338"/>
                    <a:pt x="869549" y="325909"/>
                    <a:pt x="841101" y="336476"/>
                  </a:cubicBezTo>
                  <a:cubicBezTo>
                    <a:pt x="831348" y="340540"/>
                    <a:pt x="819156" y="352731"/>
                    <a:pt x="815092" y="364923"/>
                  </a:cubicBezTo>
                  <a:cubicBezTo>
                    <a:pt x="807776" y="382805"/>
                    <a:pt x="804525" y="384431"/>
                    <a:pt x="794772" y="376303"/>
                  </a:cubicBezTo>
                  <a:cubicBezTo>
                    <a:pt x="788269" y="370613"/>
                    <a:pt x="782580" y="360859"/>
                    <a:pt x="782580" y="355170"/>
                  </a:cubicBezTo>
                  <a:cubicBezTo>
                    <a:pt x="782580" y="348667"/>
                    <a:pt x="772826" y="341352"/>
                    <a:pt x="760634" y="338914"/>
                  </a:cubicBezTo>
                  <a:cubicBezTo>
                    <a:pt x="737063" y="333224"/>
                    <a:pt x="709428" y="309653"/>
                    <a:pt x="709428" y="295023"/>
                  </a:cubicBezTo>
                  <a:cubicBezTo>
                    <a:pt x="709428" y="285269"/>
                    <a:pt x="687482" y="284456"/>
                    <a:pt x="681793" y="294210"/>
                  </a:cubicBezTo>
                  <a:cubicBezTo>
                    <a:pt x="679354" y="298274"/>
                    <a:pt x="660660" y="303964"/>
                    <a:pt x="640340" y="306402"/>
                  </a:cubicBezTo>
                  <a:cubicBezTo>
                    <a:pt x="616769" y="310466"/>
                    <a:pt x="595636" y="320220"/>
                    <a:pt x="581819" y="334037"/>
                  </a:cubicBezTo>
                  <a:cubicBezTo>
                    <a:pt x="568001" y="347855"/>
                    <a:pt x="559060" y="351919"/>
                    <a:pt x="556622" y="345416"/>
                  </a:cubicBezTo>
                  <a:cubicBezTo>
                    <a:pt x="553371" y="334037"/>
                    <a:pt x="501352" y="331599"/>
                    <a:pt x="494849" y="342978"/>
                  </a:cubicBezTo>
                  <a:cubicBezTo>
                    <a:pt x="492411" y="346229"/>
                    <a:pt x="472091" y="351919"/>
                    <a:pt x="450145" y="355170"/>
                  </a:cubicBezTo>
                  <a:cubicBezTo>
                    <a:pt x="424136" y="358421"/>
                    <a:pt x="406254" y="365736"/>
                    <a:pt x="401377" y="374677"/>
                  </a:cubicBezTo>
                  <a:cubicBezTo>
                    <a:pt x="396501" y="381992"/>
                    <a:pt x="392437" y="384431"/>
                    <a:pt x="392437" y="379554"/>
                  </a:cubicBezTo>
                  <a:cubicBezTo>
                    <a:pt x="392437" y="369800"/>
                    <a:pt x="303842" y="380367"/>
                    <a:pt x="292463" y="391746"/>
                  </a:cubicBezTo>
                  <a:cubicBezTo>
                    <a:pt x="285147" y="399061"/>
                    <a:pt x="316846" y="425070"/>
                    <a:pt x="333102" y="425070"/>
                  </a:cubicBezTo>
                  <a:cubicBezTo>
                    <a:pt x="338792" y="425070"/>
                    <a:pt x="343669" y="429134"/>
                    <a:pt x="343669" y="433198"/>
                  </a:cubicBezTo>
                  <a:cubicBezTo>
                    <a:pt x="343669" y="453518"/>
                    <a:pt x="376181" y="434824"/>
                    <a:pt x="386747" y="408815"/>
                  </a:cubicBezTo>
                  <a:cubicBezTo>
                    <a:pt x="390811" y="398248"/>
                    <a:pt x="391624" y="398248"/>
                    <a:pt x="391624" y="408815"/>
                  </a:cubicBezTo>
                  <a:cubicBezTo>
                    <a:pt x="392437" y="416130"/>
                    <a:pt x="388373" y="425883"/>
                    <a:pt x="382683" y="431573"/>
                  </a:cubicBezTo>
                  <a:cubicBezTo>
                    <a:pt x="368866" y="445390"/>
                    <a:pt x="387560" y="464085"/>
                    <a:pt x="420885" y="470587"/>
                  </a:cubicBezTo>
                  <a:cubicBezTo>
                    <a:pt x="436328" y="473026"/>
                    <a:pt x="454209" y="481966"/>
                    <a:pt x="461525" y="490094"/>
                  </a:cubicBezTo>
                  <a:cubicBezTo>
                    <a:pt x="474529" y="504725"/>
                    <a:pt x="474529" y="504725"/>
                    <a:pt x="455835" y="500661"/>
                  </a:cubicBezTo>
                  <a:cubicBezTo>
                    <a:pt x="446081" y="498222"/>
                    <a:pt x="425761" y="491720"/>
                    <a:pt x="411131" y="485218"/>
                  </a:cubicBezTo>
                  <a:cubicBezTo>
                    <a:pt x="397313" y="478715"/>
                    <a:pt x="381870" y="473838"/>
                    <a:pt x="376181" y="473838"/>
                  </a:cubicBezTo>
                  <a:cubicBezTo>
                    <a:pt x="371304" y="473838"/>
                    <a:pt x="356674" y="468149"/>
                    <a:pt x="344482" y="461646"/>
                  </a:cubicBezTo>
                  <a:cubicBezTo>
                    <a:pt x="322536" y="450267"/>
                    <a:pt x="320910" y="451080"/>
                    <a:pt x="315221" y="468149"/>
                  </a:cubicBezTo>
                  <a:cubicBezTo>
                    <a:pt x="311970" y="477902"/>
                    <a:pt x="306280" y="513665"/>
                    <a:pt x="303842" y="546990"/>
                  </a:cubicBezTo>
                  <a:cubicBezTo>
                    <a:pt x="298965" y="603886"/>
                    <a:pt x="298152" y="605512"/>
                    <a:pt x="292463" y="576251"/>
                  </a:cubicBezTo>
                  <a:close/>
                  <a:moveTo>
                    <a:pt x="472091" y="296648"/>
                  </a:moveTo>
                  <a:cubicBezTo>
                    <a:pt x="481844" y="290146"/>
                    <a:pt x="477780" y="262511"/>
                    <a:pt x="466401" y="262511"/>
                  </a:cubicBezTo>
                  <a:cubicBezTo>
                    <a:pt x="451771" y="262511"/>
                    <a:pt x="416821" y="283644"/>
                    <a:pt x="416821" y="293397"/>
                  </a:cubicBezTo>
                  <a:cubicBezTo>
                    <a:pt x="416821" y="303964"/>
                    <a:pt x="455835" y="306402"/>
                    <a:pt x="472091" y="29664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5" name="Freeform: Shape 2714">
              <a:extLst>
                <a:ext uri="{FF2B5EF4-FFF2-40B4-BE49-F238E27FC236}">
                  <a16:creationId xmlns:a16="http://schemas.microsoft.com/office/drawing/2014/main" id="{6D8022A1-8E22-4C1E-BB6D-4D9EEAF085A0}"/>
                </a:ext>
              </a:extLst>
            </p:cNvPr>
            <p:cNvSpPr/>
            <p:nvPr/>
          </p:nvSpPr>
          <p:spPr>
            <a:xfrm flipV="1">
              <a:off x="9563084" y="1191560"/>
              <a:ext cx="33772" cy="24383"/>
            </a:xfrm>
            <a:custGeom>
              <a:avLst/>
              <a:gdLst>
                <a:gd name="connsiteX0" fmla="*/ -10760 w 33772"/>
                <a:gd name="connsiteY0" fmla="*/ 8001 h 24383"/>
                <a:gd name="connsiteX1" fmla="*/ -4258 w 33772"/>
                <a:gd name="connsiteY1" fmla="*/ -4191 h 24383"/>
                <a:gd name="connsiteX2" fmla="*/ 16875 w 33772"/>
                <a:gd name="connsiteY2" fmla="*/ 8001 h 24383"/>
                <a:gd name="connsiteX3" fmla="*/ 10373 w 33772"/>
                <a:gd name="connsiteY3" fmla="*/ 20193 h 24383"/>
                <a:gd name="connsiteX4" fmla="*/ -10760 w 33772"/>
                <a:gd name="connsiteY4" fmla="*/ 8001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72" h="24383">
                  <a:moveTo>
                    <a:pt x="-10760" y="8001"/>
                  </a:moveTo>
                  <a:cubicBezTo>
                    <a:pt x="-13198" y="686"/>
                    <a:pt x="-10760" y="-4191"/>
                    <a:pt x="-4258" y="-4191"/>
                  </a:cubicBezTo>
                  <a:cubicBezTo>
                    <a:pt x="1432" y="-4191"/>
                    <a:pt x="11186" y="1499"/>
                    <a:pt x="16875" y="8001"/>
                  </a:cubicBezTo>
                  <a:cubicBezTo>
                    <a:pt x="25003" y="17755"/>
                    <a:pt x="24190" y="20193"/>
                    <a:pt x="10373" y="20193"/>
                  </a:cubicBezTo>
                  <a:cubicBezTo>
                    <a:pt x="1432" y="20193"/>
                    <a:pt x="-7509" y="14503"/>
                    <a:pt x="-10760" y="800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6" name="Freeform: Shape 2715">
              <a:extLst>
                <a:ext uri="{FF2B5EF4-FFF2-40B4-BE49-F238E27FC236}">
                  <a16:creationId xmlns:a16="http://schemas.microsoft.com/office/drawing/2014/main" id="{0D94F43D-080B-443A-B342-DAEE2779BDF2}"/>
                </a:ext>
              </a:extLst>
            </p:cNvPr>
            <p:cNvSpPr/>
            <p:nvPr/>
          </p:nvSpPr>
          <p:spPr>
            <a:xfrm flipV="1">
              <a:off x="6889109" y="1200734"/>
              <a:ext cx="23926" cy="18404"/>
            </a:xfrm>
            <a:custGeom>
              <a:avLst/>
              <a:gdLst>
                <a:gd name="connsiteX0" fmla="*/ -3157 w 23926"/>
                <a:gd name="connsiteY0" fmla="*/ 7954 h 18404"/>
                <a:gd name="connsiteX1" fmla="*/ 1720 w 23926"/>
                <a:gd name="connsiteY1" fmla="*/ -2612 h 18404"/>
                <a:gd name="connsiteX2" fmla="*/ 13912 w 23926"/>
                <a:gd name="connsiteY2" fmla="*/ 3890 h 18404"/>
                <a:gd name="connsiteX3" fmla="*/ -3157 w 23926"/>
                <a:gd name="connsiteY3" fmla="*/ 7954 h 1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26" h="18404">
                  <a:moveTo>
                    <a:pt x="-3157" y="7954"/>
                  </a:moveTo>
                  <a:cubicBezTo>
                    <a:pt x="-12098" y="3077"/>
                    <a:pt x="-10472" y="639"/>
                    <a:pt x="1720" y="-2612"/>
                  </a:cubicBezTo>
                  <a:cubicBezTo>
                    <a:pt x="13912" y="-5864"/>
                    <a:pt x="17163" y="-4238"/>
                    <a:pt x="13912" y="3890"/>
                  </a:cubicBezTo>
                  <a:cubicBezTo>
                    <a:pt x="9035" y="16895"/>
                    <a:pt x="10660" y="16895"/>
                    <a:pt x="-3157" y="795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7" name="Freeform: Shape 2716">
              <a:extLst>
                <a:ext uri="{FF2B5EF4-FFF2-40B4-BE49-F238E27FC236}">
                  <a16:creationId xmlns:a16="http://schemas.microsoft.com/office/drawing/2014/main" id="{686F1A5F-CDD7-43B4-B618-CB20B553A08B}"/>
                </a:ext>
              </a:extLst>
            </p:cNvPr>
            <p:cNvSpPr/>
            <p:nvPr/>
          </p:nvSpPr>
          <p:spPr>
            <a:xfrm flipV="1">
              <a:off x="6563860" y="1209441"/>
              <a:ext cx="24902" cy="5283"/>
            </a:xfrm>
            <a:custGeom>
              <a:avLst/>
              <a:gdLst>
                <a:gd name="connsiteX0" fmla="*/ -5932 w 24902"/>
                <a:gd name="connsiteY0" fmla="*/ -2960 h 5283"/>
                <a:gd name="connsiteX1" fmla="*/ 14388 w 24902"/>
                <a:gd name="connsiteY1" fmla="*/ -2960 h 5283"/>
                <a:gd name="connsiteX2" fmla="*/ 3822 w 24902"/>
                <a:gd name="connsiteY2" fmla="*/ 1104 h 5283"/>
                <a:gd name="connsiteX3" fmla="*/ -5932 w 24902"/>
                <a:gd name="connsiteY3" fmla="*/ -2960 h 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02" h="5283">
                  <a:moveTo>
                    <a:pt x="-5932" y="-2960"/>
                  </a:moveTo>
                  <a:cubicBezTo>
                    <a:pt x="-1055" y="-4586"/>
                    <a:pt x="8699" y="-4586"/>
                    <a:pt x="14388" y="-2960"/>
                  </a:cubicBezTo>
                  <a:cubicBezTo>
                    <a:pt x="19265" y="-522"/>
                    <a:pt x="15201" y="1104"/>
                    <a:pt x="3822" y="1104"/>
                  </a:cubicBezTo>
                  <a:cubicBezTo>
                    <a:pt x="-7557" y="1104"/>
                    <a:pt x="-11621" y="-522"/>
                    <a:pt x="-5932" y="-296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8" name="Freeform: Shape 2717">
              <a:extLst>
                <a:ext uri="{FF2B5EF4-FFF2-40B4-BE49-F238E27FC236}">
                  <a16:creationId xmlns:a16="http://schemas.microsoft.com/office/drawing/2014/main" id="{E1B3EE4E-1CA2-4510-97AF-AB7A43E5199C}"/>
                </a:ext>
              </a:extLst>
            </p:cNvPr>
            <p:cNvSpPr/>
            <p:nvPr/>
          </p:nvSpPr>
          <p:spPr>
            <a:xfrm flipV="1">
              <a:off x="9520720" y="1207816"/>
              <a:ext cx="52297" cy="32934"/>
            </a:xfrm>
            <a:custGeom>
              <a:avLst/>
              <a:gdLst>
                <a:gd name="connsiteX0" fmla="*/ -1685 w 52297"/>
                <a:gd name="connsiteY0" fmla="*/ 12516 h 32934"/>
                <a:gd name="connsiteX1" fmla="*/ 38955 w 52297"/>
                <a:gd name="connsiteY1" fmla="*/ 5201 h 32934"/>
                <a:gd name="connsiteX2" fmla="*/ 21886 w 52297"/>
                <a:gd name="connsiteY2" fmla="*/ 9265 h 32934"/>
                <a:gd name="connsiteX3" fmla="*/ 10507 w 52297"/>
                <a:gd name="connsiteY3" fmla="*/ 16580 h 32934"/>
                <a:gd name="connsiteX4" fmla="*/ -3311 w 52297"/>
                <a:gd name="connsiteY4" fmla="*/ 28772 h 32934"/>
                <a:gd name="connsiteX5" fmla="*/ -1685 w 52297"/>
                <a:gd name="connsiteY5" fmla="*/ 12516 h 32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297" h="32934">
                  <a:moveTo>
                    <a:pt x="-1685" y="12516"/>
                  </a:moveTo>
                  <a:cubicBezTo>
                    <a:pt x="13758" y="-4552"/>
                    <a:pt x="48708" y="-11055"/>
                    <a:pt x="38955" y="5201"/>
                  </a:cubicBezTo>
                  <a:cubicBezTo>
                    <a:pt x="35703" y="10078"/>
                    <a:pt x="28388" y="11703"/>
                    <a:pt x="21886" y="9265"/>
                  </a:cubicBezTo>
                  <a:cubicBezTo>
                    <a:pt x="15383" y="6827"/>
                    <a:pt x="10507" y="10078"/>
                    <a:pt x="10507" y="16580"/>
                  </a:cubicBezTo>
                  <a:cubicBezTo>
                    <a:pt x="10507" y="23083"/>
                    <a:pt x="4817" y="28772"/>
                    <a:pt x="-3311" y="28772"/>
                  </a:cubicBezTo>
                  <a:cubicBezTo>
                    <a:pt x="-14690" y="28772"/>
                    <a:pt x="-14690" y="27147"/>
                    <a:pt x="-1685" y="1251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9" name="Freeform: Shape 2718">
              <a:extLst>
                <a:ext uri="{FF2B5EF4-FFF2-40B4-BE49-F238E27FC236}">
                  <a16:creationId xmlns:a16="http://schemas.microsoft.com/office/drawing/2014/main" id="{5B8BA6F7-CBA8-42DD-BA66-FC577E7F2392}"/>
                </a:ext>
              </a:extLst>
            </p:cNvPr>
            <p:cNvSpPr/>
            <p:nvPr/>
          </p:nvSpPr>
          <p:spPr>
            <a:xfrm flipV="1">
              <a:off x="9497119" y="1224564"/>
              <a:ext cx="25073" cy="43018"/>
            </a:xfrm>
            <a:custGeom>
              <a:avLst/>
              <a:gdLst>
                <a:gd name="connsiteX0" fmla="*/ 4075 w 25073"/>
                <a:gd name="connsiteY0" fmla="*/ 29626 h 43018"/>
                <a:gd name="connsiteX1" fmla="*/ -4053 w 25073"/>
                <a:gd name="connsiteY1" fmla="*/ 8493 h 43018"/>
                <a:gd name="connsiteX2" fmla="*/ -802 w 25073"/>
                <a:gd name="connsiteY2" fmla="*/ -2886 h 43018"/>
                <a:gd name="connsiteX3" fmla="*/ 13015 w 25073"/>
                <a:gd name="connsiteY3" fmla="*/ 12557 h 43018"/>
                <a:gd name="connsiteX4" fmla="*/ 4887 w 25073"/>
                <a:gd name="connsiteY4" fmla="*/ 37754 h 43018"/>
                <a:gd name="connsiteX5" fmla="*/ 4075 w 25073"/>
                <a:gd name="connsiteY5" fmla="*/ 29626 h 4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73" h="43018">
                  <a:moveTo>
                    <a:pt x="4075" y="29626"/>
                  </a:moveTo>
                  <a:cubicBezTo>
                    <a:pt x="7326" y="20685"/>
                    <a:pt x="4075" y="12557"/>
                    <a:pt x="-4053" y="8493"/>
                  </a:cubicBezTo>
                  <a:cubicBezTo>
                    <a:pt x="-14620" y="1990"/>
                    <a:pt x="-14620" y="365"/>
                    <a:pt x="-802" y="-2886"/>
                  </a:cubicBezTo>
                  <a:cubicBezTo>
                    <a:pt x="12203" y="-6138"/>
                    <a:pt x="14641" y="-3699"/>
                    <a:pt x="13015" y="12557"/>
                  </a:cubicBezTo>
                  <a:cubicBezTo>
                    <a:pt x="12203" y="23936"/>
                    <a:pt x="8139" y="35315"/>
                    <a:pt x="4887" y="37754"/>
                  </a:cubicBezTo>
                  <a:cubicBezTo>
                    <a:pt x="1636" y="41005"/>
                    <a:pt x="1636" y="36941"/>
                    <a:pt x="4075" y="2962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0" name="Freeform: Shape 2719">
              <a:extLst>
                <a:ext uri="{FF2B5EF4-FFF2-40B4-BE49-F238E27FC236}">
                  <a16:creationId xmlns:a16="http://schemas.microsoft.com/office/drawing/2014/main" id="{505E88F2-5D2E-40D7-84AE-C5210EDDD5E9}"/>
                </a:ext>
              </a:extLst>
            </p:cNvPr>
            <p:cNvSpPr/>
            <p:nvPr/>
          </p:nvSpPr>
          <p:spPr>
            <a:xfrm flipV="1">
              <a:off x="9534751" y="1248659"/>
              <a:ext cx="30846" cy="16052"/>
            </a:xfrm>
            <a:custGeom>
              <a:avLst/>
              <a:gdLst>
                <a:gd name="connsiteX0" fmla="*/ -11656 w 30846"/>
                <a:gd name="connsiteY0" fmla="*/ 4011 h 16052"/>
                <a:gd name="connsiteX1" fmla="*/ 7039 w 30846"/>
                <a:gd name="connsiteY1" fmla="*/ -4117 h 16052"/>
                <a:gd name="connsiteX2" fmla="*/ 12728 w 30846"/>
                <a:gd name="connsiteY2" fmla="*/ 4011 h 16052"/>
                <a:gd name="connsiteX3" fmla="*/ -11656 w 30846"/>
                <a:gd name="connsiteY3" fmla="*/ 4011 h 1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46" h="16052">
                  <a:moveTo>
                    <a:pt x="-11656" y="4011"/>
                  </a:moveTo>
                  <a:cubicBezTo>
                    <a:pt x="-11656" y="-53"/>
                    <a:pt x="-3528" y="-4117"/>
                    <a:pt x="7039" y="-4117"/>
                  </a:cubicBezTo>
                  <a:cubicBezTo>
                    <a:pt x="21669" y="-4117"/>
                    <a:pt x="22482" y="-2492"/>
                    <a:pt x="12728" y="4011"/>
                  </a:cubicBezTo>
                  <a:cubicBezTo>
                    <a:pt x="-2715" y="14577"/>
                    <a:pt x="-11656" y="14577"/>
                    <a:pt x="-11656" y="401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1" name="Freeform: Shape 2720">
              <a:extLst>
                <a:ext uri="{FF2B5EF4-FFF2-40B4-BE49-F238E27FC236}">
                  <a16:creationId xmlns:a16="http://schemas.microsoft.com/office/drawing/2014/main" id="{91EC618C-5BE2-47EB-864E-EB4AA2DB9FC4}"/>
                </a:ext>
              </a:extLst>
            </p:cNvPr>
            <p:cNvSpPr/>
            <p:nvPr/>
          </p:nvSpPr>
          <p:spPr>
            <a:xfrm flipV="1">
              <a:off x="6714996" y="1266139"/>
              <a:ext cx="6508" cy="20127"/>
            </a:xfrm>
            <a:custGeom>
              <a:avLst/>
              <a:gdLst>
                <a:gd name="connsiteX0" fmla="*/ -8477 w 6508"/>
                <a:gd name="connsiteY0" fmla="*/ 4461 h 20127"/>
                <a:gd name="connsiteX1" fmla="*/ -3600 w 6508"/>
                <a:gd name="connsiteY1" fmla="*/ -416 h 20127"/>
                <a:gd name="connsiteX2" fmla="*/ -4413 w 6508"/>
                <a:gd name="connsiteY2" fmla="*/ 15027 h 20127"/>
                <a:gd name="connsiteX3" fmla="*/ -8477 w 6508"/>
                <a:gd name="connsiteY3" fmla="*/ 4461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8477" y="4461"/>
                  </a:moveTo>
                  <a:cubicBezTo>
                    <a:pt x="-8477" y="-4480"/>
                    <a:pt x="-6038" y="-6919"/>
                    <a:pt x="-3600" y="-416"/>
                  </a:cubicBezTo>
                  <a:cubicBezTo>
                    <a:pt x="-1162" y="5273"/>
                    <a:pt x="-1974" y="12589"/>
                    <a:pt x="-4413" y="15027"/>
                  </a:cubicBezTo>
                  <a:cubicBezTo>
                    <a:pt x="-6851" y="18278"/>
                    <a:pt x="-9290" y="13401"/>
                    <a:pt x="-8477" y="446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2" name="Freeform: Shape 2721">
              <a:extLst>
                <a:ext uri="{FF2B5EF4-FFF2-40B4-BE49-F238E27FC236}">
                  <a16:creationId xmlns:a16="http://schemas.microsoft.com/office/drawing/2014/main" id="{A3B20547-CC05-4383-9CEE-8109190D9687}"/>
                </a:ext>
              </a:extLst>
            </p:cNvPr>
            <p:cNvSpPr/>
            <p:nvPr/>
          </p:nvSpPr>
          <p:spPr>
            <a:xfrm flipV="1">
              <a:off x="9854135" y="1268036"/>
              <a:ext cx="13863" cy="44796"/>
            </a:xfrm>
            <a:custGeom>
              <a:avLst/>
              <a:gdLst>
                <a:gd name="connsiteX0" fmla="*/ -9503 w 13863"/>
                <a:gd name="connsiteY0" fmla="*/ 23731 h 44796"/>
                <a:gd name="connsiteX1" fmla="*/ 1876 w 13863"/>
                <a:gd name="connsiteY1" fmla="*/ 8287 h 44796"/>
                <a:gd name="connsiteX2" fmla="*/ -6252 w 13863"/>
                <a:gd name="connsiteY2" fmla="*/ 35923 h 44796"/>
                <a:gd name="connsiteX3" fmla="*/ -9503 w 13863"/>
                <a:gd name="connsiteY3" fmla="*/ 23731 h 4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3" h="44796">
                  <a:moveTo>
                    <a:pt x="-9503" y="23731"/>
                  </a:moveTo>
                  <a:cubicBezTo>
                    <a:pt x="-3001" y="-6343"/>
                    <a:pt x="1876" y="-12845"/>
                    <a:pt x="1876" y="8287"/>
                  </a:cubicBezTo>
                  <a:cubicBezTo>
                    <a:pt x="1876" y="16415"/>
                    <a:pt x="-2188" y="29420"/>
                    <a:pt x="-6252" y="35923"/>
                  </a:cubicBezTo>
                  <a:cubicBezTo>
                    <a:pt x="-12754" y="44863"/>
                    <a:pt x="-13567" y="41612"/>
                    <a:pt x="-9503" y="2373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3" name="Freeform: Shape 2722">
              <a:extLst>
                <a:ext uri="{FF2B5EF4-FFF2-40B4-BE49-F238E27FC236}">
                  <a16:creationId xmlns:a16="http://schemas.microsoft.com/office/drawing/2014/main" id="{32DA83DA-8586-4EFB-A55B-7BF41FEF5C4C}"/>
                </a:ext>
              </a:extLst>
            </p:cNvPr>
            <p:cNvSpPr/>
            <p:nvPr/>
          </p:nvSpPr>
          <p:spPr>
            <a:xfrm flipV="1">
              <a:off x="6707840" y="1301194"/>
              <a:ext cx="5283" cy="30076"/>
            </a:xfrm>
            <a:custGeom>
              <a:avLst/>
              <a:gdLst>
                <a:gd name="connsiteX0" fmla="*/ -8628 w 5283"/>
                <a:gd name="connsiteY0" fmla="*/ 9693 h 30076"/>
                <a:gd name="connsiteX1" fmla="*/ -4564 w 5283"/>
                <a:gd name="connsiteY1" fmla="*/ -60 h 30076"/>
                <a:gd name="connsiteX2" fmla="*/ -4564 w 5283"/>
                <a:gd name="connsiteY2" fmla="*/ 24323 h 30076"/>
                <a:gd name="connsiteX3" fmla="*/ -8628 w 5283"/>
                <a:gd name="connsiteY3" fmla="*/ 9693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8628" y="9693"/>
                  </a:moveTo>
                  <a:cubicBezTo>
                    <a:pt x="-8628" y="-3312"/>
                    <a:pt x="-7002" y="-8188"/>
                    <a:pt x="-4564" y="-60"/>
                  </a:cubicBezTo>
                  <a:cubicBezTo>
                    <a:pt x="-2938" y="7255"/>
                    <a:pt x="-2938" y="18634"/>
                    <a:pt x="-4564" y="24323"/>
                  </a:cubicBezTo>
                  <a:cubicBezTo>
                    <a:pt x="-7002" y="29200"/>
                    <a:pt x="-8628" y="23511"/>
                    <a:pt x="-8628" y="969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4" name="Freeform: Shape 2723">
              <a:extLst>
                <a:ext uri="{FF2B5EF4-FFF2-40B4-BE49-F238E27FC236}">
                  <a16:creationId xmlns:a16="http://schemas.microsoft.com/office/drawing/2014/main" id="{A0405C67-FD08-4920-9D01-A9E1F88E0248}"/>
                </a:ext>
              </a:extLst>
            </p:cNvPr>
            <p:cNvSpPr/>
            <p:nvPr/>
          </p:nvSpPr>
          <p:spPr>
            <a:xfrm flipV="1">
              <a:off x="9877752" y="1344615"/>
              <a:ext cx="5283" cy="34969"/>
            </a:xfrm>
            <a:custGeom>
              <a:avLst/>
              <a:gdLst>
                <a:gd name="connsiteX0" fmla="*/ -12008 w 5283"/>
                <a:gd name="connsiteY0" fmla="*/ 13367 h 34969"/>
                <a:gd name="connsiteX1" fmla="*/ -7944 w 5283"/>
                <a:gd name="connsiteY1" fmla="*/ -450 h 34969"/>
                <a:gd name="connsiteX2" fmla="*/ -7944 w 5283"/>
                <a:gd name="connsiteY2" fmla="*/ 27997 h 34969"/>
                <a:gd name="connsiteX3" fmla="*/ -12008 w 5283"/>
                <a:gd name="connsiteY3" fmla="*/ 13367 h 3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4969">
                  <a:moveTo>
                    <a:pt x="-12008" y="13367"/>
                  </a:moveTo>
                  <a:cubicBezTo>
                    <a:pt x="-12008" y="-2076"/>
                    <a:pt x="-10382" y="-8578"/>
                    <a:pt x="-7944" y="-450"/>
                  </a:cubicBezTo>
                  <a:cubicBezTo>
                    <a:pt x="-6318" y="6865"/>
                    <a:pt x="-6318" y="19869"/>
                    <a:pt x="-7944" y="27997"/>
                  </a:cubicBezTo>
                  <a:cubicBezTo>
                    <a:pt x="-10382" y="35313"/>
                    <a:pt x="-12008" y="28810"/>
                    <a:pt x="-12008" y="1336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5" name="Freeform: Shape 2724">
              <a:extLst>
                <a:ext uri="{FF2B5EF4-FFF2-40B4-BE49-F238E27FC236}">
                  <a16:creationId xmlns:a16="http://schemas.microsoft.com/office/drawing/2014/main" id="{F51AE37F-47CF-4970-9E10-E205665EE44F}"/>
                </a:ext>
              </a:extLst>
            </p:cNvPr>
            <p:cNvSpPr/>
            <p:nvPr/>
          </p:nvSpPr>
          <p:spPr>
            <a:xfrm flipV="1">
              <a:off x="9633913" y="1349961"/>
              <a:ext cx="5283" cy="30076"/>
            </a:xfrm>
            <a:custGeom>
              <a:avLst/>
              <a:gdLst>
                <a:gd name="connsiteX0" fmla="*/ -11748 w 5283"/>
                <a:gd name="connsiteY0" fmla="*/ 9761 h 30076"/>
                <a:gd name="connsiteX1" fmla="*/ -7684 w 5283"/>
                <a:gd name="connsiteY1" fmla="*/ 8 h 30076"/>
                <a:gd name="connsiteX2" fmla="*/ -7684 w 5283"/>
                <a:gd name="connsiteY2" fmla="*/ 24391 h 30076"/>
                <a:gd name="connsiteX3" fmla="*/ -11748 w 5283"/>
                <a:gd name="connsiteY3" fmla="*/ 9761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11748" y="9761"/>
                  </a:moveTo>
                  <a:cubicBezTo>
                    <a:pt x="-11748" y="-3244"/>
                    <a:pt x="-10122" y="-8120"/>
                    <a:pt x="-7684" y="8"/>
                  </a:cubicBezTo>
                  <a:cubicBezTo>
                    <a:pt x="-6058" y="7323"/>
                    <a:pt x="-6058" y="18702"/>
                    <a:pt x="-7684" y="24391"/>
                  </a:cubicBezTo>
                  <a:cubicBezTo>
                    <a:pt x="-10122" y="29268"/>
                    <a:pt x="-11748" y="23579"/>
                    <a:pt x="-11748" y="976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6" name="Freeform: Shape 2725">
              <a:extLst>
                <a:ext uri="{FF2B5EF4-FFF2-40B4-BE49-F238E27FC236}">
                  <a16:creationId xmlns:a16="http://schemas.microsoft.com/office/drawing/2014/main" id="{3F8FD7CD-A803-43E0-B802-258225026D1C}"/>
                </a:ext>
              </a:extLst>
            </p:cNvPr>
            <p:cNvSpPr/>
            <p:nvPr/>
          </p:nvSpPr>
          <p:spPr>
            <a:xfrm flipV="1">
              <a:off x="6251104" y="1360301"/>
              <a:ext cx="47920" cy="39957"/>
            </a:xfrm>
            <a:custGeom>
              <a:avLst/>
              <a:gdLst>
                <a:gd name="connsiteX0" fmla="*/ 1534 w 47920"/>
                <a:gd name="connsiteY0" fmla="*/ 35692 h 39957"/>
                <a:gd name="connsiteX1" fmla="*/ 12913 w 47920"/>
                <a:gd name="connsiteY1" fmla="*/ 742 h 39957"/>
                <a:gd name="connsiteX2" fmla="*/ 38922 w 47920"/>
                <a:gd name="connsiteY2" fmla="*/ -3322 h 39957"/>
                <a:gd name="connsiteX3" fmla="*/ 1534 w 47920"/>
                <a:gd name="connsiteY3" fmla="*/ 35692 h 3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920" h="39957">
                  <a:moveTo>
                    <a:pt x="1534" y="35692"/>
                  </a:moveTo>
                  <a:cubicBezTo>
                    <a:pt x="-15535" y="30003"/>
                    <a:pt x="-9033" y="9683"/>
                    <a:pt x="12913" y="742"/>
                  </a:cubicBezTo>
                  <a:cubicBezTo>
                    <a:pt x="25105" y="-3322"/>
                    <a:pt x="36484" y="-4947"/>
                    <a:pt x="38922" y="-3322"/>
                  </a:cubicBezTo>
                  <a:cubicBezTo>
                    <a:pt x="45425" y="3993"/>
                    <a:pt x="12100" y="39756"/>
                    <a:pt x="1534" y="3569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7" name="Freeform: Shape 2726">
              <a:extLst>
                <a:ext uri="{FF2B5EF4-FFF2-40B4-BE49-F238E27FC236}">
                  <a16:creationId xmlns:a16="http://schemas.microsoft.com/office/drawing/2014/main" id="{1A1585E9-2815-430F-A793-6D53C8DB2C8E}"/>
                </a:ext>
              </a:extLst>
            </p:cNvPr>
            <p:cNvSpPr/>
            <p:nvPr/>
          </p:nvSpPr>
          <p:spPr>
            <a:xfrm flipV="1">
              <a:off x="7106111" y="1366217"/>
              <a:ext cx="5283" cy="30076"/>
            </a:xfrm>
            <a:custGeom>
              <a:avLst/>
              <a:gdLst>
                <a:gd name="connsiteX0" fmla="*/ -9053 w 5283"/>
                <a:gd name="connsiteY0" fmla="*/ 9784 h 30076"/>
                <a:gd name="connsiteX1" fmla="*/ -4989 w 5283"/>
                <a:gd name="connsiteY1" fmla="*/ 30 h 30076"/>
                <a:gd name="connsiteX2" fmla="*/ -4989 w 5283"/>
                <a:gd name="connsiteY2" fmla="*/ 24414 h 30076"/>
                <a:gd name="connsiteX3" fmla="*/ -9053 w 5283"/>
                <a:gd name="connsiteY3" fmla="*/ 9784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9053" y="9784"/>
                  </a:moveTo>
                  <a:cubicBezTo>
                    <a:pt x="-9053" y="-3221"/>
                    <a:pt x="-7427" y="-8098"/>
                    <a:pt x="-4989" y="30"/>
                  </a:cubicBezTo>
                  <a:cubicBezTo>
                    <a:pt x="-3363" y="7345"/>
                    <a:pt x="-3363" y="18725"/>
                    <a:pt x="-4989" y="24414"/>
                  </a:cubicBezTo>
                  <a:cubicBezTo>
                    <a:pt x="-7427" y="29291"/>
                    <a:pt x="-9053" y="23601"/>
                    <a:pt x="-9053" y="978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8" name="Freeform: Shape 2727">
              <a:extLst>
                <a:ext uri="{FF2B5EF4-FFF2-40B4-BE49-F238E27FC236}">
                  <a16:creationId xmlns:a16="http://schemas.microsoft.com/office/drawing/2014/main" id="{25FAA961-4487-4F08-A253-F09B382DFA46}"/>
                </a:ext>
              </a:extLst>
            </p:cNvPr>
            <p:cNvSpPr/>
            <p:nvPr/>
          </p:nvSpPr>
          <p:spPr>
            <a:xfrm flipV="1">
              <a:off x="7417413" y="1368123"/>
              <a:ext cx="76515" cy="18014"/>
            </a:xfrm>
            <a:custGeom>
              <a:avLst/>
              <a:gdLst>
                <a:gd name="connsiteX0" fmla="*/ 14961 w 76515"/>
                <a:gd name="connsiteY0" fmla="*/ 7749 h 18014"/>
                <a:gd name="connsiteX1" fmla="*/ -9422 w 76515"/>
                <a:gd name="connsiteY1" fmla="*/ -2818 h 18014"/>
                <a:gd name="connsiteX2" fmla="*/ 30405 w 76515"/>
                <a:gd name="connsiteY2" fmla="*/ -3630 h 18014"/>
                <a:gd name="connsiteX3" fmla="*/ 66981 w 76515"/>
                <a:gd name="connsiteY3" fmla="*/ -2005 h 18014"/>
                <a:gd name="connsiteX4" fmla="*/ 51537 w 76515"/>
                <a:gd name="connsiteY4" fmla="*/ 9374 h 18014"/>
                <a:gd name="connsiteX5" fmla="*/ 14961 w 76515"/>
                <a:gd name="connsiteY5" fmla="*/ 7749 h 1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515" h="18014">
                  <a:moveTo>
                    <a:pt x="14961" y="7749"/>
                  </a:moveTo>
                  <a:lnTo>
                    <a:pt x="-9422" y="-2818"/>
                  </a:lnTo>
                  <a:lnTo>
                    <a:pt x="30405" y="-3630"/>
                  </a:lnTo>
                  <a:cubicBezTo>
                    <a:pt x="52350" y="-4443"/>
                    <a:pt x="68606" y="-3630"/>
                    <a:pt x="66981" y="-2005"/>
                  </a:cubicBezTo>
                  <a:cubicBezTo>
                    <a:pt x="65355" y="-1192"/>
                    <a:pt x="58040" y="4498"/>
                    <a:pt x="51537" y="9374"/>
                  </a:cubicBezTo>
                  <a:cubicBezTo>
                    <a:pt x="42597" y="15877"/>
                    <a:pt x="32843" y="15877"/>
                    <a:pt x="14961" y="774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9" name="Freeform: Shape 2728">
              <a:extLst>
                <a:ext uri="{FF2B5EF4-FFF2-40B4-BE49-F238E27FC236}">
                  <a16:creationId xmlns:a16="http://schemas.microsoft.com/office/drawing/2014/main" id="{AC583B3C-F8E1-4E49-BA61-6098975215A5}"/>
                </a:ext>
              </a:extLst>
            </p:cNvPr>
            <p:cNvSpPr/>
            <p:nvPr/>
          </p:nvSpPr>
          <p:spPr>
            <a:xfrm flipV="1">
              <a:off x="7512582" y="1362247"/>
              <a:ext cx="103965" cy="22180"/>
            </a:xfrm>
            <a:custGeom>
              <a:avLst/>
              <a:gdLst>
                <a:gd name="connsiteX0" fmla="*/ -8798 w 103965"/>
                <a:gd name="connsiteY0" fmla="*/ 8473 h 22180"/>
                <a:gd name="connsiteX1" fmla="*/ 94427 w 103965"/>
                <a:gd name="connsiteY1" fmla="*/ 6847 h 22180"/>
                <a:gd name="connsiteX2" fmla="*/ 82235 w 103965"/>
                <a:gd name="connsiteY2" fmla="*/ 18226 h 22180"/>
                <a:gd name="connsiteX3" fmla="*/ 70043 w 103965"/>
                <a:gd name="connsiteY3" fmla="*/ 9285 h 22180"/>
                <a:gd name="connsiteX4" fmla="*/ 57039 w 103965"/>
                <a:gd name="connsiteY4" fmla="*/ 10911 h 22180"/>
                <a:gd name="connsiteX5" fmla="*/ 37531 w 103965"/>
                <a:gd name="connsiteY5" fmla="*/ 9285 h 22180"/>
                <a:gd name="connsiteX6" fmla="*/ 19650 w 103965"/>
                <a:gd name="connsiteY6" fmla="*/ 8473 h 22180"/>
                <a:gd name="connsiteX7" fmla="*/ -8798 w 103965"/>
                <a:gd name="connsiteY7" fmla="*/ 8473 h 2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65" h="22180">
                  <a:moveTo>
                    <a:pt x="-8798" y="8473"/>
                  </a:moveTo>
                  <a:cubicBezTo>
                    <a:pt x="-3921" y="-6970"/>
                    <a:pt x="94427" y="-8596"/>
                    <a:pt x="94427" y="6847"/>
                  </a:cubicBezTo>
                  <a:cubicBezTo>
                    <a:pt x="94427" y="13349"/>
                    <a:pt x="88738" y="18226"/>
                    <a:pt x="82235" y="18226"/>
                  </a:cubicBezTo>
                  <a:cubicBezTo>
                    <a:pt x="75733" y="18226"/>
                    <a:pt x="70043" y="14162"/>
                    <a:pt x="70043" y="9285"/>
                  </a:cubicBezTo>
                  <a:cubicBezTo>
                    <a:pt x="70043" y="2783"/>
                    <a:pt x="65979" y="3596"/>
                    <a:pt x="57039" y="10911"/>
                  </a:cubicBezTo>
                  <a:cubicBezTo>
                    <a:pt x="46472" y="19039"/>
                    <a:pt x="43221" y="19039"/>
                    <a:pt x="37531" y="9285"/>
                  </a:cubicBezTo>
                  <a:cubicBezTo>
                    <a:pt x="31842" y="345"/>
                    <a:pt x="27778" y="345"/>
                    <a:pt x="19650" y="8473"/>
                  </a:cubicBezTo>
                  <a:cubicBezTo>
                    <a:pt x="6645" y="21477"/>
                    <a:pt x="-13675" y="21477"/>
                    <a:pt x="-8798" y="84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0" name="Freeform: Shape 2729">
              <a:extLst>
                <a:ext uri="{FF2B5EF4-FFF2-40B4-BE49-F238E27FC236}">
                  <a16:creationId xmlns:a16="http://schemas.microsoft.com/office/drawing/2014/main" id="{480D97CC-5EDA-4132-B216-15114B96A68E}"/>
                </a:ext>
              </a:extLst>
            </p:cNvPr>
            <p:cNvSpPr/>
            <p:nvPr/>
          </p:nvSpPr>
          <p:spPr>
            <a:xfrm flipV="1">
              <a:off x="7628379" y="1362247"/>
              <a:ext cx="16978" cy="24383"/>
            </a:xfrm>
            <a:custGeom>
              <a:avLst/>
              <a:gdLst>
                <a:gd name="connsiteX0" fmla="*/ -8442 w 16978"/>
                <a:gd name="connsiteY0" fmla="*/ 8239 h 24383"/>
                <a:gd name="connsiteX1" fmla="*/ -6003 w 16978"/>
                <a:gd name="connsiteY1" fmla="*/ -3953 h 24383"/>
                <a:gd name="connsiteX2" fmla="*/ 6189 w 16978"/>
                <a:gd name="connsiteY2" fmla="*/ 8239 h 24383"/>
                <a:gd name="connsiteX3" fmla="*/ 3750 w 16978"/>
                <a:gd name="connsiteY3" fmla="*/ 20431 h 24383"/>
                <a:gd name="connsiteX4" fmla="*/ -8442 w 16978"/>
                <a:gd name="connsiteY4" fmla="*/ 8239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78" h="24383">
                  <a:moveTo>
                    <a:pt x="-8442" y="8239"/>
                  </a:moveTo>
                  <a:cubicBezTo>
                    <a:pt x="-10880" y="1737"/>
                    <a:pt x="-9254" y="-3953"/>
                    <a:pt x="-6003" y="-3953"/>
                  </a:cubicBezTo>
                  <a:cubicBezTo>
                    <a:pt x="-1939" y="-3953"/>
                    <a:pt x="2938" y="1737"/>
                    <a:pt x="6189" y="8239"/>
                  </a:cubicBezTo>
                  <a:cubicBezTo>
                    <a:pt x="8627" y="14741"/>
                    <a:pt x="7002" y="20431"/>
                    <a:pt x="3750" y="20431"/>
                  </a:cubicBezTo>
                  <a:cubicBezTo>
                    <a:pt x="-314" y="20431"/>
                    <a:pt x="-5190" y="14741"/>
                    <a:pt x="-8442" y="823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1" name="Freeform: Shape 2730">
              <a:extLst>
                <a:ext uri="{FF2B5EF4-FFF2-40B4-BE49-F238E27FC236}">
                  <a16:creationId xmlns:a16="http://schemas.microsoft.com/office/drawing/2014/main" id="{FB289F0C-64A9-45AA-957C-BBD3FDFE5AF3}"/>
                </a:ext>
              </a:extLst>
            </p:cNvPr>
            <p:cNvSpPr/>
            <p:nvPr/>
          </p:nvSpPr>
          <p:spPr>
            <a:xfrm flipV="1">
              <a:off x="8909550" y="1363675"/>
              <a:ext cx="6508" cy="20127"/>
            </a:xfrm>
            <a:custGeom>
              <a:avLst/>
              <a:gdLst>
                <a:gd name="connsiteX0" fmla="*/ -10817 w 6508"/>
                <a:gd name="connsiteY0" fmla="*/ 4597 h 20127"/>
                <a:gd name="connsiteX1" fmla="*/ -5940 w 6508"/>
                <a:gd name="connsiteY1" fmla="*/ -280 h 20127"/>
                <a:gd name="connsiteX2" fmla="*/ -6753 w 6508"/>
                <a:gd name="connsiteY2" fmla="*/ 15163 h 20127"/>
                <a:gd name="connsiteX3" fmla="*/ -10817 w 6508"/>
                <a:gd name="connsiteY3" fmla="*/ 459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0817" y="4597"/>
                  </a:moveTo>
                  <a:cubicBezTo>
                    <a:pt x="-10817" y="-4344"/>
                    <a:pt x="-8378" y="-6783"/>
                    <a:pt x="-5940" y="-280"/>
                  </a:cubicBezTo>
                  <a:cubicBezTo>
                    <a:pt x="-3502" y="5409"/>
                    <a:pt x="-4314" y="12725"/>
                    <a:pt x="-6753" y="15163"/>
                  </a:cubicBezTo>
                  <a:cubicBezTo>
                    <a:pt x="-9191" y="18414"/>
                    <a:pt x="-11630" y="13537"/>
                    <a:pt x="-10817" y="459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2" name="Freeform: Shape 2731">
              <a:extLst>
                <a:ext uri="{FF2B5EF4-FFF2-40B4-BE49-F238E27FC236}">
                  <a16:creationId xmlns:a16="http://schemas.microsoft.com/office/drawing/2014/main" id="{94C59036-4A16-41DB-A76E-8EE85DCC0D15}"/>
                </a:ext>
              </a:extLst>
            </p:cNvPr>
            <p:cNvSpPr/>
            <p:nvPr/>
          </p:nvSpPr>
          <p:spPr>
            <a:xfrm flipV="1">
              <a:off x="8951110" y="1363251"/>
              <a:ext cx="59819" cy="34029"/>
            </a:xfrm>
            <a:custGeom>
              <a:avLst/>
              <a:gdLst>
                <a:gd name="connsiteX0" fmla="*/ -6120 w 59819"/>
                <a:gd name="connsiteY0" fmla="*/ 22961 h 34029"/>
                <a:gd name="connsiteX1" fmla="*/ 7698 w 59819"/>
                <a:gd name="connsiteY1" fmla="*/ -3862 h 34029"/>
                <a:gd name="connsiteX2" fmla="*/ 46712 w 59819"/>
                <a:gd name="connsiteY2" fmla="*/ 14833 h 34029"/>
                <a:gd name="connsiteX3" fmla="*/ 33707 w 59819"/>
                <a:gd name="connsiteY3" fmla="*/ 18897 h 34029"/>
                <a:gd name="connsiteX4" fmla="*/ 2008 w 59819"/>
                <a:gd name="connsiteY4" fmla="*/ 21335 h 34029"/>
                <a:gd name="connsiteX5" fmla="*/ -6120 w 59819"/>
                <a:gd name="connsiteY5" fmla="*/ 22961 h 34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819" h="34029">
                  <a:moveTo>
                    <a:pt x="-6120" y="22961"/>
                  </a:moveTo>
                  <a:cubicBezTo>
                    <a:pt x="-15061" y="202"/>
                    <a:pt x="-12622" y="-4675"/>
                    <a:pt x="7698" y="-3862"/>
                  </a:cubicBezTo>
                  <a:cubicBezTo>
                    <a:pt x="41022" y="-2236"/>
                    <a:pt x="41835" y="-2236"/>
                    <a:pt x="46712" y="14833"/>
                  </a:cubicBezTo>
                  <a:cubicBezTo>
                    <a:pt x="50776" y="29463"/>
                    <a:pt x="49963" y="30276"/>
                    <a:pt x="33707" y="18897"/>
                  </a:cubicBezTo>
                  <a:cubicBezTo>
                    <a:pt x="10949" y="3453"/>
                    <a:pt x="5259" y="3453"/>
                    <a:pt x="2008" y="21335"/>
                  </a:cubicBezTo>
                  <a:cubicBezTo>
                    <a:pt x="-430" y="32714"/>
                    <a:pt x="-2056" y="32714"/>
                    <a:pt x="-6120" y="2296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3" name="Freeform: Shape 2732">
              <a:extLst>
                <a:ext uri="{FF2B5EF4-FFF2-40B4-BE49-F238E27FC236}">
                  <a16:creationId xmlns:a16="http://schemas.microsoft.com/office/drawing/2014/main" id="{F07E218C-916B-4346-A811-3BE6A4F33FE4}"/>
                </a:ext>
              </a:extLst>
            </p:cNvPr>
            <p:cNvSpPr/>
            <p:nvPr/>
          </p:nvSpPr>
          <p:spPr>
            <a:xfrm flipV="1">
              <a:off x="10222552" y="1364638"/>
              <a:ext cx="26123" cy="54504"/>
            </a:xfrm>
            <a:custGeom>
              <a:avLst/>
              <a:gdLst>
                <a:gd name="connsiteX0" fmla="*/ -10122 w 26123"/>
                <a:gd name="connsiteY0" fmla="*/ 40775 h 54504"/>
                <a:gd name="connsiteX1" fmla="*/ -369 w 26123"/>
                <a:gd name="connsiteY1" fmla="*/ -3929 h 54504"/>
                <a:gd name="connsiteX2" fmla="*/ 9385 w 26123"/>
                <a:gd name="connsiteY2" fmla="*/ 27770 h 54504"/>
                <a:gd name="connsiteX3" fmla="*/ -2807 w 26123"/>
                <a:gd name="connsiteY3" fmla="*/ 44839 h 54504"/>
                <a:gd name="connsiteX4" fmla="*/ -10122 w 26123"/>
                <a:gd name="connsiteY4" fmla="*/ 40775 h 54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23" h="54504">
                  <a:moveTo>
                    <a:pt x="-10122" y="40775"/>
                  </a:moveTo>
                  <a:cubicBezTo>
                    <a:pt x="-15812" y="19643"/>
                    <a:pt x="-10122" y="-3929"/>
                    <a:pt x="-369" y="-3929"/>
                  </a:cubicBezTo>
                  <a:cubicBezTo>
                    <a:pt x="11011" y="-3929"/>
                    <a:pt x="19138" y="21268"/>
                    <a:pt x="9385" y="27770"/>
                  </a:cubicBezTo>
                  <a:cubicBezTo>
                    <a:pt x="4508" y="30209"/>
                    <a:pt x="-369" y="38337"/>
                    <a:pt x="-2807" y="44839"/>
                  </a:cubicBezTo>
                  <a:cubicBezTo>
                    <a:pt x="-5245" y="53780"/>
                    <a:pt x="-7684" y="52154"/>
                    <a:pt x="-10122" y="4077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4" name="Freeform: Shape 2733">
              <a:extLst>
                <a:ext uri="{FF2B5EF4-FFF2-40B4-BE49-F238E27FC236}">
                  <a16:creationId xmlns:a16="http://schemas.microsoft.com/office/drawing/2014/main" id="{CDE699DE-9828-4213-91D1-92CE2AA4F850}"/>
                </a:ext>
              </a:extLst>
            </p:cNvPr>
            <p:cNvSpPr/>
            <p:nvPr/>
          </p:nvSpPr>
          <p:spPr>
            <a:xfrm flipV="1">
              <a:off x="9018656" y="1374982"/>
              <a:ext cx="36135" cy="25101"/>
            </a:xfrm>
            <a:custGeom>
              <a:avLst/>
              <a:gdLst>
                <a:gd name="connsiteX0" fmla="*/ 1865 w 36135"/>
                <a:gd name="connsiteY0" fmla="*/ 14394 h 25101"/>
                <a:gd name="connsiteX1" fmla="*/ -7075 w 36135"/>
                <a:gd name="connsiteY1" fmla="*/ -2674 h 25101"/>
                <a:gd name="connsiteX2" fmla="*/ 15683 w 36135"/>
                <a:gd name="connsiteY2" fmla="*/ 4641 h 25101"/>
                <a:gd name="connsiteX3" fmla="*/ 1865 w 36135"/>
                <a:gd name="connsiteY3" fmla="*/ 14394 h 25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35" h="25101">
                  <a:moveTo>
                    <a:pt x="1865" y="14394"/>
                  </a:moveTo>
                  <a:cubicBezTo>
                    <a:pt x="-11952" y="7079"/>
                    <a:pt x="-14391" y="2202"/>
                    <a:pt x="-7075" y="-2674"/>
                  </a:cubicBezTo>
                  <a:cubicBezTo>
                    <a:pt x="-1386" y="-5926"/>
                    <a:pt x="8368" y="-2674"/>
                    <a:pt x="15683" y="4641"/>
                  </a:cubicBezTo>
                  <a:cubicBezTo>
                    <a:pt x="32752" y="21709"/>
                    <a:pt x="25436" y="26586"/>
                    <a:pt x="1865" y="1439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5" name="Freeform: Shape 2734">
              <a:extLst>
                <a:ext uri="{FF2B5EF4-FFF2-40B4-BE49-F238E27FC236}">
                  <a16:creationId xmlns:a16="http://schemas.microsoft.com/office/drawing/2014/main" id="{2F470563-D680-42F4-8651-A5E49760C459}"/>
                </a:ext>
              </a:extLst>
            </p:cNvPr>
            <p:cNvSpPr/>
            <p:nvPr/>
          </p:nvSpPr>
          <p:spPr>
            <a:xfrm flipV="1">
              <a:off x="6303907" y="1382241"/>
              <a:ext cx="71469" cy="113457"/>
            </a:xfrm>
            <a:custGeom>
              <a:avLst/>
              <a:gdLst>
                <a:gd name="connsiteX0" fmla="*/ 22626 w 71469"/>
                <a:gd name="connsiteY0" fmla="*/ 107642 h 113457"/>
                <a:gd name="connsiteX1" fmla="*/ 24252 w 71469"/>
                <a:gd name="connsiteY1" fmla="*/ 69441 h 113457"/>
                <a:gd name="connsiteX2" fmla="*/ 36444 w 71469"/>
                <a:gd name="connsiteY2" fmla="*/ 47495 h 113457"/>
                <a:gd name="connsiteX3" fmla="*/ 23439 w 71469"/>
                <a:gd name="connsiteY3" fmla="*/ 40180 h 113457"/>
                <a:gd name="connsiteX4" fmla="*/ -945 w 71469"/>
                <a:gd name="connsiteY4" fmla="*/ 38554 h 113457"/>
                <a:gd name="connsiteX5" fmla="*/ 9622 w 71469"/>
                <a:gd name="connsiteY5" fmla="*/ 19860 h 113457"/>
                <a:gd name="connsiteX6" fmla="*/ 16937 w 71469"/>
                <a:gd name="connsiteY6" fmla="*/ 8481 h 113457"/>
                <a:gd name="connsiteX7" fmla="*/ 18562 w 71469"/>
                <a:gd name="connsiteY7" fmla="*/ -2086 h 113457"/>
                <a:gd name="connsiteX8" fmla="*/ 36444 w 71469"/>
                <a:gd name="connsiteY8" fmla="*/ 10106 h 113457"/>
                <a:gd name="connsiteX9" fmla="*/ 52700 w 71469"/>
                <a:gd name="connsiteY9" fmla="*/ 44244 h 113457"/>
                <a:gd name="connsiteX10" fmla="*/ 60828 w 71469"/>
                <a:gd name="connsiteY10" fmla="*/ 72692 h 113457"/>
                <a:gd name="connsiteX11" fmla="*/ 52700 w 71469"/>
                <a:gd name="connsiteY11" fmla="*/ 75130 h 113457"/>
                <a:gd name="connsiteX12" fmla="*/ 43759 w 71469"/>
                <a:gd name="connsiteY12" fmla="*/ 64564 h 113457"/>
                <a:gd name="connsiteX13" fmla="*/ 38070 w 71469"/>
                <a:gd name="connsiteY13" fmla="*/ 84884 h 113457"/>
                <a:gd name="connsiteX14" fmla="*/ 22626 w 71469"/>
                <a:gd name="connsiteY14" fmla="*/ 107642 h 11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69" h="113457">
                  <a:moveTo>
                    <a:pt x="22626" y="107642"/>
                  </a:moveTo>
                  <a:cubicBezTo>
                    <a:pt x="7996" y="102765"/>
                    <a:pt x="9622" y="75130"/>
                    <a:pt x="24252" y="69441"/>
                  </a:cubicBezTo>
                  <a:cubicBezTo>
                    <a:pt x="30754" y="67002"/>
                    <a:pt x="36444" y="57249"/>
                    <a:pt x="36444" y="47495"/>
                  </a:cubicBezTo>
                  <a:cubicBezTo>
                    <a:pt x="36444" y="32865"/>
                    <a:pt x="34818" y="31239"/>
                    <a:pt x="23439" y="40180"/>
                  </a:cubicBezTo>
                  <a:cubicBezTo>
                    <a:pt x="13686" y="49121"/>
                    <a:pt x="8809" y="49121"/>
                    <a:pt x="-945" y="38554"/>
                  </a:cubicBezTo>
                  <a:cubicBezTo>
                    <a:pt x="-12324" y="27175"/>
                    <a:pt x="-11511" y="25550"/>
                    <a:pt x="9622" y="19860"/>
                  </a:cubicBezTo>
                  <a:cubicBezTo>
                    <a:pt x="29942" y="14983"/>
                    <a:pt x="30754" y="13358"/>
                    <a:pt x="16937" y="8481"/>
                  </a:cubicBezTo>
                  <a:cubicBezTo>
                    <a:pt x="1494" y="2791"/>
                    <a:pt x="1494" y="1978"/>
                    <a:pt x="18562" y="-2086"/>
                  </a:cubicBezTo>
                  <a:cubicBezTo>
                    <a:pt x="32380" y="-6149"/>
                    <a:pt x="36444" y="-3711"/>
                    <a:pt x="36444" y="10106"/>
                  </a:cubicBezTo>
                  <a:cubicBezTo>
                    <a:pt x="36444" y="19047"/>
                    <a:pt x="43759" y="34490"/>
                    <a:pt x="52700" y="44244"/>
                  </a:cubicBezTo>
                  <a:cubicBezTo>
                    <a:pt x="63266" y="55623"/>
                    <a:pt x="65705" y="64564"/>
                    <a:pt x="60828" y="72692"/>
                  </a:cubicBezTo>
                  <a:cubicBezTo>
                    <a:pt x="55138" y="80820"/>
                    <a:pt x="52700" y="81633"/>
                    <a:pt x="52700" y="75130"/>
                  </a:cubicBezTo>
                  <a:cubicBezTo>
                    <a:pt x="52700" y="69441"/>
                    <a:pt x="48636" y="64564"/>
                    <a:pt x="43759" y="64564"/>
                  </a:cubicBezTo>
                  <a:cubicBezTo>
                    <a:pt x="38070" y="64564"/>
                    <a:pt x="36444" y="72692"/>
                    <a:pt x="38070" y="84884"/>
                  </a:cubicBezTo>
                  <a:cubicBezTo>
                    <a:pt x="42946" y="106829"/>
                    <a:pt x="38070" y="113332"/>
                    <a:pt x="22626" y="10764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6" name="Freeform: Shape 2735">
              <a:extLst>
                <a:ext uri="{FF2B5EF4-FFF2-40B4-BE49-F238E27FC236}">
                  <a16:creationId xmlns:a16="http://schemas.microsoft.com/office/drawing/2014/main" id="{C298D37F-2410-4AE1-A926-D2563F4EFAC5}"/>
                </a:ext>
              </a:extLst>
            </p:cNvPr>
            <p:cNvSpPr/>
            <p:nvPr/>
          </p:nvSpPr>
          <p:spPr>
            <a:xfrm flipV="1">
              <a:off x="7562385" y="1396927"/>
              <a:ext cx="54163" cy="34509"/>
            </a:xfrm>
            <a:custGeom>
              <a:avLst/>
              <a:gdLst>
                <a:gd name="connsiteX0" fmla="*/ -7421 w 54163"/>
                <a:gd name="connsiteY0" fmla="*/ 18962 h 34509"/>
                <a:gd name="connsiteX1" fmla="*/ -7421 w 54163"/>
                <a:gd name="connsiteY1" fmla="*/ 1081 h 34509"/>
                <a:gd name="connsiteX2" fmla="*/ 1520 w 54163"/>
                <a:gd name="connsiteY2" fmla="*/ 6770 h 34509"/>
                <a:gd name="connsiteX3" fmla="*/ 20214 w 54163"/>
                <a:gd name="connsiteY3" fmla="*/ 4332 h 34509"/>
                <a:gd name="connsiteX4" fmla="*/ 32406 w 54163"/>
                <a:gd name="connsiteY4" fmla="*/ -2983 h 34509"/>
                <a:gd name="connsiteX5" fmla="*/ 44598 w 54163"/>
                <a:gd name="connsiteY5" fmla="*/ 18962 h 34509"/>
                <a:gd name="connsiteX6" fmla="*/ 34845 w 54163"/>
                <a:gd name="connsiteY6" fmla="*/ 26278 h 34509"/>
                <a:gd name="connsiteX7" fmla="*/ 11274 w 54163"/>
                <a:gd name="connsiteY7" fmla="*/ 24652 h 34509"/>
                <a:gd name="connsiteX8" fmla="*/ -7421 w 54163"/>
                <a:gd name="connsiteY8" fmla="*/ 18962 h 3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163" h="34509">
                  <a:moveTo>
                    <a:pt x="-7421" y="18962"/>
                  </a:moveTo>
                  <a:cubicBezTo>
                    <a:pt x="-10672" y="11647"/>
                    <a:pt x="-9859" y="3519"/>
                    <a:pt x="-7421" y="1081"/>
                  </a:cubicBezTo>
                  <a:cubicBezTo>
                    <a:pt x="-4170" y="-1358"/>
                    <a:pt x="-106" y="1081"/>
                    <a:pt x="1520" y="6770"/>
                  </a:cubicBezTo>
                  <a:cubicBezTo>
                    <a:pt x="6397" y="20588"/>
                    <a:pt x="20214" y="18962"/>
                    <a:pt x="20214" y="4332"/>
                  </a:cubicBezTo>
                  <a:cubicBezTo>
                    <a:pt x="20214" y="-2983"/>
                    <a:pt x="25091" y="-5422"/>
                    <a:pt x="32406" y="-2983"/>
                  </a:cubicBezTo>
                  <a:cubicBezTo>
                    <a:pt x="38909" y="268"/>
                    <a:pt x="44598" y="10022"/>
                    <a:pt x="44598" y="18962"/>
                  </a:cubicBezTo>
                  <a:cubicBezTo>
                    <a:pt x="44598" y="31967"/>
                    <a:pt x="42160" y="33593"/>
                    <a:pt x="34845" y="26278"/>
                  </a:cubicBezTo>
                  <a:cubicBezTo>
                    <a:pt x="29155" y="20588"/>
                    <a:pt x="21027" y="19775"/>
                    <a:pt x="11274" y="24652"/>
                  </a:cubicBezTo>
                  <a:cubicBezTo>
                    <a:pt x="1520" y="30342"/>
                    <a:pt x="-4170" y="28716"/>
                    <a:pt x="-7421" y="1896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7" name="Freeform: Shape 2736">
              <a:extLst>
                <a:ext uri="{FF2B5EF4-FFF2-40B4-BE49-F238E27FC236}">
                  <a16:creationId xmlns:a16="http://schemas.microsoft.com/office/drawing/2014/main" id="{D1585E59-DADF-4FAE-8CFD-1B48689D1E62}"/>
                </a:ext>
              </a:extLst>
            </p:cNvPr>
            <p:cNvSpPr/>
            <p:nvPr/>
          </p:nvSpPr>
          <p:spPr>
            <a:xfrm flipV="1">
              <a:off x="7305083" y="1408414"/>
              <a:ext cx="1976812" cy="2328426"/>
            </a:xfrm>
            <a:custGeom>
              <a:avLst/>
              <a:gdLst>
                <a:gd name="connsiteX0" fmla="*/ 317405 w 1976812"/>
                <a:gd name="connsiteY0" fmla="*/ 2317854 h 2328426"/>
                <a:gd name="connsiteX1" fmla="*/ 325533 w 1976812"/>
                <a:gd name="connsiteY1" fmla="*/ 2311351 h 2328426"/>
                <a:gd name="connsiteX2" fmla="*/ 333661 w 1976812"/>
                <a:gd name="connsiteY2" fmla="*/ 2295908 h 2328426"/>
                <a:gd name="connsiteX3" fmla="*/ 323908 w 1976812"/>
                <a:gd name="connsiteY3" fmla="*/ 2274775 h 2328426"/>
                <a:gd name="connsiteX4" fmla="*/ 392995 w 1976812"/>
                <a:gd name="connsiteY4" fmla="*/ 2247140 h 2328426"/>
                <a:gd name="connsiteX5" fmla="*/ 435261 w 1976812"/>
                <a:gd name="connsiteY5" fmla="*/ 2234136 h 2328426"/>
                <a:gd name="connsiteX6" fmla="*/ 471837 w 1976812"/>
                <a:gd name="connsiteY6" fmla="*/ 2221944 h 2328426"/>
                <a:gd name="connsiteX7" fmla="*/ 508413 w 1976812"/>
                <a:gd name="connsiteY7" fmla="*/ 2209752 h 2328426"/>
                <a:gd name="connsiteX8" fmla="*/ 539299 w 1976812"/>
                <a:gd name="connsiteY8" fmla="*/ 2198372 h 2328426"/>
                <a:gd name="connsiteX9" fmla="*/ 577500 w 1976812"/>
                <a:gd name="connsiteY9" fmla="*/ 2172363 h 2328426"/>
                <a:gd name="connsiteX10" fmla="*/ 533609 w 1976812"/>
                <a:gd name="connsiteY10" fmla="*/ 2133349 h 2328426"/>
                <a:gd name="connsiteX11" fmla="*/ 405187 w 1976812"/>
                <a:gd name="connsiteY11" fmla="*/ 2091083 h 2328426"/>
                <a:gd name="connsiteX12" fmla="*/ 374301 w 1976812"/>
                <a:gd name="connsiteY12" fmla="*/ 2079704 h 2328426"/>
                <a:gd name="connsiteX13" fmla="*/ 327972 w 1976812"/>
                <a:gd name="connsiteY13" fmla="*/ 2055320 h 2328426"/>
                <a:gd name="connsiteX14" fmla="*/ 284893 w 1976812"/>
                <a:gd name="connsiteY14" fmla="*/ 2030936 h 2328426"/>
                <a:gd name="connsiteX15" fmla="*/ 275140 w 1976812"/>
                <a:gd name="connsiteY15" fmla="*/ 2021182 h 2328426"/>
                <a:gd name="connsiteX16" fmla="*/ 193860 w 1976812"/>
                <a:gd name="connsiteY16" fmla="*/ 2021182 h 2328426"/>
                <a:gd name="connsiteX17" fmla="*/ 77630 w 1976812"/>
                <a:gd name="connsiteY17" fmla="*/ 2038251 h 2328426"/>
                <a:gd name="connsiteX18" fmla="*/ 97950 w 1976812"/>
                <a:gd name="connsiteY18" fmla="*/ 2031749 h 2328426"/>
                <a:gd name="connsiteX19" fmla="*/ 166225 w 1976812"/>
                <a:gd name="connsiteY19" fmla="*/ 2018744 h 2328426"/>
                <a:gd name="connsiteX20" fmla="*/ 204426 w 1976812"/>
                <a:gd name="connsiteY20" fmla="*/ 2006552 h 2328426"/>
                <a:gd name="connsiteX21" fmla="*/ 214993 w 1976812"/>
                <a:gd name="connsiteY21" fmla="*/ 1994360 h 2328426"/>
                <a:gd name="connsiteX22" fmla="*/ 195485 w 1976812"/>
                <a:gd name="connsiteY22" fmla="*/ 1982168 h 2328426"/>
                <a:gd name="connsiteX23" fmla="*/ 175165 w 1976812"/>
                <a:gd name="connsiteY23" fmla="*/ 1974853 h 2328426"/>
                <a:gd name="connsiteX24" fmla="*/ 123959 w 1976812"/>
                <a:gd name="connsiteY24" fmla="*/ 1961848 h 2328426"/>
                <a:gd name="connsiteX25" fmla="*/ 49182 w 1976812"/>
                <a:gd name="connsiteY25" fmla="*/ 1943967 h 2328426"/>
                <a:gd name="connsiteX26" fmla="*/ -6901 w 1976812"/>
                <a:gd name="connsiteY26" fmla="*/ 1900888 h 2328426"/>
                <a:gd name="connsiteX27" fmla="*/ 24798 w 1976812"/>
                <a:gd name="connsiteY27" fmla="*/ 1917144 h 2328426"/>
                <a:gd name="connsiteX28" fmla="*/ 62999 w 1976812"/>
                <a:gd name="connsiteY28" fmla="*/ 1933400 h 2328426"/>
                <a:gd name="connsiteX29" fmla="*/ 85758 w 1976812"/>
                <a:gd name="connsiteY29" fmla="*/ 1940715 h 2328426"/>
                <a:gd name="connsiteX30" fmla="*/ 142654 w 1976812"/>
                <a:gd name="connsiteY30" fmla="*/ 1953720 h 2328426"/>
                <a:gd name="connsiteX31" fmla="*/ 200362 w 1976812"/>
                <a:gd name="connsiteY31" fmla="*/ 1966725 h 2328426"/>
                <a:gd name="connsiteX32" fmla="*/ 228810 w 1976812"/>
                <a:gd name="connsiteY32" fmla="*/ 1960223 h 2328426"/>
                <a:gd name="connsiteX33" fmla="*/ 233687 w 1976812"/>
                <a:gd name="connsiteY33" fmla="*/ 1957784 h 2328426"/>
                <a:gd name="connsiteX34" fmla="*/ 325533 w 1976812"/>
                <a:gd name="connsiteY34" fmla="*/ 2030936 h 2328426"/>
                <a:gd name="connsiteX35" fmla="*/ 333661 w 1976812"/>
                <a:gd name="connsiteY35" fmla="*/ 2037438 h 2328426"/>
                <a:gd name="connsiteX36" fmla="*/ 422256 w 1976812"/>
                <a:gd name="connsiteY36" fmla="*/ 2079704 h 2328426"/>
                <a:gd name="connsiteX37" fmla="*/ 454768 w 1976812"/>
                <a:gd name="connsiteY37" fmla="*/ 2092709 h 2328426"/>
                <a:gd name="connsiteX38" fmla="*/ 511664 w 1976812"/>
                <a:gd name="connsiteY38" fmla="*/ 2102462 h 2328426"/>
                <a:gd name="connsiteX39" fmla="*/ 552304 w 1976812"/>
                <a:gd name="connsiteY39" fmla="*/ 2109777 h 2328426"/>
                <a:gd name="connsiteX40" fmla="*/ 631958 w 1976812"/>
                <a:gd name="connsiteY40" fmla="*/ 2120344 h 2328426"/>
                <a:gd name="connsiteX41" fmla="*/ 751439 w 1976812"/>
                <a:gd name="connsiteY41" fmla="*/ 2086206 h 2328426"/>
                <a:gd name="connsiteX42" fmla="*/ 821340 w 1976812"/>
                <a:gd name="connsiteY42" fmla="*/ 2034187 h 2328426"/>
                <a:gd name="connsiteX43" fmla="*/ 892053 w 1976812"/>
                <a:gd name="connsiteY43" fmla="*/ 1960223 h 2328426"/>
                <a:gd name="connsiteX44" fmla="*/ 921314 w 1976812"/>
                <a:gd name="connsiteY44" fmla="*/ 1799289 h 2328426"/>
                <a:gd name="connsiteX45" fmla="*/ 898556 w 1976812"/>
                <a:gd name="connsiteY45" fmla="*/ 1440845 h 2328426"/>
                <a:gd name="connsiteX46" fmla="*/ 890428 w 1976812"/>
                <a:gd name="connsiteY46" fmla="*/ 1241709 h 2328426"/>
                <a:gd name="connsiteX47" fmla="*/ 870921 w 1976812"/>
                <a:gd name="connsiteY47" fmla="*/ 828808 h 2328426"/>
                <a:gd name="connsiteX48" fmla="*/ 848975 w 1976812"/>
                <a:gd name="connsiteY48" fmla="*/ 783291 h 2328426"/>
                <a:gd name="connsiteX49" fmla="*/ 805084 w 1976812"/>
                <a:gd name="connsiteY49" fmla="*/ 722331 h 2328426"/>
                <a:gd name="connsiteX50" fmla="*/ 776636 w 1976812"/>
                <a:gd name="connsiteY50" fmla="*/ 693883 h 2328426"/>
                <a:gd name="connsiteX51" fmla="*/ 577500 w 1976812"/>
                <a:gd name="connsiteY51" fmla="*/ 694696 h 2328426"/>
                <a:gd name="connsiteX52" fmla="*/ 362109 w 1976812"/>
                <a:gd name="connsiteY52" fmla="*/ 704450 h 2328426"/>
                <a:gd name="connsiteX53" fmla="*/ 257258 w 1976812"/>
                <a:gd name="connsiteY53" fmla="*/ 731272 h 2328426"/>
                <a:gd name="connsiteX54" fmla="*/ 175165 w 1976812"/>
                <a:gd name="connsiteY54" fmla="*/ 717454 h 2328426"/>
                <a:gd name="connsiteX55" fmla="*/ 55684 w 1976812"/>
                <a:gd name="connsiteY55" fmla="*/ 677627 h 2328426"/>
                <a:gd name="connsiteX56" fmla="*/ 69502 w 1976812"/>
                <a:gd name="connsiteY56" fmla="*/ 676815 h 2328426"/>
                <a:gd name="connsiteX57" fmla="*/ 102826 w 1976812"/>
                <a:gd name="connsiteY57" fmla="*/ 689819 h 2328426"/>
                <a:gd name="connsiteX58" fmla="*/ 122334 w 1976812"/>
                <a:gd name="connsiteY58" fmla="*/ 697947 h 2328426"/>
                <a:gd name="connsiteX59" fmla="*/ 153220 w 1976812"/>
                <a:gd name="connsiteY59" fmla="*/ 705262 h 2328426"/>
                <a:gd name="connsiteX60" fmla="*/ 241002 w 1976812"/>
                <a:gd name="connsiteY60" fmla="*/ 710139 h 2328426"/>
                <a:gd name="connsiteX61" fmla="*/ 326346 w 1976812"/>
                <a:gd name="connsiteY61" fmla="*/ 703637 h 2328426"/>
                <a:gd name="connsiteX62" fmla="*/ 478339 w 1976812"/>
                <a:gd name="connsiteY62" fmla="*/ 680879 h 2328426"/>
                <a:gd name="connsiteX63" fmla="*/ 561245 w 1976812"/>
                <a:gd name="connsiteY63" fmla="*/ 683317 h 2328426"/>
                <a:gd name="connsiteX64" fmla="*/ 561245 w 1976812"/>
                <a:gd name="connsiteY64" fmla="*/ 662184 h 2328426"/>
                <a:gd name="connsiteX65" fmla="*/ 490531 w 1976812"/>
                <a:gd name="connsiteY65" fmla="*/ 639426 h 2328426"/>
                <a:gd name="connsiteX66" fmla="*/ 409251 w 1976812"/>
                <a:gd name="connsiteY66" fmla="*/ 638613 h 2328426"/>
                <a:gd name="connsiteX67" fmla="*/ 398685 w 1976812"/>
                <a:gd name="connsiteY67" fmla="*/ 632923 h 2328426"/>
                <a:gd name="connsiteX68" fmla="*/ 372675 w 1976812"/>
                <a:gd name="connsiteY68" fmla="*/ 620731 h 2328426"/>
                <a:gd name="connsiteX69" fmla="*/ 329597 w 1976812"/>
                <a:gd name="connsiteY69" fmla="*/ 608540 h 2328426"/>
                <a:gd name="connsiteX70" fmla="*/ 222308 w 1976812"/>
                <a:gd name="connsiteY70" fmla="*/ 567900 h 2328426"/>
                <a:gd name="connsiteX71" fmla="*/ 199549 w 1976812"/>
                <a:gd name="connsiteY71" fmla="*/ 560584 h 2328426"/>
                <a:gd name="connsiteX72" fmla="*/ 175165 w 1976812"/>
                <a:gd name="connsiteY72" fmla="*/ 549205 h 2328426"/>
                <a:gd name="connsiteX73" fmla="*/ 188170 w 1976812"/>
                <a:gd name="connsiteY73" fmla="*/ 544328 h 2328426"/>
                <a:gd name="connsiteX74" fmla="*/ 241002 w 1976812"/>
                <a:gd name="connsiteY74" fmla="*/ 554895 h 2328426"/>
                <a:gd name="connsiteX75" fmla="*/ 286519 w 1976812"/>
                <a:gd name="connsiteY75" fmla="*/ 571151 h 2328426"/>
                <a:gd name="connsiteX76" fmla="*/ 299524 w 1976812"/>
                <a:gd name="connsiteY76" fmla="*/ 546767 h 2328426"/>
                <a:gd name="connsiteX77" fmla="*/ 305213 w 1976812"/>
                <a:gd name="connsiteY77" fmla="*/ 526447 h 2328426"/>
                <a:gd name="connsiteX78" fmla="*/ 317405 w 1976812"/>
                <a:gd name="connsiteY78" fmla="*/ 543516 h 2328426"/>
                <a:gd name="connsiteX79" fmla="*/ 327972 w 1976812"/>
                <a:gd name="connsiteY79" fmla="*/ 562210 h 2328426"/>
                <a:gd name="connsiteX80" fmla="*/ 432010 w 1976812"/>
                <a:gd name="connsiteY80" fmla="*/ 623983 h 2328426"/>
                <a:gd name="connsiteX81" fmla="*/ 507600 w 1976812"/>
                <a:gd name="connsiteY81" fmla="*/ 622357 h 2328426"/>
                <a:gd name="connsiteX82" fmla="*/ 553929 w 1976812"/>
                <a:gd name="connsiteY82" fmla="*/ 611791 h 2328426"/>
                <a:gd name="connsiteX83" fmla="*/ 533609 w 1976812"/>
                <a:gd name="connsiteY83" fmla="*/ 589845 h 2328426"/>
                <a:gd name="connsiteX84" fmla="*/ 504349 w 1976812"/>
                <a:gd name="connsiteY84" fmla="*/ 567900 h 2328426"/>
                <a:gd name="connsiteX85" fmla="*/ 496221 w 1976812"/>
                <a:gd name="connsiteY85" fmla="*/ 556520 h 2328426"/>
                <a:gd name="connsiteX86" fmla="*/ 422256 w 1976812"/>
                <a:gd name="connsiteY86" fmla="*/ 494748 h 2328426"/>
                <a:gd name="connsiteX87" fmla="*/ 346666 w 1976812"/>
                <a:gd name="connsiteY87" fmla="*/ 450857 h 2328426"/>
                <a:gd name="connsiteX88" fmla="*/ 317405 w 1976812"/>
                <a:gd name="connsiteY88" fmla="*/ 405340 h 2328426"/>
                <a:gd name="connsiteX89" fmla="*/ 293834 w 1976812"/>
                <a:gd name="connsiteY89" fmla="*/ 349257 h 2328426"/>
                <a:gd name="connsiteX90" fmla="*/ 294647 w 1976812"/>
                <a:gd name="connsiteY90" fmla="*/ 319996 h 2328426"/>
                <a:gd name="connsiteX91" fmla="*/ 301149 w 1976812"/>
                <a:gd name="connsiteY91" fmla="*/ 351695 h 2328426"/>
                <a:gd name="connsiteX92" fmla="*/ 319031 w 1976812"/>
                <a:gd name="connsiteY92" fmla="*/ 392335 h 2328426"/>
                <a:gd name="connsiteX93" fmla="*/ 352355 w 1976812"/>
                <a:gd name="connsiteY93" fmla="*/ 436226 h 2328426"/>
                <a:gd name="connsiteX94" fmla="*/ 389744 w 1976812"/>
                <a:gd name="connsiteY94" fmla="*/ 470364 h 2328426"/>
                <a:gd name="connsiteX95" fmla="*/ 408439 w 1976812"/>
                <a:gd name="connsiteY95" fmla="*/ 479305 h 2328426"/>
                <a:gd name="connsiteX96" fmla="*/ 444202 w 1976812"/>
                <a:gd name="connsiteY96" fmla="*/ 489058 h 2328426"/>
                <a:gd name="connsiteX97" fmla="*/ 474275 w 1976812"/>
                <a:gd name="connsiteY97" fmla="*/ 500437 h 2328426"/>
                <a:gd name="connsiteX98" fmla="*/ 483216 w 1976812"/>
                <a:gd name="connsiteY98" fmla="*/ 515881 h 2328426"/>
                <a:gd name="connsiteX99" fmla="*/ 496221 w 1976812"/>
                <a:gd name="connsiteY99" fmla="*/ 528073 h 2328426"/>
                <a:gd name="connsiteX100" fmla="*/ 536861 w 1976812"/>
                <a:gd name="connsiteY100" fmla="*/ 567900 h 2328426"/>
                <a:gd name="connsiteX101" fmla="*/ 544989 w 1976812"/>
                <a:gd name="connsiteY101" fmla="*/ 580092 h 2328426"/>
                <a:gd name="connsiteX102" fmla="*/ 557181 w 1976812"/>
                <a:gd name="connsiteY102" fmla="*/ 592284 h 2328426"/>
                <a:gd name="connsiteX103" fmla="*/ 569373 w 1976812"/>
                <a:gd name="connsiteY103" fmla="*/ 599599 h 2328426"/>
                <a:gd name="connsiteX104" fmla="*/ 646588 w 1976812"/>
                <a:gd name="connsiteY104" fmla="*/ 642677 h 2328426"/>
                <a:gd name="connsiteX105" fmla="*/ 740060 w 1976812"/>
                <a:gd name="connsiteY105" fmla="*/ 661371 h 2328426"/>
                <a:gd name="connsiteX106" fmla="*/ 831906 w 1976812"/>
                <a:gd name="connsiteY106" fmla="*/ 681691 h 2328426"/>
                <a:gd name="connsiteX107" fmla="*/ 881487 w 1976812"/>
                <a:gd name="connsiteY107" fmla="*/ 659746 h 2328426"/>
                <a:gd name="connsiteX108" fmla="*/ 835970 w 1976812"/>
                <a:gd name="connsiteY108" fmla="*/ 615855 h 2328426"/>
                <a:gd name="connsiteX109" fmla="*/ 809148 w 1976812"/>
                <a:gd name="connsiteY109" fmla="*/ 609352 h 2328426"/>
                <a:gd name="connsiteX110" fmla="*/ 835970 w 1976812"/>
                <a:gd name="connsiteY110" fmla="*/ 611791 h 2328426"/>
                <a:gd name="connsiteX111" fmla="*/ 861980 w 1976812"/>
                <a:gd name="connsiteY111" fmla="*/ 610978 h 2328426"/>
                <a:gd name="connsiteX112" fmla="*/ 706735 w 1976812"/>
                <a:gd name="connsiteY112" fmla="*/ 471989 h 2328426"/>
                <a:gd name="connsiteX113" fmla="*/ 660406 w 1976812"/>
                <a:gd name="connsiteY113" fmla="*/ 431350 h 2328426"/>
                <a:gd name="connsiteX114" fmla="*/ 619766 w 1976812"/>
                <a:gd name="connsiteY114" fmla="*/ 371202 h 2328426"/>
                <a:gd name="connsiteX115" fmla="*/ 638460 w 1976812"/>
                <a:gd name="connsiteY115" fmla="*/ 371202 h 2328426"/>
                <a:gd name="connsiteX116" fmla="*/ 766882 w 1976812"/>
                <a:gd name="connsiteY116" fmla="*/ 502876 h 2328426"/>
                <a:gd name="connsiteX117" fmla="*/ 815650 w 1976812"/>
                <a:gd name="connsiteY117" fmla="*/ 520757 h 2328426"/>
                <a:gd name="connsiteX118" fmla="*/ 822965 w 1976812"/>
                <a:gd name="connsiteY118" fmla="*/ 511004 h 2328426"/>
                <a:gd name="connsiteX119" fmla="*/ 840847 w 1976812"/>
                <a:gd name="connsiteY119" fmla="*/ 545954 h 2328426"/>
                <a:gd name="connsiteX120" fmla="*/ 853852 w 1976812"/>
                <a:gd name="connsiteY120" fmla="*/ 567900 h 2328426"/>
                <a:gd name="connsiteX121" fmla="*/ 861980 w 1976812"/>
                <a:gd name="connsiteY121" fmla="*/ 579279 h 2328426"/>
                <a:gd name="connsiteX122" fmla="*/ 888802 w 1976812"/>
                <a:gd name="connsiteY122" fmla="*/ 611791 h 2328426"/>
                <a:gd name="connsiteX123" fmla="*/ 925378 w 1976812"/>
                <a:gd name="connsiteY123" fmla="*/ 619106 h 2328426"/>
                <a:gd name="connsiteX124" fmla="*/ 917250 w 1976812"/>
                <a:gd name="connsiteY124" fmla="*/ 508565 h 2328426"/>
                <a:gd name="connsiteX125" fmla="*/ 889615 w 1976812"/>
                <a:gd name="connsiteY125" fmla="*/ 474428 h 2328426"/>
                <a:gd name="connsiteX126" fmla="*/ 853039 w 1976812"/>
                <a:gd name="connsiteY126" fmla="*/ 425660 h 2328426"/>
                <a:gd name="connsiteX127" fmla="*/ 814838 w 1976812"/>
                <a:gd name="connsiteY127" fmla="*/ 374454 h 2328426"/>
                <a:gd name="connsiteX128" fmla="*/ 809148 w 1976812"/>
                <a:gd name="connsiteY128" fmla="*/ 348444 h 2328426"/>
                <a:gd name="connsiteX129" fmla="*/ 796143 w 1976812"/>
                <a:gd name="connsiteY129" fmla="*/ 307804 h 2328426"/>
                <a:gd name="connsiteX130" fmla="*/ 792892 w 1976812"/>
                <a:gd name="connsiteY130" fmla="*/ 329750 h 2328426"/>
                <a:gd name="connsiteX131" fmla="*/ 788828 w 1976812"/>
                <a:gd name="connsiteY131" fmla="*/ 333814 h 2328426"/>
                <a:gd name="connsiteX132" fmla="*/ 786390 w 1976812"/>
                <a:gd name="connsiteY132" fmla="*/ 306179 h 2328426"/>
                <a:gd name="connsiteX133" fmla="*/ 782326 w 1976812"/>
                <a:gd name="connsiteY133" fmla="*/ 302927 h 2328426"/>
                <a:gd name="connsiteX134" fmla="*/ 744937 w 1976812"/>
                <a:gd name="connsiteY134" fmla="*/ 289923 h 2328426"/>
                <a:gd name="connsiteX135" fmla="*/ 725430 w 1976812"/>
                <a:gd name="connsiteY135" fmla="*/ 257411 h 2328426"/>
                <a:gd name="connsiteX136" fmla="*/ 753065 w 1976812"/>
                <a:gd name="connsiteY136" fmla="*/ 246844 h 2328426"/>
                <a:gd name="connsiteX137" fmla="*/ 764444 w 1976812"/>
                <a:gd name="connsiteY137" fmla="*/ 250096 h 2328426"/>
                <a:gd name="connsiteX138" fmla="*/ 806710 w 1976812"/>
                <a:gd name="connsiteY138" fmla="*/ 299676 h 2328426"/>
                <a:gd name="connsiteX139" fmla="*/ 813212 w 1976812"/>
                <a:gd name="connsiteY139" fmla="*/ 309430 h 2328426"/>
                <a:gd name="connsiteX140" fmla="*/ 890428 w 1976812"/>
                <a:gd name="connsiteY140" fmla="*/ 457359 h 2328426"/>
                <a:gd name="connsiteX141" fmla="*/ 925378 w 1976812"/>
                <a:gd name="connsiteY141" fmla="*/ 497999 h 2328426"/>
                <a:gd name="connsiteX142" fmla="*/ 948136 w 1976812"/>
                <a:gd name="connsiteY142" fmla="*/ 506940 h 2328426"/>
                <a:gd name="connsiteX143" fmla="*/ 944072 w 1976812"/>
                <a:gd name="connsiteY143" fmla="*/ 454921 h 2328426"/>
                <a:gd name="connsiteX144" fmla="*/ 935944 w 1976812"/>
                <a:gd name="connsiteY144" fmla="*/ 343567 h 2328426"/>
                <a:gd name="connsiteX145" fmla="*/ 936757 w 1976812"/>
                <a:gd name="connsiteY145" fmla="*/ 268790 h 2328426"/>
                <a:gd name="connsiteX146" fmla="*/ 895305 w 1976812"/>
                <a:gd name="connsiteY146" fmla="*/ 230588 h 2328426"/>
                <a:gd name="connsiteX147" fmla="*/ 853852 w 1976812"/>
                <a:gd name="connsiteY147" fmla="*/ 185072 h 2328426"/>
                <a:gd name="connsiteX148" fmla="*/ 892053 w 1976812"/>
                <a:gd name="connsiteY148" fmla="*/ 216771 h 2328426"/>
                <a:gd name="connsiteX149" fmla="*/ 933506 w 1976812"/>
                <a:gd name="connsiteY149" fmla="*/ 238716 h 2328426"/>
                <a:gd name="connsiteX150" fmla="*/ 944072 w 1976812"/>
                <a:gd name="connsiteY150" fmla="*/ 206204 h 2328426"/>
                <a:gd name="connsiteX151" fmla="*/ 953826 w 1976812"/>
                <a:gd name="connsiteY151" fmla="*/ 59901 h 2328426"/>
                <a:gd name="connsiteX152" fmla="*/ 957890 w 1976812"/>
                <a:gd name="connsiteY152" fmla="*/ 128176 h 2328426"/>
                <a:gd name="connsiteX153" fmla="*/ 971708 w 1976812"/>
                <a:gd name="connsiteY153" fmla="*/ 315932 h 2328426"/>
                <a:gd name="connsiteX154" fmla="*/ 984712 w 1976812"/>
                <a:gd name="connsiteY154" fmla="*/ 276105 h 2328426"/>
                <a:gd name="connsiteX155" fmla="*/ 989589 w 1976812"/>
                <a:gd name="connsiteY155" fmla="*/ 260662 h 2328426"/>
                <a:gd name="connsiteX156" fmla="*/ 1009909 w 1976812"/>
                <a:gd name="connsiteY156" fmla="*/ 265539 h 2328426"/>
                <a:gd name="connsiteX157" fmla="*/ 1019663 w 1976812"/>
                <a:gd name="connsiteY157" fmla="*/ 265539 h 2328426"/>
                <a:gd name="connsiteX158" fmla="*/ 1017224 w 1976812"/>
                <a:gd name="connsiteY158" fmla="*/ 275292 h 2328426"/>
                <a:gd name="connsiteX159" fmla="*/ 1018850 w 1976812"/>
                <a:gd name="connsiteY159" fmla="*/ 302115 h 2328426"/>
                <a:gd name="connsiteX160" fmla="*/ 1012347 w 1976812"/>
                <a:gd name="connsiteY160" fmla="*/ 302927 h 2328426"/>
                <a:gd name="connsiteX161" fmla="*/ 956264 w 1976812"/>
                <a:gd name="connsiteY161" fmla="*/ 360636 h 2328426"/>
                <a:gd name="connsiteX162" fmla="*/ 948949 w 1976812"/>
                <a:gd name="connsiteY162" fmla="*/ 435414 h 2328426"/>
                <a:gd name="connsiteX163" fmla="*/ 967644 w 1976812"/>
                <a:gd name="connsiteY163" fmla="*/ 529698 h 2328426"/>
                <a:gd name="connsiteX164" fmla="*/ 1002594 w 1976812"/>
                <a:gd name="connsiteY164" fmla="*/ 545954 h 2328426"/>
                <a:gd name="connsiteX165" fmla="*/ 1050549 w 1976812"/>
                <a:gd name="connsiteY165" fmla="*/ 483369 h 2328426"/>
                <a:gd name="connsiteX166" fmla="*/ 1077371 w 1976812"/>
                <a:gd name="connsiteY166" fmla="*/ 416719 h 2328426"/>
                <a:gd name="connsiteX167" fmla="*/ 1072494 w 1976812"/>
                <a:gd name="connsiteY167" fmla="*/ 389084 h 2328426"/>
                <a:gd name="connsiteX168" fmla="*/ 1083874 w 1976812"/>
                <a:gd name="connsiteY168" fmla="*/ 406153 h 2328426"/>
                <a:gd name="connsiteX169" fmla="*/ 1100130 w 1976812"/>
                <a:gd name="connsiteY169" fmla="*/ 419158 h 2328426"/>
                <a:gd name="connsiteX170" fmla="*/ 1108258 w 1976812"/>
                <a:gd name="connsiteY170" fmla="*/ 430537 h 2328426"/>
                <a:gd name="connsiteX171" fmla="*/ 1138331 w 1976812"/>
                <a:gd name="connsiteY171" fmla="*/ 438665 h 2328426"/>
                <a:gd name="connsiteX172" fmla="*/ 1157025 w 1976812"/>
                <a:gd name="connsiteY172" fmla="*/ 435414 h 2328426"/>
                <a:gd name="connsiteX173" fmla="*/ 1128578 w 1976812"/>
                <a:gd name="connsiteY173" fmla="*/ 460610 h 2328426"/>
                <a:gd name="connsiteX174" fmla="*/ 1032667 w 1976812"/>
                <a:gd name="connsiteY174" fmla="*/ 555708 h 2328426"/>
                <a:gd name="connsiteX175" fmla="*/ 1025352 w 1976812"/>
                <a:gd name="connsiteY175" fmla="*/ 567900 h 2328426"/>
                <a:gd name="connsiteX176" fmla="*/ 987151 w 1976812"/>
                <a:gd name="connsiteY176" fmla="*/ 640239 h 2328426"/>
                <a:gd name="connsiteX177" fmla="*/ 1044047 w 1976812"/>
                <a:gd name="connsiteY177" fmla="*/ 645928 h 2328426"/>
                <a:gd name="connsiteX178" fmla="*/ 1116386 w 1976812"/>
                <a:gd name="connsiteY178" fmla="*/ 604476 h 2328426"/>
                <a:gd name="connsiteX179" fmla="*/ 1151336 w 1976812"/>
                <a:gd name="connsiteY179" fmla="*/ 571151 h 2328426"/>
                <a:gd name="connsiteX180" fmla="*/ 1162715 w 1976812"/>
                <a:gd name="connsiteY180" fmla="*/ 555708 h 2328426"/>
                <a:gd name="connsiteX181" fmla="*/ 1174094 w 1976812"/>
                <a:gd name="connsiteY181" fmla="*/ 531324 h 2328426"/>
                <a:gd name="connsiteX182" fmla="*/ 1187099 w 1976812"/>
                <a:gd name="connsiteY182" fmla="*/ 506940 h 2328426"/>
                <a:gd name="connsiteX183" fmla="*/ 1187099 w 1976812"/>
                <a:gd name="connsiteY183" fmla="*/ 527260 h 2328426"/>
                <a:gd name="connsiteX184" fmla="*/ 1170843 w 1976812"/>
                <a:gd name="connsiteY184" fmla="*/ 559772 h 2328426"/>
                <a:gd name="connsiteX185" fmla="*/ 1171656 w 1976812"/>
                <a:gd name="connsiteY185" fmla="*/ 580904 h 2328426"/>
                <a:gd name="connsiteX186" fmla="*/ 1092002 w 1976812"/>
                <a:gd name="connsiteY186" fmla="*/ 624795 h 2328426"/>
                <a:gd name="connsiteX187" fmla="*/ 1081435 w 1976812"/>
                <a:gd name="connsiteY187" fmla="*/ 632923 h 2328426"/>
                <a:gd name="connsiteX188" fmla="*/ 1070056 w 1976812"/>
                <a:gd name="connsiteY188" fmla="*/ 641051 h 2328426"/>
                <a:gd name="connsiteX189" fmla="*/ 1033480 w 1976812"/>
                <a:gd name="connsiteY189" fmla="*/ 663810 h 2328426"/>
                <a:gd name="connsiteX190" fmla="*/ 1007471 w 1976812"/>
                <a:gd name="connsiteY190" fmla="*/ 685755 h 2328426"/>
                <a:gd name="connsiteX191" fmla="*/ 1032667 w 1976812"/>
                <a:gd name="connsiteY191" fmla="*/ 695509 h 2328426"/>
                <a:gd name="connsiteX192" fmla="*/ 1057051 w 1976812"/>
                <a:gd name="connsiteY192" fmla="*/ 697947 h 2328426"/>
                <a:gd name="connsiteX193" fmla="*/ 1122075 w 1976812"/>
                <a:gd name="connsiteY193" fmla="*/ 686568 h 2328426"/>
                <a:gd name="connsiteX194" fmla="*/ 1209857 w 1976812"/>
                <a:gd name="connsiteY194" fmla="*/ 668687 h 2328426"/>
                <a:gd name="connsiteX195" fmla="*/ 1242369 w 1976812"/>
                <a:gd name="connsiteY195" fmla="*/ 657307 h 2328426"/>
                <a:gd name="connsiteX196" fmla="*/ 1252123 w 1976812"/>
                <a:gd name="connsiteY196" fmla="*/ 649992 h 2328426"/>
                <a:gd name="connsiteX197" fmla="*/ 1299265 w 1976812"/>
                <a:gd name="connsiteY197" fmla="*/ 632923 h 2328426"/>
                <a:gd name="connsiteX198" fmla="*/ 1452884 w 1976812"/>
                <a:gd name="connsiteY198" fmla="*/ 546767 h 2328426"/>
                <a:gd name="connsiteX199" fmla="*/ 1525223 w 1976812"/>
                <a:gd name="connsiteY199" fmla="*/ 486620 h 2328426"/>
                <a:gd name="connsiteX200" fmla="*/ 1536602 w 1976812"/>
                <a:gd name="connsiteY200" fmla="*/ 479305 h 2328426"/>
                <a:gd name="connsiteX201" fmla="*/ 1563424 w 1976812"/>
                <a:gd name="connsiteY201" fmla="*/ 467113 h 2328426"/>
                <a:gd name="connsiteX202" fmla="*/ 1627636 w 1976812"/>
                <a:gd name="connsiteY202" fmla="*/ 417532 h 2328426"/>
                <a:gd name="connsiteX203" fmla="*/ 1649581 w 1976812"/>
                <a:gd name="connsiteY203" fmla="*/ 390710 h 2328426"/>
                <a:gd name="connsiteX204" fmla="*/ 1633325 w 1976812"/>
                <a:gd name="connsiteY204" fmla="*/ 428911 h 2328426"/>
                <a:gd name="connsiteX205" fmla="*/ 1590247 w 1976812"/>
                <a:gd name="connsiteY205" fmla="*/ 470364 h 2328426"/>
                <a:gd name="connsiteX206" fmla="*/ 1502465 w 1976812"/>
                <a:gd name="connsiteY206" fmla="*/ 514255 h 2328426"/>
                <a:gd name="connsiteX207" fmla="*/ 1449633 w 1976812"/>
                <a:gd name="connsiteY207" fmla="*/ 570338 h 2328426"/>
                <a:gd name="connsiteX208" fmla="*/ 1402490 w 1976812"/>
                <a:gd name="connsiteY208" fmla="*/ 616667 h 2328426"/>
                <a:gd name="connsiteX209" fmla="*/ 1435002 w 1976812"/>
                <a:gd name="connsiteY209" fmla="*/ 616667 h 2328426"/>
                <a:gd name="connsiteX210" fmla="*/ 1500026 w 1976812"/>
                <a:gd name="connsiteY210" fmla="*/ 600412 h 2328426"/>
                <a:gd name="connsiteX211" fmla="*/ 1546356 w 1976812"/>
                <a:gd name="connsiteY211" fmla="*/ 584156 h 2328426"/>
                <a:gd name="connsiteX212" fmla="*/ 1586996 w 1976812"/>
                <a:gd name="connsiteY212" fmla="*/ 555708 h 2328426"/>
                <a:gd name="connsiteX213" fmla="*/ 1678842 w 1976812"/>
                <a:gd name="connsiteY213" fmla="*/ 463861 h 2328426"/>
                <a:gd name="connsiteX214" fmla="*/ 1712166 w 1976812"/>
                <a:gd name="connsiteY214" fmla="*/ 407778 h 2328426"/>
                <a:gd name="connsiteX215" fmla="*/ 1778816 w 1976812"/>
                <a:gd name="connsiteY215" fmla="*/ 349257 h 2328426"/>
                <a:gd name="connsiteX216" fmla="*/ 1808889 w 1976812"/>
                <a:gd name="connsiteY216" fmla="*/ 349257 h 2328426"/>
                <a:gd name="connsiteX217" fmla="*/ 1773126 w 1976812"/>
                <a:gd name="connsiteY217" fmla="*/ 363887 h 2328426"/>
                <a:gd name="connsiteX218" fmla="*/ 1719482 w 1976812"/>
                <a:gd name="connsiteY218" fmla="*/ 429724 h 2328426"/>
                <a:gd name="connsiteX219" fmla="*/ 1691847 w 1976812"/>
                <a:gd name="connsiteY219" fmla="*/ 476866 h 2328426"/>
                <a:gd name="connsiteX220" fmla="*/ 1670714 w 1976812"/>
                <a:gd name="connsiteY220" fmla="*/ 495561 h 2328426"/>
                <a:gd name="connsiteX221" fmla="*/ 1691034 w 1976812"/>
                <a:gd name="connsiteY221" fmla="*/ 489871 h 2328426"/>
                <a:gd name="connsiteX222" fmla="*/ 1713792 w 1976812"/>
                <a:gd name="connsiteY222" fmla="*/ 477679 h 2328426"/>
                <a:gd name="connsiteX223" fmla="*/ 1724358 w 1976812"/>
                <a:gd name="connsiteY223" fmla="*/ 470364 h 2328426"/>
                <a:gd name="connsiteX224" fmla="*/ 1680467 w 1976812"/>
                <a:gd name="connsiteY224" fmla="*/ 506127 h 2328426"/>
                <a:gd name="connsiteX225" fmla="*/ 1614631 w 1976812"/>
                <a:gd name="connsiteY225" fmla="*/ 550831 h 2328426"/>
                <a:gd name="connsiteX226" fmla="*/ 1579680 w 1976812"/>
                <a:gd name="connsiteY226" fmla="*/ 576028 h 2328426"/>
                <a:gd name="connsiteX227" fmla="*/ 1569114 w 1976812"/>
                <a:gd name="connsiteY227" fmla="*/ 582530 h 2328426"/>
                <a:gd name="connsiteX228" fmla="*/ 1539041 w 1976812"/>
                <a:gd name="connsiteY228" fmla="*/ 604476 h 2328426"/>
                <a:gd name="connsiteX229" fmla="*/ 1495149 w 1976812"/>
                <a:gd name="connsiteY229" fmla="*/ 631298 h 2328426"/>
                <a:gd name="connsiteX230" fmla="*/ 1378107 w 1976812"/>
                <a:gd name="connsiteY230" fmla="*/ 650805 h 2328426"/>
                <a:gd name="connsiteX231" fmla="*/ 1300891 w 1976812"/>
                <a:gd name="connsiteY231" fmla="*/ 676002 h 2328426"/>
                <a:gd name="connsiteX232" fmla="*/ 1293576 w 1976812"/>
                <a:gd name="connsiteY232" fmla="*/ 674376 h 2328426"/>
                <a:gd name="connsiteX233" fmla="*/ 1260251 w 1976812"/>
                <a:gd name="connsiteY233" fmla="*/ 676815 h 2328426"/>
                <a:gd name="connsiteX234" fmla="*/ 1220424 w 1976812"/>
                <a:gd name="connsiteY234" fmla="*/ 689819 h 2328426"/>
                <a:gd name="connsiteX235" fmla="*/ 1219611 w 1976812"/>
                <a:gd name="connsiteY235" fmla="*/ 697947 h 2328426"/>
                <a:gd name="connsiteX236" fmla="*/ 1292763 w 1976812"/>
                <a:gd name="connsiteY236" fmla="*/ 696322 h 2328426"/>
                <a:gd name="connsiteX237" fmla="*/ 1300078 w 1976812"/>
                <a:gd name="connsiteY237" fmla="*/ 697134 h 2328426"/>
                <a:gd name="connsiteX238" fmla="*/ 1382171 w 1976812"/>
                <a:gd name="connsiteY238" fmla="*/ 703637 h 2328426"/>
                <a:gd name="connsiteX239" fmla="*/ 1540666 w 1976812"/>
                <a:gd name="connsiteY239" fmla="*/ 728021 h 2328426"/>
                <a:gd name="connsiteX240" fmla="*/ 1646330 w 1976812"/>
                <a:gd name="connsiteY240" fmla="*/ 729646 h 2328426"/>
                <a:gd name="connsiteX241" fmla="*/ 1731674 w 1976812"/>
                <a:gd name="connsiteY241" fmla="*/ 714203 h 2328426"/>
                <a:gd name="connsiteX242" fmla="*/ 1786944 w 1976812"/>
                <a:gd name="connsiteY242" fmla="*/ 698760 h 2328426"/>
                <a:gd name="connsiteX243" fmla="*/ 1801574 w 1976812"/>
                <a:gd name="connsiteY243" fmla="*/ 689819 h 2328426"/>
                <a:gd name="connsiteX244" fmla="*/ 1812953 w 1976812"/>
                <a:gd name="connsiteY244" fmla="*/ 680066 h 2328426"/>
                <a:gd name="connsiteX245" fmla="*/ 1818643 w 1976812"/>
                <a:gd name="connsiteY245" fmla="*/ 676815 h 2328426"/>
                <a:gd name="connsiteX246" fmla="*/ 1764998 w 1976812"/>
                <a:gd name="connsiteY246" fmla="*/ 723144 h 2328426"/>
                <a:gd name="connsiteX247" fmla="*/ 1721920 w 1976812"/>
                <a:gd name="connsiteY247" fmla="*/ 723144 h 2328426"/>
                <a:gd name="connsiteX248" fmla="*/ 1691034 w 1976812"/>
                <a:gd name="connsiteY248" fmla="*/ 728834 h 2328426"/>
                <a:gd name="connsiteX249" fmla="*/ 1649581 w 1976812"/>
                <a:gd name="connsiteY249" fmla="*/ 741838 h 2328426"/>
                <a:gd name="connsiteX250" fmla="*/ 1594311 w 1976812"/>
                <a:gd name="connsiteY250" fmla="*/ 756469 h 2328426"/>
                <a:gd name="connsiteX251" fmla="*/ 1536602 w 1976812"/>
                <a:gd name="connsiteY251" fmla="*/ 742651 h 2328426"/>
                <a:gd name="connsiteX252" fmla="*/ 1361038 w 1976812"/>
                <a:gd name="connsiteY252" fmla="*/ 726395 h 2328426"/>
                <a:gd name="connsiteX253" fmla="*/ 1350471 w 1976812"/>
                <a:gd name="connsiteY253" fmla="*/ 732085 h 2328426"/>
                <a:gd name="connsiteX254" fmla="*/ 1219611 w 1976812"/>
                <a:gd name="connsiteY254" fmla="*/ 720706 h 2328426"/>
                <a:gd name="connsiteX255" fmla="*/ 1036731 w 1976812"/>
                <a:gd name="connsiteY255" fmla="*/ 771099 h 2328426"/>
                <a:gd name="connsiteX256" fmla="*/ 1022101 w 1976812"/>
                <a:gd name="connsiteY256" fmla="*/ 832059 h 2328426"/>
                <a:gd name="connsiteX257" fmla="*/ 1013160 w 1976812"/>
                <a:gd name="connsiteY257" fmla="*/ 1303482 h 2328426"/>
                <a:gd name="connsiteX258" fmla="*/ 1049736 w 1976812"/>
                <a:gd name="connsiteY258" fmla="*/ 1951282 h 2328426"/>
                <a:gd name="connsiteX259" fmla="*/ 1170030 w 1976812"/>
                <a:gd name="connsiteY259" fmla="*/ 2055320 h 2328426"/>
                <a:gd name="connsiteX260" fmla="*/ 1180597 w 1976812"/>
                <a:gd name="connsiteY260" fmla="*/ 2061822 h 2328426"/>
                <a:gd name="connsiteX261" fmla="*/ 1209045 w 1976812"/>
                <a:gd name="connsiteY261" fmla="*/ 2086206 h 2328426"/>
                <a:gd name="connsiteX262" fmla="*/ 1313083 w 1976812"/>
                <a:gd name="connsiteY262" fmla="*/ 2104088 h 2328426"/>
                <a:gd name="connsiteX263" fmla="*/ 1397614 w 1976812"/>
                <a:gd name="connsiteY263" fmla="*/ 2086206 h 2328426"/>
                <a:gd name="connsiteX264" fmla="*/ 1404116 w 1976812"/>
                <a:gd name="connsiteY264" fmla="*/ 2068325 h 2328426"/>
                <a:gd name="connsiteX265" fmla="*/ 1408180 w 1976812"/>
                <a:gd name="connsiteY265" fmla="*/ 2086206 h 2328426"/>
                <a:gd name="connsiteX266" fmla="*/ 1413057 w 1976812"/>
                <a:gd name="connsiteY266" fmla="*/ 2103275 h 2328426"/>
                <a:gd name="connsiteX267" fmla="*/ 1460199 w 1976812"/>
                <a:gd name="connsiteY267" fmla="*/ 2087019 h 2328426"/>
                <a:gd name="connsiteX268" fmla="*/ 1521972 w 1976812"/>
                <a:gd name="connsiteY268" fmla="*/ 2063448 h 2328426"/>
                <a:gd name="connsiteX269" fmla="*/ 1548794 w 1976812"/>
                <a:gd name="connsiteY269" fmla="*/ 2055320 h 2328426"/>
                <a:gd name="connsiteX270" fmla="*/ 1565863 w 1976812"/>
                <a:gd name="connsiteY270" fmla="*/ 2034187 h 2328426"/>
                <a:gd name="connsiteX271" fmla="*/ 1577242 w 1976812"/>
                <a:gd name="connsiteY271" fmla="*/ 2022808 h 2328426"/>
                <a:gd name="connsiteX272" fmla="*/ 1617882 w 1976812"/>
                <a:gd name="connsiteY272" fmla="*/ 2014680 h 2328426"/>
                <a:gd name="connsiteX273" fmla="*/ 1636576 w 1976812"/>
                <a:gd name="connsiteY273" fmla="*/ 2003301 h 2328426"/>
                <a:gd name="connsiteX274" fmla="*/ 1709728 w 1976812"/>
                <a:gd name="connsiteY274" fmla="*/ 1941528 h 2328426"/>
                <a:gd name="connsiteX275" fmla="*/ 1714605 w 1976812"/>
                <a:gd name="connsiteY275" fmla="*/ 1943967 h 2328426"/>
                <a:gd name="connsiteX276" fmla="*/ 1750368 w 1976812"/>
                <a:gd name="connsiteY276" fmla="*/ 1952907 h 2328426"/>
                <a:gd name="connsiteX277" fmla="*/ 1798323 w 1976812"/>
                <a:gd name="connsiteY277" fmla="*/ 1940715 h 2328426"/>
                <a:gd name="connsiteX278" fmla="*/ 1833273 w 1976812"/>
                <a:gd name="connsiteY278" fmla="*/ 1933400 h 2328426"/>
                <a:gd name="connsiteX279" fmla="*/ 1940563 w 1976812"/>
                <a:gd name="connsiteY279" fmla="*/ 1887884 h 2328426"/>
                <a:gd name="connsiteX280" fmla="*/ 1961695 w 1976812"/>
                <a:gd name="connsiteY280" fmla="*/ 1876504 h 2328426"/>
                <a:gd name="connsiteX281" fmla="*/ 1926745 w 1976812"/>
                <a:gd name="connsiteY281" fmla="*/ 1909829 h 2328426"/>
                <a:gd name="connsiteX282" fmla="*/ 1764186 w 1976812"/>
                <a:gd name="connsiteY282" fmla="*/ 1962661 h 2328426"/>
                <a:gd name="connsiteX283" fmla="*/ 1719482 w 1976812"/>
                <a:gd name="connsiteY283" fmla="*/ 1990296 h 2328426"/>
                <a:gd name="connsiteX284" fmla="*/ 1756058 w 1976812"/>
                <a:gd name="connsiteY284" fmla="*/ 2002488 h 2328426"/>
                <a:gd name="connsiteX285" fmla="*/ 1788569 w 1976812"/>
                <a:gd name="connsiteY285" fmla="*/ 2014680 h 2328426"/>
                <a:gd name="connsiteX286" fmla="*/ 1839776 w 1976812"/>
                <a:gd name="connsiteY286" fmla="*/ 2024434 h 2328426"/>
                <a:gd name="connsiteX287" fmla="*/ 1887731 w 1976812"/>
                <a:gd name="connsiteY287" fmla="*/ 2041502 h 2328426"/>
                <a:gd name="connsiteX288" fmla="*/ 1908051 w 1976812"/>
                <a:gd name="connsiteY288" fmla="*/ 2056133 h 2328426"/>
                <a:gd name="connsiteX289" fmla="*/ 1921056 w 1976812"/>
                <a:gd name="connsiteY289" fmla="*/ 2061010 h 2328426"/>
                <a:gd name="connsiteX290" fmla="*/ 1931622 w 1976812"/>
                <a:gd name="connsiteY290" fmla="*/ 2079704 h 2328426"/>
                <a:gd name="connsiteX291" fmla="*/ 1939750 w 1976812"/>
                <a:gd name="connsiteY291" fmla="*/ 2091896 h 2328426"/>
                <a:gd name="connsiteX292" fmla="*/ 1920243 w 1976812"/>
                <a:gd name="connsiteY292" fmla="*/ 2104088 h 2328426"/>
                <a:gd name="connsiteX293" fmla="*/ 1907238 w 1976812"/>
                <a:gd name="connsiteY293" fmla="*/ 2091896 h 2328426"/>
                <a:gd name="connsiteX294" fmla="*/ 1886105 w 1976812"/>
                <a:gd name="connsiteY294" fmla="*/ 2091083 h 2328426"/>
                <a:gd name="connsiteX295" fmla="*/ 1856032 w 1976812"/>
                <a:gd name="connsiteY295" fmla="*/ 2091083 h 2328426"/>
                <a:gd name="connsiteX296" fmla="*/ 1854406 w 1976812"/>
                <a:gd name="connsiteY296" fmla="*/ 2071576 h 2328426"/>
                <a:gd name="connsiteX297" fmla="*/ 1861721 w 1976812"/>
                <a:gd name="connsiteY297" fmla="*/ 2079704 h 2328426"/>
                <a:gd name="connsiteX298" fmla="*/ 1873913 w 1976812"/>
                <a:gd name="connsiteY298" fmla="*/ 2082955 h 2328426"/>
                <a:gd name="connsiteX299" fmla="*/ 1883667 w 1976812"/>
                <a:gd name="connsiteY299" fmla="*/ 2054507 h 2328426"/>
                <a:gd name="connsiteX300" fmla="*/ 1836525 w 1976812"/>
                <a:gd name="connsiteY300" fmla="*/ 2030936 h 2328426"/>
                <a:gd name="connsiteX301" fmla="*/ 1761747 w 1976812"/>
                <a:gd name="connsiteY301" fmla="*/ 2018744 h 2328426"/>
                <a:gd name="connsiteX302" fmla="*/ 1648768 w 1976812"/>
                <a:gd name="connsiteY302" fmla="*/ 2017931 h 2328426"/>
                <a:gd name="connsiteX303" fmla="*/ 1491898 w 1976812"/>
                <a:gd name="connsiteY303" fmla="*/ 2095960 h 2328426"/>
                <a:gd name="connsiteX304" fmla="*/ 1374855 w 1976812"/>
                <a:gd name="connsiteY304" fmla="*/ 2128472 h 2328426"/>
                <a:gd name="connsiteX305" fmla="*/ 1353723 w 1976812"/>
                <a:gd name="connsiteY305" fmla="*/ 2136600 h 2328426"/>
                <a:gd name="connsiteX306" fmla="*/ 1400865 w 1976812"/>
                <a:gd name="connsiteY306" fmla="*/ 2189432 h 2328426"/>
                <a:gd name="connsiteX307" fmla="*/ 1463450 w 1976812"/>
                <a:gd name="connsiteY307" fmla="*/ 2215441 h 2328426"/>
                <a:gd name="connsiteX308" fmla="*/ 1501652 w 1976812"/>
                <a:gd name="connsiteY308" fmla="*/ 2226008 h 2328426"/>
                <a:gd name="connsiteX309" fmla="*/ 1524410 w 1976812"/>
                <a:gd name="connsiteY309" fmla="*/ 2233323 h 2328426"/>
                <a:gd name="connsiteX310" fmla="*/ 1565863 w 1976812"/>
                <a:gd name="connsiteY310" fmla="*/ 2247140 h 2328426"/>
                <a:gd name="connsiteX311" fmla="*/ 1600000 w 1976812"/>
                <a:gd name="connsiteY311" fmla="*/ 2275588 h 2328426"/>
                <a:gd name="connsiteX312" fmla="*/ 1603252 w 1976812"/>
                <a:gd name="connsiteY312" fmla="*/ 2299159 h 2328426"/>
                <a:gd name="connsiteX313" fmla="*/ 1609754 w 1976812"/>
                <a:gd name="connsiteY313" fmla="*/ 2311351 h 2328426"/>
                <a:gd name="connsiteX314" fmla="*/ 1589434 w 1976812"/>
                <a:gd name="connsiteY314" fmla="*/ 2316228 h 2328426"/>
                <a:gd name="connsiteX315" fmla="*/ 1548794 w 1976812"/>
                <a:gd name="connsiteY315" fmla="*/ 2302411 h 2328426"/>
                <a:gd name="connsiteX316" fmla="*/ 1507341 w 1976812"/>
                <a:gd name="connsiteY316" fmla="*/ 2290219 h 2328426"/>
                <a:gd name="connsiteX317" fmla="*/ 1489460 w 1976812"/>
                <a:gd name="connsiteY317" fmla="*/ 2282903 h 2328426"/>
                <a:gd name="connsiteX318" fmla="*/ 1452071 w 1976812"/>
                <a:gd name="connsiteY318" fmla="*/ 2270711 h 2328426"/>
                <a:gd name="connsiteX319" fmla="*/ 1426062 w 1976812"/>
                <a:gd name="connsiteY319" fmla="*/ 2270711 h 2328426"/>
                <a:gd name="connsiteX320" fmla="*/ 1388673 w 1976812"/>
                <a:gd name="connsiteY320" fmla="*/ 2258519 h 2328426"/>
                <a:gd name="connsiteX321" fmla="*/ 1285448 w 1976812"/>
                <a:gd name="connsiteY321" fmla="*/ 2201624 h 2328426"/>
                <a:gd name="connsiteX322" fmla="*/ 1274881 w 1976812"/>
                <a:gd name="connsiteY322" fmla="*/ 2195934 h 2328426"/>
                <a:gd name="connsiteX323" fmla="*/ 1227739 w 1976812"/>
                <a:gd name="connsiteY323" fmla="*/ 2166673 h 2328426"/>
                <a:gd name="connsiteX324" fmla="*/ 1158651 w 1976812"/>
                <a:gd name="connsiteY324" fmla="*/ 2127659 h 2328426"/>
                <a:gd name="connsiteX325" fmla="*/ 1120450 w 1976812"/>
                <a:gd name="connsiteY325" fmla="*/ 2107339 h 2328426"/>
                <a:gd name="connsiteX326" fmla="*/ 1105819 w 1976812"/>
                <a:gd name="connsiteY326" fmla="*/ 2095960 h 2328426"/>
                <a:gd name="connsiteX327" fmla="*/ 1083874 w 1976812"/>
                <a:gd name="connsiteY327" fmla="*/ 2083768 h 2328426"/>
                <a:gd name="connsiteX328" fmla="*/ 1055426 w 1976812"/>
                <a:gd name="connsiteY328" fmla="*/ 2069137 h 2328426"/>
                <a:gd name="connsiteX329" fmla="*/ 997717 w 1976812"/>
                <a:gd name="connsiteY329" fmla="*/ 2056946 h 2328426"/>
                <a:gd name="connsiteX330" fmla="*/ 818901 w 1976812"/>
                <a:gd name="connsiteY330" fmla="*/ 2118718 h 2328426"/>
                <a:gd name="connsiteX331" fmla="*/ 666908 w 1976812"/>
                <a:gd name="connsiteY331" fmla="*/ 2199998 h 2328426"/>
                <a:gd name="connsiteX332" fmla="*/ 540112 w 1976812"/>
                <a:gd name="connsiteY332" fmla="*/ 2274775 h 2328426"/>
                <a:gd name="connsiteX333" fmla="*/ 491344 w 1976812"/>
                <a:gd name="connsiteY333" fmla="*/ 2303223 h 2328426"/>
                <a:gd name="connsiteX334" fmla="*/ 467773 w 1976812"/>
                <a:gd name="connsiteY334" fmla="*/ 2307287 h 2328426"/>
                <a:gd name="connsiteX335" fmla="*/ 490531 w 1976812"/>
                <a:gd name="connsiteY335" fmla="*/ 2298347 h 2328426"/>
                <a:gd name="connsiteX336" fmla="*/ 486467 w 1976812"/>
                <a:gd name="connsiteY336" fmla="*/ 2278839 h 2328426"/>
                <a:gd name="connsiteX337" fmla="*/ 451517 w 1976812"/>
                <a:gd name="connsiteY337" fmla="*/ 2291031 h 2328426"/>
                <a:gd name="connsiteX338" fmla="*/ 410877 w 1976812"/>
                <a:gd name="connsiteY338" fmla="*/ 2303223 h 2328426"/>
                <a:gd name="connsiteX339" fmla="*/ 370237 w 1976812"/>
                <a:gd name="connsiteY339" fmla="*/ 2315415 h 2328426"/>
                <a:gd name="connsiteX340" fmla="*/ 317405 w 1976812"/>
                <a:gd name="connsiteY340" fmla="*/ 2317854 h 2328426"/>
                <a:gd name="connsiteX341" fmla="*/ 638460 w 1976812"/>
                <a:gd name="connsiteY341" fmla="*/ 2152856 h 2328426"/>
                <a:gd name="connsiteX342" fmla="*/ 631145 w 1976812"/>
                <a:gd name="connsiteY342" fmla="*/ 2149605 h 2328426"/>
                <a:gd name="connsiteX343" fmla="*/ 625456 w 1976812"/>
                <a:gd name="connsiteY343" fmla="*/ 2160984 h 2328426"/>
                <a:gd name="connsiteX344" fmla="*/ 638460 w 1976812"/>
                <a:gd name="connsiteY344" fmla="*/ 2152856 h 2328426"/>
                <a:gd name="connsiteX345" fmla="*/ 674223 w 1976812"/>
                <a:gd name="connsiteY345" fmla="*/ 674376 h 2328426"/>
                <a:gd name="connsiteX346" fmla="*/ 662031 w 1976812"/>
                <a:gd name="connsiteY346" fmla="*/ 662997 h 2328426"/>
                <a:gd name="connsiteX347" fmla="*/ 604323 w 1976812"/>
                <a:gd name="connsiteY347" fmla="*/ 650805 h 2328426"/>
                <a:gd name="connsiteX348" fmla="*/ 569373 w 1976812"/>
                <a:gd name="connsiteY348" fmla="*/ 662184 h 2328426"/>
                <a:gd name="connsiteX349" fmla="*/ 616515 w 1976812"/>
                <a:gd name="connsiteY349" fmla="*/ 681691 h 2328426"/>
                <a:gd name="connsiteX350" fmla="*/ 674223 w 1976812"/>
                <a:gd name="connsiteY350" fmla="*/ 674376 h 232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</a:cxnLst>
              <a:rect l="l" t="t" r="r" b="b"/>
              <a:pathLst>
                <a:path w="1976812" h="2328426">
                  <a:moveTo>
                    <a:pt x="317405" y="2317854"/>
                  </a:moveTo>
                  <a:cubicBezTo>
                    <a:pt x="317405" y="2311351"/>
                    <a:pt x="321469" y="2308913"/>
                    <a:pt x="325533" y="2311351"/>
                  </a:cubicBezTo>
                  <a:cubicBezTo>
                    <a:pt x="330410" y="2314603"/>
                    <a:pt x="333661" y="2307287"/>
                    <a:pt x="333661" y="2295908"/>
                  </a:cubicBezTo>
                  <a:cubicBezTo>
                    <a:pt x="333661" y="2284529"/>
                    <a:pt x="328784" y="2274775"/>
                    <a:pt x="323908" y="2274775"/>
                  </a:cubicBezTo>
                  <a:cubicBezTo>
                    <a:pt x="301962" y="2274775"/>
                    <a:pt x="358045" y="2252017"/>
                    <a:pt x="392995" y="2247140"/>
                  </a:cubicBezTo>
                  <a:cubicBezTo>
                    <a:pt x="414128" y="2243889"/>
                    <a:pt x="432822" y="2238200"/>
                    <a:pt x="435261" y="2234136"/>
                  </a:cubicBezTo>
                  <a:cubicBezTo>
                    <a:pt x="437699" y="2230884"/>
                    <a:pt x="453955" y="2225195"/>
                    <a:pt x="471837" y="2221944"/>
                  </a:cubicBezTo>
                  <a:cubicBezTo>
                    <a:pt x="489718" y="2218692"/>
                    <a:pt x="505974" y="2213816"/>
                    <a:pt x="508413" y="2209752"/>
                  </a:cubicBezTo>
                  <a:cubicBezTo>
                    <a:pt x="510851" y="2206500"/>
                    <a:pt x="524669" y="2200811"/>
                    <a:pt x="539299" y="2198372"/>
                  </a:cubicBezTo>
                  <a:cubicBezTo>
                    <a:pt x="557181" y="2195121"/>
                    <a:pt x="570998" y="2186180"/>
                    <a:pt x="577500" y="2172363"/>
                  </a:cubicBezTo>
                  <a:cubicBezTo>
                    <a:pt x="591318" y="2147166"/>
                    <a:pt x="584003" y="2140664"/>
                    <a:pt x="533609" y="2133349"/>
                  </a:cubicBezTo>
                  <a:cubicBezTo>
                    <a:pt x="496221" y="2127659"/>
                    <a:pt x="437699" y="2108152"/>
                    <a:pt x="405187" y="2091083"/>
                  </a:cubicBezTo>
                  <a:cubicBezTo>
                    <a:pt x="393808" y="2084581"/>
                    <a:pt x="379991" y="2079704"/>
                    <a:pt x="374301" y="2079704"/>
                  </a:cubicBezTo>
                  <a:cubicBezTo>
                    <a:pt x="368611" y="2079704"/>
                    <a:pt x="348291" y="2069137"/>
                    <a:pt x="327972" y="2055320"/>
                  </a:cubicBezTo>
                  <a:cubicBezTo>
                    <a:pt x="308464" y="2042315"/>
                    <a:pt x="288957" y="2030936"/>
                    <a:pt x="284893" y="2030936"/>
                  </a:cubicBezTo>
                  <a:cubicBezTo>
                    <a:pt x="281642" y="2030936"/>
                    <a:pt x="276765" y="2026059"/>
                    <a:pt x="275140" y="2021182"/>
                  </a:cubicBezTo>
                  <a:cubicBezTo>
                    <a:pt x="271076" y="2008990"/>
                    <a:pt x="208490" y="2008990"/>
                    <a:pt x="193860" y="2021182"/>
                  </a:cubicBezTo>
                  <a:cubicBezTo>
                    <a:pt x="178417" y="2033374"/>
                    <a:pt x="105265" y="2044754"/>
                    <a:pt x="77630" y="2038251"/>
                  </a:cubicBezTo>
                  <a:cubicBezTo>
                    <a:pt x="58123" y="2034187"/>
                    <a:pt x="62187" y="2032562"/>
                    <a:pt x="97950" y="2031749"/>
                  </a:cubicBezTo>
                  <a:cubicBezTo>
                    <a:pt x="122334" y="2030936"/>
                    <a:pt x="153220" y="2025246"/>
                    <a:pt x="166225" y="2018744"/>
                  </a:cubicBezTo>
                  <a:cubicBezTo>
                    <a:pt x="178417" y="2012242"/>
                    <a:pt x="196298" y="2006552"/>
                    <a:pt x="204426" y="2006552"/>
                  </a:cubicBezTo>
                  <a:cubicBezTo>
                    <a:pt x="214180" y="2006552"/>
                    <a:pt x="217431" y="2002488"/>
                    <a:pt x="214993" y="1994360"/>
                  </a:cubicBezTo>
                  <a:cubicBezTo>
                    <a:pt x="211741" y="1987858"/>
                    <a:pt x="203613" y="1982168"/>
                    <a:pt x="195485" y="1982168"/>
                  </a:cubicBezTo>
                  <a:cubicBezTo>
                    <a:pt x="186545" y="1982168"/>
                    <a:pt x="178417" y="1978917"/>
                    <a:pt x="175165" y="1974853"/>
                  </a:cubicBezTo>
                  <a:cubicBezTo>
                    <a:pt x="172727" y="1970789"/>
                    <a:pt x="149969" y="1964287"/>
                    <a:pt x="123959" y="1961848"/>
                  </a:cubicBezTo>
                  <a:cubicBezTo>
                    <a:pt x="98762" y="1958597"/>
                    <a:pt x="64625" y="1950469"/>
                    <a:pt x="49182" y="1943967"/>
                  </a:cubicBezTo>
                  <a:cubicBezTo>
                    <a:pt x="13419" y="1927711"/>
                    <a:pt x="-21532" y="1900888"/>
                    <a:pt x="-6901" y="1900888"/>
                  </a:cubicBezTo>
                  <a:cubicBezTo>
                    <a:pt x="-399" y="1900888"/>
                    <a:pt x="13419" y="1908203"/>
                    <a:pt x="24798" y="1917144"/>
                  </a:cubicBezTo>
                  <a:cubicBezTo>
                    <a:pt x="36177" y="1926085"/>
                    <a:pt x="53246" y="1933400"/>
                    <a:pt x="62999" y="1933400"/>
                  </a:cubicBezTo>
                  <a:cubicBezTo>
                    <a:pt x="72753" y="1933400"/>
                    <a:pt x="82507" y="1936651"/>
                    <a:pt x="85758" y="1940715"/>
                  </a:cubicBezTo>
                  <a:cubicBezTo>
                    <a:pt x="88196" y="1944779"/>
                    <a:pt x="113393" y="1951282"/>
                    <a:pt x="142654" y="1953720"/>
                  </a:cubicBezTo>
                  <a:cubicBezTo>
                    <a:pt x="171914" y="1956971"/>
                    <a:pt x="197924" y="1962661"/>
                    <a:pt x="200362" y="1966725"/>
                  </a:cubicBezTo>
                  <a:cubicBezTo>
                    <a:pt x="207677" y="1979730"/>
                    <a:pt x="227997" y="1974853"/>
                    <a:pt x="228810" y="1960223"/>
                  </a:cubicBezTo>
                  <a:cubicBezTo>
                    <a:pt x="228810" y="1948843"/>
                    <a:pt x="230436" y="1948031"/>
                    <a:pt x="233687" y="1957784"/>
                  </a:cubicBezTo>
                  <a:cubicBezTo>
                    <a:pt x="242628" y="1978917"/>
                    <a:pt x="307652" y="2030936"/>
                    <a:pt x="325533" y="2030936"/>
                  </a:cubicBezTo>
                  <a:cubicBezTo>
                    <a:pt x="330410" y="2030936"/>
                    <a:pt x="333661" y="2034187"/>
                    <a:pt x="333661" y="2037438"/>
                  </a:cubicBezTo>
                  <a:cubicBezTo>
                    <a:pt x="333661" y="2043941"/>
                    <a:pt x="408439" y="2079704"/>
                    <a:pt x="422256" y="2079704"/>
                  </a:cubicBezTo>
                  <a:cubicBezTo>
                    <a:pt x="425507" y="2079704"/>
                    <a:pt x="440138" y="2085393"/>
                    <a:pt x="454768" y="2092709"/>
                  </a:cubicBezTo>
                  <a:cubicBezTo>
                    <a:pt x="469398" y="2100024"/>
                    <a:pt x="493782" y="2104088"/>
                    <a:pt x="511664" y="2102462"/>
                  </a:cubicBezTo>
                  <a:cubicBezTo>
                    <a:pt x="529545" y="2100837"/>
                    <a:pt x="546614" y="2104088"/>
                    <a:pt x="552304" y="2109777"/>
                  </a:cubicBezTo>
                  <a:cubicBezTo>
                    <a:pt x="558806" y="2117093"/>
                    <a:pt x="585628" y="2120344"/>
                    <a:pt x="631958" y="2120344"/>
                  </a:cubicBezTo>
                  <a:cubicBezTo>
                    <a:pt x="700233" y="2120344"/>
                    <a:pt x="702671" y="2119531"/>
                    <a:pt x="751439" y="2086206"/>
                  </a:cubicBezTo>
                  <a:cubicBezTo>
                    <a:pt x="778262" y="2067512"/>
                    <a:pt x="809961" y="2043941"/>
                    <a:pt x="821340" y="2034187"/>
                  </a:cubicBezTo>
                  <a:cubicBezTo>
                    <a:pt x="870921" y="1988670"/>
                    <a:pt x="883113" y="1975666"/>
                    <a:pt x="892053" y="1960223"/>
                  </a:cubicBezTo>
                  <a:cubicBezTo>
                    <a:pt x="905871" y="1935839"/>
                    <a:pt x="922127" y="1848056"/>
                    <a:pt x="921314" y="1799289"/>
                  </a:cubicBezTo>
                  <a:cubicBezTo>
                    <a:pt x="920501" y="1735890"/>
                    <a:pt x="903432" y="1459539"/>
                    <a:pt x="898556" y="1440845"/>
                  </a:cubicBezTo>
                  <a:cubicBezTo>
                    <a:pt x="896930" y="1431904"/>
                    <a:pt x="892866" y="1342496"/>
                    <a:pt x="890428" y="1241709"/>
                  </a:cubicBezTo>
                  <a:cubicBezTo>
                    <a:pt x="883925" y="971860"/>
                    <a:pt x="878236" y="844251"/>
                    <a:pt x="870921" y="828808"/>
                  </a:cubicBezTo>
                  <a:cubicBezTo>
                    <a:pt x="867669" y="821493"/>
                    <a:pt x="857103" y="801173"/>
                    <a:pt x="848975" y="783291"/>
                  </a:cubicBezTo>
                  <a:cubicBezTo>
                    <a:pt x="840847" y="765410"/>
                    <a:pt x="820527" y="738587"/>
                    <a:pt x="805084" y="722331"/>
                  </a:cubicBezTo>
                  <a:lnTo>
                    <a:pt x="776636" y="693883"/>
                  </a:lnTo>
                  <a:lnTo>
                    <a:pt x="577500" y="694696"/>
                  </a:lnTo>
                  <a:cubicBezTo>
                    <a:pt x="449078" y="695509"/>
                    <a:pt x="371863" y="698760"/>
                    <a:pt x="362109" y="704450"/>
                  </a:cubicBezTo>
                  <a:cubicBezTo>
                    <a:pt x="306026" y="735336"/>
                    <a:pt x="283268" y="741838"/>
                    <a:pt x="257258" y="731272"/>
                  </a:cubicBezTo>
                  <a:cubicBezTo>
                    <a:pt x="243441" y="726395"/>
                    <a:pt x="206865" y="719893"/>
                    <a:pt x="175165" y="717454"/>
                  </a:cubicBezTo>
                  <a:cubicBezTo>
                    <a:pt x="121521" y="713390"/>
                    <a:pt x="68689" y="695509"/>
                    <a:pt x="55684" y="677627"/>
                  </a:cubicBezTo>
                  <a:cubicBezTo>
                    <a:pt x="45931" y="663810"/>
                    <a:pt x="55684" y="662997"/>
                    <a:pt x="69502" y="676815"/>
                  </a:cubicBezTo>
                  <a:cubicBezTo>
                    <a:pt x="76817" y="684130"/>
                    <a:pt x="91447" y="689819"/>
                    <a:pt x="102826" y="689819"/>
                  </a:cubicBezTo>
                  <a:cubicBezTo>
                    <a:pt x="113393" y="689819"/>
                    <a:pt x="122334" y="693883"/>
                    <a:pt x="122334" y="697947"/>
                  </a:cubicBezTo>
                  <a:cubicBezTo>
                    <a:pt x="122334" y="702824"/>
                    <a:pt x="136151" y="706075"/>
                    <a:pt x="153220" y="705262"/>
                  </a:cubicBezTo>
                  <a:cubicBezTo>
                    <a:pt x="169476" y="705262"/>
                    <a:pt x="209303" y="706888"/>
                    <a:pt x="241002" y="710139"/>
                  </a:cubicBezTo>
                  <a:cubicBezTo>
                    <a:pt x="285706" y="715016"/>
                    <a:pt x="304400" y="713390"/>
                    <a:pt x="326346" y="703637"/>
                  </a:cubicBezTo>
                  <a:cubicBezTo>
                    <a:pt x="375927" y="680879"/>
                    <a:pt x="393808" y="678440"/>
                    <a:pt x="478339" y="680879"/>
                  </a:cubicBezTo>
                  <a:lnTo>
                    <a:pt x="561245" y="683317"/>
                  </a:lnTo>
                  <a:lnTo>
                    <a:pt x="561245" y="662184"/>
                  </a:lnTo>
                  <a:cubicBezTo>
                    <a:pt x="561245" y="641051"/>
                    <a:pt x="561245" y="641051"/>
                    <a:pt x="490531" y="639426"/>
                  </a:cubicBezTo>
                  <a:cubicBezTo>
                    <a:pt x="450704" y="639426"/>
                    <a:pt x="414128" y="638613"/>
                    <a:pt x="409251" y="638613"/>
                  </a:cubicBezTo>
                  <a:cubicBezTo>
                    <a:pt x="403562" y="639426"/>
                    <a:pt x="398685" y="636175"/>
                    <a:pt x="398685" y="632923"/>
                  </a:cubicBezTo>
                  <a:cubicBezTo>
                    <a:pt x="398685" y="628859"/>
                    <a:pt x="386493" y="623983"/>
                    <a:pt x="372675" y="620731"/>
                  </a:cubicBezTo>
                  <a:cubicBezTo>
                    <a:pt x="358045" y="618293"/>
                    <a:pt x="338538" y="612603"/>
                    <a:pt x="329597" y="608540"/>
                  </a:cubicBezTo>
                  <a:cubicBezTo>
                    <a:pt x="254820" y="575215"/>
                    <a:pt x="235313" y="567900"/>
                    <a:pt x="222308" y="567900"/>
                  </a:cubicBezTo>
                  <a:cubicBezTo>
                    <a:pt x="213367" y="567900"/>
                    <a:pt x="203613" y="564648"/>
                    <a:pt x="199549" y="560584"/>
                  </a:cubicBezTo>
                  <a:cubicBezTo>
                    <a:pt x="194673" y="556520"/>
                    <a:pt x="184106" y="551644"/>
                    <a:pt x="175165" y="549205"/>
                  </a:cubicBezTo>
                  <a:cubicBezTo>
                    <a:pt x="165412" y="546767"/>
                    <a:pt x="171101" y="545141"/>
                    <a:pt x="188170" y="544328"/>
                  </a:cubicBezTo>
                  <a:cubicBezTo>
                    <a:pt x="204426" y="544328"/>
                    <a:pt x="227997" y="548392"/>
                    <a:pt x="241002" y="554895"/>
                  </a:cubicBezTo>
                  <a:cubicBezTo>
                    <a:pt x="254007" y="560584"/>
                    <a:pt x="274327" y="567900"/>
                    <a:pt x="286519" y="571151"/>
                  </a:cubicBezTo>
                  <a:cubicBezTo>
                    <a:pt x="307652" y="576028"/>
                    <a:pt x="307652" y="576028"/>
                    <a:pt x="299524" y="546767"/>
                  </a:cubicBezTo>
                  <a:cubicBezTo>
                    <a:pt x="291396" y="515881"/>
                    <a:pt x="296272" y="497999"/>
                    <a:pt x="305213" y="526447"/>
                  </a:cubicBezTo>
                  <a:cubicBezTo>
                    <a:pt x="307652" y="536200"/>
                    <a:pt x="313341" y="543516"/>
                    <a:pt x="317405" y="543516"/>
                  </a:cubicBezTo>
                  <a:cubicBezTo>
                    <a:pt x="320656" y="543516"/>
                    <a:pt x="325533" y="551644"/>
                    <a:pt x="327972" y="562210"/>
                  </a:cubicBezTo>
                  <a:cubicBezTo>
                    <a:pt x="332848" y="580904"/>
                    <a:pt x="376739" y="606914"/>
                    <a:pt x="432010" y="623983"/>
                  </a:cubicBezTo>
                  <a:cubicBezTo>
                    <a:pt x="453955" y="631298"/>
                    <a:pt x="472650" y="630485"/>
                    <a:pt x="507600" y="622357"/>
                  </a:cubicBezTo>
                  <a:lnTo>
                    <a:pt x="553929" y="611791"/>
                  </a:lnTo>
                  <a:lnTo>
                    <a:pt x="533609" y="589845"/>
                  </a:lnTo>
                  <a:cubicBezTo>
                    <a:pt x="522230" y="577653"/>
                    <a:pt x="509225" y="567900"/>
                    <a:pt x="504349" y="567900"/>
                  </a:cubicBezTo>
                  <a:cubicBezTo>
                    <a:pt x="500285" y="567900"/>
                    <a:pt x="496221" y="563023"/>
                    <a:pt x="496221" y="556520"/>
                  </a:cubicBezTo>
                  <a:cubicBezTo>
                    <a:pt x="496221" y="543516"/>
                    <a:pt x="438512" y="494748"/>
                    <a:pt x="422256" y="494748"/>
                  </a:cubicBezTo>
                  <a:cubicBezTo>
                    <a:pt x="398685" y="494748"/>
                    <a:pt x="350730" y="466300"/>
                    <a:pt x="346666" y="450857"/>
                  </a:cubicBezTo>
                  <a:cubicBezTo>
                    <a:pt x="344227" y="441103"/>
                    <a:pt x="331223" y="420783"/>
                    <a:pt x="317405" y="405340"/>
                  </a:cubicBezTo>
                  <a:cubicBezTo>
                    <a:pt x="299524" y="385020"/>
                    <a:pt x="293021" y="370390"/>
                    <a:pt x="293834" y="349257"/>
                  </a:cubicBezTo>
                  <a:lnTo>
                    <a:pt x="294647" y="319996"/>
                  </a:lnTo>
                  <a:lnTo>
                    <a:pt x="301149" y="351695"/>
                  </a:lnTo>
                  <a:cubicBezTo>
                    <a:pt x="304400" y="369577"/>
                    <a:pt x="312528" y="387458"/>
                    <a:pt x="319031" y="392335"/>
                  </a:cubicBezTo>
                  <a:cubicBezTo>
                    <a:pt x="325533" y="397212"/>
                    <a:pt x="340976" y="416719"/>
                    <a:pt x="352355" y="436226"/>
                  </a:cubicBezTo>
                  <a:cubicBezTo>
                    <a:pt x="366173" y="456546"/>
                    <a:pt x="380803" y="470364"/>
                    <a:pt x="389744" y="470364"/>
                  </a:cubicBezTo>
                  <a:cubicBezTo>
                    <a:pt x="398685" y="470364"/>
                    <a:pt x="406813" y="474428"/>
                    <a:pt x="408439" y="479305"/>
                  </a:cubicBezTo>
                  <a:cubicBezTo>
                    <a:pt x="410064" y="484181"/>
                    <a:pt x="426320" y="488245"/>
                    <a:pt x="444202" y="489058"/>
                  </a:cubicBezTo>
                  <a:cubicBezTo>
                    <a:pt x="466960" y="489871"/>
                    <a:pt x="476714" y="493935"/>
                    <a:pt x="474275" y="500437"/>
                  </a:cubicBezTo>
                  <a:cubicBezTo>
                    <a:pt x="471837" y="506127"/>
                    <a:pt x="475901" y="513442"/>
                    <a:pt x="483216" y="515881"/>
                  </a:cubicBezTo>
                  <a:cubicBezTo>
                    <a:pt x="490531" y="518319"/>
                    <a:pt x="496221" y="524008"/>
                    <a:pt x="496221" y="528073"/>
                  </a:cubicBezTo>
                  <a:cubicBezTo>
                    <a:pt x="496221" y="537826"/>
                    <a:pt x="527107" y="567900"/>
                    <a:pt x="536861" y="567900"/>
                  </a:cubicBezTo>
                  <a:cubicBezTo>
                    <a:pt x="541737" y="567900"/>
                    <a:pt x="544989" y="573589"/>
                    <a:pt x="544989" y="580092"/>
                  </a:cubicBezTo>
                  <a:cubicBezTo>
                    <a:pt x="544989" y="586594"/>
                    <a:pt x="550678" y="592284"/>
                    <a:pt x="557181" y="592284"/>
                  </a:cubicBezTo>
                  <a:cubicBezTo>
                    <a:pt x="563683" y="592284"/>
                    <a:pt x="569373" y="595535"/>
                    <a:pt x="569373" y="599599"/>
                  </a:cubicBezTo>
                  <a:cubicBezTo>
                    <a:pt x="569373" y="611791"/>
                    <a:pt x="611638" y="635362"/>
                    <a:pt x="646588" y="642677"/>
                  </a:cubicBezTo>
                  <a:cubicBezTo>
                    <a:pt x="664470" y="646741"/>
                    <a:pt x="706735" y="654869"/>
                    <a:pt x="740060" y="661371"/>
                  </a:cubicBezTo>
                  <a:cubicBezTo>
                    <a:pt x="773385" y="667061"/>
                    <a:pt x="814838" y="676002"/>
                    <a:pt x="831906" y="681691"/>
                  </a:cubicBezTo>
                  <a:cubicBezTo>
                    <a:pt x="874172" y="694696"/>
                    <a:pt x="887989" y="688194"/>
                    <a:pt x="881487" y="659746"/>
                  </a:cubicBezTo>
                  <a:cubicBezTo>
                    <a:pt x="874172" y="629672"/>
                    <a:pt x="868482" y="624795"/>
                    <a:pt x="835970" y="615855"/>
                  </a:cubicBezTo>
                  <a:lnTo>
                    <a:pt x="809148" y="609352"/>
                  </a:lnTo>
                  <a:lnTo>
                    <a:pt x="835970" y="611791"/>
                  </a:lnTo>
                  <a:cubicBezTo>
                    <a:pt x="849788" y="612603"/>
                    <a:pt x="861980" y="612603"/>
                    <a:pt x="861980" y="610978"/>
                  </a:cubicBezTo>
                  <a:cubicBezTo>
                    <a:pt x="861980" y="602850"/>
                    <a:pt x="722991" y="477679"/>
                    <a:pt x="706735" y="471989"/>
                  </a:cubicBezTo>
                  <a:cubicBezTo>
                    <a:pt x="702671" y="470364"/>
                    <a:pt x="682351" y="451669"/>
                    <a:pt x="660406" y="431350"/>
                  </a:cubicBezTo>
                  <a:cubicBezTo>
                    <a:pt x="635209" y="406153"/>
                    <a:pt x="621392" y="385833"/>
                    <a:pt x="619766" y="371202"/>
                  </a:cubicBezTo>
                  <a:cubicBezTo>
                    <a:pt x="618140" y="341129"/>
                    <a:pt x="631958" y="341942"/>
                    <a:pt x="638460" y="371202"/>
                  </a:cubicBezTo>
                  <a:cubicBezTo>
                    <a:pt x="644150" y="398838"/>
                    <a:pt x="692918" y="449231"/>
                    <a:pt x="766882" y="502876"/>
                  </a:cubicBezTo>
                  <a:cubicBezTo>
                    <a:pt x="819714" y="541890"/>
                    <a:pt x="821340" y="542703"/>
                    <a:pt x="815650" y="520757"/>
                  </a:cubicBezTo>
                  <a:cubicBezTo>
                    <a:pt x="810774" y="501250"/>
                    <a:pt x="811586" y="500437"/>
                    <a:pt x="822965" y="511004"/>
                  </a:cubicBezTo>
                  <a:cubicBezTo>
                    <a:pt x="829468" y="517506"/>
                    <a:pt x="837596" y="533762"/>
                    <a:pt x="840847" y="545954"/>
                  </a:cubicBezTo>
                  <a:cubicBezTo>
                    <a:pt x="843285" y="558146"/>
                    <a:pt x="849788" y="567900"/>
                    <a:pt x="853852" y="567900"/>
                  </a:cubicBezTo>
                  <a:cubicBezTo>
                    <a:pt x="858729" y="567900"/>
                    <a:pt x="861980" y="572776"/>
                    <a:pt x="861980" y="579279"/>
                  </a:cubicBezTo>
                  <a:cubicBezTo>
                    <a:pt x="861980" y="585781"/>
                    <a:pt x="874172" y="600412"/>
                    <a:pt x="888802" y="611791"/>
                  </a:cubicBezTo>
                  <a:cubicBezTo>
                    <a:pt x="912373" y="631298"/>
                    <a:pt x="915624" y="631298"/>
                    <a:pt x="925378" y="619106"/>
                  </a:cubicBezTo>
                  <a:cubicBezTo>
                    <a:pt x="941634" y="596348"/>
                    <a:pt x="937570" y="537826"/>
                    <a:pt x="917250" y="508565"/>
                  </a:cubicBezTo>
                  <a:cubicBezTo>
                    <a:pt x="906684" y="494748"/>
                    <a:pt x="894492" y="479305"/>
                    <a:pt x="889615" y="474428"/>
                  </a:cubicBezTo>
                  <a:cubicBezTo>
                    <a:pt x="884738" y="470364"/>
                    <a:pt x="868482" y="448418"/>
                    <a:pt x="853039" y="425660"/>
                  </a:cubicBezTo>
                  <a:cubicBezTo>
                    <a:pt x="837596" y="403714"/>
                    <a:pt x="820527" y="380143"/>
                    <a:pt x="814838" y="374454"/>
                  </a:cubicBezTo>
                  <a:cubicBezTo>
                    <a:pt x="809148" y="367951"/>
                    <a:pt x="806710" y="356572"/>
                    <a:pt x="809148" y="348444"/>
                  </a:cubicBezTo>
                  <a:cubicBezTo>
                    <a:pt x="814025" y="332188"/>
                    <a:pt x="806710" y="307804"/>
                    <a:pt x="796143" y="307804"/>
                  </a:cubicBezTo>
                  <a:cubicBezTo>
                    <a:pt x="792079" y="307804"/>
                    <a:pt x="790454" y="317558"/>
                    <a:pt x="792892" y="329750"/>
                  </a:cubicBezTo>
                  <a:cubicBezTo>
                    <a:pt x="796956" y="351695"/>
                    <a:pt x="796956" y="351695"/>
                    <a:pt x="788828" y="333814"/>
                  </a:cubicBezTo>
                  <a:cubicBezTo>
                    <a:pt x="784764" y="323247"/>
                    <a:pt x="783138" y="310243"/>
                    <a:pt x="786390" y="306179"/>
                  </a:cubicBezTo>
                  <a:cubicBezTo>
                    <a:pt x="788828" y="300489"/>
                    <a:pt x="787202" y="299676"/>
                    <a:pt x="782326" y="302927"/>
                  </a:cubicBezTo>
                  <a:cubicBezTo>
                    <a:pt x="777449" y="306179"/>
                    <a:pt x="760380" y="299676"/>
                    <a:pt x="744937" y="289923"/>
                  </a:cubicBezTo>
                  <a:cubicBezTo>
                    <a:pt x="710799" y="267977"/>
                    <a:pt x="701046" y="250908"/>
                    <a:pt x="725430" y="257411"/>
                  </a:cubicBezTo>
                  <a:cubicBezTo>
                    <a:pt x="736809" y="259849"/>
                    <a:pt x="746562" y="256598"/>
                    <a:pt x="753065" y="246844"/>
                  </a:cubicBezTo>
                  <a:cubicBezTo>
                    <a:pt x="763631" y="232214"/>
                    <a:pt x="764444" y="232214"/>
                    <a:pt x="764444" y="250096"/>
                  </a:cubicBezTo>
                  <a:cubicBezTo>
                    <a:pt x="764444" y="267977"/>
                    <a:pt x="791266" y="299676"/>
                    <a:pt x="806710" y="299676"/>
                  </a:cubicBezTo>
                  <a:cubicBezTo>
                    <a:pt x="809961" y="299676"/>
                    <a:pt x="813212" y="303740"/>
                    <a:pt x="813212" y="309430"/>
                  </a:cubicBezTo>
                  <a:cubicBezTo>
                    <a:pt x="813212" y="324060"/>
                    <a:pt x="872546" y="437852"/>
                    <a:pt x="890428" y="457359"/>
                  </a:cubicBezTo>
                  <a:cubicBezTo>
                    <a:pt x="899368" y="467113"/>
                    <a:pt x="915624" y="485807"/>
                    <a:pt x="925378" y="497999"/>
                  </a:cubicBezTo>
                  <a:cubicBezTo>
                    <a:pt x="940821" y="518319"/>
                    <a:pt x="944072" y="519132"/>
                    <a:pt x="948136" y="506940"/>
                  </a:cubicBezTo>
                  <a:cubicBezTo>
                    <a:pt x="951388" y="498812"/>
                    <a:pt x="949762" y="476053"/>
                    <a:pt x="944072" y="454921"/>
                  </a:cubicBezTo>
                  <a:cubicBezTo>
                    <a:pt x="939196" y="434601"/>
                    <a:pt x="935132" y="384207"/>
                    <a:pt x="935944" y="343567"/>
                  </a:cubicBezTo>
                  <a:lnTo>
                    <a:pt x="936757" y="268790"/>
                  </a:lnTo>
                  <a:lnTo>
                    <a:pt x="895305" y="230588"/>
                  </a:lnTo>
                  <a:cubicBezTo>
                    <a:pt x="872546" y="209456"/>
                    <a:pt x="853852" y="189136"/>
                    <a:pt x="853852" y="185072"/>
                  </a:cubicBezTo>
                  <a:cubicBezTo>
                    <a:pt x="853852" y="181821"/>
                    <a:pt x="870921" y="195638"/>
                    <a:pt x="892053" y="216771"/>
                  </a:cubicBezTo>
                  <a:cubicBezTo>
                    <a:pt x="925378" y="249283"/>
                    <a:pt x="931068" y="252534"/>
                    <a:pt x="933506" y="238716"/>
                  </a:cubicBezTo>
                  <a:cubicBezTo>
                    <a:pt x="935132" y="229776"/>
                    <a:pt x="939196" y="215145"/>
                    <a:pt x="944072" y="206204"/>
                  </a:cubicBezTo>
                  <a:cubicBezTo>
                    <a:pt x="948136" y="197264"/>
                    <a:pt x="952200" y="131427"/>
                    <a:pt x="953826" y="59901"/>
                  </a:cubicBezTo>
                  <a:cubicBezTo>
                    <a:pt x="955452" y="-39261"/>
                    <a:pt x="956264" y="-22192"/>
                    <a:pt x="957890" y="128176"/>
                  </a:cubicBezTo>
                  <a:cubicBezTo>
                    <a:pt x="959516" y="302927"/>
                    <a:pt x="961141" y="324873"/>
                    <a:pt x="971708" y="315932"/>
                  </a:cubicBezTo>
                  <a:cubicBezTo>
                    <a:pt x="978210" y="310243"/>
                    <a:pt x="984712" y="292361"/>
                    <a:pt x="984712" y="276105"/>
                  </a:cubicBezTo>
                  <a:cubicBezTo>
                    <a:pt x="985525" y="259849"/>
                    <a:pt x="987151" y="253347"/>
                    <a:pt x="989589" y="260662"/>
                  </a:cubicBezTo>
                  <a:cubicBezTo>
                    <a:pt x="993653" y="277731"/>
                    <a:pt x="1005032" y="280169"/>
                    <a:pt x="1009909" y="265539"/>
                  </a:cubicBezTo>
                  <a:cubicBezTo>
                    <a:pt x="1012347" y="258224"/>
                    <a:pt x="1014786" y="258224"/>
                    <a:pt x="1019663" y="265539"/>
                  </a:cubicBezTo>
                  <a:cubicBezTo>
                    <a:pt x="1022914" y="271228"/>
                    <a:pt x="1021288" y="275292"/>
                    <a:pt x="1017224" y="275292"/>
                  </a:cubicBezTo>
                  <a:cubicBezTo>
                    <a:pt x="1005032" y="275292"/>
                    <a:pt x="1005845" y="298051"/>
                    <a:pt x="1018850" y="302115"/>
                  </a:cubicBezTo>
                  <a:cubicBezTo>
                    <a:pt x="1023727" y="303740"/>
                    <a:pt x="1021288" y="304553"/>
                    <a:pt x="1012347" y="302927"/>
                  </a:cubicBezTo>
                  <a:cubicBezTo>
                    <a:pt x="992027" y="299676"/>
                    <a:pt x="963580" y="328937"/>
                    <a:pt x="956264" y="360636"/>
                  </a:cubicBezTo>
                  <a:cubicBezTo>
                    <a:pt x="944072" y="411842"/>
                    <a:pt x="940821" y="440290"/>
                    <a:pt x="948949" y="435414"/>
                  </a:cubicBezTo>
                  <a:cubicBezTo>
                    <a:pt x="958703" y="428911"/>
                    <a:pt x="967644" y="473615"/>
                    <a:pt x="967644" y="529698"/>
                  </a:cubicBezTo>
                  <a:cubicBezTo>
                    <a:pt x="967644" y="574402"/>
                    <a:pt x="985525" y="582530"/>
                    <a:pt x="1002594" y="545954"/>
                  </a:cubicBezTo>
                  <a:cubicBezTo>
                    <a:pt x="1007471" y="532949"/>
                    <a:pt x="1029416" y="505314"/>
                    <a:pt x="1050549" y="483369"/>
                  </a:cubicBezTo>
                  <a:cubicBezTo>
                    <a:pt x="1088750" y="444354"/>
                    <a:pt x="1088750" y="443541"/>
                    <a:pt x="1077371" y="416719"/>
                  </a:cubicBezTo>
                  <a:cubicBezTo>
                    <a:pt x="1070869" y="401276"/>
                    <a:pt x="1069243" y="389084"/>
                    <a:pt x="1072494" y="389084"/>
                  </a:cubicBezTo>
                  <a:cubicBezTo>
                    <a:pt x="1076558" y="389084"/>
                    <a:pt x="1081435" y="397212"/>
                    <a:pt x="1083874" y="406153"/>
                  </a:cubicBezTo>
                  <a:cubicBezTo>
                    <a:pt x="1087125" y="417532"/>
                    <a:pt x="1092814" y="422409"/>
                    <a:pt x="1100130" y="419158"/>
                  </a:cubicBezTo>
                  <a:cubicBezTo>
                    <a:pt x="1109070" y="415906"/>
                    <a:pt x="1110696" y="419158"/>
                    <a:pt x="1108258" y="430537"/>
                  </a:cubicBezTo>
                  <a:cubicBezTo>
                    <a:pt x="1103381" y="447605"/>
                    <a:pt x="1118011" y="450857"/>
                    <a:pt x="1138331" y="438665"/>
                  </a:cubicBezTo>
                  <a:cubicBezTo>
                    <a:pt x="1144834" y="433788"/>
                    <a:pt x="1152961" y="432975"/>
                    <a:pt x="1157025" y="435414"/>
                  </a:cubicBezTo>
                  <a:cubicBezTo>
                    <a:pt x="1161089" y="437852"/>
                    <a:pt x="1148085" y="449231"/>
                    <a:pt x="1128578" y="460610"/>
                  </a:cubicBezTo>
                  <a:cubicBezTo>
                    <a:pt x="1087125" y="484994"/>
                    <a:pt x="1032667" y="539452"/>
                    <a:pt x="1032667" y="555708"/>
                  </a:cubicBezTo>
                  <a:cubicBezTo>
                    <a:pt x="1032667" y="562210"/>
                    <a:pt x="1029416" y="567900"/>
                    <a:pt x="1025352" y="567900"/>
                  </a:cubicBezTo>
                  <a:cubicBezTo>
                    <a:pt x="1013160" y="567900"/>
                    <a:pt x="992840" y="606101"/>
                    <a:pt x="987151" y="640239"/>
                  </a:cubicBezTo>
                  <a:cubicBezTo>
                    <a:pt x="980648" y="681691"/>
                    <a:pt x="988776" y="682504"/>
                    <a:pt x="1044047" y="645928"/>
                  </a:cubicBezTo>
                  <a:cubicBezTo>
                    <a:pt x="1066805" y="631298"/>
                    <a:pt x="1099317" y="612603"/>
                    <a:pt x="1116386" y="604476"/>
                  </a:cubicBezTo>
                  <a:cubicBezTo>
                    <a:pt x="1135080" y="595535"/>
                    <a:pt x="1148897" y="582530"/>
                    <a:pt x="1151336" y="571151"/>
                  </a:cubicBezTo>
                  <a:cubicBezTo>
                    <a:pt x="1153774" y="560584"/>
                    <a:pt x="1159464" y="553269"/>
                    <a:pt x="1162715" y="555708"/>
                  </a:cubicBezTo>
                  <a:cubicBezTo>
                    <a:pt x="1165966" y="558146"/>
                    <a:pt x="1171656" y="546767"/>
                    <a:pt x="1174094" y="531324"/>
                  </a:cubicBezTo>
                  <a:cubicBezTo>
                    <a:pt x="1177345" y="515068"/>
                    <a:pt x="1183035" y="504501"/>
                    <a:pt x="1187099" y="506940"/>
                  </a:cubicBezTo>
                  <a:cubicBezTo>
                    <a:pt x="1191976" y="510191"/>
                    <a:pt x="1191976" y="518319"/>
                    <a:pt x="1187099" y="527260"/>
                  </a:cubicBezTo>
                  <a:cubicBezTo>
                    <a:pt x="1182222" y="536200"/>
                    <a:pt x="1175720" y="550831"/>
                    <a:pt x="1170843" y="559772"/>
                  </a:cubicBezTo>
                  <a:cubicBezTo>
                    <a:pt x="1165966" y="570338"/>
                    <a:pt x="1165966" y="576840"/>
                    <a:pt x="1171656" y="580904"/>
                  </a:cubicBezTo>
                  <a:cubicBezTo>
                    <a:pt x="1180597" y="585781"/>
                    <a:pt x="1110696" y="623983"/>
                    <a:pt x="1092002" y="624795"/>
                  </a:cubicBezTo>
                  <a:cubicBezTo>
                    <a:pt x="1086312" y="624795"/>
                    <a:pt x="1081435" y="628859"/>
                    <a:pt x="1081435" y="632923"/>
                  </a:cubicBezTo>
                  <a:cubicBezTo>
                    <a:pt x="1081435" y="637800"/>
                    <a:pt x="1076558" y="641051"/>
                    <a:pt x="1070056" y="641051"/>
                  </a:cubicBezTo>
                  <a:cubicBezTo>
                    <a:pt x="1064367" y="641051"/>
                    <a:pt x="1047298" y="650805"/>
                    <a:pt x="1033480" y="663810"/>
                  </a:cubicBezTo>
                  <a:lnTo>
                    <a:pt x="1007471" y="685755"/>
                  </a:lnTo>
                  <a:lnTo>
                    <a:pt x="1032667" y="695509"/>
                  </a:lnTo>
                  <a:cubicBezTo>
                    <a:pt x="1045672" y="700386"/>
                    <a:pt x="1057051" y="702011"/>
                    <a:pt x="1057051" y="697947"/>
                  </a:cubicBezTo>
                  <a:cubicBezTo>
                    <a:pt x="1057051" y="694696"/>
                    <a:pt x="1086312" y="689007"/>
                    <a:pt x="1122075" y="686568"/>
                  </a:cubicBezTo>
                  <a:cubicBezTo>
                    <a:pt x="1157838" y="683317"/>
                    <a:pt x="1197665" y="675189"/>
                    <a:pt x="1209857" y="668687"/>
                  </a:cubicBezTo>
                  <a:cubicBezTo>
                    <a:pt x="1222049" y="662997"/>
                    <a:pt x="1236680" y="657307"/>
                    <a:pt x="1242369" y="657307"/>
                  </a:cubicBezTo>
                  <a:cubicBezTo>
                    <a:pt x="1247246" y="657307"/>
                    <a:pt x="1252123" y="654056"/>
                    <a:pt x="1252123" y="649992"/>
                  </a:cubicBezTo>
                  <a:cubicBezTo>
                    <a:pt x="1252123" y="645928"/>
                    <a:pt x="1273256" y="637800"/>
                    <a:pt x="1299265" y="632923"/>
                  </a:cubicBezTo>
                  <a:cubicBezTo>
                    <a:pt x="1374043" y="617480"/>
                    <a:pt x="1387860" y="609352"/>
                    <a:pt x="1452884" y="546767"/>
                  </a:cubicBezTo>
                  <a:cubicBezTo>
                    <a:pt x="1486209" y="513442"/>
                    <a:pt x="1519533" y="486620"/>
                    <a:pt x="1525223" y="486620"/>
                  </a:cubicBezTo>
                  <a:cubicBezTo>
                    <a:pt x="1531725" y="486620"/>
                    <a:pt x="1536602" y="483369"/>
                    <a:pt x="1536602" y="479305"/>
                  </a:cubicBezTo>
                  <a:cubicBezTo>
                    <a:pt x="1536602" y="475241"/>
                    <a:pt x="1548794" y="469551"/>
                    <a:pt x="1563424" y="467113"/>
                  </a:cubicBezTo>
                  <a:cubicBezTo>
                    <a:pt x="1595124" y="460610"/>
                    <a:pt x="1609754" y="449231"/>
                    <a:pt x="1627636" y="417532"/>
                  </a:cubicBezTo>
                  <a:cubicBezTo>
                    <a:pt x="1634951" y="404527"/>
                    <a:pt x="1644704" y="392335"/>
                    <a:pt x="1649581" y="390710"/>
                  </a:cubicBezTo>
                  <a:cubicBezTo>
                    <a:pt x="1654458" y="389084"/>
                    <a:pt x="1647143" y="406153"/>
                    <a:pt x="1633325" y="428911"/>
                  </a:cubicBezTo>
                  <a:cubicBezTo>
                    <a:pt x="1615444" y="457359"/>
                    <a:pt x="1601626" y="470364"/>
                    <a:pt x="1590247" y="470364"/>
                  </a:cubicBezTo>
                  <a:cubicBezTo>
                    <a:pt x="1570740" y="470364"/>
                    <a:pt x="1511405" y="500437"/>
                    <a:pt x="1502465" y="514255"/>
                  </a:cubicBezTo>
                  <a:cubicBezTo>
                    <a:pt x="1499213" y="519132"/>
                    <a:pt x="1475642" y="544328"/>
                    <a:pt x="1449633" y="570338"/>
                  </a:cubicBezTo>
                  <a:lnTo>
                    <a:pt x="1402490" y="616667"/>
                  </a:lnTo>
                  <a:lnTo>
                    <a:pt x="1435002" y="616667"/>
                  </a:lnTo>
                  <a:cubicBezTo>
                    <a:pt x="1452884" y="615855"/>
                    <a:pt x="1482145" y="609352"/>
                    <a:pt x="1500026" y="600412"/>
                  </a:cubicBezTo>
                  <a:cubicBezTo>
                    <a:pt x="1517908" y="591471"/>
                    <a:pt x="1538228" y="584968"/>
                    <a:pt x="1546356" y="584156"/>
                  </a:cubicBezTo>
                  <a:cubicBezTo>
                    <a:pt x="1553671" y="584156"/>
                    <a:pt x="1571552" y="571151"/>
                    <a:pt x="1586996" y="555708"/>
                  </a:cubicBezTo>
                  <a:cubicBezTo>
                    <a:pt x="1621133" y="520757"/>
                    <a:pt x="1643891" y="497999"/>
                    <a:pt x="1678842" y="463861"/>
                  </a:cubicBezTo>
                  <a:cubicBezTo>
                    <a:pt x="1695911" y="447605"/>
                    <a:pt x="1708915" y="425660"/>
                    <a:pt x="1712166" y="407778"/>
                  </a:cubicBezTo>
                  <a:cubicBezTo>
                    <a:pt x="1719482" y="367138"/>
                    <a:pt x="1741427" y="348444"/>
                    <a:pt x="1778816" y="349257"/>
                  </a:cubicBezTo>
                  <a:lnTo>
                    <a:pt x="1808889" y="349257"/>
                  </a:lnTo>
                  <a:lnTo>
                    <a:pt x="1773126" y="363887"/>
                  </a:lnTo>
                  <a:cubicBezTo>
                    <a:pt x="1734925" y="379330"/>
                    <a:pt x="1728422" y="387458"/>
                    <a:pt x="1719482" y="429724"/>
                  </a:cubicBezTo>
                  <a:cubicBezTo>
                    <a:pt x="1716230" y="445167"/>
                    <a:pt x="1704039" y="466300"/>
                    <a:pt x="1691847" y="476866"/>
                  </a:cubicBezTo>
                  <a:lnTo>
                    <a:pt x="1670714" y="495561"/>
                  </a:lnTo>
                  <a:lnTo>
                    <a:pt x="1691034" y="489871"/>
                  </a:lnTo>
                  <a:cubicBezTo>
                    <a:pt x="1702413" y="486620"/>
                    <a:pt x="1712979" y="480930"/>
                    <a:pt x="1713792" y="477679"/>
                  </a:cubicBezTo>
                  <a:cubicBezTo>
                    <a:pt x="1715418" y="473615"/>
                    <a:pt x="1720294" y="470364"/>
                    <a:pt x="1724358" y="470364"/>
                  </a:cubicBezTo>
                  <a:cubicBezTo>
                    <a:pt x="1741427" y="470364"/>
                    <a:pt x="1721107" y="486620"/>
                    <a:pt x="1680467" y="506127"/>
                  </a:cubicBezTo>
                  <a:cubicBezTo>
                    <a:pt x="1657709" y="516693"/>
                    <a:pt x="1627636" y="537013"/>
                    <a:pt x="1614631" y="550831"/>
                  </a:cubicBezTo>
                  <a:cubicBezTo>
                    <a:pt x="1600813" y="564648"/>
                    <a:pt x="1585370" y="576028"/>
                    <a:pt x="1579680" y="576028"/>
                  </a:cubicBezTo>
                  <a:cubicBezTo>
                    <a:pt x="1573991" y="576028"/>
                    <a:pt x="1569114" y="578466"/>
                    <a:pt x="1569114" y="582530"/>
                  </a:cubicBezTo>
                  <a:cubicBezTo>
                    <a:pt x="1569114" y="585781"/>
                    <a:pt x="1555296" y="595535"/>
                    <a:pt x="1539041" y="604476"/>
                  </a:cubicBezTo>
                  <a:cubicBezTo>
                    <a:pt x="1521972" y="612603"/>
                    <a:pt x="1502465" y="624795"/>
                    <a:pt x="1495149" y="631298"/>
                  </a:cubicBezTo>
                  <a:cubicBezTo>
                    <a:pt x="1481332" y="641864"/>
                    <a:pt x="1421998" y="652431"/>
                    <a:pt x="1378107" y="650805"/>
                  </a:cubicBezTo>
                  <a:cubicBezTo>
                    <a:pt x="1344782" y="649992"/>
                    <a:pt x="1300891" y="664623"/>
                    <a:pt x="1300891" y="676002"/>
                  </a:cubicBezTo>
                  <a:cubicBezTo>
                    <a:pt x="1300891" y="682504"/>
                    <a:pt x="1298452" y="681691"/>
                    <a:pt x="1293576" y="674376"/>
                  </a:cubicBezTo>
                  <a:cubicBezTo>
                    <a:pt x="1287886" y="665435"/>
                    <a:pt x="1282196" y="665435"/>
                    <a:pt x="1260251" y="676815"/>
                  </a:cubicBezTo>
                  <a:cubicBezTo>
                    <a:pt x="1245620" y="684130"/>
                    <a:pt x="1227739" y="689819"/>
                    <a:pt x="1220424" y="689819"/>
                  </a:cubicBezTo>
                  <a:cubicBezTo>
                    <a:pt x="1209045" y="689819"/>
                    <a:pt x="1209045" y="691445"/>
                    <a:pt x="1219611" y="697947"/>
                  </a:cubicBezTo>
                  <a:cubicBezTo>
                    <a:pt x="1237492" y="709326"/>
                    <a:pt x="1292763" y="707701"/>
                    <a:pt x="1292763" y="696322"/>
                  </a:cubicBezTo>
                  <a:cubicBezTo>
                    <a:pt x="1292763" y="689007"/>
                    <a:pt x="1295201" y="689007"/>
                    <a:pt x="1300078" y="697134"/>
                  </a:cubicBezTo>
                  <a:cubicBezTo>
                    <a:pt x="1305768" y="706075"/>
                    <a:pt x="1322836" y="707701"/>
                    <a:pt x="1382171" y="703637"/>
                  </a:cubicBezTo>
                  <a:cubicBezTo>
                    <a:pt x="1458574" y="697947"/>
                    <a:pt x="1506529" y="705262"/>
                    <a:pt x="1540666" y="728021"/>
                  </a:cubicBezTo>
                  <a:cubicBezTo>
                    <a:pt x="1559360" y="740213"/>
                    <a:pt x="1601626" y="741026"/>
                    <a:pt x="1646330" y="729646"/>
                  </a:cubicBezTo>
                  <a:cubicBezTo>
                    <a:pt x="1664211" y="725582"/>
                    <a:pt x="1702413" y="718267"/>
                    <a:pt x="1731674" y="714203"/>
                  </a:cubicBezTo>
                  <a:cubicBezTo>
                    <a:pt x="1760122" y="710139"/>
                    <a:pt x="1785318" y="703637"/>
                    <a:pt x="1786944" y="698760"/>
                  </a:cubicBezTo>
                  <a:cubicBezTo>
                    <a:pt x="1788569" y="693883"/>
                    <a:pt x="1795072" y="689819"/>
                    <a:pt x="1801574" y="689819"/>
                  </a:cubicBezTo>
                  <a:cubicBezTo>
                    <a:pt x="1808077" y="689819"/>
                    <a:pt x="1812953" y="685755"/>
                    <a:pt x="1812953" y="680066"/>
                  </a:cubicBezTo>
                  <a:cubicBezTo>
                    <a:pt x="1812953" y="675189"/>
                    <a:pt x="1815392" y="673563"/>
                    <a:pt x="1818643" y="676815"/>
                  </a:cubicBezTo>
                  <a:cubicBezTo>
                    <a:pt x="1825958" y="684130"/>
                    <a:pt x="1782067" y="722331"/>
                    <a:pt x="1764998" y="723144"/>
                  </a:cubicBezTo>
                  <a:cubicBezTo>
                    <a:pt x="1757683" y="723957"/>
                    <a:pt x="1738176" y="723957"/>
                    <a:pt x="1721920" y="723144"/>
                  </a:cubicBezTo>
                  <a:cubicBezTo>
                    <a:pt x="1704851" y="721518"/>
                    <a:pt x="1691034" y="724770"/>
                    <a:pt x="1691034" y="728834"/>
                  </a:cubicBezTo>
                  <a:cubicBezTo>
                    <a:pt x="1691034" y="732898"/>
                    <a:pt x="1672339" y="738587"/>
                    <a:pt x="1649581" y="741838"/>
                  </a:cubicBezTo>
                  <a:cubicBezTo>
                    <a:pt x="1626823" y="745090"/>
                    <a:pt x="1602439" y="751592"/>
                    <a:pt x="1594311" y="756469"/>
                  </a:cubicBezTo>
                  <a:cubicBezTo>
                    <a:pt x="1583744" y="762971"/>
                    <a:pt x="1570740" y="759720"/>
                    <a:pt x="1536602" y="742651"/>
                  </a:cubicBezTo>
                  <a:cubicBezTo>
                    <a:pt x="1478893" y="714203"/>
                    <a:pt x="1369166" y="703637"/>
                    <a:pt x="1361038" y="726395"/>
                  </a:cubicBezTo>
                  <a:cubicBezTo>
                    <a:pt x="1357787" y="733710"/>
                    <a:pt x="1352910" y="736149"/>
                    <a:pt x="1350471" y="732085"/>
                  </a:cubicBezTo>
                  <a:cubicBezTo>
                    <a:pt x="1348033" y="727208"/>
                    <a:pt x="1291137" y="722331"/>
                    <a:pt x="1219611" y="720706"/>
                  </a:cubicBezTo>
                  <a:cubicBezTo>
                    <a:pt x="1069243" y="717454"/>
                    <a:pt x="1043234" y="724770"/>
                    <a:pt x="1036731" y="771099"/>
                  </a:cubicBezTo>
                  <a:cubicBezTo>
                    <a:pt x="1034293" y="786542"/>
                    <a:pt x="1027791" y="814177"/>
                    <a:pt x="1022101" y="832059"/>
                  </a:cubicBezTo>
                  <a:cubicBezTo>
                    <a:pt x="1014786" y="855630"/>
                    <a:pt x="1012347" y="982427"/>
                    <a:pt x="1013160" y="1303482"/>
                  </a:cubicBezTo>
                  <a:cubicBezTo>
                    <a:pt x="1013973" y="1767589"/>
                    <a:pt x="1021288" y="1894386"/>
                    <a:pt x="1049736" y="1951282"/>
                  </a:cubicBezTo>
                  <a:cubicBezTo>
                    <a:pt x="1063554" y="1978104"/>
                    <a:pt x="1152961" y="2055320"/>
                    <a:pt x="1170030" y="2055320"/>
                  </a:cubicBezTo>
                  <a:cubicBezTo>
                    <a:pt x="1174094" y="2055320"/>
                    <a:pt x="1178971" y="2057758"/>
                    <a:pt x="1180597" y="2061822"/>
                  </a:cubicBezTo>
                  <a:cubicBezTo>
                    <a:pt x="1182222" y="2065073"/>
                    <a:pt x="1194414" y="2075640"/>
                    <a:pt x="1209045" y="2086206"/>
                  </a:cubicBezTo>
                  <a:cubicBezTo>
                    <a:pt x="1231803" y="2101649"/>
                    <a:pt x="1245620" y="2104088"/>
                    <a:pt x="1313083" y="2104088"/>
                  </a:cubicBezTo>
                  <a:cubicBezTo>
                    <a:pt x="1385422" y="2104088"/>
                    <a:pt x="1391111" y="2103275"/>
                    <a:pt x="1397614" y="2086206"/>
                  </a:cubicBezTo>
                  <a:lnTo>
                    <a:pt x="1404116" y="2068325"/>
                  </a:lnTo>
                  <a:lnTo>
                    <a:pt x="1408180" y="2086206"/>
                  </a:lnTo>
                  <a:lnTo>
                    <a:pt x="1413057" y="2103275"/>
                  </a:lnTo>
                  <a:lnTo>
                    <a:pt x="1460199" y="2087019"/>
                  </a:lnTo>
                  <a:cubicBezTo>
                    <a:pt x="1487021" y="2078891"/>
                    <a:pt x="1514657" y="2067512"/>
                    <a:pt x="1521972" y="2063448"/>
                  </a:cubicBezTo>
                  <a:cubicBezTo>
                    <a:pt x="1530100" y="2058571"/>
                    <a:pt x="1541479" y="2055320"/>
                    <a:pt x="1548794" y="2055320"/>
                  </a:cubicBezTo>
                  <a:cubicBezTo>
                    <a:pt x="1555296" y="2055320"/>
                    <a:pt x="1563424" y="2045566"/>
                    <a:pt x="1565863" y="2034187"/>
                  </a:cubicBezTo>
                  <a:cubicBezTo>
                    <a:pt x="1569114" y="2020370"/>
                    <a:pt x="1573178" y="2016306"/>
                    <a:pt x="1577242" y="2022808"/>
                  </a:cubicBezTo>
                  <a:cubicBezTo>
                    <a:pt x="1583744" y="2033374"/>
                    <a:pt x="1617882" y="2026872"/>
                    <a:pt x="1617882" y="2014680"/>
                  </a:cubicBezTo>
                  <a:cubicBezTo>
                    <a:pt x="1617882" y="2011429"/>
                    <a:pt x="1626010" y="2006552"/>
                    <a:pt x="1636576" y="2003301"/>
                  </a:cubicBezTo>
                  <a:cubicBezTo>
                    <a:pt x="1657709" y="1998424"/>
                    <a:pt x="1702413" y="1960223"/>
                    <a:pt x="1709728" y="1941528"/>
                  </a:cubicBezTo>
                  <a:cubicBezTo>
                    <a:pt x="1712979" y="1931775"/>
                    <a:pt x="1714605" y="1932587"/>
                    <a:pt x="1714605" y="1943967"/>
                  </a:cubicBezTo>
                  <a:cubicBezTo>
                    <a:pt x="1715418" y="1956159"/>
                    <a:pt x="1720294" y="1956971"/>
                    <a:pt x="1750368" y="1952907"/>
                  </a:cubicBezTo>
                  <a:cubicBezTo>
                    <a:pt x="1769062" y="1949656"/>
                    <a:pt x="1791008" y="1943967"/>
                    <a:pt x="1798323" y="1940715"/>
                  </a:cubicBezTo>
                  <a:cubicBezTo>
                    <a:pt x="1805638" y="1936651"/>
                    <a:pt x="1821081" y="1933400"/>
                    <a:pt x="1833273" y="1933400"/>
                  </a:cubicBezTo>
                  <a:cubicBezTo>
                    <a:pt x="1856845" y="1933400"/>
                    <a:pt x="1923494" y="1904952"/>
                    <a:pt x="1940563" y="1887884"/>
                  </a:cubicBezTo>
                  <a:cubicBezTo>
                    <a:pt x="1947065" y="1881381"/>
                    <a:pt x="1956819" y="1876504"/>
                    <a:pt x="1961695" y="1876504"/>
                  </a:cubicBezTo>
                  <a:cubicBezTo>
                    <a:pt x="1972262" y="1876504"/>
                    <a:pt x="1967385" y="1880568"/>
                    <a:pt x="1926745" y="1909829"/>
                  </a:cubicBezTo>
                  <a:cubicBezTo>
                    <a:pt x="1900736" y="1928523"/>
                    <a:pt x="1840589" y="1948031"/>
                    <a:pt x="1764186" y="1962661"/>
                  </a:cubicBezTo>
                  <a:cubicBezTo>
                    <a:pt x="1732486" y="1968351"/>
                    <a:pt x="1713792" y="1980543"/>
                    <a:pt x="1719482" y="1990296"/>
                  </a:cubicBezTo>
                  <a:cubicBezTo>
                    <a:pt x="1721920" y="1994360"/>
                    <a:pt x="1738176" y="1999237"/>
                    <a:pt x="1756058" y="2002488"/>
                  </a:cubicBezTo>
                  <a:cubicBezTo>
                    <a:pt x="1773939" y="2005739"/>
                    <a:pt x="1788569" y="2011429"/>
                    <a:pt x="1788569" y="2014680"/>
                  </a:cubicBezTo>
                  <a:cubicBezTo>
                    <a:pt x="1788569" y="2018744"/>
                    <a:pt x="1811328" y="2022808"/>
                    <a:pt x="1839776" y="2024434"/>
                  </a:cubicBezTo>
                  <a:cubicBezTo>
                    <a:pt x="1882854" y="2026872"/>
                    <a:pt x="1890169" y="2029310"/>
                    <a:pt x="1887731" y="2041502"/>
                  </a:cubicBezTo>
                  <a:cubicBezTo>
                    <a:pt x="1886105" y="2052069"/>
                    <a:pt x="1890982" y="2055320"/>
                    <a:pt x="1908051" y="2056133"/>
                  </a:cubicBezTo>
                  <a:cubicBezTo>
                    <a:pt x="1920243" y="2056133"/>
                    <a:pt x="1925932" y="2058571"/>
                    <a:pt x="1921056" y="2061010"/>
                  </a:cubicBezTo>
                  <a:cubicBezTo>
                    <a:pt x="1903174" y="2067512"/>
                    <a:pt x="1909676" y="2079704"/>
                    <a:pt x="1931622" y="2079704"/>
                  </a:cubicBezTo>
                  <a:cubicBezTo>
                    <a:pt x="1950316" y="2079704"/>
                    <a:pt x="1951129" y="2081329"/>
                    <a:pt x="1939750" y="2091896"/>
                  </a:cubicBezTo>
                  <a:cubicBezTo>
                    <a:pt x="1933248" y="2098398"/>
                    <a:pt x="1924307" y="2104088"/>
                    <a:pt x="1920243" y="2104088"/>
                  </a:cubicBezTo>
                  <a:cubicBezTo>
                    <a:pt x="1915366" y="2104088"/>
                    <a:pt x="1910489" y="2098398"/>
                    <a:pt x="1907238" y="2091896"/>
                  </a:cubicBezTo>
                  <a:cubicBezTo>
                    <a:pt x="1901548" y="2076453"/>
                    <a:pt x="1886105" y="2075640"/>
                    <a:pt x="1886105" y="2091083"/>
                  </a:cubicBezTo>
                  <a:cubicBezTo>
                    <a:pt x="1886105" y="2111403"/>
                    <a:pt x="1865785" y="2110590"/>
                    <a:pt x="1856032" y="2091083"/>
                  </a:cubicBezTo>
                  <a:cubicBezTo>
                    <a:pt x="1851155" y="2080517"/>
                    <a:pt x="1850342" y="2071576"/>
                    <a:pt x="1854406" y="2071576"/>
                  </a:cubicBezTo>
                  <a:cubicBezTo>
                    <a:pt x="1858470" y="2071576"/>
                    <a:pt x="1861721" y="2074827"/>
                    <a:pt x="1861721" y="2079704"/>
                  </a:cubicBezTo>
                  <a:cubicBezTo>
                    <a:pt x="1861721" y="2083768"/>
                    <a:pt x="1867411" y="2085393"/>
                    <a:pt x="1873913" y="2082955"/>
                  </a:cubicBezTo>
                  <a:cubicBezTo>
                    <a:pt x="1880416" y="2079704"/>
                    <a:pt x="1884480" y="2069137"/>
                    <a:pt x="1883667" y="2054507"/>
                  </a:cubicBezTo>
                  <a:cubicBezTo>
                    <a:pt x="1882041" y="2031749"/>
                    <a:pt x="1881228" y="2030936"/>
                    <a:pt x="1836525" y="2030936"/>
                  </a:cubicBezTo>
                  <a:cubicBezTo>
                    <a:pt x="1811328" y="2030936"/>
                    <a:pt x="1777190" y="2025246"/>
                    <a:pt x="1761747" y="2018744"/>
                  </a:cubicBezTo>
                  <a:cubicBezTo>
                    <a:pt x="1725171" y="2003301"/>
                    <a:pt x="1663399" y="2003301"/>
                    <a:pt x="1648768" y="2017931"/>
                  </a:cubicBezTo>
                  <a:cubicBezTo>
                    <a:pt x="1639015" y="2026872"/>
                    <a:pt x="1547981" y="2072389"/>
                    <a:pt x="1491898" y="2095960"/>
                  </a:cubicBezTo>
                  <a:cubicBezTo>
                    <a:pt x="1459386" y="2108965"/>
                    <a:pt x="1391111" y="2128472"/>
                    <a:pt x="1374855" y="2128472"/>
                  </a:cubicBezTo>
                  <a:cubicBezTo>
                    <a:pt x="1365915" y="2128472"/>
                    <a:pt x="1356161" y="2132536"/>
                    <a:pt x="1353723" y="2136600"/>
                  </a:cubicBezTo>
                  <a:cubicBezTo>
                    <a:pt x="1342343" y="2155294"/>
                    <a:pt x="1359412" y="2174801"/>
                    <a:pt x="1400865" y="2189432"/>
                  </a:cubicBezTo>
                  <a:cubicBezTo>
                    <a:pt x="1423623" y="2197560"/>
                    <a:pt x="1452071" y="2209752"/>
                    <a:pt x="1463450" y="2215441"/>
                  </a:cubicBezTo>
                  <a:cubicBezTo>
                    <a:pt x="1474829" y="2221131"/>
                    <a:pt x="1491898" y="2226008"/>
                    <a:pt x="1501652" y="2226008"/>
                  </a:cubicBezTo>
                  <a:cubicBezTo>
                    <a:pt x="1511405" y="2226008"/>
                    <a:pt x="1521159" y="2229259"/>
                    <a:pt x="1524410" y="2233323"/>
                  </a:cubicBezTo>
                  <a:cubicBezTo>
                    <a:pt x="1526849" y="2238200"/>
                    <a:pt x="1545543" y="2243889"/>
                    <a:pt x="1565863" y="2247140"/>
                  </a:cubicBezTo>
                  <a:cubicBezTo>
                    <a:pt x="1601626" y="2252017"/>
                    <a:pt x="1603252" y="2253643"/>
                    <a:pt x="1600000" y="2275588"/>
                  </a:cubicBezTo>
                  <a:cubicBezTo>
                    <a:pt x="1597562" y="2288593"/>
                    <a:pt x="1599188" y="2299159"/>
                    <a:pt x="1603252" y="2299159"/>
                  </a:cubicBezTo>
                  <a:cubicBezTo>
                    <a:pt x="1606503" y="2299159"/>
                    <a:pt x="1609754" y="2304849"/>
                    <a:pt x="1609754" y="2311351"/>
                  </a:cubicBezTo>
                  <a:cubicBezTo>
                    <a:pt x="1609754" y="2325169"/>
                    <a:pt x="1596749" y="2327607"/>
                    <a:pt x="1589434" y="2316228"/>
                  </a:cubicBezTo>
                  <a:cubicBezTo>
                    <a:pt x="1586996" y="2311351"/>
                    <a:pt x="1568301" y="2305662"/>
                    <a:pt x="1548794" y="2302411"/>
                  </a:cubicBezTo>
                  <a:cubicBezTo>
                    <a:pt x="1528474" y="2299972"/>
                    <a:pt x="1509780" y="2294283"/>
                    <a:pt x="1507341" y="2290219"/>
                  </a:cubicBezTo>
                  <a:cubicBezTo>
                    <a:pt x="1504903" y="2286155"/>
                    <a:pt x="1496775" y="2282903"/>
                    <a:pt x="1489460" y="2282903"/>
                  </a:cubicBezTo>
                  <a:cubicBezTo>
                    <a:pt x="1482145" y="2282903"/>
                    <a:pt x="1465076" y="2277214"/>
                    <a:pt x="1452071" y="2270711"/>
                  </a:cubicBezTo>
                  <a:cubicBezTo>
                    <a:pt x="1423623" y="2255268"/>
                    <a:pt x="1419559" y="2255268"/>
                    <a:pt x="1426062" y="2270711"/>
                  </a:cubicBezTo>
                  <a:cubicBezTo>
                    <a:pt x="1433377" y="2291031"/>
                    <a:pt x="1415495" y="2284529"/>
                    <a:pt x="1388673" y="2258519"/>
                  </a:cubicBezTo>
                  <a:cubicBezTo>
                    <a:pt x="1365915" y="2235761"/>
                    <a:pt x="1304142" y="2201624"/>
                    <a:pt x="1285448" y="2201624"/>
                  </a:cubicBezTo>
                  <a:cubicBezTo>
                    <a:pt x="1281384" y="2201624"/>
                    <a:pt x="1276507" y="2199185"/>
                    <a:pt x="1274881" y="2195934"/>
                  </a:cubicBezTo>
                  <a:cubicBezTo>
                    <a:pt x="1274068" y="2191870"/>
                    <a:pt x="1252123" y="2178865"/>
                    <a:pt x="1227739" y="2166673"/>
                  </a:cubicBezTo>
                  <a:cubicBezTo>
                    <a:pt x="1203355" y="2153669"/>
                    <a:pt x="1172469" y="2136600"/>
                    <a:pt x="1158651" y="2127659"/>
                  </a:cubicBezTo>
                  <a:cubicBezTo>
                    <a:pt x="1145646" y="2118718"/>
                    <a:pt x="1127765" y="2109777"/>
                    <a:pt x="1120450" y="2107339"/>
                  </a:cubicBezTo>
                  <a:cubicBezTo>
                    <a:pt x="1112322" y="2104088"/>
                    <a:pt x="1105819" y="2099211"/>
                    <a:pt x="1105819" y="2095960"/>
                  </a:cubicBezTo>
                  <a:cubicBezTo>
                    <a:pt x="1105819" y="2092709"/>
                    <a:pt x="1096066" y="2087019"/>
                    <a:pt x="1083874" y="2083768"/>
                  </a:cubicBezTo>
                  <a:cubicBezTo>
                    <a:pt x="1071682" y="2081329"/>
                    <a:pt x="1058677" y="2074014"/>
                    <a:pt x="1055426" y="2069137"/>
                  </a:cubicBezTo>
                  <a:cubicBezTo>
                    <a:pt x="1052175" y="2064261"/>
                    <a:pt x="1026978" y="2058571"/>
                    <a:pt x="997717" y="2056946"/>
                  </a:cubicBezTo>
                  <a:cubicBezTo>
                    <a:pt x="940821" y="2052882"/>
                    <a:pt x="910748" y="2063448"/>
                    <a:pt x="818901" y="2118718"/>
                  </a:cubicBezTo>
                  <a:cubicBezTo>
                    <a:pt x="791266" y="2135787"/>
                    <a:pt x="722991" y="2172363"/>
                    <a:pt x="666908" y="2199998"/>
                  </a:cubicBezTo>
                  <a:cubicBezTo>
                    <a:pt x="610825" y="2227633"/>
                    <a:pt x="553929" y="2260958"/>
                    <a:pt x="540112" y="2274775"/>
                  </a:cubicBezTo>
                  <a:cubicBezTo>
                    <a:pt x="525481" y="2287780"/>
                    <a:pt x="503536" y="2300785"/>
                    <a:pt x="491344" y="2303223"/>
                  </a:cubicBezTo>
                  <a:lnTo>
                    <a:pt x="467773" y="2307287"/>
                  </a:lnTo>
                  <a:lnTo>
                    <a:pt x="490531" y="2298347"/>
                  </a:lnTo>
                  <a:cubicBezTo>
                    <a:pt x="521417" y="2286155"/>
                    <a:pt x="518979" y="2272337"/>
                    <a:pt x="486467" y="2278839"/>
                  </a:cubicBezTo>
                  <a:cubicBezTo>
                    <a:pt x="471837" y="2282091"/>
                    <a:pt x="456394" y="2287780"/>
                    <a:pt x="451517" y="2291031"/>
                  </a:cubicBezTo>
                  <a:cubicBezTo>
                    <a:pt x="447453" y="2295095"/>
                    <a:pt x="428758" y="2299972"/>
                    <a:pt x="410877" y="2303223"/>
                  </a:cubicBezTo>
                  <a:cubicBezTo>
                    <a:pt x="392995" y="2306475"/>
                    <a:pt x="375114" y="2312164"/>
                    <a:pt x="370237" y="2315415"/>
                  </a:cubicBezTo>
                  <a:cubicBezTo>
                    <a:pt x="353168" y="2328420"/>
                    <a:pt x="317405" y="2330046"/>
                    <a:pt x="317405" y="2317854"/>
                  </a:cubicBezTo>
                  <a:close/>
                  <a:moveTo>
                    <a:pt x="638460" y="2152856"/>
                  </a:moveTo>
                  <a:cubicBezTo>
                    <a:pt x="640899" y="2147979"/>
                    <a:pt x="637648" y="2147166"/>
                    <a:pt x="631145" y="2149605"/>
                  </a:cubicBezTo>
                  <a:cubicBezTo>
                    <a:pt x="616515" y="2155294"/>
                    <a:pt x="614076" y="2160984"/>
                    <a:pt x="625456" y="2160984"/>
                  </a:cubicBezTo>
                  <a:cubicBezTo>
                    <a:pt x="630332" y="2160984"/>
                    <a:pt x="636022" y="2157733"/>
                    <a:pt x="638460" y="2152856"/>
                  </a:cubicBezTo>
                  <a:close/>
                  <a:moveTo>
                    <a:pt x="674223" y="674376"/>
                  </a:moveTo>
                  <a:cubicBezTo>
                    <a:pt x="681539" y="669499"/>
                    <a:pt x="678287" y="666248"/>
                    <a:pt x="662031" y="662997"/>
                  </a:cubicBezTo>
                  <a:cubicBezTo>
                    <a:pt x="649027" y="660559"/>
                    <a:pt x="623017" y="654869"/>
                    <a:pt x="604323" y="650805"/>
                  </a:cubicBezTo>
                  <a:cubicBezTo>
                    <a:pt x="570998" y="643490"/>
                    <a:pt x="569373" y="644303"/>
                    <a:pt x="569373" y="662184"/>
                  </a:cubicBezTo>
                  <a:cubicBezTo>
                    <a:pt x="569373" y="680066"/>
                    <a:pt x="572624" y="681691"/>
                    <a:pt x="616515" y="681691"/>
                  </a:cubicBezTo>
                  <a:cubicBezTo>
                    <a:pt x="641712" y="681691"/>
                    <a:pt x="667721" y="678440"/>
                    <a:pt x="674223" y="6743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8" name="Freeform: Shape 2737">
              <a:extLst>
                <a:ext uri="{FF2B5EF4-FFF2-40B4-BE49-F238E27FC236}">
                  <a16:creationId xmlns:a16="http://schemas.microsoft.com/office/drawing/2014/main" id="{51B3B268-0253-476F-94BB-04FCAB18787C}"/>
                </a:ext>
              </a:extLst>
            </p:cNvPr>
            <p:cNvSpPr/>
            <p:nvPr/>
          </p:nvSpPr>
          <p:spPr>
            <a:xfrm flipV="1">
              <a:off x="6275431" y="1412171"/>
              <a:ext cx="47089" cy="23228"/>
            </a:xfrm>
            <a:custGeom>
              <a:avLst/>
              <a:gdLst>
                <a:gd name="connsiteX0" fmla="*/ -8189 w 47089"/>
                <a:gd name="connsiteY0" fmla="*/ 9121 h 23228"/>
                <a:gd name="connsiteX1" fmla="*/ 17008 w 47089"/>
                <a:gd name="connsiteY1" fmla="*/ -3884 h 23228"/>
                <a:gd name="connsiteX2" fmla="*/ 13756 w 47089"/>
                <a:gd name="connsiteY2" fmla="*/ 18874 h 23228"/>
                <a:gd name="connsiteX3" fmla="*/ -8189 w 47089"/>
                <a:gd name="connsiteY3" fmla="*/ 9121 h 2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89" h="23228">
                  <a:moveTo>
                    <a:pt x="-8189" y="9121"/>
                  </a:moveTo>
                  <a:cubicBezTo>
                    <a:pt x="-8189" y="180"/>
                    <a:pt x="-61" y="-3884"/>
                    <a:pt x="17008" y="-3884"/>
                  </a:cubicBezTo>
                  <a:cubicBezTo>
                    <a:pt x="47894" y="-3884"/>
                    <a:pt x="45456" y="15623"/>
                    <a:pt x="13756" y="18874"/>
                  </a:cubicBezTo>
                  <a:cubicBezTo>
                    <a:pt x="-1687" y="20500"/>
                    <a:pt x="-8189" y="18061"/>
                    <a:pt x="-8189" y="912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9" name="Freeform: Shape 2738">
              <a:extLst>
                <a:ext uri="{FF2B5EF4-FFF2-40B4-BE49-F238E27FC236}">
                  <a16:creationId xmlns:a16="http://schemas.microsoft.com/office/drawing/2014/main" id="{93A7DE5F-3B48-415B-8A15-20070D8E6706}"/>
                </a:ext>
              </a:extLst>
            </p:cNvPr>
            <p:cNvSpPr/>
            <p:nvPr/>
          </p:nvSpPr>
          <p:spPr>
            <a:xfrm flipV="1">
              <a:off x="7749424" y="1411668"/>
              <a:ext cx="20127" cy="6508"/>
            </a:xfrm>
            <a:custGeom>
              <a:avLst/>
              <a:gdLst>
                <a:gd name="connsiteX0" fmla="*/ -6073 w 20127"/>
                <a:gd name="connsiteY0" fmla="*/ -2424 h 6508"/>
                <a:gd name="connsiteX1" fmla="*/ 9370 w 20127"/>
                <a:gd name="connsiteY1" fmla="*/ -1611 h 6508"/>
                <a:gd name="connsiteX2" fmla="*/ -1196 w 20127"/>
                <a:gd name="connsiteY2" fmla="*/ 2453 h 6508"/>
                <a:gd name="connsiteX3" fmla="*/ -6073 w 20127"/>
                <a:gd name="connsiteY3" fmla="*/ -2424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073" y="-2424"/>
                  </a:moveTo>
                  <a:cubicBezTo>
                    <a:pt x="-383" y="-4863"/>
                    <a:pt x="6932" y="-4050"/>
                    <a:pt x="9370" y="-1611"/>
                  </a:cubicBezTo>
                  <a:cubicBezTo>
                    <a:pt x="12622" y="827"/>
                    <a:pt x="7745" y="3265"/>
                    <a:pt x="-1196" y="2453"/>
                  </a:cubicBezTo>
                  <a:cubicBezTo>
                    <a:pt x="-10137" y="2453"/>
                    <a:pt x="-12575" y="14"/>
                    <a:pt x="-6073" y="-242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0" name="Freeform: Shape 2739">
              <a:extLst>
                <a:ext uri="{FF2B5EF4-FFF2-40B4-BE49-F238E27FC236}">
                  <a16:creationId xmlns:a16="http://schemas.microsoft.com/office/drawing/2014/main" id="{9352980A-0A7B-4C56-B194-70528A2F15EC}"/>
                </a:ext>
              </a:extLst>
            </p:cNvPr>
            <p:cNvSpPr/>
            <p:nvPr/>
          </p:nvSpPr>
          <p:spPr>
            <a:xfrm flipV="1">
              <a:off x="8941409" y="1411015"/>
              <a:ext cx="65023" cy="27247"/>
            </a:xfrm>
            <a:custGeom>
              <a:avLst/>
              <a:gdLst>
                <a:gd name="connsiteX0" fmla="*/ -11041 w 65023"/>
                <a:gd name="connsiteY0" fmla="*/ 16862 h 27247"/>
                <a:gd name="connsiteX1" fmla="*/ -1288 w 65023"/>
                <a:gd name="connsiteY1" fmla="*/ 606 h 27247"/>
                <a:gd name="connsiteX2" fmla="*/ 18219 w 65023"/>
                <a:gd name="connsiteY2" fmla="*/ 5483 h 27247"/>
                <a:gd name="connsiteX3" fmla="*/ 29599 w 65023"/>
                <a:gd name="connsiteY3" fmla="*/ 9547 h 27247"/>
                <a:gd name="connsiteX4" fmla="*/ 53983 w 65023"/>
                <a:gd name="connsiteY4" fmla="*/ 11172 h 27247"/>
                <a:gd name="connsiteX5" fmla="*/ 21471 w 65023"/>
                <a:gd name="connsiteY5" fmla="*/ 23364 h 27247"/>
                <a:gd name="connsiteX6" fmla="*/ -11041 w 65023"/>
                <a:gd name="connsiteY6" fmla="*/ 16862 h 2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023" h="27247">
                  <a:moveTo>
                    <a:pt x="-11041" y="16862"/>
                  </a:moveTo>
                  <a:cubicBezTo>
                    <a:pt x="-11041" y="13611"/>
                    <a:pt x="-6977" y="6295"/>
                    <a:pt x="-1288" y="606"/>
                  </a:cubicBezTo>
                  <a:cubicBezTo>
                    <a:pt x="6027" y="-6709"/>
                    <a:pt x="10091" y="-5084"/>
                    <a:pt x="18219" y="5483"/>
                  </a:cubicBezTo>
                  <a:cubicBezTo>
                    <a:pt x="24722" y="13611"/>
                    <a:pt x="28786" y="15236"/>
                    <a:pt x="29599" y="9547"/>
                  </a:cubicBezTo>
                  <a:cubicBezTo>
                    <a:pt x="29599" y="-5084"/>
                    <a:pt x="53983" y="-3458"/>
                    <a:pt x="53983" y="11172"/>
                  </a:cubicBezTo>
                  <a:cubicBezTo>
                    <a:pt x="53983" y="20113"/>
                    <a:pt x="45042" y="23364"/>
                    <a:pt x="21471" y="23364"/>
                  </a:cubicBezTo>
                  <a:cubicBezTo>
                    <a:pt x="3589" y="23364"/>
                    <a:pt x="-11041" y="20113"/>
                    <a:pt x="-11041" y="1686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1" name="Freeform: Shape 2740">
              <a:extLst>
                <a:ext uri="{FF2B5EF4-FFF2-40B4-BE49-F238E27FC236}">
                  <a16:creationId xmlns:a16="http://schemas.microsoft.com/office/drawing/2014/main" id="{A2E9E973-0387-4C33-B9B6-DE1C559E1D17}"/>
                </a:ext>
              </a:extLst>
            </p:cNvPr>
            <p:cNvSpPr/>
            <p:nvPr/>
          </p:nvSpPr>
          <p:spPr>
            <a:xfrm flipV="1">
              <a:off x="9017643" y="1411015"/>
              <a:ext cx="37556" cy="24383"/>
            </a:xfrm>
            <a:custGeom>
              <a:avLst/>
              <a:gdLst>
                <a:gd name="connsiteX0" fmla="*/ -6063 w 37556"/>
                <a:gd name="connsiteY0" fmla="*/ 8307 h 24383"/>
                <a:gd name="connsiteX1" fmla="*/ 15070 w 37556"/>
                <a:gd name="connsiteY1" fmla="*/ -3885 h 24383"/>
                <a:gd name="connsiteX2" fmla="*/ 26449 w 37556"/>
                <a:gd name="connsiteY2" fmla="*/ 8307 h 24383"/>
                <a:gd name="connsiteX3" fmla="*/ 5316 w 37556"/>
                <a:gd name="connsiteY3" fmla="*/ 20499 h 24383"/>
                <a:gd name="connsiteX4" fmla="*/ -6063 w 37556"/>
                <a:gd name="connsiteY4" fmla="*/ 8307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56" h="24383">
                  <a:moveTo>
                    <a:pt x="-6063" y="8307"/>
                  </a:moveTo>
                  <a:cubicBezTo>
                    <a:pt x="-373" y="1805"/>
                    <a:pt x="9380" y="-3885"/>
                    <a:pt x="15070" y="-3885"/>
                  </a:cubicBezTo>
                  <a:cubicBezTo>
                    <a:pt x="21572" y="-3885"/>
                    <a:pt x="26449" y="1805"/>
                    <a:pt x="26449" y="8307"/>
                  </a:cubicBezTo>
                  <a:cubicBezTo>
                    <a:pt x="26449" y="16435"/>
                    <a:pt x="18321" y="20499"/>
                    <a:pt x="5316" y="20499"/>
                  </a:cubicBezTo>
                  <a:cubicBezTo>
                    <a:pt x="-12565" y="20499"/>
                    <a:pt x="-15004" y="18873"/>
                    <a:pt x="-6063" y="830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2" name="Freeform: Shape 2741">
              <a:extLst>
                <a:ext uri="{FF2B5EF4-FFF2-40B4-BE49-F238E27FC236}">
                  <a16:creationId xmlns:a16="http://schemas.microsoft.com/office/drawing/2014/main" id="{CB4A885E-DBE5-4FD2-BDC0-C6C818E49DFF}"/>
                </a:ext>
              </a:extLst>
            </p:cNvPr>
            <p:cNvSpPr/>
            <p:nvPr/>
          </p:nvSpPr>
          <p:spPr>
            <a:xfrm flipV="1">
              <a:off x="10197440" y="1415090"/>
              <a:ext cx="76957" cy="100876"/>
            </a:xfrm>
            <a:custGeom>
              <a:avLst/>
              <a:gdLst>
                <a:gd name="connsiteX0" fmla="*/ -11833 w 76957"/>
                <a:gd name="connsiteY0" fmla="*/ 88933 h 100876"/>
                <a:gd name="connsiteX1" fmla="*/ 3610 w 76957"/>
                <a:gd name="connsiteY1" fmla="*/ 63736 h 100876"/>
                <a:gd name="connsiteX2" fmla="*/ 14990 w 76957"/>
                <a:gd name="connsiteY2" fmla="*/ 39352 h 100876"/>
                <a:gd name="connsiteX3" fmla="*/ 14177 w 76957"/>
                <a:gd name="connsiteY3" fmla="*/ 27973 h 100876"/>
                <a:gd name="connsiteX4" fmla="*/ 18241 w 76957"/>
                <a:gd name="connsiteY4" fmla="*/ 11717 h 100876"/>
                <a:gd name="connsiteX5" fmla="*/ 28807 w 76957"/>
                <a:gd name="connsiteY5" fmla="*/ -3726 h 100876"/>
                <a:gd name="connsiteX6" fmla="*/ 34497 w 76957"/>
                <a:gd name="connsiteY6" fmla="*/ 1151 h 100876"/>
                <a:gd name="connsiteX7" fmla="*/ 42625 w 76957"/>
                <a:gd name="connsiteY7" fmla="*/ 22283 h 100876"/>
                <a:gd name="connsiteX8" fmla="*/ 60506 w 76957"/>
                <a:gd name="connsiteY8" fmla="*/ 25535 h 100876"/>
                <a:gd name="connsiteX9" fmla="*/ 41812 w 76957"/>
                <a:gd name="connsiteY9" fmla="*/ 27160 h 100876"/>
                <a:gd name="connsiteX10" fmla="*/ 49127 w 76957"/>
                <a:gd name="connsiteY10" fmla="*/ 44229 h 100876"/>
                <a:gd name="connsiteX11" fmla="*/ 64570 w 76957"/>
                <a:gd name="connsiteY11" fmla="*/ 52357 h 100876"/>
                <a:gd name="connsiteX12" fmla="*/ 26369 w 76957"/>
                <a:gd name="connsiteY12" fmla="*/ 61298 h 100876"/>
                <a:gd name="connsiteX13" fmla="*/ 15802 w 76957"/>
                <a:gd name="connsiteY13" fmla="*/ 71051 h 100876"/>
                <a:gd name="connsiteX14" fmla="*/ 4423 w 76957"/>
                <a:gd name="connsiteY14" fmla="*/ 92184 h 100876"/>
                <a:gd name="connsiteX15" fmla="*/ -11833 w 76957"/>
                <a:gd name="connsiteY15" fmla="*/ 88933 h 10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957" h="100876">
                  <a:moveTo>
                    <a:pt x="-11833" y="88933"/>
                  </a:moveTo>
                  <a:cubicBezTo>
                    <a:pt x="-14271" y="81618"/>
                    <a:pt x="-8582" y="71864"/>
                    <a:pt x="3610" y="63736"/>
                  </a:cubicBezTo>
                  <a:cubicBezTo>
                    <a:pt x="19866" y="53170"/>
                    <a:pt x="22305" y="47480"/>
                    <a:pt x="14990" y="39352"/>
                  </a:cubicBezTo>
                  <a:cubicBezTo>
                    <a:pt x="9300" y="32037"/>
                    <a:pt x="8487" y="27973"/>
                    <a:pt x="14177" y="27973"/>
                  </a:cubicBezTo>
                  <a:cubicBezTo>
                    <a:pt x="18241" y="27973"/>
                    <a:pt x="20679" y="20658"/>
                    <a:pt x="18241" y="11717"/>
                  </a:cubicBezTo>
                  <a:cubicBezTo>
                    <a:pt x="14990" y="-475"/>
                    <a:pt x="17428" y="-4539"/>
                    <a:pt x="28807" y="-3726"/>
                  </a:cubicBezTo>
                  <a:cubicBezTo>
                    <a:pt x="37748" y="-3726"/>
                    <a:pt x="40186" y="-1288"/>
                    <a:pt x="34497" y="1151"/>
                  </a:cubicBezTo>
                  <a:cubicBezTo>
                    <a:pt x="18241" y="7653"/>
                    <a:pt x="22305" y="18219"/>
                    <a:pt x="42625" y="22283"/>
                  </a:cubicBezTo>
                  <a:lnTo>
                    <a:pt x="60506" y="25535"/>
                  </a:lnTo>
                  <a:lnTo>
                    <a:pt x="41812" y="27160"/>
                  </a:lnTo>
                  <a:cubicBezTo>
                    <a:pt x="19054" y="27973"/>
                    <a:pt x="25556" y="44229"/>
                    <a:pt x="49127" y="44229"/>
                  </a:cubicBezTo>
                  <a:cubicBezTo>
                    <a:pt x="57255" y="44229"/>
                    <a:pt x="64570" y="48293"/>
                    <a:pt x="64570" y="52357"/>
                  </a:cubicBezTo>
                  <a:cubicBezTo>
                    <a:pt x="64570" y="60485"/>
                    <a:pt x="47502" y="63736"/>
                    <a:pt x="26369" y="61298"/>
                  </a:cubicBezTo>
                  <a:cubicBezTo>
                    <a:pt x="20679" y="60485"/>
                    <a:pt x="15802" y="65362"/>
                    <a:pt x="15802" y="71051"/>
                  </a:cubicBezTo>
                  <a:cubicBezTo>
                    <a:pt x="15802" y="77554"/>
                    <a:pt x="10926" y="87307"/>
                    <a:pt x="4423" y="92184"/>
                  </a:cubicBezTo>
                  <a:cubicBezTo>
                    <a:pt x="-3705" y="99499"/>
                    <a:pt x="-7769" y="98686"/>
                    <a:pt x="-11833" y="8893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3" name="Freeform: Shape 2742">
              <a:extLst>
                <a:ext uri="{FF2B5EF4-FFF2-40B4-BE49-F238E27FC236}">
                  <a16:creationId xmlns:a16="http://schemas.microsoft.com/office/drawing/2014/main" id="{2918B8E9-9ED6-4A55-93D2-7AFFB31E6429}"/>
                </a:ext>
              </a:extLst>
            </p:cNvPr>
            <p:cNvSpPr/>
            <p:nvPr/>
          </p:nvSpPr>
          <p:spPr>
            <a:xfrm flipV="1">
              <a:off x="10250013" y="1411015"/>
              <a:ext cx="48767" cy="24383"/>
            </a:xfrm>
            <a:custGeom>
              <a:avLst/>
              <a:gdLst>
                <a:gd name="connsiteX0" fmla="*/ -12428 w 48767"/>
                <a:gd name="connsiteY0" fmla="*/ 8307 h 24383"/>
                <a:gd name="connsiteX1" fmla="*/ 11956 w 48767"/>
                <a:gd name="connsiteY1" fmla="*/ -3885 h 24383"/>
                <a:gd name="connsiteX2" fmla="*/ 36340 w 48767"/>
                <a:gd name="connsiteY2" fmla="*/ 8307 h 24383"/>
                <a:gd name="connsiteX3" fmla="*/ 11956 w 48767"/>
                <a:gd name="connsiteY3" fmla="*/ 20499 h 24383"/>
                <a:gd name="connsiteX4" fmla="*/ -12428 w 48767"/>
                <a:gd name="connsiteY4" fmla="*/ 8307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67" h="24383">
                  <a:moveTo>
                    <a:pt x="-12428" y="8307"/>
                  </a:moveTo>
                  <a:cubicBezTo>
                    <a:pt x="-12428" y="179"/>
                    <a:pt x="-4300" y="-3885"/>
                    <a:pt x="11956" y="-3885"/>
                  </a:cubicBezTo>
                  <a:cubicBezTo>
                    <a:pt x="28212" y="-3885"/>
                    <a:pt x="36340" y="179"/>
                    <a:pt x="36340" y="8307"/>
                  </a:cubicBezTo>
                  <a:cubicBezTo>
                    <a:pt x="36340" y="16435"/>
                    <a:pt x="28212" y="20499"/>
                    <a:pt x="11956" y="20499"/>
                  </a:cubicBezTo>
                  <a:cubicBezTo>
                    <a:pt x="-4300" y="20499"/>
                    <a:pt x="-12428" y="16435"/>
                    <a:pt x="-12428" y="830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4" name="Freeform: Shape 2743">
              <a:extLst>
                <a:ext uri="{FF2B5EF4-FFF2-40B4-BE49-F238E27FC236}">
                  <a16:creationId xmlns:a16="http://schemas.microsoft.com/office/drawing/2014/main" id="{F156AAA0-5A5C-4C70-B228-E2690761F46A}"/>
                </a:ext>
              </a:extLst>
            </p:cNvPr>
            <p:cNvSpPr/>
            <p:nvPr/>
          </p:nvSpPr>
          <p:spPr>
            <a:xfrm flipV="1">
              <a:off x="8789806" y="1427924"/>
              <a:ext cx="20127" cy="6508"/>
            </a:xfrm>
            <a:custGeom>
              <a:avLst/>
              <a:gdLst>
                <a:gd name="connsiteX0" fmla="*/ -7182 w 20127"/>
                <a:gd name="connsiteY0" fmla="*/ -2402 h 6508"/>
                <a:gd name="connsiteX1" fmla="*/ 8261 w 20127"/>
                <a:gd name="connsiteY1" fmla="*/ -1589 h 6508"/>
                <a:gd name="connsiteX2" fmla="*/ -2305 w 20127"/>
                <a:gd name="connsiteY2" fmla="*/ 2475 h 6508"/>
                <a:gd name="connsiteX3" fmla="*/ -7182 w 20127"/>
                <a:gd name="connsiteY3" fmla="*/ -2402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7182" y="-2402"/>
                  </a:moveTo>
                  <a:cubicBezTo>
                    <a:pt x="-1492" y="-4840"/>
                    <a:pt x="5823" y="-4027"/>
                    <a:pt x="8261" y="-1589"/>
                  </a:cubicBezTo>
                  <a:cubicBezTo>
                    <a:pt x="11512" y="850"/>
                    <a:pt x="6636" y="3288"/>
                    <a:pt x="-2305" y="2475"/>
                  </a:cubicBezTo>
                  <a:cubicBezTo>
                    <a:pt x="-11246" y="2475"/>
                    <a:pt x="-13684" y="37"/>
                    <a:pt x="-7182" y="-240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5" name="Freeform: Shape 2744">
              <a:extLst>
                <a:ext uri="{FF2B5EF4-FFF2-40B4-BE49-F238E27FC236}">
                  <a16:creationId xmlns:a16="http://schemas.microsoft.com/office/drawing/2014/main" id="{B50F8CD4-0143-423C-83D7-48EE1F7215A0}"/>
                </a:ext>
              </a:extLst>
            </p:cNvPr>
            <p:cNvSpPr/>
            <p:nvPr/>
          </p:nvSpPr>
          <p:spPr>
            <a:xfrm flipV="1">
              <a:off x="10174267" y="1440885"/>
              <a:ext cx="35106" cy="22961"/>
            </a:xfrm>
            <a:custGeom>
              <a:avLst/>
              <a:gdLst>
                <a:gd name="connsiteX0" fmla="*/ -11371 w 35106"/>
                <a:gd name="connsiteY0" fmla="*/ 9973 h 22961"/>
                <a:gd name="connsiteX1" fmla="*/ 4072 w 35106"/>
                <a:gd name="connsiteY1" fmla="*/ -3844 h 22961"/>
                <a:gd name="connsiteX2" fmla="*/ 22767 w 35106"/>
                <a:gd name="connsiteY2" fmla="*/ -3844 h 22961"/>
                <a:gd name="connsiteX3" fmla="*/ 7323 w 35106"/>
                <a:gd name="connsiteY3" fmla="*/ 9973 h 22961"/>
                <a:gd name="connsiteX4" fmla="*/ -11371 w 35106"/>
                <a:gd name="connsiteY4" fmla="*/ 9973 h 2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06" h="22961">
                  <a:moveTo>
                    <a:pt x="-11371" y="9973"/>
                  </a:moveTo>
                  <a:cubicBezTo>
                    <a:pt x="-14622" y="220"/>
                    <a:pt x="-9745" y="-3844"/>
                    <a:pt x="4072" y="-3844"/>
                  </a:cubicBezTo>
                  <a:cubicBezTo>
                    <a:pt x="13826" y="-3844"/>
                    <a:pt x="22767" y="-3844"/>
                    <a:pt x="22767" y="-3844"/>
                  </a:cubicBezTo>
                  <a:cubicBezTo>
                    <a:pt x="22767" y="-3844"/>
                    <a:pt x="15451" y="2658"/>
                    <a:pt x="7323" y="9973"/>
                  </a:cubicBezTo>
                  <a:cubicBezTo>
                    <a:pt x="-7307" y="22165"/>
                    <a:pt x="-8120" y="22165"/>
                    <a:pt x="-11371" y="99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6" name="Freeform: Shape 2745">
              <a:extLst>
                <a:ext uri="{FF2B5EF4-FFF2-40B4-BE49-F238E27FC236}">
                  <a16:creationId xmlns:a16="http://schemas.microsoft.com/office/drawing/2014/main" id="{DCB8674F-4208-42F7-87D0-EB72C2BAF33A}"/>
                </a:ext>
              </a:extLst>
            </p:cNvPr>
            <p:cNvSpPr/>
            <p:nvPr/>
          </p:nvSpPr>
          <p:spPr>
            <a:xfrm flipV="1">
              <a:off x="6366276" y="1444330"/>
              <a:ext cx="34016" cy="21376"/>
            </a:xfrm>
            <a:custGeom>
              <a:avLst/>
              <a:gdLst>
                <a:gd name="connsiteX0" fmla="*/ 2476 w 34016"/>
                <a:gd name="connsiteY0" fmla="*/ 6960 h 21376"/>
                <a:gd name="connsiteX1" fmla="*/ 7353 w 34016"/>
                <a:gd name="connsiteY1" fmla="*/ -3607 h 21376"/>
                <a:gd name="connsiteX2" fmla="*/ 25234 w 34016"/>
                <a:gd name="connsiteY2" fmla="*/ 8585 h 21376"/>
                <a:gd name="connsiteX3" fmla="*/ 2476 w 34016"/>
                <a:gd name="connsiteY3" fmla="*/ 6960 h 2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16" h="21376">
                  <a:moveTo>
                    <a:pt x="2476" y="6960"/>
                  </a:moveTo>
                  <a:cubicBezTo>
                    <a:pt x="-12967" y="-3607"/>
                    <a:pt x="-12154" y="-4420"/>
                    <a:pt x="7353" y="-3607"/>
                  </a:cubicBezTo>
                  <a:cubicBezTo>
                    <a:pt x="21170" y="-2794"/>
                    <a:pt x="27673" y="2083"/>
                    <a:pt x="25234" y="8585"/>
                  </a:cubicBezTo>
                  <a:cubicBezTo>
                    <a:pt x="20358" y="20777"/>
                    <a:pt x="21170" y="20777"/>
                    <a:pt x="2476" y="696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7" name="Freeform: Shape 2746">
              <a:extLst>
                <a:ext uri="{FF2B5EF4-FFF2-40B4-BE49-F238E27FC236}">
                  <a16:creationId xmlns:a16="http://schemas.microsoft.com/office/drawing/2014/main" id="{9CF4C16A-9FE7-49BD-A473-CF605C6EB716}"/>
                </a:ext>
              </a:extLst>
            </p:cNvPr>
            <p:cNvSpPr/>
            <p:nvPr/>
          </p:nvSpPr>
          <p:spPr>
            <a:xfrm flipV="1">
              <a:off x="7219274" y="1509133"/>
              <a:ext cx="68555" cy="72569"/>
            </a:xfrm>
            <a:custGeom>
              <a:avLst/>
              <a:gdLst>
                <a:gd name="connsiteX0" fmla="*/ -6140 w 68555"/>
                <a:gd name="connsiteY0" fmla="*/ 60496 h 72569"/>
                <a:gd name="connsiteX1" fmla="*/ 10116 w 68555"/>
                <a:gd name="connsiteY1" fmla="*/ 12541 h 72569"/>
                <a:gd name="connsiteX2" fmla="*/ 22308 w 68555"/>
                <a:gd name="connsiteY2" fmla="*/ 4413 h 72569"/>
                <a:gd name="connsiteX3" fmla="*/ 36125 w 68555"/>
                <a:gd name="connsiteY3" fmla="*/ -3715 h 72569"/>
                <a:gd name="connsiteX4" fmla="*/ 22308 w 68555"/>
                <a:gd name="connsiteY4" fmla="*/ 24733 h 72569"/>
                <a:gd name="connsiteX5" fmla="*/ 32061 w 68555"/>
                <a:gd name="connsiteY5" fmla="*/ 31236 h 72569"/>
                <a:gd name="connsiteX6" fmla="*/ 40189 w 68555"/>
                <a:gd name="connsiteY6" fmla="*/ 44241 h 72569"/>
                <a:gd name="connsiteX7" fmla="*/ -6140 w 68555"/>
                <a:gd name="connsiteY7" fmla="*/ 60496 h 7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555" h="72569">
                  <a:moveTo>
                    <a:pt x="-6140" y="60496"/>
                  </a:moveTo>
                  <a:cubicBezTo>
                    <a:pt x="-15081" y="47492"/>
                    <a:pt x="-2889" y="12541"/>
                    <a:pt x="10116" y="12541"/>
                  </a:cubicBezTo>
                  <a:cubicBezTo>
                    <a:pt x="16618" y="12541"/>
                    <a:pt x="22308" y="9290"/>
                    <a:pt x="22308" y="4413"/>
                  </a:cubicBezTo>
                  <a:cubicBezTo>
                    <a:pt x="22308" y="349"/>
                    <a:pt x="28810" y="-3715"/>
                    <a:pt x="36125" y="-3715"/>
                  </a:cubicBezTo>
                  <a:cubicBezTo>
                    <a:pt x="46691" y="-3715"/>
                    <a:pt x="42628" y="3601"/>
                    <a:pt x="22308" y="24733"/>
                  </a:cubicBezTo>
                  <a:cubicBezTo>
                    <a:pt x="-10204" y="58058"/>
                    <a:pt x="-1264" y="63748"/>
                    <a:pt x="32061" y="31236"/>
                  </a:cubicBezTo>
                  <a:cubicBezTo>
                    <a:pt x="62947" y="1975"/>
                    <a:pt x="70263" y="13354"/>
                    <a:pt x="40189" y="44241"/>
                  </a:cubicBezTo>
                  <a:cubicBezTo>
                    <a:pt x="14992" y="71063"/>
                    <a:pt x="2800" y="75127"/>
                    <a:pt x="-6140" y="6049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8" name="Freeform: Shape 2747">
              <a:extLst>
                <a:ext uri="{FF2B5EF4-FFF2-40B4-BE49-F238E27FC236}">
                  <a16:creationId xmlns:a16="http://schemas.microsoft.com/office/drawing/2014/main" id="{576FB288-321C-491C-B75E-66AF197818E6}"/>
                </a:ext>
              </a:extLst>
            </p:cNvPr>
            <p:cNvSpPr/>
            <p:nvPr/>
          </p:nvSpPr>
          <p:spPr>
            <a:xfrm flipV="1">
              <a:off x="7487245" y="1513242"/>
              <a:ext cx="38769" cy="56461"/>
            </a:xfrm>
            <a:custGeom>
              <a:avLst/>
              <a:gdLst>
                <a:gd name="connsiteX0" fmla="*/ -9409 w 38769"/>
                <a:gd name="connsiteY0" fmla="*/ 39551 h 56461"/>
                <a:gd name="connsiteX1" fmla="*/ 7660 w 38769"/>
                <a:gd name="connsiteY1" fmla="*/ 5414 h 56461"/>
                <a:gd name="connsiteX2" fmla="*/ 16601 w 38769"/>
                <a:gd name="connsiteY2" fmla="*/ 19231 h 56461"/>
                <a:gd name="connsiteX3" fmla="*/ -4532 w 38769"/>
                <a:gd name="connsiteY3" fmla="*/ 49305 h 56461"/>
                <a:gd name="connsiteX4" fmla="*/ -9409 w 38769"/>
                <a:gd name="connsiteY4" fmla="*/ 39551 h 5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69" h="56461">
                  <a:moveTo>
                    <a:pt x="-9409" y="39551"/>
                  </a:moveTo>
                  <a:cubicBezTo>
                    <a:pt x="-10221" y="25734"/>
                    <a:pt x="-3719" y="12729"/>
                    <a:pt x="7660" y="5414"/>
                  </a:cubicBezTo>
                  <a:cubicBezTo>
                    <a:pt x="32044" y="-11655"/>
                    <a:pt x="36921" y="-3527"/>
                    <a:pt x="16601" y="19231"/>
                  </a:cubicBezTo>
                  <a:cubicBezTo>
                    <a:pt x="7660" y="28985"/>
                    <a:pt x="-2093" y="42802"/>
                    <a:pt x="-4532" y="49305"/>
                  </a:cubicBezTo>
                  <a:cubicBezTo>
                    <a:pt x="-6970" y="56620"/>
                    <a:pt x="-9409" y="51743"/>
                    <a:pt x="-9409" y="3955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9" name="Freeform: Shape 2748">
              <a:extLst>
                <a:ext uri="{FF2B5EF4-FFF2-40B4-BE49-F238E27FC236}">
                  <a16:creationId xmlns:a16="http://schemas.microsoft.com/office/drawing/2014/main" id="{8D6BF160-3933-4964-B1C8-2ABD05D24117}"/>
                </a:ext>
              </a:extLst>
            </p:cNvPr>
            <p:cNvSpPr/>
            <p:nvPr/>
          </p:nvSpPr>
          <p:spPr>
            <a:xfrm flipV="1">
              <a:off x="6100680" y="1528058"/>
              <a:ext cx="104729" cy="43793"/>
            </a:xfrm>
            <a:custGeom>
              <a:avLst/>
              <a:gdLst>
                <a:gd name="connsiteX0" fmla="*/ 69182 w 104729"/>
                <a:gd name="connsiteY0" fmla="*/ 32771 h 43793"/>
                <a:gd name="connsiteX1" fmla="*/ 56990 w 104729"/>
                <a:gd name="connsiteY1" fmla="*/ 30332 h 43793"/>
                <a:gd name="connsiteX2" fmla="*/ 44798 w 104729"/>
                <a:gd name="connsiteY2" fmla="*/ 23017 h 43793"/>
                <a:gd name="connsiteX3" fmla="*/ 18789 w 104729"/>
                <a:gd name="connsiteY3" fmla="*/ 10012 h 43793"/>
                <a:gd name="connsiteX4" fmla="*/ -8034 w 104729"/>
                <a:gd name="connsiteY4" fmla="*/ 9199 h 43793"/>
                <a:gd name="connsiteX5" fmla="*/ 16350 w 104729"/>
                <a:gd name="connsiteY5" fmla="*/ 1071 h 43793"/>
                <a:gd name="connsiteX6" fmla="*/ 43173 w 104729"/>
                <a:gd name="connsiteY6" fmla="*/ 1884 h 43793"/>
                <a:gd name="connsiteX7" fmla="*/ 57803 w 104729"/>
                <a:gd name="connsiteY7" fmla="*/ 10825 h 43793"/>
                <a:gd name="connsiteX8" fmla="*/ 69182 w 104729"/>
                <a:gd name="connsiteY8" fmla="*/ 18953 h 43793"/>
                <a:gd name="connsiteX9" fmla="*/ 80561 w 104729"/>
                <a:gd name="connsiteY9" fmla="*/ 22204 h 43793"/>
                <a:gd name="connsiteX10" fmla="*/ 96005 w 104729"/>
                <a:gd name="connsiteY10" fmla="*/ 28707 h 43793"/>
                <a:gd name="connsiteX11" fmla="*/ 84625 w 104729"/>
                <a:gd name="connsiteY11" fmla="*/ 40086 h 43793"/>
                <a:gd name="connsiteX12" fmla="*/ 69182 w 104729"/>
                <a:gd name="connsiteY12" fmla="*/ 32771 h 43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729" h="43793">
                  <a:moveTo>
                    <a:pt x="69182" y="32771"/>
                  </a:moveTo>
                  <a:cubicBezTo>
                    <a:pt x="69182" y="28707"/>
                    <a:pt x="63493" y="27081"/>
                    <a:pt x="56990" y="30332"/>
                  </a:cubicBezTo>
                  <a:cubicBezTo>
                    <a:pt x="49675" y="32771"/>
                    <a:pt x="44798" y="30332"/>
                    <a:pt x="44798" y="23017"/>
                  </a:cubicBezTo>
                  <a:cubicBezTo>
                    <a:pt x="44798" y="14889"/>
                    <a:pt x="35858" y="10825"/>
                    <a:pt x="18789" y="10012"/>
                  </a:cubicBezTo>
                  <a:lnTo>
                    <a:pt x="-8034" y="9199"/>
                  </a:lnTo>
                  <a:lnTo>
                    <a:pt x="16350" y="1071"/>
                  </a:lnTo>
                  <a:cubicBezTo>
                    <a:pt x="33419" y="-5431"/>
                    <a:pt x="40734" y="-5431"/>
                    <a:pt x="43173" y="1884"/>
                  </a:cubicBezTo>
                  <a:cubicBezTo>
                    <a:pt x="44798" y="6761"/>
                    <a:pt x="51301" y="10825"/>
                    <a:pt x="57803" y="10825"/>
                  </a:cubicBezTo>
                  <a:cubicBezTo>
                    <a:pt x="64306" y="10825"/>
                    <a:pt x="69182" y="14076"/>
                    <a:pt x="69182" y="18953"/>
                  </a:cubicBezTo>
                  <a:cubicBezTo>
                    <a:pt x="69182" y="23017"/>
                    <a:pt x="74059" y="24643"/>
                    <a:pt x="80561" y="22204"/>
                  </a:cubicBezTo>
                  <a:cubicBezTo>
                    <a:pt x="86251" y="19766"/>
                    <a:pt x="93566" y="23017"/>
                    <a:pt x="96005" y="28707"/>
                  </a:cubicBezTo>
                  <a:cubicBezTo>
                    <a:pt x="98443" y="36022"/>
                    <a:pt x="94379" y="40086"/>
                    <a:pt x="84625" y="40086"/>
                  </a:cubicBezTo>
                  <a:cubicBezTo>
                    <a:pt x="75685" y="40086"/>
                    <a:pt x="69182" y="36835"/>
                    <a:pt x="69182" y="3277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0" name="Freeform: Shape 2749">
              <a:extLst>
                <a:ext uri="{FF2B5EF4-FFF2-40B4-BE49-F238E27FC236}">
                  <a16:creationId xmlns:a16="http://schemas.microsoft.com/office/drawing/2014/main" id="{0EB7ACC3-3282-4A85-81FF-88408204DAC9}"/>
                </a:ext>
              </a:extLst>
            </p:cNvPr>
            <p:cNvSpPr/>
            <p:nvPr/>
          </p:nvSpPr>
          <p:spPr>
            <a:xfrm flipV="1">
              <a:off x="7508300" y="1524807"/>
              <a:ext cx="33433" cy="30991"/>
            </a:xfrm>
            <a:custGeom>
              <a:avLst/>
              <a:gdLst>
                <a:gd name="connsiteX0" fmla="*/ 1216 w 33433"/>
                <a:gd name="connsiteY0" fmla="*/ 9389 h 30991"/>
                <a:gd name="connsiteX1" fmla="*/ 22349 w 33433"/>
                <a:gd name="connsiteY1" fmla="*/ -2803 h 30991"/>
                <a:gd name="connsiteX2" fmla="*/ -4474 w 33433"/>
                <a:gd name="connsiteY2" fmla="*/ 27270 h 30991"/>
                <a:gd name="connsiteX3" fmla="*/ 1216 w 33433"/>
                <a:gd name="connsiteY3" fmla="*/ 9389 h 3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33" h="30991">
                  <a:moveTo>
                    <a:pt x="1216" y="9389"/>
                  </a:moveTo>
                  <a:cubicBezTo>
                    <a:pt x="10157" y="-365"/>
                    <a:pt x="19910" y="-6054"/>
                    <a:pt x="22349" y="-2803"/>
                  </a:cubicBezTo>
                  <a:cubicBezTo>
                    <a:pt x="29664" y="4512"/>
                    <a:pt x="10157" y="27270"/>
                    <a:pt x="-4474" y="27270"/>
                  </a:cubicBezTo>
                  <a:cubicBezTo>
                    <a:pt x="-12602" y="27270"/>
                    <a:pt x="-10976" y="22393"/>
                    <a:pt x="1216" y="938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1" name="Freeform: Shape 2750">
              <a:extLst>
                <a:ext uri="{FF2B5EF4-FFF2-40B4-BE49-F238E27FC236}">
                  <a16:creationId xmlns:a16="http://schemas.microsoft.com/office/drawing/2014/main" id="{00C436F5-C36A-42EA-97B1-17F02452EA69}"/>
                </a:ext>
              </a:extLst>
            </p:cNvPr>
            <p:cNvSpPr/>
            <p:nvPr/>
          </p:nvSpPr>
          <p:spPr>
            <a:xfrm flipV="1">
              <a:off x="9274812" y="1526046"/>
              <a:ext cx="75688" cy="65686"/>
            </a:xfrm>
            <a:custGeom>
              <a:avLst/>
              <a:gdLst>
                <a:gd name="connsiteX0" fmla="*/ 8761 w 75688"/>
                <a:gd name="connsiteY0" fmla="*/ 46975 h 65686"/>
                <a:gd name="connsiteX1" fmla="*/ -4244 w 75688"/>
                <a:gd name="connsiteY1" fmla="*/ 30719 h 65686"/>
                <a:gd name="connsiteX2" fmla="*/ -2618 w 75688"/>
                <a:gd name="connsiteY2" fmla="*/ 645 h 65686"/>
                <a:gd name="connsiteX3" fmla="*/ 63218 w 75688"/>
                <a:gd name="connsiteY3" fmla="*/ 43723 h 65686"/>
                <a:gd name="connsiteX4" fmla="*/ 40460 w 75688"/>
                <a:gd name="connsiteY4" fmla="*/ 61605 h 65686"/>
                <a:gd name="connsiteX5" fmla="*/ 8761 w 75688"/>
                <a:gd name="connsiteY5" fmla="*/ 46975 h 65686"/>
                <a:gd name="connsiteX6" fmla="*/ 33145 w 75688"/>
                <a:gd name="connsiteY6" fmla="*/ 30719 h 65686"/>
                <a:gd name="connsiteX7" fmla="*/ 1446 w 75688"/>
                <a:gd name="connsiteY7" fmla="*/ 6335 h 65686"/>
                <a:gd name="connsiteX8" fmla="*/ 16889 w 75688"/>
                <a:gd name="connsiteY8" fmla="*/ 30719 h 65686"/>
                <a:gd name="connsiteX9" fmla="*/ 48588 w 75688"/>
                <a:gd name="connsiteY9" fmla="*/ 55103 h 65686"/>
                <a:gd name="connsiteX10" fmla="*/ 33145 w 75688"/>
                <a:gd name="connsiteY10" fmla="*/ 30719 h 6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88" h="65686">
                  <a:moveTo>
                    <a:pt x="8761" y="46975"/>
                  </a:moveTo>
                  <a:cubicBezTo>
                    <a:pt x="6323" y="38034"/>
                    <a:pt x="-180" y="30719"/>
                    <a:pt x="-4244" y="30719"/>
                  </a:cubicBezTo>
                  <a:cubicBezTo>
                    <a:pt x="-14810" y="30719"/>
                    <a:pt x="-13185" y="11211"/>
                    <a:pt x="-2618" y="645"/>
                  </a:cubicBezTo>
                  <a:cubicBezTo>
                    <a:pt x="12825" y="-14798"/>
                    <a:pt x="55090" y="13650"/>
                    <a:pt x="63218" y="43723"/>
                  </a:cubicBezTo>
                  <a:cubicBezTo>
                    <a:pt x="66470" y="57541"/>
                    <a:pt x="63218" y="59979"/>
                    <a:pt x="40460" y="61605"/>
                  </a:cubicBezTo>
                  <a:cubicBezTo>
                    <a:pt x="20140" y="63231"/>
                    <a:pt x="12825" y="59979"/>
                    <a:pt x="8761" y="46975"/>
                  </a:cubicBezTo>
                  <a:close/>
                  <a:moveTo>
                    <a:pt x="33145" y="30719"/>
                  </a:moveTo>
                  <a:cubicBezTo>
                    <a:pt x="20140" y="17714"/>
                    <a:pt x="6323" y="6335"/>
                    <a:pt x="1446" y="6335"/>
                  </a:cubicBezTo>
                  <a:cubicBezTo>
                    <a:pt x="-2618" y="6335"/>
                    <a:pt x="3884" y="17714"/>
                    <a:pt x="16889" y="30719"/>
                  </a:cubicBezTo>
                  <a:cubicBezTo>
                    <a:pt x="29894" y="44536"/>
                    <a:pt x="43711" y="55103"/>
                    <a:pt x="48588" y="55103"/>
                  </a:cubicBezTo>
                  <a:cubicBezTo>
                    <a:pt x="52652" y="55103"/>
                    <a:pt x="46150" y="44536"/>
                    <a:pt x="33145" y="3071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2" name="Freeform: Shape 2751">
              <a:extLst>
                <a:ext uri="{FF2B5EF4-FFF2-40B4-BE49-F238E27FC236}">
                  <a16:creationId xmlns:a16="http://schemas.microsoft.com/office/drawing/2014/main" id="{C722FFF3-E392-4574-BAAC-C2162EA7F916}"/>
                </a:ext>
              </a:extLst>
            </p:cNvPr>
            <p:cNvSpPr/>
            <p:nvPr/>
          </p:nvSpPr>
          <p:spPr>
            <a:xfrm flipV="1">
              <a:off x="10371936" y="1525398"/>
              <a:ext cx="23225" cy="20529"/>
            </a:xfrm>
            <a:custGeom>
              <a:avLst/>
              <a:gdLst>
                <a:gd name="connsiteX0" fmla="*/ -4420 w 23225"/>
                <a:gd name="connsiteY0" fmla="*/ 9264 h 20529"/>
                <a:gd name="connsiteX1" fmla="*/ -11735 w 23225"/>
                <a:gd name="connsiteY1" fmla="*/ -2928 h 20529"/>
                <a:gd name="connsiteX2" fmla="*/ 3708 w 23225"/>
                <a:gd name="connsiteY2" fmla="*/ 5200 h 20529"/>
                <a:gd name="connsiteX3" fmla="*/ -4420 w 23225"/>
                <a:gd name="connsiteY3" fmla="*/ 9264 h 2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5" h="20529">
                  <a:moveTo>
                    <a:pt x="-4420" y="9264"/>
                  </a:moveTo>
                  <a:cubicBezTo>
                    <a:pt x="-10922" y="5200"/>
                    <a:pt x="-14173" y="-489"/>
                    <a:pt x="-11735" y="-2928"/>
                  </a:cubicBezTo>
                  <a:cubicBezTo>
                    <a:pt x="-8484" y="-5366"/>
                    <a:pt x="-1981" y="-2115"/>
                    <a:pt x="3708" y="5200"/>
                  </a:cubicBezTo>
                  <a:cubicBezTo>
                    <a:pt x="15088" y="19018"/>
                    <a:pt x="12649" y="20644"/>
                    <a:pt x="-4420" y="926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3" name="Freeform: Shape 2752">
              <a:extLst>
                <a:ext uri="{FF2B5EF4-FFF2-40B4-BE49-F238E27FC236}">
                  <a16:creationId xmlns:a16="http://schemas.microsoft.com/office/drawing/2014/main" id="{F7C4F87D-31B0-47E1-A30C-02A08C5722C7}"/>
                </a:ext>
              </a:extLst>
            </p:cNvPr>
            <p:cNvSpPr/>
            <p:nvPr/>
          </p:nvSpPr>
          <p:spPr>
            <a:xfrm flipV="1">
              <a:off x="9056144" y="1533651"/>
              <a:ext cx="54447" cy="58126"/>
            </a:xfrm>
            <a:custGeom>
              <a:avLst/>
              <a:gdLst>
                <a:gd name="connsiteX0" fmla="*/ 2529 w 54447"/>
                <a:gd name="connsiteY0" fmla="*/ 38083 h 58126"/>
                <a:gd name="connsiteX1" fmla="*/ -1535 w 54447"/>
                <a:gd name="connsiteY1" fmla="*/ -118 h 58126"/>
                <a:gd name="connsiteX2" fmla="*/ 40730 w 54447"/>
                <a:gd name="connsiteY2" fmla="*/ 33207 h 58126"/>
                <a:gd name="connsiteX3" fmla="*/ 31789 w 54447"/>
                <a:gd name="connsiteY3" fmla="*/ 54339 h 58126"/>
                <a:gd name="connsiteX4" fmla="*/ 2529 w 54447"/>
                <a:gd name="connsiteY4" fmla="*/ 38083 h 58126"/>
                <a:gd name="connsiteX5" fmla="*/ 22036 w 54447"/>
                <a:gd name="connsiteY5" fmla="*/ 22640 h 58126"/>
                <a:gd name="connsiteX6" fmla="*/ 12282 w 54447"/>
                <a:gd name="connsiteY6" fmla="*/ 26704 h 58126"/>
                <a:gd name="connsiteX7" fmla="*/ 35041 w 54447"/>
                <a:gd name="connsiteY7" fmla="*/ 42960 h 58126"/>
                <a:gd name="connsiteX8" fmla="*/ 22036 w 54447"/>
                <a:gd name="connsiteY8" fmla="*/ 22640 h 5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447" h="58126">
                  <a:moveTo>
                    <a:pt x="2529" y="38083"/>
                  </a:moveTo>
                  <a:cubicBezTo>
                    <a:pt x="-14540" y="19389"/>
                    <a:pt x="-15353" y="11261"/>
                    <a:pt x="-1535" y="-118"/>
                  </a:cubicBezTo>
                  <a:cubicBezTo>
                    <a:pt x="12282" y="-11497"/>
                    <a:pt x="34228" y="5571"/>
                    <a:pt x="40730" y="33207"/>
                  </a:cubicBezTo>
                  <a:cubicBezTo>
                    <a:pt x="45607" y="51088"/>
                    <a:pt x="43981" y="55152"/>
                    <a:pt x="31789" y="54339"/>
                  </a:cubicBezTo>
                  <a:cubicBezTo>
                    <a:pt x="22849" y="54339"/>
                    <a:pt x="9844" y="47024"/>
                    <a:pt x="2529" y="38083"/>
                  </a:cubicBezTo>
                  <a:close/>
                  <a:moveTo>
                    <a:pt x="22036" y="22640"/>
                  </a:moveTo>
                  <a:cubicBezTo>
                    <a:pt x="-2348" y="-931"/>
                    <a:pt x="-10476" y="2320"/>
                    <a:pt x="12282" y="26704"/>
                  </a:cubicBezTo>
                  <a:cubicBezTo>
                    <a:pt x="22849" y="38083"/>
                    <a:pt x="33415" y="45399"/>
                    <a:pt x="35041" y="42960"/>
                  </a:cubicBezTo>
                  <a:cubicBezTo>
                    <a:pt x="37479" y="40522"/>
                    <a:pt x="31789" y="31581"/>
                    <a:pt x="22036" y="2264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4" name="Freeform: Shape 2753">
              <a:extLst>
                <a:ext uri="{FF2B5EF4-FFF2-40B4-BE49-F238E27FC236}">
                  <a16:creationId xmlns:a16="http://schemas.microsoft.com/office/drawing/2014/main" id="{FB274555-2936-480A-876D-5C6680444779}"/>
                </a:ext>
              </a:extLst>
            </p:cNvPr>
            <p:cNvSpPr/>
            <p:nvPr/>
          </p:nvSpPr>
          <p:spPr>
            <a:xfrm flipV="1">
              <a:off x="6202280" y="1557319"/>
              <a:ext cx="16255" cy="21129"/>
            </a:xfrm>
            <a:custGeom>
              <a:avLst/>
              <a:gdLst>
                <a:gd name="connsiteX0" fmla="*/ -8095 w 16255"/>
                <a:gd name="connsiteY0" fmla="*/ 4442 h 21129"/>
                <a:gd name="connsiteX1" fmla="*/ 33 w 16255"/>
                <a:gd name="connsiteY1" fmla="*/ -2874 h 21129"/>
                <a:gd name="connsiteX2" fmla="*/ 8161 w 16255"/>
                <a:gd name="connsiteY2" fmla="*/ 10131 h 21129"/>
                <a:gd name="connsiteX3" fmla="*/ 33 w 16255"/>
                <a:gd name="connsiteY3" fmla="*/ 17446 h 21129"/>
                <a:gd name="connsiteX4" fmla="*/ -8095 w 16255"/>
                <a:gd name="connsiteY4" fmla="*/ 4442 h 2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5" h="21129">
                  <a:moveTo>
                    <a:pt x="-8095" y="4442"/>
                  </a:moveTo>
                  <a:cubicBezTo>
                    <a:pt x="-8095" y="-2061"/>
                    <a:pt x="-4031" y="-5312"/>
                    <a:pt x="33" y="-2874"/>
                  </a:cubicBezTo>
                  <a:cubicBezTo>
                    <a:pt x="4910" y="-435"/>
                    <a:pt x="8161" y="5254"/>
                    <a:pt x="8161" y="10131"/>
                  </a:cubicBezTo>
                  <a:cubicBezTo>
                    <a:pt x="8161" y="14195"/>
                    <a:pt x="4910" y="17446"/>
                    <a:pt x="33" y="17446"/>
                  </a:cubicBezTo>
                  <a:cubicBezTo>
                    <a:pt x="-4031" y="17446"/>
                    <a:pt x="-8095" y="11757"/>
                    <a:pt x="-8095" y="444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5" name="Freeform: Shape 2754">
              <a:extLst>
                <a:ext uri="{FF2B5EF4-FFF2-40B4-BE49-F238E27FC236}">
                  <a16:creationId xmlns:a16="http://schemas.microsoft.com/office/drawing/2014/main" id="{414BBF4A-D9D1-4835-90AF-B7C32CD9CA96}"/>
                </a:ext>
              </a:extLst>
            </p:cNvPr>
            <p:cNvSpPr/>
            <p:nvPr/>
          </p:nvSpPr>
          <p:spPr>
            <a:xfrm flipV="1">
              <a:off x="7299557" y="1558076"/>
              <a:ext cx="23881" cy="38199"/>
            </a:xfrm>
            <a:custGeom>
              <a:avLst/>
              <a:gdLst>
                <a:gd name="connsiteX0" fmla="*/ -9269 w 23881"/>
                <a:gd name="connsiteY0" fmla="*/ 24720 h 38199"/>
                <a:gd name="connsiteX1" fmla="*/ 3736 w 23881"/>
                <a:gd name="connsiteY1" fmla="*/ 1961 h 38199"/>
                <a:gd name="connsiteX2" fmla="*/ 13490 w 23881"/>
                <a:gd name="connsiteY2" fmla="*/ 10902 h 38199"/>
                <a:gd name="connsiteX3" fmla="*/ -9269 w 23881"/>
                <a:gd name="connsiteY3" fmla="*/ 24720 h 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1" h="38199">
                  <a:moveTo>
                    <a:pt x="-9269" y="24720"/>
                  </a:moveTo>
                  <a:cubicBezTo>
                    <a:pt x="-9269" y="18217"/>
                    <a:pt x="-3579" y="7651"/>
                    <a:pt x="3736" y="1961"/>
                  </a:cubicBezTo>
                  <a:cubicBezTo>
                    <a:pt x="15115" y="-6979"/>
                    <a:pt x="15928" y="-6167"/>
                    <a:pt x="13490" y="10902"/>
                  </a:cubicBezTo>
                  <a:cubicBezTo>
                    <a:pt x="11051" y="32035"/>
                    <a:pt x="-9269" y="44227"/>
                    <a:pt x="-9269" y="2472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6" name="Freeform: Shape 2755">
              <a:extLst>
                <a:ext uri="{FF2B5EF4-FFF2-40B4-BE49-F238E27FC236}">
                  <a16:creationId xmlns:a16="http://schemas.microsoft.com/office/drawing/2014/main" id="{8DDEAF99-C73C-453F-8E42-C3B09BA091B4}"/>
                </a:ext>
              </a:extLst>
            </p:cNvPr>
            <p:cNvSpPr/>
            <p:nvPr/>
          </p:nvSpPr>
          <p:spPr>
            <a:xfrm flipV="1">
              <a:off x="7551524" y="1556581"/>
              <a:ext cx="69900" cy="72023"/>
            </a:xfrm>
            <a:custGeom>
              <a:avLst/>
              <a:gdLst>
                <a:gd name="connsiteX0" fmla="*/ -9562 w 69900"/>
                <a:gd name="connsiteY0" fmla="*/ 63573 h 72023"/>
                <a:gd name="connsiteX1" fmla="*/ 25388 w 69900"/>
                <a:gd name="connsiteY1" fmla="*/ 23746 h 72023"/>
                <a:gd name="connsiteX2" fmla="*/ 60339 w 69900"/>
                <a:gd name="connsiteY2" fmla="*/ 2613 h 72023"/>
                <a:gd name="connsiteX3" fmla="*/ 53024 w 69900"/>
                <a:gd name="connsiteY3" fmla="*/ 13179 h 72023"/>
                <a:gd name="connsiteX4" fmla="*/ 41644 w 69900"/>
                <a:gd name="connsiteY4" fmla="*/ 26184 h 72023"/>
                <a:gd name="connsiteX5" fmla="*/ 30265 w 69900"/>
                <a:gd name="connsiteY5" fmla="*/ 39189 h 72023"/>
                <a:gd name="connsiteX6" fmla="*/ 14822 w 69900"/>
                <a:gd name="connsiteY6" fmla="*/ 51381 h 72023"/>
                <a:gd name="connsiteX7" fmla="*/ -9562 w 69900"/>
                <a:gd name="connsiteY7" fmla="*/ 63573 h 7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900" h="72023">
                  <a:moveTo>
                    <a:pt x="-9562" y="63573"/>
                  </a:moveTo>
                  <a:cubicBezTo>
                    <a:pt x="-9562" y="61947"/>
                    <a:pt x="5881" y="43253"/>
                    <a:pt x="25388" y="23746"/>
                  </a:cubicBezTo>
                  <a:cubicBezTo>
                    <a:pt x="52211" y="-4702"/>
                    <a:pt x="60339" y="-9579"/>
                    <a:pt x="60339" y="2613"/>
                  </a:cubicBezTo>
                  <a:cubicBezTo>
                    <a:pt x="60339" y="10741"/>
                    <a:pt x="57087" y="15618"/>
                    <a:pt x="53024" y="13179"/>
                  </a:cubicBezTo>
                  <a:cubicBezTo>
                    <a:pt x="48960" y="10741"/>
                    <a:pt x="44083" y="16431"/>
                    <a:pt x="41644" y="26184"/>
                  </a:cubicBezTo>
                  <a:cubicBezTo>
                    <a:pt x="39206" y="35125"/>
                    <a:pt x="34329" y="40815"/>
                    <a:pt x="30265" y="39189"/>
                  </a:cubicBezTo>
                  <a:cubicBezTo>
                    <a:pt x="27014" y="36751"/>
                    <a:pt x="19699" y="42440"/>
                    <a:pt x="14822" y="51381"/>
                  </a:cubicBezTo>
                  <a:cubicBezTo>
                    <a:pt x="7507" y="66011"/>
                    <a:pt x="-9562" y="74139"/>
                    <a:pt x="-9562" y="635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7" name="Freeform: Shape 2756">
              <a:extLst>
                <a:ext uri="{FF2B5EF4-FFF2-40B4-BE49-F238E27FC236}">
                  <a16:creationId xmlns:a16="http://schemas.microsoft.com/office/drawing/2014/main" id="{12D70A13-CC58-44E6-A8B7-F4B2512CC222}"/>
                </a:ext>
              </a:extLst>
            </p:cNvPr>
            <p:cNvSpPr/>
            <p:nvPr/>
          </p:nvSpPr>
          <p:spPr>
            <a:xfrm flipV="1">
              <a:off x="10355677" y="1557319"/>
              <a:ext cx="16255" cy="21129"/>
            </a:xfrm>
            <a:custGeom>
              <a:avLst/>
              <a:gdLst>
                <a:gd name="connsiteX0" fmla="*/ -12523 w 16255"/>
                <a:gd name="connsiteY0" fmla="*/ 10131 h 21129"/>
                <a:gd name="connsiteX1" fmla="*/ -4395 w 16255"/>
                <a:gd name="connsiteY1" fmla="*/ -2874 h 21129"/>
                <a:gd name="connsiteX2" fmla="*/ 3733 w 16255"/>
                <a:gd name="connsiteY2" fmla="*/ 4442 h 21129"/>
                <a:gd name="connsiteX3" fmla="*/ -4395 w 16255"/>
                <a:gd name="connsiteY3" fmla="*/ 17446 h 21129"/>
                <a:gd name="connsiteX4" fmla="*/ -12523 w 16255"/>
                <a:gd name="connsiteY4" fmla="*/ 10131 h 2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5" h="21129">
                  <a:moveTo>
                    <a:pt x="-12523" y="10131"/>
                  </a:moveTo>
                  <a:cubicBezTo>
                    <a:pt x="-12523" y="5254"/>
                    <a:pt x="-8459" y="-435"/>
                    <a:pt x="-4395" y="-2874"/>
                  </a:cubicBezTo>
                  <a:cubicBezTo>
                    <a:pt x="481" y="-5312"/>
                    <a:pt x="3733" y="-2061"/>
                    <a:pt x="3733" y="4442"/>
                  </a:cubicBezTo>
                  <a:cubicBezTo>
                    <a:pt x="3733" y="11757"/>
                    <a:pt x="481" y="17446"/>
                    <a:pt x="-4395" y="17446"/>
                  </a:cubicBezTo>
                  <a:cubicBezTo>
                    <a:pt x="-8459" y="17446"/>
                    <a:pt x="-12523" y="14195"/>
                    <a:pt x="-12523" y="1013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8" name="Freeform: Shape 2757">
              <a:extLst>
                <a:ext uri="{FF2B5EF4-FFF2-40B4-BE49-F238E27FC236}">
                  <a16:creationId xmlns:a16="http://schemas.microsoft.com/office/drawing/2014/main" id="{F9C8EEB9-6268-41F3-820C-5F7F88664D35}"/>
                </a:ext>
              </a:extLst>
            </p:cNvPr>
            <p:cNvSpPr/>
            <p:nvPr/>
          </p:nvSpPr>
          <p:spPr>
            <a:xfrm flipV="1">
              <a:off x="6162730" y="1565447"/>
              <a:ext cx="26026" cy="26599"/>
            </a:xfrm>
            <a:custGeom>
              <a:avLst/>
              <a:gdLst>
                <a:gd name="connsiteX0" fmla="*/ -5084 w 26026"/>
                <a:gd name="connsiteY0" fmla="*/ 14804 h 26599"/>
                <a:gd name="connsiteX1" fmla="*/ 10359 w 26026"/>
                <a:gd name="connsiteY1" fmla="*/ 986 h 26599"/>
                <a:gd name="connsiteX2" fmla="*/ 7108 w 26026"/>
                <a:gd name="connsiteY2" fmla="*/ 22932 h 26599"/>
                <a:gd name="connsiteX3" fmla="*/ -5084 w 26026"/>
                <a:gd name="connsiteY3" fmla="*/ 14804 h 2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26" h="26599">
                  <a:moveTo>
                    <a:pt x="-5084" y="14804"/>
                  </a:moveTo>
                  <a:cubicBezTo>
                    <a:pt x="-14025" y="986"/>
                    <a:pt x="-1020" y="-10393"/>
                    <a:pt x="10359" y="986"/>
                  </a:cubicBezTo>
                  <a:cubicBezTo>
                    <a:pt x="21738" y="10740"/>
                    <a:pt x="20113" y="22932"/>
                    <a:pt x="7108" y="22932"/>
                  </a:cubicBezTo>
                  <a:cubicBezTo>
                    <a:pt x="3044" y="22932"/>
                    <a:pt x="-2646" y="19680"/>
                    <a:pt x="-5084" y="1480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9" name="Freeform: Shape 2758">
              <a:extLst>
                <a:ext uri="{FF2B5EF4-FFF2-40B4-BE49-F238E27FC236}">
                  <a16:creationId xmlns:a16="http://schemas.microsoft.com/office/drawing/2014/main" id="{EB5330D3-1BE1-4FA2-BBE8-7A62DB91D9ED}"/>
                </a:ext>
              </a:extLst>
            </p:cNvPr>
            <p:cNvSpPr/>
            <p:nvPr/>
          </p:nvSpPr>
          <p:spPr>
            <a:xfrm flipV="1">
              <a:off x="9238731" y="1567539"/>
              <a:ext cx="22456" cy="38509"/>
            </a:xfrm>
            <a:custGeom>
              <a:avLst/>
              <a:gdLst>
                <a:gd name="connsiteX0" fmla="*/ -6297 w 22456"/>
                <a:gd name="connsiteY0" fmla="*/ 20689 h 38509"/>
                <a:gd name="connsiteX1" fmla="*/ 4270 w 22456"/>
                <a:gd name="connsiteY1" fmla="*/ 5246 h 38509"/>
                <a:gd name="connsiteX2" fmla="*/ 8334 w 22456"/>
                <a:gd name="connsiteY2" fmla="*/ 28817 h 38509"/>
                <a:gd name="connsiteX3" fmla="*/ -6297 w 22456"/>
                <a:gd name="connsiteY3" fmla="*/ 20689 h 3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56" h="38509">
                  <a:moveTo>
                    <a:pt x="-6297" y="20689"/>
                  </a:moveTo>
                  <a:cubicBezTo>
                    <a:pt x="-16050" y="-4507"/>
                    <a:pt x="-11174" y="-11010"/>
                    <a:pt x="4270" y="5246"/>
                  </a:cubicBezTo>
                  <a:cubicBezTo>
                    <a:pt x="11585" y="12561"/>
                    <a:pt x="13210" y="20689"/>
                    <a:pt x="8334" y="28817"/>
                  </a:cubicBezTo>
                  <a:cubicBezTo>
                    <a:pt x="2644" y="38571"/>
                    <a:pt x="-607" y="36945"/>
                    <a:pt x="-6297" y="2068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0" name="Freeform: Shape 2759">
              <a:extLst>
                <a:ext uri="{FF2B5EF4-FFF2-40B4-BE49-F238E27FC236}">
                  <a16:creationId xmlns:a16="http://schemas.microsoft.com/office/drawing/2014/main" id="{BB75079D-029A-43BE-9D8B-E0A6677D5678}"/>
                </a:ext>
              </a:extLst>
            </p:cNvPr>
            <p:cNvSpPr/>
            <p:nvPr/>
          </p:nvSpPr>
          <p:spPr>
            <a:xfrm flipV="1">
              <a:off x="10384932" y="1564793"/>
              <a:ext cx="23297" cy="28304"/>
            </a:xfrm>
            <a:custGeom>
              <a:avLst/>
              <a:gdLst>
                <a:gd name="connsiteX0" fmla="*/ -11739 w 23297"/>
                <a:gd name="connsiteY0" fmla="*/ 18293 h 28304"/>
                <a:gd name="connsiteX1" fmla="*/ -5237 w 23297"/>
                <a:gd name="connsiteY1" fmla="*/ 2037 h 28304"/>
                <a:gd name="connsiteX2" fmla="*/ 9394 w 23297"/>
                <a:gd name="connsiteY2" fmla="*/ 2850 h 28304"/>
                <a:gd name="connsiteX3" fmla="*/ -11739 w 23297"/>
                <a:gd name="connsiteY3" fmla="*/ 18293 h 2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97" h="28304">
                  <a:moveTo>
                    <a:pt x="-11739" y="18293"/>
                  </a:moveTo>
                  <a:cubicBezTo>
                    <a:pt x="-14178" y="14229"/>
                    <a:pt x="-10926" y="7727"/>
                    <a:pt x="-5237" y="2037"/>
                  </a:cubicBezTo>
                  <a:cubicBezTo>
                    <a:pt x="2891" y="-6091"/>
                    <a:pt x="6142" y="-5278"/>
                    <a:pt x="9394" y="2850"/>
                  </a:cubicBezTo>
                  <a:cubicBezTo>
                    <a:pt x="15896" y="19919"/>
                    <a:pt x="-2798" y="32923"/>
                    <a:pt x="-11739" y="1829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1" name="Freeform: Shape 2760">
              <a:extLst>
                <a:ext uri="{FF2B5EF4-FFF2-40B4-BE49-F238E27FC236}">
                  <a16:creationId xmlns:a16="http://schemas.microsoft.com/office/drawing/2014/main" id="{F7E5EB67-1054-42AC-ACC4-E622F4C166D7}"/>
                </a:ext>
              </a:extLst>
            </p:cNvPr>
            <p:cNvSpPr/>
            <p:nvPr/>
          </p:nvSpPr>
          <p:spPr>
            <a:xfrm flipV="1">
              <a:off x="6052175" y="1574387"/>
              <a:ext cx="101085" cy="44198"/>
            </a:xfrm>
            <a:custGeom>
              <a:avLst/>
              <a:gdLst>
                <a:gd name="connsiteX0" fmla="*/ 18579 w 101085"/>
                <a:gd name="connsiteY0" fmla="*/ 35678 h 44198"/>
                <a:gd name="connsiteX1" fmla="*/ 3136 w 101085"/>
                <a:gd name="connsiteY1" fmla="*/ 1541 h 44198"/>
                <a:gd name="connsiteX2" fmla="*/ 22643 w 101085"/>
                <a:gd name="connsiteY2" fmla="*/ -2523 h 44198"/>
                <a:gd name="connsiteX3" fmla="*/ 83603 w 101085"/>
                <a:gd name="connsiteY3" fmla="*/ 8043 h 44198"/>
                <a:gd name="connsiteX4" fmla="*/ 81164 w 101085"/>
                <a:gd name="connsiteY4" fmla="*/ 33240 h 44198"/>
                <a:gd name="connsiteX5" fmla="*/ 68972 w 101085"/>
                <a:gd name="connsiteY5" fmla="*/ 21048 h 44198"/>
                <a:gd name="connsiteX6" fmla="*/ 53529 w 101085"/>
                <a:gd name="connsiteY6" fmla="*/ 18610 h 44198"/>
                <a:gd name="connsiteX7" fmla="*/ 41337 w 101085"/>
                <a:gd name="connsiteY7" fmla="*/ 34866 h 44198"/>
                <a:gd name="connsiteX8" fmla="*/ 42963 w 101085"/>
                <a:gd name="connsiteY8" fmla="*/ 40555 h 44198"/>
                <a:gd name="connsiteX9" fmla="*/ 18579 w 101085"/>
                <a:gd name="connsiteY9" fmla="*/ 35678 h 44198"/>
                <a:gd name="connsiteX10" fmla="*/ 24269 w 101085"/>
                <a:gd name="connsiteY10" fmla="*/ 16984 h 44198"/>
                <a:gd name="connsiteX11" fmla="*/ 16141 w 101085"/>
                <a:gd name="connsiteY11" fmla="*/ 8856 h 44198"/>
                <a:gd name="connsiteX12" fmla="*/ 8013 w 101085"/>
                <a:gd name="connsiteY12" fmla="*/ 16984 h 44198"/>
                <a:gd name="connsiteX13" fmla="*/ 16141 w 101085"/>
                <a:gd name="connsiteY13" fmla="*/ 25112 h 44198"/>
                <a:gd name="connsiteX14" fmla="*/ 24269 w 101085"/>
                <a:gd name="connsiteY14" fmla="*/ 16984 h 4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085" h="44198">
                  <a:moveTo>
                    <a:pt x="18579" y="35678"/>
                  </a:moveTo>
                  <a:cubicBezTo>
                    <a:pt x="-8243" y="31614"/>
                    <a:pt x="-17184" y="12107"/>
                    <a:pt x="3136" y="1541"/>
                  </a:cubicBezTo>
                  <a:cubicBezTo>
                    <a:pt x="11264" y="-3336"/>
                    <a:pt x="20205" y="-4961"/>
                    <a:pt x="22643" y="-2523"/>
                  </a:cubicBezTo>
                  <a:cubicBezTo>
                    <a:pt x="25894" y="1541"/>
                    <a:pt x="57593" y="7230"/>
                    <a:pt x="83603" y="8043"/>
                  </a:cubicBezTo>
                  <a:cubicBezTo>
                    <a:pt x="97420" y="8856"/>
                    <a:pt x="95795" y="33240"/>
                    <a:pt x="81164" y="33240"/>
                  </a:cubicBezTo>
                  <a:cubicBezTo>
                    <a:pt x="74662" y="33240"/>
                    <a:pt x="68972" y="27550"/>
                    <a:pt x="68972" y="21048"/>
                  </a:cubicBezTo>
                  <a:cubicBezTo>
                    <a:pt x="68972" y="11294"/>
                    <a:pt x="66534" y="10482"/>
                    <a:pt x="53529" y="18610"/>
                  </a:cubicBezTo>
                  <a:cubicBezTo>
                    <a:pt x="44589" y="24299"/>
                    <a:pt x="39712" y="31614"/>
                    <a:pt x="41337" y="34866"/>
                  </a:cubicBezTo>
                  <a:cubicBezTo>
                    <a:pt x="43776" y="38117"/>
                    <a:pt x="44589" y="40555"/>
                    <a:pt x="42963" y="40555"/>
                  </a:cubicBezTo>
                  <a:cubicBezTo>
                    <a:pt x="41337" y="39742"/>
                    <a:pt x="30771" y="37304"/>
                    <a:pt x="18579" y="35678"/>
                  </a:cubicBezTo>
                  <a:close/>
                  <a:moveTo>
                    <a:pt x="24269" y="16984"/>
                  </a:moveTo>
                  <a:cubicBezTo>
                    <a:pt x="26707" y="12920"/>
                    <a:pt x="23456" y="8856"/>
                    <a:pt x="16141" y="8856"/>
                  </a:cubicBezTo>
                  <a:cubicBezTo>
                    <a:pt x="8825" y="8856"/>
                    <a:pt x="5574" y="12920"/>
                    <a:pt x="8013" y="16984"/>
                  </a:cubicBezTo>
                  <a:cubicBezTo>
                    <a:pt x="10451" y="21861"/>
                    <a:pt x="14515" y="25112"/>
                    <a:pt x="16141" y="25112"/>
                  </a:cubicBezTo>
                  <a:cubicBezTo>
                    <a:pt x="17766" y="25112"/>
                    <a:pt x="21830" y="21861"/>
                    <a:pt x="24269" y="1698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2" name="Freeform: Shape 2761">
              <a:extLst>
                <a:ext uri="{FF2B5EF4-FFF2-40B4-BE49-F238E27FC236}">
                  <a16:creationId xmlns:a16="http://schemas.microsoft.com/office/drawing/2014/main" id="{205858BD-AB14-4FC4-88CC-D1671A7EEB8D}"/>
                </a:ext>
              </a:extLst>
            </p:cNvPr>
            <p:cNvSpPr/>
            <p:nvPr/>
          </p:nvSpPr>
          <p:spPr>
            <a:xfrm flipV="1">
              <a:off x="8973921" y="1573763"/>
              <a:ext cx="93982" cy="127014"/>
            </a:xfrm>
            <a:custGeom>
              <a:avLst/>
              <a:gdLst>
                <a:gd name="connsiteX0" fmla="*/ 40928 w 93982"/>
                <a:gd name="connsiteY0" fmla="*/ 113050 h 127014"/>
                <a:gd name="connsiteX1" fmla="*/ 39302 w 93982"/>
                <a:gd name="connsiteY1" fmla="*/ 83789 h 127014"/>
                <a:gd name="connsiteX2" fmla="*/ 31987 w 93982"/>
                <a:gd name="connsiteY2" fmla="*/ 61031 h 127014"/>
                <a:gd name="connsiteX3" fmla="*/ 21420 w 93982"/>
                <a:gd name="connsiteY3" fmla="*/ 76474 h 127014"/>
                <a:gd name="connsiteX4" fmla="*/ 13292 w 93982"/>
                <a:gd name="connsiteY4" fmla="*/ 82976 h 127014"/>
                <a:gd name="connsiteX5" fmla="*/ 14918 w 93982"/>
                <a:gd name="connsiteY5" fmla="*/ 61031 h 127014"/>
                <a:gd name="connsiteX6" fmla="*/ 18169 w 93982"/>
                <a:gd name="connsiteY6" fmla="*/ 43962 h 127014"/>
                <a:gd name="connsiteX7" fmla="*/ 288 w 93982"/>
                <a:gd name="connsiteY7" fmla="*/ 53716 h 127014"/>
                <a:gd name="connsiteX8" fmla="*/ -11091 w 93982"/>
                <a:gd name="connsiteY8" fmla="*/ 59405 h 127014"/>
                <a:gd name="connsiteX9" fmla="*/ 7603 w 93982"/>
                <a:gd name="connsiteY9" fmla="*/ 33396 h 127014"/>
                <a:gd name="connsiteX10" fmla="*/ 11667 w 93982"/>
                <a:gd name="connsiteY10" fmla="*/ 17953 h 127014"/>
                <a:gd name="connsiteX11" fmla="*/ -2963 w 93982"/>
                <a:gd name="connsiteY11" fmla="*/ 4948 h 127014"/>
                <a:gd name="connsiteX12" fmla="*/ 10041 w 93982"/>
                <a:gd name="connsiteY12" fmla="*/ 4948 h 127014"/>
                <a:gd name="connsiteX13" fmla="*/ 31174 w 93982"/>
                <a:gd name="connsiteY13" fmla="*/ 17953 h 127014"/>
                <a:gd name="connsiteX14" fmla="*/ 29548 w 93982"/>
                <a:gd name="connsiteY14" fmla="*/ 30145 h 127014"/>
                <a:gd name="connsiteX15" fmla="*/ 36051 w 93982"/>
                <a:gd name="connsiteY15" fmla="*/ 42337 h 127014"/>
                <a:gd name="connsiteX16" fmla="*/ 49056 w 93982"/>
                <a:gd name="connsiteY16" fmla="*/ 54529 h 127014"/>
                <a:gd name="connsiteX17" fmla="*/ 60435 w 93982"/>
                <a:gd name="connsiteY17" fmla="*/ 66721 h 127014"/>
                <a:gd name="connsiteX18" fmla="*/ 80755 w 93982"/>
                <a:gd name="connsiteY18" fmla="*/ 78100 h 127014"/>
                <a:gd name="connsiteX19" fmla="*/ 62060 w 93982"/>
                <a:gd name="connsiteY19" fmla="*/ 91104 h 127014"/>
                <a:gd name="connsiteX20" fmla="*/ 52307 w 93982"/>
                <a:gd name="connsiteY20" fmla="*/ 103296 h 127014"/>
                <a:gd name="connsiteX21" fmla="*/ 40928 w 93982"/>
                <a:gd name="connsiteY21" fmla="*/ 113050 h 127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982" h="127014">
                  <a:moveTo>
                    <a:pt x="40928" y="113050"/>
                  </a:moveTo>
                  <a:cubicBezTo>
                    <a:pt x="39302" y="107360"/>
                    <a:pt x="38489" y="94356"/>
                    <a:pt x="39302" y="83789"/>
                  </a:cubicBezTo>
                  <a:cubicBezTo>
                    <a:pt x="40928" y="73223"/>
                    <a:pt x="36864" y="62657"/>
                    <a:pt x="31987" y="61031"/>
                  </a:cubicBezTo>
                  <a:cubicBezTo>
                    <a:pt x="25484" y="58593"/>
                    <a:pt x="21420" y="64282"/>
                    <a:pt x="21420" y="76474"/>
                  </a:cubicBezTo>
                  <a:cubicBezTo>
                    <a:pt x="21420" y="91104"/>
                    <a:pt x="19795" y="92730"/>
                    <a:pt x="13292" y="82976"/>
                  </a:cubicBezTo>
                  <a:cubicBezTo>
                    <a:pt x="9229" y="75661"/>
                    <a:pt x="9229" y="67533"/>
                    <a:pt x="14918" y="61031"/>
                  </a:cubicBezTo>
                  <a:cubicBezTo>
                    <a:pt x="19795" y="54529"/>
                    <a:pt x="21420" y="47213"/>
                    <a:pt x="18169" y="43962"/>
                  </a:cubicBezTo>
                  <a:cubicBezTo>
                    <a:pt x="14918" y="40711"/>
                    <a:pt x="6790" y="45588"/>
                    <a:pt x="288" y="53716"/>
                  </a:cubicBezTo>
                  <a:cubicBezTo>
                    <a:pt x="-6215" y="63469"/>
                    <a:pt x="-11091" y="65095"/>
                    <a:pt x="-11091" y="59405"/>
                  </a:cubicBezTo>
                  <a:cubicBezTo>
                    <a:pt x="-11091" y="53716"/>
                    <a:pt x="-2963" y="42337"/>
                    <a:pt x="7603" y="33396"/>
                  </a:cubicBezTo>
                  <a:cubicBezTo>
                    <a:pt x="23046" y="20391"/>
                    <a:pt x="23046" y="18765"/>
                    <a:pt x="11667" y="17953"/>
                  </a:cubicBezTo>
                  <a:cubicBezTo>
                    <a:pt x="3539" y="17953"/>
                    <a:pt x="-2963" y="12263"/>
                    <a:pt x="-2963" y="4948"/>
                  </a:cubicBezTo>
                  <a:cubicBezTo>
                    <a:pt x="-2963" y="-6431"/>
                    <a:pt x="-2151" y="-6431"/>
                    <a:pt x="10041" y="4948"/>
                  </a:cubicBezTo>
                  <a:cubicBezTo>
                    <a:pt x="16544" y="12263"/>
                    <a:pt x="26297" y="17953"/>
                    <a:pt x="31174" y="17953"/>
                  </a:cubicBezTo>
                  <a:cubicBezTo>
                    <a:pt x="36051" y="17953"/>
                    <a:pt x="36051" y="22829"/>
                    <a:pt x="29548" y="30145"/>
                  </a:cubicBezTo>
                  <a:cubicBezTo>
                    <a:pt x="21420" y="40711"/>
                    <a:pt x="22233" y="42337"/>
                    <a:pt x="36051" y="42337"/>
                  </a:cubicBezTo>
                  <a:cubicBezTo>
                    <a:pt x="48243" y="42337"/>
                    <a:pt x="52307" y="46401"/>
                    <a:pt x="49056" y="54529"/>
                  </a:cubicBezTo>
                  <a:cubicBezTo>
                    <a:pt x="45804" y="62657"/>
                    <a:pt x="49056" y="66721"/>
                    <a:pt x="60435" y="66721"/>
                  </a:cubicBezTo>
                  <a:cubicBezTo>
                    <a:pt x="69376" y="66721"/>
                    <a:pt x="78316" y="71597"/>
                    <a:pt x="80755" y="78100"/>
                  </a:cubicBezTo>
                  <a:cubicBezTo>
                    <a:pt x="87257" y="94356"/>
                    <a:pt x="78316" y="100045"/>
                    <a:pt x="62060" y="91104"/>
                  </a:cubicBezTo>
                  <a:cubicBezTo>
                    <a:pt x="50681" y="84602"/>
                    <a:pt x="49056" y="87040"/>
                    <a:pt x="52307" y="103296"/>
                  </a:cubicBezTo>
                  <a:cubicBezTo>
                    <a:pt x="56371" y="124429"/>
                    <a:pt x="48243" y="130932"/>
                    <a:pt x="40928" y="11305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3" name="Freeform: Shape 2762">
              <a:extLst>
                <a:ext uri="{FF2B5EF4-FFF2-40B4-BE49-F238E27FC236}">
                  <a16:creationId xmlns:a16="http://schemas.microsoft.com/office/drawing/2014/main" id="{90C46631-68E1-4F1C-BCBF-D8DE291753F5}"/>
                </a:ext>
              </a:extLst>
            </p:cNvPr>
            <p:cNvSpPr/>
            <p:nvPr/>
          </p:nvSpPr>
          <p:spPr>
            <a:xfrm flipV="1">
              <a:off x="7336345" y="1582633"/>
              <a:ext cx="44491" cy="55965"/>
            </a:xfrm>
            <a:custGeom>
              <a:avLst/>
              <a:gdLst>
                <a:gd name="connsiteX0" fmla="*/ -8719 w 44491"/>
                <a:gd name="connsiteY0" fmla="*/ 41080 h 55965"/>
                <a:gd name="connsiteX1" fmla="*/ 27044 w 44491"/>
                <a:gd name="connsiteY1" fmla="*/ -3624 h 55965"/>
                <a:gd name="connsiteX2" fmla="*/ 35172 w 44491"/>
                <a:gd name="connsiteY2" fmla="*/ 15071 h 55965"/>
                <a:gd name="connsiteX3" fmla="*/ 27044 w 44491"/>
                <a:gd name="connsiteY3" fmla="*/ 20760 h 55965"/>
                <a:gd name="connsiteX4" fmla="*/ 11601 w 44491"/>
                <a:gd name="connsiteY4" fmla="*/ 31327 h 55965"/>
                <a:gd name="connsiteX5" fmla="*/ -8719 w 44491"/>
                <a:gd name="connsiteY5" fmla="*/ 41080 h 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491" h="55965">
                  <a:moveTo>
                    <a:pt x="-8719" y="41080"/>
                  </a:moveTo>
                  <a:cubicBezTo>
                    <a:pt x="-13596" y="28075"/>
                    <a:pt x="12414" y="-3624"/>
                    <a:pt x="27044" y="-3624"/>
                  </a:cubicBezTo>
                  <a:cubicBezTo>
                    <a:pt x="31921" y="-3624"/>
                    <a:pt x="35172" y="4504"/>
                    <a:pt x="35172" y="15071"/>
                  </a:cubicBezTo>
                  <a:cubicBezTo>
                    <a:pt x="35172" y="28888"/>
                    <a:pt x="33547" y="30514"/>
                    <a:pt x="27044" y="20760"/>
                  </a:cubicBezTo>
                  <a:cubicBezTo>
                    <a:pt x="21355" y="11820"/>
                    <a:pt x="18104" y="13445"/>
                    <a:pt x="11601" y="31327"/>
                  </a:cubicBezTo>
                  <a:cubicBezTo>
                    <a:pt x="1848" y="56523"/>
                    <a:pt x="-2216" y="58149"/>
                    <a:pt x="-8719" y="4108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4" name="Freeform: Shape 2763">
              <a:extLst>
                <a:ext uri="{FF2B5EF4-FFF2-40B4-BE49-F238E27FC236}">
                  <a16:creationId xmlns:a16="http://schemas.microsoft.com/office/drawing/2014/main" id="{5036B670-3196-4D1E-BCD5-671DF2DB0F26}"/>
                </a:ext>
              </a:extLst>
            </p:cNvPr>
            <p:cNvSpPr/>
            <p:nvPr/>
          </p:nvSpPr>
          <p:spPr>
            <a:xfrm flipV="1">
              <a:off x="7530263" y="1581703"/>
              <a:ext cx="34394" cy="24383"/>
            </a:xfrm>
            <a:custGeom>
              <a:avLst/>
              <a:gdLst>
                <a:gd name="connsiteX0" fmla="*/ -4515 w 34394"/>
                <a:gd name="connsiteY0" fmla="*/ 8545 h 24383"/>
                <a:gd name="connsiteX1" fmla="*/ 7677 w 34394"/>
                <a:gd name="connsiteY1" fmla="*/ -3647 h 24383"/>
                <a:gd name="connsiteX2" fmla="*/ 19869 w 34394"/>
                <a:gd name="connsiteY2" fmla="*/ 8545 h 24383"/>
                <a:gd name="connsiteX3" fmla="*/ 7677 w 34394"/>
                <a:gd name="connsiteY3" fmla="*/ 20737 h 24383"/>
                <a:gd name="connsiteX4" fmla="*/ -4515 w 34394"/>
                <a:gd name="connsiteY4" fmla="*/ 8545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94" h="24383">
                  <a:moveTo>
                    <a:pt x="-4515" y="8545"/>
                  </a:moveTo>
                  <a:cubicBezTo>
                    <a:pt x="-13456" y="-2021"/>
                    <a:pt x="-11018" y="-3647"/>
                    <a:pt x="7677" y="-3647"/>
                  </a:cubicBezTo>
                  <a:cubicBezTo>
                    <a:pt x="26371" y="-3647"/>
                    <a:pt x="28809" y="-2021"/>
                    <a:pt x="19869" y="8545"/>
                  </a:cubicBezTo>
                  <a:cubicBezTo>
                    <a:pt x="14179" y="15047"/>
                    <a:pt x="8489" y="20737"/>
                    <a:pt x="7677" y="20737"/>
                  </a:cubicBezTo>
                  <a:cubicBezTo>
                    <a:pt x="6864" y="20737"/>
                    <a:pt x="1174" y="15047"/>
                    <a:pt x="-4515" y="854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5" name="Freeform: Shape 2764">
              <a:extLst>
                <a:ext uri="{FF2B5EF4-FFF2-40B4-BE49-F238E27FC236}">
                  <a16:creationId xmlns:a16="http://schemas.microsoft.com/office/drawing/2014/main" id="{4B8642F5-CA15-4856-B108-15DAAC740D3E}"/>
                </a:ext>
              </a:extLst>
            </p:cNvPr>
            <p:cNvSpPr/>
            <p:nvPr/>
          </p:nvSpPr>
          <p:spPr>
            <a:xfrm flipV="1">
              <a:off x="7270090" y="1594756"/>
              <a:ext cx="41316" cy="25665"/>
            </a:xfrm>
            <a:custGeom>
              <a:avLst/>
              <a:gdLst>
                <a:gd name="connsiteX0" fmla="*/ -8228 w 41316"/>
                <a:gd name="connsiteY0" fmla="*/ 18835 h 25665"/>
                <a:gd name="connsiteX1" fmla="*/ 1525 w 41316"/>
                <a:gd name="connsiteY1" fmla="*/ 5018 h 25665"/>
                <a:gd name="connsiteX2" fmla="*/ 21845 w 41316"/>
                <a:gd name="connsiteY2" fmla="*/ -3110 h 25665"/>
                <a:gd name="connsiteX3" fmla="*/ 31599 w 41316"/>
                <a:gd name="connsiteY3" fmla="*/ 954 h 25665"/>
                <a:gd name="connsiteX4" fmla="*/ 16156 w 41316"/>
                <a:gd name="connsiteY4" fmla="*/ 17210 h 25665"/>
                <a:gd name="connsiteX5" fmla="*/ -8228 w 41316"/>
                <a:gd name="connsiteY5" fmla="*/ 18835 h 2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16" h="25665">
                  <a:moveTo>
                    <a:pt x="-8228" y="18835"/>
                  </a:moveTo>
                  <a:cubicBezTo>
                    <a:pt x="-11479" y="13958"/>
                    <a:pt x="-6603" y="8269"/>
                    <a:pt x="1525" y="5018"/>
                  </a:cubicBezTo>
                  <a:cubicBezTo>
                    <a:pt x="9653" y="2579"/>
                    <a:pt x="18594" y="-1485"/>
                    <a:pt x="21845" y="-3110"/>
                  </a:cubicBezTo>
                  <a:cubicBezTo>
                    <a:pt x="25096" y="-4736"/>
                    <a:pt x="29160" y="-2298"/>
                    <a:pt x="31599" y="954"/>
                  </a:cubicBezTo>
                  <a:cubicBezTo>
                    <a:pt x="34037" y="5018"/>
                    <a:pt x="26722" y="12333"/>
                    <a:pt x="16156" y="17210"/>
                  </a:cubicBezTo>
                  <a:cubicBezTo>
                    <a:pt x="3964" y="22899"/>
                    <a:pt x="-4977" y="23712"/>
                    <a:pt x="-8228" y="1883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6" name="Freeform: Shape 2765">
              <a:extLst>
                <a:ext uri="{FF2B5EF4-FFF2-40B4-BE49-F238E27FC236}">
                  <a16:creationId xmlns:a16="http://schemas.microsoft.com/office/drawing/2014/main" id="{A907902A-5BBF-4F13-A631-18C788A385A4}"/>
                </a:ext>
              </a:extLst>
            </p:cNvPr>
            <p:cNvSpPr/>
            <p:nvPr/>
          </p:nvSpPr>
          <p:spPr>
            <a:xfrm flipV="1">
              <a:off x="9201755" y="1590518"/>
              <a:ext cx="24133" cy="39952"/>
            </a:xfrm>
            <a:custGeom>
              <a:avLst/>
              <a:gdLst>
                <a:gd name="connsiteX0" fmla="*/ -1794 w 24133"/>
                <a:gd name="connsiteY0" fmla="*/ 27262 h 39952"/>
                <a:gd name="connsiteX1" fmla="*/ 644 w 24133"/>
                <a:gd name="connsiteY1" fmla="*/ -3624 h 39952"/>
                <a:gd name="connsiteX2" fmla="*/ 12836 w 24133"/>
                <a:gd name="connsiteY2" fmla="*/ 16696 h 39952"/>
                <a:gd name="connsiteX3" fmla="*/ -1794 w 24133"/>
                <a:gd name="connsiteY3" fmla="*/ 27262 h 3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3" h="39952">
                  <a:moveTo>
                    <a:pt x="-1794" y="27262"/>
                  </a:moveTo>
                  <a:cubicBezTo>
                    <a:pt x="-15612" y="13445"/>
                    <a:pt x="-13986" y="-3624"/>
                    <a:pt x="644" y="-3624"/>
                  </a:cubicBezTo>
                  <a:cubicBezTo>
                    <a:pt x="7960" y="-3624"/>
                    <a:pt x="12836" y="3691"/>
                    <a:pt x="12836" y="16696"/>
                  </a:cubicBezTo>
                  <a:cubicBezTo>
                    <a:pt x="12836" y="40267"/>
                    <a:pt x="12024" y="41080"/>
                    <a:pt x="-1794" y="2726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7" name="Freeform: Shape 2766">
              <a:extLst>
                <a:ext uri="{FF2B5EF4-FFF2-40B4-BE49-F238E27FC236}">
                  <a16:creationId xmlns:a16="http://schemas.microsoft.com/office/drawing/2014/main" id="{46077525-D3BA-4D28-83DE-A6DEACCBF45D}"/>
                </a:ext>
              </a:extLst>
            </p:cNvPr>
            <p:cNvSpPr/>
            <p:nvPr/>
          </p:nvSpPr>
          <p:spPr>
            <a:xfrm flipV="1">
              <a:off x="9250332" y="1606087"/>
              <a:ext cx="44889" cy="24383"/>
            </a:xfrm>
            <a:custGeom>
              <a:avLst/>
              <a:gdLst>
                <a:gd name="connsiteX0" fmla="*/ -5730 w 44889"/>
                <a:gd name="connsiteY0" fmla="*/ 15081 h 24383"/>
                <a:gd name="connsiteX1" fmla="*/ 8087 w 44889"/>
                <a:gd name="connsiteY1" fmla="*/ -3613 h 24383"/>
                <a:gd name="connsiteX2" fmla="*/ 32471 w 44889"/>
                <a:gd name="connsiteY2" fmla="*/ 8579 h 24383"/>
                <a:gd name="connsiteX3" fmla="*/ 17841 w 44889"/>
                <a:gd name="connsiteY3" fmla="*/ 20771 h 24383"/>
                <a:gd name="connsiteX4" fmla="*/ -5730 w 44889"/>
                <a:gd name="connsiteY4" fmla="*/ 15081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89" h="24383">
                  <a:moveTo>
                    <a:pt x="-5730" y="15081"/>
                  </a:moveTo>
                  <a:cubicBezTo>
                    <a:pt x="-17109" y="4515"/>
                    <a:pt x="-10607" y="-3613"/>
                    <a:pt x="8087" y="-3613"/>
                  </a:cubicBezTo>
                  <a:cubicBezTo>
                    <a:pt x="18654" y="-3613"/>
                    <a:pt x="29220" y="2077"/>
                    <a:pt x="32471" y="8579"/>
                  </a:cubicBezTo>
                  <a:cubicBezTo>
                    <a:pt x="35722" y="17520"/>
                    <a:pt x="31658" y="20771"/>
                    <a:pt x="17841" y="20771"/>
                  </a:cubicBezTo>
                  <a:cubicBezTo>
                    <a:pt x="8087" y="20771"/>
                    <a:pt x="-3292" y="18333"/>
                    <a:pt x="-5730" y="1508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8" name="Freeform: Shape 2767">
              <a:extLst>
                <a:ext uri="{FF2B5EF4-FFF2-40B4-BE49-F238E27FC236}">
                  <a16:creationId xmlns:a16="http://schemas.microsoft.com/office/drawing/2014/main" id="{8612B19D-17DC-407D-B374-6BA3DB7CE6F5}"/>
                </a:ext>
              </a:extLst>
            </p:cNvPr>
            <p:cNvSpPr/>
            <p:nvPr/>
          </p:nvSpPr>
          <p:spPr>
            <a:xfrm flipV="1">
              <a:off x="7554288" y="1614900"/>
              <a:ext cx="45688" cy="39954"/>
            </a:xfrm>
            <a:custGeom>
              <a:avLst/>
              <a:gdLst>
                <a:gd name="connsiteX0" fmla="*/ -4188 w 45688"/>
                <a:gd name="connsiteY0" fmla="*/ 28922 h 39954"/>
                <a:gd name="connsiteX1" fmla="*/ 8004 w 45688"/>
                <a:gd name="connsiteY1" fmla="*/ 20794 h 39954"/>
                <a:gd name="connsiteX2" fmla="*/ 16945 w 45688"/>
                <a:gd name="connsiteY2" fmla="*/ 8602 h 39954"/>
                <a:gd name="connsiteX3" fmla="*/ 18571 w 45688"/>
                <a:gd name="connsiteY3" fmla="*/ -3590 h 39954"/>
                <a:gd name="connsiteX4" fmla="*/ 26698 w 45688"/>
                <a:gd name="connsiteY4" fmla="*/ 27296 h 39954"/>
                <a:gd name="connsiteX5" fmla="*/ -4188 w 45688"/>
                <a:gd name="connsiteY5" fmla="*/ 28922 h 3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688" h="39954">
                  <a:moveTo>
                    <a:pt x="-4188" y="28922"/>
                  </a:moveTo>
                  <a:cubicBezTo>
                    <a:pt x="-13941" y="23233"/>
                    <a:pt x="-10690" y="20794"/>
                    <a:pt x="8004" y="20794"/>
                  </a:cubicBezTo>
                  <a:cubicBezTo>
                    <a:pt x="31575" y="19981"/>
                    <a:pt x="31575" y="19981"/>
                    <a:pt x="16945" y="8602"/>
                  </a:cubicBezTo>
                  <a:cubicBezTo>
                    <a:pt x="1502" y="-3590"/>
                    <a:pt x="1502" y="-3590"/>
                    <a:pt x="18571" y="-3590"/>
                  </a:cubicBezTo>
                  <a:cubicBezTo>
                    <a:pt x="38078" y="-3590"/>
                    <a:pt x="42142" y="11853"/>
                    <a:pt x="26698" y="27296"/>
                  </a:cubicBezTo>
                  <a:cubicBezTo>
                    <a:pt x="15319" y="38676"/>
                    <a:pt x="11255" y="39488"/>
                    <a:pt x="-4188" y="2892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9" name="Freeform: Shape 2768">
              <a:extLst>
                <a:ext uri="{FF2B5EF4-FFF2-40B4-BE49-F238E27FC236}">
                  <a16:creationId xmlns:a16="http://schemas.microsoft.com/office/drawing/2014/main" id="{CE37B4A8-D770-4B34-BB90-5F6DEC25782C}"/>
                </a:ext>
              </a:extLst>
            </p:cNvPr>
            <p:cNvSpPr/>
            <p:nvPr/>
          </p:nvSpPr>
          <p:spPr>
            <a:xfrm flipV="1">
              <a:off x="7301377" y="1627534"/>
              <a:ext cx="46948" cy="19123"/>
            </a:xfrm>
            <a:custGeom>
              <a:avLst/>
              <a:gdLst>
                <a:gd name="connsiteX0" fmla="*/ 1902 w 46948"/>
                <a:gd name="connsiteY0" fmla="*/ 12600 h 19123"/>
                <a:gd name="connsiteX1" fmla="*/ 276 w 46948"/>
                <a:gd name="connsiteY1" fmla="*/ 2034 h 19123"/>
                <a:gd name="connsiteX2" fmla="*/ 37665 w 46948"/>
                <a:gd name="connsiteY2" fmla="*/ 3659 h 19123"/>
                <a:gd name="connsiteX3" fmla="*/ 1902 w 46948"/>
                <a:gd name="connsiteY3" fmla="*/ 12600 h 19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48" h="19123">
                  <a:moveTo>
                    <a:pt x="1902" y="12600"/>
                  </a:moveTo>
                  <a:cubicBezTo>
                    <a:pt x="-12728" y="7723"/>
                    <a:pt x="-12728" y="6911"/>
                    <a:pt x="276" y="2034"/>
                  </a:cubicBezTo>
                  <a:cubicBezTo>
                    <a:pt x="20596" y="-6094"/>
                    <a:pt x="37665" y="-5281"/>
                    <a:pt x="37665" y="3659"/>
                  </a:cubicBezTo>
                  <a:cubicBezTo>
                    <a:pt x="37665" y="14226"/>
                    <a:pt x="19784" y="19103"/>
                    <a:pt x="1902" y="1260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0" name="Freeform: Shape 2769">
              <a:extLst>
                <a:ext uri="{FF2B5EF4-FFF2-40B4-BE49-F238E27FC236}">
                  <a16:creationId xmlns:a16="http://schemas.microsoft.com/office/drawing/2014/main" id="{3F10B2F2-B7F0-4FCE-AA8F-E8A0D47862FD}"/>
                </a:ext>
              </a:extLst>
            </p:cNvPr>
            <p:cNvSpPr/>
            <p:nvPr/>
          </p:nvSpPr>
          <p:spPr>
            <a:xfrm flipV="1">
              <a:off x="7384137" y="1630471"/>
              <a:ext cx="18678" cy="24383"/>
            </a:xfrm>
            <a:custGeom>
              <a:avLst/>
              <a:gdLst>
                <a:gd name="connsiteX0" fmla="*/ -4528 w 18678"/>
                <a:gd name="connsiteY0" fmla="*/ 8613 h 24383"/>
                <a:gd name="connsiteX1" fmla="*/ -6154 w 18678"/>
                <a:gd name="connsiteY1" fmla="*/ -3579 h 24383"/>
                <a:gd name="connsiteX2" fmla="*/ 6851 w 18678"/>
                <a:gd name="connsiteY2" fmla="*/ 8613 h 24383"/>
                <a:gd name="connsiteX3" fmla="*/ 8476 w 18678"/>
                <a:gd name="connsiteY3" fmla="*/ 20805 h 24383"/>
                <a:gd name="connsiteX4" fmla="*/ -4528 w 18678"/>
                <a:gd name="connsiteY4" fmla="*/ 8613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" h="24383">
                  <a:moveTo>
                    <a:pt x="-4528" y="8613"/>
                  </a:moveTo>
                  <a:cubicBezTo>
                    <a:pt x="-10218" y="1298"/>
                    <a:pt x="-11031" y="-3579"/>
                    <a:pt x="-6154" y="-3579"/>
                  </a:cubicBezTo>
                  <a:cubicBezTo>
                    <a:pt x="-2090" y="-3579"/>
                    <a:pt x="3600" y="2111"/>
                    <a:pt x="6851" y="8613"/>
                  </a:cubicBezTo>
                  <a:cubicBezTo>
                    <a:pt x="9289" y="15115"/>
                    <a:pt x="10102" y="20805"/>
                    <a:pt x="8476" y="20805"/>
                  </a:cubicBezTo>
                  <a:cubicBezTo>
                    <a:pt x="6851" y="20805"/>
                    <a:pt x="1161" y="15115"/>
                    <a:pt x="-4528" y="861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1" name="Freeform: Shape 2770">
              <a:extLst>
                <a:ext uri="{FF2B5EF4-FFF2-40B4-BE49-F238E27FC236}">
                  <a16:creationId xmlns:a16="http://schemas.microsoft.com/office/drawing/2014/main" id="{A9ECD160-298D-496C-BB12-FB85993A64F2}"/>
                </a:ext>
              </a:extLst>
            </p:cNvPr>
            <p:cNvSpPr/>
            <p:nvPr/>
          </p:nvSpPr>
          <p:spPr>
            <a:xfrm flipV="1">
              <a:off x="7836657" y="1640026"/>
              <a:ext cx="6508" cy="20127"/>
            </a:xfrm>
            <a:custGeom>
              <a:avLst/>
              <a:gdLst>
                <a:gd name="connsiteX0" fmla="*/ -9673 w 6508"/>
                <a:gd name="connsiteY0" fmla="*/ 4982 h 20127"/>
                <a:gd name="connsiteX1" fmla="*/ -4796 w 6508"/>
                <a:gd name="connsiteY1" fmla="*/ 105 h 20127"/>
                <a:gd name="connsiteX2" fmla="*/ -5609 w 6508"/>
                <a:gd name="connsiteY2" fmla="*/ 15548 h 20127"/>
                <a:gd name="connsiteX3" fmla="*/ -9673 w 6508"/>
                <a:gd name="connsiteY3" fmla="*/ 4982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9673" y="4982"/>
                  </a:moveTo>
                  <a:cubicBezTo>
                    <a:pt x="-9673" y="-3959"/>
                    <a:pt x="-7234" y="-6397"/>
                    <a:pt x="-4796" y="105"/>
                  </a:cubicBezTo>
                  <a:cubicBezTo>
                    <a:pt x="-2358" y="5795"/>
                    <a:pt x="-3170" y="13110"/>
                    <a:pt x="-5609" y="15548"/>
                  </a:cubicBezTo>
                  <a:cubicBezTo>
                    <a:pt x="-8047" y="18799"/>
                    <a:pt x="-10486" y="13923"/>
                    <a:pt x="-9673" y="498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2" name="Freeform: Shape 2771">
              <a:extLst>
                <a:ext uri="{FF2B5EF4-FFF2-40B4-BE49-F238E27FC236}">
                  <a16:creationId xmlns:a16="http://schemas.microsoft.com/office/drawing/2014/main" id="{2F1FEA78-4970-4447-85E1-6B1F5A2058A4}"/>
                </a:ext>
              </a:extLst>
            </p:cNvPr>
            <p:cNvSpPr/>
            <p:nvPr/>
          </p:nvSpPr>
          <p:spPr>
            <a:xfrm flipV="1">
              <a:off x="7326332" y="1653557"/>
              <a:ext cx="52163" cy="25810"/>
            </a:xfrm>
            <a:custGeom>
              <a:avLst/>
              <a:gdLst>
                <a:gd name="connsiteX0" fmla="*/ 489 w 52163"/>
                <a:gd name="connsiteY0" fmla="*/ 20967 h 25810"/>
                <a:gd name="connsiteX1" fmla="*/ -3575 w 52163"/>
                <a:gd name="connsiteY1" fmla="*/ 12839 h 25810"/>
                <a:gd name="connsiteX2" fmla="*/ 15932 w 52163"/>
                <a:gd name="connsiteY2" fmla="*/ 12026 h 25810"/>
                <a:gd name="connsiteX3" fmla="*/ 29749 w 52163"/>
                <a:gd name="connsiteY3" fmla="*/ 3085 h 25810"/>
                <a:gd name="connsiteX4" fmla="*/ 41129 w 52163"/>
                <a:gd name="connsiteY4" fmla="*/ -2604 h 25810"/>
                <a:gd name="connsiteX5" fmla="*/ 489 w 52163"/>
                <a:gd name="connsiteY5" fmla="*/ 20967 h 25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163" h="25810">
                  <a:moveTo>
                    <a:pt x="489" y="20967"/>
                  </a:moveTo>
                  <a:cubicBezTo>
                    <a:pt x="-10890" y="16090"/>
                    <a:pt x="-12516" y="13652"/>
                    <a:pt x="-3575" y="12839"/>
                  </a:cubicBezTo>
                  <a:cubicBezTo>
                    <a:pt x="2927" y="11213"/>
                    <a:pt x="11868" y="11213"/>
                    <a:pt x="15932" y="12026"/>
                  </a:cubicBezTo>
                  <a:cubicBezTo>
                    <a:pt x="19996" y="12839"/>
                    <a:pt x="26498" y="8775"/>
                    <a:pt x="29749" y="3085"/>
                  </a:cubicBezTo>
                  <a:cubicBezTo>
                    <a:pt x="33001" y="-2604"/>
                    <a:pt x="37877" y="-5043"/>
                    <a:pt x="41129" y="-2604"/>
                  </a:cubicBezTo>
                  <a:cubicBezTo>
                    <a:pt x="50882" y="7962"/>
                    <a:pt x="16745" y="27469"/>
                    <a:pt x="489" y="2096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3" name="Freeform: Shape 2772">
              <a:extLst>
                <a:ext uri="{FF2B5EF4-FFF2-40B4-BE49-F238E27FC236}">
                  <a16:creationId xmlns:a16="http://schemas.microsoft.com/office/drawing/2014/main" id="{6B22DEE2-40DC-4789-A459-FD82B306DE1A}"/>
                </a:ext>
              </a:extLst>
            </p:cNvPr>
            <p:cNvSpPr/>
            <p:nvPr/>
          </p:nvSpPr>
          <p:spPr>
            <a:xfrm flipV="1">
              <a:off x="7609073" y="1656282"/>
              <a:ext cx="6508" cy="20127"/>
            </a:xfrm>
            <a:custGeom>
              <a:avLst/>
              <a:gdLst>
                <a:gd name="connsiteX0" fmla="*/ -9430 w 6508"/>
                <a:gd name="connsiteY0" fmla="*/ 5005 h 20127"/>
                <a:gd name="connsiteX1" fmla="*/ -4553 w 6508"/>
                <a:gd name="connsiteY1" fmla="*/ 128 h 20127"/>
                <a:gd name="connsiteX2" fmla="*/ -5366 w 6508"/>
                <a:gd name="connsiteY2" fmla="*/ 15571 h 20127"/>
                <a:gd name="connsiteX3" fmla="*/ -9430 w 6508"/>
                <a:gd name="connsiteY3" fmla="*/ 5005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9430" y="5005"/>
                  </a:moveTo>
                  <a:cubicBezTo>
                    <a:pt x="-9430" y="-3936"/>
                    <a:pt x="-6992" y="-6375"/>
                    <a:pt x="-4553" y="128"/>
                  </a:cubicBezTo>
                  <a:cubicBezTo>
                    <a:pt x="-2115" y="5817"/>
                    <a:pt x="-2928" y="13133"/>
                    <a:pt x="-5366" y="15571"/>
                  </a:cubicBezTo>
                  <a:cubicBezTo>
                    <a:pt x="-7804" y="18822"/>
                    <a:pt x="-10243" y="13945"/>
                    <a:pt x="-9430" y="500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4" name="Freeform: Shape 2773">
              <a:extLst>
                <a:ext uri="{FF2B5EF4-FFF2-40B4-BE49-F238E27FC236}">
                  <a16:creationId xmlns:a16="http://schemas.microsoft.com/office/drawing/2014/main" id="{A4E34FD1-9AA2-4CF1-9F47-8684D1CAE828}"/>
                </a:ext>
              </a:extLst>
            </p:cNvPr>
            <p:cNvSpPr/>
            <p:nvPr/>
          </p:nvSpPr>
          <p:spPr>
            <a:xfrm flipV="1">
              <a:off x="7828529" y="1672538"/>
              <a:ext cx="6508" cy="20127"/>
            </a:xfrm>
            <a:custGeom>
              <a:avLst/>
              <a:gdLst>
                <a:gd name="connsiteX0" fmla="*/ -9664 w 6508"/>
                <a:gd name="connsiteY0" fmla="*/ 5027 h 20127"/>
                <a:gd name="connsiteX1" fmla="*/ -4787 w 6508"/>
                <a:gd name="connsiteY1" fmla="*/ 150 h 20127"/>
                <a:gd name="connsiteX2" fmla="*/ -5600 w 6508"/>
                <a:gd name="connsiteY2" fmla="*/ 15594 h 20127"/>
                <a:gd name="connsiteX3" fmla="*/ -9664 w 6508"/>
                <a:gd name="connsiteY3" fmla="*/ 502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9664" y="5027"/>
                  </a:moveTo>
                  <a:cubicBezTo>
                    <a:pt x="-9664" y="-3914"/>
                    <a:pt x="-7226" y="-6352"/>
                    <a:pt x="-4787" y="150"/>
                  </a:cubicBezTo>
                  <a:cubicBezTo>
                    <a:pt x="-2349" y="5840"/>
                    <a:pt x="-3162" y="13155"/>
                    <a:pt x="-5600" y="15594"/>
                  </a:cubicBezTo>
                  <a:cubicBezTo>
                    <a:pt x="-8038" y="18845"/>
                    <a:pt x="-10477" y="13968"/>
                    <a:pt x="-9664" y="502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5" name="Freeform: Shape 2774">
              <a:extLst>
                <a:ext uri="{FF2B5EF4-FFF2-40B4-BE49-F238E27FC236}">
                  <a16:creationId xmlns:a16="http://schemas.microsoft.com/office/drawing/2014/main" id="{B368E21F-08D7-4A2E-A2FC-43B81F6EE51D}"/>
                </a:ext>
              </a:extLst>
            </p:cNvPr>
            <p:cNvSpPr/>
            <p:nvPr/>
          </p:nvSpPr>
          <p:spPr>
            <a:xfrm flipV="1">
              <a:off x="7160593" y="1698536"/>
              <a:ext cx="90008" cy="18192"/>
            </a:xfrm>
            <a:custGeom>
              <a:avLst/>
              <a:gdLst>
                <a:gd name="connsiteX0" fmla="*/ -5930 w 90008"/>
                <a:gd name="connsiteY0" fmla="*/ 5554 h 18192"/>
                <a:gd name="connsiteX1" fmla="*/ 18454 w 90008"/>
                <a:gd name="connsiteY1" fmla="*/ 2303 h 18192"/>
                <a:gd name="connsiteX2" fmla="*/ 32272 w 90008"/>
                <a:gd name="connsiteY2" fmla="*/ 1490 h 18192"/>
                <a:gd name="connsiteX3" fmla="*/ 42838 w 90008"/>
                <a:gd name="connsiteY3" fmla="*/ -948 h 18192"/>
                <a:gd name="connsiteX4" fmla="*/ 68848 w 90008"/>
                <a:gd name="connsiteY4" fmla="*/ 2303 h 18192"/>
                <a:gd name="connsiteX5" fmla="*/ 80227 w 90008"/>
                <a:gd name="connsiteY5" fmla="*/ 4741 h 18192"/>
                <a:gd name="connsiteX6" fmla="*/ 29021 w 90008"/>
                <a:gd name="connsiteY6" fmla="*/ 13682 h 18192"/>
                <a:gd name="connsiteX7" fmla="*/ -5930 w 90008"/>
                <a:gd name="connsiteY7" fmla="*/ 5554 h 1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008" h="18192">
                  <a:moveTo>
                    <a:pt x="-5930" y="5554"/>
                  </a:moveTo>
                  <a:cubicBezTo>
                    <a:pt x="573" y="-1761"/>
                    <a:pt x="8701" y="-2574"/>
                    <a:pt x="18454" y="2303"/>
                  </a:cubicBezTo>
                  <a:cubicBezTo>
                    <a:pt x="27395" y="7992"/>
                    <a:pt x="32272" y="7180"/>
                    <a:pt x="32272" y="1490"/>
                  </a:cubicBezTo>
                  <a:cubicBezTo>
                    <a:pt x="32272" y="-4200"/>
                    <a:pt x="36336" y="-5012"/>
                    <a:pt x="42838" y="-948"/>
                  </a:cubicBezTo>
                  <a:cubicBezTo>
                    <a:pt x="47715" y="2303"/>
                    <a:pt x="59907" y="3928"/>
                    <a:pt x="68848" y="2303"/>
                  </a:cubicBezTo>
                  <a:cubicBezTo>
                    <a:pt x="77789" y="677"/>
                    <a:pt x="82665" y="2303"/>
                    <a:pt x="80227" y="4741"/>
                  </a:cubicBezTo>
                  <a:cubicBezTo>
                    <a:pt x="76976" y="7992"/>
                    <a:pt x="54217" y="12056"/>
                    <a:pt x="29021" y="13682"/>
                  </a:cubicBezTo>
                  <a:cubicBezTo>
                    <a:pt x="-8368" y="16120"/>
                    <a:pt x="-14058" y="14495"/>
                    <a:pt x="-5930" y="555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6" name="Freeform: Shape 2775">
              <a:extLst>
                <a:ext uri="{FF2B5EF4-FFF2-40B4-BE49-F238E27FC236}">
                  <a16:creationId xmlns:a16="http://schemas.microsoft.com/office/drawing/2014/main" id="{88DBAB28-5175-422B-B7B1-2E76E4353F52}"/>
                </a:ext>
              </a:extLst>
            </p:cNvPr>
            <p:cNvSpPr/>
            <p:nvPr/>
          </p:nvSpPr>
          <p:spPr>
            <a:xfrm flipV="1">
              <a:off x="9335640" y="1706139"/>
              <a:ext cx="36551" cy="21867"/>
            </a:xfrm>
            <a:custGeom>
              <a:avLst/>
              <a:gdLst>
                <a:gd name="connsiteX0" fmla="*/ -9845 w 36551"/>
                <a:gd name="connsiteY0" fmla="*/ 10342 h 21867"/>
                <a:gd name="connsiteX1" fmla="*/ 4785 w 36551"/>
                <a:gd name="connsiteY1" fmla="*/ -3475 h 21867"/>
                <a:gd name="connsiteX2" fmla="*/ 25105 w 36551"/>
                <a:gd name="connsiteY2" fmla="*/ 9530 h 21867"/>
                <a:gd name="connsiteX3" fmla="*/ 13726 w 36551"/>
                <a:gd name="connsiteY3" fmla="*/ 13594 h 21867"/>
                <a:gd name="connsiteX4" fmla="*/ -905 w 36551"/>
                <a:gd name="connsiteY4" fmla="*/ 14406 h 21867"/>
                <a:gd name="connsiteX5" fmla="*/ -9845 w 36551"/>
                <a:gd name="connsiteY5" fmla="*/ 10342 h 2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51" h="21867">
                  <a:moveTo>
                    <a:pt x="-9845" y="10342"/>
                  </a:moveTo>
                  <a:cubicBezTo>
                    <a:pt x="-13909" y="-224"/>
                    <a:pt x="-10658" y="-3475"/>
                    <a:pt x="4785" y="-3475"/>
                  </a:cubicBezTo>
                  <a:cubicBezTo>
                    <a:pt x="17790" y="-3475"/>
                    <a:pt x="25105" y="1402"/>
                    <a:pt x="25105" y="9530"/>
                  </a:cubicBezTo>
                  <a:cubicBezTo>
                    <a:pt x="25105" y="20096"/>
                    <a:pt x="22667" y="20909"/>
                    <a:pt x="13726" y="13594"/>
                  </a:cubicBezTo>
                  <a:cubicBezTo>
                    <a:pt x="4785" y="6278"/>
                    <a:pt x="1534" y="6278"/>
                    <a:pt x="-905" y="14406"/>
                  </a:cubicBezTo>
                  <a:cubicBezTo>
                    <a:pt x="-3343" y="20909"/>
                    <a:pt x="-6594" y="19283"/>
                    <a:pt x="-9845" y="1034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7" name="Freeform: Shape 2776">
              <a:extLst>
                <a:ext uri="{FF2B5EF4-FFF2-40B4-BE49-F238E27FC236}">
                  <a16:creationId xmlns:a16="http://schemas.microsoft.com/office/drawing/2014/main" id="{4A514131-991E-435B-B16B-71134B97AFC7}"/>
                </a:ext>
              </a:extLst>
            </p:cNvPr>
            <p:cNvSpPr/>
            <p:nvPr/>
          </p:nvSpPr>
          <p:spPr>
            <a:xfrm flipV="1">
              <a:off x="9385004" y="1703426"/>
              <a:ext cx="26546" cy="48964"/>
            </a:xfrm>
            <a:custGeom>
              <a:avLst/>
              <a:gdLst>
                <a:gd name="connsiteX0" fmla="*/ -10489 w 26546"/>
                <a:gd name="connsiteY0" fmla="*/ 35554 h 48964"/>
                <a:gd name="connsiteX1" fmla="*/ 10644 w 26546"/>
                <a:gd name="connsiteY1" fmla="*/ -3460 h 48964"/>
                <a:gd name="connsiteX2" fmla="*/ 9018 w 26546"/>
                <a:gd name="connsiteY2" fmla="*/ 3855 h 48964"/>
                <a:gd name="connsiteX3" fmla="*/ 2516 w 26546"/>
                <a:gd name="connsiteY3" fmla="*/ 28239 h 48964"/>
                <a:gd name="connsiteX4" fmla="*/ -10489 w 26546"/>
                <a:gd name="connsiteY4" fmla="*/ 35554 h 48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46" h="48964">
                  <a:moveTo>
                    <a:pt x="-10489" y="35554"/>
                  </a:moveTo>
                  <a:cubicBezTo>
                    <a:pt x="-15366" y="21737"/>
                    <a:pt x="-1548" y="-3460"/>
                    <a:pt x="10644" y="-3460"/>
                  </a:cubicBezTo>
                  <a:cubicBezTo>
                    <a:pt x="17146" y="-3460"/>
                    <a:pt x="16333" y="-1022"/>
                    <a:pt x="9018" y="3855"/>
                  </a:cubicBezTo>
                  <a:cubicBezTo>
                    <a:pt x="2516" y="7919"/>
                    <a:pt x="-735" y="18485"/>
                    <a:pt x="2516" y="28239"/>
                  </a:cubicBezTo>
                  <a:cubicBezTo>
                    <a:pt x="6580" y="46121"/>
                    <a:pt x="-3987" y="52623"/>
                    <a:pt x="-10489" y="3555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8" name="Freeform: Shape 2777">
              <a:extLst>
                <a:ext uri="{FF2B5EF4-FFF2-40B4-BE49-F238E27FC236}">
                  <a16:creationId xmlns:a16="http://schemas.microsoft.com/office/drawing/2014/main" id="{3C8C106A-61DD-41B3-9E1C-A82F762FD14E}"/>
                </a:ext>
              </a:extLst>
            </p:cNvPr>
            <p:cNvSpPr/>
            <p:nvPr/>
          </p:nvSpPr>
          <p:spPr>
            <a:xfrm flipV="1">
              <a:off x="7739885" y="1620144"/>
              <a:ext cx="198302" cy="299762"/>
            </a:xfrm>
            <a:custGeom>
              <a:avLst/>
              <a:gdLst>
                <a:gd name="connsiteX0" fmla="*/ 84437 w 198302"/>
                <a:gd name="connsiteY0" fmla="*/ 279108 h 299762"/>
                <a:gd name="connsiteX1" fmla="*/ 64930 w 198302"/>
                <a:gd name="connsiteY1" fmla="*/ 247408 h 299762"/>
                <a:gd name="connsiteX2" fmla="*/ 3970 w 198302"/>
                <a:gd name="connsiteY2" fmla="*/ 197015 h 299762"/>
                <a:gd name="connsiteX3" fmla="*/ -1719 w 198302"/>
                <a:gd name="connsiteY3" fmla="*/ 94602 h 299762"/>
                <a:gd name="connsiteX4" fmla="*/ 6409 w 198302"/>
                <a:gd name="connsiteY4" fmla="*/ 71031 h 299762"/>
                <a:gd name="connsiteX5" fmla="*/ 53551 w 198302"/>
                <a:gd name="connsiteY5" fmla="*/ 17387 h 299762"/>
                <a:gd name="connsiteX6" fmla="*/ 63305 w 198302"/>
                <a:gd name="connsiteY6" fmla="*/ 10071 h 299762"/>
                <a:gd name="connsiteX7" fmla="*/ 116949 w 198302"/>
                <a:gd name="connsiteY7" fmla="*/ 8446 h 299762"/>
                <a:gd name="connsiteX8" fmla="*/ 147836 w 198302"/>
                <a:gd name="connsiteY8" fmla="*/ 25515 h 299762"/>
                <a:gd name="connsiteX9" fmla="*/ 188476 w 198302"/>
                <a:gd name="connsiteY9" fmla="*/ 144183 h 299762"/>
                <a:gd name="connsiteX10" fmla="*/ 168968 w 198302"/>
                <a:gd name="connsiteY10" fmla="*/ 224650 h 299762"/>
                <a:gd name="connsiteX11" fmla="*/ 130767 w 198302"/>
                <a:gd name="connsiteY11" fmla="*/ 244970 h 299762"/>
                <a:gd name="connsiteX12" fmla="*/ 112073 w 198302"/>
                <a:gd name="connsiteY12" fmla="*/ 261226 h 299762"/>
                <a:gd name="connsiteX13" fmla="*/ 104757 w 198302"/>
                <a:gd name="connsiteY13" fmla="*/ 277482 h 299762"/>
                <a:gd name="connsiteX14" fmla="*/ 94191 w 198302"/>
                <a:gd name="connsiteY14" fmla="*/ 292112 h 299762"/>
                <a:gd name="connsiteX15" fmla="*/ 84437 w 198302"/>
                <a:gd name="connsiteY15" fmla="*/ 279108 h 2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302" h="299762">
                  <a:moveTo>
                    <a:pt x="84437" y="279108"/>
                  </a:moveTo>
                  <a:cubicBezTo>
                    <a:pt x="81186" y="264477"/>
                    <a:pt x="72246" y="249847"/>
                    <a:pt x="64930" y="247408"/>
                  </a:cubicBezTo>
                  <a:cubicBezTo>
                    <a:pt x="29980" y="236842"/>
                    <a:pt x="16162" y="225463"/>
                    <a:pt x="3970" y="197015"/>
                  </a:cubicBezTo>
                  <a:cubicBezTo>
                    <a:pt x="-11473" y="162877"/>
                    <a:pt x="-14724" y="102730"/>
                    <a:pt x="-1719" y="94602"/>
                  </a:cubicBezTo>
                  <a:cubicBezTo>
                    <a:pt x="3158" y="92164"/>
                    <a:pt x="6409" y="81598"/>
                    <a:pt x="6409" y="71031"/>
                  </a:cubicBezTo>
                  <a:cubicBezTo>
                    <a:pt x="6409" y="52337"/>
                    <a:pt x="36482" y="17387"/>
                    <a:pt x="53551" y="17387"/>
                  </a:cubicBezTo>
                  <a:cubicBezTo>
                    <a:pt x="59241" y="17387"/>
                    <a:pt x="63305" y="14135"/>
                    <a:pt x="63305" y="10071"/>
                  </a:cubicBezTo>
                  <a:cubicBezTo>
                    <a:pt x="63305" y="-6997"/>
                    <a:pt x="96629" y="-7810"/>
                    <a:pt x="116949" y="8446"/>
                  </a:cubicBezTo>
                  <a:cubicBezTo>
                    <a:pt x="129141" y="18199"/>
                    <a:pt x="142959" y="25515"/>
                    <a:pt x="147836" y="25515"/>
                  </a:cubicBezTo>
                  <a:cubicBezTo>
                    <a:pt x="168968" y="25515"/>
                    <a:pt x="189288" y="83223"/>
                    <a:pt x="188476" y="144183"/>
                  </a:cubicBezTo>
                  <a:cubicBezTo>
                    <a:pt x="187663" y="196202"/>
                    <a:pt x="185224" y="207581"/>
                    <a:pt x="168968" y="224650"/>
                  </a:cubicBezTo>
                  <a:cubicBezTo>
                    <a:pt x="158402" y="236029"/>
                    <a:pt x="141333" y="244970"/>
                    <a:pt x="130767" y="244970"/>
                  </a:cubicBezTo>
                  <a:cubicBezTo>
                    <a:pt x="117762" y="244970"/>
                    <a:pt x="112073" y="249847"/>
                    <a:pt x="112073" y="261226"/>
                  </a:cubicBezTo>
                  <a:cubicBezTo>
                    <a:pt x="112073" y="270167"/>
                    <a:pt x="108821" y="277482"/>
                    <a:pt x="104757" y="277482"/>
                  </a:cubicBezTo>
                  <a:cubicBezTo>
                    <a:pt x="100693" y="277482"/>
                    <a:pt x="95817" y="283984"/>
                    <a:pt x="94191" y="292112"/>
                  </a:cubicBezTo>
                  <a:cubicBezTo>
                    <a:pt x="91753" y="301053"/>
                    <a:pt x="88501" y="296176"/>
                    <a:pt x="84437" y="27910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9" name="Freeform: Shape 2778">
              <a:extLst>
                <a:ext uri="{FF2B5EF4-FFF2-40B4-BE49-F238E27FC236}">
                  <a16:creationId xmlns:a16="http://schemas.microsoft.com/office/drawing/2014/main" id="{AFA7DB96-2103-43FA-BFE8-184A3D25D5DC}"/>
                </a:ext>
              </a:extLst>
            </p:cNvPr>
            <p:cNvSpPr/>
            <p:nvPr/>
          </p:nvSpPr>
          <p:spPr>
            <a:xfrm flipV="1">
              <a:off x="6365104" y="1732275"/>
              <a:ext cx="178551" cy="290979"/>
            </a:xfrm>
            <a:custGeom>
              <a:avLst/>
              <a:gdLst>
                <a:gd name="connsiteX0" fmla="*/ 73473 w 178551"/>
                <a:gd name="connsiteY0" fmla="*/ 282244 h 290979"/>
                <a:gd name="connsiteX1" fmla="*/ 40149 w 178551"/>
                <a:gd name="connsiteY1" fmla="*/ 226974 h 290979"/>
                <a:gd name="connsiteX2" fmla="*/ 8450 w 178551"/>
                <a:gd name="connsiteY2" fmla="*/ 207467 h 290979"/>
                <a:gd name="connsiteX3" fmla="*/ -6994 w 178551"/>
                <a:gd name="connsiteY3" fmla="*/ 119685 h 290979"/>
                <a:gd name="connsiteX4" fmla="*/ 11701 w 178551"/>
                <a:gd name="connsiteY4" fmla="*/ 34341 h 290979"/>
                <a:gd name="connsiteX5" fmla="*/ 37710 w 178551"/>
                <a:gd name="connsiteY5" fmla="*/ 15646 h 290979"/>
                <a:gd name="connsiteX6" fmla="*/ 48277 w 178551"/>
                <a:gd name="connsiteY6" fmla="*/ 8331 h 290979"/>
                <a:gd name="connsiteX7" fmla="*/ 103547 w 178551"/>
                <a:gd name="connsiteY7" fmla="*/ 8331 h 290979"/>
                <a:gd name="connsiteX8" fmla="*/ 134433 w 178551"/>
                <a:gd name="connsiteY8" fmla="*/ 23774 h 290979"/>
                <a:gd name="connsiteX9" fmla="*/ 149876 w 178551"/>
                <a:gd name="connsiteY9" fmla="*/ 48158 h 290979"/>
                <a:gd name="connsiteX10" fmla="*/ 162881 w 178551"/>
                <a:gd name="connsiteY10" fmla="*/ 72542 h 290979"/>
                <a:gd name="connsiteX11" fmla="*/ 170196 w 178551"/>
                <a:gd name="connsiteY11" fmla="*/ 120497 h 290979"/>
                <a:gd name="connsiteX12" fmla="*/ 119803 w 178551"/>
                <a:gd name="connsiteY12" fmla="*/ 224535 h 290979"/>
                <a:gd name="connsiteX13" fmla="*/ 97045 w 178551"/>
                <a:gd name="connsiteY13" fmla="*/ 244043 h 290979"/>
                <a:gd name="connsiteX14" fmla="*/ 89729 w 178551"/>
                <a:gd name="connsiteY14" fmla="*/ 259486 h 290979"/>
                <a:gd name="connsiteX15" fmla="*/ 78350 w 178551"/>
                <a:gd name="connsiteY15" fmla="*/ 278180 h 290979"/>
                <a:gd name="connsiteX16" fmla="*/ 73473 w 178551"/>
                <a:gd name="connsiteY16" fmla="*/ 282244 h 29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8551" h="290979">
                  <a:moveTo>
                    <a:pt x="73473" y="282244"/>
                  </a:moveTo>
                  <a:cubicBezTo>
                    <a:pt x="71848" y="256235"/>
                    <a:pt x="53966" y="226974"/>
                    <a:pt x="40149" y="226974"/>
                  </a:cubicBezTo>
                  <a:cubicBezTo>
                    <a:pt x="32833" y="226974"/>
                    <a:pt x="18203" y="218033"/>
                    <a:pt x="8450" y="207467"/>
                  </a:cubicBezTo>
                  <a:cubicBezTo>
                    <a:pt x="-8619" y="189585"/>
                    <a:pt x="-10245" y="181457"/>
                    <a:pt x="-6994" y="119685"/>
                  </a:cubicBezTo>
                  <a:cubicBezTo>
                    <a:pt x="-5368" y="66853"/>
                    <a:pt x="-1304" y="48158"/>
                    <a:pt x="11701" y="34341"/>
                  </a:cubicBezTo>
                  <a:cubicBezTo>
                    <a:pt x="20642" y="23774"/>
                    <a:pt x="32021" y="15646"/>
                    <a:pt x="37710" y="15646"/>
                  </a:cubicBezTo>
                  <a:cubicBezTo>
                    <a:pt x="43400" y="15646"/>
                    <a:pt x="48277" y="12395"/>
                    <a:pt x="48277" y="8331"/>
                  </a:cubicBezTo>
                  <a:cubicBezTo>
                    <a:pt x="48277" y="-7112"/>
                    <a:pt x="84040" y="-7112"/>
                    <a:pt x="103547" y="8331"/>
                  </a:cubicBezTo>
                  <a:cubicBezTo>
                    <a:pt x="114926" y="16459"/>
                    <a:pt x="127931" y="23774"/>
                    <a:pt x="134433" y="23774"/>
                  </a:cubicBezTo>
                  <a:cubicBezTo>
                    <a:pt x="140123" y="23774"/>
                    <a:pt x="146625" y="35154"/>
                    <a:pt x="149876" y="48158"/>
                  </a:cubicBezTo>
                  <a:cubicBezTo>
                    <a:pt x="153128" y="61976"/>
                    <a:pt x="158817" y="72542"/>
                    <a:pt x="162881" y="72542"/>
                  </a:cubicBezTo>
                  <a:cubicBezTo>
                    <a:pt x="166945" y="72542"/>
                    <a:pt x="170196" y="94488"/>
                    <a:pt x="170196" y="120497"/>
                  </a:cubicBezTo>
                  <a:cubicBezTo>
                    <a:pt x="170196" y="179832"/>
                    <a:pt x="151502" y="218033"/>
                    <a:pt x="119803" y="224535"/>
                  </a:cubicBezTo>
                  <a:cubicBezTo>
                    <a:pt x="104360" y="227787"/>
                    <a:pt x="97045" y="234289"/>
                    <a:pt x="97045" y="244043"/>
                  </a:cubicBezTo>
                  <a:cubicBezTo>
                    <a:pt x="97045" y="252983"/>
                    <a:pt x="93793" y="259486"/>
                    <a:pt x="89729" y="259486"/>
                  </a:cubicBezTo>
                  <a:cubicBezTo>
                    <a:pt x="85665" y="259486"/>
                    <a:pt x="79976" y="267614"/>
                    <a:pt x="78350" y="278180"/>
                  </a:cubicBezTo>
                  <a:cubicBezTo>
                    <a:pt x="75912" y="288747"/>
                    <a:pt x="74286" y="291185"/>
                    <a:pt x="73473" y="28224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0" name="Freeform: Shape 2779">
              <a:extLst>
                <a:ext uri="{FF2B5EF4-FFF2-40B4-BE49-F238E27FC236}">
                  <a16:creationId xmlns:a16="http://schemas.microsoft.com/office/drawing/2014/main" id="{98A0A62C-C48D-4610-8CE3-8445072B6EDE}"/>
                </a:ext>
              </a:extLst>
            </p:cNvPr>
            <p:cNvSpPr/>
            <p:nvPr/>
          </p:nvSpPr>
          <p:spPr>
            <a:xfrm flipV="1">
              <a:off x="7193893" y="1728006"/>
              <a:ext cx="32511" cy="21867"/>
            </a:xfrm>
            <a:custGeom>
              <a:avLst/>
              <a:gdLst>
                <a:gd name="connsiteX0" fmla="*/ -9161 w 32511"/>
                <a:gd name="connsiteY0" fmla="*/ 8669 h 21867"/>
                <a:gd name="connsiteX1" fmla="*/ -3471 w 32511"/>
                <a:gd name="connsiteY1" fmla="*/ 4605 h 21867"/>
                <a:gd name="connsiteX2" fmla="*/ 12785 w 32511"/>
                <a:gd name="connsiteY2" fmla="*/ 1354 h 21867"/>
                <a:gd name="connsiteX3" fmla="*/ 23351 w 32511"/>
                <a:gd name="connsiteY3" fmla="*/ 5418 h 21867"/>
                <a:gd name="connsiteX4" fmla="*/ 7095 w 32511"/>
                <a:gd name="connsiteY4" fmla="*/ 18423 h 21867"/>
                <a:gd name="connsiteX5" fmla="*/ -9161 w 32511"/>
                <a:gd name="connsiteY5" fmla="*/ 8669 h 2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11" h="21867">
                  <a:moveTo>
                    <a:pt x="-9161" y="8669"/>
                  </a:moveTo>
                  <a:cubicBezTo>
                    <a:pt x="-9161" y="3792"/>
                    <a:pt x="-6722" y="2167"/>
                    <a:pt x="-3471" y="4605"/>
                  </a:cubicBezTo>
                  <a:cubicBezTo>
                    <a:pt x="-1033" y="7856"/>
                    <a:pt x="6282" y="6231"/>
                    <a:pt x="12785" y="1354"/>
                  </a:cubicBezTo>
                  <a:cubicBezTo>
                    <a:pt x="20913" y="-5961"/>
                    <a:pt x="23351" y="-5148"/>
                    <a:pt x="23351" y="5418"/>
                  </a:cubicBezTo>
                  <a:cubicBezTo>
                    <a:pt x="23351" y="12733"/>
                    <a:pt x="16849" y="18423"/>
                    <a:pt x="7095" y="18423"/>
                  </a:cubicBezTo>
                  <a:cubicBezTo>
                    <a:pt x="-1845" y="18423"/>
                    <a:pt x="-9161" y="14359"/>
                    <a:pt x="-9161" y="866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1" name="Freeform: Shape 2780">
              <a:extLst>
                <a:ext uri="{FF2B5EF4-FFF2-40B4-BE49-F238E27FC236}">
                  <a16:creationId xmlns:a16="http://schemas.microsoft.com/office/drawing/2014/main" id="{05ED3060-E4E5-474C-8F90-8AC26EF64971}"/>
                </a:ext>
              </a:extLst>
            </p:cNvPr>
            <p:cNvSpPr/>
            <p:nvPr/>
          </p:nvSpPr>
          <p:spPr>
            <a:xfrm flipV="1">
              <a:off x="7237451" y="1728006"/>
              <a:ext cx="13337" cy="16255"/>
            </a:xfrm>
            <a:custGeom>
              <a:avLst/>
              <a:gdLst>
                <a:gd name="connsiteX0" fmla="*/ -8051 w 13337"/>
                <a:gd name="connsiteY0" fmla="*/ 4679 h 16255"/>
                <a:gd name="connsiteX1" fmla="*/ 890 w 13337"/>
                <a:gd name="connsiteY1" fmla="*/ -3449 h 16255"/>
                <a:gd name="connsiteX2" fmla="*/ 4141 w 13337"/>
                <a:gd name="connsiteY2" fmla="*/ 4679 h 16255"/>
                <a:gd name="connsiteX3" fmla="*/ -4800 w 13337"/>
                <a:gd name="connsiteY3" fmla="*/ 12807 h 16255"/>
                <a:gd name="connsiteX4" fmla="*/ -8051 w 13337"/>
                <a:gd name="connsiteY4" fmla="*/ 4679 h 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7" h="16255">
                  <a:moveTo>
                    <a:pt x="-8051" y="4679"/>
                  </a:moveTo>
                  <a:cubicBezTo>
                    <a:pt x="-5613" y="615"/>
                    <a:pt x="-1549" y="-3449"/>
                    <a:pt x="890" y="-3449"/>
                  </a:cubicBezTo>
                  <a:cubicBezTo>
                    <a:pt x="2515" y="-3449"/>
                    <a:pt x="4141" y="615"/>
                    <a:pt x="4141" y="4679"/>
                  </a:cubicBezTo>
                  <a:cubicBezTo>
                    <a:pt x="4141" y="9556"/>
                    <a:pt x="77" y="12807"/>
                    <a:pt x="-4800" y="12807"/>
                  </a:cubicBezTo>
                  <a:cubicBezTo>
                    <a:pt x="-8864" y="12807"/>
                    <a:pt x="-10490" y="9556"/>
                    <a:pt x="-8051" y="467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2" name="Freeform: Shape 2781">
              <a:extLst>
                <a:ext uri="{FF2B5EF4-FFF2-40B4-BE49-F238E27FC236}">
                  <a16:creationId xmlns:a16="http://schemas.microsoft.com/office/drawing/2014/main" id="{0CB3001A-F94C-4DFB-B058-8DA66D4EC513}"/>
                </a:ext>
              </a:extLst>
            </p:cNvPr>
            <p:cNvSpPr/>
            <p:nvPr/>
          </p:nvSpPr>
          <p:spPr>
            <a:xfrm flipV="1">
              <a:off x="8636498" y="1651313"/>
              <a:ext cx="509494" cy="434525"/>
            </a:xfrm>
            <a:custGeom>
              <a:avLst/>
              <a:gdLst>
                <a:gd name="connsiteX0" fmla="*/ 79524 w 509494"/>
                <a:gd name="connsiteY0" fmla="*/ 411296 h 434525"/>
                <a:gd name="connsiteX1" fmla="*/ 59204 w 509494"/>
                <a:gd name="connsiteY1" fmla="*/ 385286 h 434525"/>
                <a:gd name="connsiteX2" fmla="*/ -1756 w 509494"/>
                <a:gd name="connsiteY2" fmla="*/ 314573 h 434525"/>
                <a:gd name="connsiteX3" fmla="*/ -5820 w 509494"/>
                <a:gd name="connsiteY3" fmla="*/ 250362 h 434525"/>
                <a:gd name="connsiteX4" fmla="*/ 3121 w 509494"/>
                <a:gd name="connsiteY4" fmla="*/ 213786 h 434525"/>
                <a:gd name="connsiteX5" fmla="*/ 73022 w 509494"/>
                <a:gd name="connsiteY5" fmla="*/ 141447 h 434525"/>
                <a:gd name="connsiteX6" fmla="*/ 84401 w 509494"/>
                <a:gd name="connsiteY6" fmla="*/ 132506 h 434525"/>
                <a:gd name="connsiteX7" fmla="*/ 120164 w 509494"/>
                <a:gd name="connsiteY7" fmla="*/ 144698 h 434525"/>
                <a:gd name="connsiteX8" fmla="*/ 177873 w 509494"/>
                <a:gd name="connsiteY8" fmla="*/ 147949 h 434525"/>
                <a:gd name="connsiteX9" fmla="*/ 237207 w 509494"/>
                <a:gd name="connsiteY9" fmla="*/ 92679 h 434525"/>
                <a:gd name="connsiteX10" fmla="*/ 251837 w 509494"/>
                <a:gd name="connsiteY10" fmla="*/ 80487 h 434525"/>
                <a:gd name="connsiteX11" fmla="*/ 267281 w 509494"/>
                <a:gd name="connsiteY11" fmla="*/ 68295 h 434525"/>
                <a:gd name="connsiteX12" fmla="*/ 282724 w 509494"/>
                <a:gd name="connsiteY12" fmla="*/ 80487 h 434525"/>
                <a:gd name="connsiteX13" fmla="*/ 303856 w 509494"/>
                <a:gd name="connsiteY13" fmla="*/ 82113 h 434525"/>
                <a:gd name="connsiteX14" fmla="*/ 360752 w 509494"/>
                <a:gd name="connsiteY14" fmla="*/ 17089 h 434525"/>
                <a:gd name="connsiteX15" fmla="*/ 385949 w 509494"/>
                <a:gd name="connsiteY15" fmla="*/ 1646 h 434525"/>
                <a:gd name="connsiteX16" fmla="*/ 413584 w 509494"/>
                <a:gd name="connsiteY16" fmla="*/ 5709 h 434525"/>
                <a:gd name="connsiteX17" fmla="*/ 434717 w 509494"/>
                <a:gd name="connsiteY17" fmla="*/ 19527 h 434525"/>
                <a:gd name="connsiteX18" fmla="*/ 482672 w 509494"/>
                <a:gd name="connsiteY18" fmla="*/ 81300 h 434525"/>
                <a:gd name="connsiteX19" fmla="*/ 490800 w 509494"/>
                <a:gd name="connsiteY19" fmla="*/ 104871 h 434525"/>
                <a:gd name="connsiteX20" fmla="*/ 491613 w 509494"/>
                <a:gd name="connsiteY20" fmla="*/ 190215 h 434525"/>
                <a:gd name="connsiteX21" fmla="*/ 479421 w 509494"/>
                <a:gd name="connsiteY21" fmla="*/ 211347 h 434525"/>
                <a:gd name="connsiteX22" fmla="*/ 445283 w 509494"/>
                <a:gd name="connsiteY22" fmla="*/ 243859 h 434525"/>
                <a:gd name="connsiteX23" fmla="*/ 407895 w 509494"/>
                <a:gd name="connsiteY23" fmla="*/ 279622 h 434525"/>
                <a:gd name="connsiteX24" fmla="*/ 388387 w 509494"/>
                <a:gd name="connsiteY24" fmla="*/ 292627 h 434525"/>
                <a:gd name="connsiteX25" fmla="*/ 377008 w 509494"/>
                <a:gd name="connsiteY25" fmla="*/ 268243 h 434525"/>
                <a:gd name="connsiteX26" fmla="*/ 364816 w 509494"/>
                <a:gd name="connsiteY26" fmla="*/ 260115 h 434525"/>
                <a:gd name="connsiteX27" fmla="*/ 352624 w 509494"/>
                <a:gd name="connsiteY27" fmla="*/ 276371 h 434525"/>
                <a:gd name="connsiteX28" fmla="*/ 302231 w 509494"/>
                <a:gd name="connsiteY28" fmla="*/ 326765 h 434525"/>
                <a:gd name="connsiteX29" fmla="*/ 279473 w 509494"/>
                <a:gd name="connsiteY29" fmla="*/ 348710 h 434525"/>
                <a:gd name="connsiteX30" fmla="*/ 271345 w 509494"/>
                <a:gd name="connsiteY30" fmla="*/ 360902 h 434525"/>
                <a:gd name="connsiteX31" fmla="*/ 262404 w 509494"/>
                <a:gd name="connsiteY31" fmla="*/ 375533 h 434525"/>
                <a:gd name="connsiteX32" fmla="*/ 253463 w 509494"/>
                <a:gd name="connsiteY32" fmla="*/ 364966 h 434525"/>
                <a:gd name="connsiteX33" fmla="*/ 231517 w 509494"/>
                <a:gd name="connsiteY33" fmla="*/ 330829 h 434525"/>
                <a:gd name="connsiteX34" fmla="*/ 181937 w 509494"/>
                <a:gd name="connsiteY34" fmla="*/ 330829 h 434525"/>
                <a:gd name="connsiteX35" fmla="*/ 122602 w 509494"/>
                <a:gd name="connsiteY35" fmla="*/ 385286 h 434525"/>
                <a:gd name="connsiteX36" fmla="*/ 108785 w 509494"/>
                <a:gd name="connsiteY36" fmla="*/ 395853 h 434525"/>
                <a:gd name="connsiteX37" fmla="*/ 96593 w 509494"/>
                <a:gd name="connsiteY37" fmla="*/ 421049 h 434525"/>
                <a:gd name="connsiteX38" fmla="*/ 79524 w 509494"/>
                <a:gd name="connsiteY38" fmla="*/ 411296 h 43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09494" h="434525">
                  <a:moveTo>
                    <a:pt x="79524" y="411296"/>
                  </a:moveTo>
                  <a:cubicBezTo>
                    <a:pt x="75460" y="393414"/>
                    <a:pt x="69771" y="385286"/>
                    <a:pt x="59204" y="385286"/>
                  </a:cubicBezTo>
                  <a:cubicBezTo>
                    <a:pt x="34008" y="385286"/>
                    <a:pt x="12875" y="360089"/>
                    <a:pt x="-1756" y="314573"/>
                  </a:cubicBezTo>
                  <a:cubicBezTo>
                    <a:pt x="-12322" y="279622"/>
                    <a:pt x="-13948" y="266618"/>
                    <a:pt x="-5820" y="250362"/>
                  </a:cubicBezTo>
                  <a:cubicBezTo>
                    <a:pt x="-943" y="238983"/>
                    <a:pt x="3121" y="222727"/>
                    <a:pt x="3121" y="213786"/>
                  </a:cubicBezTo>
                  <a:cubicBezTo>
                    <a:pt x="3121" y="195904"/>
                    <a:pt x="55140" y="141447"/>
                    <a:pt x="73022" y="141447"/>
                  </a:cubicBezTo>
                  <a:cubicBezTo>
                    <a:pt x="79524" y="141447"/>
                    <a:pt x="84401" y="137383"/>
                    <a:pt x="84401" y="132506"/>
                  </a:cubicBezTo>
                  <a:cubicBezTo>
                    <a:pt x="84401" y="127629"/>
                    <a:pt x="100657" y="133319"/>
                    <a:pt x="120164" y="144698"/>
                  </a:cubicBezTo>
                  <a:cubicBezTo>
                    <a:pt x="164055" y="170707"/>
                    <a:pt x="171370" y="170707"/>
                    <a:pt x="177873" y="147949"/>
                  </a:cubicBezTo>
                  <a:cubicBezTo>
                    <a:pt x="184375" y="127629"/>
                    <a:pt x="220951" y="93492"/>
                    <a:pt x="237207" y="92679"/>
                  </a:cubicBezTo>
                  <a:cubicBezTo>
                    <a:pt x="242897" y="92679"/>
                    <a:pt x="249399" y="86989"/>
                    <a:pt x="251837" y="80487"/>
                  </a:cubicBezTo>
                  <a:cubicBezTo>
                    <a:pt x="255089" y="73985"/>
                    <a:pt x="261591" y="68295"/>
                    <a:pt x="267281" y="68295"/>
                  </a:cubicBezTo>
                  <a:cubicBezTo>
                    <a:pt x="272970" y="68295"/>
                    <a:pt x="279473" y="73985"/>
                    <a:pt x="282724" y="80487"/>
                  </a:cubicBezTo>
                  <a:cubicBezTo>
                    <a:pt x="288413" y="95930"/>
                    <a:pt x="303856" y="96743"/>
                    <a:pt x="303856" y="82113"/>
                  </a:cubicBezTo>
                  <a:cubicBezTo>
                    <a:pt x="303856" y="69108"/>
                    <a:pt x="342871" y="24404"/>
                    <a:pt x="360752" y="17089"/>
                  </a:cubicBezTo>
                  <a:cubicBezTo>
                    <a:pt x="367255" y="13837"/>
                    <a:pt x="378634" y="7335"/>
                    <a:pt x="385949" y="1646"/>
                  </a:cubicBezTo>
                  <a:cubicBezTo>
                    <a:pt x="397328" y="-5670"/>
                    <a:pt x="402205" y="-4857"/>
                    <a:pt x="413584" y="5709"/>
                  </a:cubicBezTo>
                  <a:cubicBezTo>
                    <a:pt x="420899" y="13025"/>
                    <a:pt x="430653" y="19527"/>
                    <a:pt x="434717" y="19527"/>
                  </a:cubicBezTo>
                  <a:cubicBezTo>
                    <a:pt x="449347" y="19527"/>
                    <a:pt x="482672" y="62605"/>
                    <a:pt x="482672" y="81300"/>
                  </a:cubicBezTo>
                  <a:cubicBezTo>
                    <a:pt x="482672" y="91053"/>
                    <a:pt x="486736" y="102432"/>
                    <a:pt x="490800" y="104871"/>
                  </a:cubicBezTo>
                  <a:cubicBezTo>
                    <a:pt x="500554" y="111373"/>
                    <a:pt x="501366" y="190215"/>
                    <a:pt x="491613" y="190215"/>
                  </a:cubicBezTo>
                  <a:cubicBezTo>
                    <a:pt x="487549" y="190215"/>
                    <a:pt x="481859" y="199968"/>
                    <a:pt x="479421" y="211347"/>
                  </a:cubicBezTo>
                  <a:cubicBezTo>
                    <a:pt x="475357" y="225165"/>
                    <a:pt x="463978" y="235731"/>
                    <a:pt x="445283" y="243859"/>
                  </a:cubicBezTo>
                  <a:cubicBezTo>
                    <a:pt x="426589" y="251987"/>
                    <a:pt x="413584" y="264179"/>
                    <a:pt x="407895" y="279622"/>
                  </a:cubicBezTo>
                  <a:cubicBezTo>
                    <a:pt x="401392" y="299942"/>
                    <a:pt x="398141" y="302381"/>
                    <a:pt x="388387" y="292627"/>
                  </a:cubicBezTo>
                  <a:cubicBezTo>
                    <a:pt x="381885" y="286125"/>
                    <a:pt x="377008" y="274746"/>
                    <a:pt x="377008" y="268243"/>
                  </a:cubicBezTo>
                  <a:cubicBezTo>
                    <a:pt x="377008" y="260115"/>
                    <a:pt x="372131" y="257677"/>
                    <a:pt x="364816" y="260115"/>
                  </a:cubicBezTo>
                  <a:cubicBezTo>
                    <a:pt x="358314" y="263366"/>
                    <a:pt x="352624" y="270682"/>
                    <a:pt x="352624" y="276371"/>
                  </a:cubicBezTo>
                  <a:cubicBezTo>
                    <a:pt x="352624" y="291814"/>
                    <a:pt x="329866" y="314573"/>
                    <a:pt x="302231" y="326765"/>
                  </a:cubicBezTo>
                  <a:cubicBezTo>
                    <a:pt x="289226" y="331641"/>
                    <a:pt x="279473" y="341395"/>
                    <a:pt x="279473" y="348710"/>
                  </a:cubicBezTo>
                  <a:cubicBezTo>
                    <a:pt x="279473" y="355213"/>
                    <a:pt x="276221" y="360902"/>
                    <a:pt x="271345" y="360902"/>
                  </a:cubicBezTo>
                  <a:cubicBezTo>
                    <a:pt x="267281" y="360902"/>
                    <a:pt x="263217" y="367405"/>
                    <a:pt x="262404" y="375533"/>
                  </a:cubicBezTo>
                  <a:cubicBezTo>
                    <a:pt x="262404" y="383661"/>
                    <a:pt x="258340" y="378784"/>
                    <a:pt x="253463" y="364966"/>
                  </a:cubicBezTo>
                  <a:cubicBezTo>
                    <a:pt x="248586" y="351961"/>
                    <a:pt x="238833" y="336518"/>
                    <a:pt x="231517" y="330829"/>
                  </a:cubicBezTo>
                  <a:cubicBezTo>
                    <a:pt x="214449" y="317824"/>
                    <a:pt x="181937" y="317824"/>
                    <a:pt x="181937" y="330829"/>
                  </a:cubicBezTo>
                  <a:cubicBezTo>
                    <a:pt x="181937" y="346272"/>
                    <a:pt x="138858" y="385286"/>
                    <a:pt x="122602" y="385286"/>
                  </a:cubicBezTo>
                  <a:cubicBezTo>
                    <a:pt x="115287" y="385286"/>
                    <a:pt x="108785" y="390163"/>
                    <a:pt x="108785" y="395853"/>
                  </a:cubicBezTo>
                  <a:cubicBezTo>
                    <a:pt x="108785" y="400729"/>
                    <a:pt x="103095" y="412921"/>
                    <a:pt x="96593" y="421049"/>
                  </a:cubicBezTo>
                  <a:cubicBezTo>
                    <a:pt x="85214" y="436492"/>
                    <a:pt x="84401" y="435680"/>
                    <a:pt x="79524" y="41129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3" name="Freeform: Shape 2782">
              <a:extLst>
                <a:ext uri="{FF2B5EF4-FFF2-40B4-BE49-F238E27FC236}">
                  <a16:creationId xmlns:a16="http://schemas.microsoft.com/office/drawing/2014/main" id="{DFCED79B-6EFE-401B-928D-D6B42A4BD276}"/>
                </a:ext>
              </a:extLst>
            </p:cNvPr>
            <p:cNvSpPr/>
            <p:nvPr/>
          </p:nvSpPr>
          <p:spPr>
            <a:xfrm flipV="1">
              <a:off x="8901422" y="1729434"/>
              <a:ext cx="6508" cy="20127"/>
            </a:xfrm>
            <a:custGeom>
              <a:avLst/>
              <a:gdLst>
                <a:gd name="connsiteX0" fmla="*/ -10808 w 6508"/>
                <a:gd name="connsiteY0" fmla="*/ 5107 h 20127"/>
                <a:gd name="connsiteX1" fmla="*/ -5931 w 6508"/>
                <a:gd name="connsiteY1" fmla="*/ 230 h 20127"/>
                <a:gd name="connsiteX2" fmla="*/ -6744 w 6508"/>
                <a:gd name="connsiteY2" fmla="*/ 15673 h 20127"/>
                <a:gd name="connsiteX3" fmla="*/ -10808 w 6508"/>
                <a:gd name="connsiteY3" fmla="*/ 510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0808" y="5107"/>
                  </a:moveTo>
                  <a:cubicBezTo>
                    <a:pt x="-10808" y="-3834"/>
                    <a:pt x="-8370" y="-6273"/>
                    <a:pt x="-5931" y="230"/>
                  </a:cubicBezTo>
                  <a:cubicBezTo>
                    <a:pt x="-3493" y="5919"/>
                    <a:pt x="-4306" y="13235"/>
                    <a:pt x="-6744" y="15673"/>
                  </a:cubicBezTo>
                  <a:cubicBezTo>
                    <a:pt x="-9182" y="18924"/>
                    <a:pt x="-11621" y="14047"/>
                    <a:pt x="-10808" y="510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4" name="Freeform: Shape 2783">
              <a:extLst>
                <a:ext uri="{FF2B5EF4-FFF2-40B4-BE49-F238E27FC236}">
                  <a16:creationId xmlns:a16="http://schemas.microsoft.com/office/drawing/2014/main" id="{22D7AF5E-B783-46BB-BB37-95639404EBFD}"/>
                </a:ext>
              </a:extLst>
            </p:cNvPr>
            <p:cNvSpPr/>
            <p:nvPr/>
          </p:nvSpPr>
          <p:spPr>
            <a:xfrm flipV="1">
              <a:off x="9253101" y="1728660"/>
              <a:ext cx="20127" cy="6508"/>
            </a:xfrm>
            <a:custGeom>
              <a:avLst/>
              <a:gdLst>
                <a:gd name="connsiteX0" fmla="*/ -7676 w 20127"/>
                <a:gd name="connsiteY0" fmla="*/ -1982 h 6508"/>
                <a:gd name="connsiteX1" fmla="*/ 7767 w 20127"/>
                <a:gd name="connsiteY1" fmla="*/ -1169 h 6508"/>
                <a:gd name="connsiteX2" fmla="*/ -2799 w 20127"/>
                <a:gd name="connsiteY2" fmla="*/ 2895 h 6508"/>
                <a:gd name="connsiteX3" fmla="*/ -7676 w 20127"/>
                <a:gd name="connsiteY3" fmla="*/ -1982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7676" y="-1982"/>
                  </a:moveTo>
                  <a:cubicBezTo>
                    <a:pt x="-1986" y="-4421"/>
                    <a:pt x="5329" y="-3608"/>
                    <a:pt x="7767" y="-1169"/>
                  </a:cubicBezTo>
                  <a:cubicBezTo>
                    <a:pt x="11018" y="1269"/>
                    <a:pt x="6142" y="3707"/>
                    <a:pt x="-2799" y="2895"/>
                  </a:cubicBezTo>
                  <a:cubicBezTo>
                    <a:pt x="-11740" y="2895"/>
                    <a:pt x="-14178" y="456"/>
                    <a:pt x="-7676" y="-198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5" name="Freeform: Shape 2784">
              <a:extLst>
                <a:ext uri="{FF2B5EF4-FFF2-40B4-BE49-F238E27FC236}">
                  <a16:creationId xmlns:a16="http://schemas.microsoft.com/office/drawing/2014/main" id="{E809A3CD-DF90-4BA7-A20C-655F1B5EA2E5}"/>
                </a:ext>
              </a:extLst>
            </p:cNvPr>
            <p:cNvSpPr/>
            <p:nvPr/>
          </p:nvSpPr>
          <p:spPr>
            <a:xfrm flipV="1">
              <a:off x="10030558" y="1734758"/>
              <a:ext cx="178083" cy="293499"/>
            </a:xfrm>
            <a:custGeom>
              <a:avLst/>
              <a:gdLst>
                <a:gd name="connsiteX0" fmla="*/ 77958 w 178083"/>
                <a:gd name="connsiteY0" fmla="*/ 287251 h 293499"/>
                <a:gd name="connsiteX1" fmla="*/ 69830 w 178083"/>
                <a:gd name="connsiteY1" fmla="*/ 272621 h 293499"/>
                <a:gd name="connsiteX2" fmla="*/ 59263 w 178083"/>
                <a:gd name="connsiteY2" fmla="*/ 254740 h 293499"/>
                <a:gd name="connsiteX3" fmla="*/ 38943 w 178083"/>
                <a:gd name="connsiteY3" fmla="*/ 233607 h 293499"/>
                <a:gd name="connsiteX4" fmla="*/ -12263 w 178083"/>
                <a:gd name="connsiteY4" fmla="*/ 131194 h 293499"/>
                <a:gd name="connsiteX5" fmla="*/ -4948 w 178083"/>
                <a:gd name="connsiteY5" fmla="*/ 77550 h 293499"/>
                <a:gd name="connsiteX6" fmla="*/ 7244 w 178083"/>
                <a:gd name="connsiteY6" fmla="*/ 57230 h 293499"/>
                <a:gd name="connsiteX7" fmla="*/ 34879 w 178083"/>
                <a:gd name="connsiteY7" fmla="*/ 26343 h 293499"/>
                <a:gd name="connsiteX8" fmla="*/ 66578 w 178083"/>
                <a:gd name="connsiteY8" fmla="*/ 4398 h 293499"/>
                <a:gd name="connsiteX9" fmla="*/ 90962 w 178083"/>
                <a:gd name="connsiteY9" fmla="*/ 6836 h 293499"/>
                <a:gd name="connsiteX10" fmla="*/ 115346 w 178083"/>
                <a:gd name="connsiteY10" fmla="*/ 20654 h 293499"/>
                <a:gd name="connsiteX11" fmla="*/ 142169 w 178083"/>
                <a:gd name="connsiteY11" fmla="*/ 36910 h 293499"/>
                <a:gd name="connsiteX12" fmla="*/ 164927 w 178083"/>
                <a:gd name="connsiteY12" fmla="*/ 118189 h 293499"/>
                <a:gd name="connsiteX13" fmla="*/ 120223 w 178083"/>
                <a:gd name="connsiteY13" fmla="*/ 233607 h 293499"/>
                <a:gd name="connsiteX14" fmla="*/ 87711 w 178083"/>
                <a:gd name="connsiteY14" fmla="*/ 272621 h 293499"/>
                <a:gd name="connsiteX15" fmla="*/ 77958 w 178083"/>
                <a:gd name="connsiteY15" fmla="*/ 287251 h 29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8083" h="293499">
                  <a:moveTo>
                    <a:pt x="77958" y="287251"/>
                  </a:moveTo>
                  <a:cubicBezTo>
                    <a:pt x="77145" y="279123"/>
                    <a:pt x="73894" y="272621"/>
                    <a:pt x="69830" y="272621"/>
                  </a:cubicBezTo>
                  <a:cubicBezTo>
                    <a:pt x="65766" y="272621"/>
                    <a:pt x="60889" y="264493"/>
                    <a:pt x="59263" y="254740"/>
                  </a:cubicBezTo>
                  <a:cubicBezTo>
                    <a:pt x="57638" y="242548"/>
                    <a:pt x="50322" y="235232"/>
                    <a:pt x="38943" y="233607"/>
                  </a:cubicBezTo>
                  <a:cubicBezTo>
                    <a:pt x="6431" y="228730"/>
                    <a:pt x="-12263" y="191341"/>
                    <a:pt x="-12263" y="131194"/>
                  </a:cubicBezTo>
                  <a:cubicBezTo>
                    <a:pt x="-12263" y="101933"/>
                    <a:pt x="-9012" y="77550"/>
                    <a:pt x="-4948" y="77550"/>
                  </a:cubicBezTo>
                  <a:cubicBezTo>
                    <a:pt x="-884" y="77550"/>
                    <a:pt x="4806" y="68609"/>
                    <a:pt x="7244" y="57230"/>
                  </a:cubicBezTo>
                  <a:cubicBezTo>
                    <a:pt x="10495" y="45038"/>
                    <a:pt x="21875" y="32033"/>
                    <a:pt x="34879" y="26343"/>
                  </a:cubicBezTo>
                  <a:cubicBezTo>
                    <a:pt x="47071" y="21466"/>
                    <a:pt x="60889" y="10900"/>
                    <a:pt x="66578" y="4398"/>
                  </a:cubicBezTo>
                  <a:cubicBezTo>
                    <a:pt x="74706" y="-6169"/>
                    <a:pt x="77145" y="-6169"/>
                    <a:pt x="90962" y="6836"/>
                  </a:cubicBezTo>
                  <a:cubicBezTo>
                    <a:pt x="99903" y="14151"/>
                    <a:pt x="110470" y="20654"/>
                    <a:pt x="115346" y="20654"/>
                  </a:cubicBezTo>
                  <a:cubicBezTo>
                    <a:pt x="119410" y="20654"/>
                    <a:pt x="131602" y="27969"/>
                    <a:pt x="142169" y="36910"/>
                  </a:cubicBezTo>
                  <a:cubicBezTo>
                    <a:pt x="158425" y="50727"/>
                    <a:pt x="161676" y="62919"/>
                    <a:pt x="164927" y="118189"/>
                  </a:cubicBezTo>
                  <a:cubicBezTo>
                    <a:pt x="168991" y="190528"/>
                    <a:pt x="160050" y="214912"/>
                    <a:pt x="120223" y="233607"/>
                  </a:cubicBezTo>
                  <a:cubicBezTo>
                    <a:pt x="106406" y="240109"/>
                    <a:pt x="93401" y="255552"/>
                    <a:pt x="87711" y="272621"/>
                  </a:cubicBezTo>
                  <a:cubicBezTo>
                    <a:pt x="82022" y="288064"/>
                    <a:pt x="77958" y="294567"/>
                    <a:pt x="77958" y="28725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6" name="Freeform: Shape 2785">
              <a:extLst>
                <a:ext uri="{FF2B5EF4-FFF2-40B4-BE49-F238E27FC236}">
                  <a16:creationId xmlns:a16="http://schemas.microsoft.com/office/drawing/2014/main" id="{DD9B73DD-348C-4F94-8BE6-E70BE43162F2}"/>
                </a:ext>
              </a:extLst>
            </p:cNvPr>
            <p:cNvSpPr/>
            <p:nvPr/>
          </p:nvSpPr>
          <p:spPr>
            <a:xfrm flipV="1">
              <a:off x="9334470" y="1744262"/>
              <a:ext cx="13337" cy="16255"/>
            </a:xfrm>
            <a:custGeom>
              <a:avLst/>
              <a:gdLst>
                <a:gd name="connsiteX0" fmla="*/ -10287 w 13337"/>
                <a:gd name="connsiteY0" fmla="*/ 4702 h 16255"/>
                <a:gd name="connsiteX1" fmla="*/ -1346 w 13337"/>
                <a:gd name="connsiteY1" fmla="*/ -3426 h 16255"/>
                <a:gd name="connsiteX2" fmla="*/ 1905 w 13337"/>
                <a:gd name="connsiteY2" fmla="*/ 4702 h 16255"/>
                <a:gd name="connsiteX3" fmla="*/ -7036 w 13337"/>
                <a:gd name="connsiteY3" fmla="*/ 12830 h 16255"/>
                <a:gd name="connsiteX4" fmla="*/ -10287 w 13337"/>
                <a:gd name="connsiteY4" fmla="*/ 4702 h 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7" h="16255">
                  <a:moveTo>
                    <a:pt x="-10287" y="4702"/>
                  </a:moveTo>
                  <a:cubicBezTo>
                    <a:pt x="-7849" y="638"/>
                    <a:pt x="-3785" y="-3426"/>
                    <a:pt x="-1346" y="-3426"/>
                  </a:cubicBezTo>
                  <a:cubicBezTo>
                    <a:pt x="279" y="-3426"/>
                    <a:pt x="1905" y="638"/>
                    <a:pt x="1905" y="4702"/>
                  </a:cubicBezTo>
                  <a:cubicBezTo>
                    <a:pt x="1905" y="9579"/>
                    <a:pt x="-2159" y="12830"/>
                    <a:pt x="-7036" y="12830"/>
                  </a:cubicBezTo>
                  <a:cubicBezTo>
                    <a:pt x="-11100" y="12830"/>
                    <a:pt x="-12726" y="9579"/>
                    <a:pt x="-10287" y="470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7" name="Freeform: Shape 2786">
              <a:extLst>
                <a:ext uri="{FF2B5EF4-FFF2-40B4-BE49-F238E27FC236}">
                  <a16:creationId xmlns:a16="http://schemas.microsoft.com/office/drawing/2014/main" id="{A58FF1D9-2107-48F5-8130-4A16161F6317}"/>
                </a:ext>
              </a:extLst>
            </p:cNvPr>
            <p:cNvSpPr/>
            <p:nvPr/>
          </p:nvSpPr>
          <p:spPr>
            <a:xfrm flipV="1">
              <a:off x="10498783" y="1736271"/>
              <a:ext cx="138696" cy="85375"/>
            </a:xfrm>
            <a:custGeom>
              <a:avLst/>
              <a:gdLst>
                <a:gd name="connsiteX0" fmla="*/ 81956 w 138696"/>
                <a:gd name="connsiteY0" fmla="*/ 73882 h 85375"/>
                <a:gd name="connsiteX1" fmla="*/ 51882 w 138696"/>
                <a:gd name="connsiteY1" fmla="*/ 62503 h 85375"/>
                <a:gd name="connsiteX2" fmla="*/ 18558 w 138696"/>
                <a:gd name="connsiteY2" fmla="*/ 32430 h 85375"/>
                <a:gd name="connsiteX3" fmla="*/ 23435 w 138696"/>
                <a:gd name="connsiteY3" fmla="*/ 18612 h 85375"/>
                <a:gd name="connsiteX4" fmla="*/ 676 w 138696"/>
                <a:gd name="connsiteY4" fmla="*/ 40558 h 85375"/>
                <a:gd name="connsiteX5" fmla="*/ -5826 w 138696"/>
                <a:gd name="connsiteY5" fmla="*/ 47060 h 85375"/>
                <a:gd name="connsiteX6" fmla="*/ -7452 w 138696"/>
                <a:gd name="connsiteY6" fmla="*/ 16986 h 85375"/>
                <a:gd name="connsiteX7" fmla="*/ 22622 w 138696"/>
                <a:gd name="connsiteY7" fmla="*/ 1543 h 85375"/>
                <a:gd name="connsiteX8" fmla="*/ 44567 w 138696"/>
                <a:gd name="connsiteY8" fmla="*/ 9671 h 85375"/>
                <a:gd name="connsiteX9" fmla="*/ 65700 w 138696"/>
                <a:gd name="connsiteY9" fmla="*/ 9671 h 85375"/>
                <a:gd name="connsiteX10" fmla="*/ 48631 w 138696"/>
                <a:gd name="connsiteY10" fmla="*/ 25114 h 85375"/>
                <a:gd name="connsiteX11" fmla="*/ 47006 w 138696"/>
                <a:gd name="connsiteY11" fmla="*/ 50311 h 85375"/>
                <a:gd name="connsiteX12" fmla="*/ 63262 w 138696"/>
                <a:gd name="connsiteY12" fmla="*/ 42183 h 85375"/>
                <a:gd name="connsiteX13" fmla="*/ 116094 w 138696"/>
                <a:gd name="connsiteY13" fmla="*/ 50311 h 85375"/>
                <a:gd name="connsiteX14" fmla="*/ 104714 w 138696"/>
                <a:gd name="connsiteY14" fmla="*/ 57626 h 85375"/>
                <a:gd name="connsiteX15" fmla="*/ 73828 w 138696"/>
                <a:gd name="connsiteY15" fmla="*/ 53562 h 85375"/>
                <a:gd name="connsiteX16" fmla="*/ 81956 w 138696"/>
                <a:gd name="connsiteY16" fmla="*/ 58439 h 85375"/>
                <a:gd name="connsiteX17" fmla="*/ 95774 w 138696"/>
                <a:gd name="connsiteY17" fmla="*/ 65754 h 85375"/>
                <a:gd name="connsiteX18" fmla="*/ 110404 w 138696"/>
                <a:gd name="connsiteY18" fmla="*/ 77134 h 85375"/>
                <a:gd name="connsiteX19" fmla="*/ 107966 w 138696"/>
                <a:gd name="connsiteY19" fmla="*/ 82010 h 85375"/>
                <a:gd name="connsiteX20" fmla="*/ 81956 w 138696"/>
                <a:gd name="connsiteY20" fmla="*/ 73882 h 8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8696" h="85375">
                  <a:moveTo>
                    <a:pt x="81956" y="73882"/>
                  </a:moveTo>
                  <a:cubicBezTo>
                    <a:pt x="76266" y="68193"/>
                    <a:pt x="63262" y="63316"/>
                    <a:pt x="51882" y="62503"/>
                  </a:cubicBezTo>
                  <a:cubicBezTo>
                    <a:pt x="25873" y="59252"/>
                    <a:pt x="-137" y="36494"/>
                    <a:pt x="18558" y="32430"/>
                  </a:cubicBezTo>
                  <a:cubicBezTo>
                    <a:pt x="26686" y="30804"/>
                    <a:pt x="28311" y="25927"/>
                    <a:pt x="23435" y="18612"/>
                  </a:cubicBezTo>
                  <a:cubicBezTo>
                    <a:pt x="12055" y="1543"/>
                    <a:pt x="-3388" y="16986"/>
                    <a:pt x="676" y="40558"/>
                  </a:cubicBezTo>
                  <a:cubicBezTo>
                    <a:pt x="4740" y="60065"/>
                    <a:pt x="3927" y="60878"/>
                    <a:pt x="-5826" y="47060"/>
                  </a:cubicBezTo>
                  <a:cubicBezTo>
                    <a:pt x="-14767" y="35681"/>
                    <a:pt x="-14767" y="29178"/>
                    <a:pt x="-7452" y="16986"/>
                  </a:cubicBezTo>
                  <a:cubicBezTo>
                    <a:pt x="3115" y="-82"/>
                    <a:pt x="22622" y="-9836"/>
                    <a:pt x="22622" y="1543"/>
                  </a:cubicBezTo>
                  <a:cubicBezTo>
                    <a:pt x="22622" y="6420"/>
                    <a:pt x="32375" y="9671"/>
                    <a:pt x="44567" y="9671"/>
                  </a:cubicBezTo>
                  <a:lnTo>
                    <a:pt x="65700" y="9671"/>
                  </a:lnTo>
                  <a:lnTo>
                    <a:pt x="48631" y="25114"/>
                  </a:lnTo>
                  <a:cubicBezTo>
                    <a:pt x="26686" y="43809"/>
                    <a:pt x="25873" y="50311"/>
                    <a:pt x="47006" y="50311"/>
                  </a:cubicBezTo>
                  <a:cubicBezTo>
                    <a:pt x="55946" y="50311"/>
                    <a:pt x="63262" y="47060"/>
                    <a:pt x="63262" y="42183"/>
                  </a:cubicBezTo>
                  <a:cubicBezTo>
                    <a:pt x="63262" y="27553"/>
                    <a:pt x="100650" y="33242"/>
                    <a:pt x="116094" y="50311"/>
                  </a:cubicBezTo>
                  <a:cubicBezTo>
                    <a:pt x="130724" y="66567"/>
                    <a:pt x="130724" y="66567"/>
                    <a:pt x="104714" y="57626"/>
                  </a:cubicBezTo>
                  <a:cubicBezTo>
                    <a:pt x="90084" y="52750"/>
                    <a:pt x="76266" y="50311"/>
                    <a:pt x="73828" y="53562"/>
                  </a:cubicBezTo>
                  <a:cubicBezTo>
                    <a:pt x="70577" y="56001"/>
                    <a:pt x="74641" y="58439"/>
                    <a:pt x="81956" y="58439"/>
                  </a:cubicBezTo>
                  <a:cubicBezTo>
                    <a:pt x="90084" y="58439"/>
                    <a:pt x="95774" y="61690"/>
                    <a:pt x="95774" y="65754"/>
                  </a:cubicBezTo>
                  <a:cubicBezTo>
                    <a:pt x="95774" y="69818"/>
                    <a:pt x="102276" y="75508"/>
                    <a:pt x="110404" y="77134"/>
                  </a:cubicBezTo>
                  <a:cubicBezTo>
                    <a:pt x="121783" y="80385"/>
                    <a:pt x="120970" y="81198"/>
                    <a:pt x="107966" y="82010"/>
                  </a:cubicBezTo>
                  <a:cubicBezTo>
                    <a:pt x="98212" y="82010"/>
                    <a:pt x="86833" y="78759"/>
                    <a:pt x="81956" y="7388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8" name="Freeform: Shape 2787">
              <a:extLst>
                <a:ext uri="{FF2B5EF4-FFF2-40B4-BE49-F238E27FC236}">
                  <a16:creationId xmlns:a16="http://schemas.microsoft.com/office/drawing/2014/main" id="{FA539332-5104-4672-BA0E-BC176132A703}"/>
                </a:ext>
              </a:extLst>
            </p:cNvPr>
            <p:cNvSpPr/>
            <p:nvPr/>
          </p:nvSpPr>
          <p:spPr>
            <a:xfrm flipV="1">
              <a:off x="6125696" y="1778660"/>
              <a:ext cx="222460" cy="402887"/>
            </a:xfrm>
            <a:custGeom>
              <a:avLst/>
              <a:gdLst>
                <a:gd name="connsiteX0" fmla="*/ 141613 w 222460"/>
                <a:gd name="connsiteY0" fmla="*/ 384596 h 402887"/>
                <a:gd name="connsiteX1" fmla="*/ 62771 w 222460"/>
                <a:gd name="connsiteY1" fmla="*/ 334203 h 402887"/>
                <a:gd name="connsiteX2" fmla="*/ 15629 w 222460"/>
                <a:gd name="connsiteY2" fmla="*/ 331764 h 402887"/>
                <a:gd name="connsiteX3" fmla="*/ 62771 w 222460"/>
                <a:gd name="connsiteY3" fmla="*/ 330139 h 402887"/>
                <a:gd name="connsiteX4" fmla="*/ 109101 w 222460"/>
                <a:gd name="connsiteY4" fmla="*/ 324449 h 402887"/>
                <a:gd name="connsiteX5" fmla="*/ 55456 w 222460"/>
                <a:gd name="connsiteY5" fmla="*/ 279745 h 402887"/>
                <a:gd name="connsiteX6" fmla="*/ 44077 w 222460"/>
                <a:gd name="connsiteY6" fmla="*/ 271617 h 402887"/>
                <a:gd name="connsiteX7" fmla="*/ 33510 w 222460"/>
                <a:gd name="connsiteY7" fmla="*/ 263489 h 402887"/>
                <a:gd name="connsiteX8" fmla="*/ 2624 w 222460"/>
                <a:gd name="connsiteY8" fmla="*/ 241544 h 402887"/>
                <a:gd name="connsiteX9" fmla="*/ 39200 w 222460"/>
                <a:gd name="connsiteY9" fmla="*/ 256987 h 402887"/>
                <a:gd name="connsiteX10" fmla="*/ 80653 w 222460"/>
                <a:gd name="connsiteY10" fmla="*/ 279745 h 402887"/>
                <a:gd name="connsiteX11" fmla="*/ 96096 w 222460"/>
                <a:gd name="connsiteY11" fmla="*/ 291937 h 402887"/>
                <a:gd name="connsiteX12" fmla="*/ 117229 w 222460"/>
                <a:gd name="connsiteY12" fmla="*/ 283809 h 402887"/>
                <a:gd name="connsiteX13" fmla="*/ 75776 w 222460"/>
                <a:gd name="connsiteY13" fmla="*/ 230977 h 402887"/>
                <a:gd name="connsiteX14" fmla="*/ 51392 w 222460"/>
                <a:gd name="connsiteY14" fmla="*/ 213096 h 402887"/>
                <a:gd name="connsiteX15" fmla="*/ 35949 w 222460"/>
                <a:gd name="connsiteY15" fmla="*/ 138318 h 402887"/>
                <a:gd name="connsiteX16" fmla="*/ 83904 w 222460"/>
                <a:gd name="connsiteY16" fmla="*/ 22088 h 402887"/>
                <a:gd name="connsiteX17" fmla="*/ 122918 w 222460"/>
                <a:gd name="connsiteY17" fmla="*/ -3108 h 402887"/>
                <a:gd name="connsiteX18" fmla="*/ 155430 w 222460"/>
                <a:gd name="connsiteY18" fmla="*/ 18024 h 402887"/>
                <a:gd name="connsiteX19" fmla="*/ 201760 w 222460"/>
                <a:gd name="connsiteY19" fmla="*/ 68418 h 402887"/>
                <a:gd name="connsiteX20" fmla="*/ 164371 w 222460"/>
                <a:gd name="connsiteY20" fmla="*/ 235041 h 402887"/>
                <a:gd name="connsiteX21" fmla="*/ 141613 w 222460"/>
                <a:gd name="connsiteY21" fmla="*/ 252110 h 402887"/>
                <a:gd name="connsiteX22" fmla="*/ 133485 w 222460"/>
                <a:gd name="connsiteY22" fmla="*/ 263489 h 402887"/>
                <a:gd name="connsiteX23" fmla="*/ 125357 w 222460"/>
                <a:gd name="connsiteY23" fmla="*/ 292750 h 402887"/>
                <a:gd name="connsiteX24" fmla="*/ 145676 w 222460"/>
                <a:gd name="connsiteY24" fmla="*/ 341518 h 402887"/>
                <a:gd name="connsiteX25" fmla="*/ 153804 w 222460"/>
                <a:gd name="connsiteY25" fmla="*/ 388660 h 402887"/>
                <a:gd name="connsiteX26" fmla="*/ 141613 w 222460"/>
                <a:gd name="connsiteY26" fmla="*/ 384596 h 40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2460" h="402887">
                  <a:moveTo>
                    <a:pt x="141613" y="384596"/>
                  </a:moveTo>
                  <a:cubicBezTo>
                    <a:pt x="141613" y="353710"/>
                    <a:pt x="116416" y="338267"/>
                    <a:pt x="62771" y="334203"/>
                  </a:cubicBezTo>
                  <a:lnTo>
                    <a:pt x="15629" y="331764"/>
                  </a:lnTo>
                  <a:lnTo>
                    <a:pt x="62771" y="330139"/>
                  </a:lnTo>
                  <a:cubicBezTo>
                    <a:pt x="87968" y="329326"/>
                    <a:pt x="109101" y="326888"/>
                    <a:pt x="109101" y="324449"/>
                  </a:cubicBezTo>
                  <a:cubicBezTo>
                    <a:pt x="109101" y="315508"/>
                    <a:pt x="66022" y="279745"/>
                    <a:pt x="55456" y="279745"/>
                  </a:cubicBezTo>
                  <a:cubicBezTo>
                    <a:pt x="48954" y="279745"/>
                    <a:pt x="44077" y="276494"/>
                    <a:pt x="44077" y="271617"/>
                  </a:cubicBezTo>
                  <a:cubicBezTo>
                    <a:pt x="44077" y="267553"/>
                    <a:pt x="39200" y="263489"/>
                    <a:pt x="33510" y="263489"/>
                  </a:cubicBezTo>
                  <a:cubicBezTo>
                    <a:pt x="27008" y="263489"/>
                    <a:pt x="14003" y="253736"/>
                    <a:pt x="2624" y="241544"/>
                  </a:cubicBezTo>
                  <a:cubicBezTo>
                    <a:pt x="-18509" y="217973"/>
                    <a:pt x="-9568" y="222037"/>
                    <a:pt x="39200" y="256987"/>
                  </a:cubicBezTo>
                  <a:cubicBezTo>
                    <a:pt x="56269" y="269179"/>
                    <a:pt x="75776" y="279745"/>
                    <a:pt x="80653" y="279745"/>
                  </a:cubicBezTo>
                  <a:cubicBezTo>
                    <a:pt x="86342" y="279745"/>
                    <a:pt x="92845" y="285435"/>
                    <a:pt x="96096" y="291937"/>
                  </a:cubicBezTo>
                  <a:cubicBezTo>
                    <a:pt x="103411" y="311444"/>
                    <a:pt x="117229" y="305755"/>
                    <a:pt x="117229" y="283809"/>
                  </a:cubicBezTo>
                  <a:cubicBezTo>
                    <a:pt x="117229" y="262676"/>
                    <a:pt x="92032" y="230977"/>
                    <a:pt x="75776" y="230977"/>
                  </a:cubicBezTo>
                  <a:cubicBezTo>
                    <a:pt x="70086" y="230977"/>
                    <a:pt x="59520" y="222849"/>
                    <a:pt x="51392" y="213096"/>
                  </a:cubicBezTo>
                  <a:cubicBezTo>
                    <a:pt x="39200" y="200091"/>
                    <a:pt x="35949" y="183022"/>
                    <a:pt x="35949" y="138318"/>
                  </a:cubicBezTo>
                  <a:cubicBezTo>
                    <a:pt x="35949" y="59477"/>
                    <a:pt x="39200" y="52162"/>
                    <a:pt x="83904" y="22088"/>
                  </a:cubicBezTo>
                  <a:lnTo>
                    <a:pt x="122918" y="-3108"/>
                  </a:lnTo>
                  <a:lnTo>
                    <a:pt x="155430" y="18024"/>
                  </a:lnTo>
                  <a:cubicBezTo>
                    <a:pt x="174937" y="30216"/>
                    <a:pt x="194444" y="51349"/>
                    <a:pt x="201760" y="68418"/>
                  </a:cubicBezTo>
                  <a:cubicBezTo>
                    <a:pt x="229395" y="131816"/>
                    <a:pt x="209075" y="225288"/>
                    <a:pt x="164371" y="235041"/>
                  </a:cubicBezTo>
                  <a:cubicBezTo>
                    <a:pt x="152179" y="238293"/>
                    <a:pt x="141613" y="245608"/>
                    <a:pt x="141613" y="252110"/>
                  </a:cubicBezTo>
                  <a:cubicBezTo>
                    <a:pt x="141613" y="258612"/>
                    <a:pt x="138361" y="263489"/>
                    <a:pt x="133485" y="263489"/>
                  </a:cubicBezTo>
                  <a:cubicBezTo>
                    <a:pt x="129421" y="263489"/>
                    <a:pt x="125357" y="276494"/>
                    <a:pt x="125357" y="292750"/>
                  </a:cubicBezTo>
                  <a:cubicBezTo>
                    <a:pt x="125357" y="313883"/>
                    <a:pt x="131046" y="327700"/>
                    <a:pt x="145676" y="341518"/>
                  </a:cubicBezTo>
                  <a:cubicBezTo>
                    <a:pt x="169248" y="363463"/>
                    <a:pt x="170060" y="367527"/>
                    <a:pt x="153804" y="388660"/>
                  </a:cubicBezTo>
                  <a:cubicBezTo>
                    <a:pt x="141613" y="404103"/>
                    <a:pt x="141613" y="404103"/>
                    <a:pt x="141613" y="38459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9" name="Freeform: Shape 2788">
              <a:extLst>
                <a:ext uri="{FF2B5EF4-FFF2-40B4-BE49-F238E27FC236}">
                  <a16:creationId xmlns:a16="http://schemas.microsoft.com/office/drawing/2014/main" id="{97D70657-EF42-4AD0-9263-BE543C541022}"/>
                </a:ext>
              </a:extLst>
            </p:cNvPr>
            <p:cNvSpPr/>
            <p:nvPr/>
          </p:nvSpPr>
          <p:spPr>
            <a:xfrm flipV="1">
              <a:off x="10269169" y="1756591"/>
              <a:ext cx="173700" cy="157682"/>
            </a:xfrm>
            <a:custGeom>
              <a:avLst/>
              <a:gdLst>
                <a:gd name="connsiteX0" fmla="*/ -6009 w 173700"/>
                <a:gd name="connsiteY0" fmla="*/ 133263 h 157682"/>
                <a:gd name="connsiteX1" fmla="*/ 3745 w 173700"/>
                <a:gd name="connsiteY1" fmla="*/ 90185 h 157682"/>
                <a:gd name="connsiteX2" fmla="*/ 24878 w 173700"/>
                <a:gd name="connsiteY2" fmla="*/ 60924 h 157682"/>
                <a:gd name="connsiteX3" fmla="*/ 32193 w 173700"/>
                <a:gd name="connsiteY3" fmla="*/ 53609 h 157682"/>
                <a:gd name="connsiteX4" fmla="*/ 82586 w 173700"/>
                <a:gd name="connsiteY4" fmla="*/ 25161 h 157682"/>
                <a:gd name="connsiteX5" fmla="*/ 134605 w 173700"/>
                <a:gd name="connsiteY5" fmla="*/ -3287 h 157682"/>
                <a:gd name="connsiteX6" fmla="*/ 93966 w 173700"/>
                <a:gd name="connsiteY6" fmla="*/ 29225 h 157682"/>
                <a:gd name="connsiteX7" fmla="*/ 41134 w 173700"/>
                <a:gd name="connsiteY7" fmla="*/ 74742 h 157682"/>
                <a:gd name="connsiteX8" fmla="*/ 106970 w 173700"/>
                <a:gd name="connsiteY8" fmla="*/ 76368 h 157682"/>
                <a:gd name="connsiteX9" fmla="*/ 158989 w 173700"/>
                <a:gd name="connsiteY9" fmla="*/ 79619 h 157682"/>
                <a:gd name="connsiteX10" fmla="*/ 89089 w 173700"/>
                <a:gd name="connsiteY10" fmla="*/ 84496 h 157682"/>
                <a:gd name="connsiteX11" fmla="*/ 33006 w 173700"/>
                <a:gd name="connsiteY11" fmla="*/ 90998 h 157682"/>
                <a:gd name="connsiteX12" fmla="*/ 21627 w 173700"/>
                <a:gd name="connsiteY12" fmla="*/ 104816 h 157682"/>
                <a:gd name="connsiteX13" fmla="*/ 6996 w 173700"/>
                <a:gd name="connsiteY13" fmla="*/ 131638 h 157682"/>
                <a:gd name="connsiteX14" fmla="*/ 4558 w 173700"/>
                <a:gd name="connsiteY14" fmla="*/ 154396 h 15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3700" h="157682">
                  <a:moveTo>
                    <a:pt x="-6009" y="133263"/>
                  </a:moveTo>
                  <a:cubicBezTo>
                    <a:pt x="-16575" y="114569"/>
                    <a:pt x="-14949" y="110505"/>
                    <a:pt x="3745" y="90185"/>
                  </a:cubicBezTo>
                  <a:cubicBezTo>
                    <a:pt x="15124" y="77993"/>
                    <a:pt x="24878" y="64176"/>
                    <a:pt x="24878" y="60924"/>
                  </a:cubicBezTo>
                  <a:cubicBezTo>
                    <a:pt x="24878" y="56860"/>
                    <a:pt x="28129" y="53609"/>
                    <a:pt x="32193" y="53609"/>
                  </a:cubicBezTo>
                  <a:cubicBezTo>
                    <a:pt x="36257" y="53609"/>
                    <a:pt x="59015" y="40605"/>
                    <a:pt x="82586" y="25161"/>
                  </a:cubicBezTo>
                  <a:cubicBezTo>
                    <a:pt x="106970" y="9718"/>
                    <a:pt x="129729" y="-3287"/>
                    <a:pt x="134605" y="-3287"/>
                  </a:cubicBezTo>
                  <a:cubicBezTo>
                    <a:pt x="144359" y="-3287"/>
                    <a:pt x="105345" y="28413"/>
                    <a:pt x="93966" y="29225"/>
                  </a:cubicBezTo>
                  <a:cubicBezTo>
                    <a:pt x="84212" y="30038"/>
                    <a:pt x="41134" y="66614"/>
                    <a:pt x="41134" y="74742"/>
                  </a:cubicBezTo>
                  <a:cubicBezTo>
                    <a:pt x="41134" y="77993"/>
                    <a:pt x="70394" y="77993"/>
                    <a:pt x="106970" y="76368"/>
                  </a:cubicBezTo>
                  <a:cubicBezTo>
                    <a:pt x="149236" y="73929"/>
                    <a:pt x="167930" y="74742"/>
                    <a:pt x="158989" y="79619"/>
                  </a:cubicBezTo>
                  <a:cubicBezTo>
                    <a:pt x="151674" y="83683"/>
                    <a:pt x="120788" y="86121"/>
                    <a:pt x="89089" y="84496"/>
                  </a:cubicBezTo>
                  <a:cubicBezTo>
                    <a:pt x="50887" y="82870"/>
                    <a:pt x="33006" y="85308"/>
                    <a:pt x="33006" y="90998"/>
                  </a:cubicBezTo>
                  <a:cubicBezTo>
                    <a:pt x="33006" y="96688"/>
                    <a:pt x="28129" y="102377"/>
                    <a:pt x="21627" y="104816"/>
                  </a:cubicBezTo>
                  <a:cubicBezTo>
                    <a:pt x="15124" y="107254"/>
                    <a:pt x="8622" y="119446"/>
                    <a:pt x="6996" y="131638"/>
                  </a:cubicBezTo>
                  <a:lnTo>
                    <a:pt x="4558" y="154396"/>
                  </a:ln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0" name="Freeform: Shape 2789">
              <a:extLst>
                <a:ext uri="{FF2B5EF4-FFF2-40B4-BE49-F238E27FC236}">
                  <a16:creationId xmlns:a16="http://schemas.microsoft.com/office/drawing/2014/main" id="{63D105AA-123A-4E98-B4A4-D1DD08064C3B}"/>
                </a:ext>
              </a:extLst>
            </p:cNvPr>
            <p:cNvSpPr/>
            <p:nvPr/>
          </p:nvSpPr>
          <p:spPr>
            <a:xfrm flipV="1">
              <a:off x="6047848" y="1787209"/>
              <a:ext cx="20316" cy="27312"/>
            </a:xfrm>
            <a:custGeom>
              <a:avLst/>
              <a:gdLst>
                <a:gd name="connsiteX0" fmla="*/ -7932 w 20316"/>
                <a:gd name="connsiteY0" fmla="*/ 15695 h 27312"/>
                <a:gd name="connsiteX1" fmla="*/ 11575 w 20316"/>
                <a:gd name="connsiteY1" fmla="*/ 1064 h 27312"/>
                <a:gd name="connsiteX2" fmla="*/ 4260 w 20316"/>
                <a:gd name="connsiteY2" fmla="*/ 18133 h 27312"/>
                <a:gd name="connsiteX3" fmla="*/ -7932 w 20316"/>
                <a:gd name="connsiteY3" fmla="*/ 15695 h 2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16" h="27312">
                  <a:moveTo>
                    <a:pt x="-7932" y="15695"/>
                  </a:moveTo>
                  <a:cubicBezTo>
                    <a:pt x="-7932" y="252"/>
                    <a:pt x="5073" y="-9502"/>
                    <a:pt x="11575" y="1064"/>
                  </a:cubicBezTo>
                  <a:cubicBezTo>
                    <a:pt x="14013" y="5128"/>
                    <a:pt x="10762" y="12444"/>
                    <a:pt x="4260" y="18133"/>
                  </a:cubicBezTo>
                  <a:cubicBezTo>
                    <a:pt x="-5494" y="26261"/>
                    <a:pt x="-7932" y="26261"/>
                    <a:pt x="-7932" y="1569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1" name="Freeform: Shape 2790">
              <a:extLst>
                <a:ext uri="{FF2B5EF4-FFF2-40B4-BE49-F238E27FC236}">
                  <a16:creationId xmlns:a16="http://schemas.microsoft.com/office/drawing/2014/main" id="{F502ED82-8E47-465C-92FB-45346AB86770}"/>
                </a:ext>
              </a:extLst>
            </p:cNvPr>
            <p:cNvSpPr/>
            <p:nvPr/>
          </p:nvSpPr>
          <p:spPr>
            <a:xfrm flipV="1">
              <a:off x="6080360" y="1794695"/>
              <a:ext cx="16052" cy="30846"/>
            </a:xfrm>
            <a:custGeom>
              <a:avLst/>
              <a:gdLst>
                <a:gd name="connsiteX0" fmla="*/ -7965 w 16052"/>
                <a:gd name="connsiteY0" fmla="*/ 15349 h 30846"/>
                <a:gd name="connsiteX1" fmla="*/ 163 w 16052"/>
                <a:gd name="connsiteY1" fmla="*/ -3345 h 30846"/>
                <a:gd name="connsiteX2" fmla="*/ 163 w 16052"/>
                <a:gd name="connsiteY2" fmla="*/ 21038 h 30846"/>
                <a:gd name="connsiteX3" fmla="*/ -7965 w 16052"/>
                <a:gd name="connsiteY3" fmla="*/ 15349 h 3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2" h="30846">
                  <a:moveTo>
                    <a:pt x="-7965" y="15349"/>
                  </a:moveTo>
                  <a:cubicBezTo>
                    <a:pt x="-7965" y="4783"/>
                    <a:pt x="-3901" y="-3345"/>
                    <a:pt x="163" y="-3345"/>
                  </a:cubicBezTo>
                  <a:cubicBezTo>
                    <a:pt x="10730" y="-3345"/>
                    <a:pt x="10730" y="5595"/>
                    <a:pt x="163" y="21038"/>
                  </a:cubicBezTo>
                  <a:cubicBezTo>
                    <a:pt x="-6339" y="30792"/>
                    <a:pt x="-7965" y="29979"/>
                    <a:pt x="-7965" y="1534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2" name="Freeform: Shape 2791">
              <a:extLst>
                <a:ext uri="{FF2B5EF4-FFF2-40B4-BE49-F238E27FC236}">
                  <a16:creationId xmlns:a16="http://schemas.microsoft.com/office/drawing/2014/main" id="{59701C80-D1A6-4715-B260-2688055B1E43}"/>
                </a:ext>
              </a:extLst>
            </p:cNvPr>
            <p:cNvSpPr/>
            <p:nvPr/>
          </p:nvSpPr>
          <p:spPr>
            <a:xfrm flipV="1">
              <a:off x="10470060" y="1776792"/>
              <a:ext cx="31583" cy="56202"/>
            </a:xfrm>
            <a:custGeom>
              <a:avLst/>
              <a:gdLst>
                <a:gd name="connsiteX0" fmla="*/ -9527 w 31583"/>
                <a:gd name="connsiteY0" fmla="*/ 42188 h 56202"/>
                <a:gd name="connsiteX1" fmla="*/ -7089 w 31583"/>
                <a:gd name="connsiteY1" fmla="*/ 22680 h 56202"/>
                <a:gd name="connsiteX2" fmla="*/ 2665 w 31583"/>
                <a:gd name="connsiteY2" fmla="*/ 8050 h 56202"/>
                <a:gd name="connsiteX3" fmla="*/ 10793 w 31583"/>
                <a:gd name="connsiteY3" fmla="*/ -3329 h 56202"/>
                <a:gd name="connsiteX4" fmla="*/ 18921 w 31583"/>
                <a:gd name="connsiteY4" fmla="*/ 8863 h 56202"/>
                <a:gd name="connsiteX5" fmla="*/ 11605 w 31583"/>
                <a:gd name="connsiteY5" fmla="*/ 21055 h 56202"/>
                <a:gd name="connsiteX6" fmla="*/ 226 w 31583"/>
                <a:gd name="connsiteY6" fmla="*/ 39749 h 56202"/>
                <a:gd name="connsiteX7" fmla="*/ -9527 w 31583"/>
                <a:gd name="connsiteY7" fmla="*/ 42188 h 5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83" h="56202">
                  <a:moveTo>
                    <a:pt x="-9527" y="42188"/>
                  </a:moveTo>
                  <a:cubicBezTo>
                    <a:pt x="-14404" y="31621"/>
                    <a:pt x="-13591" y="25119"/>
                    <a:pt x="-7089" y="22680"/>
                  </a:cubicBezTo>
                  <a:cubicBezTo>
                    <a:pt x="-1399" y="21055"/>
                    <a:pt x="2665" y="14552"/>
                    <a:pt x="2665" y="8050"/>
                  </a:cubicBezTo>
                  <a:cubicBezTo>
                    <a:pt x="2665" y="1548"/>
                    <a:pt x="6729" y="-3329"/>
                    <a:pt x="10793" y="-3329"/>
                  </a:cubicBezTo>
                  <a:cubicBezTo>
                    <a:pt x="15669" y="-3329"/>
                    <a:pt x="18921" y="2360"/>
                    <a:pt x="18921" y="8863"/>
                  </a:cubicBezTo>
                  <a:cubicBezTo>
                    <a:pt x="18921" y="15365"/>
                    <a:pt x="15669" y="21055"/>
                    <a:pt x="11605" y="21055"/>
                  </a:cubicBezTo>
                  <a:cubicBezTo>
                    <a:pt x="7541" y="21055"/>
                    <a:pt x="2665" y="29183"/>
                    <a:pt x="226" y="39749"/>
                  </a:cubicBezTo>
                  <a:cubicBezTo>
                    <a:pt x="-2212" y="56818"/>
                    <a:pt x="-3025" y="56818"/>
                    <a:pt x="-9527" y="4218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3" name="Freeform: Shape 2792">
              <a:extLst>
                <a:ext uri="{FF2B5EF4-FFF2-40B4-BE49-F238E27FC236}">
                  <a16:creationId xmlns:a16="http://schemas.microsoft.com/office/drawing/2014/main" id="{8E2EF757-9091-455A-B285-C312E0E9B35E}"/>
                </a:ext>
              </a:extLst>
            </p:cNvPr>
            <p:cNvSpPr/>
            <p:nvPr/>
          </p:nvSpPr>
          <p:spPr>
            <a:xfrm flipV="1">
              <a:off x="5986199" y="1809994"/>
              <a:ext cx="92555" cy="43745"/>
            </a:xfrm>
            <a:custGeom>
              <a:avLst/>
              <a:gdLst>
                <a:gd name="connsiteX0" fmla="*/ 912 w 92555"/>
                <a:gd name="connsiteY0" fmla="*/ 33010 h 43745"/>
                <a:gd name="connsiteX1" fmla="*/ 11479 w 92555"/>
                <a:gd name="connsiteY1" fmla="*/ 25695 h 43745"/>
                <a:gd name="connsiteX2" fmla="*/ 37488 w 92555"/>
                <a:gd name="connsiteY2" fmla="*/ 12690 h 43745"/>
                <a:gd name="connsiteX3" fmla="*/ 55370 w 92555"/>
                <a:gd name="connsiteY3" fmla="*/ 9439 h 43745"/>
                <a:gd name="connsiteX4" fmla="*/ 67562 w 92555"/>
                <a:gd name="connsiteY4" fmla="*/ 6188 h 43745"/>
                <a:gd name="connsiteX5" fmla="*/ 74877 w 92555"/>
                <a:gd name="connsiteY5" fmla="*/ -1940 h 43745"/>
                <a:gd name="connsiteX6" fmla="*/ 59434 w 92555"/>
                <a:gd name="connsiteY6" fmla="*/ 23257 h 43745"/>
                <a:gd name="connsiteX7" fmla="*/ 37488 w 92555"/>
                <a:gd name="connsiteY7" fmla="*/ 33823 h 43745"/>
                <a:gd name="connsiteX8" fmla="*/ 912 w 92555"/>
                <a:gd name="connsiteY8" fmla="*/ 33010 h 43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555" h="43745">
                  <a:moveTo>
                    <a:pt x="912" y="33010"/>
                  </a:moveTo>
                  <a:cubicBezTo>
                    <a:pt x="-12905" y="27321"/>
                    <a:pt x="-11280" y="25695"/>
                    <a:pt x="11479" y="25695"/>
                  </a:cubicBezTo>
                  <a:cubicBezTo>
                    <a:pt x="29360" y="24882"/>
                    <a:pt x="37488" y="20818"/>
                    <a:pt x="37488" y="12690"/>
                  </a:cubicBezTo>
                  <a:cubicBezTo>
                    <a:pt x="37488" y="2124"/>
                    <a:pt x="40739" y="1311"/>
                    <a:pt x="55370" y="9439"/>
                  </a:cubicBezTo>
                  <a:cubicBezTo>
                    <a:pt x="70000" y="17567"/>
                    <a:pt x="71626" y="16754"/>
                    <a:pt x="67562" y="6188"/>
                  </a:cubicBezTo>
                  <a:cubicBezTo>
                    <a:pt x="64310" y="-2753"/>
                    <a:pt x="65936" y="-5191"/>
                    <a:pt x="74877" y="-1940"/>
                  </a:cubicBezTo>
                  <a:cubicBezTo>
                    <a:pt x="93571" y="4562"/>
                    <a:pt x="83818" y="20818"/>
                    <a:pt x="59434" y="23257"/>
                  </a:cubicBezTo>
                  <a:cubicBezTo>
                    <a:pt x="47242" y="24882"/>
                    <a:pt x="37488" y="29759"/>
                    <a:pt x="37488" y="33823"/>
                  </a:cubicBezTo>
                  <a:cubicBezTo>
                    <a:pt x="37488" y="42764"/>
                    <a:pt x="22858" y="42764"/>
                    <a:pt x="912" y="3301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4" name="Freeform: Shape 2793">
              <a:extLst>
                <a:ext uri="{FF2B5EF4-FFF2-40B4-BE49-F238E27FC236}">
                  <a16:creationId xmlns:a16="http://schemas.microsoft.com/office/drawing/2014/main" id="{A36C360D-6716-4003-9648-E369EA9A3871}"/>
                </a:ext>
              </a:extLst>
            </p:cNvPr>
            <p:cNvSpPr/>
            <p:nvPr/>
          </p:nvSpPr>
          <p:spPr>
            <a:xfrm flipV="1">
              <a:off x="9018770" y="1724989"/>
              <a:ext cx="6508" cy="20127"/>
            </a:xfrm>
            <a:custGeom>
              <a:avLst/>
              <a:gdLst>
                <a:gd name="connsiteX0" fmla="*/ -10947 w 6508"/>
                <a:gd name="connsiteY0" fmla="*/ 5220 h 20127"/>
                <a:gd name="connsiteX1" fmla="*/ -6070 w 6508"/>
                <a:gd name="connsiteY1" fmla="*/ 343 h 20127"/>
                <a:gd name="connsiteX2" fmla="*/ -6883 w 6508"/>
                <a:gd name="connsiteY2" fmla="*/ 15786 h 20127"/>
                <a:gd name="connsiteX3" fmla="*/ -10947 w 6508"/>
                <a:gd name="connsiteY3" fmla="*/ 5220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0947" y="5220"/>
                  </a:moveTo>
                  <a:cubicBezTo>
                    <a:pt x="-10947" y="-3721"/>
                    <a:pt x="-8508" y="-6159"/>
                    <a:pt x="-6070" y="343"/>
                  </a:cubicBezTo>
                  <a:cubicBezTo>
                    <a:pt x="-3632" y="6033"/>
                    <a:pt x="-4444" y="13348"/>
                    <a:pt x="-6883" y="15786"/>
                  </a:cubicBezTo>
                  <a:cubicBezTo>
                    <a:pt x="-9321" y="19037"/>
                    <a:pt x="-11760" y="14161"/>
                    <a:pt x="-10947" y="522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5" name="Freeform: Shape 2794">
              <a:extLst>
                <a:ext uri="{FF2B5EF4-FFF2-40B4-BE49-F238E27FC236}">
                  <a16:creationId xmlns:a16="http://schemas.microsoft.com/office/drawing/2014/main" id="{65BBD021-3861-4743-AED6-B9EE157B4E91}"/>
                </a:ext>
              </a:extLst>
            </p:cNvPr>
            <p:cNvSpPr/>
            <p:nvPr/>
          </p:nvSpPr>
          <p:spPr>
            <a:xfrm flipV="1">
              <a:off x="7299859" y="1853194"/>
              <a:ext cx="29139" cy="53628"/>
            </a:xfrm>
            <a:custGeom>
              <a:avLst/>
              <a:gdLst>
                <a:gd name="connsiteX0" fmla="*/ 5057 w 29139"/>
                <a:gd name="connsiteY0" fmla="*/ 37392 h 53628"/>
                <a:gd name="connsiteX1" fmla="*/ 993 w 29139"/>
                <a:gd name="connsiteY1" fmla="*/ 17885 h 53628"/>
                <a:gd name="connsiteX2" fmla="*/ -1446 w 29139"/>
                <a:gd name="connsiteY2" fmla="*/ 5693 h 53628"/>
                <a:gd name="connsiteX3" fmla="*/ -633 w 29139"/>
                <a:gd name="connsiteY3" fmla="*/ -3248 h 53628"/>
                <a:gd name="connsiteX4" fmla="*/ 17248 w 29139"/>
                <a:gd name="connsiteY4" fmla="*/ 23574 h 53628"/>
                <a:gd name="connsiteX5" fmla="*/ 5057 w 29139"/>
                <a:gd name="connsiteY5" fmla="*/ 37392 h 5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39" h="53628">
                  <a:moveTo>
                    <a:pt x="5057" y="37392"/>
                  </a:moveTo>
                  <a:cubicBezTo>
                    <a:pt x="-4697" y="26825"/>
                    <a:pt x="-5510" y="21136"/>
                    <a:pt x="993" y="17885"/>
                  </a:cubicBezTo>
                  <a:cubicBezTo>
                    <a:pt x="8308" y="15446"/>
                    <a:pt x="7495" y="11382"/>
                    <a:pt x="-1446" y="5693"/>
                  </a:cubicBezTo>
                  <a:cubicBezTo>
                    <a:pt x="-12012" y="-1622"/>
                    <a:pt x="-12012" y="-3248"/>
                    <a:pt x="-633" y="-3248"/>
                  </a:cubicBezTo>
                  <a:cubicBezTo>
                    <a:pt x="8308" y="-3248"/>
                    <a:pt x="13997" y="5693"/>
                    <a:pt x="17248" y="23574"/>
                  </a:cubicBezTo>
                  <a:cubicBezTo>
                    <a:pt x="22125" y="56086"/>
                    <a:pt x="21312" y="56899"/>
                    <a:pt x="5057" y="3739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6" name="Freeform: Shape 2795">
              <a:extLst>
                <a:ext uri="{FF2B5EF4-FFF2-40B4-BE49-F238E27FC236}">
                  <a16:creationId xmlns:a16="http://schemas.microsoft.com/office/drawing/2014/main" id="{A49E779E-D353-48E2-8904-99FA4CAE2C8E}"/>
                </a:ext>
              </a:extLst>
            </p:cNvPr>
            <p:cNvSpPr/>
            <p:nvPr/>
          </p:nvSpPr>
          <p:spPr>
            <a:xfrm flipV="1">
              <a:off x="7438224" y="1766179"/>
              <a:ext cx="198447" cy="300111"/>
            </a:xfrm>
            <a:custGeom>
              <a:avLst/>
              <a:gdLst>
                <a:gd name="connsiteX0" fmla="*/ 82478 w 198447"/>
                <a:gd name="connsiteY0" fmla="*/ 277523 h 300111"/>
                <a:gd name="connsiteX1" fmla="*/ 58094 w 198447"/>
                <a:gd name="connsiteY1" fmla="*/ 253139 h 300111"/>
                <a:gd name="connsiteX2" fmla="*/ 6075 w 198447"/>
                <a:gd name="connsiteY2" fmla="*/ 201933 h 300111"/>
                <a:gd name="connsiteX3" fmla="*/ -2053 w 198447"/>
                <a:gd name="connsiteY3" fmla="*/ 183239 h 300111"/>
                <a:gd name="connsiteX4" fmla="*/ -9368 w 198447"/>
                <a:gd name="connsiteY4" fmla="*/ 142599 h 300111"/>
                <a:gd name="connsiteX5" fmla="*/ -2053 w 198447"/>
                <a:gd name="connsiteY5" fmla="*/ 101959 h 300111"/>
                <a:gd name="connsiteX6" fmla="*/ 9326 w 198447"/>
                <a:gd name="connsiteY6" fmla="*/ 76762 h 300111"/>
                <a:gd name="connsiteX7" fmla="*/ 45089 w 198447"/>
                <a:gd name="connsiteY7" fmla="*/ 28807 h 300111"/>
                <a:gd name="connsiteX8" fmla="*/ 71099 w 198447"/>
                <a:gd name="connsiteY8" fmla="*/ 12551 h 300111"/>
                <a:gd name="connsiteX9" fmla="*/ 108488 w 198447"/>
                <a:gd name="connsiteY9" fmla="*/ 7674 h 300111"/>
                <a:gd name="connsiteX10" fmla="*/ 131246 w 198447"/>
                <a:gd name="connsiteY10" fmla="*/ 23930 h 300111"/>
                <a:gd name="connsiteX11" fmla="*/ 168635 w 198447"/>
                <a:gd name="connsiteY11" fmla="*/ 54817 h 300111"/>
                <a:gd name="connsiteX12" fmla="*/ 188955 w 198447"/>
                <a:gd name="connsiteY12" fmla="*/ 146663 h 300111"/>
                <a:gd name="connsiteX13" fmla="*/ 171073 w 198447"/>
                <a:gd name="connsiteY13" fmla="*/ 229568 h 300111"/>
                <a:gd name="connsiteX14" fmla="*/ 132059 w 198447"/>
                <a:gd name="connsiteY14" fmla="*/ 253139 h 300111"/>
                <a:gd name="connsiteX15" fmla="*/ 111739 w 198447"/>
                <a:gd name="connsiteY15" fmla="*/ 277523 h 300111"/>
                <a:gd name="connsiteX16" fmla="*/ 82478 w 198447"/>
                <a:gd name="connsiteY16" fmla="*/ 277523 h 30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8447" h="300111">
                  <a:moveTo>
                    <a:pt x="82478" y="277523"/>
                  </a:moveTo>
                  <a:cubicBezTo>
                    <a:pt x="80040" y="265331"/>
                    <a:pt x="70286" y="255578"/>
                    <a:pt x="58094" y="253139"/>
                  </a:cubicBezTo>
                  <a:cubicBezTo>
                    <a:pt x="28833" y="245824"/>
                    <a:pt x="6075" y="223066"/>
                    <a:pt x="6075" y="201933"/>
                  </a:cubicBezTo>
                  <a:cubicBezTo>
                    <a:pt x="6075" y="191367"/>
                    <a:pt x="2011" y="183239"/>
                    <a:pt x="-2053" y="183239"/>
                  </a:cubicBezTo>
                  <a:cubicBezTo>
                    <a:pt x="-6930" y="183239"/>
                    <a:pt x="-10181" y="165357"/>
                    <a:pt x="-9368" y="142599"/>
                  </a:cubicBezTo>
                  <a:cubicBezTo>
                    <a:pt x="-8555" y="120653"/>
                    <a:pt x="-5304" y="101959"/>
                    <a:pt x="-2053" y="101959"/>
                  </a:cubicBezTo>
                  <a:cubicBezTo>
                    <a:pt x="1198" y="101959"/>
                    <a:pt x="6075" y="90580"/>
                    <a:pt x="9326" y="76762"/>
                  </a:cubicBezTo>
                  <a:cubicBezTo>
                    <a:pt x="14203" y="51565"/>
                    <a:pt x="31272" y="28807"/>
                    <a:pt x="45089" y="28807"/>
                  </a:cubicBezTo>
                  <a:cubicBezTo>
                    <a:pt x="49153" y="28807"/>
                    <a:pt x="60533" y="21492"/>
                    <a:pt x="71099" y="12551"/>
                  </a:cubicBezTo>
                  <a:cubicBezTo>
                    <a:pt x="93044" y="-6956"/>
                    <a:pt x="102798" y="-7769"/>
                    <a:pt x="108488" y="7674"/>
                  </a:cubicBezTo>
                  <a:cubicBezTo>
                    <a:pt x="110926" y="14177"/>
                    <a:pt x="120680" y="21492"/>
                    <a:pt x="131246" y="23930"/>
                  </a:cubicBezTo>
                  <a:cubicBezTo>
                    <a:pt x="141000" y="26369"/>
                    <a:pt x="158068" y="40186"/>
                    <a:pt x="168635" y="54817"/>
                  </a:cubicBezTo>
                  <a:cubicBezTo>
                    <a:pt x="185703" y="78388"/>
                    <a:pt x="188955" y="90580"/>
                    <a:pt x="188955" y="146663"/>
                  </a:cubicBezTo>
                  <a:cubicBezTo>
                    <a:pt x="188955" y="202746"/>
                    <a:pt x="186516" y="214125"/>
                    <a:pt x="171073" y="229568"/>
                  </a:cubicBezTo>
                  <a:cubicBezTo>
                    <a:pt x="161320" y="239322"/>
                    <a:pt x="143438" y="249888"/>
                    <a:pt x="132059" y="253139"/>
                  </a:cubicBezTo>
                  <a:cubicBezTo>
                    <a:pt x="117428" y="256390"/>
                    <a:pt x="111739" y="263706"/>
                    <a:pt x="111739" y="277523"/>
                  </a:cubicBezTo>
                  <a:cubicBezTo>
                    <a:pt x="111739" y="303533"/>
                    <a:pt x="88980" y="303533"/>
                    <a:pt x="82478" y="27752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7" name="Freeform: Shape 2796">
              <a:extLst>
                <a:ext uri="{FF2B5EF4-FFF2-40B4-BE49-F238E27FC236}">
                  <a16:creationId xmlns:a16="http://schemas.microsoft.com/office/drawing/2014/main" id="{F33BC1F2-76DA-4E6F-8774-D7B4919CAF5C}"/>
                </a:ext>
              </a:extLst>
            </p:cNvPr>
            <p:cNvSpPr/>
            <p:nvPr/>
          </p:nvSpPr>
          <p:spPr>
            <a:xfrm flipV="1">
              <a:off x="7031333" y="1866870"/>
              <a:ext cx="38521" cy="14754"/>
            </a:xfrm>
            <a:custGeom>
              <a:avLst/>
              <a:gdLst>
                <a:gd name="connsiteX0" fmla="*/ -8991 w 38521"/>
                <a:gd name="connsiteY0" fmla="*/ 4059 h 14754"/>
                <a:gd name="connsiteX1" fmla="*/ 19457 w 38521"/>
                <a:gd name="connsiteY1" fmla="*/ 4059 h 14754"/>
                <a:gd name="connsiteX2" fmla="*/ 13768 w 38521"/>
                <a:gd name="connsiteY2" fmla="*/ 11374 h 14754"/>
                <a:gd name="connsiteX3" fmla="*/ -8991 w 38521"/>
                <a:gd name="connsiteY3" fmla="*/ 4059 h 1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1" h="14754">
                  <a:moveTo>
                    <a:pt x="-8991" y="4059"/>
                  </a:moveTo>
                  <a:cubicBezTo>
                    <a:pt x="-8991" y="-5694"/>
                    <a:pt x="-2488" y="-5694"/>
                    <a:pt x="19457" y="4059"/>
                  </a:cubicBezTo>
                  <a:cubicBezTo>
                    <a:pt x="34088" y="10562"/>
                    <a:pt x="33275" y="11374"/>
                    <a:pt x="13768" y="11374"/>
                  </a:cubicBezTo>
                  <a:cubicBezTo>
                    <a:pt x="763" y="12187"/>
                    <a:pt x="-8991" y="8936"/>
                    <a:pt x="-8991" y="405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8" name="Freeform: Shape 2797">
              <a:extLst>
                <a:ext uri="{FF2B5EF4-FFF2-40B4-BE49-F238E27FC236}">
                  <a16:creationId xmlns:a16="http://schemas.microsoft.com/office/drawing/2014/main" id="{593C075C-C548-453F-83F7-94776585F44B}"/>
                </a:ext>
              </a:extLst>
            </p:cNvPr>
            <p:cNvSpPr/>
            <p:nvPr/>
          </p:nvSpPr>
          <p:spPr>
            <a:xfrm flipV="1">
              <a:off x="7080200" y="1866182"/>
              <a:ext cx="60947" cy="37721"/>
            </a:xfrm>
            <a:custGeom>
              <a:avLst/>
              <a:gdLst>
                <a:gd name="connsiteX0" fmla="*/ 33925 w 60947"/>
                <a:gd name="connsiteY0" fmla="*/ 21476 h 37721"/>
                <a:gd name="connsiteX1" fmla="*/ 19295 w 60947"/>
                <a:gd name="connsiteY1" fmla="*/ 13348 h 37721"/>
                <a:gd name="connsiteX2" fmla="*/ -1838 w 60947"/>
                <a:gd name="connsiteY2" fmla="*/ 9284 h 37721"/>
                <a:gd name="connsiteX3" fmla="*/ -1025 w 60947"/>
                <a:gd name="connsiteY3" fmla="*/ 1156 h 37721"/>
                <a:gd name="connsiteX4" fmla="*/ 35551 w 60947"/>
                <a:gd name="connsiteY4" fmla="*/ -2095 h 37721"/>
                <a:gd name="connsiteX5" fmla="*/ 48556 w 60947"/>
                <a:gd name="connsiteY5" fmla="*/ 1156 h 37721"/>
                <a:gd name="connsiteX6" fmla="*/ 42053 w 60947"/>
                <a:gd name="connsiteY6" fmla="*/ 21476 h 37721"/>
                <a:gd name="connsiteX7" fmla="*/ 42866 w 60947"/>
                <a:gd name="connsiteY7" fmla="*/ 34481 h 37721"/>
                <a:gd name="connsiteX8" fmla="*/ 33925 w 60947"/>
                <a:gd name="connsiteY8" fmla="*/ 21476 h 3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47" h="37721">
                  <a:moveTo>
                    <a:pt x="33925" y="21476"/>
                  </a:moveTo>
                  <a:cubicBezTo>
                    <a:pt x="31487" y="14973"/>
                    <a:pt x="24984" y="10909"/>
                    <a:pt x="19295" y="13348"/>
                  </a:cubicBezTo>
                  <a:cubicBezTo>
                    <a:pt x="14418" y="14973"/>
                    <a:pt x="4664" y="13348"/>
                    <a:pt x="-1838" y="9284"/>
                  </a:cubicBezTo>
                  <a:cubicBezTo>
                    <a:pt x="-11592" y="3594"/>
                    <a:pt x="-11592" y="1969"/>
                    <a:pt x="-1025" y="1156"/>
                  </a:cubicBezTo>
                  <a:cubicBezTo>
                    <a:pt x="5477" y="1156"/>
                    <a:pt x="21733" y="-470"/>
                    <a:pt x="35551" y="-2095"/>
                  </a:cubicBezTo>
                  <a:cubicBezTo>
                    <a:pt x="50994" y="-4534"/>
                    <a:pt x="55871" y="-2908"/>
                    <a:pt x="48556" y="1156"/>
                  </a:cubicBezTo>
                  <a:cubicBezTo>
                    <a:pt x="42053" y="5220"/>
                    <a:pt x="39615" y="14161"/>
                    <a:pt x="42053" y="21476"/>
                  </a:cubicBezTo>
                  <a:cubicBezTo>
                    <a:pt x="45304" y="28791"/>
                    <a:pt x="45304" y="34481"/>
                    <a:pt x="42866" y="34481"/>
                  </a:cubicBezTo>
                  <a:cubicBezTo>
                    <a:pt x="41240" y="34481"/>
                    <a:pt x="37176" y="28791"/>
                    <a:pt x="33925" y="214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9" name="Freeform: Shape 2798">
              <a:extLst>
                <a:ext uri="{FF2B5EF4-FFF2-40B4-BE49-F238E27FC236}">
                  <a16:creationId xmlns:a16="http://schemas.microsoft.com/office/drawing/2014/main" id="{EE8BE1B0-D972-4EB9-8EAE-75B3BD898F6A}"/>
                </a:ext>
              </a:extLst>
            </p:cNvPr>
            <p:cNvSpPr/>
            <p:nvPr/>
          </p:nvSpPr>
          <p:spPr>
            <a:xfrm flipV="1">
              <a:off x="9294193" y="1870014"/>
              <a:ext cx="25047" cy="11307"/>
            </a:xfrm>
            <a:custGeom>
              <a:avLst/>
              <a:gdLst>
                <a:gd name="connsiteX0" fmla="*/ -8174 w 25047"/>
                <a:gd name="connsiteY0" fmla="*/ 2132 h 11307"/>
                <a:gd name="connsiteX1" fmla="*/ 10520 w 25047"/>
                <a:gd name="connsiteY1" fmla="*/ -2745 h 11307"/>
                <a:gd name="connsiteX2" fmla="*/ 2392 w 25047"/>
                <a:gd name="connsiteY2" fmla="*/ 6196 h 11307"/>
                <a:gd name="connsiteX3" fmla="*/ -8174 w 25047"/>
                <a:gd name="connsiteY3" fmla="*/ 2132 h 1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47" h="11307">
                  <a:moveTo>
                    <a:pt x="-8174" y="2132"/>
                  </a:moveTo>
                  <a:cubicBezTo>
                    <a:pt x="-4111" y="-1932"/>
                    <a:pt x="4830" y="-4370"/>
                    <a:pt x="10520" y="-2745"/>
                  </a:cubicBezTo>
                  <a:cubicBezTo>
                    <a:pt x="17022" y="-306"/>
                    <a:pt x="12958" y="2945"/>
                    <a:pt x="2392" y="6196"/>
                  </a:cubicBezTo>
                  <a:cubicBezTo>
                    <a:pt x="-11426" y="9447"/>
                    <a:pt x="-14677" y="8634"/>
                    <a:pt x="-8174" y="213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0" name="Freeform: Shape 2799">
              <a:extLst>
                <a:ext uri="{FF2B5EF4-FFF2-40B4-BE49-F238E27FC236}">
                  <a16:creationId xmlns:a16="http://schemas.microsoft.com/office/drawing/2014/main" id="{2318DB59-57FE-49A2-B3F3-B6B99A2B4445}"/>
                </a:ext>
              </a:extLst>
            </p:cNvPr>
            <p:cNvSpPr/>
            <p:nvPr/>
          </p:nvSpPr>
          <p:spPr>
            <a:xfrm flipV="1">
              <a:off x="7333663" y="1873896"/>
              <a:ext cx="36101" cy="48931"/>
            </a:xfrm>
            <a:custGeom>
              <a:avLst/>
              <a:gdLst>
                <a:gd name="connsiteX0" fmla="*/ -3591 w 36101"/>
                <a:gd name="connsiteY0" fmla="*/ 33916 h 48931"/>
                <a:gd name="connsiteX1" fmla="*/ -3591 w 36101"/>
                <a:gd name="connsiteY1" fmla="*/ 19285 h 48931"/>
                <a:gd name="connsiteX2" fmla="*/ -7655 w 36101"/>
                <a:gd name="connsiteY2" fmla="*/ 6281 h 48931"/>
                <a:gd name="connsiteX3" fmla="*/ 8601 w 36101"/>
                <a:gd name="connsiteY3" fmla="*/ 8719 h 48931"/>
                <a:gd name="connsiteX4" fmla="*/ 17542 w 36101"/>
                <a:gd name="connsiteY4" fmla="*/ 20911 h 48931"/>
                <a:gd name="connsiteX5" fmla="*/ 18355 w 36101"/>
                <a:gd name="connsiteY5" fmla="*/ 33103 h 48931"/>
                <a:gd name="connsiteX6" fmla="*/ -3591 w 36101"/>
                <a:gd name="connsiteY6" fmla="*/ 33916 h 4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01" h="48931">
                  <a:moveTo>
                    <a:pt x="-3591" y="33916"/>
                  </a:moveTo>
                  <a:cubicBezTo>
                    <a:pt x="3725" y="24975"/>
                    <a:pt x="3725" y="21724"/>
                    <a:pt x="-3591" y="19285"/>
                  </a:cubicBezTo>
                  <a:cubicBezTo>
                    <a:pt x="-9280" y="17660"/>
                    <a:pt x="-10906" y="11157"/>
                    <a:pt x="-7655" y="6281"/>
                  </a:cubicBezTo>
                  <a:cubicBezTo>
                    <a:pt x="473" y="-7537"/>
                    <a:pt x="13478" y="-5911"/>
                    <a:pt x="8601" y="8719"/>
                  </a:cubicBezTo>
                  <a:cubicBezTo>
                    <a:pt x="5350" y="16847"/>
                    <a:pt x="8601" y="20911"/>
                    <a:pt x="17542" y="20911"/>
                  </a:cubicBezTo>
                  <a:cubicBezTo>
                    <a:pt x="29734" y="20911"/>
                    <a:pt x="29734" y="22537"/>
                    <a:pt x="18355" y="33103"/>
                  </a:cubicBezTo>
                  <a:cubicBezTo>
                    <a:pt x="2099" y="49359"/>
                    <a:pt x="-16595" y="50172"/>
                    <a:pt x="-3591" y="3391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1" name="Freeform: Shape 2800">
              <a:extLst>
                <a:ext uri="{FF2B5EF4-FFF2-40B4-BE49-F238E27FC236}">
                  <a16:creationId xmlns:a16="http://schemas.microsoft.com/office/drawing/2014/main" id="{63644E74-9561-4211-B6E9-B91B2078323A}"/>
                </a:ext>
              </a:extLst>
            </p:cNvPr>
            <p:cNvSpPr/>
            <p:nvPr/>
          </p:nvSpPr>
          <p:spPr>
            <a:xfrm flipV="1">
              <a:off x="10217163" y="1871036"/>
              <a:ext cx="178079" cy="285841"/>
            </a:xfrm>
            <a:custGeom>
              <a:avLst/>
              <a:gdLst>
                <a:gd name="connsiteX0" fmla="*/ 70434 w 178079"/>
                <a:gd name="connsiteY0" fmla="*/ 272078 h 285841"/>
                <a:gd name="connsiteX1" fmla="*/ 60681 w 178079"/>
                <a:gd name="connsiteY1" fmla="*/ 244442 h 285841"/>
                <a:gd name="connsiteX2" fmla="*/ 38735 w 178079"/>
                <a:gd name="connsiteY2" fmla="*/ 228999 h 285841"/>
                <a:gd name="connsiteX3" fmla="*/ -12471 w 178079"/>
                <a:gd name="connsiteY3" fmla="*/ 131463 h 285841"/>
                <a:gd name="connsiteX4" fmla="*/ 24105 w 178079"/>
                <a:gd name="connsiteY4" fmla="*/ 36366 h 285841"/>
                <a:gd name="connsiteX5" fmla="*/ 50927 w 178079"/>
                <a:gd name="connsiteY5" fmla="*/ 16046 h 285841"/>
                <a:gd name="connsiteX6" fmla="*/ 72060 w 178079"/>
                <a:gd name="connsiteY6" fmla="*/ 22549 h 285841"/>
                <a:gd name="connsiteX7" fmla="*/ 133833 w 178079"/>
                <a:gd name="connsiteY7" fmla="*/ 114395 h 285841"/>
                <a:gd name="connsiteX8" fmla="*/ 163906 w 178079"/>
                <a:gd name="connsiteY8" fmla="*/ 163975 h 285841"/>
                <a:gd name="connsiteX9" fmla="*/ 114326 w 178079"/>
                <a:gd name="connsiteY9" fmla="*/ 231438 h 285841"/>
                <a:gd name="connsiteX10" fmla="*/ 87503 w 178079"/>
                <a:gd name="connsiteY10" fmla="*/ 263950 h 285841"/>
                <a:gd name="connsiteX11" fmla="*/ 70434 w 178079"/>
                <a:gd name="connsiteY11" fmla="*/ 272078 h 28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079" h="285841">
                  <a:moveTo>
                    <a:pt x="70434" y="272078"/>
                  </a:moveTo>
                  <a:cubicBezTo>
                    <a:pt x="65558" y="263137"/>
                    <a:pt x="60681" y="250945"/>
                    <a:pt x="60681" y="244442"/>
                  </a:cubicBezTo>
                  <a:cubicBezTo>
                    <a:pt x="60681" y="238753"/>
                    <a:pt x="50927" y="231438"/>
                    <a:pt x="38735" y="228999"/>
                  </a:cubicBezTo>
                  <a:cubicBezTo>
                    <a:pt x="7036" y="222497"/>
                    <a:pt x="-12471" y="185921"/>
                    <a:pt x="-12471" y="131463"/>
                  </a:cubicBezTo>
                  <a:cubicBezTo>
                    <a:pt x="-12471" y="84321"/>
                    <a:pt x="6223" y="36366"/>
                    <a:pt x="24105" y="36366"/>
                  </a:cubicBezTo>
                  <a:cubicBezTo>
                    <a:pt x="29795" y="36366"/>
                    <a:pt x="41987" y="27425"/>
                    <a:pt x="50927" y="16046"/>
                  </a:cubicBezTo>
                  <a:cubicBezTo>
                    <a:pt x="72060" y="-10776"/>
                    <a:pt x="76937" y="-9963"/>
                    <a:pt x="72060" y="22549"/>
                  </a:cubicBezTo>
                  <a:cubicBezTo>
                    <a:pt x="66370" y="58312"/>
                    <a:pt x="91567" y="95700"/>
                    <a:pt x="133833" y="114395"/>
                  </a:cubicBezTo>
                  <a:cubicBezTo>
                    <a:pt x="167157" y="129025"/>
                    <a:pt x="167970" y="130651"/>
                    <a:pt x="163906" y="163975"/>
                  </a:cubicBezTo>
                  <a:cubicBezTo>
                    <a:pt x="159842" y="200551"/>
                    <a:pt x="146837" y="218433"/>
                    <a:pt x="114326" y="231438"/>
                  </a:cubicBezTo>
                  <a:cubicBezTo>
                    <a:pt x="101321" y="236314"/>
                    <a:pt x="91567" y="247694"/>
                    <a:pt x="87503" y="263950"/>
                  </a:cubicBezTo>
                  <a:cubicBezTo>
                    <a:pt x="81001" y="287521"/>
                    <a:pt x="80188" y="287521"/>
                    <a:pt x="70434" y="27207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2" name="Freeform: Shape 2801">
              <a:extLst>
                <a:ext uri="{FF2B5EF4-FFF2-40B4-BE49-F238E27FC236}">
                  <a16:creationId xmlns:a16="http://schemas.microsoft.com/office/drawing/2014/main" id="{420384C8-92CC-490B-9CB7-DB191B10A34E}"/>
                </a:ext>
              </a:extLst>
            </p:cNvPr>
            <p:cNvSpPr/>
            <p:nvPr/>
          </p:nvSpPr>
          <p:spPr>
            <a:xfrm flipV="1">
              <a:off x="9416267" y="1895924"/>
              <a:ext cx="69716" cy="23557"/>
            </a:xfrm>
            <a:custGeom>
              <a:avLst/>
              <a:gdLst>
                <a:gd name="connsiteX0" fmla="*/ 15901 w 69716"/>
                <a:gd name="connsiteY0" fmla="*/ 19204 h 23557"/>
                <a:gd name="connsiteX1" fmla="*/ -10109 w 69716"/>
                <a:gd name="connsiteY1" fmla="*/ 4574 h 23557"/>
                <a:gd name="connsiteX2" fmla="*/ 1270 w 69716"/>
                <a:gd name="connsiteY2" fmla="*/ 1322 h 23557"/>
                <a:gd name="connsiteX3" fmla="*/ 17526 w 69716"/>
                <a:gd name="connsiteY3" fmla="*/ 3761 h 23557"/>
                <a:gd name="connsiteX4" fmla="*/ 26467 w 69716"/>
                <a:gd name="connsiteY4" fmla="*/ 7012 h 23557"/>
                <a:gd name="connsiteX5" fmla="*/ 46787 w 69716"/>
                <a:gd name="connsiteY5" fmla="*/ 11889 h 23557"/>
                <a:gd name="connsiteX6" fmla="*/ 58166 w 69716"/>
                <a:gd name="connsiteY6" fmla="*/ 11889 h 23557"/>
                <a:gd name="connsiteX7" fmla="*/ 15901 w 69716"/>
                <a:gd name="connsiteY7" fmla="*/ 19204 h 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716" h="23557">
                  <a:moveTo>
                    <a:pt x="15901" y="19204"/>
                  </a:moveTo>
                  <a:cubicBezTo>
                    <a:pt x="4521" y="17578"/>
                    <a:pt x="-7671" y="11076"/>
                    <a:pt x="-10109" y="4574"/>
                  </a:cubicBezTo>
                  <a:cubicBezTo>
                    <a:pt x="-13360" y="-5180"/>
                    <a:pt x="-11735" y="-5180"/>
                    <a:pt x="1270" y="1322"/>
                  </a:cubicBezTo>
                  <a:cubicBezTo>
                    <a:pt x="10211" y="6199"/>
                    <a:pt x="17526" y="7012"/>
                    <a:pt x="17526" y="3761"/>
                  </a:cubicBezTo>
                  <a:cubicBezTo>
                    <a:pt x="17526" y="510"/>
                    <a:pt x="21590" y="2135"/>
                    <a:pt x="26467" y="7012"/>
                  </a:cubicBezTo>
                  <a:cubicBezTo>
                    <a:pt x="31344" y="11889"/>
                    <a:pt x="41097" y="14327"/>
                    <a:pt x="46787" y="11889"/>
                  </a:cubicBezTo>
                  <a:cubicBezTo>
                    <a:pt x="53289" y="9450"/>
                    <a:pt x="58166" y="9450"/>
                    <a:pt x="58166" y="11889"/>
                  </a:cubicBezTo>
                  <a:cubicBezTo>
                    <a:pt x="58166" y="18391"/>
                    <a:pt x="38659" y="22455"/>
                    <a:pt x="15901" y="1920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3" name="Freeform: Shape 2802">
              <a:extLst>
                <a:ext uri="{FF2B5EF4-FFF2-40B4-BE49-F238E27FC236}">
                  <a16:creationId xmlns:a16="http://schemas.microsoft.com/office/drawing/2014/main" id="{FCE74727-7C15-47B6-9094-7E350225ED96}"/>
                </a:ext>
              </a:extLst>
            </p:cNvPr>
            <p:cNvSpPr/>
            <p:nvPr/>
          </p:nvSpPr>
          <p:spPr>
            <a:xfrm flipV="1">
              <a:off x="10567320" y="1883190"/>
              <a:ext cx="6508" cy="20127"/>
            </a:xfrm>
            <a:custGeom>
              <a:avLst/>
              <a:gdLst>
                <a:gd name="connsiteX0" fmla="*/ -12593 w 6508"/>
                <a:gd name="connsiteY0" fmla="*/ 5345 h 20127"/>
                <a:gd name="connsiteX1" fmla="*/ -7717 w 6508"/>
                <a:gd name="connsiteY1" fmla="*/ 468 h 20127"/>
                <a:gd name="connsiteX2" fmla="*/ -8529 w 6508"/>
                <a:gd name="connsiteY2" fmla="*/ 15911 h 20127"/>
                <a:gd name="connsiteX3" fmla="*/ -12593 w 6508"/>
                <a:gd name="connsiteY3" fmla="*/ 5345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2593" y="5345"/>
                  </a:moveTo>
                  <a:cubicBezTo>
                    <a:pt x="-12593" y="-3596"/>
                    <a:pt x="-10155" y="-6035"/>
                    <a:pt x="-7717" y="468"/>
                  </a:cubicBezTo>
                  <a:cubicBezTo>
                    <a:pt x="-5278" y="6157"/>
                    <a:pt x="-6091" y="13473"/>
                    <a:pt x="-8529" y="15911"/>
                  </a:cubicBezTo>
                  <a:cubicBezTo>
                    <a:pt x="-10968" y="19162"/>
                    <a:pt x="-13406" y="14285"/>
                    <a:pt x="-12593" y="534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4" name="Freeform: Shape 2803">
              <a:extLst>
                <a:ext uri="{FF2B5EF4-FFF2-40B4-BE49-F238E27FC236}">
                  <a16:creationId xmlns:a16="http://schemas.microsoft.com/office/drawing/2014/main" id="{A5288160-349B-4B18-B05A-F5851329CBA1}"/>
                </a:ext>
              </a:extLst>
            </p:cNvPr>
            <p:cNvSpPr/>
            <p:nvPr/>
          </p:nvSpPr>
          <p:spPr>
            <a:xfrm flipV="1">
              <a:off x="7295391" y="1923078"/>
              <a:ext cx="20421" cy="24383"/>
            </a:xfrm>
            <a:custGeom>
              <a:avLst/>
              <a:gdLst>
                <a:gd name="connsiteX0" fmla="*/ -8348 w 20421"/>
                <a:gd name="connsiteY0" fmla="*/ 9021 h 24383"/>
                <a:gd name="connsiteX1" fmla="*/ -1033 w 20421"/>
                <a:gd name="connsiteY1" fmla="*/ -3171 h 24383"/>
                <a:gd name="connsiteX2" fmla="*/ 11159 w 20421"/>
                <a:gd name="connsiteY2" fmla="*/ 9021 h 24383"/>
                <a:gd name="connsiteX3" fmla="*/ 3844 w 20421"/>
                <a:gd name="connsiteY3" fmla="*/ 21213 h 24383"/>
                <a:gd name="connsiteX4" fmla="*/ -8348 w 20421"/>
                <a:gd name="connsiteY4" fmla="*/ 9021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21" h="24383">
                  <a:moveTo>
                    <a:pt x="-8348" y="9021"/>
                  </a:moveTo>
                  <a:cubicBezTo>
                    <a:pt x="-10786" y="1706"/>
                    <a:pt x="-8348" y="-3171"/>
                    <a:pt x="-1033" y="-3171"/>
                  </a:cubicBezTo>
                  <a:cubicBezTo>
                    <a:pt x="5470" y="-3171"/>
                    <a:pt x="11159" y="2519"/>
                    <a:pt x="11159" y="9021"/>
                  </a:cubicBezTo>
                  <a:cubicBezTo>
                    <a:pt x="11159" y="15523"/>
                    <a:pt x="7908" y="21213"/>
                    <a:pt x="3844" y="21213"/>
                  </a:cubicBezTo>
                  <a:cubicBezTo>
                    <a:pt x="-220" y="21213"/>
                    <a:pt x="-5097" y="15523"/>
                    <a:pt x="-8348" y="902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5" name="Freeform: Shape 2804">
              <a:extLst>
                <a:ext uri="{FF2B5EF4-FFF2-40B4-BE49-F238E27FC236}">
                  <a16:creationId xmlns:a16="http://schemas.microsoft.com/office/drawing/2014/main" id="{5EDE568E-305B-4BE0-BAC2-4B97D00DC37E}"/>
                </a:ext>
              </a:extLst>
            </p:cNvPr>
            <p:cNvSpPr/>
            <p:nvPr/>
          </p:nvSpPr>
          <p:spPr>
            <a:xfrm flipV="1">
              <a:off x="7299557" y="1926632"/>
              <a:ext cx="40639" cy="98325"/>
            </a:xfrm>
            <a:custGeom>
              <a:avLst/>
              <a:gdLst>
                <a:gd name="connsiteX0" fmla="*/ 15106 w 40639"/>
                <a:gd name="connsiteY0" fmla="*/ 79258 h 98325"/>
                <a:gd name="connsiteX1" fmla="*/ 6165 w 40639"/>
                <a:gd name="connsiteY1" fmla="*/ 54061 h 98325"/>
                <a:gd name="connsiteX2" fmla="*/ 2102 w 40639"/>
                <a:gd name="connsiteY2" fmla="*/ 36993 h 98325"/>
                <a:gd name="connsiteX3" fmla="*/ -1150 w 40639"/>
                <a:gd name="connsiteY3" fmla="*/ 25613 h 98325"/>
                <a:gd name="connsiteX4" fmla="*/ -9278 w 40639"/>
                <a:gd name="connsiteY4" fmla="*/ 9358 h 98325"/>
                <a:gd name="connsiteX5" fmla="*/ 2914 w 40639"/>
                <a:gd name="connsiteY5" fmla="*/ -2022 h 98325"/>
                <a:gd name="connsiteX6" fmla="*/ 15106 w 40639"/>
                <a:gd name="connsiteY6" fmla="*/ 30490 h 98325"/>
                <a:gd name="connsiteX7" fmla="*/ 23234 w 40639"/>
                <a:gd name="connsiteY7" fmla="*/ 58125 h 98325"/>
                <a:gd name="connsiteX8" fmla="*/ 31362 w 40639"/>
                <a:gd name="connsiteY8" fmla="*/ 73569 h 98325"/>
                <a:gd name="connsiteX9" fmla="*/ 23234 w 40639"/>
                <a:gd name="connsiteY9" fmla="*/ 94701 h 98325"/>
                <a:gd name="connsiteX10" fmla="*/ 15106 w 40639"/>
                <a:gd name="connsiteY10" fmla="*/ 79258 h 9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39" h="98325">
                  <a:moveTo>
                    <a:pt x="15106" y="79258"/>
                  </a:moveTo>
                  <a:cubicBezTo>
                    <a:pt x="15106" y="67879"/>
                    <a:pt x="11042" y="56500"/>
                    <a:pt x="6165" y="54061"/>
                  </a:cubicBezTo>
                  <a:cubicBezTo>
                    <a:pt x="1289" y="50810"/>
                    <a:pt x="-337" y="43495"/>
                    <a:pt x="2102" y="36993"/>
                  </a:cubicBezTo>
                  <a:cubicBezTo>
                    <a:pt x="4540" y="30490"/>
                    <a:pt x="2914" y="25613"/>
                    <a:pt x="-1150" y="25613"/>
                  </a:cubicBezTo>
                  <a:cubicBezTo>
                    <a:pt x="-6026" y="25613"/>
                    <a:pt x="-9278" y="18298"/>
                    <a:pt x="-9278" y="9358"/>
                  </a:cubicBezTo>
                  <a:cubicBezTo>
                    <a:pt x="-9278" y="-1209"/>
                    <a:pt x="-5214" y="-5273"/>
                    <a:pt x="2914" y="-2022"/>
                  </a:cubicBezTo>
                  <a:cubicBezTo>
                    <a:pt x="10229" y="1230"/>
                    <a:pt x="15106" y="13422"/>
                    <a:pt x="15106" y="30490"/>
                  </a:cubicBezTo>
                  <a:cubicBezTo>
                    <a:pt x="15106" y="45933"/>
                    <a:pt x="19170" y="58125"/>
                    <a:pt x="23234" y="58125"/>
                  </a:cubicBezTo>
                  <a:cubicBezTo>
                    <a:pt x="28111" y="58125"/>
                    <a:pt x="31362" y="65441"/>
                    <a:pt x="31362" y="73569"/>
                  </a:cubicBezTo>
                  <a:cubicBezTo>
                    <a:pt x="31362" y="82509"/>
                    <a:pt x="28111" y="92263"/>
                    <a:pt x="23234" y="94701"/>
                  </a:cubicBezTo>
                  <a:cubicBezTo>
                    <a:pt x="18357" y="97140"/>
                    <a:pt x="15106" y="90637"/>
                    <a:pt x="15106" y="7925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6" name="Freeform: Shape 2805">
              <a:extLst>
                <a:ext uri="{FF2B5EF4-FFF2-40B4-BE49-F238E27FC236}">
                  <a16:creationId xmlns:a16="http://schemas.microsoft.com/office/drawing/2014/main" id="{DB41872B-3164-4039-80D4-46B450A20701}"/>
                </a:ext>
              </a:extLst>
            </p:cNvPr>
            <p:cNvSpPr/>
            <p:nvPr/>
          </p:nvSpPr>
          <p:spPr>
            <a:xfrm flipV="1">
              <a:off x="10548647" y="1914521"/>
              <a:ext cx="24393" cy="29832"/>
            </a:xfrm>
            <a:custGeom>
              <a:avLst/>
              <a:gdLst>
                <a:gd name="connsiteX0" fmla="*/ -7728 w 24393"/>
                <a:gd name="connsiteY0" fmla="*/ 20422 h 29832"/>
                <a:gd name="connsiteX1" fmla="*/ -6102 w 24393"/>
                <a:gd name="connsiteY1" fmla="*/ 4166 h 29832"/>
                <a:gd name="connsiteX2" fmla="*/ 5277 w 24393"/>
                <a:gd name="connsiteY2" fmla="*/ -2336 h 29832"/>
                <a:gd name="connsiteX3" fmla="*/ 10154 w 24393"/>
                <a:gd name="connsiteY3" fmla="*/ 13920 h 29832"/>
                <a:gd name="connsiteX4" fmla="*/ -7728 w 24393"/>
                <a:gd name="connsiteY4" fmla="*/ 20422 h 29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93" h="29832">
                  <a:moveTo>
                    <a:pt x="-7728" y="20422"/>
                  </a:moveTo>
                  <a:cubicBezTo>
                    <a:pt x="-15043" y="16358"/>
                    <a:pt x="-14230" y="11481"/>
                    <a:pt x="-6102" y="4166"/>
                  </a:cubicBezTo>
                  <a:cubicBezTo>
                    <a:pt x="400" y="-1524"/>
                    <a:pt x="5277" y="-4775"/>
                    <a:pt x="5277" y="-2336"/>
                  </a:cubicBezTo>
                  <a:cubicBezTo>
                    <a:pt x="5277" y="-711"/>
                    <a:pt x="7715" y="6604"/>
                    <a:pt x="10154" y="13920"/>
                  </a:cubicBezTo>
                  <a:cubicBezTo>
                    <a:pt x="15030" y="27737"/>
                    <a:pt x="7715" y="30988"/>
                    <a:pt x="-7728" y="2042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7" name="Freeform: Shape 2806">
              <a:extLst>
                <a:ext uri="{FF2B5EF4-FFF2-40B4-BE49-F238E27FC236}">
                  <a16:creationId xmlns:a16="http://schemas.microsoft.com/office/drawing/2014/main" id="{9A604981-9ABA-47EA-AB00-194653A8F0D4}"/>
                </a:ext>
              </a:extLst>
            </p:cNvPr>
            <p:cNvSpPr/>
            <p:nvPr/>
          </p:nvSpPr>
          <p:spPr>
            <a:xfrm flipV="1">
              <a:off x="6097108" y="1964089"/>
              <a:ext cx="11891" cy="29452"/>
            </a:xfrm>
            <a:custGeom>
              <a:avLst/>
              <a:gdLst>
                <a:gd name="connsiteX0" fmla="*/ -6034 w 11891"/>
                <a:gd name="connsiteY0" fmla="*/ 14522 h 29452"/>
                <a:gd name="connsiteX1" fmla="*/ -6847 w 11891"/>
                <a:gd name="connsiteY1" fmla="*/ -2547 h 29452"/>
                <a:gd name="connsiteX2" fmla="*/ 2094 w 11891"/>
                <a:gd name="connsiteY2" fmla="*/ 10458 h 29452"/>
                <a:gd name="connsiteX3" fmla="*/ -6034 w 11891"/>
                <a:gd name="connsiteY3" fmla="*/ 14522 h 2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1" h="29452">
                  <a:moveTo>
                    <a:pt x="-6034" y="14522"/>
                  </a:moveTo>
                  <a:cubicBezTo>
                    <a:pt x="-8473" y="7207"/>
                    <a:pt x="-8473" y="-109"/>
                    <a:pt x="-6847" y="-2547"/>
                  </a:cubicBezTo>
                  <a:cubicBezTo>
                    <a:pt x="-4409" y="-4985"/>
                    <a:pt x="-345" y="704"/>
                    <a:pt x="2094" y="10458"/>
                  </a:cubicBezTo>
                  <a:cubicBezTo>
                    <a:pt x="6970" y="29152"/>
                    <a:pt x="1281" y="32403"/>
                    <a:pt x="-6034" y="1452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8" name="Freeform: Shape 2807">
              <a:extLst>
                <a:ext uri="{FF2B5EF4-FFF2-40B4-BE49-F238E27FC236}">
                  <a16:creationId xmlns:a16="http://schemas.microsoft.com/office/drawing/2014/main" id="{C3B9C519-8C7F-4EBB-8073-18459B937D94}"/>
                </a:ext>
              </a:extLst>
            </p:cNvPr>
            <p:cNvSpPr/>
            <p:nvPr/>
          </p:nvSpPr>
          <p:spPr>
            <a:xfrm flipV="1">
              <a:off x="7276380" y="1975289"/>
              <a:ext cx="21078" cy="51679"/>
            </a:xfrm>
            <a:custGeom>
              <a:avLst/>
              <a:gdLst>
                <a:gd name="connsiteX0" fmla="*/ -1509 w 21078"/>
                <a:gd name="connsiteY0" fmla="*/ 41477 h 51679"/>
                <a:gd name="connsiteX1" fmla="*/ -8824 w 21078"/>
                <a:gd name="connsiteY1" fmla="*/ 9777 h 51679"/>
                <a:gd name="connsiteX2" fmla="*/ 4993 w 21078"/>
                <a:gd name="connsiteY2" fmla="*/ 14654 h 51679"/>
                <a:gd name="connsiteX3" fmla="*/ -1509 w 21078"/>
                <a:gd name="connsiteY3" fmla="*/ 41477 h 5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78" h="51679">
                  <a:moveTo>
                    <a:pt x="-1509" y="41477"/>
                  </a:moveTo>
                  <a:cubicBezTo>
                    <a:pt x="-7198" y="34161"/>
                    <a:pt x="-10450" y="20344"/>
                    <a:pt x="-8824" y="9777"/>
                  </a:cubicBezTo>
                  <a:cubicBezTo>
                    <a:pt x="-5573" y="-8104"/>
                    <a:pt x="-4760" y="-8104"/>
                    <a:pt x="4993" y="14654"/>
                  </a:cubicBezTo>
                  <a:cubicBezTo>
                    <a:pt x="16373" y="43102"/>
                    <a:pt x="13121" y="58545"/>
                    <a:pt x="-1509" y="4147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9" name="Freeform: Shape 2808">
              <a:extLst>
                <a:ext uri="{FF2B5EF4-FFF2-40B4-BE49-F238E27FC236}">
                  <a16:creationId xmlns:a16="http://schemas.microsoft.com/office/drawing/2014/main" id="{AEDDA956-A3D2-47F0-9044-7FE005125134}"/>
                </a:ext>
              </a:extLst>
            </p:cNvPr>
            <p:cNvSpPr/>
            <p:nvPr/>
          </p:nvSpPr>
          <p:spPr>
            <a:xfrm flipV="1">
              <a:off x="10355339" y="2090011"/>
              <a:ext cx="31136" cy="39748"/>
            </a:xfrm>
            <a:custGeom>
              <a:avLst/>
              <a:gdLst>
                <a:gd name="connsiteX0" fmla="*/ 1278 w 31136"/>
                <a:gd name="connsiteY0" fmla="*/ 27264 h 39748"/>
                <a:gd name="connsiteX1" fmla="*/ -12540 w 31136"/>
                <a:gd name="connsiteY1" fmla="*/ 1255 h 39748"/>
                <a:gd name="connsiteX2" fmla="*/ 4529 w 31136"/>
                <a:gd name="connsiteY2" fmla="*/ 7757 h 39748"/>
                <a:gd name="connsiteX3" fmla="*/ 18346 w 31136"/>
                <a:gd name="connsiteY3" fmla="*/ 34580 h 39748"/>
                <a:gd name="connsiteX4" fmla="*/ 1278 w 31136"/>
                <a:gd name="connsiteY4" fmla="*/ 27264 h 3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36" h="39748">
                  <a:moveTo>
                    <a:pt x="1278" y="27264"/>
                  </a:moveTo>
                  <a:cubicBezTo>
                    <a:pt x="-6038" y="19136"/>
                    <a:pt x="-12540" y="6944"/>
                    <a:pt x="-12540" y="1255"/>
                  </a:cubicBezTo>
                  <a:cubicBezTo>
                    <a:pt x="-12540" y="-6060"/>
                    <a:pt x="-6850" y="-3622"/>
                    <a:pt x="4529" y="7757"/>
                  </a:cubicBezTo>
                  <a:cubicBezTo>
                    <a:pt x="13470" y="18324"/>
                    <a:pt x="19972" y="29703"/>
                    <a:pt x="18346" y="34580"/>
                  </a:cubicBezTo>
                  <a:cubicBezTo>
                    <a:pt x="16721" y="39456"/>
                    <a:pt x="9406" y="36205"/>
                    <a:pt x="1278" y="2726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0" name="Freeform: Shape 2809">
              <a:extLst>
                <a:ext uri="{FF2B5EF4-FFF2-40B4-BE49-F238E27FC236}">
                  <a16:creationId xmlns:a16="http://schemas.microsoft.com/office/drawing/2014/main" id="{BF398520-9152-41D3-8CF9-002F03385775}"/>
                </a:ext>
              </a:extLst>
            </p:cNvPr>
            <p:cNvSpPr/>
            <p:nvPr/>
          </p:nvSpPr>
          <p:spPr>
            <a:xfrm flipV="1">
              <a:off x="8083172" y="3134960"/>
              <a:ext cx="42109" cy="14630"/>
            </a:xfrm>
            <a:custGeom>
              <a:avLst/>
              <a:gdLst>
                <a:gd name="connsiteX0" fmla="*/ -1251 w 42109"/>
                <a:gd name="connsiteY0" fmla="*/ 5827 h 14630"/>
                <a:gd name="connsiteX1" fmla="*/ -5315 w 42109"/>
                <a:gd name="connsiteY1" fmla="*/ -1488 h 14630"/>
                <a:gd name="connsiteX2" fmla="*/ 23133 w 42109"/>
                <a:gd name="connsiteY2" fmla="*/ 5827 h 14630"/>
                <a:gd name="connsiteX3" fmla="*/ 27197 w 42109"/>
                <a:gd name="connsiteY3" fmla="*/ 13142 h 14630"/>
                <a:gd name="connsiteX4" fmla="*/ -1251 w 42109"/>
                <a:gd name="connsiteY4" fmla="*/ 5827 h 1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9" h="14630">
                  <a:moveTo>
                    <a:pt x="-1251" y="5827"/>
                  </a:moveTo>
                  <a:cubicBezTo>
                    <a:pt x="-11818" y="1763"/>
                    <a:pt x="-12630" y="-1488"/>
                    <a:pt x="-5315" y="-1488"/>
                  </a:cubicBezTo>
                  <a:cubicBezTo>
                    <a:pt x="1187" y="-1488"/>
                    <a:pt x="14192" y="1763"/>
                    <a:pt x="23133" y="5827"/>
                  </a:cubicBezTo>
                  <a:cubicBezTo>
                    <a:pt x="33699" y="9891"/>
                    <a:pt x="34512" y="13142"/>
                    <a:pt x="27197" y="13142"/>
                  </a:cubicBezTo>
                  <a:cubicBezTo>
                    <a:pt x="20694" y="13142"/>
                    <a:pt x="7690" y="9891"/>
                    <a:pt x="-1251" y="582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1" name="Freeform: Shape 2810">
              <a:extLst>
                <a:ext uri="{FF2B5EF4-FFF2-40B4-BE49-F238E27FC236}">
                  <a16:creationId xmlns:a16="http://schemas.microsoft.com/office/drawing/2014/main" id="{C13880A9-23D6-4AF6-84D2-7D62DB37C6F2}"/>
                </a:ext>
              </a:extLst>
            </p:cNvPr>
            <p:cNvSpPr/>
            <p:nvPr/>
          </p:nvSpPr>
          <p:spPr>
            <a:xfrm flipV="1">
              <a:off x="8058288" y="3159184"/>
              <a:ext cx="20127" cy="6508"/>
            </a:xfrm>
            <a:custGeom>
              <a:avLst/>
              <a:gdLst>
                <a:gd name="connsiteX0" fmla="*/ -6402 w 20127"/>
                <a:gd name="connsiteY0" fmla="*/ 12 h 6508"/>
                <a:gd name="connsiteX1" fmla="*/ 9041 w 20127"/>
                <a:gd name="connsiteY1" fmla="*/ 825 h 6508"/>
                <a:gd name="connsiteX2" fmla="*/ -1525 w 20127"/>
                <a:gd name="connsiteY2" fmla="*/ 4889 h 6508"/>
                <a:gd name="connsiteX3" fmla="*/ -6402 w 20127"/>
                <a:gd name="connsiteY3" fmla="*/ 12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402" y="12"/>
                  </a:moveTo>
                  <a:cubicBezTo>
                    <a:pt x="-712" y="-2426"/>
                    <a:pt x="6603" y="-1613"/>
                    <a:pt x="9041" y="825"/>
                  </a:cubicBezTo>
                  <a:cubicBezTo>
                    <a:pt x="12292" y="3264"/>
                    <a:pt x="7416" y="5702"/>
                    <a:pt x="-1525" y="4889"/>
                  </a:cubicBezTo>
                  <a:cubicBezTo>
                    <a:pt x="-10466" y="4889"/>
                    <a:pt x="-12904" y="2451"/>
                    <a:pt x="-6402" y="1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2" name="Freeform: Shape 2811">
              <a:extLst>
                <a:ext uri="{FF2B5EF4-FFF2-40B4-BE49-F238E27FC236}">
                  <a16:creationId xmlns:a16="http://schemas.microsoft.com/office/drawing/2014/main" id="{594F1656-C2F3-43CD-AF6B-827265F1869B}"/>
                </a:ext>
              </a:extLst>
            </p:cNvPr>
            <p:cNvSpPr/>
            <p:nvPr/>
          </p:nvSpPr>
          <p:spPr>
            <a:xfrm flipV="1">
              <a:off x="7977008" y="3167312"/>
              <a:ext cx="20127" cy="6508"/>
            </a:xfrm>
            <a:custGeom>
              <a:avLst/>
              <a:gdLst>
                <a:gd name="connsiteX0" fmla="*/ -6315 w 20127"/>
                <a:gd name="connsiteY0" fmla="*/ 24 h 6508"/>
                <a:gd name="connsiteX1" fmla="*/ 9128 w 20127"/>
                <a:gd name="connsiteY1" fmla="*/ 837 h 6508"/>
                <a:gd name="connsiteX2" fmla="*/ -1439 w 20127"/>
                <a:gd name="connsiteY2" fmla="*/ 4901 h 6508"/>
                <a:gd name="connsiteX3" fmla="*/ -6315 w 20127"/>
                <a:gd name="connsiteY3" fmla="*/ 24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315" y="24"/>
                  </a:moveTo>
                  <a:cubicBezTo>
                    <a:pt x="-626" y="-2415"/>
                    <a:pt x="6689" y="-1602"/>
                    <a:pt x="9128" y="837"/>
                  </a:cubicBezTo>
                  <a:cubicBezTo>
                    <a:pt x="12379" y="3275"/>
                    <a:pt x="7502" y="5713"/>
                    <a:pt x="-1439" y="4901"/>
                  </a:cubicBezTo>
                  <a:cubicBezTo>
                    <a:pt x="-10379" y="4901"/>
                    <a:pt x="-12818" y="2462"/>
                    <a:pt x="-6315" y="2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3" name="Freeform: Shape 2812">
              <a:extLst>
                <a:ext uri="{FF2B5EF4-FFF2-40B4-BE49-F238E27FC236}">
                  <a16:creationId xmlns:a16="http://schemas.microsoft.com/office/drawing/2014/main" id="{94E042DB-E0ED-485A-B750-C15336FF0C53}"/>
                </a:ext>
              </a:extLst>
            </p:cNvPr>
            <p:cNvSpPr/>
            <p:nvPr/>
          </p:nvSpPr>
          <p:spPr>
            <a:xfrm flipV="1">
              <a:off x="8510626" y="3166659"/>
              <a:ext cx="112486" cy="104002"/>
            </a:xfrm>
            <a:custGeom>
              <a:avLst/>
              <a:gdLst>
                <a:gd name="connsiteX0" fmla="*/ -10607 w 112486"/>
                <a:gd name="connsiteY0" fmla="*/ 99370 h 104002"/>
                <a:gd name="connsiteX1" fmla="*/ 24343 w 112486"/>
                <a:gd name="connsiteY1" fmla="*/ 60355 h 104002"/>
                <a:gd name="connsiteX2" fmla="*/ 69047 w 112486"/>
                <a:gd name="connsiteY2" fmla="*/ 9149 h 104002"/>
                <a:gd name="connsiteX3" fmla="*/ 78800 w 112486"/>
                <a:gd name="connsiteY3" fmla="*/ 5898 h 104002"/>
                <a:gd name="connsiteX4" fmla="*/ 62545 w 112486"/>
                <a:gd name="connsiteY4" fmla="*/ 40035 h 104002"/>
                <a:gd name="connsiteX5" fmla="*/ 45476 w 112486"/>
                <a:gd name="connsiteY5" fmla="*/ 61168 h 104002"/>
                <a:gd name="connsiteX6" fmla="*/ 70672 w 112486"/>
                <a:gd name="connsiteY6" fmla="*/ 52227 h 104002"/>
                <a:gd name="connsiteX7" fmla="*/ 100746 w 112486"/>
                <a:gd name="connsiteY7" fmla="*/ 48976 h 104002"/>
                <a:gd name="connsiteX8" fmla="*/ 92618 w 112486"/>
                <a:gd name="connsiteY8" fmla="*/ 53853 h 104002"/>
                <a:gd name="connsiteX9" fmla="*/ 69047 w 112486"/>
                <a:gd name="connsiteY9" fmla="*/ 65232 h 104002"/>
                <a:gd name="connsiteX10" fmla="*/ 31658 w 112486"/>
                <a:gd name="connsiteY10" fmla="*/ 82301 h 104002"/>
                <a:gd name="connsiteX11" fmla="*/ 5649 w 112486"/>
                <a:gd name="connsiteY11" fmla="*/ 95306 h 104002"/>
                <a:gd name="connsiteX12" fmla="*/ -2479 w 112486"/>
                <a:gd name="connsiteY12" fmla="*/ 102621 h 104002"/>
                <a:gd name="connsiteX13" fmla="*/ -10607 w 112486"/>
                <a:gd name="connsiteY13" fmla="*/ 99370 h 10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2486" h="104002">
                  <a:moveTo>
                    <a:pt x="-10607" y="99370"/>
                  </a:moveTo>
                  <a:cubicBezTo>
                    <a:pt x="-10607" y="96931"/>
                    <a:pt x="4836" y="79862"/>
                    <a:pt x="24343" y="60355"/>
                  </a:cubicBezTo>
                  <a:cubicBezTo>
                    <a:pt x="43850" y="40848"/>
                    <a:pt x="64170" y="18090"/>
                    <a:pt x="69047" y="9149"/>
                  </a:cubicBezTo>
                  <a:cubicBezTo>
                    <a:pt x="76362" y="-3856"/>
                    <a:pt x="77988" y="-4669"/>
                    <a:pt x="78800" y="5898"/>
                  </a:cubicBezTo>
                  <a:cubicBezTo>
                    <a:pt x="78800" y="13213"/>
                    <a:pt x="71485" y="28656"/>
                    <a:pt x="62545" y="40035"/>
                  </a:cubicBezTo>
                  <a:lnTo>
                    <a:pt x="45476" y="61168"/>
                  </a:lnTo>
                  <a:lnTo>
                    <a:pt x="70672" y="52227"/>
                  </a:lnTo>
                  <a:cubicBezTo>
                    <a:pt x="84490" y="48163"/>
                    <a:pt x="98308" y="45725"/>
                    <a:pt x="100746" y="48976"/>
                  </a:cubicBezTo>
                  <a:cubicBezTo>
                    <a:pt x="103997" y="51415"/>
                    <a:pt x="99933" y="53853"/>
                    <a:pt x="92618" y="53853"/>
                  </a:cubicBezTo>
                  <a:cubicBezTo>
                    <a:pt x="86116" y="53853"/>
                    <a:pt x="74736" y="58730"/>
                    <a:pt x="69047" y="65232"/>
                  </a:cubicBezTo>
                  <a:cubicBezTo>
                    <a:pt x="62545" y="70922"/>
                    <a:pt x="45476" y="79050"/>
                    <a:pt x="31658" y="82301"/>
                  </a:cubicBezTo>
                  <a:cubicBezTo>
                    <a:pt x="17028" y="84739"/>
                    <a:pt x="5649" y="91242"/>
                    <a:pt x="5649" y="95306"/>
                  </a:cubicBezTo>
                  <a:cubicBezTo>
                    <a:pt x="5649" y="99370"/>
                    <a:pt x="2397" y="102621"/>
                    <a:pt x="-2479" y="102621"/>
                  </a:cubicBezTo>
                  <a:cubicBezTo>
                    <a:pt x="-6543" y="102621"/>
                    <a:pt x="-10607" y="100995"/>
                    <a:pt x="-10607" y="9937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4" name="Freeform: Shape 2813">
              <a:extLst>
                <a:ext uri="{FF2B5EF4-FFF2-40B4-BE49-F238E27FC236}">
                  <a16:creationId xmlns:a16="http://schemas.microsoft.com/office/drawing/2014/main" id="{ECF95EF5-40ED-4692-98B9-1AD270430690}"/>
                </a:ext>
              </a:extLst>
            </p:cNvPr>
            <p:cNvSpPr/>
            <p:nvPr/>
          </p:nvSpPr>
          <p:spPr>
            <a:xfrm flipV="1">
              <a:off x="7943516" y="3182915"/>
              <a:ext cx="29174" cy="16255"/>
            </a:xfrm>
            <a:custGeom>
              <a:avLst/>
              <a:gdLst>
                <a:gd name="connsiteX0" fmla="*/ -3679 w 29174"/>
                <a:gd name="connsiteY0" fmla="*/ 6708 h 16255"/>
                <a:gd name="connsiteX1" fmla="*/ -7743 w 29174"/>
                <a:gd name="connsiteY1" fmla="*/ -1420 h 16255"/>
                <a:gd name="connsiteX2" fmla="*/ 12577 w 29174"/>
                <a:gd name="connsiteY2" fmla="*/ 6708 h 16255"/>
                <a:gd name="connsiteX3" fmla="*/ 16641 w 29174"/>
                <a:gd name="connsiteY3" fmla="*/ 14836 h 16255"/>
                <a:gd name="connsiteX4" fmla="*/ -3679 w 29174"/>
                <a:gd name="connsiteY4" fmla="*/ 6708 h 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74" h="16255">
                  <a:moveTo>
                    <a:pt x="-3679" y="6708"/>
                  </a:moveTo>
                  <a:cubicBezTo>
                    <a:pt x="-10181" y="2644"/>
                    <a:pt x="-11807" y="-1420"/>
                    <a:pt x="-7743" y="-1420"/>
                  </a:cubicBezTo>
                  <a:cubicBezTo>
                    <a:pt x="-2866" y="-1420"/>
                    <a:pt x="6075" y="2644"/>
                    <a:pt x="12577" y="6708"/>
                  </a:cubicBezTo>
                  <a:cubicBezTo>
                    <a:pt x="19080" y="10772"/>
                    <a:pt x="21518" y="14836"/>
                    <a:pt x="16641" y="14836"/>
                  </a:cubicBezTo>
                  <a:cubicBezTo>
                    <a:pt x="12577" y="14836"/>
                    <a:pt x="2824" y="10772"/>
                    <a:pt x="-3679" y="670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5" name="Freeform: Shape 2814">
              <a:extLst>
                <a:ext uri="{FF2B5EF4-FFF2-40B4-BE49-F238E27FC236}">
                  <a16:creationId xmlns:a16="http://schemas.microsoft.com/office/drawing/2014/main" id="{D01A1431-EA4A-4B7C-85F1-934521E2CA12}"/>
                </a:ext>
              </a:extLst>
            </p:cNvPr>
            <p:cNvSpPr/>
            <p:nvPr/>
          </p:nvSpPr>
          <p:spPr>
            <a:xfrm flipV="1">
              <a:off x="7448689" y="3191696"/>
              <a:ext cx="20127" cy="6508"/>
            </a:xfrm>
            <a:custGeom>
              <a:avLst/>
              <a:gdLst>
                <a:gd name="connsiteX0" fmla="*/ -5752 w 20127"/>
                <a:gd name="connsiteY0" fmla="*/ 58 h 6508"/>
                <a:gd name="connsiteX1" fmla="*/ 9691 w 20127"/>
                <a:gd name="connsiteY1" fmla="*/ 871 h 6508"/>
                <a:gd name="connsiteX2" fmla="*/ -875 w 20127"/>
                <a:gd name="connsiteY2" fmla="*/ 4935 h 6508"/>
                <a:gd name="connsiteX3" fmla="*/ -5752 w 20127"/>
                <a:gd name="connsiteY3" fmla="*/ 58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5752" y="58"/>
                  </a:moveTo>
                  <a:cubicBezTo>
                    <a:pt x="-62" y="-2381"/>
                    <a:pt x="7253" y="-1568"/>
                    <a:pt x="9691" y="871"/>
                  </a:cubicBezTo>
                  <a:cubicBezTo>
                    <a:pt x="12942" y="3309"/>
                    <a:pt x="8066" y="5747"/>
                    <a:pt x="-875" y="4935"/>
                  </a:cubicBezTo>
                  <a:cubicBezTo>
                    <a:pt x="-9816" y="4935"/>
                    <a:pt x="-12254" y="2496"/>
                    <a:pt x="-5752" y="5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6" name="Freeform: Shape 2815">
              <a:extLst>
                <a:ext uri="{FF2B5EF4-FFF2-40B4-BE49-F238E27FC236}">
                  <a16:creationId xmlns:a16="http://schemas.microsoft.com/office/drawing/2014/main" id="{485A66A6-EB08-4993-8914-BE34CE16060D}"/>
                </a:ext>
              </a:extLst>
            </p:cNvPr>
            <p:cNvSpPr/>
            <p:nvPr/>
          </p:nvSpPr>
          <p:spPr>
            <a:xfrm flipV="1">
              <a:off x="7349949" y="3208924"/>
              <a:ext cx="95203" cy="127116"/>
            </a:xfrm>
            <a:custGeom>
              <a:avLst/>
              <a:gdLst>
                <a:gd name="connsiteX0" fmla="*/ 52414 w 95203"/>
                <a:gd name="connsiteY0" fmla="*/ 121746 h 127116"/>
                <a:gd name="connsiteX1" fmla="*/ 37783 w 95203"/>
                <a:gd name="connsiteY1" fmla="*/ 107929 h 127116"/>
                <a:gd name="connsiteX2" fmla="*/ 21527 w 95203"/>
                <a:gd name="connsiteY2" fmla="*/ 79481 h 127116"/>
                <a:gd name="connsiteX3" fmla="*/ -7733 w 95203"/>
                <a:gd name="connsiteY3" fmla="*/ -173 h 127116"/>
                <a:gd name="connsiteX4" fmla="*/ -2857 w 95203"/>
                <a:gd name="connsiteY4" fmla="*/ 7955 h 127116"/>
                <a:gd name="connsiteX5" fmla="*/ 9335 w 95203"/>
                <a:gd name="connsiteY5" fmla="*/ 21772 h 127116"/>
                <a:gd name="connsiteX6" fmla="*/ 21527 w 95203"/>
                <a:gd name="connsiteY6" fmla="*/ 38028 h 127116"/>
                <a:gd name="connsiteX7" fmla="*/ 79236 w 95203"/>
                <a:gd name="connsiteY7" fmla="*/ 121746 h 127116"/>
                <a:gd name="connsiteX8" fmla="*/ 78423 w 95203"/>
                <a:gd name="connsiteY8" fmla="*/ 125810 h 127116"/>
                <a:gd name="connsiteX9" fmla="*/ 52414 w 95203"/>
                <a:gd name="connsiteY9" fmla="*/ 121746 h 127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03" h="127116">
                  <a:moveTo>
                    <a:pt x="52414" y="121746"/>
                  </a:moveTo>
                  <a:cubicBezTo>
                    <a:pt x="44286" y="120121"/>
                    <a:pt x="37783" y="113618"/>
                    <a:pt x="37783" y="107929"/>
                  </a:cubicBezTo>
                  <a:cubicBezTo>
                    <a:pt x="37783" y="102239"/>
                    <a:pt x="30468" y="89234"/>
                    <a:pt x="21527" y="79481"/>
                  </a:cubicBezTo>
                  <a:cubicBezTo>
                    <a:pt x="3646" y="58348"/>
                    <a:pt x="-15049" y="7142"/>
                    <a:pt x="-7733" y="-173"/>
                  </a:cubicBezTo>
                  <a:cubicBezTo>
                    <a:pt x="-5295" y="-3425"/>
                    <a:pt x="-2857" y="639"/>
                    <a:pt x="-2857" y="7955"/>
                  </a:cubicBezTo>
                  <a:cubicBezTo>
                    <a:pt x="-2857" y="16083"/>
                    <a:pt x="2833" y="21772"/>
                    <a:pt x="9335" y="21772"/>
                  </a:cubicBezTo>
                  <a:cubicBezTo>
                    <a:pt x="15838" y="21772"/>
                    <a:pt x="21527" y="29087"/>
                    <a:pt x="21527" y="38028"/>
                  </a:cubicBezTo>
                  <a:cubicBezTo>
                    <a:pt x="21527" y="64850"/>
                    <a:pt x="54039" y="111993"/>
                    <a:pt x="79236" y="121746"/>
                  </a:cubicBezTo>
                  <a:cubicBezTo>
                    <a:pt x="88177" y="124998"/>
                    <a:pt x="88177" y="125810"/>
                    <a:pt x="78423" y="125810"/>
                  </a:cubicBezTo>
                  <a:cubicBezTo>
                    <a:pt x="71921" y="125810"/>
                    <a:pt x="59729" y="124185"/>
                    <a:pt x="52414" y="12174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7" name="Freeform: Shape 2816">
              <a:extLst>
                <a:ext uri="{FF2B5EF4-FFF2-40B4-BE49-F238E27FC236}">
                  <a16:creationId xmlns:a16="http://schemas.microsoft.com/office/drawing/2014/main" id="{BDAE0318-EC6C-4D9A-B908-7FA777058FD7}"/>
                </a:ext>
              </a:extLst>
            </p:cNvPr>
            <p:cNvSpPr/>
            <p:nvPr/>
          </p:nvSpPr>
          <p:spPr>
            <a:xfrm flipV="1">
              <a:off x="8628494" y="3228612"/>
              <a:ext cx="24457" cy="17731"/>
            </a:xfrm>
            <a:custGeom>
              <a:avLst/>
              <a:gdLst>
                <a:gd name="connsiteX0" fmla="*/ -9886 w 24457"/>
                <a:gd name="connsiteY0" fmla="*/ 14119 h 17731"/>
                <a:gd name="connsiteX1" fmla="*/ -1758 w 24457"/>
                <a:gd name="connsiteY1" fmla="*/ 1927 h 17731"/>
                <a:gd name="connsiteX2" fmla="*/ 5558 w 24457"/>
                <a:gd name="connsiteY2" fmla="*/ 10867 h 17731"/>
                <a:gd name="connsiteX3" fmla="*/ -9886 w 24457"/>
                <a:gd name="connsiteY3" fmla="*/ 14119 h 1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57" h="17731">
                  <a:moveTo>
                    <a:pt x="-9886" y="14119"/>
                  </a:moveTo>
                  <a:cubicBezTo>
                    <a:pt x="-12324" y="10055"/>
                    <a:pt x="-9073" y="4365"/>
                    <a:pt x="-1758" y="1927"/>
                  </a:cubicBezTo>
                  <a:cubicBezTo>
                    <a:pt x="16124" y="-4576"/>
                    <a:pt x="18562" y="-1324"/>
                    <a:pt x="5558" y="10867"/>
                  </a:cubicBezTo>
                  <a:cubicBezTo>
                    <a:pt x="-945" y="16557"/>
                    <a:pt x="-7447" y="18183"/>
                    <a:pt x="-9886" y="1411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8" name="Freeform: Shape 2817">
              <a:extLst>
                <a:ext uri="{FF2B5EF4-FFF2-40B4-BE49-F238E27FC236}">
                  <a16:creationId xmlns:a16="http://schemas.microsoft.com/office/drawing/2014/main" id="{FF185B22-D278-4D38-A761-4F203CB0E59E}"/>
                </a:ext>
              </a:extLst>
            </p:cNvPr>
            <p:cNvSpPr/>
            <p:nvPr/>
          </p:nvSpPr>
          <p:spPr>
            <a:xfrm flipV="1">
              <a:off x="8098693" y="3241584"/>
              <a:ext cx="28042" cy="45000"/>
            </a:xfrm>
            <a:custGeom>
              <a:avLst/>
              <a:gdLst>
                <a:gd name="connsiteX0" fmla="*/ 12479 w 28042"/>
                <a:gd name="connsiteY0" fmla="*/ 35702 h 45000"/>
                <a:gd name="connsiteX1" fmla="*/ 4351 w 28042"/>
                <a:gd name="connsiteY1" fmla="*/ 21072 h 45000"/>
                <a:gd name="connsiteX2" fmla="*/ -7841 w 28042"/>
                <a:gd name="connsiteY2" fmla="*/ 7254 h 45000"/>
                <a:gd name="connsiteX3" fmla="*/ 4351 w 28042"/>
                <a:gd name="connsiteY3" fmla="*/ 9693 h 45000"/>
                <a:gd name="connsiteX4" fmla="*/ 17356 w 28042"/>
                <a:gd name="connsiteY4" fmla="*/ 38141 h 45000"/>
                <a:gd name="connsiteX5" fmla="*/ 12479 w 28042"/>
                <a:gd name="connsiteY5" fmla="*/ 35702 h 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42" h="45000">
                  <a:moveTo>
                    <a:pt x="12479" y="35702"/>
                  </a:moveTo>
                  <a:cubicBezTo>
                    <a:pt x="11667" y="27574"/>
                    <a:pt x="8415" y="21072"/>
                    <a:pt x="4351" y="21072"/>
                  </a:cubicBezTo>
                  <a:cubicBezTo>
                    <a:pt x="287" y="21072"/>
                    <a:pt x="-5402" y="14570"/>
                    <a:pt x="-7841" y="7254"/>
                  </a:cubicBezTo>
                  <a:cubicBezTo>
                    <a:pt x="-12717" y="-4938"/>
                    <a:pt x="-10279" y="-4125"/>
                    <a:pt x="4351" y="9693"/>
                  </a:cubicBezTo>
                  <a:cubicBezTo>
                    <a:pt x="14105" y="19446"/>
                    <a:pt x="19795" y="32451"/>
                    <a:pt x="17356" y="38141"/>
                  </a:cubicBezTo>
                  <a:cubicBezTo>
                    <a:pt x="14105" y="46269"/>
                    <a:pt x="12479" y="45456"/>
                    <a:pt x="12479" y="3570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9" name="Freeform: Shape 2818">
              <a:extLst>
                <a:ext uri="{FF2B5EF4-FFF2-40B4-BE49-F238E27FC236}">
                  <a16:creationId xmlns:a16="http://schemas.microsoft.com/office/drawing/2014/main" id="{BE3DD715-F251-4232-8E24-F79D99CE80AA}"/>
                </a:ext>
              </a:extLst>
            </p:cNvPr>
            <p:cNvSpPr/>
            <p:nvPr/>
          </p:nvSpPr>
          <p:spPr>
            <a:xfrm flipV="1">
              <a:off x="8480555" y="3243113"/>
              <a:ext cx="279451" cy="344805"/>
            </a:xfrm>
            <a:custGeom>
              <a:avLst/>
              <a:gdLst>
                <a:gd name="connsiteX0" fmla="*/ 20219 w 279451"/>
                <a:gd name="connsiteY0" fmla="*/ 339686 h 344805"/>
                <a:gd name="connsiteX1" fmla="*/ 47854 w 279451"/>
                <a:gd name="connsiteY1" fmla="*/ 300672 h 344805"/>
                <a:gd name="connsiteX2" fmla="*/ 27534 w 279451"/>
                <a:gd name="connsiteY2" fmla="*/ 273037 h 344805"/>
                <a:gd name="connsiteX3" fmla="*/ -9855 w 279451"/>
                <a:gd name="connsiteY3" fmla="*/ 281165 h 344805"/>
                <a:gd name="connsiteX4" fmla="*/ -2539 w 279451"/>
                <a:gd name="connsiteY4" fmla="*/ 273850 h 344805"/>
                <a:gd name="connsiteX5" fmla="*/ 51918 w 279451"/>
                <a:gd name="connsiteY5" fmla="*/ 210452 h 344805"/>
                <a:gd name="connsiteX6" fmla="*/ 64110 w 279451"/>
                <a:gd name="connsiteY6" fmla="*/ 197447 h 344805"/>
                <a:gd name="connsiteX7" fmla="*/ 76302 w 279451"/>
                <a:gd name="connsiteY7" fmla="*/ 179565 h 344805"/>
                <a:gd name="connsiteX8" fmla="*/ 87681 w 279451"/>
                <a:gd name="connsiteY8" fmla="*/ 170624 h 344805"/>
                <a:gd name="connsiteX9" fmla="*/ 128321 w 279451"/>
                <a:gd name="connsiteY9" fmla="*/ 111290 h 344805"/>
                <a:gd name="connsiteX10" fmla="*/ 128321 w 279451"/>
                <a:gd name="connsiteY10" fmla="*/ 123482 h 344805"/>
                <a:gd name="connsiteX11" fmla="*/ 124257 w 279451"/>
                <a:gd name="connsiteY11" fmla="*/ 147053 h 344805"/>
                <a:gd name="connsiteX12" fmla="*/ 142951 w 279451"/>
                <a:gd name="connsiteY12" fmla="*/ 131610 h 344805"/>
                <a:gd name="connsiteX13" fmla="*/ 190094 w 279451"/>
                <a:gd name="connsiteY13" fmla="*/ 67399 h 344805"/>
                <a:gd name="connsiteX14" fmla="*/ 251053 w 279451"/>
                <a:gd name="connsiteY14" fmla="*/ 1562 h 344805"/>
                <a:gd name="connsiteX15" fmla="*/ 255930 w 279451"/>
                <a:gd name="connsiteY15" fmla="*/ 5626 h 344805"/>
                <a:gd name="connsiteX16" fmla="*/ 206350 w 279451"/>
                <a:gd name="connsiteY16" fmla="*/ 70650 h 344805"/>
                <a:gd name="connsiteX17" fmla="*/ 153518 w 279451"/>
                <a:gd name="connsiteY17" fmla="*/ 139738 h 344805"/>
                <a:gd name="connsiteX18" fmla="*/ 100686 w 279451"/>
                <a:gd name="connsiteY18" fmla="*/ 202324 h 344805"/>
                <a:gd name="connsiteX19" fmla="*/ 88494 w 279451"/>
                <a:gd name="connsiteY19" fmla="*/ 212077 h 344805"/>
                <a:gd name="connsiteX20" fmla="*/ 94183 w 279451"/>
                <a:gd name="connsiteY20" fmla="*/ 236461 h 344805"/>
                <a:gd name="connsiteX21" fmla="*/ 99060 w 279451"/>
                <a:gd name="connsiteY21" fmla="*/ 249466 h 344805"/>
                <a:gd name="connsiteX22" fmla="*/ 80366 w 279451"/>
                <a:gd name="connsiteY22" fmla="*/ 273850 h 344805"/>
                <a:gd name="connsiteX23" fmla="*/ 63297 w 279451"/>
                <a:gd name="connsiteY23" fmla="*/ 298234 h 344805"/>
                <a:gd name="connsiteX24" fmla="*/ 51105 w 279451"/>
                <a:gd name="connsiteY24" fmla="*/ 324243 h 344805"/>
                <a:gd name="connsiteX25" fmla="*/ 40539 w 279451"/>
                <a:gd name="connsiteY25" fmla="*/ 325869 h 344805"/>
                <a:gd name="connsiteX26" fmla="*/ 25096 w 279451"/>
                <a:gd name="connsiteY26" fmla="*/ 336435 h 344805"/>
                <a:gd name="connsiteX27" fmla="*/ 20219 w 279451"/>
                <a:gd name="connsiteY27" fmla="*/ 339686 h 344805"/>
                <a:gd name="connsiteX28" fmla="*/ 76302 w 279451"/>
                <a:gd name="connsiteY28" fmla="*/ 237274 h 344805"/>
                <a:gd name="connsiteX29" fmla="*/ 68174 w 279451"/>
                <a:gd name="connsiteY29" fmla="*/ 225082 h 344805"/>
                <a:gd name="connsiteX30" fmla="*/ 60046 w 279451"/>
                <a:gd name="connsiteY30" fmla="*/ 237274 h 344805"/>
                <a:gd name="connsiteX31" fmla="*/ 68174 w 279451"/>
                <a:gd name="connsiteY31" fmla="*/ 249466 h 344805"/>
                <a:gd name="connsiteX32" fmla="*/ 76302 w 279451"/>
                <a:gd name="connsiteY32" fmla="*/ 237274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79451" h="344805">
                  <a:moveTo>
                    <a:pt x="20219" y="339686"/>
                  </a:moveTo>
                  <a:cubicBezTo>
                    <a:pt x="20219" y="333184"/>
                    <a:pt x="32411" y="316115"/>
                    <a:pt x="47854" y="300672"/>
                  </a:cubicBezTo>
                  <a:cubicBezTo>
                    <a:pt x="92558" y="256781"/>
                    <a:pt x="84430" y="245402"/>
                    <a:pt x="27534" y="273037"/>
                  </a:cubicBezTo>
                  <a:cubicBezTo>
                    <a:pt x="9652" y="281978"/>
                    <a:pt x="-6603" y="285229"/>
                    <a:pt x="-9855" y="281165"/>
                  </a:cubicBezTo>
                  <a:cubicBezTo>
                    <a:pt x="-12293" y="277101"/>
                    <a:pt x="-9042" y="273850"/>
                    <a:pt x="-2539" y="273850"/>
                  </a:cubicBezTo>
                  <a:cubicBezTo>
                    <a:pt x="9652" y="273850"/>
                    <a:pt x="51918" y="224269"/>
                    <a:pt x="51918" y="210452"/>
                  </a:cubicBezTo>
                  <a:cubicBezTo>
                    <a:pt x="51918" y="205575"/>
                    <a:pt x="57608" y="200698"/>
                    <a:pt x="64110" y="197447"/>
                  </a:cubicBezTo>
                  <a:cubicBezTo>
                    <a:pt x="70612" y="195008"/>
                    <a:pt x="76302" y="186880"/>
                    <a:pt x="76302" y="179565"/>
                  </a:cubicBezTo>
                  <a:cubicBezTo>
                    <a:pt x="76302" y="171437"/>
                    <a:pt x="80366" y="168186"/>
                    <a:pt x="87681" y="170624"/>
                  </a:cubicBezTo>
                  <a:cubicBezTo>
                    <a:pt x="98247" y="174688"/>
                    <a:pt x="107188" y="162496"/>
                    <a:pt x="128321" y="111290"/>
                  </a:cubicBezTo>
                  <a:cubicBezTo>
                    <a:pt x="130759" y="104788"/>
                    <a:pt x="131572" y="109665"/>
                    <a:pt x="128321" y="123482"/>
                  </a:cubicBezTo>
                  <a:lnTo>
                    <a:pt x="124257" y="147053"/>
                  </a:lnTo>
                  <a:lnTo>
                    <a:pt x="142951" y="131610"/>
                  </a:lnTo>
                  <a:cubicBezTo>
                    <a:pt x="181153" y="98285"/>
                    <a:pt x="190094" y="86906"/>
                    <a:pt x="190094" y="67399"/>
                  </a:cubicBezTo>
                  <a:cubicBezTo>
                    <a:pt x="190094" y="40577"/>
                    <a:pt x="220980" y="7252"/>
                    <a:pt x="251053" y="1562"/>
                  </a:cubicBezTo>
                  <a:cubicBezTo>
                    <a:pt x="273812" y="-2502"/>
                    <a:pt x="273812" y="-2502"/>
                    <a:pt x="255930" y="5626"/>
                  </a:cubicBezTo>
                  <a:cubicBezTo>
                    <a:pt x="227482" y="17818"/>
                    <a:pt x="206350" y="45454"/>
                    <a:pt x="206350" y="70650"/>
                  </a:cubicBezTo>
                  <a:cubicBezTo>
                    <a:pt x="206350" y="86906"/>
                    <a:pt x="193345" y="103975"/>
                    <a:pt x="153518" y="139738"/>
                  </a:cubicBezTo>
                  <a:cubicBezTo>
                    <a:pt x="124257" y="166560"/>
                    <a:pt x="100686" y="194196"/>
                    <a:pt x="100686" y="202324"/>
                  </a:cubicBezTo>
                  <a:cubicBezTo>
                    <a:pt x="100686" y="211264"/>
                    <a:pt x="96622" y="214516"/>
                    <a:pt x="88494" y="212077"/>
                  </a:cubicBezTo>
                  <a:cubicBezTo>
                    <a:pt x="69800" y="204762"/>
                    <a:pt x="73864" y="222644"/>
                    <a:pt x="94183" y="236461"/>
                  </a:cubicBezTo>
                  <a:cubicBezTo>
                    <a:pt x="108001" y="247027"/>
                    <a:pt x="109627" y="249466"/>
                    <a:pt x="99060" y="249466"/>
                  </a:cubicBezTo>
                  <a:cubicBezTo>
                    <a:pt x="90932" y="249466"/>
                    <a:pt x="83617" y="259219"/>
                    <a:pt x="80366" y="273850"/>
                  </a:cubicBezTo>
                  <a:cubicBezTo>
                    <a:pt x="77115" y="287667"/>
                    <a:pt x="69800" y="298234"/>
                    <a:pt x="63297" y="298234"/>
                  </a:cubicBezTo>
                  <a:cubicBezTo>
                    <a:pt x="52731" y="298234"/>
                    <a:pt x="48667" y="307987"/>
                    <a:pt x="51105" y="324243"/>
                  </a:cubicBezTo>
                  <a:cubicBezTo>
                    <a:pt x="51105" y="327494"/>
                    <a:pt x="46228" y="328307"/>
                    <a:pt x="40539" y="325869"/>
                  </a:cubicBezTo>
                  <a:cubicBezTo>
                    <a:pt x="34036" y="323430"/>
                    <a:pt x="27534" y="327494"/>
                    <a:pt x="25096" y="336435"/>
                  </a:cubicBezTo>
                  <a:cubicBezTo>
                    <a:pt x="22657" y="344563"/>
                    <a:pt x="21032" y="346189"/>
                    <a:pt x="20219" y="339686"/>
                  </a:cubicBezTo>
                  <a:close/>
                  <a:moveTo>
                    <a:pt x="76302" y="237274"/>
                  </a:moveTo>
                  <a:cubicBezTo>
                    <a:pt x="76302" y="230772"/>
                    <a:pt x="73051" y="225082"/>
                    <a:pt x="68174" y="225082"/>
                  </a:cubicBezTo>
                  <a:cubicBezTo>
                    <a:pt x="64110" y="225082"/>
                    <a:pt x="60046" y="230772"/>
                    <a:pt x="60046" y="237274"/>
                  </a:cubicBezTo>
                  <a:cubicBezTo>
                    <a:pt x="60046" y="243776"/>
                    <a:pt x="64110" y="249466"/>
                    <a:pt x="68174" y="249466"/>
                  </a:cubicBezTo>
                  <a:cubicBezTo>
                    <a:pt x="73051" y="249466"/>
                    <a:pt x="76302" y="243776"/>
                    <a:pt x="76302" y="23727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0" name="Freeform: Shape 2819">
              <a:extLst>
                <a:ext uri="{FF2B5EF4-FFF2-40B4-BE49-F238E27FC236}">
                  <a16:creationId xmlns:a16="http://schemas.microsoft.com/office/drawing/2014/main" id="{353260B6-ED8C-48B7-9D64-F87AA6B4902E}"/>
                </a:ext>
              </a:extLst>
            </p:cNvPr>
            <p:cNvSpPr/>
            <p:nvPr/>
          </p:nvSpPr>
          <p:spPr>
            <a:xfrm flipV="1">
              <a:off x="7496204" y="3257149"/>
              <a:ext cx="77334" cy="109931"/>
            </a:xfrm>
            <a:custGeom>
              <a:avLst/>
              <a:gdLst>
                <a:gd name="connsiteX0" fmla="*/ 48252 w 77334"/>
                <a:gd name="connsiteY0" fmla="*/ 104073 h 109931"/>
                <a:gd name="connsiteX1" fmla="*/ 37685 w 77334"/>
                <a:gd name="connsiteY1" fmla="*/ 91881 h 109931"/>
                <a:gd name="connsiteX2" fmla="*/ 13302 w 77334"/>
                <a:gd name="connsiteY2" fmla="*/ 43113 h 109931"/>
                <a:gd name="connsiteX3" fmla="*/ 5174 w 77334"/>
                <a:gd name="connsiteY3" fmla="*/ 4099 h 109931"/>
                <a:gd name="connsiteX4" fmla="*/ 21429 w 77334"/>
                <a:gd name="connsiteY4" fmla="*/ 23606 h 109931"/>
                <a:gd name="connsiteX5" fmla="*/ 61257 w 77334"/>
                <a:gd name="connsiteY5" fmla="*/ 99197 h 109931"/>
                <a:gd name="connsiteX6" fmla="*/ 48252 w 77334"/>
                <a:gd name="connsiteY6" fmla="*/ 104073 h 10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334" h="109931">
                  <a:moveTo>
                    <a:pt x="48252" y="104073"/>
                  </a:moveTo>
                  <a:cubicBezTo>
                    <a:pt x="42562" y="102448"/>
                    <a:pt x="37685" y="96758"/>
                    <a:pt x="37685" y="91881"/>
                  </a:cubicBezTo>
                  <a:cubicBezTo>
                    <a:pt x="37685" y="87005"/>
                    <a:pt x="27119" y="65059"/>
                    <a:pt x="13302" y="43113"/>
                  </a:cubicBezTo>
                  <a:cubicBezTo>
                    <a:pt x="-15146" y="-3216"/>
                    <a:pt x="-15959" y="-7280"/>
                    <a:pt x="5174" y="4099"/>
                  </a:cubicBezTo>
                  <a:cubicBezTo>
                    <a:pt x="14114" y="8976"/>
                    <a:pt x="21429" y="17917"/>
                    <a:pt x="21429" y="23606"/>
                  </a:cubicBezTo>
                  <a:cubicBezTo>
                    <a:pt x="21429" y="39862"/>
                    <a:pt x="47439" y="87817"/>
                    <a:pt x="61257" y="99197"/>
                  </a:cubicBezTo>
                  <a:cubicBezTo>
                    <a:pt x="74261" y="108950"/>
                    <a:pt x="66946" y="112201"/>
                    <a:pt x="48252" y="1040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1" name="Freeform: Shape 2820">
              <a:extLst>
                <a:ext uri="{FF2B5EF4-FFF2-40B4-BE49-F238E27FC236}">
                  <a16:creationId xmlns:a16="http://schemas.microsoft.com/office/drawing/2014/main" id="{D2AE160B-8B9F-42C7-BDEB-5352824CFFA8}"/>
                </a:ext>
              </a:extLst>
            </p:cNvPr>
            <p:cNvSpPr/>
            <p:nvPr/>
          </p:nvSpPr>
          <p:spPr>
            <a:xfrm flipV="1">
              <a:off x="8674599" y="3258293"/>
              <a:ext cx="40280" cy="4681"/>
            </a:xfrm>
            <a:custGeom>
              <a:avLst/>
              <a:gdLst>
                <a:gd name="connsiteX0" fmla="*/ -5655 w 40280"/>
                <a:gd name="connsiteY0" fmla="*/ -104 h 4681"/>
                <a:gd name="connsiteX1" fmla="*/ 26857 w 40280"/>
                <a:gd name="connsiteY1" fmla="*/ -104 h 4681"/>
                <a:gd name="connsiteX2" fmla="*/ 8163 w 40280"/>
                <a:gd name="connsiteY2" fmla="*/ 3147 h 4681"/>
                <a:gd name="connsiteX3" fmla="*/ -5655 w 40280"/>
                <a:gd name="connsiteY3" fmla="*/ -104 h 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80" h="4681">
                  <a:moveTo>
                    <a:pt x="-5655" y="-104"/>
                  </a:moveTo>
                  <a:cubicBezTo>
                    <a:pt x="4099" y="-1729"/>
                    <a:pt x="18729" y="-1729"/>
                    <a:pt x="26857" y="-104"/>
                  </a:cubicBezTo>
                  <a:cubicBezTo>
                    <a:pt x="34173" y="2335"/>
                    <a:pt x="26045" y="3960"/>
                    <a:pt x="8163" y="3147"/>
                  </a:cubicBezTo>
                  <a:cubicBezTo>
                    <a:pt x="-9719" y="3147"/>
                    <a:pt x="-16221" y="1522"/>
                    <a:pt x="-5655" y="-10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2" name="Freeform: Shape 2821">
              <a:extLst>
                <a:ext uri="{FF2B5EF4-FFF2-40B4-BE49-F238E27FC236}">
                  <a16:creationId xmlns:a16="http://schemas.microsoft.com/office/drawing/2014/main" id="{82C04AB0-8208-47B5-81B1-9AC178E5E92C}"/>
                </a:ext>
              </a:extLst>
            </p:cNvPr>
            <p:cNvSpPr/>
            <p:nvPr/>
          </p:nvSpPr>
          <p:spPr>
            <a:xfrm flipV="1">
              <a:off x="9071456" y="3280512"/>
              <a:ext cx="60292" cy="10329"/>
            </a:xfrm>
            <a:custGeom>
              <a:avLst/>
              <a:gdLst>
                <a:gd name="connsiteX0" fmla="*/ -11177 w 60292"/>
                <a:gd name="connsiteY0" fmla="*/ 5852 h 10329"/>
                <a:gd name="connsiteX1" fmla="*/ 20522 w 60292"/>
                <a:gd name="connsiteY1" fmla="*/ -650 h 10329"/>
                <a:gd name="connsiteX2" fmla="*/ 48970 w 60292"/>
                <a:gd name="connsiteY2" fmla="*/ 2601 h 10329"/>
                <a:gd name="connsiteX3" fmla="*/ -11177 w 60292"/>
                <a:gd name="connsiteY3" fmla="*/ 5852 h 1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92" h="10329">
                  <a:moveTo>
                    <a:pt x="-11177" y="5852"/>
                  </a:moveTo>
                  <a:cubicBezTo>
                    <a:pt x="-11177" y="4226"/>
                    <a:pt x="3453" y="975"/>
                    <a:pt x="20522" y="-650"/>
                  </a:cubicBezTo>
                  <a:cubicBezTo>
                    <a:pt x="38403" y="-2276"/>
                    <a:pt x="50595" y="-650"/>
                    <a:pt x="48970" y="2601"/>
                  </a:cubicBezTo>
                  <a:cubicBezTo>
                    <a:pt x="44906" y="9103"/>
                    <a:pt x="-11177" y="11542"/>
                    <a:pt x="-11177" y="585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3" name="Freeform: Shape 2822">
              <a:extLst>
                <a:ext uri="{FF2B5EF4-FFF2-40B4-BE49-F238E27FC236}">
                  <a16:creationId xmlns:a16="http://schemas.microsoft.com/office/drawing/2014/main" id="{F2AE1435-9E7D-425E-93F8-A6AB54DF5030}"/>
                </a:ext>
              </a:extLst>
            </p:cNvPr>
            <p:cNvSpPr/>
            <p:nvPr/>
          </p:nvSpPr>
          <p:spPr>
            <a:xfrm flipV="1">
              <a:off x="8057479" y="3289288"/>
              <a:ext cx="27266" cy="68378"/>
            </a:xfrm>
            <a:custGeom>
              <a:avLst/>
              <a:gdLst>
                <a:gd name="connsiteX0" fmla="*/ -2345 w 27266"/>
                <a:gd name="connsiteY0" fmla="*/ 54848 h 68378"/>
                <a:gd name="connsiteX1" fmla="*/ -9660 w 27266"/>
                <a:gd name="connsiteY1" fmla="*/ 20710 h 68378"/>
                <a:gd name="connsiteX2" fmla="*/ -6409 w 27266"/>
                <a:gd name="connsiteY2" fmla="*/ -1235 h 68378"/>
                <a:gd name="connsiteX3" fmla="*/ -4783 w 27266"/>
                <a:gd name="connsiteY3" fmla="*/ 21523 h 68378"/>
                <a:gd name="connsiteX4" fmla="*/ 3345 w 27266"/>
                <a:gd name="connsiteY4" fmla="*/ 43469 h 68378"/>
                <a:gd name="connsiteX5" fmla="*/ 15537 w 27266"/>
                <a:gd name="connsiteY5" fmla="*/ 55661 h 68378"/>
                <a:gd name="connsiteX6" fmla="*/ -2345 w 27266"/>
                <a:gd name="connsiteY6" fmla="*/ 54848 h 6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66" h="68378">
                  <a:moveTo>
                    <a:pt x="-2345" y="54848"/>
                  </a:moveTo>
                  <a:cubicBezTo>
                    <a:pt x="-8035" y="48345"/>
                    <a:pt x="-11286" y="32902"/>
                    <a:pt x="-9660" y="20710"/>
                  </a:cubicBezTo>
                  <a:lnTo>
                    <a:pt x="-6409" y="-1235"/>
                  </a:lnTo>
                  <a:lnTo>
                    <a:pt x="-4783" y="21523"/>
                  </a:lnTo>
                  <a:cubicBezTo>
                    <a:pt x="-4783" y="33715"/>
                    <a:pt x="-719" y="43469"/>
                    <a:pt x="3345" y="43469"/>
                  </a:cubicBezTo>
                  <a:cubicBezTo>
                    <a:pt x="7409" y="43469"/>
                    <a:pt x="12285" y="49158"/>
                    <a:pt x="15537" y="55661"/>
                  </a:cubicBezTo>
                  <a:cubicBezTo>
                    <a:pt x="21226" y="71104"/>
                    <a:pt x="11473" y="71104"/>
                    <a:pt x="-2345" y="5484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4" name="Freeform: Shape 2823">
              <a:extLst>
                <a:ext uri="{FF2B5EF4-FFF2-40B4-BE49-F238E27FC236}">
                  <a16:creationId xmlns:a16="http://schemas.microsoft.com/office/drawing/2014/main" id="{AC76CD0D-D5BE-4600-AD44-B8D04AC17145}"/>
                </a:ext>
              </a:extLst>
            </p:cNvPr>
            <p:cNvSpPr/>
            <p:nvPr/>
          </p:nvSpPr>
          <p:spPr>
            <a:xfrm flipV="1">
              <a:off x="7389618" y="3314390"/>
              <a:ext cx="6508" cy="20127"/>
            </a:xfrm>
            <a:custGeom>
              <a:avLst/>
              <a:gdLst>
                <a:gd name="connsiteX0" fmla="*/ -9196 w 6508"/>
                <a:gd name="connsiteY0" fmla="*/ 7317 h 20127"/>
                <a:gd name="connsiteX1" fmla="*/ -4319 w 6508"/>
                <a:gd name="connsiteY1" fmla="*/ 2440 h 20127"/>
                <a:gd name="connsiteX2" fmla="*/ -5132 w 6508"/>
                <a:gd name="connsiteY2" fmla="*/ 17883 h 20127"/>
                <a:gd name="connsiteX3" fmla="*/ -9196 w 6508"/>
                <a:gd name="connsiteY3" fmla="*/ 731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9196" y="7317"/>
                  </a:moveTo>
                  <a:cubicBezTo>
                    <a:pt x="-9196" y="-1624"/>
                    <a:pt x="-6758" y="-4063"/>
                    <a:pt x="-4319" y="2440"/>
                  </a:cubicBezTo>
                  <a:cubicBezTo>
                    <a:pt x="-1881" y="8129"/>
                    <a:pt x="-2694" y="15445"/>
                    <a:pt x="-5132" y="17883"/>
                  </a:cubicBezTo>
                  <a:cubicBezTo>
                    <a:pt x="-7570" y="21134"/>
                    <a:pt x="-10009" y="16257"/>
                    <a:pt x="-9196" y="731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5" name="Freeform: Shape 2824">
              <a:extLst>
                <a:ext uri="{FF2B5EF4-FFF2-40B4-BE49-F238E27FC236}">
                  <a16:creationId xmlns:a16="http://schemas.microsoft.com/office/drawing/2014/main" id="{7F647DDB-F8CB-448C-9315-271D54B203DF}"/>
                </a:ext>
              </a:extLst>
            </p:cNvPr>
            <p:cNvSpPr/>
            <p:nvPr/>
          </p:nvSpPr>
          <p:spPr>
            <a:xfrm flipV="1">
              <a:off x="7904980" y="3353602"/>
              <a:ext cx="27991" cy="11712"/>
            </a:xfrm>
            <a:custGeom>
              <a:avLst/>
              <a:gdLst>
                <a:gd name="connsiteX0" fmla="*/ -8992 w 27991"/>
                <a:gd name="connsiteY0" fmla="*/ 3212 h 11712"/>
                <a:gd name="connsiteX1" fmla="*/ 2387 w 27991"/>
                <a:gd name="connsiteY1" fmla="*/ -39 h 11712"/>
                <a:gd name="connsiteX2" fmla="*/ 7264 w 27991"/>
                <a:gd name="connsiteY2" fmla="*/ 10527 h 11712"/>
                <a:gd name="connsiteX3" fmla="*/ -8992 w 27991"/>
                <a:gd name="connsiteY3" fmla="*/ 3212 h 11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1" h="11712">
                  <a:moveTo>
                    <a:pt x="-8992" y="3212"/>
                  </a:moveTo>
                  <a:cubicBezTo>
                    <a:pt x="-12243" y="-852"/>
                    <a:pt x="-6554" y="-2478"/>
                    <a:pt x="2387" y="-39"/>
                  </a:cubicBezTo>
                  <a:cubicBezTo>
                    <a:pt x="21081" y="4837"/>
                    <a:pt x="23520" y="10527"/>
                    <a:pt x="7264" y="10527"/>
                  </a:cubicBezTo>
                  <a:cubicBezTo>
                    <a:pt x="761" y="10527"/>
                    <a:pt x="-6554" y="7276"/>
                    <a:pt x="-8992" y="321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6" name="Freeform: Shape 2825">
              <a:extLst>
                <a:ext uri="{FF2B5EF4-FFF2-40B4-BE49-F238E27FC236}">
                  <a16:creationId xmlns:a16="http://schemas.microsoft.com/office/drawing/2014/main" id="{D3816D9F-6828-4330-B3C7-E0F4C06C0DC8}"/>
                </a:ext>
              </a:extLst>
            </p:cNvPr>
            <p:cNvSpPr/>
            <p:nvPr/>
          </p:nvSpPr>
          <p:spPr>
            <a:xfrm flipV="1">
              <a:off x="8595970" y="3353602"/>
              <a:ext cx="162875" cy="81279"/>
            </a:xfrm>
            <a:custGeom>
              <a:avLst/>
              <a:gdLst>
                <a:gd name="connsiteX0" fmla="*/ 25851 w 162875"/>
                <a:gd name="connsiteY0" fmla="*/ 69577 h 81279"/>
                <a:gd name="connsiteX1" fmla="*/ 123386 w 162875"/>
                <a:gd name="connsiteY1" fmla="*/ 19996 h 81279"/>
                <a:gd name="connsiteX2" fmla="*/ 151022 w 162875"/>
                <a:gd name="connsiteY2" fmla="*/ -1137 h 81279"/>
                <a:gd name="connsiteX3" fmla="*/ 135578 w 162875"/>
                <a:gd name="connsiteY3" fmla="*/ 19996 h 81279"/>
                <a:gd name="connsiteX4" fmla="*/ 124199 w 162875"/>
                <a:gd name="connsiteY4" fmla="*/ 49257 h 81279"/>
                <a:gd name="connsiteX5" fmla="*/ 121761 w 162875"/>
                <a:gd name="connsiteY5" fmla="*/ 52508 h 81279"/>
                <a:gd name="connsiteX6" fmla="*/ 107131 w 162875"/>
                <a:gd name="connsiteY6" fmla="*/ 59823 h 81279"/>
                <a:gd name="connsiteX7" fmla="*/ 81121 w 162875"/>
                <a:gd name="connsiteY7" fmla="*/ 72015 h 81279"/>
                <a:gd name="connsiteX8" fmla="*/ 21787 w 162875"/>
                <a:gd name="connsiteY8" fmla="*/ 76079 h 81279"/>
                <a:gd name="connsiteX9" fmla="*/ -10725 w 162875"/>
                <a:gd name="connsiteY9" fmla="*/ 80143 h 8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875" h="81279">
                  <a:moveTo>
                    <a:pt x="25851" y="69577"/>
                  </a:moveTo>
                  <a:cubicBezTo>
                    <a:pt x="85185" y="50882"/>
                    <a:pt x="103067" y="42754"/>
                    <a:pt x="123386" y="19996"/>
                  </a:cubicBezTo>
                  <a:cubicBezTo>
                    <a:pt x="134766" y="8617"/>
                    <a:pt x="146958" y="-1137"/>
                    <a:pt x="151022" y="-1137"/>
                  </a:cubicBezTo>
                  <a:cubicBezTo>
                    <a:pt x="155086" y="-1137"/>
                    <a:pt x="147770" y="8617"/>
                    <a:pt x="135578" y="19996"/>
                  </a:cubicBezTo>
                  <a:cubicBezTo>
                    <a:pt x="116884" y="37065"/>
                    <a:pt x="114446" y="42754"/>
                    <a:pt x="124199" y="49257"/>
                  </a:cubicBezTo>
                  <a:cubicBezTo>
                    <a:pt x="133140" y="55759"/>
                    <a:pt x="132327" y="56572"/>
                    <a:pt x="121761" y="52508"/>
                  </a:cubicBezTo>
                  <a:cubicBezTo>
                    <a:pt x="112007" y="50070"/>
                    <a:pt x="107131" y="52508"/>
                    <a:pt x="107131" y="59823"/>
                  </a:cubicBezTo>
                  <a:cubicBezTo>
                    <a:pt x="107131" y="67951"/>
                    <a:pt x="98190" y="72015"/>
                    <a:pt x="81121" y="72015"/>
                  </a:cubicBezTo>
                  <a:cubicBezTo>
                    <a:pt x="66491" y="72015"/>
                    <a:pt x="39668" y="74454"/>
                    <a:pt x="21787" y="76079"/>
                  </a:cubicBezTo>
                  <a:lnTo>
                    <a:pt x="-10725" y="80143"/>
                  </a:ln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7" name="Freeform: Shape 2826">
              <a:extLst>
                <a:ext uri="{FF2B5EF4-FFF2-40B4-BE49-F238E27FC236}">
                  <a16:creationId xmlns:a16="http://schemas.microsoft.com/office/drawing/2014/main" id="{5438FC5D-74BB-4936-BB84-1509DF64F3E7}"/>
                </a:ext>
              </a:extLst>
            </p:cNvPr>
            <p:cNvSpPr/>
            <p:nvPr/>
          </p:nvSpPr>
          <p:spPr>
            <a:xfrm flipV="1">
              <a:off x="8978217" y="3357879"/>
              <a:ext cx="19373" cy="16040"/>
            </a:xfrm>
            <a:custGeom>
              <a:avLst/>
              <a:gdLst>
                <a:gd name="connsiteX0" fmla="*/ -9663 w 19373"/>
                <a:gd name="connsiteY0" fmla="*/ 6949 h 16040"/>
                <a:gd name="connsiteX1" fmla="*/ 1716 w 19373"/>
                <a:gd name="connsiteY1" fmla="*/ -367 h 16040"/>
                <a:gd name="connsiteX2" fmla="*/ -2348 w 19373"/>
                <a:gd name="connsiteY2" fmla="*/ 13451 h 16040"/>
                <a:gd name="connsiteX3" fmla="*/ -9663 w 19373"/>
                <a:gd name="connsiteY3" fmla="*/ 6949 h 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73" h="16040">
                  <a:moveTo>
                    <a:pt x="-9663" y="6949"/>
                  </a:moveTo>
                  <a:cubicBezTo>
                    <a:pt x="-7224" y="446"/>
                    <a:pt x="-2348" y="-2805"/>
                    <a:pt x="1716" y="-367"/>
                  </a:cubicBezTo>
                  <a:cubicBezTo>
                    <a:pt x="11470" y="5323"/>
                    <a:pt x="10657" y="8574"/>
                    <a:pt x="-2348" y="13451"/>
                  </a:cubicBezTo>
                  <a:cubicBezTo>
                    <a:pt x="-10476" y="16702"/>
                    <a:pt x="-12914" y="14264"/>
                    <a:pt x="-9663" y="694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8" name="Freeform: Shape 2827">
              <a:extLst>
                <a:ext uri="{FF2B5EF4-FFF2-40B4-BE49-F238E27FC236}">
                  <a16:creationId xmlns:a16="http://schemas.microsoft.com/office/drawing/2014/main" id="{9BD5723E-DB51-41BD-A5C6-C5FC36DDAC09}"/>
                </a:ext>
              </a:extLst>
            </p:cNvPr>
            <p:cNvSpPr/>
            <p:nvPr/>
          </p:nvSpPr>
          <p:spPr>
            <a:xfrm flipV="1">
              <a:off x="7545022" y="3365700"/>
              <a:ext cx="5283" cy="30076"/>
            </a:xfrm>
            <a:custGeom>
              <a:avLst/>
              <a:gdLst>
                <a:gd name="connsiteX0" fmla="*/ -9521 w 5283"/>
                <a:gd name="connsiteY0" fmla="*/ 12572 h 30076"/>
                <a:gd name="connsiteX1" fmla="*/ -5457 w 5283"/>
                <a:gd name="connsiteY1" fmla="*/ 2818 h 30076"/>
                <a:gd name="connsiteX2" fmla="*/ -5457 w 5283"/>
                <a:gd name="connsiteY2" fmla="*/ 27202 h 30076"/>
                <a:gd name="connsiteX3" fmla="*/ -9521 w 5283"/>
                <a:gd name="connsiteY3" fmla="*/ 12572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9521" y="12572"/>
                  </a:moveTo>
                  <a:cubicBezTo>
                    <a:pt x="-9521" y="-433"/>
                    <a:pt x="-7895" y="-5310"/>
                    <a:pt x="-5457" y="2818"/>
                  </a:cubicBezTo>
                  <a:cubicBezTo>
                    <a:pt x="-3831" y="10133"/>
                    <a:pt x="-3831" y="21513"/>
                    <a:pt x="-5457" y="27202"/>
                  </a:cubicBezTo>
                  <a:cubicBezTo>
                    <a:pt x="-7895" y="32079"/>
                    <a:pt x="-9521" y="26389"/>
                    <a:pt x="-9521" y="1257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9" name="Freeform: Shape 2828">
              <a:extLst>
                <a:ext uri="{FF2B5EF4-FFF2-40B4-BE49-F238E27FC236}">
                  <a16:creationId xmlns:a16="http://schemas.microsoft.com/office/drawing/2014/main" id="{8C9DCAF7-9E5D-4319-B10E-3E560B64ECD5}"/>
                </a:ext>
              </a:extLst>
            </p:cNvPr>
            <p:cNvSpPr/>
            <p:nvPr/>
          </p:nvSpPr>
          <p:spPr>
            <a:xfrm flipV="1">
              <a:off x="8171110" y="3362684"/>
              <a:ext cx="13712" cy="20068"/>
            </a:xfrm>
            <a:custGeom>
              <a:avLst/>
              <a:gdLst>
                <a:gd name="connsiteX0" fmla="*/ -7175 w 13712"/>
                <a:gd name="connsiteY0" fmla="*/ 9290 h 20068"/>
                <a:gd name="connsiteX1" fmla="*/ 2579 w 13712"/>
                <a:gd name="connsiteY1" fmla="*/ -464 h 20068"/>
                <a:gd name="connsiteX2" fmla="*/ -3111 w 13712"/>
                <a:gd name="connsiteY2" fmla="*/ 14166 h 20068"/>
                <a:gd name="connsiteX3" fmla="*/ -7175 w 13712"/>
                <a:gd name="connsiteY3" fmla="*/ 9290 h 2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2" h="20068">
                  <a:moveTo>
                    <a:pt x="-7175" y="9290"/>
                  </a:moveTo>
                  <a:cubicBezTo>
                    <a:pt x="-4737" y="1162"/>
                    <a:pt x="140" y="-2902"/>
                    <a:pt x="2579" y="-464"/>
                  </a:cubicBezTo>
                  <a:cubicBezTo>
                    <a:pt x="5017" y="1975"/>
                    <a:pt x="2579" y="8477"/>
                    <a:pt x="-3111" y="14166"/>
                  </a:cubicBezTo>
                  <a:cubicBezTo>
                    <a:pt x="-11239" y="21482"/>
                    <a:pt x="-12052" y="20669"/>
                    <a:pt x="-7175" y="929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0" name="Freeform: Shape 2829">
              <a:extLst>
                <a:ext uri="{FF2B5EF4-FFF2-40B4-BE49-F238E27FC236}">
                  <a16:creationId xmlns:a16="http://schemas.microsoft.com/office/drawing/2014/main" id="{9C2EC88A-1850-4ECB-8250-13549579601B}"/>
                </a:ext>
              </a:extLst>
            </p:cNvPr>
            <p:cNvSpPr/>
            <p:nvPr/>
          </p:nvSpPr>
          <p:spPr>
            <a:xfrm flipV="1">
              <a:off x="9135399" y="3363356"/>
              <a:ext cx="34969" cy="5283"/>
            </a:xfrm>
            <a:custGeom>
              <a:avLst/>
              <a:gdLst>
                <a:gd name="connsiteX0" fmla="*/ -7712 w 34969"/>
                <a:gd name="connsiteY0" fmla="*/ 43 h 5283"/>
                <a:gd name="connsiteX1" fmla="*/ 20735 w 34969"/>
                <a:gd name="connsiteY1" fmla="*/ 43 h 5283"/>
                <a:gd name="connsiteX2" fmla="*/ 6105 w 34969"/>
                <a:gd name="connsiteY2" fmla="*/ 4107 h 5283"/>
                <a:gd name="connsiteX3" fmla="*/ -7712 w 34969"/>
                <a:gd name="connsiteY3" fmla="*/ 43 h 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69" h="5283">
                  <a:moveTo>
                    <a:pt x="-7712" y="43"/>
                  </a:moveTo>
                  <a:cubicBezTo>
                    <a:pt x="-397" y="-1582"/>
                    <a:pt x="12607" y="-1582"/>
                    <a:pt x="20735" y="43"/>
                  </a:cubicBezTo>
                  <a:cubicBezTo>
                    <a:pt x="28051" y="2482"/>
                    <a:pt x="21548" y="4107"/>
                    <a:pt x="6105" y="4107"/>
                  </a:cubicBezTo>
                  <a:cubicBezTo>
                    <a:pt x="-9338" y="4107"/>
                    <a:pt x="-15840" y="2482"/>
                    <a:pt x="-7712" y="4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1" name="Freeform: Shape 2830">
              <a:extLst>
                <a:ext uri="{FF2B5EF4-FFF2-40B4-BE49-F238E27FC236}">
                  <a16:creationId xmlns:a16="http://schemas.microsoft.com/office/drawing/2014/main" id="{90A9D0C2-6958-4AE6-80AE-9B4D2788F7E3}"/>
                </a:ext>
              </a:extLst>
            </p:cNvPr>
            <p:cNvSpPr/>
            <p:nvPr/>
          </p:nvSpPr>
          <p:spPr>
            <a:xfrm flipV="1">
              <a:off x="8048957" y="3373828"/>
              <a:ext cx="5283" cy="30076"/>
            </a:xfrm>
            <a:custGeom>
              <a:avLst/>
              <a:gdLst>
                <a:gd name="connsiteX0" fmla="*/ -10058 w 5283"/>
                <a:gd name="connsiteY0" fmla="*/ 12583 h 30076"/>
                <a:gd name="connsiteX1" fmla="*/ -5994 w 5283"/>
                <a:gd name="connsiteY1" fmla="*/ 2830 h 30076"/>
                <a:gd name="connsiteX2" fmla="*/ -5994 w 5283"/>
                <a:gd name="connsiteY2" fmla="*/ 27213 h 30076"/>
                <a:gd name="connsiteX3" fmla="*/ -10058 w 5283"/>
                <a:gd name="connsiteY3" fmla="*/ 12583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10058" y="12583"/>
                  </a:moveTo>
                  <a:cubicBezTo>
                    <a:pt x="-10058" y="-422"/>
                    <a:pt x="-8432" y="-5298"/>
                    <a:pt x="-5994" y="2830"/>
                  </a:cubicBezTo>
                  <a:cubicBezTo>
                    <a:pt x="-4368" y="10145"/>
                    <a:pt x="-4368" y="21524"/>
                    <a:pt x="-5994" y="27213"/>
                  </a:cubicBezTo>
                  <a:cubicBezTo>
                    <a:pt x="-8432" y="32090"/>
                    <a:pt x="-10058" y="26401"/>
                    <a:pt x="-10058" y="1258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2" name="Freeform: Shape 2831">
              <a:extLst>
                <a:ext uri="{FF2B5EF4-FFF2-40B4-BE49-F238E27FC236}">
                  <a16:creationId xmlns:a16="http://schemas.microsoft.com/office/drawing/2014/main" id="{14D77ED3-95A8-4CDA-85FF-F648924E11C7}"/>
                </a:ext>
              </a:extLst>
            </p:cNvPr>
            <p:cNvSpPr/>
            <p:nvPr/>
          </p:nvSpPr>
          <p:spPr>
            <a:xfrm flipV="1">
              <a:off x="7870471" y="3378799"/>
              <a:ext cx="21530" cy="15443"/>
            </a:xfrm>
            <a:custGeom>
              <a:avLst/>
              <a:gdLst>
                <a:gd name="connsiteX0" fmla="*/ -3704 w 21530"/>
                <a:gd name="connsiteY0" fmla="*/ 6981 h 15443"/>
                <a:gd name="connsiteX1" fmla="*/ -6142 w 21530"/>
                <a:gd name="connsiteY1" fmla="*/ -1147 h 15443"/>
                <a:gd name="connsiteX2" fmla="*/ 8488 w 21530"/>
                <a:gd name="connsiteY2" fmla="*/ 6981 h 15443"/>
                <a:gd name="connsiteX3" fmla="*/ -3704 w 21530"/>
                <a:gd name="connsiteY3" fmla="*/ 6981 h 15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30" h="15443">
                  <a:moveTo>
                    <a:pt x="-3704" y="6981"/>
                  </a:moveTo>
                  <a:cubicBezTo>
                    <a:pt x="-11019" y="2104"/>
                    <a:pt x="-11832" y="-1147"/>
                    <a:pt x="-6142" y="-1147"/>
                  </a:cubicBezTo>
                  <a:cubicBezTo>
                    <a:pt x="-1266" y="-1147"/>
                    <a:pt x="6050" y="2917"/>
                    <a:pt x="8488" y="6981"/>
                  </a:cubicBezTo>
                  <a:cubicBezTo>
                    <a:pt x="14990" y="16734"/>
                    <a:pt x="11739" y="16734"/>
                    <a:pt x="-3704" y="698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3" name="Freeform: Shape 2832">
              <a:extLst>
                <a:ext uri="{FF2B5EF4-FFF2-40B4-BE49-F238E27FC236}">
                  <a16:creationId xmlns:a16="http://schemas.microsoft.com/office/drawing/2014/main" id="{CB62446C-FF51-4146-BC2E-873B880C58F5}"/>
                </a:ext>
              </a:extLst>
            </p:cNvPr>
            <p:cNvSpPr/>
            <p:nvPr/>
          </p:nvSpPr>
          <p:spPr>
            <a:xfrm flipV="1">
              <a:off x="7904282" y="3377986"/>
              <a:ext cx="20960" cy="12710"/>
            </a:xfrm>
            <a:custGeom>
              <a:avLst/>
              <a:gdLst>
                <a:gd name="connsiteX0" fmla="*/ -9102 w 20960"/>
                <a:gd name="connsiteY0" fmla="*/ 3432 h 12710"/>
                <a:gd name="connsiteX1" fmla="*/ -1787 w 20960"/>
                <a:gd name="connsiteY1" fmla="*/ 181 h 12710"/>
                <a:gd name="connsiteX2" fmla="*/ 3902 w 20960"/>
                <a:gd name="connsiteY2" fmla="*/ 11560 h 12710"/>
                <a:gd name="connsiteX3" fmla="*/ -9102 w 20960"/>
                <a:gd name="connsiteY3" fmla="*/ 3432 h 12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60" h="12710">
                  <a:moveTo>
                    <a:pt x="-9102" y="3432"/>
                  </a:moveTo>
                  <a:cubicBezTo>
                    <a:pt x="-11541" y="-1445"/>
                    <a:pt x="-8290" y="-2257"/>
                    <a:pt x="-1787" y="181"/>
                  </a:cubicBezTo>
                  <a:cubicBezTo>
                    <a:pt x="12843" y="5871"/>
                    <a:pt x="15282" y="11560"/>
                    <a:pt x="3902" y="11560"/>
                  </a:cubicBezTo>
                  <a:cubicBezTo>
                    <a:pt x="-974" y="11560"/>
                    <a:pt x="-6664" y="8309"/>
                    <a:pt x="-9102" y="343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4" name="Freeform: Shape 2833">
              <a:extLst>
                <a:ext uri="{FF2B5EF4-FFF2-40B4-BE49-F238E27FC236}">
                  <a16:creationId xmlns:a16="http://schemas.microsoft.com/office/drawing/2014/main" id="{498EB02D-11E5-4A47-B000-F5DF076037CE}"/>
                </a:ext>
              </a:extLst>
            </p:cNvPr>
            <p:cNvSpPr/>
            <p:nvPr/>
          </p:nvSpPr>
          <p:spPr>
            <a:xfrm flipV="1">
              <a:off x="8364976" y="3379414"/>
              <a:ext cx="6508" cy="20127"/>
            </a:xfrm>
            <a:custGeom>
              <a:avLst/>
              <a:gdLst>
                <a:gd name="connsiteX0" fmla="*/ -10236 w 6508"/>
                <a:gd name="connsiteY0" fmla="*/ 7407 h 20127"/>
                <a:gd name="connsiteX1" fmla="*/ -5359 w 6508"/>
                <a:gd name="connsiteY1" fmla="*/ 2530 h 20127"/>
                <a:gd name="connsiteX2" fmla="*/ -6172 w 6508"/>
                <a:gd name="connsiteY2" fmla="*/ 17974 h 20127"/>
                <a:gd name="connsiteX3" fmla="*/ -10236 w 6508"/>
                <a:gd name="connsiteY3" fmla="*/ 740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0236" y="7407"/>
                  </a:moveTo>
                  <a:cubicBezTo>
                    <a:pt x="-10236" y="-1534"/>
                    <a:pt x="-7798" y="-3972"/>
                    <a:pt x="-5359" y="2530"/>
                  </a:cubicBezTo>
                  <a:cubicBezTo>
                    <a:pt x="-2921" y="8220"/>
                    <a:pt x="-3734" y="15535"/>
                    <a:pt x="-6172" y="17974"/>
                  </a:cubicBezTo>
                  <a:cubicBezTo>
                    <a:pt x="-8610" y="21225"/>
                    <a:pt x="-11049" y="16348"/>
                    <a:pt x="-10236" y="740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5" name="Freeform: Shape 2834">
              <a:extLst>
                <a:ext uri="{FF2B5EF4-FFF2-40B4-BE49-F238E27FC236}">
                  <a16:creationId xmlns:a16="http://schemas.microsoft.com/office/drawing/2014/main" id="{747A9E5A-DBAC-4DCE-A9EF-94985239AE5E}"/>
                </a:ext>
              </a:extLst>
            </p:cNvPr>
            <p:cNvSpPr/>
            <p:nvPr/>
          </p:nvSpPr>
          <p:spPr>
            <a:xfrm flipV="1">
              <a:off x="8999930" y="3384738"/>
              <a:ext cx="5283" cy="34969"/>
            </a:xfrm>
            <a:custGeom>
              <a:avLst/>
              <a:gdLst>
                <a:gd name="connsiteX0" fmla="*/ -11072 w 5283"/>
                <a:gd name="connsiteY0" fmla="*/ 16212 h 34969"/>
                <a:gd name="connsiteX1" fmla="*/ -7008 w 5283"/>
                <a:gd name="connsiteY1" fmla="*/ 2394 h 34969"/>
                <a:gd name="connsiteX2" fmla="*/ -7008 w 5283"/>
                <a:gd name="connsiteY2" fmla="*/ 30842 h 34969"/>
                <a:gd name="connsiteX3" fmla="*/ -11072 w 5283"/>
                <a:gd name="connsiteY3" fmla="*/ 16212 h 3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4969">
                  <a:moveTo>
                    <a:pt x="-11072" y="16212"/>
                  </a:moveTo>
                  <a:cubicBezTo>
                    <a:pt x="-11072" y="769"/>
                    <a:pt x="-9446" y="-5734"/>
                    <a:pt x="-7008" y="2394"/>
                  </a:cubicBezTo>
                  <a:cubicBezTo>
                    <a:pt x="-5382" y="9709"/>
                    <a:pt x="-5382" y="22714"/>
                    <a:pt x="-7008" y="30842"/>
                  </a:cubicBezTo>
                  <a:cubicBezTo>
                    <a:pt x="-9446" y="38157"/>
                    <a:pt x="-11072" y="31655"/>
                    <a:pt x="-11072" y="1621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6" name="Freeform: Shape 2835">
              <a:extLst>
                <a:ext uri="{FF2B5EF4-FFF2-40B4-BE49-F238E27FC236}">
                  <a16:creationId xmlns:a16="http://schemas.microsoft.com/office/drawing/2014/main" id="{3C65FB08-AC98-40E9-84F9-7B1FF62E89CC}"/>
                </a:ext>
              </a:extLst>
            </p:cNvPr>
            <p:cNvSpPr/>
            <p:nvPr/>
          </p:nvSpPr>
          <p:spPr>
            <a:xfrm flipV="1">
              <a:off x="7895729" y="3395138"/>
              <a:ext cx="35897" cy="47144"/>
            </a:xfrm>
            <a:custGeom>
              <a:avLst/>
              <a:gdLst>
                <a:gd name="connsiteX0" fmla="*/ 20585 w 35897"/>
                <a:gd name="connsiteY0" fmla="*/ 33933 h 47144"/>
                <a:gd name="connsiteX1" fmla="*/ 1890 w 35897"/>
                <a:gd name="connsiteY1" fmla="*/ 7924 h 47144"/>
                <a:gd name="connsiteX2" fmla="*/ -7863 w 35897"/>
                <a:gd name="connsiteY2" fmla="*/ -1017 h 47144"/>
                <a:gd name="connsiteX3" fmla="*/ 25461 w 35897"/>
                <a:gd name="connsiteY3" fmla="*/ 35559 h 47144"/>
                <a:gd name="connsiteX4" fmla="*/ 20585 w 35897"/>
                <a:gd name="connsiteY4" fmla="*/ 33933 h 4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97" h="47144">
                  <a:moveTo>
                    <a:pt x="20585" y="33933"/>
                  </a:moveTo>
                  <a:cubicBezTo>
                    <a:pt x="20585" y="24180"/>
                    <a:pt x="11644" y="12800"/>
                    <a:pt x="1890" y="7924"/>
                  </a:cubicBezTo>
                  <a:cubicBezTo>
                    <a:pt x="-8676" y="3047"/>
                    <a:pt x="-12740" y="-1017"/>
                    <a:pt x="-7863" y="-1017"/>
                  </a:cubicBezTo>
                  <a:cubicBezTo>
                    <a:pt x="9205" y="-2643"/>
                    <a:pt x="29525" y="19303"/>
                    <a:pt x="25461" y="35559"/>
                  </a:cubicBezTo>
                  <a:cubicBezTo>
                    <a:pt x="22210" y="50189"/>
                    <a:pt x="21397" y="49376"/>
                    <a:pt x="20585" y="3393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7" name="Freeform: Shape 2836">
              <a:extLst>
                <a:ext uri="{FF2B5EF4-FFF2-40B4-BE49-F238E27FC236}">
                  <a16:creationId xmlns:a16="http://schemas.microsoft.com/office/drawing/2014/main" id="{5BE18FFA-7FEF-410C-9328-6490B7528161}"/>
                </a:ext>
              </a:extLst>
            </p:cNvPr>
            <p:cNvSpPr/>
            <p:nvPr/>
          </p:nvSpPr>
          <p:spPr>
            <a:xfrm flipV="1">
              <a:off x="7717322" y="3403058"/>
              <a:ext cx="141320" cy="113103"/>
            </a:xfrm>
            <a:custGeom>
              <a:avLst/>
              <a:gdLst>
                <a:gd name="connsiteX0" fmla="*/ 88584 w 141320"/>
                <a:gd name="connsiteY0" fmla="*/ 104618 h 113103"/>
                <a:gd name="connsiteX1" fmla="*/ 62575 w 141320"/>
                <a:gd name="connsiteY1" fmla="*/ 76983 h 113103"/>
                <a:gd name="connsiteX2" fmla="*/ 19497 w 141320"/>
                <a:gd name="connsiteY2" fmla="*/ 38782 h 113103"/>
                <a:gd name="connsiteX3" fmla="*/ -3262 w 141320"/>
                <a:gd name="connsiteY3" fmla="*/ 10334 h 113103"/>
                <a:gd name="connsiteX4" fmla="*/ -1636 w 141320"/>
                <a:gd name="connsiteY4" fmla="*/ -1045 h 113103"/>
                <a:gd name="connsiteX5" fmla="*/ 11369 w 141320"/>
                <a:gd name="connsiteY5" fmla="*/ 8708 h 113103"/>
                <a:gd name="connsiteX6" fmla="*/ 46319 w 141320"/>
                <a:gd name="connsiteY6" fmla="*/ 49348 h 113103"/>
                <a:gd name="connsiteX7" fmla="*/ 117032 w 141320"/>
                <a:gd name="connsiteY7" fmla="*/ 102180 h 113103"/>
                <a:gd name="connsiteX8" fmla="*/ 110530 w 141320"/>
                <a:gd name="connsiteY8" fmla="*/ 111933 h 113103"/>
                <a:gd name="connsiteX9" fmla="*/ 88584 w 141320"/>
                <a:gd name="connsiteY9" fmla="*/ 104618 h 113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320" h="113103">
                  <a:moveTo>
                    <a:pt x="88584" y="104618"/>
                  </a:moveTo>
                  <a:cubicBezTo>
                    <a:pt x="91023" y="100554"/>
                    <a:pt x="79644" y="87549"/>
                    <a:pt x="62575" y="76983"/>
                  </a:cubicBezTo>
                  <a:cubicBezTo>
                    <a:pt x="45506" y="65604"/>
                    <a:pt x="25999" y="48535"/>
                    <a:pt x="19497" y="38782"/>
                  </a:cubicBezTo>
                  <a:cubicBezTo>
                    <a:pt x="12994" y="29028"/>
                    <a:pt x="2428" y="16023"/>
                    <a:pt x="-3262" y="10334"/>
                  </a:cubicBezTo>
                  <a:cubicBezTo>
                    <a:pt x="-12202" y="580"/>
                    <a:pt x="-12202" y="-1045"/>
                    <a:pt x="-1636" y="-1045"/>
                  </a:cubicBezTo>
                  <a:cubicBezTo>
                    <a:pt x="5679" y="-1045"/>
                    <a:pt x="11369" y="3018"/>
                    <a:pt x="11369" y="8708"/>
                  </a:cubicBezTo>
                  <a:cubicBezTo>
                    <a:pt x="11369" y="13585"/>
                    <a:pt x="26812" y="32279"/>
                    <a:pt x="46319" y="49348"/>
                  </a:cubicBezTo>
                  <a:cubicBezTo>
                    <a:pt x="89397" y="88362"/>
                    <a:pt x="91836" y="90801"/>
                    <a:pt x="117032" y="102180"/>
                  </a:cubicBezTo>
                  <a:cubicBezTo>
                    <a:pt x="137352" y="111933"/>
                    <a:pt x="137352" y="111933"/>
                    <a:pt x="110530" y="111933"/>
                  </a:cubicBezTo>
                  <a:cubicBezTo>
                    <a:pt x="95087" y="112746"/>
                    <a:pt x="85333" y="109495"/>
                    <a:pt x="88584" y="10461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8" name="Freeform: Shape 2837">
              <a:extLst>
                <a:ext uri="{FF2B5EF4-FFF2-40B4-BE49-F238E27FC236}">
                  <a16:creationId xmlns:a16="http://schemas.microsoft.com/office/drawing/2014/main" id="{B6739968-6754-4A34-A756-5F8668140B9B}"/>
                </a:ext>
              </a:extLst>
            </p:cNvPr>
            <p:cNvSpPr/>
            <p:nvPr/>
          </p:nvSpPr>
          <p:spPr>
            <a:xfrm flipV="1">
              <a:off x="8815310" y="3403996"/>
              <a:ext cx="24902" cy="5283"/>
            </a:xfrm>
            <a:custGeom>
              <a:avLst/>
              <a:gdLst>
                <a:gd name="connsiteX0" fmla="*/ -8332 w 24902"/>
                <a:gd name="connsiteY0" fmla="*/ 100 h 5283"/>
                <a:gd name="connsiteX1" fmla="*/ 11988 w 24902"/>
                <a:gd name="connsiteY1" fmla="*/ 100 h 5283"/>
                <a:gd name="connsiteX2" fmla="*/ 1421 w 24902"/>
                <a:gd name="connsiteY2" fmla="*/ 4164 h 5283"/>
                <a:gd name="connsiteX3" fmla="*/ -8332 w 24902"/>
                <a:gd name="connsiteY3" fmla="*/ 100 h 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02" h="5283">
                  <a:moveTo>
                    <a:pt x="-8332" y="100"/>
                  </a:moveTo>
                  <a:cubicBezTo>
                    <a:pt x="-3455" y="-1526"/>
                    <a:pt x="6298" y="-1526"/>
                    <a:pt x="11988" y="100"/>
                  </a:cubicBezTo>
                  <a:cubicBezTo>
                    <a:pt x="16865" y="2538"/>
                    <a:pt x="12801" y="4164"/>
                    <a:pt x="1421" y="4164"/>
                  </a:cubicBezTo>
                  <a:cubicBezTo>
                    <a:pt x="-9958" y="4164"/>
                    <a:pt x="-14022" y="2538"/>
                    <a:pt x="-8332" y="10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9" name="Freeform: Shape 2838">
              <a:extLst>
                <a:ext uri="{FF2B5EF4-FFF2-40B4-BE49-F238E27FC236}">
                  <a16:creationId xmlns:a16="http://schemas.microsoft.com/office/drawing/2014/main" id="{6E9F2A67-D7C3-4D6D-AE86-35805E8DDECF}"/>
                </a:ext>
              </a:extLst>
            </p:cNvPr>
            <p:cNvSpPr/>
            <p:nvPr/>
          </p:nvSpPr>
          <p:spPr>
            <a:xfrm flipV="1">
              <a:off x="7439592" y="3413859"/>
              <a:ext cx="13712" cy="20068"/>
            </a:xfrm>
            <a:custGeom>
              <a:avLst/>
              <a:gdLst>
                <a:gd name="connsiteX0" fmla="*/ -6395 w 13712"/>
                <a:gd name="connsiteY0" fmla="*/ 8517 h 20068"/>
                <a:gd name="connsiteX1" fmla="*/ -2331 w 13712"/>
                <a:gd name="connsiteY1" fmla="*/ 3640 h 20068"/>
                <a:gd name="connsiteX2" fmla="*/ 3359 w 13712"/>
                <a:gd name="connsiteY2" fmla="*/ 18270 h 20068"/>
                <a:gd name="connsiteX3" fmla="*/ -6395 w 13712"/>
                <a:gd name="connsiteY3" fmla="*/ 8517 h 2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2" h="20068">
                  <a:moveTo>
                    <a:pt x="-6395" y="8517"/>
                  </a:moveTo>
                  <a:cubicBezTo>
                    <a:pt x="-11272" y="-2862"/>
                    <a:pt x="-10459" y="-3675"/>
                    <a:pt x="-2331" y="3640"/>
                  </a:cubicBezTo>
                  <a:cubicBezTo>
                    <a:pt x="3359" y="9330"/>
                    <a:pt x="5797" y="15832"/>
                    <a:pt x="3359" y="18270"/>
                  </a:cubicBezTo>
                  <a:cubicBezTo>
                    <a:pt x="920" y="20709"/>
                    <a:pt x="-3957" y="16645"/>
                    <a:pt x="-6395" y="851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0" name="Freeform: Shape 2839">
              <a:extLst>
                <a:ext uri="{FF2B5EF4-FFF2-40B4-BE49-F238E27FC236}">
                  <a16:creationId xmlns:a16="http://schemas.microsoft.com/office/drawing/2014/main" id="{79491FCA-192A-4709-9862-C31BF0F0704E}"/>
                </a:ext>
              </a:extLst>
            </p:cNvPr>
            <p:cNvSpPr/>
            <p:nvPr/>
          </p:nvSpPr>
          <p:spPr>
            <a:xfrm flipV="1">
              <a:off x="7781936" y="3411151"/>
              <a:ext cx="20127" cy="6508"/>
            </a:xfrm>
            <a:custGeom>
              <a:avLst/>
              <a:gdLst>
                <a:gd name="connsiteX0" fmla="*/ -6107 w 20127"/>
                <a:gd name="connsiteY0" fmla="*/ 364 h 6508"/>
                <a:gd name="connsiteX1" fmla="*/ 9336 w 20127"/>
                <a:gd name="connsiteY1" fmla="*/ 1177 h 6508"/>
                <a:gd name="connsiteX2" fmla="*/ -1231 w 20127"/>
                <a:gd name="connsiteY2" fmla="*/ 5241 h 6508"/>
                <a:gd name="connsiteX3" fmla="*/ -6107 w 20127"/>
                <a:gd name="connsiteY3" fmla="*/ 364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107" y="364"/>
                  </a:moveTo>
                  <a:cubicBezTo>
                    <a:pt x="-418" y="-2075"/>
                    <a:pt x="6897" y="-1262"/>
                    <a:pt x="9336" y="1177"/>
                  </a:cubicBezTo>
                  <a:cubicBezTo>
                    <a:pt x="12587" y="3615"/>
                    <a:pt x="7710" y="6053"/>
                    <a:pt x="-1231" y="5241"/>
                  </a:cubicBezTo>
                  <a:cubicBezTo>
                    <a:pt x="-10171" y="5241"/>
                    <a:pt x="-12610" y="2802"/>
                    <a:pt x="-6107" y="36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1" name="Freeform: Shape 2840">
              <a:extLst>
                <a:ext uri="{FF2B5EF4-FFF2-40B4-BE49-F238E27FC236}">
                  <a16:creationId xmlns:a16="http://schemas.microsoft.com/office/drawing/2014/main" id="{A85B2E6A-27FA-4094-BED4-37DE798DF9E0}"/>
                </a:ext>
              </a:extLst>
            </p:cNvPr>
            <p:cNvSpPr/>
            <p:nvPr/>
          </p:nvSpPr>
          <p:spPr>
            <a:xfrm flipV="1">
              <a:off x="7677974" y="3437320"/>
              <a:ext cx="50442" cy="4470"/>
            </a:xfrm>
            <a:custGeom>
              <a:avLst/>
              <a:gdLst>
                <a:gd name="connsiteX0" fmla="*/ -3650 w 50442"/>
                <a:gd name="connsiteY0" fmla="*/ 146 h 4470"/>
                <a:gd name="connsiteX1" fmla="*/ 36990 w 50442"/>
                <a:gd name="connsiteY1" fmla="*/ 146 h 4470"/>
                <a:gd name="connsiteX2" fmla="*/ 14232 w 50442"/>
                <a:gd name="connsiteY2" fmla="*/ 3397 h 4470"/>
                <a:gd name="connsiteX3" fmla="*/ -3650 w 50442"/>
                <a:gd name="connsiteY3" fmla="*/ 146 h 4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42" h="4470">
                  <a:moveTo>
                    <a:pt x="-3650" y="146"/>
                  </a:moveTo>
                  <a:cubicBezTo>
                    <a:pt x="8542" y="-1480"/>
                    <a:pt x="26424" y="-1480"/>
                    <a:pt x="36990" y="146"/>
                  </a:cubicBezTo>
                  <a:cubicBezTo>
                    <a:pt x="46744" y="1771"/>
                    <a:pt x="36990" y="3397"/>
                    <a:pt x="14232" y="3397"/>
                  </a:cubicBezTo>
                  <a:cubicBezTo>
                    <a:pt x="-7714" y="3397"/>
                    <a:pt x="-16655" y="1771"/>
                    <a:pt x="-3650" y="14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2" name="Freeform: Shape 2841">
              <a:extLst>
                <a:ext uri="{FF2B5EF4-FFF2-40B4-BE49-F238E27FC236}">
                  <a16:creationId xmlns:a16="http://schemas.microsoft.com/office/drawing/2014/main" id="{A9176582-D58B-40E4-90F4-4E7D148E2C3E}"/>
                </a:ext>
              </a:extLst>
            </p:cNvPr>
            <p:cNvSpPr/>
            <p:nvPr/>
          </p:nvSpPr>
          <p:spPr>
            <a:xfrm flipV="1">
              <a:off x="7536894" y="3446670"/>
              <a:ext cx="5283" cy="24902"/>
            </a:xfrm>
            <a:custGeom>
              <a:avLst/>
              <a:gdLst>
                <a:gd name="connsiteX0" fmla="*/ -9512 w 5283"/>
                <a:gd name="connsiteY0" fmla="*/ 11261 h 24902"/>
                <a:gd name="connsiteX1" fmla="*/ -5448 w 5283"/>
                <a:gd name="connsiteY1" fmla="*/ 1507 h 24902"/>
                <a:gd name="connsiteX2" fmla="*/ -5448 w 5283"/>
                <a:gd name="connsiteY2" fmla="*/ 21827 h 24902"/>
                <a:gd name="connsiteX3" fmla="*/ -9512 w 5283"/>
                <a:gd name="connsiteY3" fmla="*/ 11261 h 2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24902">
                  <a:moveTo>
                    <a:pt x="-9512" y="11261"/>
                  </a:moveTo>
                  <a:cubicBezTo>
                    <a:pt x="-9512" y="-119"/>
                    <a:pt x="-7886" y="-4182"/>
                    <a:pt x="-5448" y="1507"/>
                  </a:cubicBezTo>
                  <a:cubicBezTo>
                    <a:pt x="-3822" y="6384"/>
                    <a:pt x="-3822" y="16137"/>
                    <a:pt x="-5448" y="21827"/>
                  </a:cubicBezTo>
                  <a:cubicBezTo>
                    <a:pt x="-7886" y="26704"/>
                    <a:pt x="-9512" y="22640"/>
                    <a:pt x="-9512" y="1126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3" name="Freeform: Shape 2842">
              <a:extLst>
                <a:ext uri="{FF2B5EF4-FFF2-40B4-BE49-F238E27FC236}">
                  <a16:creationId xmlns:a16="http://schemas.microsoft.com/office/drawing/2014/main" id="{72F43097-5B65-4991-89E5-B9EE61705702}"/>
                </a:ext>
              </a:extLst>
            </p:cNvPr>
            <p:cNvSpPr/>
            <p:nvPr/>
          </p:nvSpPr>
          <p:spPr>
            <a:xfrm flipV="1">
              <a:off x="7862013" y="3466018"/>
              <a:ext cx="5283" cy="34969"/>
            </a:xfrm>
            <a:custGeom>
              <a:avLst/>
              <a:gdLst>
                <a:gd name="connsiteX0" fmla="*/ -9859 w 5283"/>
                <a:gd name="connsiteY0" fmla="*/ 16325 h 34969"/>
                <a:gd name="connsiteX1" fmla="*/ -5795 w 5283"/>
                <a:gd name="connsiteY1" fmla="*/ 2508 h 34969"/>
                <a:gd name="connsiteX2" fmla="*/ -5795 w 5283"/>
                <a:gd name="connsiteY2" fmla="*/ 30955 h 34969"/>
                <a:gd name="connsiteX3" fmla="*/ -9859 w 5283"/>
                <a:gd name="connsiteY3" fmla="*/ 16325 h 3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4969">
                  <a:moveTo>
                    <a:pt x="-9859" y="16325"/>
                  </a:moveTo>
                  <a:cubicBezTo>
                    <a:pt x="-9859" y="882"/>
                    <a:pt x="-8233" y="-5620"/>
                    <a:pt x="-5795" y="2508"/>
                  </a:cubicBezTo>
                  <a:cubicBezTo>
                    <a:pt x="-4169" y="9823"/>
                    <a:pt x="-4169" y="22827"/>
                    <a:pt x="-5795" y="30955"/>
                  </a:cubicBezTo>
                  <a:cubicBezTo>
                    <a:pt x="-8233" y="38271"/>
                    <a:pt x="-9859" y="31768"/>
                    <a:pt x="-9859" y="1632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4" name="Freeform: Shape 2843">
              <a:extLst>
                <a:ext uri="{FF2B5EF4-FFF2-40B4-BE49-F238E27FC236}">
                  <a16:creationId xmlns:a16="http://schemas.microsoft.com/office/drawing/2014/main" id="{C3D6FFD9-C62C-4FB4-A9AC-72E53C580FB6}"/>
                </a:ext>
              </a:extLst>
            </p:cNvPr>
            <p:cNvSpPr/>
            <p:nvPr/>
          </p:nvSpPr>
          <p:spPr>
            <a:xfrm flipV="1">
              <a:off x="7514716" y="3487834"/>
              <a:ext cx="11307" cy="25047"/>
            </a:xfrm>
            <a:custGeom>
              <a:avLst/>
              <a:gdLst>
                <a:gd name="connsiteX0" fmla="*/ -7634 w 11307"/>
                <a:gd name="connsiteY0" fmla="*/ 12799 h 25047"/>
                <a:gd name="connsiteX1" fmla="*/ -3570 w 11307"/>
                <a:gd name="connsiteY1" fmla="*/ 2233 h 25047"/>
                <a:gd name="connsiteX2" fmla="*/ 1307 w 11307"/>
                <a:gd name="connsiteY2" fmla="*/ 20927 h 25047"/>
                <a:gd name="connsiteX3" fmla="*/ -7634 w 11307"/>
                <a:gd name="connsiteY3" fmla="*/ 12799 h 2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07" h="25047">
                  <a:moveTo>
                    <a:pt x="-7634" y="12799"/>
                  </a:moveTo>
                  <a:cubicBezTo>
                    <a:pt x="-10885" y="-1018"/>
                    <a:pt x="-10072" y="-4269"/>
                    <a:pt x="-3570" y="2233"/>
                  </a:cubicBezTo>
                  <a:cubicBezTo>
                    <a:pt x="494" y="6297"/>
                    <a:pt x="2932" y="15238"/>
                    <a:pt x="1307" y="20927"/>
                  </a:cubicBezTo>
                  <a:cubicBezTo>
                    <a:pt x="-1132" y="27430"/>
                    <a:pt x="-4383" y="23366"/>
                    <a:pt x="-7634" y="1279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5" name="Freeform: Shape 2844">
              <a:extLst>
                <a:ext uri="{FF2B5EF4-FFF2-40B4-BE49-F238E27FC236}">
                  <a16:creationId xmlns:a16="http://schemas.microsoft.com/office/drawing/2014/main" id="{18894382-13FA-4ACE-AFD2-E1B3230A3166}"/>
                </a:ext>
              </a:extLst>
            </p:cNvPr>
            <p:cNvSpPr/>
            <p:nvPr/>
          </p:nvSpPr>
          <p:spPr>
            <a:xfrm flipV="1">
              <a:off x="7950698" y="3488403"/>
              <a:ext cx="63874" cy="68398"/>
            </a:xfrm>
            <a:custGeom>
              <a:avLst/>
              <a:gdLst>
                <a:gd name="connsiteX0" fmla="*/ 15935 w 63874"/>
                <a:gd name="connsiteY0" fmla="*/ 34805 h 68398"/>
                <a:gd name="connsiteX1" fmla="*/ -8449 w 63874"/>
                <a:gd name="connsiteY1" fmla="*/ -958 h 68398"/>
                <a:gd name="connsiteX2" fmla="*/ 13496 w 63874"/>
                <a:gd name="connsiteY2" fmla="*/ 16111 h 68398"/>
                <a:gd name="connsiteX3" fmla="*/ 41132 w 63874"/>
                <a:gd name="connsiteY3" fmla="*/ 48623 h 68398"/>
                <a:gd name="connsiteX4" fmla="*/ 53324 w 63874"/>
                <a:gd name="connsiteY4" fmla="*/ 67317 h 68398"/>
                <a:gd name="connsiteX5" fmla="*/ 15935 w 63874"/>
                <a:gd name="connsiteY5" fmla="*/ 34805 h 6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874" h="68398">
                  <a:moveTo>
                    <a:pt x="15935" y="34805"/>
                  </a:moveTo>
                  <a:cubicBezTo>
                    <a:pt x="-3572" y="15298"/>
                    <a:pt x="-14139" y="-958"/>
                    <a:pt x="-8449" y="-958"/>
                  </a:cubicBezTo>
                  <a:cubicBezTo>
                    <a:pt x="-2760" y="-958"/>
                    <a:pt x="6994" y="7170"/>
                    <a:pt x="13496" y="16111"/>
                  </a:cubicBezTo>
                  <a:cubicBezTo>
                    <a:pt x="19999" y="25865"/>
                    <a:pt x="33004" y="40495"/>
                    <a:pt x="41132" y="48623"/>
                  </a:cubicBezTo>
                  <a:cubicBezTo>
                    <a:pt x="50072" y="56751"/>
                    <a:pt x="55762" y="64879"/>
                    <a:pt x="53324" y="67317"/>
                  </a:cubicBezTo>
                  <a:cubicBezTo>
                    <a:pt x="51698" y="68943"/>
                    <a:pt x="34629" y="54313"/>
                    <a:pt x="15935" y="3480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6" name="Freeform: Shape 2845">
              <a:extLst>
                <a:ext uri="{FF2B5EF4-FFF2-40B4-BE49-F238E27FC236}">
                  <a16:creationId xmlns:a16="http://schemas.microsoft.com/office/drawing/2014/main" id="{EF2EB2D7-4CB6-40E9-9249-B7B2966AFA45}"/>
                </a:ext>
              </a:extLst>
            </p:cNvPr>
            <p:cNvSpPr/>
            <p:nvPr/>
          </p:nvSpPr>
          <p:spPr>
            <a:xfrm flipV="1">
              <a:off x="8349020" y="3501765"/>
              <a:ext cx="20068" cy="13712"/>
            </a:xfrm>
            <a:custGeom>
              <a:avLst/>
              <a:gdLst>
                <a:gd name="connsiteX0" fmla="*/ -5650 w 20068"/>
                <a:gd name="connsiteY0" fmla="*/ 5654 h 13712"/>
                <a:gd name="connsiteX1" fmla="*/ 8980 w 20068"/>
                <a:gd name="connsiteY1" fmla="*/ -36 h 13712"/>
                <a:gd name="connsiteX2" fmla="*/ -774 w 20068"/>
                <a:gd name="connsiteY2" fmla="*/ 9718 h 13712"/>
                <a:gd name="connsiteX3" fmla="*/ -5650 w 20068"/>
                <a:gd name="connsiteY3" fmla="*/ 5654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68" h="13712">
                  <a:moveTo>
                    <a:pt x="-5650" y="5654"/>
                  </a:moveTo>
                  <a:cubicBezTo>
                    <a:pt x="39" y="-36"/>
                    <a:pt x="6542" y="-2474"/>
                    <a:pt x="8980" y="-36"/>
                  </a:cubicBezTo>
                  <a:cubicBezTo>
                    <a:pt x="11418" y="2403"/>
                    <a:pt x="7354" y="7280"/>
                    <a:pt x="-774" y="9718"/>
                  </a:cubicBezTo>
                  <a:cubicBezTo>
                    <a:pt x="-12153" y="14595"/>
                    <a:pt x="-12965" y="13782"/>
                    <a:pt x="-5650" y="565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7" name="Freeform: Shape 2846">
              <a:extLst>
                <a:ext uri="{FF2B5EF4-FFF2-40B4-BE49-F238E27FC236}">
                  <a16:creationId xmlns:a16="http://schemas.microsoft.com/office/drawing/2014/main" id="{FFAF8F3C-5721-4D62-BE9A-98CB035B37C0}"/>
                </a:ext>
              </a:extLst>
            </p:cNvPr>
            <p:cNvSpPr/>
            <p:nvPr/>
          </p:nvSpPr>
          <p:spPr>
            <a:xfrm flipV="1">
              <a:off x="7685500" y="3525865"/>
              <a:ext cx="34285" cy="75864"/>
            </a:xfrm>
            <a:custGeom>
              <a:avLst/>
              <a:gdLst>
                <a:gd name="connsiteX0" fmla="*/ 6706 w 34285"/>
                <a:gd name="connsiteY0" fmla="*/ 65973 h 75864"/>
                <a:gd name="connsiteX1" fmla="*/ -3048 w 34285"/>
                <a:gd name="connsiteY1" fmla="*/ 40777 h 75864"/>
                <a:gd name="connsiteX2" fmla="*/ 17272 w 34285"/>
                <a:gd name="connsiteY2" fmla="*/ 18018 h 75864"/>
                <a:gd name="connsiteX3" fmla="*/ 21336 w 34285"/>
                <a:gd name="connsiteY3" fmla="*/ 15580 h 75864"/>
                <a:gd name="connsiteX4" fmla="*/ 16459 w 34285"/>
                <a:gd name="connsiteY4" fmla="*/ 58658 h 75864"/>
                <a:gd name="connsiteX5" fmla="*/ 6706 w 34285"/>
                <a:gd name="connsiteY5" fmla="*/ 65973 h 7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85" h="75864">
                  <a:moveTo>
                    <a:pt x="6706" y="65973"/>
                  </a:moveTo>
                  <a:cubicBezTo>
                    <a:pt x="-11176" y="45653"/>
                    <a:pt x="-14427" y="35900"/>
                    <a:pt x="-3048" y="40777"/>
                  </a:cubicBezTo>
                  <a:cubicBezTo>
                    <a:pt x="4267" y="43215"/>
                    <a:pt x="11582" y="35900"/>
                    <a:pt x="17272" y="18018"/>
                  </a:cubicBezTo>
                  <a:cubicBezTo>
                    <a:pt x="26213" y="-6366"/>
                    <a:pt x="26213" y="-7178"/>
                    <a:pt x="21336" y="15580"/>
                  </a:cubicBezTo>
                  <a:cubicBezTo>
                    <a:pt x="18898" y="29398"/>
                    <a:pt x="16459" y="48092"/>
                    <a:pt x="16459" y="58658"/>
                  </a:cubicBezTo>
                  <a:cubicBezTo>
                    <a:pt x="17272" y="78978"/>
                    <a:pt x="17272" y="78978"/>
                    <a:pt x="6706" y="659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8" name="Freeform: Shape 2847">
              <a:extLst>
                <a:ext uri="{FF2B5EF4-FFF2-40B4-BE49-F238E27FC236}">
                  <a16:creationId xmlns:a16="http://schemas.microsoft.com/office/drawing/2014/main" id="{D800AF8D-C794-4304-AF31-3A13972A5030}"/>
                </a:ext>
              </a:extLst>
            </p:cNvPr>
            <p:cNvSpPr/>
            <p:nvPr/>
          </p:nvSpPr>
          <p:spPr>
            <a:xfrm flipV="1">
              <a:off x="8372450" y="3524041"/>
              <a:ext cx="28559" cy="11961"/>
            </a:xfrm>
            <a:custGeom>
              <a:avLst/>
              <a:gdLst>
                <a:gd name="connsiteX0" fmla="*/ -10415 w 28559"/>
                <a:gd name="connsiteY0" fmla="*/ 7514 h 11961"/>
                <a:gd name="connsiteX1" fmla="*/ 5841 w 28559"/>
                <a:gd name="connsiteY1" fmla="*/ 198 h 11961"/>
                <a:gd name="connsiteX2" fmla="*/ 17220 w 28559"/>
                <a:gd name="connsiteY2" fmla="*/ 3450 h 11961"/>
                <a:gd name="connsiteX3" fmla="*/ -10415 w 28559"/>
                <a:gd name="connsiteY3" fmla="*/ 7514 h 11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59" h="11961">
                  <a:moveTo>
                    <a:pt x="-10415" y="7514"/>
                  </a:moveTo>
                  <a:cubicBezTo>
                    <a:pt x="-10415" y="5888"/>
                    <a:pt x="-3100" y="2637"/>
                    <a:pt x="5841" y="198"/>
                  </a:cubicBezTo>
                  <a:cubicBezTo>
                    <a:pt x="14782" y="-2240"/>
                    <a:pt x="20471" y="-614"/>
                    <a:pt x="17220" y="3450"/>
                  </a:cubicBezTo>
                  <a:cubicBezTo>
                    <a:pt x="13156" y="10765"/>
                    <a:pt x="-10415" y="14016"/>
                    <a:pt x="-10415" y="751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9" name="Freeform: Shape 2848">
              <a:extLst>
                <a:ext uri="{FF2B5EF4-FFF2-40B4-BE49-F238E27FC236}">
                  <a16:creationId xmlns:a16="http://schemas.microsoft.com/office/drawing/2014/main" id="{D7B81540-495E-4F57-9945-C3BE419BC9CF}"/>
                </a:ext>
              </a:extLst>
            </p:cNvPr>
            <p:cNvSpPr/>
            <p:nvPr/>
          </p:nvSpPr>
          <p:spPr>
            <a:xfrm flipV="1">
              <a:off x="7911984" y="3557455"/>
              <a:ext cx="20127" cy="6508"/>
            </a:xfrm>
            <a:custGeom>
              <a:avLst/>
              <a:gdLst>
                <a:gd name="connsiteX0" fmla="*/ -6246 w 20127"/>
                <a:gd name="connsiteY0" fmla="*/ 568 h 6508"/>
                <a:gd name="connsiteX1" fmla="*/ 9197 w 20127"/>
                <a:gd name="connsiteY1" fmla="*/ 1381 h 6508"/>
                <a:gd name="connsiteX2" fmla="*/ -1369 w 20127"/>
                <a:gd name="connsiteY2" fmla="*/ 5445 h 6508"/>
                <a:gd name="connsiteX3" fmla="*/ -6246 w 20127"/>
                <a:gd name="connsiteY3" fmla="*/ 568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246" y="568"/>
                  </a:moveTo>
                  <a:cubicBezTo>
                    <a:pt x="-556" y="-1871"/>
                    <a:pt x="6759" y="-1058"/>
                    <a:pt x="9197" y="1381"/>
                  </a:cubicBezTo>
                  <a:cubicBezTo>
                    <a:pt x="12448" y="3819"/>
                    <a:pt x="7572" y="6257"/>
                    <a:pt x="-1369" y="5445"/>
                  </a:cubicBezTo>
                  <a:cubicBezTo>
                    <a:pt x="-10310" y="5445"/>
                    <a:pt x="-12748" y="3006"/>
                    <a:pt x="-6246" y="56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0" name="Freeform: Shape 2849">
              <a:extLst>
                <a:ext uri="{FF2B5EF4-FFF2-40B4-BE49-F238E27FC236}">
                  <a16:creationId xmlns:a16="http://schemas.microsoft.com/office/drawing/2014/main" id="{765EE7C9-02AF-4053-A149-D8A057C9838F}"/>
                </a:ext>
              </a:extLst>
            </p:cNvPr>
            <p:cNvSpPr/>
            <p:nvPr/>
          </p:nvSpPr>
          <p:spPr>
            <a:xfrm flipV="1">
              <a:off x="8129319" y="3557760"/>
              <a:ext cx="31057" cy="22647"/>
            </a:xfrm>
            <a:custGeom>
              <a:avLst/>
              <a:gdLst>
                <a:gd name="connsiteX0" fmla="*/ 13518 w 31057"/>
                <a:gd name="connsiteY0" fmla="*/ 16210 h 22647"/>
                <a:gd name="connsiteX1" fmla="*/ -300 w 31057"/>
                <a:gd name="connsiteY1" fmla="*/ 4018 h 22647"/>
                <a:gd name="connsiteX2" fmla="*/ -1112 w 31057"/>
                <a:gd name="connsiteY2" fmla="*/ -859 h 22647"/>
                <a:gd name="connsiteX3" fmla="*/ 18395 w 31057"/>
                <a:gd name="connsiteY3" fmla="*/ 20274 h 22647"/>
                <a:gd name="connsiteX4" fmla="*/ 13518 w 31057"/>
                <a:gd name="connsiteY4" fmla="*/ 16210 h 2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57" h="22647">
                  <a:moveTo>
                    <a:pt x="13518" y="16210"/>
                  </a:moveTo>
                  <a:cubicBezTo>
                    <a:pt x="13518" y="11333"/>
                    <a:pt x="7015" y="5644"/>
                    <a:pt x="-300" y="4018"/>
                  </a:cubicBezTo>
                  <a:cubicBezTo>
                    <a:pt x="-13304" y="767"/>
                    <a:pt x="-13304" y="-46"/>
                    <a:pt x="-1112" y="-859"/>
                  </a:cubicBezTo>
                  <a:cubicBezTo>
                    <a:pt x="13518" y="-1671"/>
                    <a:pt x="26523" y="12146"/>
                    <a:pt x="18395" y="20274"/>
                  </a:cubicBezTo>
                  <a:cubicBezTo>
                    <a:pt x="15956" y="23525"/>
                    <a:pt x="13518" y="21087"/>
                    <a:pt x="13518" y="1621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1" name="Freeform: Shape 2850">
              <a:extLst>
                <a:ext uri="{FF2B5EF4-FFF2-40B4-BE49-F238E27FC236}">
                  <a16:creationId xmlns:a16="http://schemas.microsoft.com/office/drawing/2014/main" id="{AEF4B767-6814-4ABF-A4C4-44842192AE13}"/>
                </a:ext>
              </a:extLst>
            </p:cNvPr>
            <p:cNvSpPr/>
            <p:nvPr/>
          </p:nvSpPr>
          <p:spPr>
            <a:xfrm flipV="1">
              <a:off x="7657681" y="3573429"/>
              <a:ext cx="11891" cy="29452"/>
            </a:xfrm>
            <a:custGeom>
              <a:avLst/>
              <a:gdLst>
                <a:gd name="connsiteX0" fmla="*/ -7698 w 11891"/>
                <a:gd name="connsiteY0" fmla="*/ 16766 h 29452"/>
                <a:gd name="connsiteX1" fmla="*/ -8511 w 11891"/>
                <a:gd name="connsiteY1" fmla="*/ -303 h 29452"/>
                <a:gd name="connsiteX2" fmla="*/ 430 w 11891"/>
                <a:gd name="connsiteY2" fmla="*/ 12702 h 29452"/>
                <a:gd name="connsiteX3" fmla="*/ -7698 w 11891"/>
                <a:gd name="connsiteY3" fmla="*/ 16766 h 2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1" h="29452">
                  <a:moveTo>
                    <a:pt x="-7698" y="16766"/>
                  </a:moveTo>
                  <a:cubicBezTo>
                    <a:pt x="-10137" y="9451"/>
                    <a:pt x="-10137" y="2135"/>
                    <a:pt x="-8511" y="-303"/>
                  </a:cubicBezTo>
                  <a:cubicBezTo>
                    <a:pt x="-6073" y="-2741"/>
                    <a:pt x="-2009" y="2948"/>
                    <a:pt x="430" y="12702"/>
                  </a:cubicBezTo>
                  <a:cubicBezTo>
                    <a:pt x="5306" y="31396"/>
                    <a:pt x="-383" y="34647"/>
                    <a:pt x="-7698" y="1676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2" name="Freeform: Shape 2851">
              <a:extLst>
                <a:ext uri="{FF2B5EF4-FFF2-40B4-BE49-F238E27FC236}">
                  <a16:creationId xmlns:a16="http://schemas.microsoft.com/office/drawing/2014/main" id="{9E66C367-EF47-4D67-9DA7-ACC4F722E915}"/>
                </a:ext>
              </a:extLst>
            </p:cNvPr>
            <p:cNvSpPr/>
            <p:nvPr/>
          </p:nvSpPr>
          <p:spPr>
            <a:xfrm flipV="1">
              <a:off x="7885024" y="3573058"/>
              <a:ext cx="19356" cy="19998"/>
            </a:xfrm>
            <a:custGeom>
              <a:avLst/>
              <a:gdLst>
                <a:gd name="connsiteX0" fmla="*/ -6079 w 19356"/>
                <a:gd name="connsiteY0" fmla="*/ 10185 h 19998"/>
                <a:gd name="connsiteX1" fmla="*/ 4487 w 19356"/>
                <a:gd name="connsiteY1" fmla="*/ 7746 h 19998"/>
                <a:gd name="connsiteX2" fmla="*/ 6926 w 19356"/>
                <a:gd name="connsiteY2" fmla="*/ 19125 h 19998"/>
                <a:gd name="connsiteX3" fmla="*/ -6079 w 19356"/>
                <a:gd name="connsiteY3" fmla="*/ 10185 h 1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" h="19998">
                  <a:moveTo>
                    <a:pt x="-6079" y="10185"/>
                  </a:moveTo>
                  <a:cubicBezTo>
                    <a:pt x="-15020" y="-2820"/>
                    <a:pt x="-6892" y="-5259"/>
                    <a:pt x="4487" y="7746"/>
                  </a:cubicBezTo>
                  <a:cubicBezTo>
                    <a:pt x="10177" y="14249"/>
                    <a:pt x="10990" y="19125"/>
                    <a:pt x="6926" y="19125"/>
                  </a:cubicBezTo>
                  <a:cubicBezTo>
                    <a:pt x="2862" y="19125"/>
                    <a:pt x="-3641" y="15061"/>
                    <a:pt x="-6079" y="1018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3" name="Freeform: Shape 2852">
              <a:extLst>
                <a:ext uri="{FF2B5EF4-FFF2-40B4-BE49-F238E27FC236}">
                  <a16:creationId xmlns:a16="http://schemas.microsoft.com/office/drawing/2014/main" id="{8B6D8952-273C-4B4D-A602-075392BF56BD}"/>
                </a:ext>
              </a:extLst>
            </p:cNvPr>
            <p:cNvSpPr/>
            <p:nvPr/>
          </p:nvSpPr>
          <p:spPr>
            <a:xfrm flipV="1">
              <a:off x="8096099" y="3581186"/>
              <a:ext cx="24383" cy="12524"/>
            </a:xfrm>
            <a:custGeom>
              <a:avLst/>
              <a:gdLst>
                <a:gd name="connsiteX0" fmla="*/ -10118 w 24383"/>
                <a:gd name="connsiteY0" fmla="*/ 3530 h 12524"/>
                <a:gd name="connsiteX1" fmla="*/ 2074 w 24383"/>
                <a:gd name="connsiteY1" fmla="*/ 278 h 12524"/>
                <a:gd name="connsiteX2" fmla="*/ 14266 w 24383"/>
                <a:gd name="connsiteY2" fmla="*/ 8406 h 12524"/>
                <a:gd name="connsiteX3" fmla="*/ 2074 w 24383"/>
                <a:gd name="connsiteY3" fmla="*/ 11658 h 12524"/>
                <a:gd name="connsiteX4" fmla="*/ -10118 w 24383"/>
                <a:gd name="connsiteY4" fmla="*/ 3530 h 1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3" h="12524">
                  <a:moveTo>
                    <a:pt x="-10118" y="3530"/>
                  </a:moveTo>
                  <a:cubicBezTo>
                    <a:pt x="-10118" y="-534"/>
                    <a:pt x="-4429" y="-2160"/>
                    <a:pt x="2074" y="278"/>
                  </a:cubicBezTo>
                  <a:cubicBezTo>
                    <a:pt x="8576" y="3530"/>
                    <a:pt x="14266" y="6781"/>
                    <a:pt x="14266" y="8406"/>
                  </a:cubicBezTo>
                  <a:cubicBezTo>
                    <a:pt x="14266" y="10032"/>
                    <a:pt x="8576" y="11658"/>
                    <a:pt x="2074" y="11658"/>
                  </a:cubicBezTo>
                  <a:cubicBezTo>
                    <a:pt x="-4429" y="11658"/>
                    <a:pt x="-10118" y="8406"/>
                    <a:pt x="-10118" y="353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4" name="Freeform: Shape 2853">
              <a:extLst>
                <a:ext uri="{FF2B5EF4-FFF2-40B4-BE49-F238E27FC236}">
                  <a16:creationId xmlns:a16="http://schemas.microsoft.com/office/drawing/2014/main" id="{7B39DFCF-C376-49A2-9939-EA99261FD32B}"/>
                </a:ext>
              </a:extLst>
            </p:cNvPr>
            <p:cNvSpPr/>
            <p:nvPr/>
          </p:nvSpPr>
          <p:spPr>
            <a:xfrm flipV="1">
              <a:off x="8768329" y="3597442"/>
              <a:ext cx="64887" cy="39405"/>
            </a:xfrm>
            <a:custGeom>
              <a:avLst/>
              <a:gdLst>
                <a:gd name="connsiteX0" fmla="*/ -337 w 64887"/>
                <a:gd name="connsiteY0" fmla="*/ 22324 h 39405"/>
                <a:gd name="connsiteX1" fmla="*/ 37865 w 64887"/>
                <a:gd name="connsiteY1" fmla="*/ 2004 h 39405"/>
                <a:gd name="connsiteX2" fmla="*/ 35426 w 64887"/>
                <a:gd name="connsiteY2" fmla="*/ 9319 h 39405"/>
                <a:gd name="connsiteX3" fmla="*/ 4540 w 64887"/>
                <a:gd name="connsiteY3" fmla="*/ 29639 h 39405"/>
                <a:gd name="connsiteX4" fmla="*/ -9278 w 64887"/>
                <a:gd name="connsiteY4" fmla="*/ 38580 h 39405"/>
                <a:gd name="connsiteX5" fmla="*/ -337 w 64887"/>
                <a:gd name="connsiteY5" fmla="*/ 22324 h 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87" h="39405">
                  <a:moveTo>
                    <a:pt x="-337" y="22324"/>
                  </a:moveTo>
                  <a:cubicBezTo>
                    <a:pt x="8604" y="13383"/>
                    <a:pt x="25673" y="4442"/>
                    <a:pt x="37865" y="2004"/>
                  </a:cubicBezTo>
                  <a:cubicBezTo>
                    <a:pt x="59810" y="-2873"/>
                    <a:pt x="59810" y="-2060"/>
                    <a:pt x="35426" y="9319"/>
                  </a:cubicBezTo>
                  <a:cubicBezTo>
                    <a:pt x="20796" y="15008"/>
                    <a:pt x="6978" y="24762"/>
                    <a:pt x="4540" y="29639"/>
                  </a:cubicBezTo>
                  <a:cubicBezTo>
                    <a:pt x="1289" y="34516"/>
                    <a:pt x="-4401" y="38580"/>
                    <a:pt x="-9278" y="38580"/>
                  </a:cubicBezTo>
                  <a:cubicBezTo>
                    <a:pt x="-13342" y="38580"/>
                    <a:pt x="-9278" y="31264"/>
                    <a:pt x="-337" y="2232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5" name="Freeform: Shape 2854">
              <a:extLst>
                <a:ext uri="{FF2B5EF4-FFF2-40B4-BE49-F238E27FC236}">
                  <a16:creationId xmlns:a16="http://schemas.microsoft.com/office/drawing/2014/main" id="{7095944B-DCC9-4025-98E3-E630F8D7AC53}"/>
                </a:ext>
              </a:extLst>
            </p:cNvPr>
            <p:cNvSpPr/>
            <p:nvPr/>
          </p:nvSpPr>
          <p:spPr>
            <a:xfrm flipV="1">
              <a:off x="7596619" y="3621826"/>
              <a:ext cx="38922" cy="32511"/>
            </a:xfrm>
            <a:custGeom>
              <a:avLst/>
              <a:gdLst>
                <a:gd name="connsiteX0" fmla="*/ 2208 w 38922"/>
                <a:gd name="connsiteY0" fmla="*/ 15459 h 32511"/>
                <a:gd name="connsiteX1" fmla="*/ -7546 w 38922"/>
                <a:gd name="connsiteY1" fmla="*/ -797 h 32511"/>
                <a:gd name="connsiteX2" fmla="*/ 18464 w 38922"/>
                <a:gd name="connsiteY2" fmla="*/ 15459 h 32511"/>
                <a:gd name="connsiteX3" fmla="*/ 28217 w 38922"/>
                <a:gd name="connsiteY3" fmla="*/ 31715 h 32511"/>
                <a:gd name="connsiteX4" fmla="*/ 2208 w 38922"/>
                <a:gd name="connsiteY4" fmla="*/ 15459 h 32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22" h="32511">
                  <a:moveTo>
                    <a:pt x="2208" y="15459"/>
                  </a:moveTo>
                  <a:cubicBezTo>
                    <a:pt x="-8359" y="6519"/>
                    <a:pt x="-12423" y="-797"/>
                    <a:pt x="-7546" y="-797"/>
                  </a:cubicBezTo>
                  <a:cubicBezTo>
                    <a:pt x="-1856" y="-797"/>
                    <a:pt x="9523" y="6519"/>
                    <a:pt x="18464" y="15459"/>
                  </a:cubicBezTo>
                  <a:cubicBezTo>
                    <a:pt x="27404" y="24400"/>
                    <a:pt x="31468" y="31715"/>
                    <a:pt x="28217" y="31715"/>
                  </a:cubicBezTo>
                  <a:cubicBezTo>
                    <a:pt x="24153" y="31715"/>
                    <a:pt x="12774" y="24400"/>
                    <a:pt x="2208" y="1545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6" name="Freeform: Shape 2855">
              <a:extLst>
                <a:ext uri="{FF2B5EF4-FFF2-40B4-BE49-F238E27FC236}">
                  <a16:creationId xmlns:a16="http://schemas.microsoft.com/office/drawing/2014/main" id="{48655401-49FD-4C4F-AF5E-E375F0127283}"/>
                </a:ext>
              </a:extLst>
            </p:cNvPr>
            <p:cNvSpPr/>
            <p:nvPr/>
          </p:nvSpPr>
          <p:spPr>
            <a:xfrm flipV="1">
              <a:off x="7852752" y="3622197"/>
              <a:ext cx="11891" cy="29452"/>
            </a:xfrm>
            <a:custGeom>
              <a:avLst/>
              <a:gdLst>
                <a:gd name="connsiteX0" fmla="*/ -7906 w 11891"/>
                <a:gd name="connsiteY0" fmla="*/ 16834 h 29452"/>
                <a:gd name="connsiteX1" fmla="*/ -8719 w 11891"/>
                <a:gd name="connsiteY1" fmla="*/ -235 h 29452"/>
                <a:gd name="connsiteX2" fmla="*/ 222 w 11891"/>
                <a:gd name="connsiteY2" fmla="*/ 12770 h 29452"/>
                <a:gd name="connsiteX3" fmla="*/ -7906 w 11891"/>
                <a:gd name="connsiteY3" fmla="*/ 16834 h 2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1" h="29452">
                  <a:moveTo>
                    <a:pt x="-7906" y="16834"/>
                  </a:moveTo>
                  <a:cubicBezTo>
                    <a:pt x="-10345" y="9519"/>
                    <a:pt x="-10345" y="2203"/>
                    <a:pt x="-8719" y="-235"/>
                  </a:cubicBezTo>
                  <a:cubicBezTo>
                    <a:pt x="-6281" y="-2673"/>
                    <a:pt x="-2217" y="3016"/>
                    <a:pt x="222" y="12770"/>
                  </a:cubicBezTo>
                  <a:cubicBezTo>
                    <a:pt x="5098" y="31464"/>
                    <a:pt x="-591" y="34715"/>
                    <a:pt x="-7906" y="1683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7" name="Freeform: Shape 2856">
              <a:extLst>
                <a:ext uri="{FF2B5EF4-FFF2-40B4-BE49-F238E27FC236}">
                  <a16:creationId xmlns:a16="http://schemas.microsoft.com/office/drawing/2014/main" id="{FB666140-B261-42BA-912B-BB6A053385BB}"/>
                </a:ext>
              </a:extLst>
            </p:cNvPr>
            <p:cNvSpPr/>
            <p:nvPr/>
          </p:nvSpPr>
          <p:spPr>
            <a:xfrm flipV="1">
              <a:off x="8048352" y="3646605"/>
              <a:ext cx="12033" cy="21446"/>
            </a:xfrm>
            <a:custGeom>
              <a:avLst/>
              <a:gdLst>
                <a:gd name="connsiteX0" fmla="*/ -7017 w 12033"/>
                <a:gd name="connsiteY0" fmla="*/ 12131 h 21446"/>
                <a:gd name="connsiteX1" fmla="*/ -8643 w 12033"/>
                <a:gd name="connsiteY1" fmla="*/ -61 h 21446"/>
                <a:gd name="connsiteX2" fmla="*/ -515 w 12033"/>
                <a:gd name="connsiteY2" fmla="*/ 8880 h 21446"/>
                <a:gd name="connsiteX3" fmla="*/ -7017 w 12033"/>
                <a:gd name="connsiteY3" fmla="*/ 12131 h 2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33" h="21446">
                  <a:moveTo>
                    <a:pt x="-7017" y="12131"/>
                  </a:moveTo>
                  <a:cubicBezTo>
                    <a:pt x="-10269" y="7254"/>
                    <a:pt x="-11081" y="2377"/>
                    <a:pt x="-8643" y="-61"/>
                  </a:cubicBezTo>
                  <a:cubicBezTo>
                    <a:pt x="-7017" y="-2499"/>
                    <a:pt x="-2953" y="1565"/>
                    <a:pt x="-515" y="8880"/>
                  </a:cubicBezTo>
                  <a:cubicBezTo>
                    <a:pt x="5175" y="22697"/>
                    <a:pt x="298" y="25136"/>
                    <a:pt x="-7017" y="1213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8" name="Freeform: Shape 2857">
              <a:extLst>
                <a:ext uri="{FF2B5EF4-FFF2-40B4-BE49-F238E27FC236}">
                  <a16:creationId xmlns:a16="http://schemas.microsoft.com/office/drawing/2014/main" id="{A74FA760-7532-4161-BBFF-9C213B6A1D86}"/>
                </a:ext>
              </a:extLst>
            </p:cNvPr>
            <p:cNvSpPr/>
            <p:nvPr/>
          </p:nvSpPr>
          <p:spPr>
            <a:xfrm rot="5141480">
              <a:off x="6114349" y="1962488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9" name="Freeform: Shape 2858">
              <a:extLst>
                <a:ext uri="{FF2B5EF4-FFF2-40B4-BE49-F238E27FC236}">
                  <a16:creationId xmlns:a16="http://schemas.microsoft.com/office/drawing/2014/main" id="{C95DE374-C5B5-4708-9CD2-3468484F0281}"/>
                </a:ext>
              </a:extLst>
            </p:cNvPr>
            <p:cNvSpPr/>
            <p:nvPr/>
          </p:nvSpPr>
          <p:spPr>
            <a:xfrm rot="5141480">
              <a:off x="6307426" y="1810387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0" name="Freeform: Shape 2859">
              <a:extLst>
                <a:ext uri="{FF2B5EF4-FFF2-40B4-BE49-F238E27FC236}">
                  <a16:creationId xmlns:a16="http://schemas.microsoft.com/office/drawing/2014/main" id="{BD034379-CEC3-4C7F-A8C9-2F3CB84FC551}"/>
                </a:ext>
              </a:extLst>
            </p:cNvPr>
            <p:cNvSpPr/>
            <p:nvPr/>
          </p:nvSpPr>
          <p:spPr>
            <a:xfrm rot="5141480">
              <a:off x="6561694" y="1464602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1" name="Freeform: Shape 2860">
              <a:extLst>
                <a:ext uri="{FF2B5EF4-FFF2-40B4-BE49-F238E27FC236}">
                  <a16:creationId xmlns:a16="http://schemas.microsoft.com/office/drawing/2014/main" id="{936F799B-B626-4289-9C16-69EEECD8829C}"/>
                </a:ext>
              </a:extLst>
            </p:cNvPr>
            <p:cNvSpPr/>
            <p:nvPr/>
          </p:nvSpPr>
          <p:spPr>
            <a:xfrm rot="5141480">
              <a:off x="6803383" y="1505412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2" name="Freeform: Shape 2861">
              <a:extLst>
                <a:ext uri="{FF2B5EF4-FFF2-40B4-BE49-F238E27FC236}">
                  <a16:creationId xmlns:a16="http://schemas.microsoft.com/office/drawing/2014/main" id="{EC2A326F-B9EA-4D4B-AAD8-941CFDB866C7}"/>
                </a:ext>
              </a:extLst>
            </p:cNvPr>
            <p:cNvSpPr/>
            <p:nvPr/>
          </p:nvSpPr>
          <p:spPr>
            <a:xfrm rot="5141480">
              <a:off x="6972083" y="1530688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3" name="Freeform: Shape 2862">
              <a:extLst>
                <a:ext uri="{FF2B5EF4-FFF2-40B4-BE49-F238E27FC236}">
                  <a16:creationId xmlns:a16="http://schemas.microsoft.com/office/drawing/2014/main" id="{75270462-1F12-45DF-AA94-5E65E5AF26E1}"/>
                </a:ext>
              </a:extLst>
            </p:cNvPr>
            <p:cNvSpPr/>
            <p:nvPr/>
          </p:nvSpPr>
          <p:spPr>
            <a:xfrm rot="5141480">
              <a:off x="7394013" y="1833375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4" name="Freeform: Shape 2863">
              <a:extLst>
                <a:ext uri="{FF2B5EF4-FFF2-40B4-BE49-F238E27FC236}">
                  <a16:creationId xmlns:a16="http://schemas.microsoft.com/office/drawing/2014/main" id="{B3B0D0BD-03F4-441D-9445-D849AEE4FB3F}"/>
                </a:ext>
              </a:extLst>
            </p:cNvPr>
            <p:cNvSpPr/>
            <p:nvPr/>
          </p:nvSpPr>
          <p:spPr>
            <a:xfrm rot="5141480">
              <a:off x="7692518" y="1693600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5" name="Freeform: Shape 2864">
              <a:extLst>
                <a:ext uri="{FF2B5EF4-FFF2-40B4-BE49-F238E27FC236}">
                  <a16:creationId xmlns:a16="http://schemas.microsoft.com/office/drawing/2014/main" id="{DD158A6D-D91F-4870-A4DE-026CE9A24228}"/>
                </a:ext>
              </a:extLst>
            </p:cNvPr>
            <p:cNvSpPr/>
            <p:nvPr/>
          </p:nvSpPr>
          <p:spPr>
            <a:xfrm rot="5141480">
              <a:off x="8582872" y="1712967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6" name="Freeform: Shape 2865">
              <a:extLst>
                <a:ext uri="{FF2B5EF4-FFF2-40B4-BE49-F238E27FC236}">
                  <a16:creationId xmlns:a16="http://schemas.microsoft.com/office/drawing/2014/main" id="{CD898478-DB7B-4ED7-BE5C-6DBCD9EE9BC8}"/>
                </a:ext>
              </a:extLst>
            </p:cNvPr>
            <p:cNvSpPr/>
            <p:nvPr/>
          </p:nvSpPr>
          <p:spPr>
            <a:xfrm rot="5141480">
              <a:off x="8750142" y="1772182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7" name="Freeform: Shape 2866">
              <a:extLst>
                <a:ext uri="{FF2B5EF4-FFF2-40B4-BE49-F238E27FC236}">
                  <a16:creationId xmlns:a16="http://schemas.microsoft.com/office/drawing/2014/main" id="{4C523DEC-E300-4BFD-BD6C-55B33B7E6190}"/>
                </a:ext>
              </a:extLst>
            </p:cNvPr>
            <p:cNvSpPr/>
            <p:nvPr/>
          </p:nvSpPr>
          <p:spPr>
            <a:xfrm rot="5141480">
              <a:off x="8893628" y="1844699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8" name="Freeform: Shape 2867">
              <a:extLst>
                <a:ext uri="{FF2B5EF4-FFF2-40B4-BE49-F238E27FC236}">
                  <a16:creationId xmlns:a16="http://schemas.microsoft.com/office/drawing/2014/main" id="{BC4C3409-05A4-4B07-BF77-809AA051D64A}"/>
                </a:ext>
              </a:extLst>
            </p:cNvPr>
            <p:cNvSpPr/>
            <p:nvPr/>
          </p:nvSpPr>
          <p:spPr>
            <a:xfrm rot="5141480">
              <a:off x="9313761" y="1533853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9" name="Freeform: Shape 2868">
              <a:extLst>
                <a:ext uri="{FF2B5EF4-FFF2-40B4-BE49-F238E27FC236}">
                  <a16:creationId xmlns:a16="http://schemas.microsoft.com/office/drawing/2014/main" id="{29C0EC1D-E7C2-472B-BD35-2663DA0F240A}"/>
                </a:ext>
              </a:extLst>
            </p:cNvPr>
            <p:cNvSpPr/>
            <p:nvPr/>
          </p:nvSpPr>
          <p:spPr>
            <a:xfrm rot="5141480">
              <a:off x="9486174" y="1508334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0" name="Freeform: Shape 2869">
              <a:extLst>
                <a:ext uri="{FF2B5EF4-FFF2-40B4-BE49-F238E27FC236}">
                  <a16:creationId xmlns:a16="http://schemas.microsoft.com/office/drawing/2014/main" id="{12E7AD21-20BA-49A3-BFA3-FF0B34AF5808}"/>
                </a:ext>
              </a:extLst>
            </p:cNvPr>
            <p:cNvSpPr/>
            <p:nvPr/>
          </p:nvSpPr>
          <p:spPr>
            <a:xfrm rot="5141480">
              <a:off x="9720586" y="1475672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1" name="Freeform: Shape 2870">
              <a:extLst>
                <a:ext uri="{FF2B5EF4-FFF2-40B4-BE49-F238E27FC236}">
                  <a16:creationId xmlns:a16="http://schemas.microsoft.com/office/drawing/2014/main" id="{AB349353-F07F-419E-9611-14C003328250}"/>
                </a:ext>
              </a:extLst>
            </p:cNvPr>
            <p:cNvSpPr/>
            <p:nvPr/>
          </p:nvSpPr>
          <p:spPr>
            <a:xfrm rot="5141480">
              <a:off x="9969348" y="1804353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2" name="Freeform: Shape 2871">
              <a:extLst>
                <a:ext uri="{FF2B5EF4-FFF2-40B4-BE49-F238E27FC236}">
                  <a16:creationId xmlns:a16="http://schemas.microsoft.com/office/drawing/2014/main" id="{8F40844A-3A14-4C0E-89CB-8D736F404FB8}"/>
                </a:ext>
              </a:extLst>
            </p:cNvPr>
            <p:cNvSpPr/>
            <p:nvPr/>
          </p:nvSpPr>
          <p:spPr>
            <a:xfrm rot="5141480">
              <a:off x="10153037" y="1956725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2873" name="Graphic 2872">
              <a:extLst>
                <a:ext uri="{FF2B5EF4-FFF2-40B4-BE49-F238E27FC236}">
                  <a16:creationId xmlns:a16="http://schemas.microsoft.com/office/drawing/2014/main" id="{61110E75-0C10-4B75-9F6A-43EB416349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1378095">
              <a:off x="5891583" y="1918057"/>
              <a:ext cx="229583" cy="229583"/>
            </a:xfrm>
            <a:prstGeom prst="rect">
              <a:avLst/>
            </a:prstGeom>
          </p:spPr>
        </p:pic>
        <p:pic>
          <p:nvPicPr>
            <p:cNvPr id="2874" name="Graphic 2873">
              <a:extLst>
                <a:ext uri="{FF2B5EF4-FFF2-40B4-BE49-F238E27FC236}">
                  <a16:creationId xmlns:a16="http://schemas.microsoft.com/office/drawing/2014/main" id="{94647C7B-2187-49D8-92C8-42F86B6AD4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930303">
              <a:off x="5915906" y="1673374"/>
              <a:ext cx="229583" cy="229583"/>
            </a:xfrm>
            <a:prstGeom prst="rect">
              <a:avLst/>
            </a:prstGeom>
          </p:spPr>
        </p:pic>
        <p:pic>
          <p:nvPicPr>
            <p:cNvPr id="2875" name="Graphic 2874">
              <a:extLst>
                <a:ext uri="{FF2B5EF4-FFF2-40B4-BE49-F238E27FC236}">
                  <a16:creationId xmlns:a16="http://schemas.microsoft.com/office/drawing/2014/main" id="{B1362A2F-DBB2-4042-91A3-017525CE4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3360597">
              <a:off x="6015063" y="1471959"/>
              <a:ext cx="229583" cy="229583"/>
            </a:xfrm>
            <a:prstGeom prst="rect">
              <a:avLst/>
            </a:prstGeom>
          </p:spPr>
        </p:pic>
        <p:pic>
          <p:nvPicPr>
            <p:cNvPr id="2876" name="Graphic 2875">
              <a:extLst>
                <a:ext uri="{FF2B5EF4-FFF2-40B4-BE49-F238E27FC236}">
                  <a16:creationId xmlns:a16="http://schemas.microsoft.com/office/drawing/2014/main" id="{66226BD1-98D8-48DE-9E8C-9F23DAB4D7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422524">
              <a:off x="6204736" y="1279992"/>
              <a:ext cx="229583" cy="229583"/>
            </a:xfrm>
            <a:prstGeom prst="rect">
              <a:avLst/>
            </a:prstGeom>
          </p:spPr>
        </p:pic>
        <p:pic>
          <p:nvPicPr>
            <p:cNvPr id="2877" name="Graphic 2876">
              <a:extLst>
                <a:ext uri="{FF2B5EF4-FFF2-40B4-BE49-F238E27FC236}">
                  <a16:creationId xmlns:a16="http://schemas.microsoft.com/office/drawing/2014/main" id="{AEF068BC-9195-4328-BA36-CA92DBBE6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422524">
              <a:off x="6591439" y="919780"/>
              <a:ext cx="229583" cy="229583"/>
            </a:xfrm>
            <a:prstGeom prst="rect">
              <a:avLst/>
            </a:prstGeom>
          </p:spPr>
        </p:pic>
        <p:pic>
          <p:nvPicPr>
            <p:cNvPr id="2878" name="Graphic 2877">
              <a:extLst>
                <a:ext uri="{FF2B5EF4-FFF2-40B4-BE49-F238E27FC236}">
                  <a16:creationId xmlns:a16="http://schemas.microsoft.com/office/drawing/2014/main" id="{8E349550-E65A-47F9-9C58-A57FB15B4BD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151973">
              <a:off x="7133940" y="925076"/>
              <a:ext cx="229583" cy="229583"/>
            </a:xfrm>
            <a:prstGeom prst="rect">
              <a:avLst/>
            </a:prstGeom>
          </p:spPr>
        </p:pic>
        <p:pic>
          <p:nvPicPr>
            <p:cNvPr id="2879" name="Graphic 2878">
              <a:extLst>
                <a:ext uri="{FF2B5EF4-FFF2-40B4-BE49-F238E27FC236}">
                  <a16:creationId xmlns:a16="http://schemas.microsoft.com/office/drawing/2014/main" id="{BB78313D-AEE5-44EE-99DE-7B2288BF207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384726">
              <a:off x="6980152" y="950544"/>
              <a:ext cx="229583" cy="229583"/>
            </a:xfrm>
            <a:prstGeom prst="rect">
              <a:avLst/>
            </a:prstGeom>
          </p:spPr>
        </p:pic>
        <p:pic>
          <p:nvPicPr>
            <p:cNvPr id="2880" name="Graphic 2879">
              <a:extLst>
                <a:ext uri="{FF2B5EF4-FFF2-40B4-BE49-F238E27FC236}">
                  <a16:creationId xmlns:a16="http://schemas.microsoft.com/office/drawing/2014/main" id="{1AFB79A1-9648-445D-BA8C-ED198E9F81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106884">
              <a:off x="6810430" y="1002593"/>
              <a:ext cx="229583" cy="229583"/>
            </a:xfrm>
            <a:prstGeom prst="rect">
              <a:avLst/>
            </a:prstGeom>
          </p:spPr>
        </p:pic>
        <p:pic>
          <p:nvPicPr>
            <p:cNvPr id="2881" name="Graphic 2880">
              <a:extLst>
                <a:ext uri="{FF2B5EF4-FFF2-40B4-BE49-F238E27FC236}">
                  <a16:creationId xmlns:a16="http://schemas.microsoft.com/office/drawing/2014/main" id="{6AD7D0C0-C239-4CAC-B9A7-1B1A68375A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529769">
              <a:off x="6410598" y="1016029"/>
              <a:ext cx="229583" cy="229583"/>
            </a:xfrm>
            <a:prstGeom prst="rect">
              <a:avLst/>
            </a:prstGeom>
          </p:spPr>
        </p:pic>
        <p:pic>
          <p:nvPicPr>
            <p:cNvPr id="2882" name="Graphic 2881">
              <a:extLst>
                <a:ext uri="{FF2B5EF4-FFF2-40B4-BE49-F238E27FC236}">
                  <a16:creationId xmlns:a16="http://schemas.microsoft.com/office/drawing/2014/main" id="{8BA84A58-AB55-48D1-9C7C-4BC2B3F68B6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6502936" y="1245149"/>
              <a:ext cx="229583" cy="229583"/>
            </a:xfrm>
            <a:prstGeom prst="rect">
              <a:avLst/>
            </a:prstGeom>
          </p:spPr>
        </p:pic>
        <p:pic>
          <p:nvPicPr>
            <p:cNvPr id="2883" name="Graphic 2882">
              <a:extLst>
                <a:ext uri="{FF2B5EF4-FFF2-40B4-BE49-F238E27FC236}">
                  <a16:creationId xmlns:a16="http://schemas.microsoft.com/office/drawing/2014/main" id="{8037F2B4-366F-48BB-936C-E59B3AC95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132127">
              <a:off x="7515885" y="1285873"/>
              <a:ext cx="229583" cy="229583"/>
            </a:xfrm>
            <a:prstGeom prst="rect">
              <a:avLst/>
            </a:prstGeom>
          </p:spPr>
        </p:pic>
        <p:pic>
          <p:nvPicPr>
            <p:cNvPr id="2884" name="Graphic 2883">
              <a:extLst>
                <a:ext uri="{FF2B5EF4-FFF2-40B4-BE49-F238E27FC236}">
                  <a16:creationId xmlns:a16="http://schemas.microsoft.com/office/drawing/2014/main" id="{B87F2920-77D7-41D2-B963-B0D0187605C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623531">
              <a:off x="7441336" y="1445031"/>
              <a:ext cx="229583" cy="229583"/>
            </a:xfrm>
            <a:prstGeom prst="rect">
              <a:avLst/>
            </a:prstGeom>
          </p:spPr>
        </p:pic>
        <p:pic>
          <p:nvPicPr>
            <p:cNvPr id="2885" name="Graphic 2884">
              <a:extLst>
                <a:ext uri="{FF2B5EF4-FFF2-40B4-BE49-F238E27FC236}">
                  <a16:creationId xmlns:a16="http://schemas.microsoft.com/office/drawing/2014/main" id="{2C08D502-7AA9-4786-88BB-A62FC7D5B0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969043">
              <a:off x="7198365" y="1462890"/>
              <a:ext cx="229583" cy="229583"/>
            </a:xfrm>
            <a:prstGeom prst="rect">
              <a:avLst/>
            </a:prstGeom>
          </p:spPr>
        </p:pic>
        <p:pic>
          <p:nvPicPr>
            <p:cNvPr id="2886" name="Graphic 2885">
              <a:extLst>
                <a:ext uri="{FF2B5EF4-FFF2-40B4-BE49-F238E27FC236}">
                  <a16:creationId xmlns:a16="http://schemas.microsoft.com/office/drawing/2014/main" id="{057CEFDF-ADF6-4096-8ACC-51E1265844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2777">
              <a:off x="6997102" y="1776878"/>
              <a:ext cx="229583" cy="229583"/>
            </a:xfrm>
            <a:prstGeom prst="rect">
              <a:avLst/>
            </a:prstGeom>
          </p:spPr>
        </p:pic>
        <p:pic>
          <p:nvPicPr>
            <p:cNvPr id="2887" name="Graphic 2886">
              <a:extLst>
                <a:ext uri="{FF2B5EF4-FFF2-40B4-BE49-F238E27FC236}">
                  <a16:creationId xmlns:a16="http://schemas.microsoft.com/office/drawing/2014/main" id="{729EC8E9-7DA5-4C25-8C61-E8BCF2B2AB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481564">
              <a:off x="7178635" y="1862394"/>
              <a:ext cx="229583" cy="229583"/>
            </a:xfrm>
            <a:prstGeom prst="rect">
              <a:avLst/>
            </a:prstGeom>
          </p:spPr>
        </p:pic>
        <p:pic>
          <p:nvPicPr>
            <p:cNvPr id="2888" name="Graphic 2887">
              <a:extLst>
                <a:ext uri="{FF2B5EF4-FFF2-40B4-BE49-F238E27FC236}">
                  <a16:creationId xmlns:a16="http://schemas.microsoft.com/office/drawing/2014/main" id="{B538218B-61D0-4B49-AD98-736B822308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2777">
              <a:off x="7128751" y="1633385"/>
              <a:ext cx="229583" cy="229583"/>
            </a:xfrm>
            <a:prstGeom prst="rect">
              <a:avLst/>
            </a:prstGeom>
          </p:spPr>
        </p:pic>
        <p:pic>
          <p:nvPicPr>
            <p:cNvPr id="2889" name="Graphic 2888">
              <a:extLst>
                <a:ext uri="{FF2B5EF4-FFF2-40B4-BE49-F238E27FC236}">
                  <a16:creationId xmlns:a16="http://schemas.microsoft.com/office/drawing/2014/main" id="{10388AC5-6EBB-4816-8159-16A48C96A9D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641320">
              <a:off x="8735021" y="1269011"/>
              <a:ext cx="229583" cy="229583"/>
            </a:xfrm>
            <a:prstGeom prst="rect">
              <a:avLst/>
            </a:prstGeom>
          </p:spPr>
        </p:pic>
        <p:pic>
          <p:nvPicPr>
            <p:cNvPr id="2890" name="Graphic 2889">
              <a:extLst>
                <a:ext uri="{FF2B5EF4-FFF2-40B4-BE49-F238E27FC236}">
                  <a16:creationId xmlns:a16="http://schemas.microsoft.com/office/drawing/2014/main" id="{599F9BB1-8626-4175-B762-7E79C518BC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27304">
              <a:off x="8919932" y="1307874"/>
              <a:ext cx="229583" cy="229583"/>
            </a:xfrm>
            <a:prstGeom prst="rect">
              <a:avLst/>
            </a:prstGeom>
          </p:spPr>
        </p:pic>
        <p:pic>
          <p:nvPicPr>
            <p:cNvPr id="2891" name="Graphic 2890">
              <a:extLst>
                <a:ext uri="{FF2B5EF4-FFF2-40B4-BE49-F238E27FC236}">
                  <a16:creationId xmlns:a16="http://schemas.microsoft.com/office/drawing/2014/main" id="{4DCDE94C-7CFA-4120-A3EF-02C826830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28815">
              <a:off x="8912900" y="1476560"/>
              <a:ext cx="229583" cy="229583"/>
            </a:xfrm>
            <a:prstGeom prst="rect">
              <a:avLst/>
            </a:prstGeom>
          </p:spPr>
        </p:pic>
        <p:pic>
          <p:nvPicPr>
            <p:cNvPr id="2892" name="Graphic 2891">
              <a:extLst>
                <a:ext uri="{FF2B5EF4-FFF2-40B4-BE49-F238E27FC236}">
                  <a16:creationId xmlns:a16="http://schemas.microsoft.com/office/drawing/2014/main" id="{990AA683-0BD5-4B8C-B270-2DA945E4B8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1410">
              <a:off x="9151367" y="1529047"/>
              <a:ext cx="229583" cy="229583"/>
            </a:xfrm>
            <a:prstGeom prst="rect">
              <a:avLst/>
            </a:prstGeom>
          </p:spPr>
        </p:pic>
        <p:pic>
          <p:nvPicPr>
            <p:cNvPr id="2893" name="Graphic 2892">
              <a:extLst>
                <a:ext uri="{FF2B5EF4-FFF2-40B4-BE49-F238E27FC236}">
                  <a16:creationId xmlns:a16="http://schemas.microsoft.com/office/drawing/2014/main" id="{5AB1AA61-2100-4F5E-9AB2-CC94687896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057394">
              <a:off x="9274596" y="1797813"/>
              <a:ext cx="229583" cy="229583"/>
            </a:xfrm>
            <a:prstGeom prst="rect">
              <a:avLst/>
            </a:prstGeom>
          </p:spPr>
        </p:pic>
        <p:pic>
          <p:nvPicPr>
            <p:cNvPr id="2894" name="Graphic 2893">
              <a:extLst>
                <a:ext uri="{FF2B5EF4-FFF2-40B4-BE49-F238E27FC236}">
                  <a16:creationId xmlns:a16="http://schemas.microsoft.com/office/drawing/2014/main" id="{247BE4F7-38BA-47F8-AD58-6AA42BC80A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82277" y="1097232"/>
              <a:ext cx="229583" cy="229583"/>
            </a:xfrm>
            <a:prstGeom prst="rect">
              <a:avLst/>
            </a:prstGeom>
          </p:spPr>
        </p:pic>
        <p:pic>
          <p:nvPicPr>
            <p:cNvPr id="2895" name="Graphic 2894">
              <a:extLst>
                <a:ext uri="{FF2B5EF4-FFF2-40B4-BE49-F238E27FC236}">
                  <a16:creationId xmlns:a16="http://schemas.microsoft.com/office/drawing/2014/main" id="{A53737B2-4BF8-4CCA-9755-4E8A4137CF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543652">
              <a:off x="9767689" y="926189"/>
              <a:ext cx="229583" cy="229583"/>
            </a:xfrm>
            <a:prstGeom prst="rect">
              <a:avLst/>
            </a:prstGeom>
          </p:spPr>
        </p:pic>
        <p:pic>
          <p:nvPicPr>
            <p:cNvPr id="2896" name="Graphic 2895">
              <a:extLst>
                <a:ext uri="{FF2B5EF4-FFF2-40B4-BE49-F238E27FC236}">
                  <a16:creationId xmlns:a16="http://schemas.microsoft.com/office/drawing/2014/main" id="{BA205D2B-CAE9-4D63-B65B-EDC5464D1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54912">
              <a:off x="9840192" y="1034168"/>
              <a:ext cx="229583" cy="229583"/>
            </a:xfrm>
            <a:prstGeom prst="rect">
              <a:avLst/>
            </a:prstGeom>
          </p:spPr>
        </p:pic>
        <p:pic>
          <p:nvPicPr>
            <p:cNvPr id="2897" name="Graphic 2896">
              <a:extLst>
                <a:ext uri="{FF2B5EF4-FFF2-40B4-BE49-F238E27FC236}">
                  <a16:creationId xmlns:a16="http://schemas.microsoft.com/office/drawing/2014/main" id="{54316005-A22A-4818-867E-31F2473A93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54912">
              <a:off x="9909995" y="1095223"/>
              <a:ext cx="229583" cy="229583"/>
            </a:xfrm>
            <a:prstGeom prst="rect">
              <a:avLst/>
            </a:prstGeom>
          </p:spPr>
        </p:pic>
        <p:pic>
          <p:nvPicPr>
            <p:cNvPr id="2898" name="Graphic 2897">
              <a:extLst>
                <a:ext uri="{FF2B5EF4-FFF2-40B4-BE49-F238E27FC236}">
                  <a16:creationId xmlns:a16="http://schemas.microsoft.com/office/drawing/2014/main" id="{83CA4FAC-F396-4C94-9C35-F7A558D036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60153" y="1313187"/>
              <a:ext cx="229583" cy="229583"/>
            </a:xfrm>
            <a:prstGeom prst="rect">
              <a:avLst/>
            </a:prstGeom>
          </p:spPr>
        </p:pic>
        <p:pic>
          <p:nvPicPr>
            <p:cNvPr id="2899" name="Graphic 2898">
              <a:extLst>
                <a:ext uri="{FF2B5EF4-FFF2-40B4-BE49-F238E27FC236}">
                  <a16:creationId xmlns:a16="http://schemas.microsoft.com/office/drawing/2014/main" id="{245876D4-BDE0-4D11-B1F9-92C8AEE67E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12602">
              <a:off x="10319600" y="1421687"/>
              <a:ext cx="229583" cy="229583"/>
            </a:xfrm>
            <a:prstGeom prst="rect">
              <a:avLst/>
            </a:prstGeom>
          </p:spPr>
        </p:pic>
        <p:pic>
          <p:nvPicPr>
            <p:cNvPr id="2900" name="Graphic 2899">
              <a:extLst>
                <a:ext uri="{FF2B5EF4-FFF2-40B4-BE49-F238E27FC236}">
                  <a16:creationId xmlns:a16="http://schemas.microsoft.com/office/drawing/2014/main" id="{9B5828C3-96AD-4750-B004-BF72B78F5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309312">
              <a:off x="10460994" y="1717199"/>
              <a:ext cx="229583" cy="229583"/>
            </a:xfrm>
            <a:prstGeom prst="rect">
              <a:avLst/>
            </a:prstGeom>
          </p:spPr>
        </p:pic>
        <p:pic>
          <p:nvPicPr>
            <p:cNvPr id="2901" name="Graphic 2900">
              <a:extLst>
                <a:ext uri="{FF2B5EF4-FFF2-40B4-BE49-F238E27FC236}">
                  <a16:creationId xmlns:a16="http://schemas.microsoft.com/office/drawing/2014/main" id="{A95ECBB6-3521-476F-B5DE-04B6BD31D97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169424">
              <a:off x="10398495" y="1895245"/>
              <a:ext cx="229583" cy="229583"/>
            </a:xfrm>
            <a:prstGeom prst="rect">
              <a:avLst/>
            </a:prstGeom>
          </p:spPr>
        </p:pic>
        <p:pic>
          <p:nvPicPr>
            <p:cNvPr id="2902" name="Graphic 2901">
              <a:extLst>
                <a:ext uri="{FF2B5EF4-FFF2-40B4-BE49-F238E27FC236}">
                  <a16:creationId xmlns:a16="http://schemas.microsoft.com/office/drawing/2014/main" id="{B3B4BF7A-AA64-4E44-968A-3409331265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104306">
              <a:off x="9217145" y="955535"/>
              <a:ext cx="229583" cy="229583"/>
            </a:xfrm>
            <a:prstGeom prst="rect">
              <a:avLst/>
            </a:prstGeom>
          </p:spPr>
        </p:pic>
      </p:grpSp>
      <p:pic>
        <p:nvPicPr>
          <p:cNvPr id="2903" name="Graphic 2902" descr="Water with solid fill">
            <a:extLst>
              <a:ext uri="{FF2B5EF4-FFF2-40B4-BE49-F238E27FC236}">
                <a16:creationId xmlns:a16="http://schemas.microsoft.com/office/drawing/2014/main" id="{4702CE73-B039-4E20-8D74-1DB74E9B6B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88873" y="3029106"/>
            <a:ext cx="425063" cy="425063"/>
          </a:xfrm>
          <a:prstGeom prst="rect">
            <a:avLst/>
          </a:prstGeom>
        </p:spPr>
      </p:pic>
      <p:pic>
        <p:nvPicPr>
          <p:cNvPr id="2904" name="Graphic 2903" descr="Water with solid fill">
            <a:extLst>
              <a:ext uri="{FF2B5EF4-FFF2-40B4-BE49-F238E27FC236}">
                <a16:creationId xmlns:a16="http://schemas.microsoft.com/office/drawing/2014/main" id="{A4B7A979-BEDF-44BF-B02E-B02D5371E54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610949" y="3029226"/>
            <a:ext cx="425063" cy="425063"/>
          </a:xfrm>
          <a:prstGeom prst="rect">
            <a:avLst/>
          </a:prstGeom>
        </p:spPr>
      </p:pic>
      <p:sp>
        <p:nvSpPr>
          <p:cNvPr id="2905" name="Arc 2904">
            <a:extLst>
              <a:ext uri="{FF2B5EF4-FFF2-40B4-BE49-F238E27FC236}">
                <a16:creationId xmlns:a16="http://schemas.microsoft.com/office/drawing/2014/main" id="{FD7C1B18-C2B3-41AC-96C2-9CC1C8C1AEEE}"/>
              </a:ext>
            </a:extLst>
          </p:cNvPr>
          <p:cNvSpPr/>
          <p:nvPr/>
        </p:nvSpPr>
        <p:spPr>
          <a:xfrm>
            <a:off x="4685620" y="3410868"/>
            <a:ext cx="1803400" cy="1035050"/>
          </a:xfrm>
          <a:prstGeom prst="arc">
            <a:avLst>
              <a:gd name="adj1" fmla="val 11505743"/>
              <a:gd name="adj2" fmla="val 21006117"/>
            </a:avLst>
          </a:prstGeom>
          <a:ln w="28575">
            <a:solidFill>
              <a:schemeClr val="accent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06" name="Group 2905">
            <a:extLst>
              <a:ext uri="{FF2B5EF4-FFF2-40B4-BE49-F238E27FC236}">
                <a16:creationId xmlns:a16="http://schemas.microsoft.com/office/drawing/2014/main" id="{AB90463C-AA48-4A60-91A9-4A4096397B5E}"/>
              </a:ext>
            </a:extLst>
          </p:cNvPr>
          <p:cNvGrpSpPr/>
          <p:nvPr/>
        </p:nvGrpSpPr>
        <p:grpSpPr>
          <a:xfrm>
            <a:off x="4628305" y="2161954"/>
            <a:ext cx="1944871" cy="1674915"/>
            <a:chOff x="5891583" y="901738"/>
            <a:chExt cx="4798994" cy="2835102"/>
          </a:xfrm>
        </p:grpSpPr>
        <p:pic>
          <p:nvPicPr>
            <p:cNvPr id="2907" name="Graphic 2906">
              <a:extLst>
                <a:ext uri="{FF2B5EF4-FFF2-40B4-BE49-F238E27FC236}">
                  <a16:creationId xmlns:a16="http://schemas.microsoft.com/office/drawing/2014/main" id="{1DB20513-6694-404E-BF67-88622181B7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01537">
              <a:off x="9422352" y="901738"/>
              <a:ext cx="229583" cy="229583"/>
            </a:xfrm>
            <a:prstGeom prst="rect">
              <a:avLst/>
            </a:prstGeom>
          </p:spPr>
        </p:pic>
        <p:sp>
          <p:nvSpPr>
            <p:cNvPr id="2908" name="Freeform: Shape 2907">
              <a:extLst>
                <a:ext uri="{FF2B5EF4-FFF2-40B4-BE49-F238E27FC236}">
                  <a16:creationId xmlns:a16="http://schemas.microsoft.com/office/drawing/2014/main" id="{5339DB8A-3B5C-4157-9339-189C68E8B632}"/>
                </a:ext>
              </a:extLst>
            </p:cNvPr>
            <p:cNvSpPr/>
            <p:nvPr/>
          </p:nvSpPr>
          <p:spPr>
            <a:xfrm flipV="1">
              <a:off x="9861145" y="929926"/>
              <a:ext cx="21886" cy="80994"/>
            </a:xfrm>
            <a:custGeom>
              <a:avLst/>
              <a:gdLst>
                <a:gd name="connsiteX0" fmla="*/ 1357 w 21886"/>
                <a:gd name="connsiteY0" fmla="*/ 70876 h 80994"/>
                <a:gd name="connsiteX1" fmla="*/ -9209 w 21886"/>
                <a:gd name="connsiteY1" fmla="*/ 22108 h 80994"/>
                <a:gd name="connsiteX2" fmla="*/ -1082 w 21886"/>
                <a:gd name="connsiteY2" fmla="*/ 2601 h 80994"/>
                <a:gd name="connsiteX3" fmla="*/ 9485 w 21886"/>
                <a:gd name="connsiteY3" fmla="*/ 51369 h 80994"/>
                <a:gd name="connsiteX4" fmla="*/ 1357 w 21886"/>
                <a:gd name="connsiteY4" fmla="*/ 70876 h 8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86" h="80994">
                  <a:moveTo>
                    <a:pt x="1357" y="70876"/>
                  </a:moveTo>
                  <a:cubicBezTo>
                    <a:pt x="-1082" y="61935"/>
                    <a:pt x="-5958" y="39990"/>
                    <a:pt x="-9209" y="22108"/>
                  </a:cubicBezTo>
                  <a:cubicBezTo>
                    <a:pt x="-14086" y="-7965"/>
                    <a:pt x="-13273" y="-9591"/>
                    <a:pt x="-1082" y="2601"/>
                  </a:cubicBezTo>
                  <a:cubicBezTo>
                    <a:pt x="7859" y="11542"/>
                    <a:pt x="11110" y="26172"/>
                    <a:pt x="9485" y="51369"/>
                  </a:cubicBezTo>
                  <a:cubicBezTo>
                    <a:pt x="7859" y="76565"/>
                    <a:pt x="5421" y="82255"/>
                    <a:pt x="1357" y="708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9" name="Freeform: Shape 2908">
              <a:extLst>
                <a:ext uri="{FF2B5EF4-FFF2-40B4-BE49-F238E27FC236}">
                  <a16:creationId xmlns:a16="http://schemas.microsoft.com/office/drawing/2014/main" id="{6A803304-16C8-47E9-B5E1-7A52DDBE2B27}"/>
                </a:ext>
              </a:extLst>
            </p:cNvPr>
            <p:cNvSpPr/>
            <p:nvPr/>
          </p:nvSpPr>
          <p:spPr>
            <a:xfrm flipV="1">
              <a:off x="9837313" y="947720"/>
              <a:ext cx="22400" cy="47764"/>
            </a:xfrm>
            <a:custGeom>
              <a:avLst/>
              <a:gdLst>
                <a:gd name="connsiteX0" fmla="*/ -8924 w 22400"/>
                <a:gd name="connsiteY0" fmla="*/ 22117 h 47764"/>
                <a:gd name="connsiteX1" fmla="*/ 1643 w 22400"/>
                <a:gd name="connsiteY1" fmla="*/ -1454 h 47764"/>
                <a:gd name="connsiteX2" fmla="*/ 3268 w 22400"/>
                <a:gd name="connsiteY2" fmla="*/ 43250 h 47764"/>
                <a:gd name="connsiteX3" fmla="*/ -8924 w 22400"/>
                <a:gd name="connsiteY3" fmla="*/ 22117 h 477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00" h="47764">
                  <a:moveTo>
                    <a:pt x="-8924" y="22117"/>
                  </a:moveTo>
                  <a:cubicBezTo>
                    <a:pt x="-15426" y="-1454"/>
                    <a:pt x="-11362" y="-9582"/>
                    <a:pt x="1643" y="-1454"/>
                  </a:cubicBezTo>
                  <a:cubicBezTo>
                    <a:pt x="12209" y="5049"/>
                    <a:pt x="13835" y="43250"/>
                    <a:pt x="3268" y="43250"/>
                  </a:cubicBezTo>
                  <a:cubicBezTo>
                    <a:pt x="-796" y="43250"/>
                    <a:pt x="-6485" y="33496"/>
                    <a:pt x="-8924" y="2211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0" name="Freeform: Shape 2909">
              <a:extLst>
                <a:ext uri="{FF2B5EF4-FFF2-40B4-BE49-F238E27FC236}">
                  <a16:creationId xmlns:a16="http://schemas.microsoft.com/office/drawing/2014/main" id="{9BA917B3-650D-455E-B801-241621ACD1E2}"/>
                </a:ext>
              </a:extLst>
            </p:cNvPr>
            <p:cNvSpPr/>
            <p:nvPr/>
          </p:nvSpPr>
          <p:spPr>
            <a:xfrm flipV="1">
              <a:off x="9827358" y="1006840"/>
              <a:ext cx="13817" cy="35639"/>
            </a:xfrm>
            <a:custGeom>
              <a:avLst/>
              <a:gdLst>
                <a:gd name="connsiteX0" fmla="*/ -11959 w 13817"/>
                <a:gd name="connsiteY0" fmla="*/ 13915 h 35639"/>
                <a:gd name="connsiteX1" fmla="*/ -3018 w 13817"/>
                <a:gd name="connsiteY1" fmla="*/ -1528 h 35639"/>
                <a:gd name="connsiteX2" fmla="*/ -3018 w 13817"/>
                <a:gd name="connsiteY2" fmla="*/ 22856 h 35639"/>
                <a:gd name="connsiteX3" fmla="*/ -11959 w 13817"/>
                <a:gd name="connsiteY3" fmla="*/ 13915 h 3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17" h="35639">
                  <a:moveTo>
                    <a:pt x="-11959" y="13915"/>
                  </a:moveTo>
                  <a:cubicBezTo>
                    <a:pt x="-11959" y="-3967"/>
                    <a:pt x="-9520" y="-8031"/>
                    <a:pt x="-3018" y="-1528"/>
                  </a:cubicBezTo>
                  <a:cubicBezTo>
                    <a:pt x="3484" y="4974"/>
                    <a:pt x="3484" y="11477"/>
                    <a:pt x="-3018" y="22856"/>
                  </a:cubicBezTo>
                  <a:cubicBezTo>
                    <a:pt x="-10333" y="35861"/>
                    <a:pt x="-11146" y="34235"/>
                    <a:pt x="-11959" y="1391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1" name="Freeform: Shape 2910">
              <a:extLst>
                <a:ext uri="{FF2B5EF4-FFF2-40B4-BE49-F238E27FC236}">
                  <a16:creationId xmlns:a16="http://schemas.microsoft.com/office/drawing/2014/main" id="{21C3BE15-BB25-4F0F-9D6F-92CA37064A9D}"/>
                </a:ext>
              </a:extLst>
            </p:cNvPr>
            <p:cNvSpPr/>
            <p:nvPr/>
          </p:nvSpPr>
          <p:spPr>
            <a:xfrm flipV="1">
              <a:off x="9846444" y="1021581"/>
              <a:ext cx="34018" cy="61831"/>
            </a:xfrm>
            <a:custGeom>
              <a:avLst/>
              <a:gdLst>
                <a:gd name="connsiteX0" fmla="*/ -5066 w 34018"/>
                <a:gd name="connsiteY0" fmla="*/ 45134 h 61831"/>
                <a:gd name="connsiteX1" fmla="*/ -6691 w 34018"/>
                <a:gd name="connsiteY1" fmla="*/ 21563 h 61831"/>
                <a:gd name="connsiteX2" fmla="*/ -5879 w 34018"/>
                <a:gd name="connsiteY2" fmla="*/ 9371 h 61831"/>
                <a:gd name="connsiteX3" fmla="*/ -10755 w 34018"/>
                <a:gd name="connsiteY3" fmla="*/ 1243 h 61831"/>
                <a:gd name="connsiteX4" fmla="*/ 5501 w 34018"/>
                <a:gd name="connsiteY4" fmla="*/ 18311 h 61831"/>
                <a:gd name="connsiteX5" fmla="*/ 7939 w 34018"/>
                <a:gd name="connsiteY5" fmla="*/ 33755 h 61831"/>
                <a:gd name="connsiteX6" fmla="*/ 20944 w 34018"/>
                <a:gd name="connsiteY6" fmla="*/ 45947 h 61831"/>
                <a:gd name="connsiteX7" fmla="*/ -5066 w 34018"/>
                <a:gd name="connsiteY7" fmla="*/ 45134 h 618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018" h="61831">
                  <a:moveTo>
                    <a:pt x="-5066" y="45134"/>
                  </a:moveTo>
                  <a:cubicBezTo>
                    <a:pt x="-14007" y="35380"/>
                    <a:pt x="-14007" y="30503"/>
                    <a:pt x="-6691" y="21563"/>
                  </a:cubicBezTo>
                  <a:cubicBezTo>
                    <a:pt x="1437" y="11809"/>
                    <a:pt x="1437" y="9371"/>
                    <a:pt x="-5879" y="9371"/>
                  </a:cubicBezTo>
                  <a:cubicBezTo>
                    <a:pt x="-11568" y="9371"/>
                    <a:pt x="-13194" y="5307"/>
                    <a:pt x="-10755" y="1243"/>
                  </a:cubicBezTo>
                  <a:cubicBezTo>
                    <a:pt x="-2627" y="-12575"/>
                    <a:pt x="10377" y="1243"/>
                    <a:pt x="5501" y="18311"/>
                  </a:cubicBezTo>
                  <a:cubicBezTo>
                    <a:pt x="2249" y="26439"/>
                    <a:pt x="3875" y="33755"/>
                    <a:pt x="7939" y="33755"/>
                  </a:cubicBezTo>
                  <a:cubicBezTo>
                    <a:pt x="12816" y="33755"/>
                    <a:pt x="17693" y="39444"/>
                    <a:pt x="20944" y="45947"/>
                  </a:cubicBezTo>
                  <a:cubicBezTo>
                    <a:pt x="26633" y="61390"/>
                    <a:pt x="8752" y="61390"/>
                    <a:pt x="-5066" y="4513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2" name="Freeform: Shape 2911">
              <a:extLst>
                <a:ext uri="{FF2B5EF4-FFF2-40B4-BE49-F238E27FC236}">
                  <a16:creationId xmlns:a16="http://schemas.microsoft.com/office/drawing/2014/main" id="{6A952CB2-00F3-4884-AF4B-6BBC6E3F61DD}"/>
                </a:ext>
              </a:extLst>
            </p:cNvPr>
            <p:cNvSpPr/>
            <p:nvPr/>
          </p:nvSpPr>
          <p:spPr>
            <a:xfrm flipV="1">
              <a:off x="6861918" y="1042370"/>
              <a:ext cx="23111" cy="73650"/>
            </a:xfrm>
            <a:custGeom>
              <a:avLst/>
              <a:gdLst>
                <a:gd name="connsiteX0" fmla="*/ -8448 w 23111"/>
                <a:gd name="connsiteY0" fmla="*/ 42016 h 73650"/>
                <a:gd name="connsiteX1" fmla="*/ 2118 w 23111"/>
                <a:gd name="connsiteY1" fmla="*/ 1376 h 73650"/>
                <a:gd name="connsiteX2" fmla="*/ 14310 w 23111"/>
                <a:gd name="connsiteY2" fmla="*/ 4627 h 73650"/>
                <a:gd name="connsiteX3" fmla="*/ 6182 w 23111"/>
                <a:gd name="connsiteY3" fmla="*/ 17632 h 73650"/>
                <a:gd name="connsiteX4" fmla="*/ 6182 w 23111"/>
                <a:gd name="connsiteY4" fmla="*/ 38765 h 73650"/>
                <a:gd name="connsiteX5" fmla="*/ 3744 w 23111"/>
                <a:gd name="connsiteY5" fmla="*/ 68838 h 73650"/>
                <a:gd name="connsiteX6" fmla="*/ -8448 w 23111"/>
                <a:gd name="connsiteY6" fmla="*/ 42016 h 73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111" h="73650">
                  <a:moveTo>
                    <a:pt x="-8448" y="42016"/>
                  </a:moveTo>
                  <a:cubicBezTo>
                    <a:pt x="-10074" y="23322"/>
                    <a:pt x="-6010" y="7878"/>
                    <a:pt x="2118" y="1376"/>
                  </a:cubicBezTo>
                  <a:cubicBezTo>
                    <a:pt x="11872" y="-6752"/>
                    <a:pt x="14310" y="-6752"/>
                    <a:pt x="14310" y="4627"/>
                  </a:cubicBezTo>
                  <a:cubicBezTo>
                    <a:pt x="14310" y="11942"/>
                    <a:pt x="11059" y="17632"/>
                    <a:pt x="6182" y="17632"/>
                  </a:cubicBezTo>
                  <a:cubicBezTo>
                    <a:pt x="1305" y="17632"/>
                    <a:pt x="1305" y="24947"/>
                    <a:pt x="6182" y="38765"/>
                  </a:cubicBezTo>
                  <a:cubicBezTo>
                    <a:pt x="15935" y="64774"/>
                    <a:pt x="16748" y="63961"/>
                    <a:pt x="3744" y="68838"/>
                  </a:cubicBezTo>
                  <a:cubicBezTo>
                    <a:pt x="-3572" y="71277"/>
                    <a:pt x="-7636" y="63961"/>
                    <a:pt x="-8448" y="4201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3" name="Freeform: Shape 2912">
              <a:extLst>
                <a:ext uri="{FF2B5EF4-FFF2-40B4-BE49-F238E27FC236}">
                  <a16:creationId xmlns:a16="http://schemas.microsoft.com/office/drawing/2014/main" id="{99D0B3FB-AECA-4D44-90B7-BEC7A86E2ECC}"/>
                </a:ext>
              </a:extLst>
            </p:cNvPr>
            <p:cNvSpPr/>
            <p:nvPr/>
          </p:nvSpPr>
          <p:spPr>
            <a:xfrm flipV="1">
              <a:off x="9812258" y="1048775"/>
              <a:ext cx="23226" cy="27989"/>
            </a:xfrm>
            <a:custGeom>
              <a:avLst/>
              <a:gdLst>
                <a:gd name="connsiteX0" fmla="*/ -11478 w 23226"/>
                <a:gd name="connsiteY0" fmla="*/ 13304 h 27989"/>
                <a:gd name="connsiteX1" fmla="*/ 1527 w 23226"/>
                <a:gd name="connsiteY1" fmla="*/ -3765 h 27989"/>
                <a:gd name="connsiteX2" fmla="*/ -1724 w 23226"/>
                <a:gd name="connsiteY2" fmla="*/ 22245 h 27989"/>
                <a:gd name="connsiteX3" fmla="*/ -11478 w 23226"/>
                <a:gd name="connsiteY3" fmla="*/ 13304 h 279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6" h="27989">
                  <a:moveTo>
                    <a:pt x="-11478" y="13304"/>
                  </a:moveTo>
                  <a:cubicBezTo>
                    <a:pt x="-9852" y="5989"/>
                    <a:pt x="-4163" y="-1327"/>
                    <a:pt x="1527" y="-3765"/>
                  </a:cubicBezTo>
                  <a:cubicBezTo>
                    <a:pt x="16157" y="-8642"/>
                    <a:pt x="13719" y="16555"/>
                    <a:pt x="-1724" y="22245"/>
                  </a:cubicBezTo>
                  <a:cubicBezTo>
                    <a:pt x="-10665" y="25496"/>
                    <a:pt x="-13103" y="23057"/>
                    <a:pt x="-11478" y="1330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4" name="Freeform: Shape 2913">
              <a:extLst>
                <a:ext uri="{FF2B5EF4-FFF2-40B4-BE49-F238E27FC236}">
                  <a16:creationId xmlns:a16="http://schemas.microsoft.com/office/drawing/2014/main" id="{9838CDE3-2645-4D68-8FB6-E107BDAC83C2}"/>
                </a:ext>
              </a:extLst>
            </p:cNvPr>
            <p:cNvSpPr/>
            <p:nvPr/>
          </p:nvSpPr>
          <p:spPr>
            <a:xfrm flipV="1">
              <a:off x="6885030" y="1064950"/>
              <a:ext cx="16255" cy="29073"/>
            </a:xfrm>
            <a:custGeom>
              <a:avLst/>
              <a:gdLst>
                <a:gd name="connsiteX0" fmla="*/ -8823 w 16255"/>
                <a:gd name="connsiteY0" fmla="*/ 12705 h 29073"/>
                <a:gd name="connsiteX1" fmla="*/ -695 w 16255"/>
                <a:gd name="connsiteY1" fmla="*/ -4364 h 29073"/>
                <a:gd name="connsiteX2" fmla="*/ 7433 w 16255"/>
                <a:gd name="connsiteY2" fmla="*/ 7015 h 29073"/>
                <a:gd name="connsiteX3" fmla="*/ -695 w 16255"/>
                <a:gd name="connsiteY3" fmla="*/ 24084 h 29073"/>
                <a:gd name="connsiteX4" fmla="*/ -8823 w 16255"/>
                <a:gd name="connsiteY4" fmla="*/ 12705 h 290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5" h="29073">
                  <a:moveTo>
                    <a:pt x="-8823" y="12705"/>
                  </a:moveTo>
                  <a:cubicBezTo>
                    <a:pt x="-8823" y="2951"/>
                    <a:pt x="-4759" y="-4364"/>
                    <a:pt x="-695" y="-4364"/>
                  </a:cubicBezTo>
                  <a:cubicBezTo>
                    <a:pt x="4182" y="-4364"/>
                    <a:pt x="7433" y="513"/>
                    <a:pt x="7433" y="7015"/>
                  </a:cubicBezTo>
                  <a:cubicBezTo>
                    <a:pt x="7433" y="13517"/>
                    <a:pt x="4182" y="21645"/>
                    <a:pt x="-695" y="24084"/>
                  </a:cubicBezTo>
                  <a:cubicBezTo>
                    <a:pt x="-4759" y="26522"/>
                    <a:pt x="-8823" y="21645"/>
                    <a:pt x="-8823" y="1270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5" name="Freeform: Shape 2914">
              <a:extLst>
                <a:ext uri="{FF2B5EF4-FFF2-40B4-BE49-F238E27FC236}">
                  <a16:creationId xmlns:a16="http://schemas.microsoft.com/office/drawing/2014/main" id="{38463735-9FF4-4706-9874-22B74AB3A8AC}"/>
                </a:ext>
              </a:extLst>
            </p:cNvPr>
            <p:cNvSpPr/>
            <p:nvPr/>
          </p:nvSpPr>
          <p:spPr>
            <a:xfrm flipV="1">
              <a:off x="7196719" y="1062564"/>
              <a:ext cx="37813" cy="55843"/>
            </a:xfrm>
            <a:custGeom>
              <a:avLst/>
              <a:gdLst>
                <a:gd name="connsiteX0" fmla="*/ -4678 w 37813"/>
                <a:gd name="connsiteY0" fmla="*/ 50921 h 55843"/>
                <a:gd name="connsiteX1" fmla="*/ 199 w 37813"/>
                <a:gd name="connsiteY1" fmla="*/ -4349 h 55843"/>
                <a:gd name="connsiteX2" fmla="*/ 28647 w 37813"/>
                <a:gd name="connsiteY2" fmla="*/ 31414 h 55843"/>
                <a:gd name="connsiteX3" fmla="*/ -4678 w 37813"/>
                <a:gd name="connsiteY3" fmla="*/ 50921 h 55843"/>
                <a:gd name="connsiteX4" fmla="*/ 12391 w 37813"/>
                <a:gd name="connsiteY4" fmla="*/ 16784 h 55843"/>
                <a:gd name="connsiteX5" fmla="*/ 4263 w 37813"/>
                <a:gd name="connsiteY5" fmla="*/ 7843 h 55843"/>
                <a:gd name="connsiteX6" fmla="*/ -3865 w 37813"/>
                <a:gd name="connsiteY6" fmla="*/ 11094 h 55843"/>
                <a:gd name="connsiteX7" fmla="*/ 4263 w 37813"/>
                <a:gd name="connsiteY7" fmla="*/ 20035 h 55843"/>
                <a:gd name="connsiteX8" fmla="*/ 12391 w 37813"/>
                <a:gd name="connsiteY8" fmla="*/ 16784 h 558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13" h="55843">
                  <a:moveTo>
                    <a:pt x="-4678" y="50921"/>
                  </a:moveTo>
                  <a:cubicBezTo>
                    <a:pt x="-11993" y="18409"/>
                    <a:pt x="-10367" y="-4349"/>
                    <a:pt x="199" y="-4349"/>
                  </a:cubicBezTo>
                  <a:cubicBezTo>
                    <a:pt x="9953" y="-4349"/>
                    <a:pt x="28647" y="18409"/>
                    <a:pt x="28647" y="31414"/>
                  </a:cubicBezTo>
                  <a:cubicBezTo>
                    <a:pt x="28647" y="36291"/>
                    <a:pt x="-3865" y="54985"/>
                    <a:pt x="-4678" y="50921"/>
                  </a:cubicBezTo>
                  <a:close/>
                  <a:moveTo>
                    <a:pt x="12391" y="16784"/>
                  </a:moveTo>
                  <a:cubicBezTo>
                    <a:pt x="12391" y="14345"/>
                    <a:pt x="9140" y="10281"/>
                    <a:pt x="4263" y="7843"/>
                  </a:cubicBezTo>
                  <a:cubicBezTo>
                    <a:pt x="199" y="5405"/>
                    <a:pt x="-3865" y="7030"/>
                    <a:pt x="-3865" y="11094"/>
                  </a:cubicBezTo>
                  <a:cubicBezTo>
                    <a:pt x="-3865" y="15971"/>
                    <a:pt x="199" y="20035"/>
                    <a:pt x="4263" y="20035"/>
                  </a:cubicBezTo>
                  <a:cubicBezTo>
                    <a:pt x="9140" y="20035"/>
                    <a:pt x="12391" y="18409"/>
                    <a:pt x="12391" y="1678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6" name="Freeform: Shape 2915">
              <a:extLst>
                <a:ext uri="{FF2B5EF4-FFF2-40B4-BE49-F238E27FC236}">
                  <a16:creationId xmlns:a16="http://schemas.microsoft.com/office/drawing/2014/main" id="{972313CE-8B19-4A00-A295-7441099565AC}"/>
                </a:ext>
              </a:extLst>
            </p:cNvPr>
            <p:cNvSpPr/>
            <p:nvPr/>
          </p:nvSpPr>
          <p:spPr>
            <a:xfrm flipV="1">
              <a:off x="9348417" y="1064438"/>
              <a:ext cx="70093" cy="81351"/>
            </a:xfrm>
            <a:custGeom>
              <a:avLst/>
              <a:gdLst>
                <a:gd name="connsiteX0" fmla="*/ 2543 w 70093"/>
                <a:gd name="connsiteY0" fmla="*/ 66131 h 81351"/>
                <a:gd name="connsiteX1" fmla="*/ 2543 w 70093"/>
                <a:gd name="connsiteY1" fmla="*/ 14112 h 81351"/>
                <a:gd name="connsiteX2" fmla="*/ 53749 w 70093"/>
                <a:gd name="connsiteY2" fmla="*/ -519 h 81351"/>
                <a:gd name="connsiteX3" fmla="*/ 45621 w 70093"/>
                <a:gd name="connsiteY3" fmla="*/ 6797 h 81351"/>
                <a:gd name="connsiteX4" fmla="*/ 31803 w 70093"/>
                <a:gd name="connsiteY4" fmla="*/ 19801 h 81351"/>
                <a:gd name="connsiteX5" fmla="*/ 14735 w 70093"/>
                <a:gd name="connsiteY5" fmla="*/ 27117 h 81351"/>
                <a:gd name="connsiteX6" fmla="*/ 7420 w 70093"/>
                <a:gd name="connsiteY6" fmla="*/ 38496 h 81351"/>
                <a:gd name="connsiteX7" fmla="*/ 18799 w 70093"/>
                <a:gd name="connsiteY7" fmla="*/ 67757 h 81351"/>
                <a:gd name="connsiteX8" fmla="*/ 2543 w 70093"/>
                <a:gd name="connsiteY8" fmla="*/ 66131 h 81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70093" h="81351">
                  <a:moveTo>
                    <a:pt x="2543" y="66131"/>
                  </a:moveTo>
                  <a:cubicBezTo>
                    <a:pt x="-16152" y="45811"/>
                    <a:pt x="-16152" y="29555"/>
                    <a:pt x="2543" y="14112"/>
                  </a:cubicBezTo>
                  <a:cubicBezTo>
                    <a:pt x="23675" y="-3770"/>
                    <a:pt x="40744" y="-8646"/>
                    <a:pt x="53749" y="-519"/>
                  </a:cubicBezTo>
                  <a:cubicBezTo>
                    <a:pt x="61877" y="4358"/>
                    <a:pt x="60251" y="6797"/>
                    <a:pt x="45621" y="6797"/>
                  </a:cubicBezTo>
                  <a:cubicBezTo>
                    <a:pt x="31803" y="6797"/>
                    <a:pt x="27739" y="10048"/>
                    <a:pt x="31803" y="19801"/>
                  </a:cubicBezTo>
                  <a:cubicBezTo>
                    <a:pt x="35867" y="30368"/>
                    <a:pt x="32616" y="31993"/>
                    <a:pt x="14735" y="27117"/>
                  </a:cubicBezTo>
                  <a:cubicBezTo>
                    <a:pt x="-7211" y="22240"/>
                    <a:pt x="-7211" y="22240"/>
                    <a:pt x="7420" y="38496"/>
                  </a:cubicBezTo>
                  <a:cubicBezTo>
                    <a:pt x="15548" y="47437"/>
                    <a:pt x="20424" y="60441"/>
                    <a:pt x="18799" y="67757"/>
                  </a:cubicBezTo>
                  <a:cubicBezTo>
                    <a:pt x="16360" y="80761"/>
                    <a:pt x="14735" y="79948"/>
                    <a:pt x="2543" y="6613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7" name="Freeform: Shape 2916">
              <a:extLst>
                <a:ext uri="{FF2B5EF4-FFF2-40B4-BE49-F238E27FC236}">
                  <a16:creationId xmlns:a16="http://schemas.microsoft.com/office/drawing/2014/main" id="{02A4AEE1-CF19-4427-B41A-92BA42CC100E}"/>
                </a:ext>
              </a:extLst>
            </p:cNvPr>
            <p:cNvSpPr/>
            <p:nvPr/>
          </p:nvSpPr>
          <p:spPr>
            <a:xfrm flipV="1">
              <a:off x="9807271" y="1090173"/>
              <a:ext cx="19373" cy="16040"/>
            </a:xfrm>
            <a:custGeom>
              <a:avLst/>
              <a:gdLst>
                <a:gd name="connsiteX0" fmla="*/ -10547 w 19373"/>
                <a:gd name="connsiteY0" fmla="*/ 3787 h 16040"/>
                <a:gd name="connsiteX1" fmla="*/ 832 w 19373"/>
                <a:gd name="connsiteY1" fmla="*/ -3529 h 16040"/>
                <a:gd name="connsiteX2" fmla="*/ -3232 w 19373"/>
                <a:gd name="connsiteY2" fmla="*/ 10289 h 16040"/>
                <a:gd name="connsiteX3" fmla="*/ -10547 w 19373"/>
                <a:gd name="connsiteY3" fmla="*/ 3787 h 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73" h="16040">
                  <a:moveTo>
                    <a:pt x="-10547" y="3787"/>
                  </a:moveTo>
                  <a:cubicBezTo>
                    <a:pt x="-8108" y="-2716"/>
                    <a:pt x="-3232" y="-5967"/>
                    <a:pt x="832" y="-3529"/>
                  </a:cubicBezTo>
                  <a:cubicBezTo>
                    <a:pt x="10586" y="2161"/>
                    <a:pt x="9773" y="5412"/>
                    <a:pt x="-3232" y="10289"/>
                  </a:cubicBezTo>
                  <a:cubicBezTo>
                    <a:pt x="-11360" y="13540"/>
                    <a:pt x="-13798" y="11102"/>
                    <a:pt x="-10547" y="378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8" name="Freeform: Shape 2917">
              <a:extLst>
                <a:ext uri="{FF2B5EF4-FFF2-40B4-BE49-F238E27FC236}">
                  <a16:creationId xmlns:a16="http://schemas.microsoft.com/office/drawing/2014/main" id="{9939F5EF-4CE2-471A-A376-0BEF4F69200A}"/>
                </a:ext>
              </a:extLst>
            </p:cNvPr>
            <p:cNvSpPr/>
            <p:nvPr/>
          </p:nvSpPr>
          <p:spPr>
            <a:xfrm flipV="1">
              <a:off x="9294730" y="1094024"/>
              <a:ext cx="41131" cy="24383"/>
            </a:xfrm>
            <a:custGeom>
              <a:avLst/>
              <a:gdLst>
                <a:gd name="connsiteX0" fmla="*/ -10347 w 41131"/>
                <a:gd name="connsiteY0" fmla="*/ 7865 h 24383"/>
                <a:gd name="connsiteX1" fmla="*/ 14037 w 41131"/>
                <a:gd name="connsiteY1" fmla="*/ -4327 h 24383"/>
                <a:gd name="connsiteX2" fmla="*/ 28667 w 41131"/>
                <a:gd name="connsiteY2" fmla="*/ 7865 h 24383"/>
                <a:gd name="connsiteX3" fmla="*/ 4283 w 41131"/>
                <a:gd name="connsiteY3" fmla="*/ 20057 h 24383"/>
                <a:gd name="connsiteX4" fmla="*/ -10347 w 41131"/>
                <a:gd name="connsiteY4" fmla="*/ 7865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1131" h="24383">
                  <a:moveTo>
                    <a:pt x="-10347" y="7865"/>
                  </a:moveTo>
                  <a:cubicBezTo>
                    <a:pt x="-7096" y="1363"/>
                    <a:pt x="3471" y="-4327"/>
                    <a:pt x="14037" y="-4327"/>
                  </a:cubicBezTo>
                  <a:cubicBezTo>
                    <a:pt x="27855" y="-4327"/>
                    <a:pt x="31919" y="-1076"/>
                    <a:pt x="28667" y="7865"/>
                  </a:cubicBezTo>
                  <a:cubicBezTo>
                    <a:pt x="25416" y="14367"/>
                    <a:pt x="14850" y="20057"/>
                    <a:pt x="4283" y="20057"/>
                  </a:cubicBezTo>
                  <a:cubicBezTo>
                    <a:pt x="-9534" y="20057"/>
                    <a:pt x="-13598" y="16806"/>
                    <a:pt x="-10347" y="786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9" name="Freeform: Shape 2918">
              <a:extLst>
                <a:ext uri="{FF2B5EF4-FFF2-40B4-BE49-F238E27FC236}">
                  <a16:creationId xmlns:a16="http://schemas.microsoft.com/office/drawing/2014/main" id="{1DB564D3-4A0B-4003-8038-855589B6A7C0}"/>
                </a:ext>
              </a:extLst>
            </p:cNvPr>
            <p:cNvSpPr/>
            <p:nvPr/>
          </p:nvSpPr>
          <p:spPr>
            <a:xfrm flipV="1">
              <a:off x="9835486" y="1094024"/>
              <a:ext cx="32315" cy="40034"/>
            </a:xfrm>
            <a:custGeom>
              <a:avLst/>
              <a:gdLst>
                <a:gd name="connsiteX0" fmla="*/ -11977 w 32315"/>
                <a:gd name="connsiteY0" fmla="*/ 13773 h 40034"/>
                <a:gd name="connsiteX1" fmla="*/ -8726 w 32315"/>
                <a:gd name="connsiteY1" fmla="*/ -4109 h 40034"/>
                <a:gd name="connsiteX2" fmla="*/ -6288 w 32315"/>
                <a:gd name="connsiteY2" fmla="*/ 4832 h 40034"/>
                <a:gd name="connsiteX3" fmla="*/ 8343 w 32315"/>
                <a:gd name="connsiteY3" fmla="*/ 22713 h 40034"/>
                <a:gd name="connsiteX4" fmla="*/ 6717 w 32315"/>
                <a:gd name="connsiteY4" fmla="*/ 35718 h 40034"/>
                <a:gd name="connsiteX5" fmla="*/ -11977 w 32315"/>
                <a:gd name="connsiteY5" fmla="*/ 13773 h 400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315" h="40034">
                  <a:moveTo>
                    <a:pt x="-11977" y="13773"/>
                  </a:moveTo>
                  <a:cubicBezTo>
                    <a:pt x="-11977" y="2393"/>
                    <a:pt x="-10352" y="-5735"/>
                    <a:pt x="-8726" y="-4109"/>
                  </a:cubicBezTo>
                  <a:cubicBezTo>
                    <a:pt x="-7100" y="-2483"/>
                    <a:pt x="-5475" y="1581"/>
                    <a:pt x="-6288" y="4832"/>
                  </a:cubicBezTo>
                  <a:cubicBezTo>
                    <a:pt x="-7100" y="8083"/>
                    <a:pt x="-598" y="16211"/>
                    <a:pt x="8343" y="22713"/>
                  </a:cubicBezTo>
                  <a:cubicBezTo>
                    <a:pt x="24599" y="34905"/>
                    <a:pt x="24599" y="34905"/>
                    <a:pt x="6717" y="35718"/>
                  </a:cubicBezTo>
                  <a:cubicBezTo>
                    <a:pt x="-7913" y="35718"/>
                    <a:pt x="-11977" y="30841"/>
                    <a:pt x="-11977" y="137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0" name="Freeform: Shape 2919">
              <a:extLst>
                <a:ext uri="{FF2B5EF4-FFF2-40B4-BE49-F238E27FC236}">
                  <a16:creationId xmlns:a16="http://schemas.microsoft.com/office/drawing/2014/main" id="{FBDF0174-B3CA-43B4-BA00-3FD24953C215}"/>
                </a:ext>
              </a:extLst>
            </p:cNvPr>
            <p:cNvSpPr/>
            <p:nvPr/>
          </p:nvSpPr>
          <p:spPr>
            <a:xfrm flipV="1">
              <a:off x="6869574" y="1110280"/>
              <a:ext cx="47967" cy="43958"/>
            </a:xfrm>
            <a:custGeom>
              <a:avLst/>
              <a:gdLst>
                <a:gd name="connsiteX0" fmla="*/ 31017 w 47967"/>
                <a:gd name="connsiteY0" fmla="*/ 27476 h 43958"/>
                <a:gd name="connsiteX1" fmla="*/ -682 w 47967"/>
                <a:gd name="connsiteY1" fmla="*/ 15284 h 43958"/>
                <a:gd name="connsiteX2" fmla="*/ -2308 w 47967"/>
                <a:gd name="connsiteY2" fmla="*/ 3905 h 43958"/>
                <a:gd name="connsiteX3" fmla="*/ 18825 w 47967"/>
                <a:gd name="connsiteY3" fmla="*/ -972 h 43958"/>
                <a:gd name="connsiteX4" fmla="*/ 33455 w 47967"/>
                <a:gd name="connsiteY4" fmla="*/ 1467 h 43958"/>
                <a:gd name="connsiteX5" fmla="*/ 39145 w 47967"/>
                <a:gd name="connsiteY5" fmla="*/ 17723 h 43958"/>
                <a:gd name="connsiteX6" fmla="*/ 35081 w 47967"/>
                <a:gd name="connsiteY6" fmla="*/ 39668 h 43958"/>
                <a:gd name="connsiteX7" fmla="*/ 31017 w 47967"/>
                <a:gd name="connsiteY7" fmla="*/ 27476 h 43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967" h="43958">
                  <a:moveTo>
                    <a:pt x="31017" y="27476"/>
                  </a:moveTo>
                  <a:cubicBezTo>
                    <a:pt x="31017" y="15284"/>
                    <a:pt x="22076" y="12033"/>
                    <a:pt x="-682" y="15284"/>
                  </a:cubicBezTo>
                  <a:cubicBezTo>
                    <a:pt x="-11249" y="16097"/>
                    <a:pt x="-11249" y="14471"/>
                    <a:pt x="-2308" y="3905"/>
                  </a:cubicBezTo>
                  <a:cubicBezTo>
                    <a:pt x="5820" y="-5036"/>
                    <a:pt x="11510" y="-6661"/>
                    <a:pt x="18825" y="-972"/>
                  </a:cubicBezTo>
                  <a:cubicBezTo>
                    <a:pt x="23702" y="3092"/>
                    <a:pt x="31017" y="4718"/>
                    <a:pt x="33455" y="1467"/>
                  </a:cubicBezTo>
                  <a:cubicBezTo>
                    <a:pt x="36706" y="-972"/>
                    <a:pt x="39145" y="6343"/>
                    <a:pt x="39145" y="17723"/>
                  </a:cubicBezTo>
                  <a:cubicBezTo>
                    <a:pt x="39145" y="29915"/>
                    <a:pt x="37519" y="39668"/>
                    <a:pt x="35081" y="39668"/>
                  </a:cubicBezTo>
                  <a:cubicBezTo>
                    <a:pt x="32642" y="39668"/>
                    <a:pt x="31017" y="33979"/>
                    <a:pt x="31017" y="274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1" name="Freeform: Shape 2920">
              <a:extLst>
                <a:ext uri="{FF2B5EF4-FFF2-40B4-BE49-F238E27FC236}">
                  <a16:creationId xmlns:a16="http://schemas.microsoft.com/office/drawing/2014/main" id="{E7BAA4AB-6268-441C-943D-9044FA45B4F8}"/>
                </a:ext>
              </a:extLst>
            </p:cNvPr>
            <p:cNvSpPr/>
            <p:nvPr/>
          </p:nvSpPr>
          <p:spPr>
            <a:xfrm flipV="1">
              <a:off x="9567263" y="1110622"/>
              <a:ext cx="55297" cy="64681"/>
            </a:xfrm>
            <a:custGeom>
              <a:avLst/>
              <a:gdLst>
                <a:gd name="connsiteX0" fmla="*/ 8616 w 55297"/>
                <a:gd name="connsiteY0" fmla="*/ 39615 h 64681"/>
                <a:gd name="connsiteX1" fmla="*/ -11703 w 55297"/>
                <a:gd name="connsiteY1" fmla="*/ 8729 h 64681"/>
                <a:gd name="connsiteX2" fmla="*/ 12680 w 55297"/>
                <a:gd name="connsiteY2" fmla="*/ 28236 h 64681"/>
                <a:gd name="connsiteX3" fmla="*/ 37064 w 55297"/>
                <a:gd name="connsiteY3" fmla="*/ 46931 h 64681"/>
                <a:gd name="connsiteX4" fmla="*/ 28124 w 55297"/>
                <a:gd name="connsiteY4" fmla="*/ 36364 h 64681"/>
                <a:gd name="connsiteX5" fmla="*/ 24872 w 55297"/>
                <a:gd name="connsiteY5" fmla="*/ 28236 h 64681"/>
                <a:gd name="connsiteX6" fmla="*/ 22434 w 55297"/>
                <a:gd name="connsiteY6" fmla="*/ 20108 h 64681"/>
                <a:gd name="connsiteX7" fmla="*/ 9429 w 55297"/>
                <a:gd name="connsiteY7" fmla="*/ 7916 h 64681"/>
                <a:gd name="connsiteX8" fmla="*/ 11055 w 55297"/>
                <a:gd name="connsiteY8" fmla="*/ -4276 h 64681"/>
                <a:gd name="connsiteX9" fmla="*/ 41941 w 55297"/>
                <a:gd name="connsiteY9" fmla="*/ 34739 h 64681"/>
                <a:gd name="connsiteX10" fmla="*/ 8616 w 55297"/>
                <a:gd name="connsiteY10" fmla="*/ 39615 h 6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5297" h="64681">
                  <a:moveTo>
                    <a:pt x="8616" y="39615"/>
                  </a:moveTo>
                  <a:cubicBezTo>
                    <a:pt x="-2763" y="27423"/>
                    <a:pt x="-11703" y="13606"/>
                    <a:pt x="-11703" y="8729"/>
                  </a:cubicBezTo>
                  <a:cubicBezTo>
                    <a:pt x="-11703" y="3852"/>
                    <a:pt x="-324" y="12793"/>
                    <a:pt x="12680" y="28236"/>
                  </a:cubicBezTo>
                  <a:cubicBezTo>
                    <a:pt x="25685" y="43679"/>
                    <a:pt x="37064" y="51807"/>
                    <a:pt x="37064" y="46931"/>
                  </a:cubicBezTo>
                  <a:cubicBezTo>
                    <a:pt x="37064" y="41241"/>
                    <a:pt x="33000" y="36364"/>
                    <a:pt x="28124" y="36364"/>
                  </a:cubicBezTo>
                  <a:cubicBezTo>
                    <a:pt x="24060" y="36364"/>
                    <a:pt x="22434" y="33113"/>
                    <a:pt x="24872" y="28236"/>
                  </a:cubicBezTo>
                  <a:cubicBezTo>
                    <a:pt x="27311" y="24172"/>
                    <a:pt x="26498" y="20108"/>
                    <a:pt x="22434" y="20108"/>
                  </a:cubicBezTo>
                  <a:cubicBezTo>
                    <a:pt x="17557" y="20108"/>
                    <a:pt x="12680" y="14419"/>
                    <a:pt x="9429" y="7916"/>
                  </a:cubicBezTo>
                  <a:cubicBezTo>
                    <a:pt x="6991" y="1414"/>
                    <a:pt x="7804" y="-4276"/>
                    <a:pt x="11055" y="-4276"/>
                  </a:cubicBezTo>
                  <a:cubicBezTo>
                    <a:pt x="25685" y="-3463"/>
                    <a:pt x="37064" y="11167"/>
                    <a:pt x="41941" y="34739"/>
                  </a:cubicBezTo>
                  <a:cubicBezTo>
                    <a:pt x="48444" y="67250"/>
                    <a:pt x="35439" y="68876"/>
                    <a:pt x="8616" y="3961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2" name="Freeform: Shape 2921">
              <a:extLst>
                <a:ext uri="{FF2B5EF4-FFF2-40B4-BE49-F238E27FC236}">
                  <a16:creationId xmlns:a16="http://schemas.microsoft.com/office/drawing/2014/main" id="{9B951F34-350A-438E-BD1E-80A7F4277BC6}"/>
                </a:ext>
              </a:extLst>
            </p:cNvPr>
            <p:cNvSpPr/>
            <p:nvPr/>
          </p:nvSpPr>
          <p:spPr>
            <a:xfrm flipV="1">
              <a:off x="7171389" y="1119222"/>
              <a:ext cx="11125" cy="26093"/>
            </a:xfrm>
            <a:custGeom>
              <a:avLst/>
              <a:gdLst>
                <a:gd name="connsiteX0" fmla="*/ -7754 w 11125"/>
                <a:gd name="connsiteY0" fmla="*/ 13676 h 26093"/>
                <a:gd name="connsiteX1" fmla="*/ -5315 w 11125"/>
                <a:gd name="connsiteY1" fmla="*/ -2579 h 26093"/>
                <a:gd name="connsiteX2" fmla="*/ 2000 w 11125"/>
                <a:gd name="connsiteY2" fmla="*/ 6361 h 26093"/>
                <a:gd name="connsiteX3" fmla="*/ -7754 w 11125"/>
                <a:gd name="connsiteY3" fmla="*/ 13676 h 260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125" h="26093">
                  <a:moveTo>
                    <a:pt x="-7754" y="13676"/>
                  </a:moveTo>
                  <a:cubicBezTo>
                    <a:pt x="-10192" y="8800"/>
                    <a:pt x="-9379" y="1485"/>
                    <a:pt x="-5315" y="-2579"/>
                  </a:cubicBezTo>
                  <a:cubicBezTo>
                    <a:pt x="-1251" y="-6643"/>
                    <a:pt x="2000" y="-3392"/>
                    <a:pt x="2000" y="6361"/>
                  </a:cubicBezTo>
                  <a:cubicBezTo>
                    <a:pt x="2000" y="25056"/>
                    <a:pt x="374" y="25868"/>
                    <a:pt x="-7754" y="136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3" name="Freeform: Shape 2922">
              <a:extLst>
                <a:ext uri="{FF2B5EF4-FFF2-40B4-BE49-F238E27FC236}">
                  <a16:creationId xmlns:a16="http://schemas.microsoft.com/office/drawing/2014/main" id="{C2826E56-4E82-4F09-BD89-106A0952778D}"/>
                </a:ext>
              </a:extLst>
            </p:cNvPr>
            <p:cNvSpPr/>
            <p:nvPr/>
          </p:nvSpPr>
          <p:spPr>
            <a:xfrm flipV="1">
              <a:off x="9310111" y="1135477"/>
              <a:ext cx="34543" cy="36677"/>
            </a:xfrm>
            <a:custGeom>
              <a:avLst/>
              <a:gdLst>
                <a:gd name="connsiteX0" fmla="*/ -10298 w 34543"/>
                <a:gd name="connsiteY0" fmla="*/ 25102 h 36677"/>
                <a:gd name="connsiteX1" fmla="*/ -6234 w 34543"/>
                <a:gd name="connsiteY1" fmla="*/ 16974 h 36677"/>
                <a:gd name="connsiteX2" fmla="*/ -1357 w 34543"/>
                <a:gd name="connsiteY2" fmla="*/ 3969 h 36677"/>
                <a:gd name="connsiteX3" fmla="*/ 2707 w 34543"/>
                <a:gd name="connsiteY3" fmla="*/ -3346 h 36677"/>
                <a:gd name="connsiteX4" fmla="*/ 6771 w 34543"/>
                <a:gd name="connsiteY4" fmla="*/ 12910 h 36677"/>
                <a:gd name="connsiteX5" fmla="*/ 16524 w 34543"/>
                <a:gd name="connsiteY5" fmla="*/ 27540 h 36677"/>
                <a:gd name="connsiteX6" fmla="*/ 12460 w 34543"/>
                <a:gd name="connsiteY6" fmla="*/ 32417 h 36677"/>
                <a:gd name="connsiteX7" fmla="*/ -10298 w 34543"/>
                <a:gd name="connsiteY7" fmla="*/ 25102 h 366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4543" h="36677">
                  <a:moveTo>
                    <a:pt x="-10298" y="25102"/>
                  </a:moveTo>
                  <a:cubicBezTo>
                    <a:pt x="-12736" y="21038"/>
                    <a:pt x="-11111" y="16974"/>
                    <a:pt x="-6234" y="16974"/>
                  </a:cubicBezTo>
                  <a:cubicBezTo>
                    <a:pt x="-544" y="16974"/>
                    <a:pt x="1081" y="11284"/>
                    <a:pt x="-1357" y="3969"/>
                  </a:cubicBezTo>
                  <a:cubicBezTo>
                    <a:pt x="-3796" y="-3346"/>
                    <a:pt x="-2983" y="-5785"/>
                    <a:pt x="2707" y="-3346"/>
                  </a:cubicBezTo>
                  <a:cubicBezTo>
                    <a:pt x="7584" y="-95"/>
                    <a:pt x="9209" y="7220"/>
                    <a:pt x="6771" y="12910"/>
                  </a:cubicBezTo>
                  <a:cubicBezTo>
                    <a:pt x="4332" y="19412"/>
                    <a:pt x="9209" y="25915"/>
                    <a:pt x="16524" y="27540"/>
                  </a:cubicBezTo>
                  <a:cubicBezTo>
                    <a:pt x="26278" y="29979"/>
                    <a:pt x="25465" y="31604"/>
                    <a:pt x="12460" y="32417"/>
                  </a:cubicBezTo>
                  <a:cubicBezTo>
                    <a:pt x="2707" y="32417"/>
                    <a:pt x="-7860" y="29979"/>
                    <a:pt x="-10298" y="2510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4" name="Freeform: Shape 2923">
              <a:extLst>
                <a:ext uri="{FF2B5EF4-FFF2-40B4-BE49-F238E27FC236}">
                  <a16:creationId xmlns:a16="http://schemas.microsoft.com/office/drawing/2014/main" id="{304CC9B9-C684-4650-9B01-CD5B19A42820}"/>
                </a:ext>
              </a:extLst>
            </p:cNvPr>
            <p:cNvSpPr/>
            <p:nvPr/>
          </p:nvSpPr>
          <p:spPr>
            <a:xfrm flipV="1">
              <a:off x="6275705" y="1159048"/>
              <a:ext cx="1279537" cy="632638"/>
            </a:xfrm>
            <a:custGeom>
              <a:avLst/>
              <a:gdLst>
                <a:gd name="connsiteX0" fmla="*/ 493189 w 1279537"/>
                <a:gd name="connsiteY0" fmla="*/ 606880 h 632638"/>
                <a:gd name="connsiteX1" fmla="*/ 543582 w 1279537"/>
                <a:gd name="connsiteY1" fmla="*/ 535354 h 632638"/>
                <a:gd name="connsiteX2" fmla="*/ 531390 w 1279537"/>
                <a:gd name="connsiteY2" fmla="*/ 531290 h 632638"/>
                <a:gd name="connsiteX3" fmla="*/ 462303 w 1279537"/>
                <a:gd name="connsiteY3" fmla="*/ 558925 h 632638"/>
                <a:gd name="connsiteX4" fmla="*/ 393215 w 1279537"/>
                <a:gd name="connsiteY4" fmla="*/ 575994 h 632638"/>
                <a:gd name="connsiteX5" fmla="*/ 383461 w 1279537"/>
                <a:gd name="connsiteY5" fmla="*/ 572743 h 632638"/>
                <a:gd name="connsiteX6" fmla="*/ 450923 w 1279537"/>
                <a:gd name="connsiteY6" fmla="*/ 536167 h 632638"/>
                <a:gd name="connsiteX7" fmla="*/ 451736 w 1279537"/>
                <a:gd name="connsiteY7" fmla="*/ 533729 h 632638"/>
                <a:gd name="connsiteX8" fmla="*/ 501317 w 1279537"/>
                <a:gd name="connsiteY8" fmla="*/ 529665 h 632638"/>
                <a:gd name="connsiteX9" fmla="*/ 593976 w 1279537"/>
                <a:gd name="connsiteY9" fmla="*/ 515847 h 632638"/>
                <a:gd name="connsiteX10" fmla="*/ 675256 w 1279537"/>
                <a:gd name="connsiteY10" fmla="*/ 499591 h 632638"/>
                <a:gd name="connsiteX11" fmla="*/ 669566 w 1279537"/>
                <a:gd name="connsiteY11" fmla="*/ 463015 h 632638"/>
                <a:gd name="connsiteX12" fmla="*/ 674443 w 1279537"/>
                <a:gd name="connsiteY12" fmla="*/ 469518 h 632638"/>
                <a:gd name="connsiteX13" fmla="*/ 684196 w 1279537"/>
                <a:gd name="connsiteY13" fmla="*/ 501217 h 632638"/>
                <a:gd name="connsiteX14" fmla="*/ 725649 w 1279537"/>
                <a:gd name="connsiteY14" fmla="*/ 496340 h 632638"/>
                <a:gd name="connsiteX15" fmla="*/ 805303 w 1279537"/>
                <a:gd name="connsiteY15" fmla="*/ 476020 h 632638"/>
                <a:gd name="connsiteX16" fmla="*/ 838628 w 1279537"/>
                <a:gd name="connsiteY16" fmla="*/ 440257 h 632638"/>
                <a:gd name="connsiteX17" fmla="*/ 845130 w 1279537"/>
                <a:gd name="connsiteY17" fmla="*/ 435380 h 632638"/>
                <a:gd name="connsiteX18" fmla="*/ 893086 w 1279537"/>
                <a:gd name="connsiteY18" fmla="*/ 432942 h 632638"/>
                <a:gd name="connsiteX19" fmla="*/ 903652 w 1279537"/>
                <a:gd name="connsiteY19" fmla="*/ 425627 h 632638"/>
                <a:gd name="connsiteX20" fmla="*/ 941853 w 1279537"/>
                <a:gd name="connsiteY20" fmla="*/ 391489 h 632638"/>
                <a:gd name="connsiteX21" fmla="*/ 899588 w 1279537"/>
                <a:gd name="connsiteY21" fmla="*/ 380923 h 632638"/>
                <a:gd name="connsiteX22" fmla="*/ 811806 w 1279537"/>
                <a:gd name="connsiteY22" fmla="*/ 363854 h 632638"/>
                <a:gd name="connsiteX23" fmla="*/ 738654 w 1279537"/>
                <a:gd name="connsiteY23" fmla="*/ 344347 h 632638"/>
                <a:gd name="connsiteX24" fmla="*/ 692324 w 1279537"/>
                <a:gd name="connsiteY24" fmla="*/ 332155 h 632638"/>
                <a:gd name="connsiteX25" fmla="*/ 673630 w 1279537"/>
                <a:gd name="connsiteY25" fmla="*/ 339470 h 632638"/>
                <a:gd name="connsiteX26" fmla="*/ 665502 w 1279537"/>
                <a:gd name="connsiteY26" fmla="*/ 352475 h 632638"/>
                <a:gd name="connsiteX27" fmla="*/ 656561 w 1279537"/>
                <a:gd name="connsiteY27" fmla="*/ 383361 h 632638"/>
                <a:gd name="connsiteX28" fmla="*/ 649246 w 1279537"/>
                <a:gd name="connsiteY28" fmla="*/ 374420 h 632638"/>
                <a:gd name="connsiteX29" fmla="*/ 593163 w 1279537"/>
                <a:gd name="connsiteY29" fmla="*/ 307771 h 632638"/>
                <a:gd name="connsiteX30" fmla="*/ 550085 w 1279537"/>
                <a:gd name="connsiteY30" fmla="*/ 294766 h 632638"/>
                <a:gd name="connsiteX31" fmla="*/ 507007 w 1279537"/>
                <a:gd name="connsiteY31" fmla="*/ 304520 h 632638"/>
                <a:gd name="connsiteX32" fmla="*/ 454175 w 1279537"/>
                <a:gd name="connsiteY32" fmla="*/ 352475 h 632638"/>
                <a:gd name="connsiteX33" fmla="*/ 432229 w 1279537"/>
                <a:gd name="connsiteY33" fmla="*/ 367105 h 632638"/>
                <a:gd name="connsiteX34" fmla="*/ 416786 w 1279537"/>
                <a:gd name="connsiteY34" fmla="*/ 390676 h 632638"/>
                <a:gd name="connsiteX35" fmla="*/ 401343 w 1279537"/>
                <a:gd name="connsiteY35" fmla="*/ 378484 h 632638"/>
                <a:gd name="connsiteX36" fmla="*/ 370456 w 1279537"/>
                <a:gd name="connsiteY36" fmla="*/ 343534 h 632638"/>
                <a:gd name="connsiteX37" fmla="*/ 324127 w 1279537"/>
                <a:gd name="connsiteY37" fmla="*/ 256565 h 632638"/>
                <a:gd name="connsiteX38" fmla="*/ 249350 w 1279537"/>
                <a:gd name="connsiteY38" fmla="*/ 203733 h 632638"/>
                <a:gd name="connsiteX39" fmla="*/ 180262 w 1279537"/>
                <a:gd name="connsiteY39" fmla="*/ 226491 h 632638"/>
                <a:gd name="connsiteX40" fmla="*/ 137183 w 1279537"/>
                <a:gd name="connsiteY40" fmla="*/ 254939 h 632638"/>
                <a:gd name="connsiteX41" fmla="*/ 116051 w 1279537"/>
                <a:gd name="connsiteY41" fmla="*/ 263067 h 632638"/>
                <a:gd name="connsiteX42" fmla="*/ 96544 w 1279537"/>
                <a:gd name="connsiteY42" fmla="*/ 263067 h 632638"/>
                <a:gd name="connsiteX43" fmla="*/ 102233 w 1279537"/>
                <a:gd name="connsiteY43" fmla="*/ 254939 h 632638"/>
                <a:gd name="connsiteX44" fmla="*/ 132307 w 1279537"/>
                <a:gd name="connsiteY44" fmla="*/ 242747 h 632638"/>
                <a:gd name="connsiteX45" fmla="*/ 148563 w 1279537"/>
                <a:gd name="connsiteY45" fmla="*/ 230555 h 632638"/>
                <a:gd name="connsiteX46" fmla="*/ 179449 w 1279537"/>
                <a:gd name="connsiteY46" fmla="*/ 194792 h 632638"/>
                <a:gd name="connsiteX47" fmla="*/ 26643 w 1279537"/>
                <a:gd name="connsiteY47" fmla="*/ 205358 h 632638"/>
                <a:gd name="connsiteX48" fmla="*/ 7136 w 1279537"/>
                <a:gd name="connsiteY48" fmla="*/ 199669 h 632638"/>
                <a:gd name="connsiteX49" fmla="*/ 127430 w 1279537"/>
                <a:gd name="connsiteY49" fmla="*/ 174472 h 632638"/>
                <a:gd name="connsiteX50" fmla="*/ 185951 w 1279537"/>
                <a:gd name="connsiteY50" fmla="*/ 167157 h 632638"/>
                <a:gd name="connsiteX51" fmla="*/ 151814 w 1279537"/>
                <a:gd name="connsiteY51" fmla="*/ 133019 h 632638"/>
                <a:gd name="connsiteX52" fmla="*/ 95731 w 1279537"/>
                <a:gd name="connsiteY52" fmla="*/ 84251 h 632638"/>
                <a:gd name="connsiteX53" fmla="*/ 33958 w 1279537"/>
                <a:gd name="connsiteY53" fmla="*/ 35483 h 632638"/>
                <a:gd name="connsiteX54" fmla="*/ 23392 w 1279537"/>
                <a:gd name="connsiteY54" fmla="*/ 22479 h 632638"/>
                <a:gd name="connsiteX55" fmla="*/ 16077 w 1279537"/>
                <a:gd name="connsiteY55" fmla="*/ 14351 h 632638"/>
                <a:gd name="connsiteX56" fmla="*/ 12825 w 1279537"/>
                <a:gd name="connsiteY56" fmla="*/ 2972 h 632638"/>
                <a:gd name="connsiteX57" fmla="*/ 78662 w 1279537"/>
                <a:gd name="connsiteY57" fmla="*/ 47675 h 632638"/>
                <a:gd name="connsiteX58" fmla="*/ 150188 w 1279537"/>
                <a:gd name="connsiteY58" fmla="*/ 108635 h 632638"/>
                <a:gd name="connsiteX59" fmla="*/ 161567 w 1279537"/>
                <a:gd name="connsiteY59" fmla="*/ 115950 h 632638"/>
                <a:gd name="connsiteX60" fmla="*/ 174572 w 1279537"/>
                <a:gd name="connsiteY60" fmla="*/ 128142 h 632638"/>
                <a:gd name="connsiteX61" fmla="*/ 182700 w 1279537"/>
                <a:gd name="connsiteY61" fmla="*/ 106197 h 632638"/>
                <a:gd name="connsiteX62" fmla="*/ 177823 w 1279537"/>
                <a:gd name="connsiteY62" fmla="*/ 80187 h 632638"/>
                <a:gd name="connsiteX63" fmla="*/ 187577 w 1279537"/>
                <a:gd name="connsiteY63" fmla="*/ 104571 h 632638"/>
                <a:gd name="connsiteX64" fmla="*/ 238783 w 1279537"/>
                <a:gd name="connsiteY64" fmla="*/ 157403 h 632638"/>
                <a:gd name="connsiteX65" fmla="*/ 272108 w 1279537"/>
                <a:gd name="connsiteY65" fmla="*/ 169595 h 632638"/>
                <a:gd name="connsiteX66" fmla="*/ 332255 w 1279537"/>
                <a:gd name="connsiteY66" fmla="*/ 173659 h 632638"/>
                <a:gd name="connsiteX67" fmla="*/ 399717 w 1279537"/>
                <a:gd name="connsiteY67" fmla="*/ 109448 h 632638"/>
                <a:gd name="connsiteX68" fmla="*/ 444421 w 1279537"/>
                <a:gd name="connsiteY68" fmla="*/ 103759 h 632638"/>
                <a:gd name="connsiteX69" fmla="*/ 485061 w 1279537"/>
                <a:gd name="connsiteY69" fmla="*/ 137083 h 632638"/>
                <a:gd name="connsiteX70" fmla="*/ 511070 w 1279537"/>
                <a:gd name="connsiteY70" fmla="*/ 176098 h 632638"/>
                <a:gd name="connsiteX71" fmla="*/ 520824 w 1279537"/>
                <a:gd name="connsiteY71" fmla="*/ 219989 h 632638"/>
                <a:gd name="connsiteX72" fmla="*/ 547646 w 1279537"/>
                <a:gd name="connsiteY72" fmla="*/ 245185 h 632638"/>
                <a:gd name="connsiteX73" fmla="*/ 569592 w 1279537"/>
                <a:gd name="connsiteY73" fmla="*/ 186664 h 632638"/>
                <a:gd name="connsiteX74" fmla="*/ 628926 w 1279537"/>
                <a:gd name="connsiteY74" fmla="*/ 83439 h 632638"/>
                <a:gd name="connsiteX75" fmla="*/ 658187 w 1279537"/>
                <a:gd name="connsiteY75" fmla="*/ 67183 h 632638"/>
                <a:gd name="connsiteX76" fmla="*/ 698014 w 1279537"/>
                <a:gd name="connsiteY76" fmla="*/ 83439 h 632638"/>
                <a:gd name="connsiteX77" fmla="*/ 746782 w 1279537"/>
                <a:gd name="connsiteY77" fmla="*/ 100507 h 632638"/>
                <a:gd name="connsiteX78" fmla="*/ 763851 w 1279537"/>
                <a:gd name="connsiteY78" fmla="*/ 75311 h 632638"/>
                <a:gd name="connsiteX79" fmla="*/ 839441 w 1279537"/>
                <a:gd name="connsiteY79" fmla="*/ 56616 h 632638"/>
                <a:gd name="connsiteX80" fmla="*/ 883332 w 1279537"/>
                <a:gd name="connsiteY80" fmla="*/ 58242 h 632638"/>
                <a:gd name="connsiteX81" fmla="*/ 868702 w 1279537"/>
                <a:gd name="connsiteY81" fmla="*/ 68808 h 632638"/>
                <a:gd name="connsiteX82" fmla="*/ 830500 w 1279537"/>
                <a:gd name="connsiteY82" fmla="*/ 76936 h 632638"/>
                <a:gd name="connsiteX83" fmla="*/ 791486 w 1279537"/>
                <a:gd name="connsiteY83" fmla="*/ 78562 h 632638"/>
                <a:gd name="connsiteX84" fmla="*/ 823998 w 1279537"/>
                <a:gd name="connsiteY84" fmla="*/ 84251 h 632638"/>
                <a:gd name="connsiteX85" fmla="*/ 838628 w 1279537"/>
                <a:gd name="connsiteY85" fmla="*/ 91567 h 632638"/>
                <a:gd name="connsiteX86" fmla="*/ 828875 w 1279537"/>
                <a:gd name="connsiteY86" fmla="*/ 108635 h 632638"/>
                <a:gd name="connsiteX87" fmla="*/ 849194 w 1279537"/>
                <a:gd name="connsiteY87" fmla="*/ 120827 h 632638"/>
                <a:gd name="connsiteX88" fmla="*/ 894711 w 1279537"/>
                <a:gd name="connsiteY88" fmla="*/ 133019 h 632638"/>
                <a:gd name="connsiteX89" fmla="*/ 928036 w 1279537"/>
                <a:gd name="connsiteY89" fmla="*/ 133019 h 632638"/>
                <a:gd name="connsiteX90" fmla="*/ 923159 w 1279537"/>
                <a:gd name="connsiteY90" fmla="*/ 189102 h 632638"/>
                <a:gd name="connsiteX91" fmla="*/ 861386 w 1279537"/>
                <a:gd name="connsiteY91" fmla="*/ 286638 h 632638"/>
                <a:gd name="connsiteX92" fmla="*/ 893086 w 1279537"/>
                <a:gd name="connsiteY92" fmla="*/ 322401 h 632638"/>
                <a:gd name="connsiteX93" fmla="*/ 971114 w 1279537"/>
                <a:gd name="connsiteY93" fmla="*/ 337032 h 632638"/>
                <a:gd name="connsiteX94" fmla="*/ 1079216 w 1279537"/>
                <a:gd name="connsiteY94" fmla="*/ 346785 h 632638"/>
                <a:gd name="connsiteX95" fmla="*/ 1161309 w 1279537"/>
                <a:gd name="connsiteY95" fmla="*/ 357351 h 632638"/>
                <a:gd name="connsiteX96" fmla="*/ 1226333 w 1279537"/>
                <a:gd name="connsiteY96" fmla="*/ 368731 h 632638"/>
                <a:gd name="connsiteX97" fmla="*/ 1253155 w 1279537"/>
                <a:gd name="connsiteY97" fmla="*/ 369543 h 632638"/>
                <a:gd name="connsiteX98" fmla="*/ 1270224 w 1279537"/>
                <a:gd name="connsiteY98" fmla="*/ 385799 h 632638"/>
                <a:gd name="connsiteX99" fmla="*/ 1234461 w 1279537"/>
                <a:gd name="connsiteY99" fmla="*/ 384987 h 632638"/>
                <a:gd name="connsiteX100" fmla="*/ 1219830 w 1279537"/>
                <a:gd name="connsiteY100" fmla="*/ 384174 h 632638"/>
                <a:gd name="connsiteX101" fmla="*/ 1093034 w 1279537"/>
                <a:gd name="connsiteY101" fmla="*/ 397991 h 632638"/>
                <a:gd name="connsiteX102" fmla="*/ 971114 w 1279537"/>
                <a:gd name="connsiteY102" fmla="*/ 412622 h 632638"/>
                <a:gd name="connsiteX103" fmla="*/ 945917 w 1279537"/>
                <a:gd name="connsiteY103" fmla="*/ 430503 h 632638"/>
                <a:gd name="connsiteX104" fmla="*/ 928849 w 1279537"/>
                <a:gd name="connsiteY104" fmla="*/ 503655 h 632638"/>
                <a:gd name="connsiteX105" fmla="*/ 919095 w 1279537"/>
                <a:gd name="connsiteY105" fmla="*/ 620698 h 632638"/>
                <a:gd name="connsiteX106" fmla="*/ 915031 w 1279537"/>
                <a:gd name="connsiteY106" fmla="*/ 578433 h 632638"/>
                <a:gd name="connsiteX107" fmla="*/ 911780 w 1279537"/>
                <a:gd name="connsiteY107" fmla="*/ 502842 h 632638"/>
                <a:gd name="connsiteX108" fmla="*/ 880081 w 1279537"/>
                <a:gd name="connsiteY108" fmla="*/ 472769 h 632638"/>
                <a:gd name="connsiteX109" fmla="*/ 832126 w 1279537"/>
                <a:gd name="connsiteY109" fmla="*/ 486586 h 632638"/>
                <a:gd name="connsiteX110" fmla="*/ 768727 w 1279537"/>
                <a:gd name="connsiteY110" fmla="*/ 503655 h 632638"/>
                <a:gd name="connsiteX111" fmla="*/ 725649 w 1279537"/>
                <a:gd name="connsiteY111" fmla="*/ 515847 h 632638"/>
                <a:gd name="connsiteX112" fmla="*/ 651685 w 1279537"/>
                <a:gd name="connsiteY112" fmla="*/ 523162 h 632638"/>
                <a:gd name="connsiteX113" fmla="*/ 508632 w 1279537"/>
                <a:gd name="connsiteY113" fmla="*/ 603629 h 632638"/>
                <a:gd name="connsiteX114" fmla="*/ 477746 w 1279537"/>
                <a:gd name="connsiteY114" fmla="*/ 628826 h 632638"/>
                <a:gd name="connsiteX115" fmla="*/ 493189 w 1279537"/>
                <a:gd name="connsiteY115" fmla="*/ 606880 h 632638"/>
                <a:gd name="connsiteX116" fmla="*/ 793924 w 1279537"/>
                <a:gd name="connsiteY116" fmla="*/ 293953 h 632638"/>
                <a:gd name="connsiteX117" fmla="*/ 746782 w 1279537"/>
                <a:gd name="connsiteY117" fmla="*/ 283387 h 632638"/>
                <a:gd name="connsiteX118" fmla="*/ 781732 w 1279537"/>
                <a:gd name="connsiteY118" fmla="*/ 302894 h 632638"/>
                <a:gd name="connsiteX119" fmla="*/ 793924 w 1279537"/>
                <a:gd name="connsiteY119" fmla="*/ 293953 h 6326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</a:cxnLst>
              <a:rect l="l" t="t" r="r" b="b"/>
              <a:pathLst>
                <a:path w="1279537" h="632638">
                  <a:moveTo>
                    <a:pt x="493189" y="606880"/>
                  </a:moveTo>
                  <a:cubicBezTo>
                    <a:pt x="515134" y="584935"/>
                    <a:pt x="543582" y="544295"/>
                    <a:pt x="543582" y="535354"/>
                  </a:cubicBezTo>
                  <a:cubicBezTo>
                    <a:pt x="543582" y="532916"/>
                    <a:pt x="537893" y="531290"/>
                    <a:pt x="531390" y="531290"/>
                  </a:cubicBezTo>
                  <a:cubicBezTo>
                    <a:pt x="518386" y="531290"/>
                    <a:pt x="512696" y="533729"/>
                    <a:pt x="462303" y="558925"/>
                  </a:cubicBezTo>
                  <a:cubicBezTo>
                    <a:pt x="446859" y="567053"/>
                    <a:pt x="415973" y="574369"/>
                    <a:pt x="393215" y="575994"/>
                  </a:cubicBezTo>
                  <a:cubicBezTo>
                    <a:pt x="356639" y="579245"/>
                    <a:pt x="355826" y="579245"/>
                    <a:pt x="383461" y="572743"/>
                  </a:cubicBezTo>
                  <a:cubicBezTo>
                    <a:pt x="423288" y="564615"/>
                    <a:pt x="453362" y="547546"/>
                    <a:pt x="450923" y="536167"/>
                  </a:cubicBezTo>
                  <a:cubicBezTo>
                    <a:pt x="449298" y="531290"/>
                    <a:pt x="450111" y="529665"/>
                    <a:pt x="451736" y="533729"/>
                  </a:cubicBezTo>
                  <a:cubicBezTo>
                    <a:pt x="457426" y="542669"/>
                    <a:pt x="490751" y="540231"/>
                    <a:pt x="501317" y="529665"/>
                  </a:cubicBezTo>
                  <a:cubicBezTo>
                    <a:pt x="507007" y="523975"/>
                    <a:pt x="546834" y="518285"/>
                    <a:pt x="593976" y="515847"/>
                  </a:cubicBezTo>
                  <a:cubicBezTo>
                    <a:pt x="660625" y="511783"/>
                    <a:pt x="676881" y="508532"/>
                    <a:pt x="675256" y="499591"/>
                  </a:cubicBezTo>
                  <a:cubicBezTo>
                    <a:pt x="673630" y="493089"/>
                    <a:pt x="671192" y="476020"/>
                    <a:pt x="669566" y="463015"/>
                  </a:cubicBezTo>
                  <a:cubicBezTo>
                    <a:pt x="666315" y="443508"/>
                    <a:pt x="667941" y="445134"/>
                    <a:pt x="674443" y="469518"/>
                  </a:cubicBezTo>
                  <a:lnTo>
                    <a:pt x="684196" y="501217"/>
                  </a:lnTo>
                  <a:lnTo>
                    <a:pt x="725649" y="496340"/>
                  </a:lnTo>
                  <a:cubicBezTo>
                    <a:pt x="748408" y="493902"/>
                    <a:pt x="784171" y="484961"/>
                    <a:pt x="805303" y="476020"/>
                  </a:cubicBezTo>
                  <a:cubicBezTo>
                    <a:pt x="837815" y="461390"/>
                    <a:pt x="842692" y="456513"/>
                    <a:pt x="838628" y="440257"/>
                  </a:cubicBezTo>
                  <a:cubicBezTo>
                    <a:pt x="834564" y="423188"/>
                    <a:pt x="835377" y="423188"/>
                    <a:pt x="845130" y="435380"/>
                  </a:cubicBezTo>
                  <a:cubicBezTo>
                    <a:pt x="856510" y="450010"/>
                    <a:pt x="893086" y="447572"/>
                    <a:pt x="893086" y="432942"/>
                  </a:cubicBezTo>
                  <a:cubicBezTo>
                    <a:pt x="893086" y="428878"/>
                    <a:pt x="897962" y="425627"/>
                    <a:pt x="903652" y="425627"/>
                  </a:cubicBezTo>
                  <a:cubicBezTo>
                    <a:pt x="914218" y="425627"/>
                    <a:pt x="941853" y="400430"/>
                    <a:pt x="941853" y="391489"/>
                  </a:cubicBezTo>
                  <a:cubicBezTo>
                    <a:pt x="941853" y="388238"/>
                    <a:pt x="922346" y="384174"/>
                    <a:pt x="899588" y="380923"/>
                  </a:cubicBezTo>
                  <a:cubicBezTo>
                    <a:pt x="876017" y="378484"/>
                    <a:pt x="836190" y="370356"/>
                    <a:pt x="811806" y="363854"/>
                  </a:cubicBezTo>
                  <a:cubicBezTo>
                    <a:pt x="787422" y="356539"/>
                    <a:pt x="754097" y="348411"/>
                    <a:pt x="738654" y="344347"/>
                  </a:cubicBezTo>
                  <a:cubicBezTo>
                    <a:pt x="723211" y="340283"/>
                    <a:pt x="702078" y="334593"/>
                    <a:pt x="692324" y="332155"/>
                  </a:cubicBezTo>
                  <a:cubicBezTo>
                    <a:pt x="678507" y="328091"/>
                    <a:pt x="673630" y="330529"/>
                    <a:pt x="673630" y="339470"/>
                  </a:cubicBezTo>
                  <a:cubicBezTo>
                    <a:pt x="673630" y="346785"/>
                    <a:pt x="670379" y="352475"/>
                    <a:pt x="665502" y="352475"/>
                  </a:cubicBezTo>
                  <a:cubicBezTo>
                    <a:pt x="661438" y="352475"/>
                    <a:pt x="656561" y="366292"/>
                    <a:pt x="656561" y="383361"/>
                  </a:cubicBezTo>
                  <a:cubicBezTo>
                    <a:pt x="655749" y="412622"/>
                    <a:pt x="654936" y="411809"/>
                    <a:pt x="649246" y="374420"/>
                  </a:cubicBezTo>
                  <a:cubicBezTo>
                    <a:pt x="640305" y="325652"/>
                    <a:pt x="630552" y="313460"/>
                    <a:pt x="593163" y="307771"/>
                  </a:cubicBezTo>
                  <a:cubicBezTo>
                    <a:pt x="576907" y="305332"/>
                    <a:pt x="557400" y="299643"/>
                    <a:pt x="550085" y="294766"/>
                  </a:cubicBezTo>
                  <a:cubicBezTo>
                    <a:pt x="527326" y="282574"/>
                    <a:pt x="512696" y="285825"/>
                    <a:pt x="507007" y="304520"/>
                  </a:cubicBezTo>
                  <a:cubicBezTo>
                    <a:pt x="498879" y="328904"/>
                    <a:pt x="472869" y="352475"/>
                    <a:pt x="454175" y="352475"/>
                  </a:cubicBezTo>
                  <a:cubicBezTo>
                    <a:pt x="445234" y="352475"/>
                    <a:pt x="434667" y="358977"/>
                    <a:pt x="432229" y="367105"/>
                  </a:cubicBezTo>
                  <a:cubicBezTo>
                    <a:pt x="428978" y="374420"/>
                    <a:pt x="422476" y="385799"/>
                    <a:pt x="416786" y="390676"/>
                  </a:cubicBezTo>
                  <a:cubicBezTo>
                    <a:pt x="408658" y="398804"/>
                    <a:pt x="405407" y="396366"/>
                    <a:pt x="401343" y="378484"/>
                  </a:cubicBezTo>
                  <a:cubicBezTo>
                    <a:pt x="398092" y="364667"/>
                    <a:pt x="386712" y="351662"/>
                    <a:pt x="370456" y="343534"/>
                  </a:cubicBezTo>
                  <a:cubicBezTo>
                    <a:pt x="337945" y="327278"/>
                    <a:pt x="324127" y="302081"/>
                    <a:pt x="324127" y="256565"/>
                  </a:cubicBezTo>
                  <a:cubicBezTo>
                    <a:pt x="324127" y="217550"/>
                    <a:pt x="316812" y="212673"/>
                    <a:pt x="249350" y="203733"/>
                  </a:cubicBezTo>
                  <a:cubicBezTo>
                    <a:pt x="213586" y="198856"/>
                    <a:pt x="208710" y="200481"/>
                    <a:pt x="180262" y="226491"/>
                  </a:cubicBezTo>
                  <a:cubicBezTo>
                    <a:pt x="163193" y="241934"/>
                    <a:pt x="143686" y="254939"/>
                    <a:pt x="137183" y="254939"/>
                  </a:cubicBezTo>
                  <a:cubicBezTo>
                    <a:pt x="129868" y="254939"/>
                    <a:pt x="120927" y="258190"/>
                    <a:pt x="116051" y="263067"/>
                  </a:cubicBezTo>
                  <a:cubicBezTo>
                    <a:pt x="111174" y="267944"/>
                    <a:pt x="103859" y="267944"/>
                    <a:pt x="96544" y="263067"/>
                  </a:cubicBezTo>
                  <a:cubicBezTo>
                    <a:pt x="86790" y="256565"/>
                    <a:pt x="87603" y="254939"/>
                    <a:pt x="102233" y="254939"/>
                  </a:cubicBezTo>
                  <a:cubicBezTo>
                    <a:pt x="111987" y="254939"/>
                    <a:pt x="124991" y="249249"/>
                    <a:pt x="132307" y="242747"/>
                  </a:cubicBezTo>
                  <a:cubicBezTo>
                    <a:pt x="138809" y="236245"/>
                    <a:pt x="146124" y="230555"/>
                    <a:pt x="148563" y="230555"/>
                  </a:cubicBezTo>
                  <a:cubicBezTo>
                    <a:pt x="157503" y="230555"/>
                    <a:pt x="184326" y="199669"/>
                    <a:pt x="179449" y="194792"/>
                  </a:cubicBezTo>
                  <a:cubicBezTo>
                    <a:pt x="168070" y="182600"/>
                    <a:pt x="57529" y="190728"/>
                    <a:pt x="26643" y="205358"/>
                  </a:cubicBezTo>
                  <a:cubicBezTo>
                    <a:pt x="-9933" y="223240"/>
                    <a:pt x="-21312" y="219989"/>
                    <a:pt x="7136" y="199669"/>
                  </a:cubicBezTo>
                  <a:cubicBezTo>
                    <a:pt x="34771" y="180974"/>
                    <a:pt x="58342" y="176098"/>
                    <a:pt x="127430" y="174472"/>
                  </a:cubicBezTo>
                  <a:cubicBezTo>
                    <a:pt x="159129" y="174472"/>
                    <a:pt x="185951" y="170408"/>
                    <a:pt x="185951" y="167157"/>
                  </a:cubicBezTo>
                  <a:cubicBezTo>
                    <a:pt x="185951" y="159029"/>
                    <a:pt x="159129" y="133019"/>
                    <a:pt x="151814" y="133019"/>
                  </a:cubicBezTo>
                  <a:cubicBezTo>
                    <a:pt x="149375" y="133019"/>
                    <a:pt x="124179" y="111074"/>
                    <a:pt x="95731" y="84251"/>
                  </a:cubicBezTo>
                  <a:cubicBezTo>
                    <a:pt x="67283" y="57429"/>
                    <a:pt x="38835" y="35483"/>
                    <a:pt x="33958" y="35483"/>
                  </a:cubicBezTo>
                  <a:cubicBezTo>
                    <a:pt x="28268" y="35483"/>
                    <a:pt x="23392" y="29794"/>
                    <a:pt x="23392" y="22479"/>
                  </a:cubicBezTo>
                  <a:cubicBezTo>
                    <a:pt x="23392" y="15976"/>
                    <a:pt x="20141" y="11912"/>
                    <a:pt x="16077" y="14351"/>
                  </a:cubicBezTo>
                  <a:cubicBezTo>
                    <a:pt x="12013" y="17602"/>
                    <a:pt x="10387" y="11912"/>
                    <a:pt x="12825" y="2972"/>
                  </a:cubicBezTo>
                  <a:cubicBezTo>
                    <a:pt x="16889" y="-11659"/>
                    <a:pt x="25830" y="-5156"/>
                    <a:pt x="78662" y="47675"/>
                  </a:cubicBezTo>
                  <a:cubicBezTo>
                    <a:pt x="111987" y="81000"/>
                    <a:pt x="144499" y="108635"/>
                    <a:pt x="150188" y="108635"/>
                  </a:cubicBezTo>
                  <a:cubicBezTo>
                    <a:pt x="156691" y="108635"/>
                    <a:pt x="161567" y="111886"/>
                    <a:pt x="161567" y="115950"/>
                  </a:cubicBezTo>
                  <a:cubicBezTo>
                    <a:pt x="161567" y="120014"/>
                    <a:pt x="167257" y="125704"/>
                    <a:pt x="174572" y="128142"/>
                  </a:cubicBezTo>
                  <a:cubicBezTo>
                    <a:pt x="185139" y="132206"/>
                    <a:pt x="186764" y="128142"/>
                    <a:pt x="182700" y="106197"/>
                  </a:cubicBezTo>
                  <a:lnTo>
                    <a:pt x="177823" y="80187"/>
                  </a:lnTo>
                  <a:lnTo>
                    <a:pt x="187577" y="104571"/>
                  </a:lnTo>
                  <a:cubicBezTo>
                    <a:pt x="197330" y="131394"/>
                    <a:pt x="223340" y="157403"/>
                    <a:pt x="238783" y="157403"/>
                  </a:cubicBezTo>
                  <a:cubicBezTo>
                    <a:pt x="244473" y="157403"/>
                    <a:pt x="259916" y="163093"/>
                    <a:pt x="272108" y="169595"/>
                  </a:cubicBezTo>
                  <a:cubicBezTo>
                    <a:pt x="298930" y="183413"/>
                    <a:pt x="332255" y="185851"/>
                    <a:pt x="332255" y="173659"/>
                  </a:cubicBezTo>
                  <a:cubicBezTo>
                    <a:pt x="332255" y="159842"/>
                    <a:pt x="365580" y="128142"/>
                    <a:pt x="399717" y="109448"/>
                  </a:cubicBezTo>
                  <a:cubicBezTo>
                    <a:pt x="425727" y="94818"/>
                    <a:pt x="431416" y="94005"/>
                    <a:pt x="444421" y="103759"/>
                  </a:cubicBezTo>
                  <a:cubicBezTo>
                    <a:pt x="451736" y="110261"/>
                    <a:pt x="470431" y="125704"/>
                    <a:pt x="485061" y="137083"/>
                  </a:cubicBezTo>
                  <a:cubicBezTo>
                    <a:pt x="498879" y="149275"/>
                    <a:pt x="511070" y="166344"/>
                    <a:pt x="511070" y="176098"/>
                  </a:cubicBezTo>
                  <a:cubicBezTo>
                    <a:pt x="511070" y="185038"/>
                    <a:pt x="515134" y="205358"/>
                    <a:pt x="520824" y="219989"/>
                  </a:cubicBezTo>
                  <a:cubicBezTo>
                    <a:pt x="528139" y="240309"/>
                    <a:pt x="534642" y="246811"/>
                    <a:pt x="547646" y="245185"/>
                  </a:cubicBezTo>
                  <a:cubicBezTo>
                    <a:pt x="561464" y="242747"/>
                    <a:pt x="564715" y="234619"/>
                    <a:pt x="569592" y="186664"/>
                  </a:cubicBezTo>
                  <a:cubicBezTo>
                    <a:pt x="575282" y="128955"/>
                    <a:pt x="592350" y="99695"/>
                    <a:pt x="628926" y="83439"/>
                  </a:cubicBezTo>
                  <a:cubicBezTo>
                    <a:pt x="637867" y="79375"/>
                    <a:pt x="650872" y="72059"/>
                    <a:pt x="658187" y="67183"/>
                  </a:cubicBezTo>
                  <a:cubicBezTo>
                    <a:pt x="667941" y="59867"/>
                    <a:pt x="676068" y="63119"/>
                    <a:pt x="698014" y="83439"/>
                  </a:cubicBezTo>
                  <a:cubicBezTo>
                    <a:pt x="725649" y="108635"/>
                    <a:pt x="746782" y="115950"/>
                    <a:pt x="746782" y="100507"/>
                  </a:cubicBezTo>
                  <a:cubicBezTo>
                    <a:pt x="746782" y="96443"/>
                    <a:pt x="754910" y="84251"/>
                    <a:pt x="763851" y="75311"/>
                  </a:cubicBezTo>
                  <a:cubicBezTo>
                    <a:pt x="778481" y="60680"/>
                    <a:pt x="792299" y="57429"/>
                    <a:pt x="839441" y="56616"/>
                  </a:cubicBezTo>
                  <a:cubicBezTo>
                    <a:pt x="871140" y="55803"/>
                    <a:pt x="890647" y="56616"/>
                    <a:pt x="883332" y="58242"/>
                  </a:cubicBezTo>
                  <a:cubicBezTo>
                    <a:pt x="875204" y="59867"/>
                    <a:pt x="868702" y="64744"/>
                    <a:pt x="868702" y="68808"/>
                  </a:cubicBezTo>
                  <a:cubicBezTo>
                    <a:pt x="868702" y="72872"/>
                    <a:pt x="851633" y="76936"/>
                    <a:pt x="830500" y="76936"/>
                  </a:cubicBezTo>
                  <a:lnTo>
                    <a:pt x="791486" y="78562"/>
                  </a:lnTo>
                  <a:lnTo>
                    <a:pt x="823998" y="84251"/>
                  </a:lnTo>
                  <a:cubicBezTo>
                    <a:pt x="841879" y="87503"/>
                    <a:pt x="848382" y="90754"/>
                    <a:pt x="838628" y="91567"/>
                  </a:cubicBezTo>
                  <a:cubicBezTo>
                    <a:pt x="820747" y="92379"/>
                    <a:pt x="811806" y="108635"/>
                    <a:pt x="828875" y="108635"/>
                  </a:cubicBezTo>
                  <a:cubicBezTo>
                    <a:pt x="833751" y="108635"/>
                    <a:pt x="842692" y="114325"/>
                    <a:pt x="849194" y="120827"/>
                  </a:cubicBezTo>
                  <a:cubicBezTo>
                    <a:pt x="856510" y="127330"/>
                    <a:pt x="876017" y="133019"/>
                    <a:pt x="894711" y="133019"/>
                  </a:cubicBezTo>
                  <a:lnTo>
                    <a:pt x="928036" y="133019"/>
                  </a:lnTo>
                  <a:lnTo>
                    <a:pt x="923159" y="189102"/>
                  </a:lnTo>
                  <a:cubicBezTo>
                    <a:pt x="918282" y="250875"/>
                    <a:pt x="902026" y="276072"/>
                    <a:pt x="861386" y="286638"/>
                  </a:cubicBezTo>
                  <a:cubicBezTo>
                    <a:pt x="820747" y="298017"/>
                    <a:pt x="836190" y="315086"/>
                    <a:pt x="893086" y="322401"/>
                  </a:cubicBezTo>
                  <a:cubicBezTo>
                    <a:pt x="922346" y="325652"/>
                    <a:pt x="957297" y="332155"/>
                    <a:pt x="971114" y="337032"/>
                  </a:cubicBezTo>
                  <a:cubicBezTo>
                    <a:pt x="985745" y="341096"/>
                    <a:pt x="1033700" y="345972"/>
                    <a:pt x="1079216" y="346785"/>
                  </a:cubicBezTo>
                  <a:cubicBezTo>
                    <a:pt x="1134487" y="347598"/>
                    <a:pt x="1161309" y="351662"/>
                    <a:pt x="1161309" y="357351"/>
                  </a:cubicBezTo>
                  <a:cubicBezTo>
                    <a:pt x="1161309" y="370356"/>
                    <a:pt x="1219018" y="380923"/>
                    <a:pt x="1226333" y="368731"/>
                  </a:cubicBezTo>
                  <a:cubicBezTo>
                    <a:pt x="1230397" y="362228"/>
                    <a:pt x="1237712" y="362228"/>
                    <a:pt x="1253155" y="369543"/>
                  </a:cubicBezTo>
                  <a:cubicBezTo>
                    <a:pt x="1265347" y="375233"/>
                    <a:pt x="1272662" y="382548"/>
                    <a:pt x="1270224" y="385799"/>
                  </a:cubicBezTo>
                  <a:cubicBezTo>
                    <a:pt x="1264534" y="396366"/>
                    <a:pt x="1234461" y="394740"/>
                    <a:pt x="1234461" y="384987"/>
                  </a:cubicBezTo>
                  <a:cubicBezTo>
                    <a:pt x="1234461" y="379297"/>
                    <a:pt x="1229584" y="379297"/>
                    <a:pt x="1219830" y="384174"/>
                  </a:cubicBezTo>
                  <a:cubicBezTo>
                    <a:pt x="1211702" y="388238"/>
                    <a:pt x="1154807" y="394740"/>
                    <a:pt x="1093034" y="397991"/>
                  </a:cubicBezTo>
                  <a:cubicBezTo>
                    <a:pt x="1031261" y="401243"/>
                    <a:pt x="976804" y="407745"/>
                    <a:pt x="971114" y="412622"/>
                  </a:cubicBezTo>
                  <a:cubicBezTo>
                    <a:pt x="966237" y="417499"/>
                    <a:pt x="954045" y="425627"/>
                    <a:pt x="945917" y="430503"/>
                  </a:cubicBezTo>
                  <a:cubicBezTo>
                    <a:pt x="932100" y="438631"/>
                    <a:pt x="929661" y="449198"/>
                    <a:pt x="928849" y="503655"/>
                  </a:cubicBezTo>
                  <a:cubicBezTo>
                    <a:pt x="928849" y="597127"/>
                    <a:pt x="926410" y="620698"/>
                    <a:pt x="919095" y="620698"/>
                  </a:cubicBezTo>
                  <a:cubicBezTo>
                    <a:pt x="915031" y="620698"/>
                    <a:pt x="913406" y="601191"/>
                    <a:pt x="915031" y="578433"/>
                  </a:cubicBezTo>
                  <a:cubicBezTo>
                    <a:pt x="917469" y="554861"/>
                    <a:pt x="915031" y="520724"/>
                    <a:pt x="911780" y="502842"/>
                  </a:cubicBezTo>
                  <a:cubicBezTo>
                    <a:pt x="904465" y="472769"/>
                    <a:pt x="902026" y="470330"/>
                    <a:pt x="880081" y="472769"/>
                  </a:cubicBezTo>
                  <a:cubicBezTo>
                    <a:pt x="867076" y="474394"/>
                    <a:pt x="845943" y="480897"/>
                    <a:pt x="832126" y="486586"/>
                  </a:cubicBezTo>
                  <a:cubicBezTo>
                    <a:pt x="819121" y="493089"/>
                    <a:pt x="790673" y="500404"/>
                    <a:pt x="768727" y="503655"/>
                  </a:cubicBezTo>
                  <a:cubicBezTo>
                    <a:pt x="747595" y="506094"/>
                    <a:pt x="728088" y="511783"/>
                    <a:pt x="725649" y="515847"/>
                  </a:cubicBezTo>
                  <a:cubicBezTo>
                    <a:pt x="723211" y="519911"/>
                    <a:pt x="689886" y="523162"/>
                    <a:pt x="651685" y="523162"/>
                  </a:cubicBezTo>
                  <a:cubicBezTo>
                    <a:pt x="575282" y="523162"/>
                    <a:pt x="588286" y="515847"/>
                    <a:pt x="508632" y="603629"/>
                  </a:cubicBezTo>
                  <a:cubicBezTo>
                    <a:pt x="495627" y="617447"/>
                    <a:pt x="482623" y="628826"/>
                    <a:pt x="477746" y="628826"/>
                  </a:cubicBezTo>
                  <a:cubicBezTo>
                    <a:pt x="473682" y="628826"/>
                    <a:pt x="480997" y="619072"/>
                    <a:pt x="493189" y="606880"/>
                  </a:cubicBezTo>
                  <a:close/>
                  <a:moveTo>
                    <a:pt x="793924" y="293953"/>
                  </a:moveTo>
                  <a:cubicBezTo>
                    <a:pt x="789047" y="279323"/>
                    <a:pt x="746782" y="269569"/>
                    <a:pt x="746782" y="283387"/>
                  </a:cubicBezTo>
                  <a:cubicBezTo>
                    <a:pt x="746782" y="295579"/>
                    <a:pt x="758974" y="302081"/>
                    <a:pt x="781732" y="302894"/>
                  </a:cubicBezTo>
                  <a:cubicBezTo>
                    <a:pt x="789860" y="303707"/>
                    <a:pt x="795550" y="299643"/>
                    <a:pt x="793924" y="29395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5" name="Freeform: Shape 2924">
              <a:extLst>
                <a:ext uri="{FF2B5EF4-FFF2-40B4-BE49-F238E27FC236}">
                  <a16:creationId xmlns:a16="http://schemas.microsoft.com/office/drawing/2014/main" id="{248B58FC-8D37-45B1-989D-6BE565DBA4DE}"/>
                </a:ext>
              </a:extLst>
            </p:cNvPr>
            <p:cNvSpPr/>
            <p:nvPr/>
          </p:nvSpPr>
          <p:spPr>
            <a:xfrm flipV="1">
              <a:off x="6879963" y="1164859"/>
              <a:ext cx="58368" cy="41883"/>
            </a:xfrm>
            <a:custGeom>
              <a:avLst/>
              <a:gdLst>
                <a:gd name="connsiteX0" fmla="*/ 29552 w 58368"/>
                <a:gd name="connsiteY0" fmla="*/ 36163 h 41883"/>
                <a:gd name="connsiteX1" fmla="*/ 3543 w 58368"/>
                <a:gd name="connsiteY1" fmla="*/ 32912 h 41883"/>
                <a:gd name="connsiteX2" fmla="*/ -7024 w 58368"/>
                <a:gd name="connsiteY2" fmla="*/ 23971 h 41883"/>
                <a:gd name="connsiteX3" fmla="*/ 20611 w 58368"/>
                <a:gd name="connsiteY3" fmla="*/ 19907 h 41883"/>
                <a:gd name="connsiteX4" fmla="*/ 31178 w 58368"/>
                <a:gd name="connsiteY4" fmla="*/ 24784 h 41883"/>
                <a:gd name="connsiteX5" fmla="*/ 38493 w 58368"/>
                <a:gd name="connsiteY5" fmla="*/ 6090 h 41883"/>
                <a:gd name="connsiteX6" fmla="*/ 44182 w 58368"/>
                <a:gd name="connsiteY6" fmla="*/ -413 h 41883"/>
                <a:gd name="connsiteX7" fmla="*/ 29552 w 58368"/>
                <a:gd name="connsiteY7" fmla="*/ 36163 h 41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8368" h="41883">
                  <a:moveTo>
                    <a:pt x="29552" y="36163"/>
                  </a:moveTo>
                  <a:cubicBezTo>
                    <a:pt x="23862" y="32099"/>
                    <a:pt x="11670" y="31286"/>
                    <a:pt x="3543" y="32912"/>
                  </a:cubicBezTo>
                  <a:cubicBezTo>
                    <a:pt x="-8649" y="36163"/>
                    <a:pt x="-11088" y="33725"/>
                    <a:pt x="-7024" y="23971"/>
                  </a:cubicBezTo>
                  <a:cubicBezTo>
                    <a:pt x="-1334" y="9341"/>
                    <a:pt x="20611" y="6090"/>
                    <a:pt x="20611" y="19907"/>
                  </a:cubicBezTo>
                  <a:cubicBezTo>
                    <a:pt x="20611" y="24784"/>
                    <a:pt x="25488" y="27222"/>
                    <a:pt x="31178" y="24784"/>
                  </a:cubicBezTo>
                  <a:cubicBezTo>
                    <a:pt x="36054" y="23158"/>
                    <a:pt x="39306" y="14218"/>
                    <a:pt x="38493" y="6090"/>
                  </a:cubicBezTo>
                  <a:cubicBezTo>
                    <a:pt x="36054" y="-5290"/>
                    <a:pt x="37680" y="-6915"/>
                    <a:pt x="44182" y="-413"/>
                  </a:cubicBezTo>
                  <a:cubicBezTo>
                    <a:pt x="57187" y="11779"/>
                    <a:pt x="44182" y="45104"/>
                    <a:pt x="29552" y="3616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6" name="Freeform: Shape 2925">
              <a:extLst>
                <a:ext uri="{FF2B5EF4-FFF2-40B4-BE49-F238E27FC236}">
                  <a16:creationId xmlns:a16="http://schemas.microsoft.com/office/drawing/2014/main" id="{5CC68F48-CF5C-4791-A441-D6334FFF11DD}"/>
                </a:ext>
              </a:extLst>
            </p:cNvPr>
            <p:cNvSpPr/>
            <p:nvPr/>
          </p:nvSpPr>
          <p:spPr>
            <a:xfrm flipV="1">
              <a:off x="9603507" y="1159048"/>
              <a:ext cx="382347" cy="174751"/>
            </a:xfrm>
            <a:custGeom>
              <a:avLst/>
              <a:gdLst>
                <a:gd name="connsiteX0" fmla="*/ 173734 w 382347"/>
                <a:gd name="connsiteY0" fmla="*/ 142172 h 174751"/>
                <a:gd name="connsiteX1" fmla="*/ 146911 w 382347"/>
                <a:gd name="connsiteY1" fmla="*/ 108035 h 174751"/>
                <a:gd name="connsiteX2" fmla="*/ 128217 w 382347"/>
                <a:gd name="connsiteY2" fmla="*/ 84464 h 174751"/>
                <a:gd name="connsiteX3" fmla="*/ 54252 w 382347"/>
                <a:gd name="connsiteY3" fmla="*/ 62518 h 174751"/>
                <a:gd name="connsiteX4" fmla="*/ -9959 w 382347"/>
                <a:gd name="connsiteY4" fmla="*/ 49513 h 174751"/>
                <a:gd name="connsiteX5" fmla="*/ -4269 w 382347"/>
                <a:gd name="connsiteY5" fmla="*/ 19440 h 174751"/>
                <a:gd name="connsiteX6" fmla="*/ 8736 w 382347"/>
                <a:gd name="connsiteY6" fmla="*/ -4131 h 174751"/>
                <a:gd name="connsiteX7" fmla="*/ 3859 w 382347"/>
                <a:gd name="connsiteY7" fmla="*/ 18627 h 174751"/>
                <a:gd name="connsiteX8" fmla="*/ -1018 w 382347"/>
                <a:gd name="connsiteY8" fmla="*/ 40572 h 174751"/>
                <a:gd name="connsiteX9" fmla="*/ 46124 w 382347"/>
                <a:gd name="connsiteY9" fmla="*/ 40572 h 174751"/>
                <a:gd name="connsiteX10" fmla="*/ 154226 w 382347"/>
                <a:gd name="connsiteY10" fmla="*/ 56828 h 174751"/>
                <a:gd name="connsiteX11" fmla="*/ 221689 w 382347"/>
                <a:gd name="connsiteY11" fmla="*/ 68208 h 174751"/>
                <a:gd name="connsiteX12" fmla="*/ 228191 w 382347"/>
                <a:gd name="connsiteY12" fmla="*/ 76336 h 174751"/>
                <a:gd name="connsiteX13" fmla="*/ 242821 w 382347"/>
                <a:gd name="connsiteY13" fmla="*/ 89340 h 174751"/>
                <a:gd name="connsiteX14" fmla="*/ 266393 w 382347"/>
                <a:gd name="connsiteY14" fmla="*/ 98281 h 174751"/>
                <a:gd name="connsiteX15" fmla="*/ 323288 w 382347"/>
                <a:gd name="connsiteY15" fmla="*/ 114537 h 174751"/>
                <a:gd name="connsiteX16" fmla="*/ 370431 w 382347"/>
                <a:gd name="connsiteY16" fmla="*/ 121039 h 174751"/>
                <a:gd name="connsiteX17" fmla="*/ 317599 w 382347"/>
                <a:gd name="connsiteY17" fmla="*/ 117788 h 174751"/>
                <a:gd name="connsiteX18" fmla="*/ 240383 w 382347"/>
                <a:gd name="connsiteY18" fmla="*/ 102345 h 174751"/>
                <a:gd name="connsiteX19" fmla="*/ 206246 w 382347"/>
                <a:gd name="connsiteY19" fmla="*/ 89340 h 174751"/>
                <a:gd name="connsiteX20" fmla="*/ 194054 w 382347"/>
                <a:gd name="connsiteY20" fmla="*/ 82025 h 174751"/>
                <a:gd name="connsiteX21" fmla="*/ 159916 w 382347"/>
                <a:gd name="connsiteY21" fmla="*/ 69020 h 174751"/>
                <a:gd name="connsiteX22" fmla="*/ 129030 w 382347"/>
                <a:gd name="connsiteY22" fmla="*/ 62518 h 174751"/>
                <a:gd name="connsiteX23" fmla="*/ 143660 w 382347"/>
                <a:gd name="connsiteY23" fmla="*/ 86089 h 174751"/>
                <a:gd name="connsiteX24" fmla="*/ 189177 w 382347"/>
                <a:gd name="connsiteY24" fmla="*/ 140547 h 174751"/>
                <a:gd name="connsiteX25" fmla="*/ 210310 w 382347"/>
                <a:gd name="connsiteY25" fmla="*/ 170620 h 174751"/>
                <a:gd name="connsiteX26" fmla="*/ 173734 w 382347"/>
                <a:gd name="connsiteY26" fmla="*/ 142172 h 174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2347" h="174751">
                  <a:moveTo>
                    <a:pt x="173734" y="142172"/>
                  </a:moveTo>
                  <a:cubicBezTo>
                    <a:pt x="159103" y="126729"/>
                    <a:pt x="146911" y="111286"/>
                    <a:pt x="146911" y="108035"/>
                  </a:cubicBezTo>
                  <a:cubicBezTo>
                    <a:pt x="146911" y="103971"/>
                    <a:pt x="138783" y="94217"/>
                    <a:pt x="128217" y="84464"/>
                  </a:cubicBezTo>
                  <a:cubicBezTo>
                    <a:pt x="115212" y="72272"/>
                    <a:pt x="94892" y="65769"/>
                    <a:pt x="54252" y="62518"/>
                  </a:cubicBezTo>
                  <a:cubicBezTo>
                    <a:pt x="23366" y="59267"/>
                    <a:pt x="-5895" y="53577"/>
                    <a:pt x="-9959" y="49513"/>
                  </a:cubicBezTo>
                  <a:cubicBezTo>
                    <a:pt x="-14023" y="45449"/>
                    <a:pt x="-11584" y="33257"/>
                    <a:pt x="-4269" y="19440"/>
                  </a:cubicBezTo>
                  <a:lnTo>
                    <a:pt x="8736" y="-4131"/>
                  </a:lnTo>
                  <a:lnTo>
                    <a:pt x="3859" y="18627"/>
                  </a:lnTo>
                  <a:lnTo>
                    <a:pt x="-1018" y="40572"/>
                  </a:lnTo>
                  <a:lnTo>
                    <a:pt x="46124" y="40572"/>
                  </a:lnTo>
                  <a:cubicBezTo>
                    <a:pt x="72947" y="40572"/>
                    <a:pt x="120902" y="47888"/>
                    <a:pt x="154226" y="56828"/>
                  </a:cubicBezTo>
                  <a:cubicBezTo>
                    <a:pt x="187551" y="64956"/>
                    <a:pt x="217625" y="70646"/>
                    <a:pt x="221689" y="68208"/>
                  </a:cubicBezTo>
                  <a:cubicBezTo>
                    <a:pt x="224940" y="65769"/>
                    <a:pt x="228191" y="69833"/>
                    <a:pt x="228191" y="76336"/>
                  </a:cubicBezTo>
                  <a:cubicBezTo>
                    <a:pt x="228191" y="83651"/>
                    <a:pt x="234693" y="89340"/>
                    <a:pt x="242821" y="89340"/>
                  </a:cubicBezTo>
                  <a:cubicBezTo>
                    <a:pt x="250949" y="89340"/>
                    <a:pt x="261516" y="93404"/>
                    <a:pt x="266393" y="98281"/>
                  </a:cubicBezTo>
                  <a:cubicBezTo>
                    <a:pt x="271269" y="103158"/>
                    <a:pt x="297279" y="110473"/>
                    <a:pt x="323288" y="114537"/>
                  </a:cubicBezTo>
                  <a:lnTo>
                    <a:pt x="370431" y="121039"/>
                  </a:lnTo>
                  <a:lnTo>
                    <a:pt x="317599" y="117788"/>
                  </a:lnTo>
                  <a:cubicBezTo>
                    <a:pt x="288338" y="116163"/>
                    <a:pt x="253388" y="108847"/>
                    <a:pt x="240383" y="102345"/>
                  </a:cubicBezTo>
                  <a:cubicBezTo>
                    <a:pt x="226565" y="95030"/>
                    <a:pt x="211935" y="89340"/>
                    <a:pt x="206246" y="89340"/>
                  </a:cubicBezTo>
                  <a:cubicBezTo>
                    <a:pt x="201369" y="89340"/>
                    <a:pt x="195679" y="86089"/>
                    <a:pt x="194054" y="82025"/>
                  </a:cubicBezTo>
                  <a:cubicBezTo>
                    <a:pt x="193241" y="77961"/>
                    <a:pt x="177798" y="71459"/>
                    <a:pt x="159916" y="69020"/>
                  </a:cubicBezTo>
                  <a:lnTo>
                    <a:pt x="129030" y="62518"/>
                  </a:lnTo>
                  <a:lnTo>
                    <a:pt x="143660" y="86089"/>
                  </a:lnTo>
                  <a:cubicBezTo>
                    <a:pt x="151788" y="99094"/>
                    <a:pt x="172108" y="123478"/>
                    <a:pt x="189177" y="140547"/>
                  </a:cubicBezTo>
                  <a:cubicBezTo>
                    <a:pt x="206246" y="156803"/>
                    <a:pt x="215186" y="170620"/>
                    <a:pt x="210310" y="170620"/>
                  </a:cubicBezTo>
                  <a:cubicBezTo>
                    <a:pt x="204620" y="170620"/>
                    <a:pt x="187551" y="157615"/>
                    <a:pt x="173734" y="14217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7" name="Freeform: Shape 2926">
              <a:extLst>
                <a:ext uri="{FF2B5EF4-FFF2-40B4-BE49-F238E27FC236}">
                  <a16:creationId xmlns:a16="http://schemas.microsoft.com/office/drawing/2014/main" id="{E9BAF44E-D73F-40F2-893F-537C0D8B7FA9}"/>
                </a:ext>
              </a:extLst>
            </p:cNvPr>
            <p:cNvSpPr/>
            <p:nvPr/>
          </p:nvSpPr>
          <p:spPr>
            <a:xfrm flipV="1">
              <a:off x="9542879" y="1171328"/>
              <a:ext cx="21695" cy="27009"/>
            </a:xfrm>
            <a:custGeom>
              <a:avLst/>
              <a:gdLst>
                <a:gd name="connsiteX0" fmla="*/ -11660 w 21695"/>
                <a:gd name="connsiteY0" fmla="*/ 9876 h 27009"/>
                <a:gd name="connsiteX1" fmla="*/ -1906 w 21695"/>
                <a:gd name="connsiteY1" fmla="*/ -3942 h 27009"/>
                <a:gd name="connsiteX2" fmla="*/ 532 w 21695"/>
                <a:gd name="connsiteY2" fmla="*/ 21255 h 27009"/>
                <a:gd name="connsiteX3" fmla="*/ -11660 w 21695"/>
                <a:gd name="connsiteY3" fmla="*/ 9876 h 27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695" h="27009">
                  <a:moveTo>
                    <a:pt x="-11660" y="9876"/>
                  </a:moveTo>
                  <a:cubicBezTo>
                    <a:pt x="-11660" y="122"/>
                    <a:pt x="-7596" y="-5567"/>
                    <a:pt x="-1906" y="-3942"/>
                  </a:cubicBezTo>
                  <a:cubicBezTo>
                    <a:pt x="12724" y="935"/>
                    <a:pt x="14350" y="16378"/>
                    <a:pt x="532" y="21255"/>
                  </a:cubicBezTo>
                  <a:cubicBezTo>
                    <a:pt x="-7596" y="25319"/>
                    <a:pt x="-11660" y="21255"/>
                    <a:pt x="-11660" y="98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8" name="Freeform: Shape 2927">
              <a:extLst>
                <a:ext uri="{FF2B5EF4-FFF2-40B4-BE49-F238E27FC236}">
                  <a16:creationId xmlns:a16="http://schemas.microsoft.com/office/drawing/2014/main" id="{40AA90DD-552E-43DA-B609-B89FCD2B99D1}"/>
                </a:ext>
              </a:extLst>
            </p:cNvPr>
            <p:cNvSpPr/>
            <p:nvPr/>
          </p:nvSpPr>
          <p:spPr>
            <a:xfrm flipV="1">
              <a:off x="9065487" y="1192332"/>
              <a:ext cx="1246013" cy="598775"/>
            </a:xfrm>
            <a:custGeom>
              <a:avLst/>
              <a:gdLst>
                <a:gd name="connsiteX0" fmla="*/ 292463 w 1246013"/>
                <a:gd name="connsiteY0" fmla="*/ 576251 h 598775"/>
                <a:gd name="connsiteX1" fmla="*/ 291650 w 1246013"/>
                <a:gd name="connsiteY1" fmla="*/ 492533 h 598775"/>
                <a:gd name="connsiteX2" fmla="*/ 277832 w 1246013"/>
                <a:gd name="connsiteY2" fmla="*/ 422632 h 598775"/>
                <a:gd name="connsiteX3" fmla="*/ 140469 w 1246013"/>
                <a:gd name="connsiteY3" fmla="*/ 403125 h 598775"/>
                <a:gd name="connsiteX4" fmla="*/ -9898 w 1246013"/>
                <a:gd name="connsiteY4" fmla="*/ 392559 h 598775"/>
                <a:gd name="connsiteX5" fmla="*/ 668 w 1246013"/>
                <a:gd name="connsiteY5" fmla="*/ 386869 h 598775"/>
                <a:gd name="connsiteX6" fmla="*/ 46998 w 1246013"/>
                <a:gd name="connsiteY6" fmla="*/ 384431 h 598775"/>
                <a:gd name="connsiteX7" fmla="*/ 87637 w 1246013"/>
                <a:gd name="connsiteY7" fmla="*/ 378741 h 598775"/>
                <a:gd name="connsiteX8" fmla="*/ 34806 w 1246013"/>
                <a:gd name="connsiteY8" fmla="*/ 377115 h 598775"/>
                <a:gd name="connsiteX9" fmla="*/ 4732 w 1246013"/>
                <a:gd name="connsiteY9" fmla="*/ 363298 h 598775"/>
                <a:gd name="connsiteX10" fmla="*/ 39682 w 1246013"/>
                <a:gd name="connsiteY10" fmla="*/ 355170 h 598775"/>
                <a:gd name="connsiteX11" fmla="*/ 46185 w 1246013"/>
                <a:gd name="connsiteY11" fmla="*/ 350293 h 598775"/>
                <a:gd name="connsiteX12" fmla="*/ 84386 w 1246013"/>
                <a:gd name="connsiteY12" fmla="*/ 345416 h 598775"/>
                <a:gd name="connsiteX13" fmla="*/ 189237 w 1246013"/>
                <a:gd name="connsiteY13" fmla="*/ 343791 h 598775"/>
                <a:gd name="connsiteX14" fmla="*/ 385934 w 1246013"/>
                <a:gd name="connsiteY14" fmla="*/ 314530 h 598775"/>
                <a:gd name="connsiteX15" fmla="*/ 356674 w 1246013"/>
                <a:gd name="connsiteY15" fmla="*/ 278767 h 598775"/>
                <a:gd name="connsiteX16" fmla="*/ 311157 w 1246013"/>
                <a:gd name="connsiteY16" fmla="*/ 240565 h 598775"/>
                <a:gd name="connsiteX17" fmla="*/ 303842 w 1246013"/>
                <a:gd name="connsiteY17" fmla="*/ 228373 h 598775"/>
                <a:gd name="connsiteX18" fmla="*/ 294901 w 1246013"/>
                <a:gd name="connsiteY18" fmla="*/ 193423 h 598775"/>
                <a:gd name="connsiteX19" fmla="*/ 309531 w 1246013"/>
                <a:gd name="connsiteY19" fmla="*/ 124335 h 598775"/>
                <a:gd name="connsiteX20" fmla="*/ 372117 w 1246013"/>
                <a:gd name="connsiteY20" fmla="*/ 94262 h 598775"/>
                <a:gd name="connsiteX21" fmla="*/ 357486 w 1246013"/>
                <a:gd name="connsiteY21" fmla="*/ 83695 h 598775"/>
                <a:gd name="connsiteX22" fmla="*/ 351797 w 1246013"/>
                <a:gd name="connsiteY22" fmla="*/ 75567 h 598775"/>
                <a:gd name="connsiteX23" fmla="*/ 384309 w 1246013"/>
                <a:gd name="connsiteY23" fmla="*/ 66627 h 598775"/>
                <a:gd name="connsiteX24" fmla="*/ 372117 w 1246013"/>
                <a:gd name="connsiteY24" fmla="*/ 59311 h 598775"/>
                <a:gd name="connsiteX25" fmla="*/ 359112 w 1246013"/>
                <a:gd name="connsiteY25" fmla="*/ 51996 h 598775"/>
                <a:gd name="connsiteX26" fmla="*/ 372930 w 1246013"/>
                <a:gd name="connsiteY26" fmla="*/ 38991 h 598775"/>
                <a:gd name="connsiteX27" fmla="*/ 376181 w 1246013"/>
                <a:gd name="connsiteY27" fmla="*/ 26799 h 598775"/>
                <a:gd name="connsiteX28" fmla="*/ 470465 w 1246013"/>
                <a:gd name="connsiteY28" fmla="*/ 85321 h 598775"/>
                <a:gd name="connsiteX29" fmla="*/ 489972 w 1246013"/>
                <a:gd name="connsiteY29" fmla="*/ 91823 h 598775"/>
                <a:gd name="connsiteX30" fmla="*/ 502164 w 1246013"/>
                <a:gd name="connsiteY30" fmla="*/ 83695 h 598775"/>
                <a:gd name="connsiteX31" fmla="*/ 531425 w 1246013"/>
                <a:gd name="connsiteY31" fmla="*/ 66627 h 598775"/>
                <a:gd name="connsiteX32" fmla="*/ 571252 w 1246013"/>
                <a:gd name="connsiteY32" fmla="*/ 66627 h 598775"/>
                <a:gd name="connsiteX33" fmla="*/ 592385 w 1246013"/>
                <a:gd name="connsiteY33" fmla="*/ 78819 h 598775"/>
                <a:gd name="connsiteX34" fmla="*/ 624084 w 1246013"/>
                <a:gd name="connsiteY34" fmla="*/ 94262 h 598775"/>
                <a:gd name="connsiteX35" fmla="*/ 659034 w 1246013"/>
                <a:gd name="connsiteY35" fmla="*/ 225122 h 598775"/>
                <a:gd name="connsiteX36" fmla="*/ 657409 w 1246013"/>
                <a:gd name="connsiteY36" fmla="*/ 254383 h 598775"/>
                <a:gd name="connsiteX37" fmla="*/ 679354 w 1246013"/>
                <a:gd name="connsiteY37" fmla="*/ 247068 h 598775"/>
                <a:gd name="connsiteX38" fmla="*/ 702926 w 1246013"/>
                <a:gd name="connsiteY38" fmla="*/ 197487 h 598775"/>
                <a:gd name="connsiteX39" fmla="*/ 729748 w 1246013"/>
                <a:gd name="connsiteY39" fmla="*/ 132463 h 598775"/>
                <a:gd name="connsiteX40" fmla="*/ 763073 w 1246013"/>
                <a:gd name="connsiteY40" fmla="*/ 108079 h 598775"/>
                <a:gd name="connsiteX41" fmla="*/ 777703 w 1246013"/>
                <a:gd name="connsiteY41" fmla="*/ 95887 h 598775"/>
                <a:gd name="connsiteX42" fmla="*/ 793959 w 1246013"/>
                <a:gd name="connsiteY42" fmla="*/ 83695 h 598775"/>
                <a:gd name="connsiteX43" fmla="*/ 810215 w 1246013"/>
                <a:gd name="connsiteY43" fmla="*/ 95887 h 598775"/>
                <a:gd name="connsiteX44" fmla="*/ 829722 w 1246013"/>
                <a:gd name="connsiteY44" fmla="*/ 108079 h 598775"/>
                <a:gd name="connsiteX45" fmla="*/ 884179 w 1246013"/>
                <a:gd name="connsiteY45" fmla="*/ 163350 h 598775"/>
                <a:gd name="connsiteX46" fmla="*/ 958957 w 1246013"/>
                <a:gd name="connsiteY46" fmla="*/ 164162 h 598775"/>
                <a:gd name="connsiteX47" fmla="*/ 1024794 w 1246013"/>
                <a:gd name="connsiteY47" fmla="*/ 104015 h 598775"/>
                <a:gd name="connsiteX48" fmla="*/ 1034547 w 1246013"/>
                <a:gd name="connsiteY48" fmla="*/ 79631 h 598775"/>
                <a:gd name="connsiteX49" fmla="*/ 1029670 w 1246013"/>
                <a:gd name="connsiteY49" fmla="*/ 105641 h 598775"/>
                <a:gd name="connsiteX50" fmla="*/ 1037798 w 1246013"/>
                <a:gd name="connsiteY50" fmla="*/ 127586 h 598775"/>
                <a:gd name="connsiteX51" fmla="*/ 1050803 w 1246013"/>
                <a:gd name="connsiteY51" fmla="*/ 115394 h 598775"/>
                <a:gd name="connsiteX52" fmla="*/ 1062182 w 1246013"/>
                <a:gd name="connsiteY52" fmla="*/ 108079 h 598775"/>
                <a:gd name="connsiteX53" fmla="*/ 1136960 w 1246013"/>
                <a:gd name="connsiteY53" fmla="*/ 45494 h 598775"/>
                <a:gd name="connsiteX54" fmla="*/ 1195481 w 1246013"/>
                <a:gd name="connsiteY54" fmla="*/ 790 h 598775"/>
                <a:gd name="connsiteX55" fmla="*/ 1197920 w 1246013"/>
                <a:gd name="connsiteY55" fmla="*/ 13795 h 598775"/>
                <a:gd name="connsiteX56" fmla="*/ 1200358 w 1246013"/>
                <a:gd name="connsiteY56" fmla="*/ 21923 h 598775"/>
                <a:gd name="connsiteX57" fmla="*/ 1181664 w 1246013"/>
                <a:gd name="connsiteY57" fmla="*/ 34927 h 598775"/>
                <a:gd name="connsiteX58" fmla="*/ 1117453 w 1246013"/>
                <a:gd name="connsiteY58" fmla="*/ 83695 h 598775"/>
                <a:gd name="connsiteX59" fmla="*/ 1059744 w 1246013"/>
                <a:gd name="connsiteY59" fmla="*/ 132463 h 598775"/>
                <a:gd name="connsiteX60" fmla="*/ 1026419 w 1246013"/>
                <a:gd name="connsiteY60" fmla="*/ 166601 h 598775"/>
                <a:gd name="connsiteX61" fmla="*/ 1110950 w 1246013"/>
                <a:gd name="connsiteY61" fmla="*/ 174729 h 598775"/>
                <a:gd name="connsiteX62" fmla="*/ 1217427 w 1246013"/>
                <a:gd name="connsiteY62" fmla="*/ 195861 h 598775"/>
                <a:gd name="connsiteX63" fmla="*/ 1199545 w 1246013"/>
                <a:gd name="connsiteY63" fmla="*/ 201551 h 598775"/>
                <a:gd name="connsiteX64" fmla="*/ 1031296 w 1246013"/>
                <a:gd name="connsiteY64" fmla="*/ 196674 h 598775"/>
                <a:gd name="connsiteX65" fmla="*/ 1099571 w 1246013"/>
                <a:gd name="connsiteY65" fmla="*/ 254383 h 598775"/>
                <a:gd name="connsiteX66" fmla="*/ 1110137 w 1246013"/>
                <a:gd name="connsiteY66" fmla="*/ 267388 h 598775"/>
                <a:gd name="connsiteX67" fmla="*/ 1100384 w 1246013"/>
                <a:gd name="connsiteY67" fmla="*/ 272264 h 598775"/>
                <a:gd name="connsiteX68" fmla="*/ 1076813 w 1246013"/>
                <a:gd name="connsiteY68" fmla="*/ 259260 h 598775"/>
                <a:gd name="connsiteX69" fmla="*/ 1032109 w 1246013"/>
                <a:gd name="connsiteY69" fmla="*/ 228373 h 598775"/>
                <a:gd name="connsiteX70" fmla="*/ 958144 w 1246013"/>
                <a:gd name="connsiteY70" fmla="*/ 208053 h 598775"/>
                <a:gd name="connsiteX71" fmla="*/ 891495 w 1246013"/>
                <a:gd name="connsiteY71" fmla="*/ 266575 h 598775"/>
                <a:gd name="connsiteX72" fmla="*/ 841101 w 1246013"/>
                <a:gd name="connsiteY72" fmla="*/ 336476 h 598775"/>
                <a:gd name="connsiteX73" fmla="*/ 815092 w 1246013"/>
                <a:gd name="connsiteY73" fmla="*/ 364923 h 598775"/>
                <a:gd name="connsiteX74" fmla="*/ 794772 w 1246013"/>
                <a:gd name="connsiteY74" fmla="*/ 376303 h 598775"/>
                <a:gd name="connsiteX75" fmla="*/ 782580 w 1246013"/>
                <a:gd name="connsiteY75" fmla="*/ 355170 h 598775"/>
                <a:gd name="connsiteX76" fmla="*/ 760634 w 1246013"/>
                <a:gd name="connsiteY76" fmla="*/ 338914 h 598775"/>
                <a:gd name="connsiteX77" fmla="*/ 709428 w 1246013"/>
                <a:gd name="connsiteY77" fmla="*/ 295023 h 598775"/>
                <a:gd name="connsiteX78" fmla="*/ 681793 w 1246013"/>
                <a:gd name="connsiteY78" fmla="*/ 294210 h 598775"/>
                <a:gd name="connsiteX79" fmla="*/ 640340 w 1246013"/>
                <a:gd name="connsiteY79" fmla="*/ 306402 h 598775"/>
                <a:gd name="connsiteX80" fmla="*/ 581819 w 1246013"/>
                <a:gd name="connsiteY80" fmla="*/ 334037 h 598775"/>
                <a:gd name="connsiteX81" fmla="*/ 556622 w 1246013"/>
                <a:gd name="connsiteY81" fmla="*/ 345416 h 598775"/>
                <a:gd name="connsiteX82" fmla="*/ 494849 w 1246013"/>
                <a:gd name="connsiteY82" fmla="*/ 342978 h 598775"/>
                <a:gd name="connsiteX83" fmla="*/ 450145 w 1246013"/>
                <a:gd name="connsiteY83" fmla="*/ 355170 h 598775"/>
                <a:gd name="connsiteX84" fmla="*/ 401377 w 1246013"/>
                <a:gd name="connsiteY84" fmla="*/ 374677 h 598775"/>
                <a:gd name="connsiteX85" fmla="*/ 392437 w 1246013"/>
                <a:gd name="connsiteY85" fmla="*/ 379554 h 598775"/>
                <a:gd name="connsiteX86" fmla="*/ 292463 w 1246013"/>
                <a:gd name="connsiteY86" fmla="*/ 391746 h 598775"/>
                <a:gd name="connsiteX87" fmla="*/ 333102 w 1246013"/>
                <a:gd name="connsiteY87" fmla="*/ 425070 h 598775"/>
                <a:gd name="connsiteX88" fmla="*/ 343669 w 1246013"/>
                <a:gd name="connsiteY88" fmla="*/ 433198 h 598775"/>
                <a:gd name="connsiteX89" fmla="*/ 386747 w 1246013"/>
                <a:gd name="connsiteY89" fmla="*/ 408815 h 598775"/>
                <a:gd name="connsiteX90" fmla="*/ 391624 w 1246013"/>
                <a:gd name="connsiteY90" fmla="*/ 408815 h 598775"/>
                <a:gd name="connsiteX91" fmla="*/ 382683 w 1246013"/>
                <a:gd name="connsiteY91" fmla="*/ 431573 h 598775"/>
                <a:gd name="connsiteX92" fmla="*/ 420885 w 1246013"/>
                <a:gd name="connsiteY92" fmla="*/ 470587 h 598775"/>
                <a:gd name="connsiteX93" fmla="*/ 461525 w 1246013"/>
                <a:gd name="connsiteY93" fmla="*/ 490094 h 598775"/>
                <a:gd name="connsiteX94" fmla="*/ 455835 w 1246013"/>
                <a:gd name="connsiteY94" fmla="*/ 500661 h 598775"/>
                <a:gd name="connsiteX95" fmla="*/ 411131 w 1246013"/>
                <a:gd name="connsiteY95" fmla="*/ 485218 h 598775"/>
                <a:gd name="connsiteX96" fmla="*/ 376181 w 1246013"/>
                <a:gd name="connsiteY96" fmla="*/ 473838 h 598775"/>
                <a:gd name="connsiteX97" fmla="*/ 344482 w 1246013"/>
                <a:gd name="connsiteY97" fmla="*/ 461646 h 598775"/>
                <a:gd name="connsiteX98" fmla="*/ 315221 w 1246013"/>
                <a:gd name="connsiteY98" fmla="*/ 468149 h 598775"/>
                <a:gd name="connsiteX99" fmla="*/ 303842 w 1246013"/>
                <a:gd name="connsiteY99" fmla="*/ 546990 h 598775"/>
                <a:gd name="connsiteX100" fmla="*/ 292463 w 1246013"/>
                <a:gd name="connsiteY100" fmla="*/ 576251 h 598775"/>
                <a:gd name="connsiteX101" fmla="*/ 472091 w 1246013"/>
                <a:gd name="connsiteY101" fmla="*/ 296648 h 598775"/>
                <a:gd name="connsiteX102" fmla="*/ 466401 w 1246013"/>
                <a:gd name="connsiteY102" fmla="*/ 262511 h 598775"/>
                <a:gd name="connsiteX103" fmla="*/ 416821 w 1246013"/>
                <a:gd name="connsiteY103" fmla="*/ 293397 h 598775"/>
                <a:gd name="connsiteX104" fmla="*/ 472091 w 1246013"/>
                <a:gd name="connsiteY104" fmla="*/ 296648 h 5987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</a:cxnLst>
              <a:rect l="l" t="t" r="r" b="b"/>
              <a:pathLst>
                <a:path w="1246013" h="598775">
                  <a:moveTo>
                    <a:pt x="292463" y="576251"/>
                  </a:moveTo>
                  <a:cubicBezTo>
                    <a:pt x="288399" y="559182"/>
                    <a:pt x="288399" y="521793"/>
                    <a:pt x="291650" y="492533"/>
                  </a:cubicBezTo>
                  <a:cubicBezTo>
                    <a:pt x="296527" y="444578"/>
                    <a:pt x="295714" y="438888"/>
                    <a:pt x="277832" y="422632"/>
                  </a:cubicBezTo>
                  <a:cubicBezTo>
                    <a:pt x="259951" y="406376"/>
                    <a:pt x="250197" y="404751"/>
                    <a:pt x="140469" y="403125"/>
                  </a:cubicBezTo>
                  <a:cubicBezTo>
                    <a:pt x="-18839" y="401499"/>
                    <a:pt x="-15588" y="401499"/>
                    <a:pt x="-9898" y="392559"/>
                  </a:cubicBezTo>
                  <a:cubicBezTo>
                    <a:pt x="-6647" y="387682"/>
                    <a:pt x="-2583" y="385243"/>
                    <a:pt x="668" y="386869"/>
                  </a:cubicBezTo>
                  <a:cubicBezTo>
                    <a:pt x="3919" y="388495"/>
                    <a:pt x="25052" y="387682"/>
                    <a:pt x="46998" y="384431"/>
                  </a:cubicBezTo>
                  <a:lnTo>
                    <a:pt x="87637" y="378741"/>
                  </a:lnTo>
                  <a:lnTo>
                    <a:pt x="34806" y="377115"/>
                  </a:lnTo>
                  <a:cubicBezTo>
                    <a:pt x="-17213" y="375490"/>
                    <a:pt x="-18026" y="375490"/>
                    <a:pt x="4732" y="363298"/>
                  </a:cubicBezTo>
                  <a:cubicBezTo>
                    <a:pt x="17737" y="355983"/>
                    <a:pt x="33180" y="352731"/>
                    <a:pt x="39682" y="355170"/>
                  </a:cubicBezTo>
                  <a:cubicBezTo>
                    <a:pt x="47810" y="358421"/>
                    <a:pt x="49436" y="356795"/>
                    <a:pt x="46185" y="350293"/>
                  </a:cubicBezTo>
                  <a:cubicBezTo>
                    <a:pt x="42121" y="343791"/>
                    <a:pt x="52687" y="342165"/>
                    <a:pt x="84386" y="345416"/>
                  </a:cubicBezTo>
                  <a:cubicBezTo>
                    <a:pt x="108770" y="347855"/>
                    <a:pt x="155912" y="347042"/>
                    <a:pt x="189237" y="343791"/>
                  </a:cubicBezTo>
                  <a:cubicBezTo>
                    <a:pt x="276207" y="334037"/>
                    <a:pt x="377806" y="319407"/>
                    <a:pt x="385934" y="314530"/>
                  </a:cubicBezTo>
                  <a:cubicBezTo>
                    <a:pt x="398126" y="306402"/>
                    <a:pt x="375368" y="278767"/>
                    <a:pt x="356674" y="278767"/>
                  </a:cubicBezTo>
                  <a:cubicBezTo>
                    <a:pt x="337979" y="278767"/>
                    <a:pt x="311157" y="256009"/>
                    <a:pt x="311157" y="240565"/>
                  </a:cubicBezTo>
                  <a:cubicBezTo>
                    <a:pt x="311157" y="235689"/>
                    <a:pt x="307906" y="229999"/>
                    <a:pt x="303842" y="228373"/>
                  </a:cubicBezTo>
                  <a:cubicBezTo>
                    <a:pt x="299778" y="227561"/>
                    <a:pt x="295714" y="211305"/>
                    <a:pt x="294901" y="193423"/>
                  </a:cubicBezTo>
                  <a:cubicBezTo>
                    <a:pt x="292463" y="134089"/>
                    <a:pt x="294088" y="124335"/>
                    <a:pt x="309531" y="124335"/>
                  </a:cubicBezTo>
                  <a:cubicBezTo>
                    <a:pt x="329851" y="124335"/>
                    <a:pt x="367240" y="106454"/>
                    <a:pt x="372117" y="94262"/>
                  </a:cubicBezTo>
                  <a:cubicBezTo>
                    <a:pt x="373742" y="87759"/>
                    <a:pt x="368866" y="83695"/>
                    <a:pt x="357486" y="83695"/>
                  </a:cubicBezTo>
                  <a:cubicBezTo>
                    <a:pt x="342856" y="83695"/>
                    <a:pt x="342043" y="82070"/>
                    <a:pt x="351797" y="75567"/>
                  </a:cubicBezTo>
                  <a:cubicBezTo>
                    <a:pt x="358299" y="71503"/>
                    <a:pt x="372930" y="67439"/>
                    <a:pt x="384309" y="66627"/>
                  </a:cubicBezTo>
                  <a:cubicBezTo>
                    <a:pt x="398126" y="65814"/>
                    <a:pt x="394062" y="63375"/>
                    <a:pt x="372117" y="59311"/>
                  </a:cubicBezTo>
                  <a:cubicBezTo>
                    <a:pt x="352610" y="56060"/>
                    <a:pt x="347733" y="52809"/>
                    <a:pt x="359112" y="51996"/>
                  </a:cubicBezTo>
                  <a:cubicBezTo>
                    <a:pt x="372117" y="51183"/>
                    <a:pt x="376181" y="47932"/>
                    <a:pt x="372930" y="38991"/>
                  </a:cubicBezTo>
                  <a:cubicBezTo>
                    <a:pt x="370491" y="32489"/>
                    <a:pt x="372117" y="26799"/>
                    <a:pt x="376181" y="26799"/>
                  </a:cubicBezTo>
                  <a:cubicBezTo>
                    <a:pt x="394062" y="26799"/>
                    <a:pt x="465589" y="71503"/>
                    <a:pt x="470465" y="85321"/>
                  </a:cubicBezTo>
                  <a:cubicBezTo>
                    <a:pt x="475342" y="100764"/>
                    <a:pt x="489972" y="105641"/>
                    <a:pt x="489972" y="91823"/>
                  </a:cubicBezTo>
                  <a:cubicBezTo>
                    <a:pt x="489972" y="87759"/>
                    <a:pt x="495662" y="83695"/>
                    <a:pt x="502164" y="83695"/>
                  </a:cubicBezTo>
                  <a:cubicBezTo>
                    <a:pt x="508667" y="83695"/>
                    <a:pt x="521672" y="76380"/>
                    <a:pt x="531425" y="66627"/>
                  </a:cubicBezTo>
                  <a:cubicBezTo>
                    <a:pt x="547681" y="50371"/>
                    <a:pt x="571252" y="50371"/>
                    <a:pt x="571252" y="66627"/>
                  </a:cubicBezTo>
                  <a:cubicBezTo>
                    <a:pt x="571252" y="70691"/>
                    <a:pt x="581006" y="76380"/>
                    <a:pt x="592385" y="78819"/>
                  </a:cubicBezTo>
                  <a:cubicBezTo>
                    <a:pt x="604577" y="82070"/>
                    <a:pt x="618395" y="88572"/>
                    <a:pt x="624084" y="94262"/>
                  </a:cubicBezTo>
                  <a:cubicBezTo>
                    <a:pt x="640340" y="110518"/>
                    <a:pt x="663098" y="194236"/>
                    <a:pt x="659034" y="225122"/>
                  </a:cubicBezTo>
                  <a:cubicBezTo>
                    <a:pt x="657409" y="241378"/>
                    <a:pt x="656596" y="254383"/>
                    <a:pt x="657409" y="254383"/>
                  </a:cubicBezTo>
                  <a:cubicBezTo>
                    <a:pt x="659034" y="254383"/>
                    <a:pt x="668788" y="251132"/>
                    <a:pt x="679354" y="247068"/>
                  </a:cubicBezTo>
                  <a:cubicBezTo>
                    <a:pt x="695610" y="240565"/>
                    <a:pt x="699674" y="232437"/>
                    <a:pt x="702926" y="197487"/>
                  </a:cubicBezTo>
                  <a:cubicBezTo>
                    <a:pt x="706177" y="166601"/>
                    <a:pt x="712679" y="150345"/>
                    <a:pt x="729748" y="132463"/>
                  </a:cubicBezTo>
                  <a:cubicBezTo>
                    <a:pt x="742753" y="118646"/>
                    <a:pt x="757383" y="108079"/>
                    <a:pt x="763073" y="108079"/>
                  </a:cubicBezTo>
                  <a:cubicBezTo>
                    <a:pt x="767949" y="108079"/>
                    <a:pt x="774452" y="102390"/>
                    <a:pt x="777703" y="95887"/>
                  </a:cubicBezTo>
                  <a:cubicBezTo>
                    <a:pt x="780141" y="89385"/>
                    <a:pt x="787457" y="83695"/>
                    <a:pt x="793959" y="83695"/>
                  </a:cubicBezTo>
                  <a:cubicBezTo>
                    <a:pt x="799649" y="83695"/>
                    <a:pt x="806964" y="89385"/>
                    <a:pt x="810215" y="95887"/>
                  </a:cubicBezTo>
                  <a:cubicBezTo>
                    <a:pt x="812653" y="102390"/>
                    <a:pt x="821594" y="108079"/>
                    <a:pt x="829722" y="108079"/>
                  </a:cubicBezTo>
                  <a:cubicBezTo>
                    <a:pt x="847604" y="108079"/>
                    <a:pt x="876052" y="137340"/>
                    <a:pt x="884179" y="163350"/>
                  </a:cubicBezTo>
                  <a:cubicBezTo>
                    <a:pt x="890682" y="186108"/>
                    <a:pt x="910189" y="186108"/>
                    <a:pt x="958957" y="164162"/>
                  </a:cubicBezTo>
                  <a:cubicBezTo>
                    <a:pt x="1003661" y="143842"/>
                    <a:pt x="1012602" y="135714"/>
                    <a:pt x="1024794" y="104015"/>
                  </a:cubicBezTo>
                  <a:lnTo>
                    <a:pt x="1034547" y="79631"/>
                  </a:lnTo>
                  <a:lnTo>
                    <a:pt x="1029670" y="105641"/>
                  </a:lnTo>
                  <a:cubicBezTo>
                    <a:pt x="1025606" y="127586"/>
                    <a:pt x="1027232" y="131650"/>
                    <a:pt x="1037798" y="127586"/>
                  </a:cubicBezTo>
                  <a:cubicBezTo>
                    <a:pt x="1045113" y="125148"/>
                    <a:pt x="1050803" y="119458"/>
                    <a:pt x="1050803" y="115394"/>
                  </a:cubicBezTo>
                  <a:cubicBezTo>
                    <a:pt x="1050803" y="111330"/>
                    <a:pt x="1055680" y="108079"/>
                    <a:pt x="1062182" y="108079"/>
                  </a:cubicBezTo>
                  <a:cubicBezTo>
                    <a:pt x="1068685" y="108079"/>
                    <a:pt x="1102009" y="79631"/>
                    <a:pt x="1136960" y="45494"/>
                  </a:cubicBezTo>
                  <a:cubicBezTo>
                    <a:pt x="1180038" y="2416"/>
                    <a:pt x="1198732" y="-12215"/>
                    <a:pt x="1195481" y="790"/>
                  </a:cubicBezTo>
                  <a:cubicBezTo>
                    <a:pt x="1192230" y="10544"/>
                    <a:pt x="1193856" y="17046"/>
                    <a:pt x="1197920" y="13795"/>
                  </a:cubicBezTo>
                  <a:cubicBezTo>
                    <a:pt x="1201984" y="11356"/>
                    <a:pt x="1202796" y="15420"/>
                    <a:pt x="1200358" y="21923"/>
                  </a:cubicBezTo>
                  <a:cubicBezTo>
                    <a:pt x="1197920" y="29238"/>
                    <a:pt x="1188979" y="34927"/>
                    <a:pt x="1181664" y="34927"/>
                  </a:cubicBezTo>
                  <a:cubicBezTo>
                    <a:pt x="1174348" y="34927"/>
                    <a:pt x="1145900" y="56873"/>
                    <a:pt x="1117453" y="83695"/>
                  </a:cubicBezTo>
                  <a:cubicBezTo>
                    <a:pt x="1089005" y="110518"/>
                    <a:pt x="1062995" y="132463"/>
                    <a:pt x="1059744" y="132463"/>
                  </a:cubicBezTo>
                  <a:cubicBezTo>
                    <a:pt x="1052429" y="132463"/>
                    <a:pt x="1026419" y="159286"/>
                    <a:pt x="1026419" y="166601"/>
                  </a:cubicBezTo>
                  <a:cubicBezTo>
                    <a:pt x="1026419" y="169039"/>
                    <a:pt x="1064621" y="172290"/>
                    <a:pt x="1110950" y="174729"/>
                  </a:cubicBezTo>
                  <a:cubicBezTo>
                    <a:pt x="1181664" y="177980"/>
                    <a:pt x="1198732" y="181231"/>
                    <a:pt x="1217427" y="195861"/>
                  </a:cubicBezTo>
                  <a:cubicBezTo>
                    <a:pt x="1244249" y="216994"/>
                    <a:pt x="1239372" y="217807"/>
                    <a:pt x="1199545" y="201551"/>
                  </a:cubicBezTo>
                  <a:cubicBezTo>
                    <a:pt x="1167846" y="187733"/>
                    <a:pt x="1038611" y="184482"/>
                    <a:pt x="1031296" y="196674"/>
                  </a:cubicBezTo>
                  <a:cubicBezTo>
                    <a:pt x="1024794" y="207241"/>
                    <a:pt x="1080877" y="254383"/>
                    <a:pt x="1099571" y="254383"/>
                  </a:cubicBezTo>
                  <a:cubicBezTo>
                    <a:pt x="1110950" y="254383"/>
                    <a:pt x="1114201" y="258447"/>
                    <a:pt x="1110137" y="267388"/>
                  </a:cubicBezTo>
                  <a:cubicBezTo>
                    <a:pt x="1107699" y="274703"/>
                    <a:pt x="1102822" y="276328"/>
                    <a:pt x="1100384" y="272264"/>
                  </a:cubicBezTo>
                  <a:cubicBezTo>
                    <a:pt x="1097945" y="268200"/>
                    <a:pt x="1087379" y="262511"/>
                    <a:pt x="1076813" y="259260"/>
                  </a:cubicBezTo>
                  <a:cubicBezTo>
                    <a:pt x="1067059" y="256009"/>
                    <a:pt x="1046739" y="242191"/>
                    <a:pt x="1032109" y="228373"/>
                  </a:cubicBezTo>
                  <a:cubicBezTo>
                    <a:pt x="1007725" y="205615"/>
                    <a:pt x="1002848" y="204802"/>
                    <a:pt x="958144" y="208053"/>
                  </a:cubicBezTo>
                  <a:cubicBezTo>
                    <a:pt x="905312" y="212930"/>
                    <a:pt x="899623" y="217807"/>
                    <a:pt x="891495" y="266575"/>
                  </a:cubicBezTo>
                  <a:cubicBezTo>
                    <a:pt x="885805" y="302338"/>
                    <a:pt x="869549" y="325909"/>
                    <a:pt x="841101" y="336476"/>
                  </a:cubicBezTo>
                  <a:cubicBezTo>
                    <a:pt x="831348" y="340540"/>
                    <a:pt x="819156" y="352731"/>
                    <a:pt x="815092" y="364923"/>
                  </a:cubicBezTo>
                  <a:cubicBezTo>
                    <a:pt x="807776" y="382805"/>
                    <a:pt x="804525" y="384431"/>
                    <a:pt x="794772" y="376303"/>
                  </a:cubicBezTo>
                  <a:cubicBezTo>
                    <a:pt x="788269" y="370613"/>
                    <a:pt x="782580" y="360859"/>
                    <a:pt x="782580" y="355170"/>
                  </a:cubicBezTo>
                  <a:cubicBezTo>
                    <a:pt x="782580" y="348667"/>
                    <a:pt x="772826" y="341352"/>
                    <a:pt x="760634" y="338914"/>
                  </a:cubicBezTo>
                  <a:cubicBezTo>
                    <a:pt x="737063" y="333224"/>
                    <a:pt x="709428" y="309653"/>
                    <a:pt x="709428" y="295023"/>
                  </a:cubicBezTo>
                  <a:cubicBezTo>
                    <a:pt x="709428" y="285269"/>
                    <a:pt x="687482" y="284456"/>
                    <a:pt x="681793" y="294210"/>
                  </a:cubicBezTo>
                  <a:cubicBezTo>
                    <a:pt x="679354" y="298274"/>
                    <a:pt x="660660" y="303964"/>
                    <a:pt x="640340" y="306402"/>
                  </a:cubicBezTo>
                  <a:cubicBezTo>
                    <a:pt x="616769" y="310466"/>
                    <a:pt x="595636" y="320220"/>
                    <a:pt x="581819" y="334037"/>
                  </a:cubicBezTo>
                  <a:cubicBezTo>
                    <a:pt x="568001" y="347855"/>
                    <a:pt x="559060" y="351919"/>
                    <a:pt x="556622" y="345416"/>
                  </a:cubicBezTo>
                  <a:cubicBezTo>
                    <a:pt x="553371" y="334037"/>
                    <a:pt x="501352" y="331599"/>
                    <a:pt x="494849" y="342978"/>
                  </a:cubicBezTo>
                  <a:cubicBezTo>
                    <a:pt x="492411" y="346229"/>
                    <a:pt x="472091" y="351919"/>
                    <a:pt x="450145" y="355170"/>
                  </a:cubicBezTo>
                  <a:cubicBezTo>
                    <a:pt x="424136" y="358421"/>
                    <a:pt x="406254" y="365736"/>
                    <a:pt x="401377" y="374677"/>
                  </a:cubicBezTo>
                  <a:cubicBezTo>
                    <a:pt x="396501" y="381992"/>
                    <a:pt x="392437" y="384431"/>
                    <a:pt x="392437" y="379554"/>
                  </a:cubicBezTo>
                  <a:cubicBezTo>
                    <a:pt x="392437" y="369800"/>
                    <a:pt x="303842" y="380367"/>
                    <a:pt x="292463" y="391746"/>
                  </a:cubicBezTo>
                  <a:cubicBezTo>
                    <a:pt x="285147" y="399061"/>
                    <a:pt x="316846" y="425070"/>
                    <a:pt x="333102" y="425070"/>
                  </a:cubicBezTo>
                  <a:cubicBezTo>
                    <a:pt x="338792" y="425070"/>
                    <a:pt x="343669" y="429134"/>
                    <a:pt x="343669" y="433198"/>
                  </a:cubicBezTo>
                  <a:cubicBezTo>
                    <a:pt x="343669" y="453518"/>
                    <a:pt x="376181" y="434824"/>
                    <a:pt x="386747" y="408815"/>
                  </a:cubicBezTo>
                  <a:cubicBezTo>
                    <a:pt x="390811" y="398248"/>
                    <a:pt x="391624" y="398248"/>
                    <a:pt x="391624" y="408815"/>
                  </a:cubicBezTo>
                  <a:cubicBezTo>
                    <a:pt x="392437" y="416130"/>
                    <a:pt x="388373" y="425883"/>
                    <a:pt x="382683" y="431573"/>
                  </a:cubicBezTo>
                  <a:cubicBezTo>
                    <a:pt x="368866" y="445390"/>
                    <a:pt x="387560" y="464085"/>
                    <a:pt x="420885" y="470587"/>
                  </a:cubicBezTo>
                  <a:cubicBezTo>
                    <a:pt x="436328" y="473026"/>
                    <a:pt x="454209" y="481966"/>
                    <a:pt x="461525" y="490094"/>
                  </a:cubicBezTo>
                  <a:cubicBezTo>
                    <a:pt x="474529" y="504725"/>
                    <a:pt x="474529" y="504725"/>
                    <a:pt x="455835" y="500661"/>
                  </a:cubicBezTo>
                  <a:cubicBezTo>
                    <a:pt x="446081" y="498222"/>
                    <a:pt x="425761" y="491720"/>
                    <a:pt x="411131" y="485218"/>
                  </a:cubicBezTo>
                  <a:cubicBezTo>
                    <a:pt x="397313" y="478715"/>
                    <a:pt x="381870" y="473838"/>
                    <a:pt x="376181" y="473838"/>
                  </a:cubicBezTo>
                  <a:cubicBezTo>
                    <a:pt x="371304" y="473838"/>
                    <a:pt x="356674" y="468149"/>
                    <a:pt x="344482" y="461646"/>
                  </a:cubicBezTo>
                  <a:cubicBezTo>
                    <a:pt x="322536" y="450267"/>
                    <a:pt x="320910" y="451080"/>
                    <a:pt x="315221" y="468149"/>
                  </a:cubicBezTo>
                  <a:cubicBezTo>
                    <a:pt x="311970" y="477902"/>
                    <a:pt x="306280" y="513665"/>
                    <a:pt x="303842" y="546990"/>
                  </a:cubicBezTo>
                  <a:cubicBezTo>
                    <a:pt x="298965" y="603886"/>
                    <a:pt x="298152" y="605512"/>
                    <a:pt x="292463" y="576251"/>
                  </a:cubicBezTo>
                  <a:close/>
                  <a:moveTo>
                    <a:pt x="472091" y="296648"/>
                  </a:moveTo>
                  <a:cubicBezTo>
                    <a:pt x="481844" y="290146"/>
                    <a:pt x="477780" y="262511"/>
                    <a:pt x="466401" y="262511"/>
                  </a:cubicBezTo>
                  <a:cubicBezTo>
                    <a:pt x="451771" y="262511"/>
                    <a:pt x="416821" y="283644"/>
                    <a:pt x="416821" y="293397"/>
                  </a:cubicBezTo>
                  <a:cubicBezTo>
                    <a:pt x="416821" y="303964"/>
                    <a:pt x="455835" y="306402"/>
                    <a:pt x="472091" y="29664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9" name="Freeform: Shape 2928">
              <a:extLst>
                <a:ext uri="{FF2B5EF4-FFF2-40B4-BE49-F238E27FC236}">
                  <a16:creationId xmlns:a16="http://schemas.microsoft.com/office/drawing/2014/main" id="{3E32C1D1-8B05-4347-B0CA-3775977FD977}"/>
                </a:ext>
              </a:extLst>
            </p:cNvPr>
            <p:cNvSpPr/>
            <p:nvPr/>
          </p:nvSpPr>
          <p:spPr>
            <a:xfrm flipV="1">
              <a:off x="9563084" y="1191560"/>
              <a:ext cx="33772" cy="24383"/>
            </a:xfrm>
            <a:custGeom>
              <a:avLst/>
              <a:gdLst>
                <a:gd name="connsiteX0" fmla="*/ -10760 w 33772"/>
                <a:gd name="connsiteY0" fmla="*/ 8001 h 24383"/>
                <a:gd name="connsiteX1" fmla="*/ -4258 w 33772"/>
                <a:gd name="connsiteY1" fmla="*/ -4191 h 24383"/>
                <a:gd name="connsiteX2" fmla="*/ 16875 w 33772"/>
                <a:gd name="connsiteY2" fmla="*/ 8001 h 24383"/>
                <a:gd name="connsiteX3" fmla="*/ 10373 w 33772"/>
                <a:gd name="connsiteY3" fmla="*/ 20193 h 24383"/>
                <a:gd name="connsiteX4" fmla="*/ -10760 w 33772"/>
                <a:gd name="connsiteY4" fmla="*/ 8001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72" h="24383">
                  <a:moveTo>
                    <a:pt x="-10760" y="8001"/>
                  </a:moveTo>
                  <a:cubicBezTo>
                    <a:pt x="-13198" y="686"/>
                    <a:pt x="-10760" y="-4191"/>
                    <a:pt x="-4258" y="-4191"/>
                  </a:cubicBezTo>
                  <a:cubicBezTo>
                    <a:pt x="1432" y="-4191"/>
                    <a:pt x="11186" y="1499"/>
                    <a:pt x="16875" y="8001"/>
                  </a:cubicBezTo>
                  <a:cubicBezTo>
                    <a:pt x="25003" y="17755"/>
                    <a:pt x="24190" y="20193"/>
                    <a:pt x="10373" y="20193"/>
                  </a:cubicBezTo>
                  <a:cubicBezTo>
                    <a:pt x="1432" y="20193"/>
                    <a:pt x="-7509" y="14503"/>
                    <a:pt x="-10760" y="800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0" name="Freeform: Shape 2929">
              <a:extLst>
                <a:ext uri="{FF2B5EF4-FFF2-40B4-BE49-F238E27FC236}">
                  <a16:creationId xmlns:a16="http://schemas.microsoft.com/office/drawing/2014/main" id="{4D827ADF-2919-4430-B9DD-15E69B6A45F4}"/>
                </a:ext>
              </a:extLst>
            </p:cNvPr>
            <p:cNvSpPr/>
            <p:nvPr/>
          </p:nvSpPr>
          <p:spPr>
            <a:xfrm flipV="1">
              <a:off x="6889109" y="1200734"/>
              <a:ext cx="23926" cy="18404"/>
            </a:xfrm>
            <a:custGeom>
              <a:avLst/>
              <a:gdLst>
                <a:gd name="connsiteX0" fmla="*/ -3157 w 23926"/>
                <a:gd name="connsiteY0" fmla="*/ 7954 h 18404"/>
                <a:gd name="connsiteX1" fmla="*/ 1720 w 23926"/>
                <a:gd name="connsiteY1" fmla="*/ -2612 h 18404"/>
                <a:gd name="connsiteX2" fmla="*/ 13912 w 23926"/>
                <a:gd name="connsiteY2" fmla="*/ 3890 h 18404"/>
                <a:gd name="connsiteX3" fmla="*/ -3157 w 23926"/>
                <a:gd name="connsiteY3" fmla="*/ 7954 h 18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926" h="18404">
                  <a:moveTo>
                    <a:pt x="-3157" y="7954"/>
                  </a:moveTo>
                  <a:cubicBezTo>
                    <a:pt x="-12098" y="3077"/>
                    <a:pt x="-10472" y="639"/>
                    <a:pt x="1720" y="-2612"/>
                  </a:cubicBezTo>
                  <a:cubicBezTo>
                    <a:pt x="13912" y="-5864"/>
                    <a:pt x="17163" y="-4238"/>
                    <a:pt x="13912" y="3890"/>
                  </a:cubicBezTo>
                  <a:cubicBezTo>
                    <a:pt x="9035" y="16895"/>
                    <a:pt x="10660" y="16895"/>
                    <a:pt x="-3157" y="795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1" name="Freeform: Shape 2930">
              <a:extLst>
                <a:ext uri="{FF2B5EF4-FFF2-40B4-BE49-F238E27FC236}">
                  <a16:creationId xmlns:a16="http://schemas.microsoft.com/office/drawing/2014/main" id="{AF22BA63-A312-4CFB-9CF0-D545CAA1AEC7}"/>
                </a:ext>
              </a:extLst>
            </p:cNvPr>
            <p:cNvSpPr/>
            <p:nvPr/>
          </p:nvSpPr>
          <p:spPr>
            <a:xfrm flipV="1">
              <a:off x="6563860" y="1209441"/>
              <a:ext cx="24902" cy="5283"/>
            </a:xfrm>
            <a:custGeom>
              <a:avLst/>
              <a:gdLst>
                <a:gd name="connsiteX0" fmla="*/ -5932 w 24902"/>
                <a:gd name="connsiteY0" fmla="*/ -2960 h 5283"/>
                <a:gd name="connsiteX1" fmla="*/ 14388 w 24902"/>
                <a:gd name="connsiteY1" fmla="*/ -2960 h 5283"/>
                <a:gd name="connsiteX2" fmla="*/ 3822 w 24902"/>
                <a:gd name="connsiteY2" fmla="*/ 1104 h 5283"/>
                <a:gd name="connsiteX3" fmla="*/ -5932 w 24902"/>
                <a:gd name="connsiteY3" fmla="*/ -2960 h 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02" h="5283">
                  <a:moveTo>
                    <a:pt x="-5932" y="-2960"/>
                  </a:moveTo>
                  <a:cubicBezTo>
                    <a:pt x="-1055" y="-4586"/>
                    <a:pt x="8699" y="-4586"/>
                    <a:pt x="14388" y="-2960"/>
                  </a:cubicBezTo>
                  <a:cubicBezTo>
                    <a:pt x="19265" y="-522"/>
                    <a:pt x="15201" y="1104"/>
                    <a:pt x="3822" y="1104"/>
                  </a:cubicBezTo>
                  <a:cubicBezTo>
                    <a:pt x="-7557" y="1104"/>
                    <a:pt x="-11621" y="-522"/>
                    <a:pt x="-5932" y="-296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2" name="Freeform: Shape 2931">
              <a:extLst>
                <a:ext uri="{FF2B5EF4-FFF2-40B4-BE49-F238E27FC236}">
                  <a16:creationId xmlns:a16="http://schemas.microsoft.com/office/drawing/2014/main" id="{FABE5ED6-AC29-4EDF-95BA-8A25A9269E47}"/>
                </a:ext>
              </a:extLst>
            </p:cNvPr>
            <p:cNvSpPr/>
            <p:nvPr/>
          </p:nvSpPr>
          <p:spPr>
            <a:xfrm flipV="1">
              <a:off x="9520720" y="1207816"/>
              <a:ext cx="52297" cy="32934"/>
            </a:xfrm>
            <a:custGeom>
              <a:avLst/>
              <a:gdLst>
                <a:gd name="connsiteX0" fmla="*/ -1685 w 52297"/>
                <a:gd name="connsiteY0" fmla="*/ 12516 h 32934"/>
                <a:gd name="connsiteX1" fmla="*/ 38955 w 52297"/>
                <a:gd name="connsiteY1" fmla="*/ 5201 h 32934"/>
                <a:gd name="connsiteX2" fmla="*/ 21886 w 52297"/>
                <a:gd name="connsiteY2" fmla="*/ 9265 h 32934"/>
                <a:gd name="connsiteX3" fmla="*/ 10507 w 52297"/>
                <a:gd name="connsiteY3" fmla="*/ 16580 h 32934"/>
                <a:gd name="connsiteX4" fmla="*/ -3311 w 52297"/>
                <a:gd name="connsiteY4" fmla="*/ 28772 h 32934"/>
                <a:gd name="connsiteX5" fmla="*/ -1685 w 52297"/>
                <a:gd name="connsiteY5" fmla="*/ 12516 h 329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297" h="32934">
                  <a:moveTo>
                    <a:pt x="-1685" y="12516"/>
                  </a:moveTo>
                  <a:cubicBezTo>
                    <a:pt x="13758" y="-4552"/>
                    <a:pt x="48708" y="-11055"/>
                    <a:pt x="38955" y="5201"/>
                  </a:cubicBezTo>
                  <a:cubicBezTo>
                    <a:pt x="35703" y="10078"/>
                    <a:pt x="28388" y="11703"/>
                    <a:pt x="21886" y="9265"/>
                  </a:cubicBezTo>
                  <a:cubicBezTo>
                    <a:pt x="15383" y="6827"/>
                    <a:pt x="10507" y="10078"/>
                    <a:pt x="10507" y="16580"/>
                  </a:cubicBezTo>
                  <a:cubicBezTo>
                    <a:pt x="10507" y="23083"/>
                    <a:pt x="4817" y="28772"/>
                    <a:pt x="-3311" y="28772"/>
                  </a:cubicBezTo>
                  <a:cubicBezTo>
                    <a:pt x="-14690" y="28772"/>
                    <a:pt x="-14690" y="27147"/>
                    <a:pt x="-1685" y="1251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3" name="Freeform: Shape 2932">
              <a:extLst>
                <a:ext uri="{FF2B5EF4-FFF2-40B4-BE49-F238E27FC236}">
                  <a16:creationId xmlns:a16="http://schemas.microsoft.com/office/drawing/2014/main" id="{119B4053-B945-4E6B-8FB5-8A46D6F5B542}"/>
                </a:ext>
              </a:extLst>
            </p:cNvPr>
            <p:cNvSpPr/>
            <p:nvPr/>
          </p:nvSpPr>
          <p:spPr>
            <a:xfrm flipV="1">
              <a:off x="9497119" y="1224564"/>
              <a:ext cx="25073" cy="43018"/>
            </a:xfrm>
            <a:custGeom>
              <a:avLst/>
              <a:gdLst>
                <a:gd name="connsiteX0" fmla="*/ 4075 w 25073"/>
                <a:gd name="connsiteY0" fmla="*/ 29626 h 43018"/>
                <a:gd name="connsiteX1" fmla="*/ -4053 w 25073"/>
                <a:gd name="connsiteY1" fmla="*/ 8493 h 43018"/>
                <a:gd name="connsiteX2" fmla="*/ -802 w 25073"/>
                <a:gd name="connsiteY2" fmla="*/ -2886 h 43018"/>
                <a:gd name="connsiteX3" fmla="*/ 13015 w 25073"/>
                <a:gd name="connsiteY3" fmla="*/ 12557 h 43018"/>
                <a:gd name="connsiteX4" fmla="*/ 4887 w 25073"/>
                <a:gd name="connsiteY4" fmla="*/ 37754 h 43018"/>
                <a:gd name="connsiteX5" fmla="*/ 4075 w 25073"/>
                <a:gd name="connsiteY5" fmla="*/ 29626 h 4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5073" h="43018">
                  <a:moveTo>
                    <a:pt x="4075" y="29626"/>
                  </a:moveTo>
                  <a:cubicBezTo>
                    <a:pt x="7326" y="20685"/>
                    <a:pt x="4075" y="12557"/>
                    <a:pt x="-4053" y="8493"/>
                  </a:cubicBezTo>
                  <a:cubicBezTo>
                    <a:pt x="-14620" y="1990"/>
                    <a:pt x="-14620" y="365"/>
                    <a:pt x="-802" y="-2886"/>
                  </a:cubicBezTo>
                  <a:cubicBezTo>
                    <a:pt x="12203" y="-6138"/>
                    <a:pt x="14641" y="-3699"/>
                    <a:pt x="13015" y="12557"/>
                  </a:cubicBezTo>
                  <a:cubicBezTo>
                    <a:pt x="12203" y="23936"/>
                    <a:pt x="8139" y="35315"/>
                    <a:pt x="4887" y="37754"/>
                  </a:cubicBezTo>
                  <a:cubicBezTo>
                    <a:pt x="1636" y="41005"/>
                    <a:pt x="1636" y="36941"/>
                    <a:pt x="4075" y="2962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4" name="Freeform: Shape 2933">
              <a:extLst>
                <a:ext uri="{FF2B5EF4-FFF2-40B4-BE49-F238E27FC236}">
                  <a16:creationId xmlns:a16="http://schemas.microsoft.com/office/drawing/2014/main" id="{0BFC1B0C-8166-47C2-8BC0-332B114EA620}"/>
                </a:ext>
              </a:extLst>
            </p:cNvPr>
            <p:cNvSpPr/>
            <p:nvPr/>
          </p:nvSpPr>
          <p:spPr>
            <a:xfrm flipV="1">
              <a:off x="9534751" y="1248659"/>
              <a:ext cx="30846" cy="16052"/>
            </a:xfrm>
            <a:custGeom>
              <a:avLst/>
              <a:gdLst>
                <a:gd name="connsiteX0" fmla="*/ -11656 w 30846"/>
                <a:gd name="connsiteY0" fmla="*/ 4011 h 16052"/>
                <a:gd name="connsiteX1" fmla="*/ 7039 w 30846"/>
                <a:gd name="connsiteY1" fmla="*/ -4117 h 16052"/>
                <a:gd name="connsiteX2" fmla="*/ 12728 w 30846"/>
                <a:gd name="connsiteY2" fmla="*/ 4011 h 16052"/>
                <a:gd name="connsiteX3" fmla="*/ -11656 w 30846"/>
                <a:gd name="connsiteY3" fmla="*/ 4011 h 16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0846" h="16052">
                  <a:moveTo>
                    <a:pt x="-11656" y="4011"/>
                  </a:moveTo>
                  <a:cubicBezTo>
                    <a:pt x="-11656" y="-53"/>
                    <a:pt x="-3528" y="-4117"/>
                    <a:pt x="7039" y="-4117"/>
                  </a:cubicBezTo>
                  <a:cubicBezTo>
                    <a:pt x="21669" y="-4117"/>
                    <a:pt x="22482" y="-2492"/>
                    <a:pt x="12728" y="4011"/>
                  </a:cubicBezTo>
                  <a:cubicBezTo>
                    <a:pt x="-2715" y="14577"/>
                    <a:pt x="-11656" y="14577"/>
                    <a:pt x="-11656" y="401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5" name="Freeform: Shape 2934">
              <a:extLst>
                <a:ext uri="{FF2B5EF4-FFF2-40B4-BE49-F238E27FC236}">
                  <a16:creationId xmlns:a16="http://schemas.microsoft.com/office/drawing/2014/main" id="{D83D4EE4-E841-438B-BD05-B1C639EC5492}"/>
                </a:ext>
              </a:extLst>
            </p:cNvPr>
            <p:cNvSpPr/>
            <p:nvPr/>
          </p:nvSpPr>
          <p:spPr>
            <a:xfrm flipV="1">
              <a:off x="6714996" y="1266139"/>
              <a:ext cx="6508" cy="20127"/>
            </a:xfrm>
            <a:custGeom>
              <a:avLst/>
              <a:gdLst>
                <a:gd name="connsiteX0" fmla="*/ -8477 w 6508"/>
                <a:gd name="connsiteY0" fmla="*/ 4461 h 20127"/>
                <a:gd name="connsiteX1" fmla="*/ -3600 w 6508"/>
                <a:gd name="connsiteY1" fmla="*/ -416 h 20127"/>
                <a:gd name="connsiteX2" fmla="*/ -4413 w 6508"/>
                <a:gd name="connsiteY2" fmla="*/ 15027 h 20127"/>
                <a:gd name="connsiteX3" fmla="*/ -8477 w 6508"/>
                <a:gd name="connsiteY3" fmla="*/ 4461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8477" y="4461"/>
                  </a:moveTo>
                  <a:cubicBezTo>
                    <a:pt x="-8477" y="-4480"/>
                    <a:pt x="-6038" y="-6919"/>
                    <a:pt x="-3600" y="-416"/>
                  </a:cubicBezTo>
                  <a:cubicBezTo>
                    <a:pt x="-1162" y="5273"/>
                    <a:pt x="-1974" y="12589"/>
                    <a:pt x="-4413" y="15027"/>
                  </a:cubicBezTo>
                  <a:cubicBezTo>
                    <a:pt x="-6851" y="18278"/>
                    <a:pt x="-9290" y="13401"/>
                    <a:pt x="-8477" y="446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6" name="Freeform: Shape 2935">
              <a:extLst>
                <a:ext uri="{FF2B5EF4-FFF2-40B4-BE49-F238E27FC236}">
                  <a16:creationId xmlns:a16="http://schemas.microsoft.com/office/drawing/2014/main" id="{58BBE8F0-CFD2-4B35-9956-DC360D2463F3}"/>
                </a:ext>
              </a:extLst>
            </p:cNvPr>
            <p:cNvSpPr/>
            <p:nvPr/>
          </p:nvSpPr>
          <p:spPr>
            <a:xfrm flipV="1">
              <a:off x="9854135" y="1268036"/>
              <a:ext cx="13863" cy="44796"/>
            </a:xfrm>
            <a:custGeom>
              <a:avLst/>
              <a:gdLst>
                <a:gd name="connsiteX0" fmla="*/ -9503 w 13863"/>
                <a:gd name="connsiteY0" fmla="*/ 23731 h 44796"/>
                <a:gd name="connsiteX1" fmla="*/ 1876 w 13863"/>
                <a:gd name="connsiteY1" fmla="*/ 8287 h 44796"/>
                <a:gd name="connsiteX2" fmla="*/ -6252 w 13863"/>
                <a:gd name="connsiteY2" fmla="*/ 35923 h 44796"/>
                <a:gd name="connsiteX3" fmla="*/ -9503 w 13863"/>
                <a:gd name="connsiteY3" fmla="*/ 23731 h 447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863" h="44796">
                  <a:moveTo>
                    <a:pt x="-9503" y="23731"/>
                  </a:moveTo>
                  <a:cubicBezTo>
                    <a:pt x="-3001" y="-6343"/>
                    <a:pt x="1876" y="-12845"/>
                    <a:pt x="1876" y="8287"/>
                  </a:cubicBezTo>
                  <a:cubicBezTo>
                    <a:pt x="1876" y="16415"/>
                    <a:pt x="-2188" y="29420"/>
                    <a:pt x="-6252" y="35923"/>
                  </a:cubicBezTo>
                  <a:cubicBezTo>
                    <a:pt x="-12754" y="44863"/>
                    <a:pt x="-13567" y="41612"/>
                    <a:pt x="-9503" y="2373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7" name="Freeform: Shape 2936">
              <a:extLst>
                <a:ext uri="{FF2B5EF4-FFF2-40B4-BE49-F238E27FC236}">
                  <a16:creationId xmlns:a16="http://schemas.microsoft.com/office/drawing/2014/main" id="{5574B64F-4036-4785-A753-2D6AACC3D9A3}"/>
                </a:ext>
              </a:extLst>
            </p:cNvPr>
            <p:cNvSpPr/>
            <p:nvPr/>
          </p:nvSpPr>
          <p:spPr>
            <a:xfrm flipV="1">
              <a:off x="6707840" y="1301194"/>
              <a:ext cx="5283" cy="30076"/>
            </a:xfrm>
            <a:custGeom>
              <a:avLst/>
              <a:gdLst>
                <a:gd name="connsiteX0" fmla="*/ -8628 w 5283"/>
                <a:gd name="connsiteY0" fmla="*/ 9693 h 30076"/>
                <a:gd name="connsiteX1" fmla="*/ -4564 w 5283"/>
                <a:gd name="connsiteY1" fmla="*/ -60 h 30076"/>
                <a:gd name="connsiteX2" fmla="*/ -4564 w 5283"/>
                <a:gd name="connsiteY2" fmla="*/ 24323 h 30076"/>
                <a:gd name="connsiteX3" fmla="*/ -8628 w 5283"/>
                <a:gd name="connsiteY3" fmla="*/ 9693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8628" y="9693"/>
                  </a:moveTo>
                  <a:cubicBezTo>
                    <a:pt x="-8628" y="-3312"/>
                    <a:pt x="-7002" y="-8188"/>
                    <a:pt x="-4564" y="-60"/>
                  </a:cubicBezTo>
                  <a:cubicBezTo>
                    <a:pt x="-2938" y="7255"/>
                    <a:pt x="-2938" y="18634"/>
                    <a:pt x="-4564" y="24323"/>
                  </a:cubicBezTo>
                  <a:cubicBezTo>
                    <a:pt x="-7002" y="29200"/>
                    <a:pt x="-8628" y="23511"/>
                    <a:pt x="-8628" y="969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8" name="Freeform: Shape 2937">
              <a:extLst>
                <a:ext uri="{FF2B5EF4-FFF2-40B4-BE49-F238E27FC236}">
                  <a16:creationId xmlns:a16="http://schemas.microsoft.com/office/drawing/2014/main" id="{D8392695-EB66-4AF7-AACB-061862FE0E26}"/>
                </a:ext>
              </a:extLst>
            </p:cNvPr>
            <p:cNvSpPr/>
            <p:nvPr/>
          </p:nvSpPr>
          <p:spPr>
            <a:xfrm flipV="1">
              <a:off x="9877752" y="1344615"/>
              <a:ext cx="5283" cy="34969"/>
            </a:xfrm>
            <a:custGeom>
              <a:avLst/>
              <a:gdLst>
                <a:gd name="connsiteX0" fmla="*/ -12008 w 5283"/>
                <a:gd name="connsiteY0" fmla="*/ 13367 h 34969"/>
                <a:gd name="connsiteX1" fmla="*/ -7944 w 5283"/>
                <a:gd name="connsiteY1" fmla="*/ -450 h 34969"/>
                <a:gd name="connsiteX2" fmla="*/ -7944 w 5283"/>
                <a:gd name="connsiteY2" fmla="*/ 27997 h 34969"/>
                <a:gd name="connsiteX3" fmla="*/ -12008 w 5283"/>
                <a:gd name="connsiteY3" fmla="*/ 13367 h 3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4969">
                  <a:moveTo>
                    <a:pt x="-12008" y="13367"/>
                  </a:moveTo>
                  <a:cubicBezTo>
                    <a:pt x="-12008" y="-2076"/>
                    <a:pt x="-10382" y="-8578"/>
                    <a:pt x="-7944" y="-450"/>
                  </a:cubicBezTo>
                  <a:cubicBezTo>
                    <a:pt x="-6318" y="6865"/>
                    <a:pt x="-6318" y="19869"/>
                    <a:pt x="-7944" y="27997"/>
                  </a:cubicBezTo>
                  <a:cubicBezTo>
                    <a:pt x="-10382" y="35313"/>
                    <a:pt x="-12008" y="28810"/>
                    <a:pt x="-12008" y="1336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9" name="Freeform: Shape 2938">
              <a:extLst>
                <a:ext uri="{FF2B5EF4-FFF2-40B4-BE49-F238E27FC236}">
                  <a16:creationId xmlns:a16="http://schemas.microsoft.com/office/drawing/2014/main" id="{24266FC3-BA96-481D-B7A2-E2C69BB2208B}"/>
                </a:ext>
              </a:extLst>
            </p:cNvPr>
            <p:cNvSpPr/>
            <p:nvPr/>
          </p:nvSpPr>
          <p:spPr>
            <a:xfrm flipV="1">
              <a:off x="9633913" y="1349961"/>
              <a:ext cx="5283" cy="30076"/>
            </a:xfrm>
            <a:custGeom>
              <a:avLst/>
              <a:gdLst>
                <a:gd name="connsiteX0" fmla="*/ -11748 w 5283"/>
                <a:gd name="connsiteY0" fmla="*/ 9761 h 30076"/>
                <a:gd name="connsiteX1" fmla="*/ -7684 w 5283"/>
                <a:gd name="connsiteY1" fmla="*/ 8 h 30076"/>
                <a:gd name="connsiteX2" fmla="*/ -7684 w 5283"/>
                <a:gd name="connsiteY2" fmla="*/ 24391 h 30076"/>
                <a:gd name="connsiteX3" fmla="*/ -11748 w 5283"/>
                <a:gd name="connsiteY3" fmla="*/ 9761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11748" y="9761"/>
                  </a:moveTo>
                  <a:cubicBezTo>
                    <a:pt x="-11748" y="-3244"/>
                    <a:pt x="-10122" y="-8120"/>
                    <a:pt x="-7684" y="8"/>
                  </a:cubicBezTo>
                  <a:cubicBezTo>
                    <a:pt x="-6058" y="7323"/>
                    <a:pt x="-6058" y="18702"/>
                    <a:pt x="-7684" y="24391"/>
                  </a:cubicBezTo>
                  <a:cubicBezTo>
                    <a:pt x="-10122" y="29268"/>
                    <a:pt x="-11748" y="23579"/>
                    <a:pt x="-11748" y="976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0" name="Freeform: Shape 2939">
              <a:extLst>
                <a:ext uri="{FF2B5EF4-FFF2-40B4-BE49-F238E27FC236}">
                  <a16:creationId xmlns:a16="http://schemas.microsoft.com/office/drawing/2014/main" id="{AA6959C0-42A3-4EAF-AA53-B2FDAD57DBDD}"/>
                </a:ext>
              </a:extLst>
            </p:cNvPr>
            <p:cNvSpPr/>
            <p:nvPr/>
          </p:nvSpPr>
          <p:spPr>
            <a:xfrm flipV="1">
              <a:off x="6251104" y="1360301"/>
              <a:ext cx="47920" cy="39957"/>
            </a:xfrm>
            <a:custGeom>
              <a:avLst/>
              <a:gdLst>
                <a:gd name="connsiteX0" fmla="*/ 1534 w 47920"/>
                <a:gd name="connsiteY0" fmla="*/ 35692 h 39957"/>
                <a:gd name="connsiteX1" fmla="*/ 12913 w 47920"/>
                <a:gd name="connsiteY1" fmla="*/ 742 h 39957"/>
                <a:gd name="connsiteX2" fmla="*/ 38922 w 47920"/>
                <a:gd name="connsiteY2" fmla="*/ -3322 h 39957"/>
                <a:gd name="connsiteX3" fmla="*/ 1534 w 47920"/>
                <a:gd name="connsiteY3" fmla="*/ 35692 h 399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920" h="39957">
                  <a:moveTo>
                    <a:pt x="1534" y="35692"/>
                  </a:moveTo>
                  <a:cubicBezTo>
                    <a:pt x="-15535" y="30003"/>
                    <a:pt x="-9033" y="9683"/>
                    <a:pt x="12913" y="742"/>
                  </a:cubicBezTo>
                  <a:cubicBezTo>
                    <a:pt x="25105" y="-3322"/>
                    <a:pt x="36484" y="-4947"/>
                    <a:pt x="38922" y="-3322"/>
                  </a:cubicBezTo>
                  <a:cubicBezTo>
                    <a:pt x="45425" y="3993"/>
                    <a:pt x="12100" y="39756"/>
                    <a:pt x="1534" y="3569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1" name="Freeform: Shape 2940">
              <a:extLst>
                <a:ext uri="{FF2B5EF4-FFF2-40B4-BE49-F238E27FC236}">
                  <a16:creationId xmlns:a16="http://schemas.microsoft.com/office/drawing/2014/main" id="{5C922699-9E2F-4D2B-BCE0-AAE310864AA9}"/>
                </a:ext>
              </a:extLst>
            </p:cNvPr>
            <p:cNvSpPr/>
            <p:nvPr/>
          </p:nvSpPr>
          <p:spPr>
            <a:xfrm flipV="1">
              <a:off x="7106111" y="1366217"/>
              <a:ext cx="5283" cy="30076"/>
            </a:xfrm>
            <a:custGeom>
              <a:avLst/>
              <a:gdLst>
                <a:gd name="connsiteX0" fmla="*/ -9053 w 5283"/>
                <a:gd name="connsiteY0" fmla="*/ 9784 h 30076"/>
                <a:gd name="connsiteX1" fmla="*/ -4989 w 5283"/>
                <a:gd name="connsiteY1" fmla="*/ 30 h 30076"/>
                <a:gd name="connsiteX2" fmla="*/ -4989 w 5283"/>
                <a:gd name="connsiteY2" fmla="*/ 24414 h 30076"/>
                <a:gd name="connsiteX3" fmla="*/ -9053 w 5283"/>
                <a:gd name="connsiteY3" fmla="*/ 9784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9053" y="9784"/>
                  </a:moveTo>
                  <a:cubicBezTo>
                    <a:pt x="-9053" y="-3221"/>
                    <a:pt x="-7427" y="-8098"/>
                    <a:pt x="-4989" y="30"/>
                  </a:cubicBezTo>
                  <a:cubicBezTo>
                    <a:pt x="-3363" y="7345"/>
                    <a:pt x="-3363" y="18725"/>
                    <a:pt x="-4989" y="24414"/>
                  </a:cubicBezTo>
                  <a:cubicBezTo>
                    <a:pt x="-7427" y="29291"/>
                    <a:pt x="-9053" y="23601"/>
                    <a:pt x="-9053" y="978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2" name="Freeform: Shape 2941">
              <a:extLst>
                <a:ext uri="{FF2B5EF4-FFF2-40B4-BE49-F238E27FC236}">
                  <a16:creationId xmlns:a16="http://schemas.microsoft.com/office/drawing/2014/main" id="{CA227A3F-6DDE-4C50-9419-46D29FF5F018}"/>
                </a:ext>
              </a:extLst>
            </p:cNvPr>
            <p:cNvSpPr/>
            <p:nvPr/>
          </p:nvSpPr>
          <p:spPr>
            <a:xfrm flipV="1">
              <a:off x="7417413" y="1368123"/>
              <a:ext cx="76515" cy="18014"/>
            </a:xfrm>
            <a:custGeom>
              <a:avLst/>
              <a:gdLst>
                <a:gd name="connsiteX0" fmla="*/ 14961 w 76515"/>
                <a:gd name="connsiteY0" fmla="*/ 7749 h 18014"/>
                <a:gd name="connsiteX1" fmla="*/ -9422 w 76515"/>
                <a:gd name="connsiteY1" fmla="*/ -2818 h 18014"/>
                <a:gd name="connsiteX2" fmla="*/ 30405 w 76515"/>
                <a:gd name="connsiteY2" fmla="*/ -3630 h 18014"/>
                <a:gd name="connsiteX3" fmla="*/ 66981 w 76515"/>
                <a:gd name="connsiteY3" fmla="*/ -2005 h 18014"/>
                <a:gd name="connsiteX4" fmla="*/ 51537 w 76515"/>
                <a:gd name="connsiteY4" fmla="*/ 9374 h 18014"/>
                <a:gd name="connsiteX5" fmla="*/ 14961 w 76515"/>
                <a:gd name="connsiteY5" fmla="*/ 7749 h 18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76515" h="18014">
                  <a:moveTo>
                    <a:pt x="14961" y="7749"/>
                  </a:moveTo>
                  <a:lnTo>
                    <a:pt x="-9422" y="-2818"/>
                  </a:lnTo>
                  <a:lnTo>
                    <a:pt x="30405" y="-3630"/>
                  </a:lnTo>
                  <a:cubicBezTo>
                    <a:pt x="52350" y="-4443"/>
                    <a:pt x="68606" y="-3630"/>
                    <a:pt x="66981" y="-2005"/>
                  </a:cubicBezTo>
                  <a:cubicBezTo>
                    <a:pt x="65355" y="-1192"/>
                    <a:pt x="58040" y="4498"/>
                    <a:pt x="51537" y="9374"/>
                  </a:cubicBezTo>
                  <a:cubicBezTo>
                    <a:pt x="42597" y="15877"/>
                    <a:pt x="32843" y="15877"/>
                    <a:pt x="14961" y="774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3" name="Freeform: Shape 2942">
              <a:extLst>
                <a:ext uri="{FF2B5EF4-FFF2-40B4-BE49-F238E27FC236}">
                  <a16:creationId xmlns:a16="http://schemas.microsoft.com/office/drawing/2014/main" id="{58BA14D1-CB91-4B1A-8A5A-FCA9AEBEA919}"/>
                </a:ext>
              </a:extLst>
            </p:cNvPr>
            <p:cNvSpPr/>
            <p:nvPr/>
          </p:nvSpPr>
          <p:spPr>
            <a:xfrm flipV="1">
              <a:off x="7512582" y="1362247"/>
              <a:ext cx="103965" cy="22180"/>
            </a:xfrm>
            <a:custGeom>
              <a:avLst/>
              <a:gdLst>
                <a:gd name="connsiteX0" fmla="*/ -8798 w 103965"/>
                <a:gd name="connsiteY0" fmla="*/ 8473 h 22180"/>
                <a:gd name="connsiteX1" fmla="*/ 94427 w 103965"/>
                <a:gd name="connsiteY1" fmla="*/ 6847 h 22180"/>
                <a:gd name="connsiteX2" fmla="*/ 82235 w 103965"/>
                <a:gd name="connsiteY2" fmla="*/ 18226 h 22180"/>
                <a:gd name="connsiteX3" fmla="*/ 70043 w 103965"/>
                <a:gd name="connsiteY3" fmla="*/ 9285 h 22180"/>
                <a:gd name="connsiteX4" fmla="*/ 57039 w 103965"/>
                <a:gd name="connsiteY4" fmla="*/ 10911 h 22180"/>
                <a:gd name="connsiteX5" fmla="*/ 37531 w 103965"/>
                <a:gd name="connsiteY5" fmla="*/ 9285 h 22180"/>
                <a:gd name="connsiteX6" fmla="*/ 19650 w 103965"/>
                <a:gd name="connsiteY6" fmla="*/ 8473 h 22180"/>
                <a:gd name="connsiteX7" fmla="*/ -8798 w 103965"/>
                <a:gd name="connsiteY7" fmla="*/ 8473 h 22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3965" h="22180">
                  <a:moveTo>
                    <a:pt x="-8798" y="8473"/>
                  </a:moveTo>
                  <a:cubicBezTo>
                    <a:pt x="-3921" y="-6970"/>
                    <a:pt x="94427" y="-8596"/>
                    <a:pt x="94427" y="6847"/>
                  </a:cubicBezTo>
                  <a:cubicBezTo>
                    <a:pt x="94427" y="13349"/>
                    <a:pt x="88738" y="18226"/>
                    <a:pt x="82235" y="18226"/>
                  </a:cubicBezTo>
                  <a:cubicBezTo>
                    <a:pt x="75733" y="18226"/>
                    <a:pt x="70043" y="14162"/>
                    <a:pt x="70043" y="9285"/>
                  </a:cubicBezTo>
                  <a:cubicBezTo>
                    <a:pt x="70043" y="2783"/>
                    <a:pt x="65979" y="3596"/>
                    <a:pt x="57039" y="10911"/>
                  </a:cubicBezTo>
                  <a:cubicBezTo>
                    <a:pt x="46472" y="19039"/>
                    <a:pt x="43221" y="19039"/>
                    <a:pt x="37531" y="9285"/>
                  </a:cubicBezTo>
                  <a:cubicBezTo>
                    <a:pt x="31842" y="345"/>
                    <a:pt x="27778" y="345"/>
                    <a:pt x="19650" y="8473"/>
                  </a:cubicBezTo>
                  <a:cubicBezTo>
                    <a:pt x="6645" y="21477"/>
                    <a:pt x="-13675" y="21477"/>
                    <a:pt x="-8798" y="84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4" name="Freeform: Shape 2943">
              <a:extLst>
                <a:ext uri="{FF2B5EF4-FFF2-40B4-BE49-F238E27FC236}">
                  <a16:creationId xmlns:a16="http://schemas.microsoft.com/office/drawing/2014/main" id="{C430523C-78F4-492A-A40B-AE40E1B643F0}"/>
                </a:ext>
              </a:extLst>
            </p:cNvPr>
            <p:cNvSpPr/>
            <p:nvPr/>
          </p:nvSpPr>
          <p:spPr>
            <a:xfrm flipV="1">
              <a:off x="7628379" y="1362247"/>
              <a:ext cx="16978" cy="24383"/>
            </a:xfrm>
            <a:custGeom>
              <a:avLst/>
              <a:gdLst>
                <a:gd name="connsiteX0" fmla="*/ -8442 w 16978"/>
                <a:gd name="connsiteY0" fmla="*/ 8239 h 24383"/>
                <a:gd name="connsiteX1" fmla="*/ -6003 w 16978"/>
                <a:gd name="connsiteY1" fmla="*/ -3953 h 24383"/>
                <a:gd name="connsiteX2" fmla="*/ 6189 w 16978"/>
                <a:gd name="connsiteY2" fmla="*/ 8239 h 24383"/>
                <a:gd name="connsiteX3" fmla="*/ 3750 w 16978"/>
                <a:gd name="connsiteY3" fmla="*/ 20431 h 24383"/>
                <a:gd name="connsiteX4" fmla="*/ -8442 w 16978"/>
                <a:gd name="connsiteY4" fmla="*/ 8239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978" h="24383">
                  <a:moveTo>
                    <a:pt x="-8442" y="8239"/>
                  </a:moveTo>
                  <a:cubicBezTo>
                    <a:pt x="-10880" y="1737"/>
                    <a:pt x="-9254" y="-3953"/>
                    <a:pt x="-6003" y="-3953"/>
                  </a:cubicBezTo>
                  <a:cubicBezTo>
                    <a:pt x="-1939" y="-3953"/>
                    <a:pt x="2938" y="1737"/>
                    <a:pt x="6189" y="8239"/>
                  </a:cubicBezTo>
                  <a:cubicBezTo>
                    <a:pt x="8627" y="14741"/>
                    <a:pt x="7002" y="20431"/>
                    <a:pt x="3750" y="20431"/>
                  </a:cubicBezTo>
                  <a:cubicBezTo>
                    <a:pt x="-314" y="20431"/>
                    <a:pt x="-5190" y="14741"/>
                    <a:pt x="-8442" y="823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5" name="Freeform: Shape 2944">
              <a:extLst>
                <a:ext uri="{FF2B5EF4-FFF2-40B4-BE49-F238E27FC236}">
                  <a16:creationId xmlns:a16="http://schemas.microsoft.com/office/drawing/2014/main" id="{3DF53A23-ABFB-466B-8A6D-5D6E0BB5CBD9}"/>
                </a:ext>
              </a:extLst>
            </p:cNvPr>
            <p:cNvSpPr/>
            <p:nvPr/>
          </p:nvSpPr>
          <p:spPr>
            <a:xfrm flipV="1">
              <a:off x="8909550" y="1363675"/>
              <a:ext cx="6508" cy="20127"/>
            </a:xfrm>
            <a:custGeom>
              <a:avLst/>
              <a:gdLst>
                <a:gd name="connsiteX0" fmla="*/ -10817 w 6508"/>
                <a:gd name="connsiteY0" fmla="*/ 4597 h 20127"/>
                <a:gd name="connsiteX1" fmla="*/ -5940 w 6508"/>
                <a:gd name="connsiteY1" fmla="*/ -280 h 20127"/>
                <a:gd name="connsiteX2" fmla="*/ -6753 w 6508"/>
                <a:gd name="connsiteY2" fmla="*/ 15163 h 20127"/>
                <a:gd name="connsiteX3" fmla="*/ -10817 w 6508"/>
                <a:gd name="connsiteY3" fmla="*/ 459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0817" y="4597"/>
                  </a:moveTo>
                  <a:cubicBezTo>
                    <a:pt x="-10817" y="-4344"/>
                    <a:pt x="-8378" y="-6783"/>
                    <a:pt x="-5940" y="-280"/>
                  </a:cubicBezTo>
                  <a:cubicBezTo>
                    <a:pt x="-3502" y="5409"/>
                    <a:pt x="-4314" y="12725"/>
                    <a:pt x="-6753" y="15163"/>
                  </a:cubicBezTo>
                  <a:cubicBezTo>
                    <a:pt x="-9191" y="18414"/>
                    <a:pt x="-11630" y="13537"/>
                    <a:pt x="-10817" y="459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6" name="Freeform: Shape 2945">
              <a:extLst>
                <a:ext uri="{FF2B5EF4-FFF2-40B4-BE49-F238E27FC236}">
                  <a16:creationId xmlns:a16="http://schemas.microsoft.com/office/drawing/2014/main" id="{B646FAA1-836B-4962-853C-A15521493283}"/>
                </a:ext>
              </a:extLst>
            </p:cNvPr>
            <p:cNvSpPr/>
            <p:nvPr/>
          </p:nvSpPr>
          <p:spPr>
            <a:xfrm flipV="1">
              <a:off x="8951110" y="1363251"/>
              <a:ext cx="59819" cy="34029"/>
            </a:xfrm>
            <a:custGeom>
              <a:avLst/>
              <a:gdLst>
                <a:gd name="connsiteX0" fmla="*/ -6120 w 59819"/>
                <a:gd name="connsiteY0" fmla="*/ 22961 h 34029"/>
                <a:gd name="connsiteX1" fmla="*/ 7698 w 59819"/>
                <a:gd name="connsiteY1" fmla="*/ -3862 h 34029"/>
                <a:gd name="connsiteX2" fmla="*/ 46712 w 59819"/>
                <a:gd name="connsiteY2" fmla="*/ 14833 h 34029"/>
                <a:gd name="connsiteX3" fmla="*/ 33707 w 59819"/>
                <a:gd name="connsiteY3" fmla="*/ 18897 h 34029"/>
                <a:gd name="connsiteX4" fmla="*/ 2008 w 59819"/>
                <a:gd name="connsiteY4" fmla="*/ 21335 h 34029"/>
                <a:gd name="connsiteX5" fmla="*/ -6120 w 59819"/>
                <a:gd name="connsiteY5" fmla="*/ 22961 h 340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9819" h="34029">
                  <a:moveTo>
                    <a:pt x="-6120" y="22961"/>
                  </a:moveTo>
                  <a:cubicBezTo>
                    <a:pt x="-15061" y="202"/>
                    <a:pt x="-12622" y="-4675"/>
                    <a:pt x="7698" y="-3862"/>
                  </a:cubicBezTo>
                  <a:cubicBezTo>
                    <a:pt x="41022" y="-2236"/>
                    <a:pt x="41835" y="-2236"/>
                    <a:pt x="46712" y="14833"/>
                  </a:cubicBezTo>
                  <a:cubicBezTo>
                    <a:pt x="50776" y="29463"/>
                    <a:pt x="49963" y="30276"/>
                    <a:pt x="33707" y="18897"/>
                  </a:cubicBezTo>
                  <a:cubicBezTo>
                    <a:pt x="10949" y="3453"/>
                    <a:pt x="5259" y="3453"/>
                    <a:pt x="2008" y="21335"/>
                  </a:cubicBezTo>
                  <a:cubicBezTo>
                    <a:pt x="-430" y="32714"/>
                    <a:pt x="-2056" y="32714"/>
                    <a:pt x="-6120" y="2296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7" name="Freeform: Shape 2946">
              <a:extLst>
                <a:ext uri="{FF2B5EF4-FFF2-40B4-BE49-F238E27FC236}">
                  <a16:creationId xmlns:a16="http://schemas.microsoft.com/office/drawing/2014/main" id="{2539BC74-B4B1-40B4-B61A-1BC008136080}"/>
                </a:ext>
              </a:extLst>
            </p:cNvPr>
            <p:cNvSpPr/>
            <p:nvPr/>
          </p:nvSpPr>
          <p:spPr>
            <a:xfrm flipV="1">
              <a:off x="10222552" y="1364638"/>
              <a:ext cx="26123" cy="54504"/>
            </a:xfrm>
            <a:custGeom>
              <a:avLst/>
              <a:gdLst>
                <a:gd name="connsiteX0" fmla="*/ -10122 w 26123"/>
                <a:gd name="connsiteY0" fmla="*/ 40775 h 54504"/>
                <a:gd name="connsiteX1" fmla="*/ -369 w 26123"/>
                <a:gd name="connsiteY1" fmla="*/ -3929 h 54504"/>
                <a:gd name="connsiteX2" fmla="*/ 9385 w 26123"/>
                <a:gd name="connsiteY2" fmla="*/ 27770 h 54504"/>
                <a:gd name="connsiteX3" fmla="*/ -2807 w 26123"/>
                <a:gd name="connsiteY3" fmla="*/ 44839 h 54504"/>
                <a:gd name="connsiteX4" fmla="*/ -10122 w 26123"/>
                <a:gd name="connsiteY4" fmla="*/ 40775 h 545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23" h="54504">
                  <a:moveTo>
                    <a:pt x="-10122" y="40775"/>
                  </a:moveTo>
                  <a:cubicBezTo>
                    <a:pt x="-15812" y="19643"/>
                    <a:pt x="-10122" y="-3929"/>
                    <a:pt x="-369" y="-3929"/>
                  </a:cubicBezTo>
                  <a:cubicBezTo>
                    <a:pt x="11011" y="-3929"/>
                    <a:pt x="19138" y="21268"/>
                    <a:pt x="9385" y="27770"/>
                  </a:cubicBezTo>
                  <a:cubicBezTo>
                    <a:pt x="4508" y="30209"/>
                    <a:pt x="-369" y="38337"/>
                    <a:pt x="-2807" y="44839"/>
                  </a:cubicBezTo>
                  <a:cubicBezTo>
                    <a:pt x="-5245" y="53780"/>
                    <a:pt x="-7684" y="52154"/>
                    <a:pt x="-10122" y="4077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8" name="Freeform: Shape 2947">
              <a:extLst>
                <a:ext uri="{FF2B5EF4-FFF2-40B4-BE49-F238E27FC236}">
                  <a16:creationId xmlns:a16="http://schemas.microsoft.com/office/drawing/2014/main" id="{7AA6370C-2ED0-4B27-B16E-E2BF3059A725}"/>
                </a:ext>
              </a:extLst>
            </p:cNvPr>
            <p:cNvSpPr/>
            <p:nvPr/>
          </p:nvSpPr>
          <p:spPr>
            <a:xfrm flipV="1">
              <a:off x="9018656" y="1374982"/>
              <a:ext cx="36135" cy="25101"/>
            </a:xfrm>
            <a:custGeom>
              <a:avLst/>
              <a:gdLst>
                <a:gd name="connsiteX0" fmla="*/ 1865 w 36135"/>
                <a:gd name="connsiteY0" fmla="*/ 14394 h 25101"/>
                <a:gd name="connsiteX1" fmla="*/ -7075 w 36135"/>
                <a:gd name="connsiteY1" fmla="*/ -2674 h 25101"/>
                <a:gd name="connsiteX2" fmla="*/ 15683 w 36135"/>
                <a:gd name="connsiteY2" fmla="*/ 4641 h 25101"/>
                <a:gd name="connsiteX3" fmla="*/ 1865 w 36135"/>
                <a:gd name="connsiteY3" fmla="*/ 14394 h 25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135" h="25101">
                  <a:moveTo>
                    <a:pt x="1865" y="14394"/>
                  </a:moveTo>
                  <a:cubicBezTo>
                    <a:pt x="-11952" y="7079"/>
                    <a:pt x="-14391" y="2202"/>
                    <a:pt x="-7075" y="-2674"/>
                  </a:cubicBezTo>
                  <a:cubicBezTo>
                    <a:pt x="-1386" y="-5926"/>
                    <a:pt x="8368" y="-2674"/>
                    <a:pt x="15683" y="4641"/>
                  </a:cubicBezTo>
                  <a:cubicBezTo>
                    <a:pt x="32752" y="21709"/>
                    <a:pt x="25436" y="26586"/>
                    <a:pt x="1865" y="1439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9" name="Freeform: Shape 2948">
              <a:extLst>
                <a:ext uri="{FF2B5EF4-FFF2-40B4-BE49-F238E27FC236}">
                  <a16:creationId xmlns:a16="http://schemas.microsoft.com/office/drawing/2014/main" id="{03E532A5-1D63-4314-BE50-CD1941491741}"/>
                </a:ext>
              </a:extLst>
            </p:cNvPr>
            <p:cNvSpPr/>
            <p:nvPr/>
          </p:nvSpPr>
          <p:spPr>
            <a:xfrm flipV="1">
              <a:off x="6303907" y="1382241"/>
              <a:ext cx="71469" cy="113457"/>
            </a:xfrm>
            <a:custGeom>
              <a:avLst/>
              <a:gdLst>
                <a:gd name="connsiteX0" fmla="*/ 22626 w 71469"/>
                <a:gd name="connsiteY0" fmla="*/ 107642 h 113457"/>
                <a:gd name="connsiteX1" fmla="*/ 24252 w 71469"/>
                <a:gd name="connsiteY1" fmla="*/ 69441 h 113457"/>
                <a:gd name="connsiteX2" fmla="*/ 36444 w 71469"/>
                <a:gd name="connsiteY2" fmla="*/ 47495 h 113457"/>
                <a:gd name="connsiteX3" fmla="*/ 23439 w 71469"/>
                <a:gd name="connsiteY3" fmla="*/ 40180 h 113457"/>
                <a:gd name="connsiteX4" fmla="*/ -945 w 71469"/>
                <a:gd name="connsiteY4" fmla="*/ 38554 h 113457"/>
                <a:gd name="connsiteX5" fmla="*/ 9622 w 71469"/>
                <a:gd name="connsiteY5" fmla="*/ 19860 h 113457"/>
                <a:gd name="connsiteX6" fmla="*/ 16937 w 71469"/>
                <a:gd name="connsiteY6" fmla="*/ 8481 h 113457"/>
                <a:gd name="connsiteX7" fmla="*/ 18562 w 71469"/>
                <a:gd name="connsiteY7" fmla="*/ -2086 h 113457"/>
                <a:gd name="connsiteX8" fmla="*/ 36444 w 71469"/>
                <a:gd name="connsiteY8" fmla="*/ 10106 h 113457"/>
                <a:gd name="connsiteX9" fmla="*/ 52700 w 71469"/>
                <a:gd name="connsiteY9" fmla="*/ 44244 h 113457"/>
                <a:gd name="connsiteX10" fmla="*/ 60828 w 71469"/>
                <a:gd name="connsiteY10" fmla="*/ 72692 h 113457"/>
                <a:gd name="connsiteX11" fmla="*/ 52700 w 71469"/>
                <a:gd name="connsiteY11" fmla="*/ 75130 h 113457"/>
                <a:gd name="connsiteX12" fmla="*/ 43759 w 71469"/>
                <a:gd name="connsiteY12" fmla="*/ 64564 h 113457"/>
                <a:gd name="connsiteX13" fmla="*/ 38070 w 71469"/>
                <a:gd name="connsiteY13" fmla="*/ 84884 h 113457"/>
                <a:gd name="connsiteX14" fmla="*/ 22626 w 71469"/>
                <a:gd name="connsiteY14" fmla="*/ 107642 h 1134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71469" h="113457">
                  <a:moveTo>
                    <a:pt x="22626" y="107642"/>
                  </a:moveTo>
                  <a:cubicBezTo>
                    <a:pt x="7996" y="102765"/>
                    <a:pt x="9622" y="75130"/>
                    <a:pt x="24252" y="69441"/>
                  </a:cubicBezTo>
                  <a:cubicBezTo>
                    <a:pt x="30754" y="67002"/>
                    <a:pt x="36444" y="57249"/>
                    <a:pt x="36444" y="47495"/>
                  </a:cubicBezTo>
                  <a:cubicBezTo>
                    <a:pt x="36444" y="32865"/>
                    <a:pt x="34818" y="31239"/>
                    <a:pt x="23439" y="40180"/>
                  </a:cubicBezTo>
                  <a:cubicBezTo>
                    <a:pt x="13686" y="49121"/>
                    <a:pt x="8809" y="49121"/>
                    <a:pt x="-945" y="38554"/>
                  </a:cubicBezTo>
                  <a:cubicBezTo>
                    <a:pt x="-12324" y="27175"/>
                    <a:pt x="-11511" y="25550"/>
                    <a:pt x="9622" y="19860"/>
                  </a:cubicBezTo>
                  <a:cubicBezTo>
                    <a:pt x="29942" y="14983"/>
                    <a:pt x="30754" y="13358"/>
                    <a:pt x="16937" y="8481"/>
                  </a:cubicBezTo>
                  <a:cubicBezTo>
                    <a:pt x="1494" y="2791"/>
                    <a:pt x="1494" y="1978"/>
                    <a:pt x="18562" y="-2086"/>
                  </a:cubicBezTo>
                  <a:cubicBezTo>
                    <a:pt x="32380" y="-6149"/>
                    <a:pt x="36444" y="-3711"/>
                    <a:pt x="36444" y="10106"/>
                  </a:cubicBezTo>
                  <a:cubicBezTo>
                    <a:pt x="36444" y="19047"/>
                    <a:pt x="43759" y="34490"/>
                    <a:pt x="52700" y="44244"/>
                  </a:cubicBezTo>
                  <a:cubicBezTo>
                    <a:pt x="63266" y="55623"/>
                    <a:pt x="65705" y="64564"/>
                    <a:pt x="60828" y="72692"/>
                  </a:cubicBezTo>
                  <a:cubicBezTo>
                    <a:pt x="55138" y="80820"/>
                    <a:pt x="52700" y="81633"/>
                    <a:pt x="52700" y="75130"/>
                  </a:cubicBezTo>
                  <a:cubicBezTo>
                    <a:pt x="52700" y="69441"/>
                    <a:pt x="48636" y="64564"/>
                    <a:pt x="43759" y="64564"/>
                  </a:cubicBezTo>
                  <a:cubicBezTo>
                    <a:pt x="38070" y="64564"/>
                    <a:pt x="36444" y="72692"/>
                    <a:pt x="38070" y="84884"/>
                  </a:cubicBezTo>
                  <a:cubicBezTo>
                    <a:pt x="42946" y="106829"/>
                    <a:pt x="38070" y="113332"/>
                    <a:pt x="22626" y="10764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0" name="Freeform: Shape 2949">
              <a:extLst>
                <a:ext uri="{FF2B5EF4-FFF2-40B4-BE49-F238E27FC236}">
                  <a16:creationId xmlns:a16="http://schemas.microsoft.com/office/drawing/2014/main" id="{69FC0D05-67BD-4C3D-BCAE-F8183A370A79}"/>
                </a:ext>
              </a:extLst>
            </p:cNvPr>
            <p:cNvSpPr/>
            <p:nvPr/>
          </p:nvSpPr>
          <p:spPr>
            <a:xfrm flipV="1">
              <a:off x="7562385" y="1396927"/>
              <a:ext cx="54163" cy="34509"/>
            </a:xfrm>
            <a:custGeom>
              <a:avLst/>
              <a:gdLst>
                <a:gd name="connsiteX0" fmla="*/ -7421 w 54163"/>
                <a:gd name="connsiteY0" fmla="*/ 18962 h 34509"/>
                <a:gd name="connsiteX1" fmla="*/ -7421 w 54163"/>
                <a:gd name="connsiteY1" fmla="*/ 1081 h 34509"/>
                <a:gd name="connsiteX2" fmla="*/ 1520 w 54163"/>
                <a:gd name="connsiteY2" fmla="*/ 6770 h 34509"/>
                <a:gd name="connsiteX3" fmla="*/ 20214 w 54163"/>
                <a:gd name="connsiteY3" fmla="*/ 4332 h 34509"/>
                <a:gd name="connsiteX4" fmla="*/ 32406 w 54163"/>
                <a:gd name="connsiteY4" fmla="*/ -2983 h 34509"/>
                <a:gd name="connsiteX5" fmla="*/ 44598 w 54163"/>
                <a:gd name="connsiteY5" fmla="*/ 18962 h 34509"/>
                <a:gd name="connsiteX6" fmla="*/ 34845 w 54163"/>
                <a:gd name="connsiteY6" fmla="*/ 26278 h 34509"/>
                <a:gd name="connsiteX7" fmla="*/ 11274 w 54163"/>
                <a:gd name="connsiteY7" fmla="*/ 24652 h 34509"/>
                <a:gd name="connsiteX8" fmla="*/ -7421 w 54163"/>
                <a:gd name="connsiteY8" fmla="*/ 18962 h 34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163" h="34509">
                  <a:moveTo>
                    <a:pt x="-7421" y="18962"/>
                  </a:moveTo>
                  <a:cubicBezTo>
                    <a:pt x="-10672" y="11647"/>
                    <a:pt x="-9859" y="3519"/>
                    <a:pt x="-7421" y="1081"/>
                  </a:cubicBezTo>
                  <a:cubicBezTo>
                    <a:pt x="-4170" y="-1358"/>
                    <a:pt x="-106" y="1081"/>
                    <a:pt x="1520" y="6770"/>
                  </a:cubicBezTo>
                  <a:cubicBezTo>
                    <a:pt x="6397" y="20588"/>
                    <a:pt x="20214" y="18962"/>
                    <a:pt x="20214" y="4332"/>
                  </a:cubicBezTo>
                  <a:cubicBezTo>
                    <a:pt x="20214" y="-2983"/>
                    <a:pt x="25091" y="-5422"/>
                    <a:pt x="32406" y="-2983"/>
                  </a:cubicBezTo>
                  <a:cubicBezTo>
                    <a:pt x="38909" y="268"/>
                    <a:pt x="44598" y="10022"/>
                    <a:pt x="44598" y="18962"/>
                  </a:cubicBezTo>
                  <a:cubicBezTo>
                    <a:pt x="44598" y="31967"/>
                    <a:pt x="42160" y="33593"/>
                    <a:pt x="34845" y="26278"/>
                  </a:cubicBezTo>
                  <a:cubicBezTo>
                    <a:pt x="29155" y="20588"/>
                    <a:pt x="21027" y="19775"/>
                    <a:pt x="11274" y="24652"/>
                  </a:cubicBezTo>
                  <a:cubicBezTo>
                    <a:pt x="1520" y="30342"/>
                    <a:pt x="-4170" y="28716"/>
                    <a:pt x="-7421" y="1896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1" name="Freeform: Shape 2950">
              <a:extLst>
                <a:ext uri="{FF2B5EF4-FFF2-40B4-BE49-F238E27FC236}">
                  <a16:creationId xmlns:a16="http://schemas.microsoft.com/office/drawing/2014/main" id="{CA8A208C-6A7C-4059-B6DE-5167AA8EDA8A}"/>
                </a:ext>
              </a:extLst>
            </p:cNvPr>
            <p:cNvSpPr/>
            <p:nvPr/>
          </p:nvSpPr>
          <p:spPr>
            <a:xfrm flipV="1">
              <a:off x="7305083" y="1408414"/>
              <a:ext cx="1976812" cy="2328426"/>
            </a:xfrm>
            <a:custGeom>
              <a:avLst/>
              <a:gdLst>
                <a:gd name="connsiteX0" fmla="*/ 317405 w 1976812"/>
                <a:gd name="connsiteY0" fmla="*/ 2317854 h 2328426"/>
                <a:gd name="connsiteX1" fmla="*/ 325533 w 1976812"/>
                <a:gd name="connsiteY1" fmla="*/ 2311351 h 2328426"/>
                <a:gd name="connsiteX2" fmla="*/ 333661 w 1976812"/>
                <a:gd name="connsiteY2" fmla="*/ 2295908 h 2328426"/>
                <a:gd name="connsiteX3" fmla="*/ 323908 w 1976812"/>
                <a:gd name="connsiteY3" fmla="*/ 2274775 h 2328426"/>
                <a:gd name="connsiteX4" fmla="*/ 392995 w 1976812"/>
                <a:gd name="connsiteY4" fmla="*/ 2247140 h 2328426"/>
                <a:gd name="connsiteX5" fmla="*/ 435261 w 1976812"/>
                <a:gd name="connsiteY5" fmla="*/ 2234136 h 2328426"/>
                <a:gd name="connsiteX6" fmla="*/ 471837 w 1976812"/>
                <a:gd name="connsiteY6" fmla="*/ 2221944 h 2328426"/>
                <a:gd name="connsiteX7" fmla="*/ 508413 w 1976812"/>
                <a:gd name="connsiteY7" fmla="*/ 2209752 h 2328426"/>
                <a:gd name="connsiteX8" fmla="*/ 539299 w 1976812"/>
                <a:gd name="connsiteY8" fmla="*/ 2198372 h 2328426"/>
                <a:gd name="connsiteX9" fmla="*/ 577500 w 1976812"/>
                <a:gd name="connsiteY9" fmla="*/ 2172363 h 2328426"/>
                <a:gd name="connsiteX10" fmla="*/ 533609 w 1976812"/>
                <a:gd name="connsiteY10" fmla="*/ 2133349 h 2328426"/>
                <a:gd name="connsiteX11" fmla="*/ 405187 w 1976812"/>
                <a:gd name="connsiteY11" fmla="*/ 2091083 h 2328426"/>
                <a:gd name="connsiteX12" fmla="*/ 374301 w 1976812"/>
                <a:gd name="connsiteY12" fmla="*/ 2079704 h 2328426"/>
                <a:gd name="connsiteX13" fmla="*/ 327972 w 1976812"/>
                <a:gd name="connsiteY13" fmla="*/ 2055320 h 2328426"/>
                <a:gd name="connsiteX14" fmla="*/ 284893 w 1976812"/>
                <a:gd name="connsiteY14" fmla="*/ 2030936 h 2328426"/>
                <a:gd name="connsiteX15" fmla="*/ 275140 w 1976812"/>
                <a:gd name="connsiteY15" fmla="*/ 2021182 h 2328426"/>
                <a:gd name="connsiteX16" fmla="*/ 193860 w 1976812"/>
                <a:gd name="connsiteY16" fmla="*/ 2021182 h 2328426"/>
                <a:gd name="connsiteX17" fmla="*/ 77630 w 1976812"/>
                <a:gd name="connsiteY17" fmla="*/ 2038251 h 2328426"/>
                <a:gd name="connsiteX18" fmla="*/ 97950 w 1976812"/>
                <a:gd name="connsiteY18" fmla="*/ 2031749 h 2328426"/>
                <a:gd name="connsiteX19" fmla="*/ 166225 w 1976812"/>
                <a:gd name="connsiteY19" fmla="*/ 2018744 h 2328426"/>
                <a:gd name="connsiteX20" fmla="*/ 204426 w 1976812"/>
                <a:gd name="connsiteY20" fmla="*/ 2006552 h 2328426"/>
                <a:gd name="connsiteX21" fmla="*/ 214993 w 1976812"/>
                <a:gd name="connsiteY21" fmla="*/ 1994360 h 2328426"/>
                <a:gd name="connsiteX22" fmla="*/ 195485 w 1976812"/>
                <a:gd name="connsiteY22" fmla="*/ 1982168 h 2328426"/>
                <a:gd name="connsiteX23" fmla="*/ 175165 w 1976812"/>
                <a:gd name="connsiteY23" fmla="*/ 1974853 h 2328426"/>
                <a:gd name="connsiteX24" fmla="*/ 123959 w 1976812"/>
                <a:gd name="connsiteY24" fmla="*/ 1961848 h 2328426"/>
                <a:gd name="connsiteX25" fmla="*/ 49182 w 1976812"/>
                <a:gd name="connsiteY25" fmla="*/ 1943967 h 2328426"/>
                <a:gd name="connsiteX26" fmla="*/ -6901 w 1976812"/>
                <a:gd name="connsiteY26" fmla="*/ 1900888 h 2328426"/>
                <a:gd name="connsiteX27" fmla="*/ 24798 w 1976812"/>
                <a:gd name="connsiteY27" fmla="*/ 1917144 h 2328426"/>
                <a:gd name="connsiteX28" fmla="*/ 62999 w 1976812"/>
                <a:gd name="connsiteY28" fmla="*/ 1933400 h 2328426"/>
                <a:gd name="connsiteX29" fmla="*/ 85758 w 1976812"/>
                <a:gd name="connsiteY29" fmla="*/ 1940715 h 2328426"/>
                <a:gd name="connsiteX30" fmla="*/ 142654 w 1976812"/>
                <a:gd name="connsiteY30" fmla="*/ 1953720 h 2328426"/>
                <a:gd name="connsiteX31" fmla="*/ 200362 w 1976812"/>
                <a:gd name="connsiteY31" fmla="*/ 1966725 h 2328426"/>
                <a:gd name="connsiteX32" fmla="*/ 228810 w 1976812"/>
                <a:gd name="connsiteY32" fmla="*/ 1960223 h 2328426"/>
                <a:gd name="connsiteX33" fmla="*/ 233687 w 1976812"/>
                <a:gd name="connsiteY33" fmla="*/ 1957784 h 2328426"/>
                <a:gd name="connsiteX34" fmla="*/ 325533 w 1976812"/>
                <a:gd name="connsiteY34" fmla="*/ 2030936 h 2328426"/>
                <a:gd name="connsiteX35" fmla="*/ 333661 w 1976812"/>
                <a:gd name="connsiteY35" fmla="*/ 2037438 h 2328426"/>
                <a:gd name="connsiteX36" fmla="*/ 422256 w 1976812"/>
                <a:gd name="connsiteY36" fmla="*/ 2079704 h 2328426"/>
                <a:gd name="connsiteX37" fmla="*/ 454768 w 1976812"/>
                <a:gd name="connsiteY37" fmla="*/ 2092709 h 2328426"/>
                <a:gd name="connsiteX38" fmla="*/ 511664 w 1976812"/>
                <a:gd name="connsiteY38" fmla="*/ 2102462 h 2328426"/>
                <a:gd name="connsiteX39" fmla="*/ 552304 w 1976812"/>
                <a:gd name="connsiteY39" fmla="*/ 2109777 h 2328426"/>
                <a:gd name="connsiteX40" fmla="*/ 631958 w 1976812"/>
                <a:gd name="connsiteY40" fmla="*/ 2120344 h 2328426"/>
                <a:gd name="connsiteX41" fmla="*/ 751439 w 1976812"/>
                <a:gd name="connsiteY41" fmla="*/ 2086206 h 2328426"/>
                <a:gd name="connsiteX42" fmla="*/ 821340 w 1976812"/>
                <a:gd name="connsiteY42" fmla="*/ 2034187 h 2328426"/>
                <a:gd name="connsiteX43" fmla="*/ 892053 w 1976812"/>
                <a:gd name="connsiteY43" fmla="*/ 1960223 h 2328426"/>
                <a:gd name="connsiteX44" fmla="*/ 921314 w 1976812"/>
                <a:gd name="connsiteY44" fmla="*/ 1799289 h 2328426"/>
                <a:gd name="connsiteX45" fmla="*/ 898556 w 1976812"/>
                <a:gd name="connsiteY45" fmla="*/ 1440845 h 2328426"/>
                <a:gd name="connsiteX46" fmla="*/ 890428 w 1976812"/>
                <a:gd name="connsiteY46" fmla="*/ 1241709 h 2328426"/>
                <a:gd name="connsiteX47" fmla="*/ 870921 w 1976812"/>
                <a:gd name="connsiteY47" fmla="*/ 828808 h 2328426"/>
                <a:gd name="connsiteX48" fmla="*/ 848975 w 1976812"/>
                <a:gd name="connsiteY48" fmla="*/ 783291 h 2328426"/>
                <a:gd name="connsiteX49" fmla="*/ 805084 w 1976812"/>
                <a:gd name="connsiteY49" fmla="*/ 722331 h 2328426"/>
                <a:gd name="connsiteX50" fmla="*/ 776636 w 1976812"/>
                <a:gd name="connsiteY50" fmla="*/ 693883 h 2328426"/>
                <a:gd name="connsiteX51" fmla="*/ 577500 w 1976812"/>
                <a:gd name="connsiteY51" fmla="*/ 694696 h 2328426"/>
                <a:gd name="connsiteX52" fmla="*/ 362109 w 1976812"/>
                <a:gd name="connsiteY52" fmla="*/ 704450 h 2328426"/>
                <a:gd name="connsiteX53" fmla="*/ 257258 w 1976812"/>
                <a:gd name="connsiteY53" fmla="*/ 731272 h 2328426"/>
                <a:gd name="connsiteX54" fmla="*/ 175165 w 1976812"/>
                <a:gd name="connsiteY54" fmla="*/ 717454 h 2328426"/>
                <a:gd name="connsiteX55" fmla="*/ 55684 w 1976812"/>
                <a:gd name="connsiteY55" fmla="*/ 677627 h 2328426"/>
                <a:gd name="connsiteX56" fmla="*/ 69502 w 1976812"/>
                <a:gd name="connsiteY56" fmla="*/ 676815 h 2328426"/>
                <a:gd name="connsiteX57" fmla="*/ 102826 w 1976812"/>
                <a:gd name="connsiteY57" fmla="*/ 689819 h 2328426"/>
                <a:gd name="connsiteX58" fmla="*/ 122334 w 1976812"/>
                <a:gd name="connsiteY58" fmla="*/ 697947 h 2328426"/>
                <a:gd name="connsiteX59" fmla="*/ 153220 w 1976812"/>
                <a:gd name="connsiteY59" fmla="*/ 705262 h 2328426"/>
                <a:gd name="connsiteX60" fmla="*/ 241002 w 1976812"/>
                <a:gd name="connsiteY60" fmla="*/ 710139 h 2328426"/>
                <a:gd name="connsiteX61" fmla="*/ 326346 w 1976812"/>
                <a:gd name="connsiteY61" fmla="*/ 703637 h 2328426"/>
                <a:gd name="connsiteX62" fmla="*/ 478339 w 1976812"/>
                <a:gd name="connsiteY62" fmla="*/ 680879 h 2328426"/>
                <a:gd name="connsiteX63" fmla="*/ 561245 w 1976812"/>
                <a:gd name="connsiteY63" fmla="*/ 683317 h 2328426"/>
                <a:gd name="connsiteX64" fmla="*/ 561245 w 1976812"/>
                <a:gd name="connsiteY64" fmla="*/ 662184 h 2328426"/>
                <a:gd name="connsiteX65" fmla="*/ 490531 w 1976812"/>
                <a:gd name="connsiteY65" fmla="*/ 639426 h 2328426"/>
                <a:gd name="connsiteX66" fmla="*/ 409251 w 1976812"/>
                <a:gd name="connsiteY66" fmla="*/ 638613 h 2328426"/>
                <a:gd name="connsiteX67" fmla="*/ 398685 w 1976812"/>
                <a:gd name="connsiteY67" fmla="*/ 632923 h 2328426"/>
                <a:gd name="connsiteX68" fmla="*/ 372675 w 1976812"/>
                <a:gd name="connsiteY68" fmla="*/ 620731 h 2328426"/>
                <a:gd name="connsiteX69" fmla="*/ 329597 w 1976812"/>
                <a:gd name="connsiteY69" fmla="*/ 608540 h 2328426"/>
                <a:gd name="connsiteX70" fmla="*/ 222308 w 1976812"/>
                <a:gd name="connsiteY70" fmla="*/ 567900 h 2328426"/>
                <a:gd name="connsiteX71" fmla="*/ 199549 w 1976812"/>
                <a:gd name="connsiteY71" fmla="*/ 560584 h 2328426"/>
                <a:gd name="connsiteX72" fmla="*/ 175165 w 1976812"/>
                <a:gd name="connsiteY72" fmla="*/ 549205 h 2328426"/>
                <a:gd name="connsiteX73" fmla="*/ 188170 w 1976812"/>
                <a:gd name="connsiteY73" fmla="*/ 544328 h 2328426"/>
                <a:gd name="connsiteX74" fmla="*/ 241002 w 1976812"/>
                <a:gd name="connsiteY74" fmla="*/ 554895 h 2328426"/>
                <a:gd name="connsiteX75" fmla="*/ 286519 w 1976812"/>
                <a:gd name="connsiteY75" fmla="*/ 571151 h 2328426"/>
                <a:gd name="connsiteX76" fmla="*/ 299524 w 1976812"/>
                <a:gd name="connsiteY76" fmla="*/ 546767 h 2328426"/>
                <a:gd name="connsiteX77" fmla="*/ 305213 w 1976812"/>
                <a:gd name="connsiteY77" fmla="*/ 526447 h 2328426"/>
                <a:gd name="connsiteX78" fmla="*/ 317405 w 1976812"/>
                <a:gd name="connsiteY78" fmla="*/ 543516 h 2328426"/>
                <a:gd name="connsiteX79" fmla="*/ 327972 w 1976812"/>
                <a:gd name="connsiteY79" fmla="*/ 562210 h 2328426"/>
                <a:gd name="connsiteX80" fmla="*/ 432010 w 1976812"/>
                <a:gd name="connsiteY80" fmla="*/ 623983 h 2328426"/>
                <a:gd name="connsiteX81" fmla="*/ 507600 w 1976812"/>
                <a:gd name="connsiteY81" fmla="*/ 622357 h 2328426"/>
                <a:gd name="connsiteX82" fmla="*/ 553929 w 1976812"/>
                <a:gd name="connsiteY82" fmla="*/ 611791 h 2328426"/>
                <a:gd name="connsiteX83" fmla="*/ 533609 w 1976812"/>
                <a:gd name="connsiteY83" fmla="*/ 589845 h 2328426"/>
                <a:gd name="connsiteX84" fmla="*/ 504349 w 1976812"/>
                <a:gd name="connsiteY84" fmla="*/ 567900 h 2328426"/>
                <a:gd name="connsiteX85" fmla="*/ 496221 w 1976812"/>
                <a:gd name="connsiteY85" fmla="*/ 556520 h 2328426"/>
                <a:gd name="connsiteX86" fmla="*/ 422256 w 1976812"/>
                <a:gd name="connsiteY86" fmla="*/ 494748 h 2328426"/>
                <a:gd name="connsiteX87" fmla="*/ 346666 w 1976812"/>
                <a:gd name="connsiteY87" fmla="*/ 450857 h 2328426"/>
                <a:gd name="connsiteX88" fmla="*/ 317405 w 1976812"/>
                <a:gd name="connsiteY88" fmla="*/ 405340 h 2328426"/>
                <a:gd name="connsiteX89" fmla="*/ 293834 w 1976812"/>
                <a:gd name="connsiteY89" fmla="*/ 349257 h 2328426"/>
                <a:gd name="connsiteX90" fmla="*/ 294647 w 1976812"/>
                <a:gd name="connsiteY90" fmla="*/ 319996 h 2328426"/>
                <a:gd name="connsiteX91" fmla="*/ 301149 w 1976812"/>
                <a:gd name="connsiteY91" fmla="*/ 351695 h 2328426"/>
                <a:gd name="connsiteX92" fmla="*/ 319031 w 1976812"/>
                <a:gd name="connsiteY92" fmla="*/ 392335 h 2328426"/>
                <a:gd name="connsiteX93" fmla="*/ 352355 w 1976812"/>
                <a:gd name="connsiteY93" fmla="*/ 436226 h 2328426"/>
                <a:gd name="connsiteX94" fmla="*/ 389744 w 1976812"/>
                <a:gd name="connsiteY94" fmla="*/ 470364 h 2328426"/>
                <a:gd name="connsiteX95" fmla="*/ 408439 w 1976812"/>
                <a:gd name="connsiteY95" fmla="*/ 479305 h 2328426"/>
                <a:gd name="connsiteX96" fmla="*/ 444202 w 1976812"/>
                <a:gd name="connsiteY96" fmla="*/ 489058 h 2328426"/>
                <a:gd name="connsiteX97" fmla="*/ 474275 w 1976812"/>
                <a:gd name="connsiteY97" fmla="*/ 500437 h 2328426"/>
                <a:gd name="connsiteX98" fmla="*/ 483216 w 1976812"/>
                <a:gd name="connsiteY98" fmla="*/ 515881 h 2328426"/>
                <a:gd name="connsiteX99" fmla="*/ 496221 w 1976812"/>
                <a:gd name="connsiteY99" fmla="*/ 528073 h 2328426"/>
                <a:gd name="connsiteX100" fmla="*/ 536861 w 1976812"/>
                <a:gd name="connsiteY100" fmla="*/ 567900 h 2328426"/>
                <a:gd name="connsiteX101" fmla="*/ 544989 w 1976812"/>
                <a:gd name="connsiteY101" fmla="*/ 580092 h 2328426"/>
                <a:gd name="connsiteX102" fmla="*/ 557181 w 1976812"/>
                <a:gd name="connsiteY102" fmla="*/ 592284 h 2328426"/>
                <a:gd name="connsiteX103" fmla="*/ 569373 w 1976812"/>
                <a:gd name="connsiteY103" fmla="*/ 599599 h 2328426"/>
                <a:gd name="connsiteX104" fmla="*/ 646588 w 1976812"/>
                <a:gd name="connsiteY104" fmla="*/ 642677 h 2328426"/>
                <a:gd name="connsiteX105" fmla="*/ 740060 w 1976812"/>
                <a:gd name="connsiteY105" fmla="*/ 661371 h 2328426"/>
                <a:gd name="connsiteX106" fmla="*/ 831906 w 1976812"/>
                <a:gd name="connsiteY106" fmla="*/ 681691 h 2328426"/>
                <a:gd name="connsiteX107" fmla="*/ 881487 w 1976812"/>
                <a:gd name="connsiteY107" fmla="*/ 659746 h 2328426"/>
                <a:gd name="connsiteX108" fmla="*/ 835970 w 1976812"/>
                <a:gd name="connsiteY108" fmla="*/ 615855 h 2328426"/>
                <a:gd name="connsiteX109" fmla="*/ 809148 w 1976812"/>
                <a:gd name="connsiteY109" fmla="*/ 609352 h 2328426"/>
                <a:gd name="connsiteX110" fmla="*/ 835970 w 1976812"/>
                <a:gd name="connsiteY110" fmla="*/ 611791 h 2328426"/>
                <a:gd name="connsiteX111" fmla="*/ 861980 w 1976812"/>
                <a:gd name="connsiteY111" fmla="*/ 610978 h 2328426"/>
                <a:gd name="connsiteX112" fmla="*/ 706735 w 1976812"/>
                <a:gd name="connsiteY112" fmla="*/ 471989 h 2328426"/>
                <a:gd name="connsiteX113" fmla="*/ 660406 w 1976812"/>
                <a:gd name="connsiteY113" fmla="*/ 431350 h 2328426"/>
                <a:gd name="connsiteX114" fmla="*/ 619766 w 1976812"/>
                <a:gd name="connsiteY114" fmla="*/ 371202 h 2328426"/>
                <a:gd name="connsiteX115" fmla="*/ 638460 w 1976812"/>
                <a:gd name="connsiteY115" fmla="*/ 371202 h 2328426"/>
                <a:gd name="connsiteX116" fmla="*/ 766882 w 1976812"/>
                <a:gd name="connsiteY116" fmla="*/ 502876 h 2328426"/>
                <a:gd name="connsiteX117" fmla="*/ 815650 w 1976812"/>
                <a:gd name="connsiteY117" fmla="*/ 520757 h 2328426"/>
                <a:gd name="connsiteX118" fmla="*/ 822965 w 1976812"/>
                <a:gd name="connsiteY118" fmla="*/ 511004 h 2328426"/>
                <a:gd name="connsiteX119" fmla="*/ 840847 w 1976812"/>
                <a:gd name="connsiteY119" fmla="*/ 545954 h 2328426"/>
                <a:gd name="connsiteX120" fmla="*/ 853852 w 1976812"/>
                <a:gd name="connsiteY120" fmla="*/ 567900 h 2328426"/>
                <a:gd name="connsiteX121" fmla="*/ 861980 w 1976812"/>
                <a:gd name="connsiteY121" fmla="*/ 579279 h 2328426"/>
                <a:gd name="connsiteX122" fmla="*/ 888802 w 1976812"/>
                <a:gd name="connsiteY122" fmla="*/ 611791 h 2328426"/>
                <a:gd name="connsiteX123" fmla="*/ 925378 w 1976812"/>
                <a:gd name="connsiteY123" fmla="*/ 619106 h 2328426"/>
                <a:gd name="connsiteX124" fmla="*/ 917250 w 1976812"/>
                <a:gd name="connsiteY124" fmla="*/ 508565 h 2328426"/>
                <a:gd name="connsiteX125" fmla="*/ 889615 w 1976812"/>
                <a:gd name="connsiteY125" fmla="*/ 474428 h 2328426"/>
                <a:gd name="connsiteX126" fmla="*/ 853039 w 1976812"/>
                <a:gd name="connsiteY126" fmla="*/ 425660 h 2328426"/>
                <a:gd name="connsiteX127" fmla="*/ 814838 w 1976812"/>
                <a:gd name="connsiteY127" fmla="*/ 374454 h 2328426"/>
                <a:gd name="connsiteX128" fmla="*/ 809148 w 1976812"/>
                <a:gd name="connsiteY128" fmla="*/ 348444 h 2328426"/>
                <a:gd name="connsiteX129" fmla="*/ 796143 w 1976812"/>
                <a:gd name="connsiteY129" fmla="*/ 307804 h 2328426"/>
                <a:gd name="connsiteX130" fmla="*/ 792892 w 1976812"/>
                <a:gd name="connsiteY130" fmla="*/ 329750 h 2328426"/>
                <a:gd name="connsiteX131" fmla="*/ 788828 w 1976812"/>
                <a:gd name="connsiteY131" fmla="*/ 333814 h 2328426"/>
                <a:gd name="connsiteX132" fmla="*/ 786390 w 1976812"/>
                <a:gd name="connsiteY132" fmla="*/ 306179 h 2328426"/>
                <a:gd name="connsiteX133" fmla="*/ 782326 w 1976812"/>
                <a:gd name="connsiteY133" fmla="*/ 302927 h 2328426"/>
                <a:gd name="connsiteX134" fmla="*/ 744937 w 1976812"/>
                <a:gd name="connsiteY134" fmla="*/ 289923 h 2328426"/>
                <a:gd name="connsiteX135" fmla="*/ 725430 w 1976812"/>
                <a:gd name="connsiteY135" fmla="*/ 257411 h 2328426"/>
                <a:gd name="connsiteX136" fmla="*/ 753065 w 1976812"/>
                <a:gd name="connsiteY136" fmla="*/ 246844 h 2328426"/>
                <a:gd name="connsiteX137" fmla="*/ 764444 w 1976812"/>
                <a:gd name="connsiteY137" fmla="*/ 250096 h 2328426"/>
                <a:gd name="connsiteX138" fmla="*/ 806710 w 1976812"/>
                <a:gd name="connsiteY138" fmla="*/ 299676 h 2328426"/>
                <a:gd name="connsiteX139" fmla="*/ 813212 w 1976812"/>
                <a:gd name="connsiteY139" fmla="*/ 309430 h 2328426"/>
                <a:gd name="connsiteX140" fmla="*/ 890428 w 1976812"/>
                <a:gd name="connsiteY140" fmla="*/ 457359 h 2328426"/>
                <a:gd name="connsiteX141" fmla="*/ 925378 w 1976812"/>
                <a:gd name="connsiteY141" fmla="*/ 497999 h 2328426"/>
                <a:gd name="connsiteX142" fmla="*/ 948136 w 1976812"/>
                <a:gd name="connsiteY142" fmla="*/ 506940 h 2328426"/>
                <a:gd name="connsiteX143" fmla="*/ 944072 w 1976812"/>
                <a:gd name="connsiteY143" fmla="*/ 454921 h 2328426"/>
                <a:gd name="connsiteX144" fmla="*/ 935944 w 1976812"/>
                <a:gd name="connsiteY144" fmla="*/ 343567 h 2328426"/>
                <a:gd name="connsiteX145" fmla="*/ 936757 w 1976812"/>
                <a:gd name="connsiteY145" fmla="*/ 268790 h 2328426"/>
                <a:gd name="connsiteX146" fmla="*/ 895305 w 1976812"/>
                <a:gd name="connsiteY146" fmla="*/ 230588 h 2328426"/>
                <a:gd name="connsiteX147" fmla="*/ 853852 w 1976812"/>
                <a:gd name="connsiteY147" fmla="*/ 185072 h 2328426"/>
                <a:gd name="connsiteX148" fmla="*/ 892053 w 1976812"/>
                <a:gd name="connsiteY148" fmla="*/ 216771 h 2328426"/>
                <a:gd name="connsiteX149" fmla="*/ 933506 w 1976812"/>
                <a:gd name="connsiteY149" fmla="*/ 238716 h 2328426"/>
                <a:gd name="connsiteX150" fmla="*/ 944072 w 1976812"/>
                <a:gd name="connsiteY150" fmla="*/ 206204 h 2328426"/>
                <a:gd name="connsiteX151" fmla="*/ 953826 w 1976812"/>
                <a:gd name="connsiteY151" fmla="*/ 59901 h 2328426"/>
                <a:gd name="connsiteX152" fmla="*/ 957890 w 1976812"/>
                <a:gd name="connsiteY152" fmla="*/ 128176 h 2328426"/>
                <a:gd name="connsiteX153" fmla="*/ 971708 w 1976812"/>
                <a:gd name="connsiteY153" fmla="*/ 315932 h 2328426"/>
                <a:gd name="connsiteX154" fmla="*/ 984712 w 1976812"/>
                <a:gd name="connsiteY154" fmla="*/ 276105 h 2328426"/>
                <a:gd name="connsiteX155" fmla="*/ 989589 w 1976812"/>
                <a:gd name="connsiteY155" fmla="*/ 260662 h 2328426"/>
                <a:gd name="connsiteX156" fmla="*/ 1009909 w 1976812"/>
                <a:gd name="connsiteY156" fmla="*/ 265539 h 2328426"/>
                <a:gd name="connsiteX157" fmla="*/ 1019663 w 1976812"/>
                <a:gd name="connsiteY157" fmla="*/ 265539 h 2328426"/>
                <a:gd name="connsiteX158" fmla="*/ 1017224 w 1976812"/>
                <a:gd name="connsiteY158" fmla="*/ 275292 h 2328426"/>
                <a:gd name="connsiteX159" fmla="*/ 1018850 w 1976812"/>
                <a:gd name="connsiteY159" fmla="*/ 302115 h 2328426"/>
                <a:gd name="connsiteX160" fmla="*/ 1012347 w 1976812"/>
                <a:gd name="connsiteY160" fmla="*/ 302927 h 2328426"/>
                <a:gd name="connsiteX161" fmla="*/ 956264 w 1976812"/>
                <a:gd name="connsiteY161" fmla="*/ 360636 h 2328426"/>
                <a:gd name="connsiteX162" fmla="*/ 948949 w 1976812"/>
                <a:gd name="connsiteY162" fmla="*/ 435414 h 2328426"/>
                <a:gd name="connsiteX163" fmla="*/ 967644 w 1976812"/>
                <a:gd name="connsiteY163" fmla="*/ 529698 h 2328426"/>
                <a:gd name="connsiteX164" fmla="*/ 1002594 w 1976812"/>
                <a:gd name="connsiteY164" fmla="*/ 545954 h 2328426"/>
                <a:gd name="connsiteX165" fmla="*/ 1050549 w 1976812"/>
                <a:gd name="connsiteY165" fmla="*/ 483369 h 2328426"/>
                <a:gd name="connsiteX166" fmla="*/ 1077371 w 1976812"/>
                <a:gd name="connsiteY166" fmla="*/ 416719 h 2328426"/>
                <a:gd name="connsiteX167" fmla="*/ 1072494 w 1976812"/>
                <a:gd name="connsiteY167" fmla="*/ 389084 h 2328426"/>
                <a:gd name="connsiteX168" fmla="*/ 1083874 w 1976812"/>
                <a:gd name="connsiteY168" fmla="*/ 406153 h 2328426"/>
                <a:gd name="connsiteX169" fmla="*/ 1100130 w 1976812"/>
                <a:gd name="connsiteY169" fmla="*/ 419158 h 2328426"/>
                <a:gd name="connsiteX170" fmla="*/ 1108258 w 1976812"/>
                <a:gd name="connsiteY170" fmla="*/ 430537 h 2328426"/>
                <a:gd name="connsiteX171" fmla="*/ 1138331 w 1976812"/>
                <a:gd name="connsiteY171" fmla="*/ 438665 h 2328426"/>
                <a:gd name="connsiteX172" fmla="*/ 1157025 w 1976812"/>
                <a:gd name="connsiteY172" fmla="*/ 435414 h 2328426"/>
                <a:gd name="connsiteX173" fmla="*/ 1128578 w 1976812"/>
                <a:gd name="connsiteY173" fmla="*/ 460610 h 2328426"/>
                <a:gd name="connsiteX174" fmla="*/ 1032667 w 1976812"/>
                <a:gd name="connsiteY174" fmla="*/ 555708 h 2328426"/>
                <a:gd name="connsiteX175" fmla="*/ 1025352 w 1976812"/>
                <a:gd name="connsiteY175" fmla="*/ 567900 h 2328426"/>
                <a:gd name="connsiteX176" fmla="*/ 987151 w 1976812"/>
                <a:gd name="connsiteY176" fmla="*/ 640239 h 2328426"/>
                <a:gd name="connsiteX177" fmla="*/ 1044047 w 1976812"/>
                <a:gd name="connsiteY177" fmla="*/ 645928 h 2328426"/>
                <a:gd name="connsiteX178" fmla="*/ 1116386 w 1976812"/>
                <a:gd name="connsiteY178" fmla="*/ 604476 h 2328426"/>
                <a:gd name="connsiteX179" fmla="*/ 1151336 w 1976812"/>
                <a:gd name="connsiteY179" fmla="*/ 571151 h 2328426"/>
                <a:gd name="connsiteX180" fmla="*/ 1162715 w 1976812"/>
                <a:gd name="connsiteY180" fmla="*/ 555708 h 2328426"/>
                <a:gd name="connsiteX181" fmla="*/ 1174094 w 1976812"/>
                <a:gd name="connsiteY181" fmla="*/ 531324 h 2328426"/>
                <a:gd name="connsiteX182" fmla="*/ 1187099 w 1976812"/>
                <a:gd name="connsiteY182" fmla="*/ 506940 h 2328426"/>
                <a:gd name="connsiteX183" fmla="*/ 1187099 w 1976812"/>
                <a:gd name="connsiteY183" fmla="*/ 527260 h 2328426"/>
                <a:gd name="connsiteX184" fmla="*/ 1170843 w 1976812"/>
                <a:gd name="connsiteY184" fmla="*/ 559772 h 2328426"/>
                <a:gd name="connsiteX185" fmla="*/ 1171656 w 1976812"/>
                <a:gd name="connsiteY185" fmla="*/ 580904 h 2328426"/>
                <a:gd name="connsiteX186" fmla="*/ 1092002 w 1976812"/>
                <a:gd name="connsiteY186" fmla="*/ 624795 h 2328426"/>
                <a:gd name="connsiteX187" fmla="*/ 1081435 w 1976812"/>
                <a:gd name="connsiteY187" fmla="*/ 632923 h 2328426"/>
                <a:gd name="connsiteX188" fmla="*/ 1070056 w 1976812"/>
                <a:gd name="connsiteY188" fmla="*/ 641051 h 2328426"/>
                <a:gd name="connsiteX189" fmla="*/ 1033480 w 1976812"/>
                <a:gd name="connsiteY189" fmla="*/ 663810 h 2328426"/>
                <a:gd name="connsiteX190" fmla="*/ 1007471 w 1976812"/>
                <a:gd name="connsiteY190" fmla="*/ 685755 h 2328426"/>
                <a:gd name="connsiteX191" fmla="*/ 1032667 w 1976812"/>
                <a:gd name="connsiteY191" fmla="*/ 695509 h 2328426"/>
                <a:gd name="connsiteX192" fmla="*/ 1057051 w 1976812"/>
                <a:gd name="connsiteY192" fmla="*/ 697947 h 2328426"/>
                <a:gd name="connsiteX193" fmla="*/ 1122075 w 1976812"/>
                <a:gd name="connsiteY193" fmla="*/ 686568 h 2328426"/>
                <a:gd name="connsiteX194" fmla="*/ 1209857 w 1976812"/>
                <a:gd name="connsiteY194" fmla="*/ 668687 h 2328426"/>
                <a:gd name="connsiteX195" fmla="*/ 1242369 w 1976812"/>
                <a:gd name="connsiteY195" fmla="*/ 657307 h 2328426"/>
                <a:gd name="connsiteX196" fmla="*/ 1252123 w 1976812"/>
                <a:gd name="connsiteY196" fmla="*/ 649992 h 2328426"/>
                <a:gd name="connsiteX197" fmla="*/ 1299265 w 1976812"/>
                <a:gd name="connsiteY197" fmla="*/ 632923 h 2328426"/>
                <a:gd name="connsiteX198" fmla="*/ 1452884 w 1976812"/>
                <a:gd name="connsiteY198" fmla="*/ 546767 h 2328426"/>
                <a:gd name="connsiteX199" fmla="*/ 1525223 w 1976812"/>
                <a:gd name="connsiteY199" fmla="*/ 486620 h 2328426"/>
                <a:gd name="connsiteX200" fmla="*/ 1536602 w 1976812"/>
                <a:gd name="connsiteY200" fmla="*/ 479305 h 2328426"/>
                <a:gd name="connsiteX201" fmla="*/ 1563424 w 1976812"/>
                <a:gd name="connsiteY201" fmla="*/ 467113 h 2328426"/>
                <a:gd name="connsiteX202" fmla="*/ 1627636 w 1976812"/>
                <a:gd name="connsiteY202" fmla="*/ 417532 h 2328426"/>
                <a:gd name="connsiteX203" fmla="*/ 1649581 w 1976812"/>
                <a:gd name="connsiteY203" fmla="*/ 390710 h 2328426"/>
                <a:gd name="connsiteX204" fmla="*/ 1633325 w 1976812"/>
                <a:gd name="connsiteY204" fmla="*/ 428911 h 2328426"/>
                <a:gd name="connsiteX205" fmla="*/ 1590247 w 1976812"/>
                <a:gd name="connsiteY205" fmla="*/ 470364 h 2328426"/>
                <a:gd name="connsiteX206" fmla="*/ 1502465 w 1976812"/>
                <a:gd name="connsiteY206" fmla="*/ 514255 h 2328426"/>
                <a:gd name="connsiteX207" fmla="*/ 1449633 w 1976812"/>
                <a:gd name="connsiteY207" fmla="*/ 570338 h 2328426"/>
                <a:gd name="connsiteX208" fmla="*/ 1402490 w 1976812"/>
                <a:gd name="connsiteY208" fmla="*/ 616667 h 2328426"/>
                <a:gd name="connsiteX209" fmla="*/ 1435002 w 1976812"/>
                <a:gd name="connsiteY209" fmla="*/ 616667 h 2328426"/>
                <a:gd name="connsiteX210" fmla="*/ 1500026 w 1976812"/>
                <a:gd name="connsiteY210" fmla="*/ 600412 h 2328426"/>
                <a:gd name="connsiteX211" fmla="*/ 1546356 w 1976812"/>
                <a:gd name="connsiteY211" fmla="*/ 584156 h 2328426"/>
                <a:gd name="connsiteX212" fmla="*/ 1586996 w 1976812"/>
                <a:gd name="connsiteY212" fmla="*/ 555708 h 2328426"/>
                <a:gd name="connsiteX213" fmla="*/ 1678842 w 1976812"/>
                <a:gd name="connsiteY213" fmla="*/ 463861 h 2328426"/>
                <a:gd name="connsiteX214" fmla="*/ 1712166 w 1976812"/>
                <a:gd name="connsiteY214" fmla="*/ 407778 h 2328426"/>
                <a:gd name="connsiteX215" fmla="*/ 1778816 w 1976812"/>
                <a:gd name="connsiteY215" fmla="*/ 349257 h 2328426"/>
                <a:gd name="connsiteX216" fmla="*/ 1808889 w 1976812"/>
                <a:gd name="connsiteY216" fmla="*/ 349257 h 2328426"/>
                <a:gd name="connsiteX217" fmla="*/ 1773126 w 1976812"/>
                <a:gd name="connsiteY217" fmla="*/ 363887 h 2328426"/>
                <a:gd name="connsiteX218" fmla="*/ 1719482 w 1976812"/>
                <a:gd name="connsiteY218" fmla="*/ 429724 h 2328426"/>
                <a:gd name="connsiteX219" fmla="*/ 1691847 w 1976812"/>
                <a:gd name="connsiteY219" fmla="*/ 476866 h 2328426"/>
                <a:gd name="connsiteX220" fmla="*/ 1670714 w 1976812"/>
                <a:gd name="connsiteY220" fmla="*/ 495561 h 2328426"/>
                <a:gd name="connsiteX221" fmla="*/ 1691034 w 1976812"/>
                <a:gd name="connsiteY221" fmla="*/ 489871 h 2328426"/>
                <a:gd name="connsiteX222" fmla="*/ 1713792 w 1976812"/>
                <a:gd name="connsiteY222" fmla="*/ 477679 h 2328426"/>
                <a:gd name="connsiteX223" fmla="*/ 1724358 w 1976812"/>
                <a:gd name="connsiteY223" fmla="*/ 470364 h 2328426"/>
                <a:gd name="connsiteX224" fmla="*/ 1680467 w 1976812"/>
                <a:gd name="connsiteY224" fmla="*/ 506127 h 2328426"/>
                <a:gd name="connsiteX225" fmla="*/ 1614631 w 1976812"/>
                <a:gd name="connsiteY225" fmla="*/ 550831 h 2328426"/>
                <a:gd name="connsiteX226" fmla="*/ 1579680 w 1976812"/>
                <a:gd name="connsiteY226" fmla="*/ 576028 h 2328426"/>
                <a:gd name="connsiteX227" fmla="*/ 1569114 w 1976812"/>
                <a:gd name="connsiteY227" fmla="*/ 582530 h 2328426"/>
                <a:gd name="connsiteX228" fmla="*/ 1539041 w 1976812"/>
                <a:gd name="connsiteY228" fmla="*/ 604476 h 2328426"/>
                <a:gd name="connsiteX229" fmla="*/ 1495149 w 1976812"/>
                <a:gd name="connsiteY229" fmla="*/ 631298 h 2328426"/>
                <a:gd name="connsiteX230" fmla="*/ 1378107 w 1976812"/>
                <a:gd name="connsiteY230" fmla="*/ 650805 h 2328426"/>
                <a:gd name="connsiteX231" fmla="*/ 1300891 w 1976812"/>
                <a:gd name="connsiteY231" fmla="*/ 676002 h 2328426"/>
                <a:gd name="connsiteX232" fmla="*/ 1293576 w 1976812"/>
                <a:gd name="connsiteY232" fmla="*/ 674376 h 2328426"/>
                <a:gd name="connsiteX233" fmla="*/ 1260251 w 1976812"/>
                <a:gd name="connsiteY233" fmla="*/ 676815 h 2328426"/>
                <a:gd name="connsiteX234" fmla="*/ 1220424 w 1976812"/>
                <a:gd name="connsiteY234" fmla="*/ 689819 h 2328426"/>
                <a:gd name="connsiteX235" fmla="*/ 1219611 w 1976812"/>
                <a:gd name="connsiteY235" fmla="*/ 697947 h 2328426"/>
                <a:gd name="connsiteX236" fmla="*/ 1292763 w 1976812"/>
                <a:gd name="connsiteY236" fmla="*/ 696322 h 2328426"/>
                <a:gd name="connsiteX237" fmla="*/ 1300078 w 1976812"/>
                <a:gd name="connsiteY237" fmla="*/ 697134 h 2328426"/>
                <a:gd name="connsiteX238" fmla="*/ 1382171 w 1976812"/>
                <a:gd name="connsiteY238" fmla="*/ 703637 h 2328426"/>
                <a:gd name="connsiteX239" fmla="*/ 1540666 w 1976812"/>
                <a:gd name="connsiteY239" fmla="*/ 728021 h 2328426"/>
                <a:gd name="connsiteX240" fmla="*/ 1646330 w 1976812"/>
                <a:gd name="connsiteY240" fmla="*/ 729646 h 2328426"/>
                <a:gd name="connsiteX241" fmla="*/ 1731674 w 1976812"/>
                <a:gd name="connsiteY241" fmla="*/ 714203 h 2328426"/>
                <a:gd name="connsiteX242" fmla="*/ 1786944 w 1976812"/>
                <a:gd name="connsiteY242" fmla="*/ 698760 h 2328426"/>
                <a:gd name="connsiteX243" fmla="*/ 1801574 w 1976812"/>
                <a:gd name="connsiteY243" fmla="*/ 689819 h 2328426"/>
                <a:gd name="connsiteX244" fmla="*/ 1812953 w 1976812"/>
                <a:gd name="connsiteY244" fmla="*/ 680066 h 2328426"/>
                <a:gd name="connsiteX245" fmla="*/ 1818643 w 1976812"/>
                <a:gd name="connsiteY245" fmla="*/ 676815 h 2328426"/>
                <a:gd name="connsiteX246" fmla="*/ 1764998 w 1976812"/>
                <a:gd name="connsiteY246" fmla="*/ 723144 h 2328426"/>
                <a:gd name="connsiteX247" fmla="*/ 1721920 w 1976812"/>
                <a:gd name="connsiteY247" fmla="*/ 723144 h 2328426"/>
                <a:gd name="connsiteX248" fmla="*/ 1691034 w 1976812"/>
                <a:gd name="connsiteY248" fmla="*/ 728834 h 2328426"/>
                <a:gd name="connsiteX249" fmla="*/ 1649581 w 1976812"/>
                <a:gd name="connsiteY249" fmla="*/ 741838 h 2328426"/>
                <a:gd name="connsiteX250" fmla="*/ 1594311 w 1976812"/>
                <a:gd name="connsiteY250" fmla="*/ 756469 h 2328426"/>
                <a:gd name="connsiteX251" fmla="*/ 1536602 w 1976812"/>
                <a:gd name="connsiteY251" fmla="*/ 742651 h 2328426"/>
                <a:gd name="connsiteX252" fmla="*/ 1361038 w 1976812"/>
                <a:gd name="connsiteY252" fmla="*/ 726395 h 2328426"/>
                <a:gd name="connsiteX253" fmla="*/ 1350471 w 1976812"/>
                <a:gd name="connsiteY253" fmla="*/ 732085 h 2328426"/>
                <a:gd name="connsiteX254" fmla="*/ 1219611 w 1976812"/>
                <a:gd name="connsiteY254" fmla="*/ 720706 h 2328426"/>
                <a:gd name="connsiteX255" fmla="*/ 1036731 w 1976812"/>
                <a:gd name="connsiteY255" fmla="*/ 771099 h 2328426"/>
                <a:gd name="connsiteX256" fmla="*/ 1022101 w 1976812"/>
                <a:gd name="connsiteY256" fmla="*/ 832059 h 2328426"/>
                <a:gd name="connsiteX257" fmla="*/ 1013160 w 1976812"/>
                <a:gd name="connsiteY257" fmla="*/ 1303482 h 2328426"/>
                <a:gd name="connsiteX258" fmla="*/ 1049736 w 1976812"/>
                <a:gd name="connsiteY258" fmla="*/ 1951282 h 2328426"/>
                <a:gd name="connsiteX259" fmla="*/ 1170030 w 1976812"/>
                <a:gd name="connsiteY259" fmla="*/ 2055320 h 2328426"/>
                <a:gd name="connsiteX260" fmla="*/ 1180597 w 1976812"/>
                <a:gd name="connsiteY260" fmla="*/ 2061822 h 2328426"/>
                <a:gd name="connsiteX261" fmla="*/ 1209045 w 1976812"/>
                <a:gd name="connsiteY261" fmla="*/ 2086206 h 2328426"/>
                <a:gd name="connsiteX262" fmla="*/ 1313083 w 1976812"/>
                <a:gd name="connsiteY262" fmla="*/ 2104088 h 2328426"/>
                <a:gd name="connsiteX263" fmla="*/ 1397614 w 1976812"/>
                <a:gd name="connsiteY263" fmla="*/ 2086206 h 2328426"/>
                <a:gd name="connsiteX264" fmla="*/ 1404116 w 1976812"/>
                <a:gd name="connsiteY264" fmla="*/ 2068325 h 2328426"/>
                <a:gd name="connsiteX265" fmla="*/ 1408180 w 1976812"/>
                <a:gd name="connsiteY265" fmla="*/ 2086206 h 2328426"/>
                <a:gd name="connsiteX266" fmla="*/ 1413057 w 1976812"/>
                <a:gd name="connsiteY266" fmla="*/ 2103275 h 2328426"/>
                <a:gd name="connsiteX267" fmla="*/ 1460199 w 1976812"/>
                <a:gd name="connsiteY267" fmla="*/ 2087019 h 2328426"/>
                <a:gd name="connsiteX268" fmla="*/ 1521972 w 1976812"/>
                <a:gd name="connsiteY268" fmla="*/ 2063448 h 2328426"/>
                <a:gd name="connsiteX269" fmla="*/ 1548794 w 1976812"/>
                <a:gd name="connsiteY269" fmla="*/ 2055320 h 2328426"/>
                <a:gd name="connsiteX270" fmla="*/ 1565863 w 1976812"/>
                <a:gd name="connsiteY270" fmla="*/ 2034187 h 2328426"/>
                <a:gd name="connsiteX271" fmla="*/ 1577242 w 1976812"/>
                <a:gd name="connsiteY271" fmla="*/ 2022808 h 2328426"/>
                <a:gd name="connsiteX272" fmla="*/ 1617882 w 1976812"/>
                <a:gd name="connsiteY272" fmla="*/ 2014680 h 2328426"/>
                <a:gd name="connsiteX273" fmla="*/ 1636576 w 1976812"/>
                <a:gd name="connsiteY273" fmla="*/ 2003301 h 2328426"/>
                <a:gd name="connsiteX274" fmla="*/ 1709728 w 1976812"/>
                <a:gd name="connsiteY274" fmla="*/ 1941528 h 2328426"/>
                <a:gd name="connsiteX275" fmla="*/ 1714605 w 1976812"/>
                <a:gd name="connsiteY275" fmla="*/ 1943967 h 2328426"/>
                <a:gd name="connsiteX276" fmla="*/ 1750368 w 1976812"/>
                <a:gd name="connsiteY276" fmla="*/ 1952907 h 2328426"/>
                <a:gd name="connsiteX277" fmla="*/ 1798323 w 1976812"/>
                <a:gd name="connsiteY277" fmla="*/ 1940715 h 2328426"/>
                <a:gd name="connsiteX278" fmla="*/ 1833273 w 1976812"/>
                <a:gd name="connsiteY278" fmla="*/ 1933400 h 2328426"/>
                <a:gd name="connsiteX279" fmla="*/ 1940563 w 1976812"/>
                <a:gd name="connsiteY279" fmla="*/ 1887884 h 2328426"/>
                <a:gd name="connsiteX280" fmla="*/ 1961695 w 1976812"/>
                <a:gd name="connsiteY280" fmla="*/ 1876504 h 2328426"/>
                <a:gd name="connsiteX281" fmla="*/ 1926745 w 1976812"/>
                <a:gd name="connsiteY281" fmla="*/ 1909829 h 2328426"/>
                <a:gd name="connsiteX282" fmla="*/ 1764186 w 1976812"/>
                <a:gd name="connsiteY282" fmla="*/ 1962661 h 2328426"/>
                <a:gd name="connsiteX283" fmla="*/ 1719482 w 1976812"/>
                <a:gd name="connsiteY283" fmla="*/ 1990296 h 2328426"/>
                <a:gd name="connsiteX284" fmla="*/ 1756058 w 1976812"/>
                <a:gd name="connsiteY284" fmla="*/ 2002488 h 2328426"/>
                <a:gd name="connsiteX285" fmla="*/ 1788569 w 1976812"/>
                <a:gd name="connsiteY285" fmla="*/ 2014680 h 2328426"/>
                <a:gd name="connsiteX286" fmla="*/ 1839776 w 1976812"/>
                <a:gd name="connsiteY286" fmla="*/ 2024434 h 2328426"/>
                <a:gd name="connsiteX287" fmla="*/ 1887731 w 1976812"/>
                <a:gd name="connsiteY287" fmla="*/ 2041502 h 2328426"/>
                <a:gd name="connsiteX288" fmla="*/ 1908051 w 1976812"/>
                <a:gd name="connsiteY288" fmla="*/ 2056133 h 2328426"/>
                <a:gd name="connsiteX289" fmla="*/ 1921056 w 1976812"/>
                <a:gd name="connsiteY289" fmla="*/ 2061010 h 2328426"/>
                <a:gd name="connsiteX290" fmla="*/ 1931622 w 1976812"/>
                <a:gd name="connsiteY290" fmla="*/ 2079704 h 2328426"/>
                <a:gd name="connsiteX291" fmla="*/ 1939750 w 1976812"/>
                <a:gd name="connsiteY291" fmla="*/ 2091896 h 2328426"/>
                <a:gd name="connsiteX292" fmla="*/ 1920243 w 1976812"/>
                <a:gd name="connsiteY292" fmla="*/ 2104088 h 2328426"/>
                <a:gd name="connsiteX293" fmla="*/ 1907238 w 1976812"/>
                <a:gd name="connsiteY293" fmla="*/ 2091896 h 2328426"/>
                <a:gd name="connsiteX294" fmla="*/ 1886105 w 1976812"/>
                <a:gd name="connsiteY294" fmla="*/ 2091083 h 2328426"/>
                <a:gd name="connsiteX295" fmla="*/ 1856032 w 1976812"/>
                <a:gd name="connsiteY295" fmla="*/ 2091083 h 2328426"/>
                <a:gd name="connsiteX296" fmla="*/ 1854406 w 1976812"/>
                <a:gd name="connsiteY296" fmla="*/ 2071576 h 2328426"/>
                <a:gd name="connsiteX297" fmla="*/ 1861721 w 1976812"/>
                <a:gd name="connsiteY297" fmla="*/ 2079704 h 2328426"/>
                <a:gd name="connsiteX298" fmla="*/ 1873913 w 1976812"/>
                <a:gd name="connsiteY298" fmla="*/ 2082955 h 2328426"/>
                <a:gd name="connsiteX299" fmla="*/ 1883667 w 1976812"/>
                <a:gd name="connsiteY299" fmla="*/ 2054507 h 2328426"/>
                <a:gd name="connsiteX300" fmla="*/ 1836525 w 1976812"/>
                <a:gd name="connsiteY300" fmla="*/ 2030936 h 2328426"/>
                <a:gd name="connsiteX301" fmla="*/ 1761747 w 1976812"/>
                <a:gd name="connsiteY301" fmla="*/ 2018744 h 2328426"/>
                <a:gd name="connsiteX302" fmla="*/ 1648768 w 1976812"/>
                <a:gd name="connsiteY302" fmla="*/ 2017931 h 2328426"/>
                <a:gd name="connsiteX303" fmla="*/ 1491898 w 1976812"/>
                <a:gd name="connsiteY303" fmla="*/ 2095960 h 2328426"/>
                <a:gd name="connsiteX304" fmla="*/ 1374855 w 1976812"/>
                <a:gd name="connsiteY304" fmla="*/ 2128472 h 2328426"/>
                <a:gd name="connsiteX305" fmla="*/ 1353723 w 1976812"/>
                <a:gd name="connsiteY305" fmla="*/ 2136600 h 2328426"/>
                <a:gd name="connsiteX306" fmla="*/ 1400865 w 1976812"/>
                <a:gd name="connsiteY306" fmla="*/ 2189432 h 2328426"/>
                <a:gd name="connsiteX307" fmla="*/ 1463450 w 1976812"/>
                <a:gd name="connsiteY307" fmla="*/ 2215441 h 2328426"/>
                <a:gd name="connsiteX308" fmla="*/ 1501652 w 1976812"/>
                <a:gd name="connsiteY308" fmla="*/ 2226008 h 2328426"/>
                <a:gd name="connsiteX309" fmla="*/ 1524410 w 1976812"/>
                <a:gd name="connsiteY309" fmla="*/ 2233323 h 2328426"/>
                <a:gd name="connsiteX310" fmla="*/ 1565863 w 1976812"/>
                <a:gd name="connsiteY310" fmla="*/ 2247140 h 2328426"/>
                <a:gd name="connsiteX311" fmla="*/ 1600000 w 1976812"/>
                <a:gd name="connsiteY311" fmla="*/ 2275588 h 2328426"/>
                <a:gd name="connsiteX312" fmla="*/ 1603252 w 1976812"/>
                <a:gd name="connsiteY312" fmla="*/ 2299159 h 2328426"/>
                <a:gd name="connsiteX313" fmla="*/ 1609754 w 1976812"/>
                <a:gd name="connsiteY313" fmla="*/ 2311351 h 2328426"/>
                <a:gd name="connsiteX314" fmla="*/ 1589434 w 1976812"/>
                <a:gd name="connsiteY314" fmla="*/ 2316228 h 2328426"/>
                <a:gd name="connsiteX315" fmla="*/ 1548794 w 1976812"/>
                <a:gd name="connsiteY315" fmla="*/ 2302411 h 2328426"/>
                <a:gd name="connsiteX316" fmla="*/ 1507341 w 1976812"/>
                <a:gd name="connsiteY316" fmla="*/ 2290219 h 2328426"/>
                <a:gd name="connsiteX317" fmla="*/ 1489460 w 1976812"/>
                <a:gd name="connsiteY317" fmla="*/ 2282903 h 2328426"/>
                <a:gd name="connsiteX318" fmla="*/ 1452071 w 1976812"/>
                <a:gd name="connsiteY318" fmla="*/ 2270711 h 2328426"/>
                <a:gd name="connsiteX319" fmla="*/ 1426062 w 1976812"/>
                <a:gd name="connsiteY319" fmla="*/ 2270711 h 2328426"/>
                <a:gd name="connsiteX320" fmla="*/ 1388673 w 1976812"/>
                <a:gd name="connsiteY320" fmla="*/ 2258519 h 2328426"/>
                <a:gd name="connsiteX321" fmla="*/ 1285448 w 1976812"/>
                <a:gd name="connsiteY321" fmla="*/ 2201624 h 2328426"/>
                <a:gd name="connsiteX322" fmla="*/ 1274881 w 1976812"/>
                <a:gd name="connsiteY322" fmla="*/ 2195934 h 2328426"/>
                <a:gd name="connsiteX323" fmla="*/ 1227739 w 1976812"/>
                <a:gd name="connsiteY323" fmla="*/ 2166673 h 2328426"/>
                <a:gd name="connsiteX324" fmla="*/ 1158651 w 1976812"/>
                <a:gd name="connsiteY324" fmla="*/ 2127659 h 2328426"/>
                <a:gd name="connsiteX325" fmla="*/ 1120450 w 1976812"/>
                <a:gd name="connsiteY325" fmla="*/ 2107339 h 2328426"/>
                <a:gd name="connsiteX326" fmla="*/ 1105819 w 1976812"/>
                <a:gd name="connsiteY326" fmla="*/ 2095960 h 2328426"/>
                <a:gd name="connsiteX327" fmla="*/ 1083874 w 1976812"/>
                <a:gd name="connsiteY327" fmla="*/ 2083768 h 2328426"/>
                <a:gd name="connsiteX328" fmla="*/ 1055426 w 1976812"/>
                <a:gd name="connsiteY328" fmla="*/ 2069137 h 2328426"/>
                <a:gd name="connsiteX329" fmla="*/ 997717 w 1976812"/>
                <a:gd name="connsiteY329" fmla="*/ 2056946 h 2328426"/>
                <a:gd name="connsiteX330" fmla="*/ 818901 w 1976812"/>
                <a:gd name="connsiteY330" fmla="*/ 2118718 h 2328426"/>
                <a:gd name="connsiteX331" fmla="*/ 666908 w 1976812"/>
                <a:gd name="connsiteY331" fmla="*/ 2199998 h 2328426"/>
                <a:gd name="connsiteX332" fmla="*/ 540112 w 1976812"/>
                <a:gd name="connsiteY332" fmla="*/ 2274775 h 2328426"/>
                <a:gd name="connsiteX333" fmla="*/ 491344 w 1976812"/>
                <a:gd name="connsiteY333" fmla="*/ 2303223 h 2328426"/>
                <a:gd name="connsiteX334" fmla="*/ 467773 w 1976812"/>
                <a:gd name="connsiteY334" fmla="*/ 2307287 h 2328426"/>
                <a:gd name="connsiteX335" fmla="*/ 490531 w 1976812"/>
                <a:gd name="connsiteY335" fmla="*/ 2298347 h 2328426"/>
                <a:gd name="connsiteX336" fmla="*/ 486467 w 1976812"/>
                <a:gd name="connsiteY336" fmla="*/ 2278839 h 2328426"/>
                <a:gd name="connsiteX337" fmla="*/ 451517 w 1976812"/>
                <a:gd name="connsiteY337" fmla="*/ 2291031 h 2328426"/>
                <a:gd name="connsiteX338" fmla="*/ 410877 w 1976812"/>
                <a:gd name="connsiteY338" fmla="*/ 2303223 h 2328426"/>
                <a:gd name="connsiteX339" fmla="*/ 370237 w 1976812"/>
                <a:gd name="connsiteY339" fmla="*/ 2315415 h 2328426"/>
                <a:gd name="connsiteX340" fmla="*/ 317405 w 1976812"/>
                <a:gd name="connsiteY340" fmla="*/ 2317854 h 2328426"/>
                <a:gd name="connsiteX341" fmla="*/ 638460 w 1976812"/>
                <a:gd name="connsiteY341" fmla="*/ 2152856 h 2328426"/>
                <a:gd name="connsiteX342" fmla="*/ 631145 w 1976812"/>
                <a:gd name="connsiteY342" fmla="*/ 2149605 h 2328426"/>
                <a:gd name="connsiteX343" fmla="*/ 625456 w 1976812"/>
                <a:gd name="connsiteY343" fmla="*/ 2160984 h 2328426"/>
                <a:gd name="connsiteX344" fmla="*/ 638460 w 1976812"/>
                <a:gd name="connsiteY344" fmla="*/ 2152856 h 2328426"/>
                <a:gd name="connsiteX345" fmla="*/ 674223 w 1976812"/>
                <a:gd name="connsiteY345" fmla="*/ 674376 h 2328426"/>
                <a:gd name="connsiteX346" fmla="*/ 662031 w 1976812"/>
                <a:gd name="connsiteY346" fmla="*/ 662997 h 2328426"/>
                <a:gd name="connsiteX347" fmla="*/ 604323 w 1976812"/>
                <a:gd name="connsiteY347" fmla="*/ 650805 h 2328426"/>
                <a:gd name="connsiteX348" fmla="*/ 569373 w 1976812"/>
                <a:gd name="connsiteY348" fmla="*/ 662184 h 2328426"/>
                <a:gd name="connsiteX349" fmla="*/ 616515 w 1976812"/>
                <a:gd name="connsiteY349" fmla="*/ 681691 h 2328426"/>
                <a:gd name="connsiteX350" fmla="*/ 674223 w 1976812"/>
                <a:gd name="connsiteY350" fmla="*/ 674376 h 2328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  <a:cxn ang="0">
                  <a:pos x="connsiteX309" y="connsiteY309"/>
                </a:cxn>
                <a:cxn ang="0">
                  <a:pos x="connsiteX310" y="connsiteY310"/>
                </a:cxn>
                <a:cxn ang="0">
                  <a:pos x="connsiteX311" y="connsiteY311"/>
                </a:cxn>
                <a:cxn ang="0">
                  <a:pos x="connsiteX312" y="connsiteY312"/>
                </a:cxn>
                <a:cxn ang="0">
                  <a:pos x="connsiteX313" y="connsiteY313"/>
                </a:cxn>
                <a:cxn ang="0">
                  <a:pos x="connsiteX314" y="connsiteY314"/>
                </a:cxn>
                <a:cxn ang="0">
                  <a:pos x="connsiteX315" y="connsiteY315"/>
                </a:cxn>
                <a:cxn ang="0">
                  <a:pos x="connsiteX316" y="connsiteY316"/>
                </a:cxn>
                <a:cxn ang="0">
                  <a:pos x="connsiteX317" y="connsiteY317"/>
                </a:cxn>
                <a:cxn ang="0">
                  <a:pos x="connsiteX318" y="connsiteY318"/>
                </a:cxn>
                <a:cxn ang="0">
                  <a:pos x="connsiteX319" y="connsiteY319"/>
                </a:cxn>
                <a:cxn ang="0">
                  <a:pos x="connsiteX320" y="connsiteY320"/>
                </a:cxn>
                <a:cxn ang="0">
                  <a:pos x="connsiteX321" y="connsiteY321"/>
                </a:cxn>
                <a:cxn ang="0">
                  <a:pos x="connsiteX322" y="connsiteY322"/>
                </a:cxn>
                <a:cxn ang="0">
                  <a:pos x="connsiteX323" y="connsiteY323"/>
                </a:cxn>
                <a:cxn ang="0">
                  <a:pos x="connsiteX324" y="connsiteY324"/>
                </a:cxn>
                <a:cxn ang="0">
                  <a:pos x="connsiteX325" y="connsiteY325"/>
                </a:cxn>
                <a:cxn ang="0">
                  <a:pos x="connsiteX326" y="connsiteY326"/>
                </a:cxn>
                <a:cxn ang="0">
                  <a:pos x="connsiteX327" y="connsiteY327"/>
                </a:cxn>
                <a:cxn ang="0">
                  <a:pos x="connsiteX328" y="connsiteY328"/>
                </a:cxn>
                <a:cxn ang="0">
                  <a:pos x="connsiteX329" y="connsiteY329"/>
                </a:cxn>
                <a:cxn ang="0">
                  <a:pos x="connsiteX330" y="connsiteY330"/>
                </a:cxn>
                <a:cxn ang="0">
                  <a:pos x="connsiteX331" y="connsiteY331"/>
                </a:cxn>
                <a:cxn ang="0">
                  <a:pos x="connsiteX332" y="connsiteY332"/>
                </a:cxn>
                <a:cxn ang="0">
                  <a:pos x="connsiteX333" y="connsiteY333"/>
                </a:cxn>
                <a:cxn ang="0">
                  <a:pos x="connsiteX334" y="connsiteY334"/>
                </a:cxn>
                <a:cxn ang="0">
                  <a:pos x="connsiteX335" y="connsiteY335"/>
                </a:cxn>
                <a:cxn ang="0">
                  <a:pos x="connsiteX336" y="connsiteY336"/>
                </a:cxn>
                <a:cxn ang="0">
                  <a:pos x="connsiteX337" y="connsiteY337"/>
                </a:cxn>
                <a:cxn ang="0">
                  <a:pos x="connsiteX338" y="connsiteY338"/>
                </a:cxn>
                <a:cxn ang="0">
                  <a:pos x="connsiteX339" y="connsiteY339"/>
                </a:cxn>
                <a:cxn ang="0">
                  <a:pos x="connsiteX340" y="connsiteY340"/>
                </a:cxn>
                <a:cxn ang="0">
                  <a:pos x="connsiteX341" y="connsiteY341"/>
                </a:cxn>
                <a:cxn ang="0">
                  <a:pos x="connsiteX342" y="connsiteY342"/>
                </a:cxn>
                <a:cxn ang="0">
                  <a:pos x="connsiteX343" y="connsiteY343"/>
                </a:cxn>
                <a:cxn ang="0">
                  <a:pos x="connsiteX344" y="connsiteY344"/>
                </a:cxn>
                <a:cxn ang="0">
                  <a:pos x="connsiteX345" y="connsiteY345"/>
                </a:cxn>
                <a:cxn ang="0">
                  <a:pos x="connsiteX346" y="connsiteY346"/>
                </a:cxn>
                <a:cxn ang="0">
                  <a:pos x="connsiteX347" y="connsiteY347"/>
                </a:cxn>
                <a:cxn ang="0">
                  <a:pos x="connsiteX348" y="connsiteY348"/>
                </a:cxn>
                <a:cxn ang="0">
                  <a:pos x="connsiteX349" y="connsiteY349"/>
                </a:cxn>
                <a:cxn ang="0">
                  <a:pos x="connsiteX350" y="connsiteY350"/>
                </a:cxn>
              </a:cxnLst>
              <a:rect l="l" t="t" r="r" b="b"/>
              <a:pathLst>
                <a:path w="1976812" h="2328426">
                  <a:moveTo>
                    <a:pt x="317405" y="2317854"/>
                  </a:moveTo>
                  <a:cubicBezTo>
                    <a:pt x="317405" y="2311351"/>
                    <a:pt x="321469" y="2308913"/>
                    <a:pt x="325533" y="2311351"/>
                  </a:cubicBezTo>
                  <a:cubicBezTo>
                    <a:pt x="330410" y="2314603"/>
                    <a:pt x="333661" y="2307287"/>
                    <a:pt x="333661" y="2295908"/>
                  </a:cubicBezTo>
                  <a:cubicBezTo>
                    <a:pt x="333661" y="2284529"/>
                    <a:pt x="328784" y="2274775"/>
                    <a:pt x="323908" y="2274775"/>
                  </a:cubicBezTo>
                  <a:cubicBezTo>
                    <a:pt x="301962" y="2274775"/>
                    <a:pt x="358045" y="2252017"/>
                    <a:pt x="392995" y="2247140"/>
                  </a:cubicBezTo>
                  <a:cubicBezTo>
                    <a:pt x="414128" y="2243889"/>
                    <a:pt x="432822" y="2238200"/>
                    <a:pt x="435261" y="2234136"/>
                  </a:cubicBezTo>
                  <a:cubicBezTo>
                    <a:pt x="437699" y="2230884"/>
                    <a:pt x="453955" y="2225195"/>
                    <a:pt x="471837" y="2221944"/>
                  </a:cubicBezTo>
                  <a:cubicBezTo>
                    <a:pt x="489718" y="2218692"/>
                    <a:pt x="505974" y="2213816"/>
                    <a:pt x="508413" y="2209752"/>
                  </a:cubicBezTo>
                  <a:cubicBezTo>
                    <a:pt x="510851" y="2206500"/>
                    <a:pt x="524669" y="2200811"/>
                    <a:pt x="539299" y="2198372"/>
                  </a:cubicBezTo>
                  <a:cubicBezTo>
                    <a:pt x="557181" y="2195121"/>
                    <a:pt x="570998" y="2186180"/>
                    <a:pt x="577500" y="2172363"/>
                  </a:cubicBezTo>
                  <a:cubicBezTo>
                    <a:pt x="591318" y="2147166"/>
                    <a:pt x="584003" y="2140664"/>
                    <a:pt x="533609" y="2133349"/>
                  </a:cubicBezTo>
                  <a:cubicBezTo>
                    <a:pt x="496221" y="2127659"/>
                    <a:pt x="437699" y="2108152"/>
                    <a:pt x="405187" y="2091083"/>
                  </a:cubicBezTo>
                  <a:cubicBezTo>
                    <a:pt x="393808" y="2084581"/>
                    <a:pt x="379991" y="2079704"/>
                    <a:pt x="374301" y="2079704"/>
                  </a:cubicBezTo>
                  <a:cubicBezTo>
                    <a:pt x="368611" y="2079704"/>
                    <a:pt x="348291" y="2069137"/>
                    <a:pt x="327972" y="2055320"/>
                  </a:cubicBezTo>
                  <a:cubicBezTo>
                    <a:pt x="308464" y="2042315"/>
                    <a:pt x="288957" y="2030936"/>
                    <a:pt x="284893" y="2030936"/>
                  </a:cubicBezTo>
                  <a:cubicBezTo>
                    <a:pt x="281642" y="2030936"/>
                    <a:pt x="276765" y="2026059"/>
                    <a:pt x="275140" y="2021182"/>
                  </a:cubicBezTo>
                  <a:cubicBezTo>
                    <a:pt x="271076" y="2008990"/>
                    <a:pt x="208490" y="2008990"/>
                    <a:pt x="193860" y="2021182"/>
                  </a:cubicBezTo>
                  <a:cubicBezTo>
                    <a:pt x="178417" y="2033374"/>
                    <a:pt x="105265" y="2044754"/>
                    <a:pt x="77630" y="2038251"/>
                  </a:cubicBezTo>
                  <a:cubicBezTo>
                    <a:pt x="58123" y="2034187"/>
                    <a:pt x="62187" y="2032562"/>
                    <a:pt x="97950" y="2031749"/>
                  </a:cubicBezTo>
                  <a:cubicBezTo>
                    <a:pt x="122334" y="2030936"/>
                    <a:pt x="153220" y="2025246"/>
                    <a:pt x="166225" y="2018744"/>
                  </a:cubicBezTo>
                  <a:cubicBezTo>
                    <a:pt x="178417" y="2012242"/>
                    <a:pt x="196298" y="2006552"/>
                    <a:pt x="204426" y="2006552"/>
                  </a:cubicBezTo>
                  <a:cubicBezTo>
                    <a:pt x="214180" y="2006552"/>
                    <a:pt x="217431" y="2002488"/>
                    <a:pt x="214993" y="1994360"/>
                  </a:cubicBezTo>
                  <a:cubicBezTo>
                    <a:pt x="211741" y="1987858"/>
                    <a:pt x="203613" y="1982168"/>
                    <a:pt x="195485" y="1982168"/>
                  </a:cubicBezTo>
                  <a:cubicBezTo>
                    <a:pt x="186545" y="1982168"/>
                    <a:pt x="178417" y="1978917"/>
                    <a:pt x="175165" y="1974853"/>
                  </a:cubicBezTo>
                  <a:cubicBezTo>
                    <a:pt x="172727" y="1970789"/>
                    <a:pt x="149969" y="1964287"/>
                    <a:pt x="123959" y="1961848"/>
                  </a:cubicBezTo>
                  <a:cubicBezTo>
                    <a:pt x="98762" y="1958597"/>
                    <a:pt x="64625" y="1950469"/>
                    <a:pt x="49182" y="1943967"/>
                  </a:cubicBezTo>
                  <a:cubicBezTo>
                    <a:pt x="13419" y="1927711"/>
                    <a:pt x="-21532" y="1900888"/>
                    <a:pt x="-6901" y="1900888"/>
                  </a:cubicBezTo>
                  <a:cubicBezTo>
                    <a:pt x="-399" y="1900888"/>
                    <a:pt x="13419" y="1908203"/>
                    <a:pt x="24798" y="1917144"/>
                  </a:cubicBezTo>
                  <a:cubicBezTo>
                    <a:pt x="36177" y="1926085"/>
                    <a:pt x="53246" y="1933400"/>
                    <a:pt x="62999" y="1933400"/>
                  </a:cubicBezTo>
                  <a:cubicBezTo>
                    <a:pt x="72753" y="1933400"/>
                    <a:pt x="82507" y="1936651"/>
                    <a:pt x="85758" y="1940715"/>
                  </a:cubicBezTo>
                  <a:cubicBezTo>
                    <a:pt x="88196" y="1944779"/>
                    <a:pt x="113393" y="1951282"/>
                    <a:pt x="142654" y="1953720"/>
                  </a:cubicBezTo>
                  <a:cubicBezTo>
                    <a:pt x="171914" y="1956971"/>
                    <a:pt x="197924" y="1962661"/>
                    <a:pt x="200362" y="1966725"/>
                  </a:cubicBezTo>
                  <a:cubicBezTo>
                    <a:pt x="207677" y="1979730"/>
                    <a:pt x="227997" y="1974853"/>
                    <a:pt x="228810" y="1960223"/>
                  </a:cubicBezTo>
                  <a:cubicBezTo>
                    <a:pt x="228810" y="1948843"/>
                    <a:pt x="230436" y="1948031"/>
                    <a:pt x="233687" y="1957784"/>
                  </a:cubicBezTo>
                  <a:cubicBezTo>
                    <a:pt x="242628" y="1978917"/>
                    <a:pt x="307652" y="2030936"/>
                    <a:pt x="325533" y="2030936"/>
                  </a:cubicBezTo>
                  <a:cubicBezTo>
                    <a:pt x="330410" y="2030936"/>
                    <a:pt x="333661" y="2034187"/>
                    <a:pt x="333661" y="2037438"/>
                  </a:cubicBezTo>
                  <a:cubicBezTo>
                    <a:pt x="333661" y="2043941"/>
                    <a:pt x="408439" y="2079704"/>
                    <a:pt x="422256" y="2079704"/>
                  </a:cubicBezTo>
                  <a:cubicBezTo>
                    <a:pt x="425507" y="2079704"/>
                    <a:pt x="440138" y="2085393"/>
                    <a:pt x="454768" y="2092709"/>
                  </a:cubicBezTo>
                  <a:cubicBezTo>
                    <a:pt x="469398" y="2100024"/>
                    <a:pt x="493782" y="2104088"/>
                    <a:pt x="511664" y="2102462"/>
                  </a:cubicBezTo>
                  <a:cubicBezTo>
                    <a:pt x="529545" y="2100837"/>
                    <a:pt x="546614" y="2104088"/>
                    <a:pt x="552304" y="2109777"/>
                  </a:cubicBezTo>
                  <a:cubicBezTo>
                    <a:pt x="558806" y="2117093"/>
                    <a:pt x="585628" y="2120344"/>
                    <a:pt x="631958" y="2120344"/>
                  </a:cubicBezTo>
                  <a:cubicBezTo>
                    <a:pt x="700233" y="2120344"/>
                    <a:pt x="702671" y="2119531"/>
                    <a:pt x="751439" y="2086206"/>
                  </a:cubicBezTo>
                  <a:cubicBezTo>
                    <a:pt x="778262" y="2067512"/>
                    <a:pt x="809961" y="2043941"/>
                    <a:pt x="821340" y="2034187"/>
                  </a:cubicBezTo>
                  <a:cubicBezTo>
                    <a:pt x="870921" y="1988670"/>
                    <a:pt x="883113" y="1975666"/>
                    <a:pt x="892053" y="1960223"/>
                  </a:cubicBezTo>
                  <a:cubicBezTo>
                    <a:pt x="905871" y="1935839"/>
                    <a:pt x="922127" y="1848056"/>
                    <a:pt x="921314" y="1799289"/>
                  </a:cubicBezTo>
                  <a:cubicBezTo>
                    <a:pt x="920501" y="1735890"/>
                    <a:pt x="903432" y="1459539"/>
                    <a:pt x="898556" y="1440845"/>
                  </a:cubicBezTo>
                  <a:cubicBezTo>
                    <a:pt x="896930" y="1431904"/>
                    <a:pt x="892866" y="1342496"/>
                    <a:pt x="890428" y="1241709"/>
                  </a:cubicBezTo>
                  <a:cubicBezTo>
                    <a:pt x="883925" y="971860"/>
                    <a:pt x="878236" y="844251"/>
                    <a:pt x="870921" y="828808"/>
                  </a:cubicBezTo>
                  <a:cubicBezTo>
                    <a:pt x="867669" y="821493"/>
                    <a:pt x="857103" y="801173"/>
                    <a:pt x="848975" y="783291"/>
                  </a:cubicBezTo>
                  <a:cubicBezTo>
                    <a:pt x="840847" y="765410"/>
                    <a:pt x="820527" y="738587"/>
                    <a:pt x="805084" y="722331"/>
                  </a:cubicBezTo>
                  <a:lnTo>
                    <a:pt x="776636" y="693883"/>
                  </a:lnTo>
                  <a:lnTo>
                    <a:pt x="577500" y="694696"/>
                  </a:lnTo>
                  <a:cubicBezTo>
                    <a:pt x="449078" y="695509"/>
                    <a:pt x="371863" y="698760"/>
                    <a:pt x="362109" y="704450"/>
                  </a:cubicBezTo>
                  <a:cubicBezTo>
                    <a:pt x="306026" y="735336"/>
                    <a:pt x="283268" y="741838"/>
                    <a:pt x="257258" y="731272"/>
                  </a:cubicBezTo>
                  <a:cubicBezTo>
                    <a:pt x="243441" y="726395"/>
                    <a:pt x="206865" y="719893"/>
                    <a:pt x="175165" y="717454"/>
                  </a:cubicBezTo>
                  <a:cubicBezTo>
                    <a:pt x="121521" y="713390"/>
                    <a:pt x="68689" y="695509"/>
                    <a:pt x="55684" y="677627"/>
                  </a:cubicBezTo>
                  <a:cubicBezTo>
                    <a:pt x="45931" y="663810"/>
                    <a:pt x="55684" y="662997"/>
                    <a:pt x="69502" y="676815"/>
                  </a:cubicBezTo>
                  <a:cubicBezTo>
                    <a:pt x="76817" y="684130"/>
                    <a:pt x="91447" y="689819"/>
                    <a:pt x="102826" y="689819"/>
                  </a:cubicBezTo>
                  <a:cubicBezTo>
                    <a:pt x="113393" y="689819"/>
                    <a:pt x="122334" y="693883"/>
                    <a:pt x="122334" y="697947"/>
                  </a:cubicBezTo>
                  <a:cubicBezTo>
                    <a:pt x="122334" y="702824"/>
                    <a:pt x="136151" y="706075"/>
                    <a:pt x="153220" y="705262"/>
                  </a:cubicBezTo>
                  <a:cubicBezTo>
                    <a:pt x="169476" y="705262"/>
                    <a:pt x="209303" y="706888"/>
                    <a:pt x="241002" y="710139"/>
                  </a:cubicBezTo>
                  <a:cubicBezTo>
                    <a:pt x="285706" y="715016"/>
                    <a:pt x="304400" y="713390"/>
                    <a:pt x="326346" y="703637"/>
                  </a:cubicBezTo>
                  <a:cubicBezTo>
                    <a:pt x="375927" y="680879"/>
                    <a:pt x="393808" y="678440"/>
                    <a:pt x="478339" y="680879"/>
                  </a:cubicBezTo>
                  <a:lnTo>
                    <a:pt x="561245" y="683317"/>
                  </a:lnTo>
                  <a:lnTo>
                    <a:pt x="561245" y="662184"/>
                  </a:lnTo>
                  <a:cubicBezTo>
                    <a:pt x="561245" y="641051"/>
                    <a:pt x="561245" y="641051"/>
                    <a:pt x="490531" y="639426"/>
                  </a:cubicBezTo>
                  <a:cubicBezTo>
                    <a:pt x="450704" y="639426"/>
                    <a:pt x="414128" y="638613"/>
                    <a:pt x="409251" y="638613"/>
                  </a:cubicBezTo>
                  <a:cubicBezTo>
                    <a:pt x="403562" y="639426"/>
                    <a:pt x="398685" y="636175"/>
                    <a:pt x="398685" y="632923"/>
                  </a:cubicBezTo>
                  <a:cubicBezTo>
                    <a:pt x="398685" y="628859"/>
                    <a:pt x="386493" y="623983"/>
                    <a:pt x="372675" y="620731"/>
                  </a:cubicBezTo>
                  <a:cubicBezTo>
                    <a:pt x="358045" y="618293"/>
                    <a:pt x="338538" y="612603"/>
                    <a:pt x="329597" y="608540"/>
                  </a:cubicBezTo>
                  <a:cubicBezTo>
                    <a:pt x="254820" y="575215"/>
                    <a:pt x="235313" y="567900"/>
                    <a:pt x="222308" y="567900"/>
                  </a:cubicBezTo>
                  <a:cubicBezTo>
                    <a:pt x="213367" y="567900"/>
                    <a:pt x="203613" y="564648"/>
                    <a:pt x="199549" y="560584"/>
                  </a:cubicBezTo>
                  <a:cubicBezTo>
                    <a:pt x="194673" y="556520"/>
                    <a:pt x="184106" y="551644"/>
                    <a:pt x="175165" y="549205"/>
                  </a:cubicBezTo>
                  <a:cubicBezTo>
                    <a:pt x="165412" y="546767"/>
                    <a:pt x="171101" y="545141"/>
                    <a:pt x="188170" y="544328"/>
                  </a:cubicBezTo>
                  <a:cubicBezTo>
                    <a:pt x="204426" y="544328"/>
                    <a:pt x="227997" y="548392"/>
                    <a:pt x="241002" y="554895"/>
                  </a:cubicBezTo>
                  <a:cubicBezTo>
                    <a:pt x="254007" y="560584"/>
                    <a:pt x="274327" y="567900"/>
                    <a:pt x="286519" y="571151"/>
                  </a:cubicBezTo>
                  <a:cubicBezTo>
                    <a:pt x="307652" y="576028"/>
                    <a:pt x="307652" y="576028"/>
                    <a:pt x="299524" y="546767"/>
                  </a:cubicBezTo>
                  <a:cubicBezTo>
                    <a:pt x="291396" y="515881"/>
                    <a:pt x="296272" y="497999"/>
                    <a:pt x="305213" y="526447"/>
                  </a:cubicBezTo>
                  <a:cubicBezTo>
                    <a:pt x="307652" y="536200"/>
                    <a:pt x="313341" y="543516"/>
                    <a:pt x="317405" y="543516"/>
                  </a:cubicBezTo>
                  <a:cubicBezTo>
                    <a:pt x="320656" y="543516"/>
                    <a:pt x="325533" y="551644"/>
                    <a:pt x="327972" y="562210"/>
                  </a:cubicBezTo>
                  <a:cubicBezTo>
                    <a:pt x="332848" y="580904"/>
                    <a:pt x="376739" y="606914"/>
                    <a:pt x="432010" y="623983"/>
                  </a:cubicBezTo>
                  <a:cubicBezTo>
                    <a:pt x="453955" y="631298"/>
                    <a:pt x="472650" y="630485"/>
                    <a:pt x="507600" y="622357"/>
                  </a:cubicBezTo>
                  <a:lnTo>
                    <a:pt x="553929" y="611791"/>
                  </a:lnTo>
                  <a:lnTo>
                    <a:pt x="533609" y="589845"/>
                  </a:lnTo>
                  <a:cubicBezTo>
                    <a:pt x="522230" y="577653"/>
                    <a:pt x="509225" y="567900"/>
                    <a:pt x="504349" y="567900"/>
                  </a:cubicBezTo>
                  <a:cubicBezTo>
                    <a:pt x="500285" y="567900"/>
                    <a:pt x="496221" y="563023"/>
                    <a:pt x="496221" y="556520"/>
                  </a:cubicBezTo>
                  <a:cubicBezTo>
                    <a:pt x="496221" y="543516"/>
                    <a:pt x="438512" y="494748"/>
                    <a:pt x="422256" y="494748"/>
                  </a:cubicBezTo>
                  <a:cubicBezTo>
                    <a:pt x="398685" y="494748"/>
                    <a:pt x="350730" y="466300"/>
                    <a:pt x="346666" y="450857"/>
                  </a:cubicBezTo>
                  <a:cubicBezTo>
                    <a:pt x="344227" y="441103"/>
                    <a:pt x="331223" y="420783"/>
                    <a:pt x="317405" y="405340"/>
                  </a:cubicBezTo>
                  <a:cubicBezTo>
                    <a:pt x="299524" y="385020"/>
                    <a:pt x="293021" y="370390"/>
                    <a:pt x="293834" y="349257"/>
                  </a:cubicBezTo>
                  <a:lnTo>
                    <a:pt x="294647" y="319996"/>
                  </a:lnTo>
                  <a:lnTo>
                    <a:pt x="301149" y="351695"/>
                  </a:lnTo>
                  <a:cubicBezTo>
                    <a:pt x="304400" y="369577"/>
                    <a:pt x="312528" y="387458"/>
                    <a:pt x="319031" y="392335"/>
                  </a:cubicBezTo>
                  <a:cubicBezTo>
                    <a:pt x="325533" y="397212"/>
                    <a:pt x="340976" y="416719"/>
                    <a:pt x="352355" y="436226"/>
                  </a:cubicBezTo>
                  <a:cubicBezTo>
                    <a:pt x="366173" y="456546"/>
                    <a:pt x="380803" y="470364"/>
                    <a:pt x="389744" y="470364"/>
                  </a:cubicBezTo>
                  <a:cubicBezTo>
                    <a:pt x="398685" y="470364"/>
                    <a:pt x="406813" y="474428"/>
                    <a:pt x="408439" y="479305"/>
                  </a:cubicBezTo>
                  <a:cubicBezTo>
                    <a:pt x="410064" y="484181"/>
                    <a:pt x="426320" y="488245"/>
                    <a:pt x="444202" y="489058"/>
                  </a:cubicBezTo>
                  <a:cubicBezTo>
                    <a:pt x="466960" y="489871"/>
                    <a:pt x="476714" y="493935"/>
                    <a:pt x="474275" y="500437"/>
                  </a:cubicBezTo>
                  <a:cubicBezTo>
                    <a:pt x="471837" y="506127"/>
                    <a:pt x="475901" y="513442"/>
                    <a:pt x="483216" y="515881"/>
                  </a:cubicBezTo>
                  <a:cubicBezTo>
                    <a:pt x="490531" y="518319"/>
                    <a:pt x="496221" y="524008"/>
                    <a:pt x="496221" y="528073"/>
                  </a:cubicBezTo>
                  <a:cubicBezTo>
                    <a:pt x="496221" y="537826"/>
                    <a:pt x="527107" y="567900"/>
                    <a:pt x="536861" y="567900"/>
                  </a:cubicBezTo>
                  <a:cubicBezTo>
                    <a:pt x="541737" y="567900"/>
                    <a:pt x="544989" y="573589"/>
                    <a:pt x="544989" y="580092"/>
                  </a:cubicBezTo>
                  <a:cubicBezTo>
                    <a:pt x="544989" y="586594"/>
                    <a:pt x="550678" y="592284"/>
                    <a:pt x="557181" y="592284"/>
                  </a:cubicBezTo>
                  <a:cubicBezTo>
                    <a:pt x="563683" y="592284"/>
                    <a:pt x="569373" y="595535"/>
                    <a:pt x="569373" y="599599"/>
                  </a:cubicBezTo>
                  <a:cubicBezTo>
                    <a:pt x="569373" y="611791"/>
                    <a:pt x="611638" y="635362"/>
                    <a:pt x="646588" y="642677"/>
                  </a:cubicBezTo>
                  <a:cubicBezTo>
                    <a:pt x="664470" y="646741"/>
                    <a:pt x="706735" y="654869"/>
                    <a:pt x="740060" y="661371"/>
                  </a:cubicBezTo>
                  <a:cubicBezTo>
                    <a:pt x="773385" y="667061"/>
                    <a:pt x="814838" y="676002"/>
                    <a:pt x="831906" y="681691"/>
                  </a:cubicBezTo>
                  <a:cubicBezTo>
                    <a:pt x="874172" y="694696"/>
                    <a:pt x="887989" y="688194"/>
                    <a:pt x="881487" y="659746"/>
                  </a:cubicBezTo>
                  <a:cubicBezTo>
                    <a:pt x="874172" y="629672"/>
                    <a:pt x="868482" y="624795"/>
                    <a:pt x="835970" y="615855"/>
                  </a:cubicBezTo>
                  <a:lnTo>
                    <a:pt x="809148" y="609352"/>
                  </a:lnTo>
                  <a:lnTo>
                    <a:pt x="835970" y="611791"/>
                  </a:lnTo>
                  <a:cubicBezTo>
                    <a:pt x="849788" y="612603"/>
                    <a:pt x="861980" y="612603"/>
                    <a:pt x="861980" y="610978"/>
                  </a:cubicBezTo>
                  <a:cubicBezTo>
                    <a:pt x="861980" y="602850"/>
                    <a:pt x="722991" y="477679"/>
                    <a:pt x="706735" y="471989"/>
                  </a:cubicBezTo>
                  <a:cubicBezTo>
                    <a:pt x="702671" y="470364"/>
                    <a:pt x="682351" y="451669"/>
                    <a:pt x="660406" y="431350"/>
                  </a:cubicBezTo>
                  <a:cubicBezTo>
                    <a:pt x="635209" y="406153"/>
                    <a:pt x="621392" y="385833"/>
                    <a:pt x="619766" y="371202"/>
                  </a:cubicBezTo>
                  <a:cubicBezTo>
                    <a:pt x="618140" y="341129"/>
                    <a:pt x="631958" y="341942"/>
                    <a:pt x="638460" y="371202"/>
                  </a:cubicBezTo>
                  <a:cubicBezTo>
                    <a:pt x="644150" y="398838"/>
                    <a:pt x="692918" y="449231"/>
                    <a:pt x="766882" y="502876"/>
                  </a:cubicBezTo>
                  <a:cubicBezTo>
                    <a:pt x="819714" y="541890"/>
                    <a:pt x="821340" y="542703"/>
                    <a:pt x="815650" y="520757"/>
                  </a:cubicBezTo>
                  <a:cubicBezTo>
                    <a:pt x="810774" y="501250"/>
                    <a:pt x="811586" y="500437"/>
                    <a:pt x="822965" y="511004"/>
                  </a:cubicBezTo>
                  <a:cubicBezTo>
                    <a:pt x="829468" y="517506"/>
                    <a:pt x="837596" y="533762"/>
                    <a:pt x="840847" y="545954"/>
                  </a:cubicBezTo>
                  <a:cubicBezTo>
                    <a:pt x="843285" y="558146"/>
                    <a:pt x="849788" y="567900"/>
                    <a:pt x="853852" y="567900"/>
                  </a:cubicBezTo>
                  <a:cubicBezTo>
                    <a:pt x="858729" y="567900"/>
                    <a:pt x="861980" y="572776"/>
                    <a:pt x="861980" y="579279"/>
                  </a:cubicBezTo>
                  <a:cubicBezTo>
                    <a:pt x="861980" y="585781"/>
                    <a:pt x="874172" y="600412"/>
                    <a:pt x="888802" y="611791"/>
                  </a:cubicBezTo>
                  <a:cubicBezTo>
                    <a:pt x="912373" y="631298"/>
                    <a:pt x="915624" y="631298"/>
                    <a:pt x="925378" y="619106"/>
                  </a:cubicBezTo>
                  <a:cubicBezTo>
                    <a:pt x="941634" y="596348"/>
                    <a:pt x="937570" y="537826"/>
                    <a:pt x="917250" y="508565"/>
                  </a:cubicBezTo>
                  <a:cubicBezTo>
                    <a:pt x="906684" y="494748"/>
                    <a:pt x="894492" y="479305"/>
                    <a:pt x="889615" y="474428"/>
                  </a:cubicBezTo>
                  <a:cubicBezTo>
                    <a:pt x="884738" y="470364"/>
                    <a:pt x="868482" y="448418"/>
                    <a:pt x="853039" y="425660"/>
                  </a:cubicBezTo>
                  <a:cubicBezTo>
                    <a:pt x="837596" y="403714"/>
                    <a:pt x="820527" y="380143"/>
                    <a:pt x="814838" y="374454"/>
                  </a:cubicBezTo>
                  <a:cubicBezTo>
                    <a:pt x="809148" y="367951"/>
                    <a:pt x="806710" y="356572"/>
                    <a:pt x="809148" y="348444"/>
                  </a:cubicBezTo>
                  <a:cubicBezTo>
                    <a:pt x="814025" y="332188"/>
                    <a:pt x="806710" y="307804"/>
                    <a:pt x="796143" y="307804"/>
                  </a:cubicBezTo>
                  <a:cubicBezTo>
                    <a:pt x="792079" y="307804"/>
                    <a:pt x="790454" y="317558"/>
                    <a:pt x="792892" y="329750"/>
                  </a:cubicBezTo>
                  <a:cubicBezTo>
                    <a:pt x="796956" y="351695"/>
                    <a:pt x="796956" y="351695"/>
                    <a:pt x="788828" y="333814"/>
                  </a:cubicBezTo>
                  <a:cubicBezTo>
                    <a:pt x="784764" y="323247"/>
                    <a:pt x="783138" y="310243"/>
                    <a:pt x="786390" y="306179"/>
                  </a:cubicBezTo>
                  <a:cubicBezTo>
                    <a:pt x="788828" y="300489"/>
                    <a:pt x="787202" y="299676"/>
                    <a:pt x="782326" y="302927"/>
                  </a:cubicBezTo>
                  <a:cubicBezTo>
                    <a:pt x="777449" y="306179"/>
                    <a:pt x="760380" y="299676"/>
                    <a:pt x="744937" y="289923"/>
                  </a:cubicBezTo>
                  <a:cubicBezTo>
                    <a:pt x="710799" y="267977"/>
                    <a:pt x="701046" y="250908"/>
                    <a:pt x="725430" y="257411"/>
                  </a:cubicBezTo>
                  <a:cubicBezTo>
                    <a:pt x="736809" y="259849"/>
                    <a:pt x="746562" y="256598"/>
                    <a:pt x="753065" y="246844"/>
                  </a:cubicBezTo>
                  <a:cubicBezTo>
                    <a:pt x="763631" y="232214"/>
                    <a:pt x="764444" y="232214"/>
                    <a:pt x="764444" y="250096"/>
                  </a:cubicBezTo>
                  <a:cubicBezTo>
                    <a:pt x="764444" y="267977"/>
                    <a:pt x="791266" y="299676"/>
                    <a:pt x="806710" y="299676"/>
                  </a:cubicBezTo>
                  <a:cubicBezTo>
                    <a:pt x="809961" y="299676"/>
                    <a:pt x="813212" y="303740"/>
                    <a:pt x="813212" y="309430"/>
                  </a:cubicBezTo>
                  <a:cubicBezTo>
                    <a:pt x="813212" y="324060"/>
                    <a:pt x="872546" y="437852"/>
                    <a:pt x="890428" y="457359"/>
                  </a:cubicBezTo>
                  <a:cubicBezTo>
                    <a:pt x="899368" y="467113"/>
                    <a:pt x="915624" y="485807"/>
                    <a:pt x="925378" y="497999"/>
                  </a:cubicBezTo>
                  <a:cubicBezTo>
                    <a:pt x="940821" y="518319"/>
                    <a:pt x="944072" y="519132"/>
                    <a:pt x="948136" y="506940"/>
                  </a:cubicBezTo>
                  <a:cubicBezTo>
                    <a:pt x="951388" y="498812"/>
                    <a:pt x="949762" y="476053"/>
                    <a:pt x="944072" y="454921"/>
                  </a:cubicBezTo>
                  <a:cubicBezTo>
                    <a:pt x="939196" y="434601"/>
                    <a:pt x="935132" y="384207"/>
                    <a:pt x="935944" y="343567"/>
                  </a:cubicBezTo>
                  <a:lnTo>
                    <a:pt x="936757" y="268790"/>
                  </a:lnTo>
                  <a:lnTo>
                    <a:pt x="895305" y="230588"/>
                  </a:lnTo>
                  <a:cubicBezTo>
                    <a:pt x="872546" y="209456"/>
                    <a:pt x="853852" y="189136"/>
                    <a:pt x="853852" y="185072"/>
                  </a:cubicBezTo>
                  <a:cubicBezTo>
                    <a:pt x="853852" y="181821"/>
                    <a:pt x="870921" y="195638"/>
                    <a:pt x="892053" y="216771"/>
                  </a:cubicBezTo>
                  <a:cubicBezTo>
                    <a:pt x="925378" y="249283"/>
                    <a:pt x="931068" y="252534"/>
                    <a:pt x="933506" y="238716"/>
                  </a:cubicBezTo>
                  <a:cubicBezTo>
                    <a:pt x="935132" y="229776"/>
                    <a:pt x="939196" y="215145"/>
                    <a:pt x="944072" y="206204"/>
                  </a:cubicBezTo>
                  <a:cubicBezTo>
                    <a:pt x="948136" y="197264"/>
                    <a:pt x="952200" y="131427"/>
                    <a:pt x="953826" y="59901"/>
                  </a:cubicBezTo>
                  <a:cubicBezTo>
                    <a:pt x="955452" y="-39261"/>
                    <a:pt x="956264" y="-22192"/>
                    <a:pt x="957890" y="128176"/>
                  </a:cubicBezTo>
                  <a:cubicBezTo>
                    <a:pt x="959516" y="302927"/>
                    <a:pt x="961141" y="324873"/>
                    <a:pt x="971708" y="315932"/>
                  </a:cubicBezTo>
                  <a:cubicBezTo>
                    <a:pt x="978210" y="310243"/>
                    <a:pt x="984712" y="292361"/>
                    <a:pt x="984712" y="276105"/>
                  </a:cubicBezTo>
                  <a:cubicBezTo>
                    <a:pt x="985525" y="259849"/>
                    <a:pt x="987151" y="253347"/>
                    <a:pt x="989589" y="260662"/>
                  </a:cubicBezTo>
                  <a:cubicBezTo>
                    <a:pt x="993653" y="277731"/>
                    <a:pt x="1005032" y="280169"/>
                    <a:pt x="1009909" y="265539"/>
                  </a:cubicBezTo>
                  <a:cubicBezTo>
                    <a:pt x="1012347" y="258224"/>
                    <a:pt x="1014786" y="258224"/>
                    <a:pt x="1019663" y="265539"/>
                  </a:cubicBezTo>
                  <a:cubicBezTo>
                    <a:pt x="1022914" y="271228"/>
                    <a:pt x="1021288" y="275292"/>
                    <a:pt x="1017224" y="275292"/>
                  </a:cubicBezTo>
                  <a:cubicBezTo>
                    <a:pt x="1005032" y="275292"/>
                    <a:pt x="1005845" y="298051"/>
                    <a:pt x="1018850" y="302115"/>
                  </a:cubicBezTo>
                  <a:cubicBezTo>
                    <a:pt x="1023727" y="303740"/>
                    <a:pt x="1021288" y="304553"/>
                    <a:pt x="1012347" y="302927"/>
                  </a:cubicBezTo>
                  <a:cubicBezTo>
                    <a:pt x="992027" y="299676"/>
                    <a:pt x="963580" y="328937"/>
                    <a:pt x="956264" y="360636"/>
                  </a:cubicBezTo>
                  <a:cubicBezTo>
                    <a:pt x="944072" y="411842"/>
                    <a:pt x="940821" y="440290"/>
                    <a:pt x="948949" y="435414"/>
                  </a:cubicBezTo>
                  <a:cubicBezTo>
                    <a:pt x="958703" y="428911"/>
                    <a:pt x="967644" y="473615"/>
                    <a:pt x="967644" y="529698"/>
                  </a:cubicBezTo>
                  <a:cubicBezTo>
                    <a:pt x="967644" y="574402"/>
                    <a:pt x="985525" y="582530"/>
                    <a:pt x="1002594" y="545954"/>
                  </a:cubicBezTo>
                  <a:cubicBezTo>
                    <a:pt x="1007471" y="532949"/>
                    <a:pt x="1029416" y="505314"/>
                    <a:pt x="1050549" y="483369"/>
                  </a:cubicBezTo>
                  <a:cubicBezTo>
                    <a:pt x="1088750" y="444354"/>
                    <a:pt x="1088750" y="443541"/>
                    <a:pt x="1077371" y="416719"/>
                  </a:cubicBezTo>
                  <a:cubicBezTo>
                    <a:pt x="1070869" y="401276"/>
                    <a:pt x="1069243" y="389084"/>
                    <a:pt x="1072494" y="389084"/>
                  </a:cubicBezTo>
                  <a:cubicBezTo>
                    <a:pt x="1076558" y="389084"/>
                    <a:pt x="1081435" y="397212"/>
                    <a:pt x="1083874" y="406153"/>
                  </a:cubicBezTo>
                  <a:cubicBezTo>
                    <a:pt x="1087125" y="417532"/>
                    <a:pt x="1092814" y="422409"/>
                    <a:pt x="1100130" y="419158"/>
                  </a:cubicBezTo>
                  <a:cubicBezTo>
                    <a:pt x="1109070" y="415906"/>
                    <a:pt x="1110696" y="419158"/>
                    <a:pt x="1108258" y="430537"/>
                  </a:cubicBezTo>
                  <a:cubicBezTo>
                    <a:pt x="1103381" y="447605"/>
                    <a:pt x="1118011" y="450857"/>
                    <a:pt x="1138331" y="438665"/>
                  </a:cubicBezTo>
                  <a:cubicBezTo>
                    <a:pt x="1144834" y="433788"/>
                    <a:pt x="1152961" y="432975"/>
                    <a:pt x="1157025" y="435414"/>
                  </a:cubicBezTo>
                  <a:cubicBezTo>
                    <a:pt x="1161089" y="437852"/>
                    <a:pt x="1148085" y="449231"/>
                    <a:pt x="1128578" y="460610"/>
                  </a:cubicBezTo>
                  <a:cubicBezTo>
                    <a:pt x="1087125" y="484994"/>
                    <a:pt x="1032667" y="539452"/>
                    <a:pt x="1032667" y="555708"/>
                  </a:cubicBezTo>
                  <a:cubicBezTo>
                    <a:pt x="1032667" y="562210"/>
                    <a:pt x="1029416" y="567900"/>
                    <a:pt x="1025352" y="567900"/>
                  </a:cubicBezTo>
                  <a:cubicBezTo>
                    <a:pt x="1013160" y="567900"/>
                    <a:pt x="992840" y="606101"/>
                    <a:pt x="987151" y="640239"/>
                  </a:cubicBezTo>
                  <a:cubicBezTo>
                    <a:pt x="980648" y="681691"/>
                    <a:pt x="988776" y="682504"/>
                    <a:pt x="1044047" y="645928"/>
                  </a:cubicBezTo>
                  <a:cubicBezTo>
                    <a:pt x="1066805" y="631298"/>
                    <a:pt x="1099317" y="612603"/>
                    <a:pt x="1116386" y="604476"/>
                  </a:cubicBezTo>
                  <a:cubicBezTo>
                    <a:pt x="1135080" y="595535"/>
                    <a:pt x="1148897" y="582530"/>
                    <a:pt x="1151336" y="571151"/>
                  </a:cubicBezTo>
                  <a:cubicBezTo>
                    <a:pt x="1153774" y="560584"/>
                    <a:pt x="1159464" y="553269"/>
                    <a:pt x="1162715" y="555708"/>
                  </a:cubicBezTo>
                  <a:cubicBezTo>
                    <a:pt x="1165966" y="558146"/>
                    <a:pt x="1171656" y="546767"/>
                    <a:pt x="1174094" y="531324"/>
                  </a:cubicBezTo>
                  <a:cubicBezTo>
                    <a:pt x="1177345" y="515068"/>
                    <a:pt x="1183035" y="504501"/>
                    <a:pt x="1187099" y="506940"/>
                  </a:cubicBezTo>
                  <a:cubicBezTo>
                    <a:pt x="1191976" y="510191"/>
                    <a:pt x="1191976" y="518319"/>
                    <a:pt x="1187099" y="527260"/>
                  </a:cubicBezTo>
                  <a:cubicBezTo>
                    <a:pt x="1182222" y="536200"/>
                    <a:pt x="1175720" y="550831"/>
                    <a:pt x="1170843" y="559772"/>
                  </a:cubicBezTo>
                  <a:cubicBezTo>
                    <a:pt x="1165966" y="570338"/>
                    <a:pt x="1165966" y="576840"/>
                    <a:pt x="1171656" y="580904"/>
                  </a:cubicBezTo>
                  <a:cubicBezTo>
                    <a:pt x="1180597" y="585781"/>
                    <a:pt x="1110696" y="623983"/>
                    <a:pt x="1092002" y="624795"/>
                  </a:cubicBezTo>
                  <a:cubicBezTo>
                    <a:pt x="1086312" y="624795"/>
                    <a:pt x="1081435" y="628859"/>
                    <a:pt x="1081435" y="632923"/>
                  </a:cubicBezTo>
                  <a:cubicBezTo>
                    <a:pt x="1081435" y="637800"/>
                    <a:pt x="1076558" y="641051"/>
                    <a:pt x="1070056" y="641051"/>
                  </a:cubicBezTo>
                  <a:cubicBezTo>
                    <a:pt x="1064367" y="641051"/>
                    <a:pt x="1047298" y="650805"/>
                    <a:pt x="1033480" y="663810"/>
                  </a:cubicBezTo>
                  <a:lnTo>
                    <a:pt x="1007471" y="685755"/>
                  </a:lnTo>
                  <a:lnTo>
                    <a:pt x="1032667" y="695509"/>
                  </a:lnTo>
                  <a:cubicBezTo>
                    <a:pt x="1045672" y="700386"/>
                    <a:pt x="1057051" y="702011"/>
                    <a:pt x="1057051" y="697947"/>
                  </a:cubicBezTo>
                  <a:cubicBezTo>
                    <a:pt x="1057051" y="694696"/>
                    <a:pt x="1086312" y="689007"/>
                    <a:pt x="1122075" y="686568"/>
                  </a:cubicBezTo>
                  <a:cubicBezTo>
                    <a:pt x="1157838" y="683317"/>
                    <a:pt x="1197665" y="675189"/>
                    <a:pt x="1209857" y="668687"/>
                  </a:cubicBezTo>
                  <a:cubicBezTo>
                    <a:pt x="1222049" y="662997"/>
                    <a:pt x="1236680" y="657307"/>
                    <a:pt x="1242369" y="657307"/>
                  </a:cubicBezTo>
                  <a:cubicBezTo>
                    <a:pt x="1247246" y="657307"/>
                    <a:pt x="1252123" y="654056"/>
                    <a:pt x="1252123" y="649992"/>
                  </a:cubicBezTo>
                  <a:cubicBezTo>
                    <a:pt x="1252123" y="645928"/>
                    <a:pt x="1273256" y="637800"/>
                    <a:pt x="1299265" y="632923"/>
                  </a:cubicBezTo>
                  <a:cubicBezTo>
                    <a:pt x="1374043" y="617480"/>
                    <a:pt x="1387860" y="609352"/>
                    <a:pt x="1452884" y="546767"/>
                  </a:cubicBezTo>
                  <a:cubicBezTo>
                    <a:pt x="1486209" y="513442"/>
                    <a:pt x="1519533" y="486620"/>
                    <a:pt x="1525223" y="486620"/>
                  </a:cubicBezTo>
                  <a:cubicBezTo>
                    <a:pt x="1531725" y="486620"/>
                    <a:pt x="1536602" y="483369"/>
                    <a:pt x="1536602" y="479305"/>
                  </a:cubicBezTo>
                  <a:cubicBezTo>
                    <a:pt x="1536602" y="475241"/>
                    <a:pt x="1548794" y="469551"/>
                    <a:pt x="1563424" y="467113"/>
                  </a:cubicBezTo>
                  <a:cubicBezTo>
                    <a:pt x="1595124" y="460610"/>
                    <a:pt x="1609754" y="449231"/>
                    <a:pt x="1627636" y="417532"/>
                  </a:cubicBezTo>
                  <a:cubicBezTo>
                    <a:pt x="1634951" y="404527"/>
                    <a:pt x="1644704" y="392335"/>
                    <a:pt x="1649581" y="390710"/>
                  </a:cubicBezTo>
                  <a:cubicBezTo>
                    <a:pt x="1654458" y="389084"/>
                    <a:pt x="1647143" y="406153"/>
                    <a:pt x="1633325" y="428911"/>
                  </a:cubicBezTo>
                  <a:cubicBezTo>
                    <a:pt x="1615444" y="457359"/>
                    <a:pt x="1601626" y="470364"/>
                    <a:pt x="1590247" y="470364"/>
                  </a:cubicBezTo>
                  <a:cubicBezTo>
                    <a:pt x="1570740" y="470364"/>
                    <a:pt x="1511405" y="500437"/>
                    <a:pt x="1502465" y="514255"/>
                  </a:cubicBezTo>
                  <a:cubicBezTo>
                    <a:pt x="1499213" y="519132"/>
                    <a:pt x="1475642" y="544328"/>
                    <a:pt x="1449633" y="570338"/>
                  </a:cubicBezTo>
                  <a:lnTo>
                    <a:pt x="1402490" y="616667"/>
                  </a:lnTo>
                  <a:lnTo>
                    <a:pt x="1435002" y="616667"/>
                  </a:lnTo>
                  <a:cubicBezTo>
                    <a:pt x="1452884" y="615855"/>
                    <a:pt x="1482145" y="609352"/>
                    <a:pt x="1500026" y="600412"/>
                  </a:cubicBezTo>
                  <a:cubicBezTo>
                    <a:pt x="1517908" y="591471"/>
                    <a:pt x="1538228" y="584968"/>
                    <a:pt x="1546356" y="584156"/>
                  </a:cubicBezTo>
                  <a:cubicBezTo>
                    <a:pt x="1553671" y="584156"/>
                    <a:pt x="1571552" y="571151"/>
                    <a:pt x="1586996" y="555708"/>
                  </a:cubicBezTo>
                  <a:cubicBezTo>
                    <a:pt x="1621133" y="520757"/>
                    <a:pt x="1643891" y="497999"/>
                    <a:pt x="1678842" y="463861"/>
                  </a:cubicBezTo>
                  <a:cubicBezTo>
                    <a:pt x="1695911" y="447605"/>
                    <a:pt x="1708915" y="425660"/>
                    <a:pt x="1712166" y="407778"/>
                  </a:cubicBezTo>
                  <a:cubicBezTo>
                    <a:pt x="1719482" y="367138"/>
                    <a:pt x="1741427" y="348444"/>
                    <a:pt x="1778816" y="349257"/>
                  </a:cubicBezTo>
                  <a:lnTo>
                    <a:pt x="1808889" y="349257"/>
                  </a:lnTo>
                  <a:lnTo>
                    <a:pt x="1773126" y="363887"/>
                  </a:lnTo>
                  <a:cubicBezTo>
                    <a:pt x="1734925" y="379330"/>
                    <a:pt x="1728422" y="387458"/>
                    <a:pt x="1719482" y="429724"/>
                  </a:cubicBezTo>
                  <a:cubicBezTo>
                    <a:pt x="1716230" y="445167"/>
                    <a:pt x="1704039" y="466300"/>
                    <a:pt x="1691847" y="476866"/>
                  </a:cubicBezTo>
                  <a:lnTo>
                    <a:pt x="1670714" y="495561"/>
                  </a:lnTo>
                  <a:lnTo>
                    <a:pt x="1691034" y="489871"/>
                  </a:lnTo>
                  <a:cubicBezTo>
                    <a:pt x="1702413" y="486620"/>
                    <a:pt x="1712979" y="480930"/>
                    <a:pt x="1713792" y="477679"/>
                  </a:cubicBezTo>
                  <a:cubicBezTo>
                    <a:pt x="1715418" y="473615"/>
                    <a:pt x="1720294" y="470364"/>
                    <a:pt x="1724358" y="470364"/>
                  </a:cubicBezTo>
                  <a:cubicBezTo>
                    <a:pt x="1741427" y="470364"/>
                    <a:pt x="1721107" y="486620"/>
                    <a:pt x="1680467" y="506127"/>
                  </a:cubicBezTo>
                  <a:cubicBezTo>
                    <a:pt x="1657709" y="516693"/>
                    <a:pt x="1627636" y="537013"/>
                    <a:pt x="1614631" y="550831"/>
                  </a:cubicBezTo>
                  <a:cubicBezTo>
                    <a:pt x="1600813" y="564648"/>
                    <a:pt x="1585370" y="576028"/>
                    <a:pt x="1579680" y="576028"/>
                  </a:cubicBezTo>
                  <a:cubicBezTo>
                    <a:pt x="1573991" y="576028"/>
                    <a:pt x="1569114" y="578466"/>
                    <a:pt x="1569114" y="582530"/>
                  </a:cubicBezTo>
                  <a:cubicBezTo>
                    <a:pt x="1569114" y="585781"/>
                    <a:pt x="1555296" y="595535"/>
                    <a:pt x="1539041" y="604476"/>
                  </a:cubicBezTo>
                  <a:cubicBezTo>
                    <a:pt x="1521972" y="612603"/>
                    <a:pt x="1502465" y="624795"/>
                    <a:pt x="1495149" y="631298"/>
                  </a:cubicBezTo>
                  <a:cubicBezTo>
                    <a:pt x="1481332" y="641864"/>
                    <a:pt x="1421998" y="652431"/>
                    <a:pt x="1378107" y="650805"/>
                  </a:cubicBezTo>
                  <a:cubicBezTo>
                    <a:pt x="1344782" y="649992"/>
                    <a:pt x="1300891" y="664623"/>
                    <a:pt x="1300891" y="676002"/>
                  </a:cubicBezTo>
                  <a:cubicBezTo>
                    <a:pt x="1300891" y="682504"/>
                    <a:pt x="1298452" y="681691"/>
                    <a:pt x="1293576" y="674376"/>
                  </a:cubicBezTo>
                  <a:cubicBezTo>
                    <a:pt x="1287886" y="665435"/>
                    <a:pt x="1282196" y="665435"/>
                    <a:pt x="1260251" y="676815"/>
                  </a:cubicBezTo>
                  <a:cubicBezTo>
                    <a:pt x="1245620" y="684130"/>
                    <a:pt x="1227739" y="689819"/>
                    <a:pt x="1220424" y="689819"/>
                  </a:cubicBezTo>
                  <a:cubicBezTo>
                    <a:pt x="1209045" y="689819"/>
                    <a:pt x="1209045" y="691445"/>
                    <a:pt x="1219611" y="697947"/>
                  </a:cubicBezTo>
                  <a:cubicBezTo>
                    <a:pt x="1237492" y="709326"/>
                    <a:pt x="1292763" y="707701"/>
                    <a:pt x="1292763" y="696322"/>
                  </a:cubicBezTo>
                  <a:cubicBezTo>
                    <a:pt x="1292763" y="689007"/>
                    <a:pt x="1295201" y="689007"/>
                    <a:pt x="1300078" y="697134"/>
                  </a:cubicBezTo>
                  <a:cubicBezTo>
                    <a:pt x="1305768" y="706075"/>
                    <a:pt x="1322836" y="707701"/>
                    <a:pt x="1382171" y="703637"/>
                  </a:cubicBezTo>
                  <a:cubicBezTo>
                    <a:pt x="1458574" y="697947"/>
                    <a:pt x="1506529" y="705262"/>
                    <a:pt x="1540666" y="728021"/>
                  </a:cubicBezTo>
                  <a:cubicBezTo>
                    <a:pt x="1559360" y="740213"/>
                    <a:pt x="1601626" y="741026"/>
                    <a:pt x="1646330" y="729646"/>
                  </a:cubicBezTo>
                  <a:cubicBezTo>
                    <a:pt x="1664211" y="725582"/>
                    <a:pt x="1702413" y="718267"/>
                    <a:pt x="1731674" y="714203"/>
                  </a:cubicBezTo>
                  <a:cubicBezTo>
                    <a:pt x="1760122" y="710139"/>
                    <a:pt x="1785318" y="703637"/>
                    <a:pt x="1786944" y="698760"/>
                  </a:cubicBezTo>
                  <a:cubicBezTo>
                    <a:pt x="1788569" y="693883"/>
                    <a:pt x="1795072" y="689819"/>
                    <a:pt x="1801574" y="689819"/>
                  </a:cubicBezTo>
                  <a:cubicBezTo>
                    <a:pt x="1808077" y="689819"/>
                    <a:pt x="1812953" y="685755"/>
                    <a:pt x="1812953" y="680066"/>
                  </a:cubicBezTo>
                  <a:cubicBezTo>
                    <a:pt x="1812953" y="675189"/>
                    <a:pt x="1815392" y="673563"/>
                    <a:pt x="1818643" y="676815"/>
                  </a:cubicBezTo>
                  <a:cubicBezTo>
                    <a:pt x="1825958" y="684130"/>
                    <a:pt x="1782067" y="722331"/>
                    <a:pt x="1764998" y="723144"/>
                  </a:cubicBezTo>
                  <a:cubicBezTo>
                    <a:pt x="1757683" y="723957"/>
                    <a:pt x="1738176" y="723957"/>
                    <a:pt x="1721920" y="723144"/>
                  </a:cubicBezTo>
                  <a:cubicBezTo>
                    <a:pt x="1704851" y="721518"/>
                    <a:pt x="1691034" y="724770"/>
                    <a:pt x="1691034" y="728834"/>
                  </a:cubicBezTo>
                  <a:cubicBezTo>
                    <a:pt x="1691034" y="732898"/>
                    <a:pt x="1672339" y="738587"/>
                    <a:pt x="1649581" y="741838"/>
                  </a:cubicBezTo>
                  <a:cubicBezTo>
                    <a:pt x="1626823" y="745090"/>
                    <a:pt x="1602439" y="751592"/>
                    <a:pt x="1594311" y="756469"/>
                  </a:cubicBezTo>
                  <a:cubicBezTo>
                    <a:pt x="1583744" y="762971"/>
                    <a:pt x="1570740" y="759720"/>
                    <a:pt x="1536602" y="742651"/>
                  </a:cubicBezTo>
                  <a:cubicBezTo>
                    <a:pt x="1478893" y="714203"/>
                    <a:pt x="1369166" y="703637"/>
                    <a:pt x="1361038" y="726395"/>
                  </a:cubicBezTo>
                  <a:cubicBezTo>
                    <a:pt x="1357787" y="733710"/>
                    <a:pt x="1352910" y="736149"/>
                    <a:pt x="1350471" y="732085"/>
                  </a:cubicBezTo>
                  <a:cubicBezTo>
                    <a:pt x="1348033" y="727208"/>
                    <a:pt x="1291137" y="722331"/>
                    <a:pt x="1219611" y="720706"/>
                  </a:cubicBezTo>
                  <a:cubicBezTo>
                    <a:pt x="1069243" y="717454"/>
                    <a:pt x="1043234" y="724770"/>
                    <a:pt x="1036731" y="771099"/>
                  </a:cubicBezTo>
                  <a:cubicBezTo>
                    <a:pt x="1034293" y="786542"/>
                    <a:pt x="1027791" y="814177"/>
                    <a:pt x="1022101" y="832059"/>
                  </a:cubicBezTo>
                  <a:cubicBezTo>
                    <a:pt x="1014786" y="855630"/>
                    <a:pt x="1012347" y="982427"/>
                    <a:pt x="1013160" y="1303482"/>
                  </a:cubicBezTo>
                  <a:cubicBezTo>
                    <a:pt x="1013973" y="1767589"/>
                    <a:pt x="1021288" y="1894386"/>
                    <a:pt x="1049736" y="1951282"/>
                  </a:cubicBezTo>
                  <a:cubicBezTo>
                    <a:pt x="1063554" y="1978104"/>
                    <a:pt x="1152961" y="2055320"/>
                    <a:pt x="1170030" y="2055320"/>
                  </a:cubicBezTo>
                  <a:cubicBezTo>
                    <a:pt x="1174094" y="2055320"/>
                    <a:pt x="1178971" y="2057758"/>
                    <a:pt x="1180597" y="2061822"/>
                  </a:cubicBezTo>
                  <a:cubicBezTo>
                    <a:pt x="1182222" y="2065073"/>
                    <a:pt x="1194414" y="2075640"/>
                    <a:pt x="1209045" y="2086206"/>
                  </a:cubicBezTo>
                  <a:cubicBezTo>
                    <a:pt x="1231803" y="2101649"/>
                    <a:pt x="1245620" y="2104088"/>
                    <a:pt x="1313083" y="2104088"/>
                  </a:cubicBezTo>
                  <a:cubicBezTo>
                    <a:pt x="1385422" y="2104088"/>
                    <a:pt x="1391111" y="2103275"/>
                    <a:pt x="1397614" y="2086206"/>
                  </a:cubicBezTo>
                  <a:lnTo>
                    <a:pt x="1404116" y="2068325"/>
                  </a:lnTo>
                  <a:lnTo>
                    <a:pt x="1408180" y="2086206"/>
                  </a:lnTo>
                  <a:lnTo>
                    <a:pt x="1413057" y="2103275"/>
                  </a:lnTo>
                  <a:lnTo>
                    <a:pt x="1460199" y="2087019"/>
                  </a:lnTo>
                  <a:cubicBezTo>
                    <a:pt x="1487021" y="2078891"/>
                    <a:pt x="1514657" y="2067512"/>
                    <a:pt x="1521972" y="2063448"/>
                  </a:cubicBezTo>
                  <a:cubicBezTo>
                    <a:pt x="1530100" y="2058571"/>
                    <a:pt x="1541479" y="2055320"/>
                    <a:pt x="1548794" y="2055320"/>
                  </a:cubicBezTo>
                  <a:cubicBezTo>
                    <a:pt x="1555296" y="2055320"/>
                    <a:pt x="1563424" y="2045566"/>
                    <a:pt x="1565863" y="2034187"/>
                  </a:cubicBezTo>
                  <a:cubicBezTo>
                    <a:pt x="1569114" y="2020370"/>
                    <a:pt x="1573178" y="2016306"/>
                    <a:pt x="1577242" y="2022808"/>
                  </a:cubicBezTo>
                  <a:cubicBezTo>
                    <a:pt x="1583744" y="2033374"/>
                    <a:pt x="1617882" y="2026872"/>
                    <a:pt x="1617882" y="2014680"/>
                  </a:cubicBezTo>
                  <a:cubicBezTo>
                    <a:pt x="1617882" y="2011429"/>
                    <a:pt x="1626010" y="2006552"/>
                    <a:pt x="1636576" y="2003301"/>
                  </a:cubicBezTo>
                  <a:cubicBezTo>
                    <a:pt x="1657709" y="1998424"/>
                    <a:pt x="1702413" y="1960223"/>
                    <a:pt x="1709728" y="1941528"/>
                  </a:cubicBezTo>
                  <a:cubicBezTo>
                    <a:pt x="1712979" y="1931775"/>
                    <a:pt x="1714605" y="1932587"/>
                    <a:pt x="1714605" y="1943967"/>
                  </a:cubicBezTo>
                  <a:cubicBezTo>
                    <a:pt x="1715418" y="1956159"/>
                    <a:pt x="1720294" y="1956971"/>
                    <a:pt x="1750368" y="1952907"/>
                  </a:cubicBezTo>
                  <a:cubicBezTo>
                    <a:pt x="1769062" y="1949656"/>
                    <a:pt x="1791008" y="1943967"/>
                    <a:pt x="1798323" y="1940715"/>
                  </a:cubicBezTo>
                  <a:cubicBezTo>
                    <a:pt x="1805638" y="1936651"/>
                    <a:pt x="1821081" y="1933400"/>
                    <a:pt x="1833273" y="1933400"/>
                  </a:cubicBezTo>
                  <a:cubicBezTo>
                    <a:pt x="1856845" y="1933400"/>
                    <a:pt x="1923494" y="1904952"/>
                    <a:pt x="1940563" y="1887884"/>
                  </a:cubicBezTo>
                  <a:cubicBezTo>
                    <a:pt x="1947065" y="1881381"/>
                    <a:pt x="1956819" y="1876504"/>
                    <a:pt x="1961695" y="1876504"/>
                  </a:cubicBezTo>
                  <a:cubicBezTo>
                    <a:pt x="1972262" y="1876504"/>
                    <a:pt x="1967385" y="1880568"/>
                    <a:pt x="1926745" y="1909829"/>
                  </a:cubicBezTo>
                  <a:cubicBezTo>
                    <a:pt x="1900736" y="1928523"/>
                    <a:pt x="1840589" y="1948031"/>
                    <a:pt x="1764186" y="1962661"/>
                  </a:cubicBezTo>
                  <a:cubicBezTo>
                    <a:pt x="1732486" y="1968351"/>
                    <a:pt x="1713792" y="1980543"/>
                    <a:pt x="1719482" y="1990296"/>
                  </a:cubicBezTo>
                  <a:cubicBezTo>
                    <a:pt x="1721920" y="1994360"/>
                    <a:pt x="1738176" y="1999237"/>
                    <a:pt x="1756058" y="2002488"/>
                  </a:cubicBezTo>
                  <a:cubicBezTo>
                    <a:pt x="1773939" y="2005739"/>
                    <a:pt x="1788569" y="2011429"/>
                    <a:pt x="1788569" y="2014680"/>
                  </a:cubicBezTo>
                  <a:cubicBezTo>
                    <a:pt x="1788569" y="2018744"/>
                    <a:pt x="1811328" y="2022808"/>
                    <a:pt x="1839776" y="2024434"/>
                  </a:cubicBezTo>
                  <a:cubicBezTo>
                    <a:pt x="1882854" y="2026872"/>
                    <a:pt x="1890169" y="2029310"/>
                    <a:pt x="1887731" y="2041502"/>
                  </a:cubicBezTo>
                  <a:cubicBezTo>
                    <a:pt x="1886105" y="2052069"/>
                    <a:pt x="1890982" y="2055320"/>
                    <a:pt x="1908051" y="2056133"/>
                  </a:cubicBezTo>
                  <a:cubicBezTo>
                    <a:pt x="1920243" y="2056133"/>
                    <a:pt x="1925932" y="2058571"/>
                    <a:pt x="1921056" y="2061010"/>
                  </a:cubicBezTo>
                  <a:cubicBezTo>
                    <a:pt x="1903174" y="2067512"/>
                    <a:pt x="1909676" y="2079704"/>
                    <a:pt x="1931622" y="2079704"/>
                  </a:cubicBezTo>
                  <a:cubicBezTo>
                    <a:pt x="1950316" y="2079704"/>
                    <a:pt x="1951129" y="2081329"/>
                    <a:pt x="1939750" y="2091896"/>
                  </a:cubicBezTo>
                  <a:cubicBezTo>
                    <a:pt x="1933248" y="2098398"/>
                    <a:pt x="1924307" y="2104088"/>
                    <a:pt x="1920243" y="2104088"/>
                  </a:cubicBezTo>
                  <a:cubicBezTo>
                    <a:pt x="1915366" y="2104088"/>
                    <a:pt x="1910489" y="2098398"/>
                    <a:pt x="1907238" y="2091896"/>
                  </a:cubicBezTo>
                  <a:cubicBezTo>
                    <a:pt x="1901548" y="2076453"/>
                    <a:pt x="1886105" y="2075640"/>
                    <a:pt x="1886105" y="2091083"/>
                  </a:cubicBezTo>
                  <a:cubicBezTo>
                    <a:pt x="1886105" y="2111403"/>
                    <a:pt x="1865785" y="2110590"/>
                    <a:pt x="1856032" y="2091083"/>
                  </a:cubicBezTo>
                  <a:cubicBezTo>
                    <a:pt x="1851155" y="2080517"/>
                    <a:pt x="1850342" y="2071576"/>
                    <a:pt x="1854406" y="2071576"/>
                  </a:cubicBezTo>
                  <a:cubicBezTo>
                    <a:pt x="1858470" y="2071576"/>
                    <a:pt x="1861721" y="2074827"/>
                    <a:pt x="1861721" y="2079704"/>
                  </a:cubicBezTo>
                  <a:cubicBezTo>
                    <a:pt x="1861721" y="2083768"/>
                    <a:pt x="1867411" y="2085393"/>
                    <a:pt x="1873913" y="2082955"/>
                  </a:cubicBezTo>
                  <a:cubicBezTo>
                    <a:pt x="1880416" y="2079704"/>
                    <a:pt x="1884480" y="2069137"/>
                    <a:pt x="1883667" y="2054507"/>
                  </a:cubicBezTo>
                  <a:cubicBezTo>
                    <a:pt x="1882041" y="2031749"/>
                    <a:pt x="1881228" y="2030936"/>
                    <a:pt x="1836525" y="2030936"/>
                  </a:cubicBezTo>
                  <a:cubicBezTo>
                    <a:pt x="1811328" y="2030936"/>
                    <a:pt x="1777190" y="2025246"/>
                    <a:pt x="1761747" y="2018744"/>
                  </a:cubicBezTo>
                  <a:cubicBezTo>
                    <a:pt x="1725171" y="2003301"/>
                    <a:pt x="1663399" y="2003301"/>
                    <a:pt x="1648768" y="2017931"/>
                  </a:cubicBezTo>
                  <a:cubicBezTo>
                    <a:pt x="1639015" y="2026872"/>
                    <a:pt x="1547981" y="2072389"/>
                    <a:pt x="1491898" y="2095960"/>
                  </a:cubicBezTo>
                  <a:cubicBezTo>
                    <a:pt x="1459386" y="2108965"/>
                    <a:pt x="1391111" y="2128472"/>
                    <a:pt x="1374855" y="2128472"/>
                  </a:cubicBezTo>
                  <a:cubicBezTo>
                    <a:pt x="1365915" y="2128472"/>
                    <a:pt x="1356161" y="2132536"/>
                    <a:pt x="1353723" y="2136600"/>
                  </a:cubicBezTo>
                  <a:cubicBezTo>
                    <a:pt x="1342343" y="2155294"/>
                    <a:pt x="1359412" y="2174801"/>
                    <a:pt x="1400865" y="2189432"/>
                  </a:cubicBezTo>
                  <a:cubicBezTo>
                    <a:pt x="1423623" y="2197560"/>
                    <a:pt x="1452071" y="2209752"/>
                    <a:pt x="1463450" y="2215441"/>
                  </a:cubicBezTo>
                  <a:cubicBezTo>
                    <a:pt x="1474829" y="2221131"/>
                    <a:pt x="1491898" y="2226008"/>
                    <a:pt x="1501652" y="2226008"/>
                  </a:cubicBezTo>
                  <a:cubicBezTo>
                    <a:pt x="1511405" y="2226008"/>
                    <a:pt x="1521159" y="2229259"/>
                    <a:pt x="1524410" y="2233323"/>
                  </a:cubicBezTo>
                  <a:cubicBezTo>
                    <a:pt x="1526849" y="2238200"/>
                    <a:pt x="1545543" y="2243889"/>
                    <a:pt x="1565863" y="2247140"/>
                  </a:cubicBezTo>
                  <a:cubicBezTo>
                    <a:pt x="1601626" y="2252017"/>
                    <a:pt x="1603252" y="2253643"/>
                    <a:pt x="1600000" y="2275588"/>
                  </a:cubicBezTo>
                  <a:cubicBezTo>
                    <a:pt x="1597562" y="2288593"/>
                    <a:pt x="1599188" y="2299159"/>
                    <a:pt x="1603252" y="2299159"/>
                  </a:cubicBezTo>
                  <a:cubicBezTo>
                    <a:pt x="1606503" y="2299159"/>
                    <a:pt x="1609754" y="2304849"/>
                    <a:pt x="1609754" y="2311351"/>
                  </a:cubicBezTo>
                  <a:cubicBezTo>
                    <a:pt x="1609754" y="2325169"/>
                    <a:pt x="1596749" y="2327607"/>
                    <a:pt x="1589434" y="2316228"/>
                  </a:cubicBezTo>
                  <a:cubicBezTo>
                    <a:pt x="1586996" y="2311351"/>
                    <a:pt x="1568301" y="2305662"/>
                    <a:pt x="1548794" y="2302411"/>
                  </a:cubicBezTo>
                  <a:cubicBezTo>
                    <a:pt x="1528474" y="2299972"/>
                    <a:pt x="1509780" y="2294283"/>
                    <a:pt x="1507341" y="2290219"/>
                  </a:cubicBezTo>
                  <a:cubicBezTo>
                    <a:pt x="1504903" y="2286155"/>
                    <a:pt x="1496775" y="2282903"/>
                    <a:pt x="1489460" y="2282903"/>
                  </a:cubicBezTo>
                  <a:cubicBezTo>
                    <a:pt x="1482145" y="2282903"/>
                    <a:pt x="1465076" y="2277214"/>
                    <a:pt x="1452071" y="2270711"/>
                  </a:cubicBezTo>
                  <a:cubicBezTo>
                    <a:pt x="1423623" y="2255268"/>
                    <a:pt x="1419559" y="2255268"/>
                    <a:pt x="1426062" y="2270711"/>
                  </a:cubicBezTo>
                  <a:cubicBezTo>
                    <a:pt x="1433377" y="2291031"/>
                    <a:pt x="1415495" y="2284529"/>
                    <a:pt x="1388673" y="2258519"/>
                  </a:cubicBezTo>
                  <a:cubicBezTo>
                    <a:pt x="1365915" y="2235761"/>
                    <a:pt x="1304142" y="2201624"/>
                    <a:pt x="1285448" y="2201624"/>
                  </a:cubicBezTo>
                  <a:cubicBezTo>
                    <a:pt x="1281384" y="2201624"/>
                    <a:pt x="1276507" y="2199185"/>
                    <a:pt x="1274881" y="2195934"/>
                  </a:cubicBezTo>
                  <a:cubicBezTo>
                    <a:pt x="1274068" y="2191870"/>
                    <a:pt x="1252123" y="2178865"/>
                    <a:pt x="1227739" y="2166673"/>
                  </a:cubicBezTo>
                  <a:cubicBezTo>
                    <a:pt x="1203355" y="2153669"/>
                    <a:pt x="1172469" y="2136600"/>
                    <a:pt x="1158651" y="2127659"/>
                  </a:cubicBezTo>
                  <a:cubicBezTo>
                    <a:pt x="1145646" y="2118718"/>
                    <a:pt x="1127765" y="2109777"/>
                    <a:pt x="1120450" y="2107339"/>
                  </a:cubicBezTo>
                  <a:cubicBezTo>
                    <a:pt x="1112322" y="2104088"/>
                    <a:pt x="1105819" y="2099211"/>
                    <a:pt x="1105819" y="2095960"/>
                  </a:cubicBezTo>
                  <a:cubicBezTo>
                    <a:pt x="1105819" y="2092709"/>
                    <a:pt x="1096066" y="2087019"/>
                    <a:pt x="1083874" y="2083768"/>
                  </a:cubicBezTo>
                  <a:cubicBezTo>
                    <a:pt x="1071682" y="2081329"/>
                    <a:pt x="1058677" y="2074014"/>
                    <a:pt x="1055426" y="2069137"/>
                  </a:cubicBezTo>
                  <a:cubicBezTo>
                    <a:pt x="1052175" y="2064261"/>
                    <a:pt x="1026978" y="2058571"/>
                    <a:pt x="997717" y="2056946"/>
                  </a:cubicBezTo>
                  <a:cubicBezTo>
                    <a:pt x="940821" y="2052882"/>
                    <a:pt x="910748" y="2063448"/>
                    <a:pt x="818901" y="2118718"/>
                  </a:cubicBezTo>
                  <a:cubicBezTo>
                    <a:pt x="791266" y="2135787"/>
                    <a:pt x="722991" y="2172363"/>
                    <a:pt x="666908" y="2199998"/>
                  </a:cubicBezTo>
                  <a:cubicBezTo>
                    <a:pt x="610825" y="2227633"/>
                    <a:pt x="553929" y="2260958"/>
                    <a:pt x="540112" y="2274775"/>
                  </a:cubicBezTo>
                  <a:cubicBezTo>
                    <a:pt x="525481" y="2287780"/>
                    <a:pt x="503536" y="2300785"/>
                    <a:pt x="491344" y="2303223"/>
                  </a:cubicBezTo>
                  <a:lnTo>
                    <a:pt x="467773" y="2307287"/>
                  </a:lnTo>
                  <a:lnTo>
                    <a:pt x="490531" y="2298347"/>
                  </a:lnTo>
                  <a:cubicBezTo>
                    <a:pt x="521417" y="2286155"/>
                    <a:pt x="518979" y="2272337"/>
                    <a:pt x="486467" y="2278839"/>
                  </a:cubicBezTo>
                  <a:cubicBezTo>
                    <a:pt x="471837" y="2282091"/>
                    <a:pt x="456394" y="2287780"/>
                    <a:pt x="451517" y="2291031"/>
                  </a:cubicBezTo>
                  <a:cubicBezTo>
                    <a:pt x="447453" y="2295095"/>
                    <a:pt x="428758" y="2299972"/>
                    <a:pt x="410877" y="2303223"/>
                  </a:cubicBezTo>
                  <a:cubicBezTo>
                    <a:pt x="392995" y="2306475"/>
                    <a:pt x="375114" y="2312164"/>
                    <a:pt x="370237" y="2315415"/>
                  </a:cubicBezTo>
                  <a:cubicBezTo>
                    <a:pt x="353168" y="2328420"/>
                    <a:pt x="317405" y="2330046"/>
                    <a:pt x="317405" y="2317854"/>
                  </a:cubicBezTo>
                  <a:close/>
                  <a:moveTo>
                    <a:pt x="638460" y="2152856"/>
                  </a:moveTo>
                  <a:cubicBezTo>
                    <a:pt x="640899" y="2147979"/>
                    <a:pt x="637648" y="2147166"/>
                    <a:pt x="631145" y="2149605"/>
                  </a:cubicBezTo>
                  <a:cubicBezTo>
                    <a:pt x="616515" y="2155294"/>
                    <a:pt x="614076" y="2160984"/>
                    <a:pt x="625456" y="2160984"/>
                  </a:cubicBezTo>
                  <a:cubicBezTo>
                    <a:pt x="630332" y="2160984"/>
                    <a:pt x="636022" y="2157733"/>
                    <a:pt x="638460" y="2152856"/>
                  </a:cubicBezTo>
                  <a:close/>
                  <a:moveTo>
                    <a:pt x="674223" y="674376"/>
                  </a:moveTo>
                  <a:cubicBezTo>
                    <a:pt x="681539" y="669499"/>
                    <a:pt x="678287" y="666248"/>
                    <a:pt x="662031" y="662997"/>
                  </a:cubicBezTo>
                  <a:cubicBezTo>
                    <a:pt x="649027" y="660559"/>
                    <a:pt x="623017" y="654869"/>
                    <a:pt x="604323" y="650805"/>
                  </a:cubicBezTo>
                  <a:cubicBezTo>
                    <a:pt x="570998" y="643490"/>
                    <a:pt x="569373" y="644303"/>
                    <a:pt x="569373" y="662184"/>
                  </a:cubicBezTo>
                  <a:cubicBezTo>
                    <a:pt x="569373" y="680066"/>
                    <a:pt x="572624" y="681691"/>
                    <a:pt x="616515" y="681691"/>
                  </a:cubicBezTo>
                  <a:cubicBezTo>
                    <a:pt x="641712" y="681691"/>
                    <a:pt x="667721" y="678440"/>
                    <a:pt x="674223" y="6743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2" name="Freeform: Shape 2951">
              <a:extLst>
                <a:ext uri="{FF2B5EF4-FFF2-40B4-BE49-F238E27FC236}">
                  <a16:creationId xmlns:a16="http://schemas.microsoft.com/office/drawing/2014/main" id="{C67D212F-60D0-4CD4-B286-AAF05917B4B6}"/>
                </a:ext>
              </a:extLst>
            </p:cNvPr>
            <p:cNvSpPr/>
            <p:nvPr/>
          </p:nvSpPr>
          <p:spPr>
            <a:xfrm flipV="1">
              <a:off x="6275431" y="1412171"/>
              <a:ext cx="47089" cy="23228"/>
            </a:xfrm>
            <a:custGeom>
              <a:avLst/>
              <a:gdLst>
                <a:gd name="connsiteX0" fmla="*/ -8189 w 47089"/>
                <a:gd name="connsiteY0" fmla="*/ 9121 h 23228"/>
                <a:gd name="connsiteX1" fmla="*/ 17008 w 47089"/>
                <a:gd name="connsiteY1" fmla="*/ -3884 h 23228"/>
                <a:gd name="connsiteX2" fmla="*/ 13756 w 47089"/>
                <a:gd name="connsiteY2" fmla="*/ 18874 h 23228"/>
                <a:gd name="connsiteX3" fmla="*/ -8189 w 47089"/>
                <a:gd name="connsiteY3" fmla="*/ 9121 h 232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089" h="23228">
                  <a:moveTo>
                    <a:pt x="-8189" y="9121"/>
                  </a:moveTo>
                  <a:cubicBezTo>
                    <a:pt x="-8189" y="180"/>
                    <a:pt x="-61" y="-3884"/>
                    <a:pt x="17008" y="-3884"/>
                  </a:cubicBezTo>
                  <a:cubicBezTo>
                    <a:pt x="47894" y="-3884"/>
                    <a:pt x="45456" y="15623"/>
                    <a:pt x="13756" y="18874"/>
                  </a:cubicBezTo>
                  <a:cubicBezTo>
                    <a:pt x="-1687" y="20500"/>
                    <a:pt x="-8189" y="18061"/>
                    <a:pt x="-8189" y="912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3" name="Freeform: Shape 2952">
              <a:extLst>
                <a:ext uri="{FF2B5EF4-FFF2-40B4-BE49-F238E27FC236}">
                  <a16:creationId xmlns:a16="http://schemas.microsoft.com/office/drawing/2014/main" id="{94CEDE27-9DF3-4E12-8C6A-F2588C636BEF}"/>
                </a:ext>
              </a:extLst>
            </p:cNvPr>
            <p:cNvSpPr/>
            <p:nvPr/>
          </p:nvSpPr>
          <p:spPr>
            <a:xfrm flipV="1">
              <a:off x="7749424" y="1411668"/>
              <a:ext cx="20127" cy="6508"/>
            </a:xfrm>
            <a:custGeom>
              <a:avLst/>
              <a:gdLst>
                <a:gd name="connsiteX0" fmla="*/ -6073 w 20127"/>
                <a:gd name="connsiteY0" fmla="*/ -2424 h 6508"/>
                <a:gd name="connsiteX1" fmla="*/ 9370 w 20127"/>
                <a:gd name="connsiteY1" fmla="*/ -1611 h 6508"/>
                <a:gd name="connsiteX2" fmla="*/ -1196 w 20127"/>
                <a:gd name="connsiteY2" fmla="*/ 2453 h 6508"/>
                <a:gd name="connsiteX3" fmla="*/ -6073 w 20127"/>
                <a:gd name="connsiteY3" fmla="*/ -2424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073" y="-2424"/>
                  </a:moveTo>
                  <a:cubicBezTo>
                    <a:pt x="-383" y="-4863"/>
                    <a:pt x="6932" y="-4050"/>
                    <a:pt x="9370" y="-1611"/>
                  </a:cubicBezTo>
                  <a:cubicBezTo>
                    <a:pt x="12622" y="827"/>
                    <a:pt x="7745" y="3265"/>
                    <a:pt x="-1196" y="2453"/>
                  </a:cubicBezTo>
                  <a:cubicBezTo>
                    <a:pt x="-10137" y="2453"/>
                    <a:pt x="-12575" y="14"/>
                    <a:pt x="-6073" y="-242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4" name="Freeform: Shape 2953">
              <a:extLst>
                <a:ext uri="{FF2B5EF4-FFF2-40B4-BE49-F238E27FC236}">
                  <a16:creationId xmlns:a16="http://schemas.microsoft.com/office/drawing/2014/main" id="{3103618F-2750-45F2-AA0C-9460529B2D1A}"/>
                </a:ext>
              </a:extLst>
            </p:cNvPr>
            <p:cNvSpPr/>
            <p:nvPr/>
          </p:nvSpPr>
          <p:spPr>
            <a:xfrm flipV="1">
              <a:off x="8941409" y="1411015"/>
              <a:ext cx="65023" cy="27247"/>
            </a:xfrm>
            <a:custGeom>
              <a:avLst/>
              <a:gdLst>
                <a:gd name="connsiteX0" fmla="*/ -11041 w 65023"/>
                <a:gd name="connsiteY0" fmla="*/ 16862 h 27247"/>
                <a:gd name="connsiteX1" fmla="*/ -1288 w 65023"/>
                <a:gd name="connsiteY1" fmla="*/ 606 h 27247"/>
                <a:gd name="connsiteX2" fmla="*/ 18219 w 65023"/>
                <a:gd name="connsiteY2" fmla="*/ 5483 h 27247"/>
                <a:gd name="connsiteX3" fmla="*/ 29599 w 65023"/>
                <a:gd name="connsiteY3" fmla="*/ 9547 h 27247"/>
                <a:gd name="connsiteX4" fmla="*/ 53983 w 65023"/>
                <a:gd name="connsiteY4" fmla="*/ 11172 h 27247"/>
                <a:gd name="connsiteX5" fmla="*/ 21471 w 65023"/>
                <a:gd name="connsiteY5" fmla="*/ 23364 h 27247"/>
                <a:gd name="connsiteX6" fmla="*/ -11041 w 65023"/>
                <a:gd name="connsiteY6" fmla="*/ 16862 h 272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5023" h="27247">
                  <a:moveTo>
                    <a:pt x="-11041" y="16862"/>
                  </a:moveTo>
                  <a:cubicBezTo>
                    <a:pt x="-11041" y="13611"/>
                    <a:pt x="-6977" y="6295"/>
                    <a:pt x="-1288" y="606"/>
                  </a:cubicBezTo>
                  <a:cubicBezTo>
                    <a:pt x="6027" y="-6709"/>
                    <a:pt x="10091" y="-5084"/>
                    <a:pt x="18219" y="5483"/>
                  </a:cubicBezTo>
                  <a:cubicBezTo>
                    <a:pt x="24722" y="13611"/>
                    <a:pt x="28786" y="15236"/>
                    <a:pt x="29599" y="9547"/>
                  </a:cubicBezTo>
                  <a:cubicBezTo>
                    <a:pt x="29599" y="-5084"/>
                    <a:pt x="53983" y="-3458"/>
                    <a:pt x="53983" y="11172"/>
                  </a:cubicBezTo>
                  <a:cubicBezTo>
                    <a:pt x="53983" y="20113"/>
                    <a:pt x="45042" y="23364"/>
                    <a:pt x="21471" y="23364"/>
                  </a:cubicBezTo>
                  <a:cubicBezTo>
                    <a:pt x="3589" y="23364"/>
                    <a:pt x="-11041" y="20113"/>
                    <a:pt x="-11041" y="1686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5" name="Freeform: Shape 2954">
              <a:extLst>
                <a:ext uri="{FF2B5EF4-FFF2-40B4-BE49-F238E27FC236}">
                  <a16:creationId xmlns:a16="http://schemas.microsoft.com/office/drawing/2014/main" id="{474C2800-6B5D-4D28-BEEA-773AABC15047}"/>
                </a:ext>
              </a:extLst>
            </p:cNvPr>
            <p:cNvSpPr/>
            <p:nvPr/>
          </p:nvSpPr>
          <p:spPr>
            <a:xfrm flipV="1">
              <a:off x="9017643" y="1411015"/>
              <a:ext cx="37556" cy="24383"/>
            </a:xfrm>
            <a:custGeom>
              <a:avLst/>
              <a:gdLst>
                <a:gd name="connsiteX0" fmla="*/ -6063 w 37556"/>
                <a:gd name="connsiteY0" fmla="*/ 8307 h 24383"/>
                <a:gd name="connsiteX1" fmla="*/ 15070 w 37556"/>
                <a:gd name="connsiteY1" fmla="*/ -3885 h 24383"/>
                <a:gd name="connsiteX2" fmla="*/ 26449 w 37556"/>
                <a:gd name="connsiteY2" fmla="*/ 8307 h 24383"/>
                <a:gd name="connsiteX3" fmla="*/ 5316 w 37556"/>
                <a:gd name="connsiteY3" fmla="*/ 20499 h 24383"/>
                <a:gd name="connsiteX4" fmla="*/ -6063 w 37556"/>
                <a:gd name="connsiteY4" fmla="*/ 8307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7556" h="24383">
                  <a:moveTo>
                    <a:pt x="-6063" y="8307"/>
                  </a:moveTo>
                  <a:cubicBezTo>
                    <a:pt x="-373" y="1805"/>
                    <a:pt x="9380" y="-3885"/>
                    <a:pt x="15070" y="-3885"/>
                  </a:cubicBezTo>
                  <a:cubicBezTo>
                    <a:pt x="21572" y="-3885"/>
                    <a:pt x="26449" y="1805"/>
                    <a:pt x="26449" y="8307"/>
                  </a:cubicBezTo>
                  <a:cubicBezTo>
                    <a:pt x="26449" y="16435"/>
                    <a:pt x="18321" y="20499"/>
                    <a:pt x="5316" y="20499"/>
                  </a:cubicBezTo>
                  <a:cubicBezTo>
                    <a:pt x="-12565" y="20499"/>
                    <a:pt x="-15004" y="18873"/>
                    <a:pt x="-6063" y="830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6" name="Freeform: Shape 2955">
              <a:extLst>
                <a:ext uri="{FF2B5EF4-FFF2-40B4-BE49-F238E27FC236}">
                  <a16:creationId xmlns:a16="http://schemas.microsoft.com/office/drawing/2014/main" id="{CD8C3C30-A351-4ED0-8251-5CC5FCCBD7D9}"/>
                </a:ext>
              </a:extLst>
            </p:cNvPr>
            <p:cNvSpPr/>
            <p:nvPr/>
          </p:nvSpPr>
          <p:spPr>
            <a:xfrm flipV="1">
              <a:off x="10197440" y="1415090"/>
              <a:ext cx="76957" cy="100876"/>
            </a:xfrm>
            <a:custGeom>
              <a:avLst/>
              <a:gdLst>
                <a:gd name="connsiteX0" fmla="*/ -11833 w 76957"/>
                <a:gd name="connsiteY0" fmla="*/ 88933 h 100876"/>
                <a:gd name="connsiteX1" fmla="*/ 3610 w 76957"/>
                <a:gd name="connsiteY1" fmla="*/ 63736 h 100876"/>
                <a:gd name="connsiteX2" fmla="*/ 14990 w 76957"/>
                <a:gd name="connsiteY2" fmla="*/ 39352 h 100876"/>
                <a:gd name="connsiteX3" fmla="*/ 14177 w 76957"/>
                <a:gd name="connsiteY3" fmla="*/ 27973 h 100876"/>
                <a:gd name="connsiteX4" fmla="*/ 18241 w 76957"/>
                <a:gd name="connsiteY4" fmla="*/ 11717 h 100876"/>
                <a:gd name="connsiteX5" fmla="*/ 28807 w 76957"/>
                <a:gd name="connsiteY5" fmla="*/ -3726 h 100876"/>
                <a:gd name="connsiteX6" fmla="*/ 34497 w 76957"/>
                <a:gd name="connsiteY6" fmla="*/ 1151 h 100876"/>
                <a:gd name="connsiteX7" fmla="*/ 42625 w 76957"/>
                <a:gd name="connsiteY7" fmla="*/ 22283 h 100876"/>
                <a:gd name="connsiteX8" fmla="*/ 60506 w 76957"/>
                <a:gd name="connsiteY8" fmla="*/ 25535 h 100876"/>
                <a:gd name="connsiteX9" fmla="*/ 41812 w 76957"/>
                <a:gd name="connsiteY9" fmla="*/ 27160 h 100876"/>
                <a:gd name="connsiteX10" fmla="*/ 49127 w 76957"/>
                <a:gd name="connsiteY10" fmla="*/ 44229 h 100876"/>
                <a:gd name="connsiteX11" fmla="*/ 64570 w 76957"/>
                <a:gd name="connsiteY11" fmla="*/ 52357 h 100876"/>
                <a:gd name="connsiteX12" fmla="*/ 26369 w 76957"/>
                <a:gd name="connsiteY12" fmla="*/ 61298 h 100876"/>
                <a:gd name="connsiteX13" fmla="*/ 15802 w 76957"/>
                <a:gd name="connsiteY13" fmla="*/ 71051 h 100876"/>
                <a:gd name="connsiteX14" fmla="*/ 4423 w 76957"/>
                <a:gd name="connsiteY14" fmla="*/ 92184 h 100876"/>
                <a:gd name="connsiteX15" fmla="*/ -11833 w 76957"/>
                <a:gd name="connsiteY15" fmla="*/ 88933 h 1008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76957" h="100876">
                  <a:moveTo>
                    <a:pt x="-11833" y="88933"/>
                  </a:moveTo>
                  <a:cubicBezTo>
                    <a:pt x="-14271" y="81618"/>
                    <a:pt x="-8582" y="71864"/>
                    <a:pt x="3610" y="63736"/>
                  </a:cubicBezTo>
                  <a:cubicBezTo>
                    <a:pt x="19866" y="53170"/>
                    <a:pt x="22305" y="47480"/>
                    <a:pt x="14990" y="39352"/>
                  </a:cubicBezTo>
                  <a:cubicBezTo>
                    <a:pt x="9300" y="32037"/>
                    <a:pt x="8487" y="27973"/>
                    <a:pt x="14177" y="27973"/>
                  </a:cubicBezTo>
                  <a:cubicBezTo>
                    <a:pt x="18241" y="27973"/>
                    <a:pt x="20679" y="20658"/>
                    <a:pt x="18241" y="11717"/>
                  </a:cubicBezTo>
                  <a:cubicBezTo>
                    <a:pt x="14990" y="-475"/>
                    <a:pt x="17428" y="-4539"/>
                    <a:pt x="28807" y="-3726"/>
                  </a:cubicBezTo>
                  <a:cubicBezTo>
                    <a:pt x="37748" y="-3726"/>
                    <a:pt x="40186" y="-1288"/>
                    <a:pt x="34497" y="1151"/>
                  </a:cubicBezTo>
                  <a:cubicBezTo>
                    <a:pt x="18241" y="7653"/>
                    <a:pt x="22305" y="18219"/>
                    <a:pt x="42625" y="22283"/>
                  </a:cubicBezTo>
                  <a:lnTo>
                    <a:pt x="60506" y="25535"/>
                  </a:lnTo>
                  <a:lnTo>
                    <a:pt x="41812" y="27160"/>
                  </a:lnTo>
                  <a:cubicBezTo>
                    <a:pt x="19054" y="27973"/>
                    <a:pt x="25556" y="44229"/>
                    <a:pt x="49127" y="44229"/>
                  </a:cubicBezTo>
                  <a:cubicBezTo>
                    <a:pt x="57255" y="44229"/>
                    <a:pt x="64570" y="48293"/>
                    <a:pt x="64570" y="52357"/>
                  </a:cubicBezTo>
                  <a:cubicBezTo>
                    <a:pt x="64570" y="60485"/>
                    <a:pt x="47502" y="63736"/>
                    <a:pt x="26369" y="61298"/>
                  </a:cubicBezTo>
                  <a:cubicBezTo>
                    <a:pt x="20679" y="60485"/>
                    <a:pt x="15802" y="65362"/>
                    <a:pt x="15802" y="71051"/>
                  </a:cubicBezTo>
                  <a:cubicBezTo>
                    <a:pt x="15802" y="77554"/>
                    <a:pt x="10926" y="87307"/>
                    <a:pt x="4423" y="92184"/>
                  </a:cubicBezTo>
                  <a:cubicBezTo>
                    <a:pt x="-3705" y="99499"/>
                    <a:pt x="-7769" y="98686"/>
                    <a:pt x="-11833" y="8893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7" name="Freeform: Shape 2956">
              <a:extLst>
                <a:ext uri="{FF2B5EF4-FFF2-40B4-BE49-F238E27FC236}">
                  <a16:creationId xmlns:a16="http://schemas.microsoft.com/office/drawing/2014/main" id="{3638F106-2626-4B72-A6A8-2A8D765144E8}"/>
                </a:ext>
              </a:extLst>
            </p:cNvPr>
            <p:cNvSpPr/>
            <p:nvPr/>
          </p:nvSpPr>
          <p:spPr>
            <a:xfrm flipV="1">
              <a:off x="10250013" y="1411015"/>
              <a:ext cx="48767" cy="24383"/>
            </a:xfrm>
            <a:custGeom>
              <a:avLst/>
              <a:gdLst>
                <a:gd name="connsiteX0" fmla="*/ -12428 w 48767"/>
                <a:gd name="connsiteY0" fmla="*/ 8307 h 24383"/>
                <a:gd name="connsiteX1" fmla="*/ 11956 w 48767"/>
                <a:gd name="connsiteY1" fmla="*/ -3885 h 24383"/>
                <a:gd name="connsiteX2" fmla="*/ 36340 w 48767"/>
                <a:gd name="connsiteY2" fmla="*/ 8307 h 24383"/>
                <a:gd name="connsiteX3" fmla="*/ 11956 w 48767"/>
                <a:gd name="connsiteY3" fmla="*/ 20499 h 24383"/>
                <a:gd name="connsiteX4" fmla="*/ -12428 w 48767"/>
                <a:gd name="connsiteY4" fmla="*/ 8307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8767" h="24383">
                  <a:moveTo>
                    <a:pt x="-12428" y="8307"/>
                  </a:moveTo>
                  <a:cubicBezTo>
                    <a:pt x="-12428" y="179"/>
                    <a:pt x="-4300" y="-3885"/>
                    <a:pt x="11956" y="-3885"/>
                  </a:cubicBezTo>
                  <a:cubicBezTo>
                    <a:pt x="28212" y="-3885"/>
                    <a:pt x="36340" y="179"/>
                    <a:pt x="36340" y="8307"/>
                  </a:cubicBezTo>
                  <a:cubicBezTo>
                    <a:pt x="36340" y="16435"/>
                    <a:pt x="28212" y="20499"/>
                    <a:pt x="11956" y="20499"/>
                  </a:cubicBezTo>
                  <a:cubicBezTo>
                    <a:pt x="-4300" y="20499"/>
                    <a:pt x="-12428" y="16435"/>
                    <a:pt x="-12428" y="830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8" name="Freeform: Shape 2957">
              <a:extLst>
                <a:ext uri="{FF2B5EF4-FFF2-40B4-BE49-F238E27FC236}">
                  <a16:creationId xmlns:a16="http://schemas.microsoft.com/office/drawing/2014/main" id="{1EA0827B-F56C-4CA7-A2A3-C44DB0BB7BE7}"/>
                </a:ext>
              </a:extLst>
            </p:cNvPr>
            <p:cNvSpPr/>
            <p:nvPr/>
          </p:nvSpPr>
          <p:spPr>
            <a:xfrm flipV="1">
              <a:off x="8789806" y="1427924"/>
              <a:ext cx="20127" cy="6508"/>
            </a:xfrm>
            <a:custGeom>
              <a:avLst/>
              <a:gdLst>
                <a:gd name="connsiteX0" fmla="*/ -7182 w 20127"/>
                <a:gd name="connsiteY0" fmla="*/ -2402 h 6508"/>
                <a:gd name="connsiteX1" fmla="*/ 8261 w 20127"/>
                <a:gd name="connsiteY1" fmla="*/ -1589 h 6508"/>
                <a:gd name="connsiteX2" fmla="*/ -2305 w 20127"/>
                <a:gd name="connsiteY2" fmla="*/ 2475 h 6508"/>
                <a:gd name="connsiteX3" fmla="*/ -7182 w 20127"/>
                <a:gd name="connsiteY3" fmla="*/ -2402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7182" y="-2402"/>
                  </a:moveTo>
                  <a:cubicBezTo>
                    <a:pt x="-1492" y="-4840"/>
                    <a:pt x="5823" y="-4027"/>
                    <a:pt x="8261" y="-1589"/>
                  </a:cubicBezTo>
                  <a:cubicBezTo>
                    <a:pt x="11512" y="850"/>
                    <a:pt x="6636" y="3288"/>
                    <a:pt x="-2305" y="2475"/>
                  </a:cubicBezTo>
                  <a:cubicBezTo>
                    <a:pt x="-11246" y="2475"/>
                    <a:pt x="-13684" y="37"/>
                    <a:pt x="-7182" y="-240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9" name="Freeform: Shape 2958">
              <a:extLst>
                <a:ext uri="{FF2B5EF4-FFF2-40B4-BE49-F238E27FC236}">
                  <a16:creationId xmlns:a16="http://schemas.microsoft.com/office/drawing/2014/main" id="{A395B947-1155-4DED-BA26-8BDEFE184B09}"/>
                </a:ext>
              </a:extLst>
            </p:cNvPr>
            <p:cNvSpPr/>
            <p:nvPr/>
          </p:nvSpPr>
          <p:spPr>
            <a:xfrm flipV="1">
              <a:off x="10174267" y="1440885"/>
              <a:ext cx="35106" cy="22961"/>
            </a:xfrm>
            <a:custGeom>
              <a:avLst/>
              <a:gdLst>
                <a:gd name="connsiteX0" fmla="*/ -11371 w 35106"/>
                <a:gd name="connsiteY0" fmla="*/ 9973 h 22961"/>
                <a:gd name="connsiteX1" fmla="*/ 4072 w 35106"/>
                <a:gd name="connsiteY1" fmla="*/ -3844 h 22961"/>
                <a:gd name="connsiteX2" fmla="*/ 22767 w 35106"/>
                <a:gd name="connsiteY2" fmla="*/ -3844 h 22961"/>
                <a:gd name="connsiteX3" fmla="*/ 7323 w 35106"/>
                <a:gd name="connsiteY3" fmla="*/ 9973 h 22961"/>
                <a:gd name="connsiteX4" fmla="*/ -11371 w 35106"/>
                <a:gd name="connsiteY4" fmla="*/ 9973 h 22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106" h="22961">
                  <a:moveTo>
                    <a:pt x="-11371" y="9973"/>
                  </a:moveTo>
                  <a:cubicBezTo>
                    <a:pt x="-14622" y="220"/>
                    <a:pt x="-9745" y="-3844"/>
                    <a:pt x="4072" y="-3844"/>
                  </a:cubicBezTo>
                  <a:cubicBezTo>
                    <a:pt x="13826" y="-3844"/>
                    <a:pt x="22767" y="-3844"/>
                    <a:pt x="22767" y="-3844"/>
                  </a:cubicBezTo>
                  <a:cubicBezTo>
                    <a:pt x="22767" y="-3844"/>
                    <a:pt x="15451" y="2658"/>
                    <a:pt x="7323" y="9973"/>
                  </a:cubicBezTo>
                  <a:cubicBezTo>
                    <a:pt x="-7307" y="22165"/>
                    <a:pt x="-8120" y="22165"/>
                    <a:pt x="-11371" y="99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0" name="Freeform: Shape 2959">
              <a:extLst>
                <a:ext uri="{FF2B5EF4-FFF2-40B4-BE49-F238E27FC236}">
                  <a16:creationId xmlns:a16="http://schemas.microsoft.com/office/drawing/2014/main" id="{F49F749C-1F71-4C7C-9BEA-153CEE53BBEF}"/>
                </a:ext>
              </a:extLst>
            </p:cNvPr>
            <p:cNvSpPr/>
            <p:nvPr/>
          </p:nvSpPr>
          <p:spPr>
            <a:xfrm flipV="1">
              <a:off x="6366276" y="1444330"/>
              <a:ext cx="34016" cy="21376"/>
            </a:xfrm>
            <a:custGeom>
              <a:avLst/>
              <a:gdLst>
                <a:gd name="connsiteX0" fmla="*/ 2476 w 34016"/>
                <a:gd name="connsiteY0" fmla="*/ 6960 h 21376"/>
                <a:gd name="connsiteX1" fmla="*/ 7353 w 34016"/>
                <a:gd name="connsiteY1" fmla="*/ -3607 h 21376"/>
                <a:gd name="connsiteX2" fmla="*/ 25234 w 34016"/>
                <a:gd name="connsiteY2" fmla="*/ 8585 h 21376"/>
                <a:gd name="connsiteX3" fmla="*/ 2476 w 34016"/>
                <a:gd name="connsiteY3" fmla="*/ 6960 h 21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016" h="21376">
                  <a:moveTo>
                    <a:pt x="2476" y="6960"/>
                  </a:moveTo>
                  <a:cubicBezTo>
                    <a:pt x="-12967" y="-3607"/>
                    <a:pt x="-12154" y="-4420"/>
                    <a:pt x="7353" y="-3607"/>
                  </a:cubicBezTo>
                  <a:cubicBezTo>
                    <a:pt x="21170" y="-2794"/>
                    <a:pt x="27673" y="2083"/>
                    <a:pt x="25234" y="8585"/>
                  </a:cubicBezTo>
                  <a:cubicBezTo>
                    <a:pt x="20358" y="20777"/>
                    <a:pt x="21170" y="20777"/>
                    <a:pt x="2476" y="696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1" name="Freeform: Shape 2960">
              <a:extLst>
                <a:ext uri="{FF2B5EF4-FFF2-40B4-BE49-F238E27FC236}">
                  <a16:creationId xmlns:a16="http://schemas.microsoft.com/office/drawing/2014/main" id="{223C3E93-E4DE-45ED-ABB9-0854D5D6C544}"/>
                </a:ext>
              </a:extLst>
            </p:cNvPr>
            <p:cNvSpPr/>
            <p:nvPr/>
          </p:nvSpPr>
          <p:spPr>
            <a:xfrm flipV="1">
              <a:off x="7219274" y="1509133"/>
              <a:ext cx="68555" cy="72569"/>
            </a:xfrm>
            <a:custGeom>
              <a:avLst/>
              <a:gdLst>
                <a:gd name="connsiteX0" fmla="*/ -6140 w 68555"/>
                <a:gd name="connsiteY0" fmla="*/ 60496 h 72569"/>
                <a:gd name="connsiteX1" fmla="*/ 10116 w 68555"/>
                <a:gd name="connsiteY1" fmla="*/ 12541 h 72569"/>
                <a:gd name="connsiteX2" fmla="*/ 22308 w 68555"/>
                <a:gd name="connsiteY2" fmla="*/ 4413 h 72569"/>
                <a:gd name="connsiteX3" fmla="*/ 36125 w 68555"/>
                <a:gd name="connsiteY3" fmla="*/ -3715 h 72569"/>
                <a:gd name="connsiteX4" fmla="*/ 22308 w 68555"/>
                <a:gd name="connsiteY4" fmla="*/ 24733 h 72569"/>
                <a:gd name="connsiteX5" fmla="*/ 32061 w 68555"/>
                <a:gd name="connsiteY5" fmla="*/ 31236 h 72569"/>
                <a:gd name="connsiteX6" fmla="*/ 40189 w 68555"/>
                <a:gd name="connsiteY6" fmla="*/ 44241 h 72569"/>
                <a:gd name="connsiteX7" fmla="*/ -6140 w 68555"/>
                <a:gd name="connsiteY7" fmla="*/ 60496 h 725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8555" h="72569">
                  <a:moveTo>
                    <a:pt x="-6140" y="60496"/>
                  </a:moveTo>
                  <a:cubicBezTo>
                    <a:pt x="-15081" y="47492"/>
                    <a:pt x="-2889" y="12541"/>
                    <a:pt x="10116" y="12541"/>
                  </a:cubicBezTo>
                  <a:cubicBezTo>
                    <a:pt x="16618" y="12541"/>
                    <a:pt x="22308" y="9290"/>
                    <a:pt x="22308" y="4413"/>
                  </a:cubicBezTo>
                  <a:cubicBezTo>
                    <a:pt x="22308" y="349"/>
                    <a:pt x="28810" y="-3715"/>
                    <a:pt x="36125" y="-3715"/>
                  </a:cubicBezTo>
                  <a:cubicBezTo>
                    <a:pt x="46691" y="-3715"/>
                    <a:pt x="42628" y="3601"/>
                    <a:pt x="22308" y="24733"/>
                  </a:cubicBezTo>
                  <a:cubicBezTo>
                    <a:pt x="-10204" y="58058"/>
                    <a:pt x="-1264" y="63748"/>
                    <a:pt x="32061" y="31236"/>
                  </a:cubicBezTo>
                  <a:cubicBezTo>
                    <a:pt x="62947" y="1975"/>
                    <a:pt x="70263" y="13354"/>
                    <a:pt x="40189" y="44241"/>
                  </a:cubicBezTo>
                  <a:cubicBezTo>
                    <a:pt x="14992" y="71063"/>
                    <a:pt x="2800" y="75127"/>
                    <a:pt x="-6140" y="6049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2" name="Freeform: Shape 2961">
              <a:extLst>
                <a:ext uri="{FF2B5EF4-FFF2-40B4-BE49-F238E27FC236}">
                  <a16:creationId xmlns:a16="http://schemas.microsoft.com/office/drawing/2014/main" id="{E2E226C8-1D3B-4398-A1F1-3E3A2F77EBB2}"/>
                </a:ext>
              </a:extLst>
            </p:cNvPr>
            <p:cNvSpPr/>
            <p:nvPr/>
          </p:nvSpPr>
          <p:spPr>
            <a:xfrm flipV="1">
              <a:off x="7487245" y="1513242"/>
              <a:ext cx="38769" cy="56461"/>
            </a:xfrm>
            <a:custGeom>
              <a:avLst/>
              <a:gdLst>
                <a:gd name="connsiteX0" fmla="*/ -9409 w 38769"/>
                <a:gd name="connsiteY0" fmla="*/ 39551 h 56461"/>
                <a:gd name="connsiteX1" fmla="*/ 7660 w 38769"/>
                <a:gd name="connsiteY1" fmla="*/ 5414 h 56461"/>
                <a:gd name="connsiteX2" fmla="*/ 16601 w 38769"/>
                <a:gd name="connsiteY2" fmla="*/ 19231 h 56461"/>
                <a:gd name="connsiteX3" fmla="*/ -4532 w 38769"/>
                <a:gd name="connsiteY3" fmla="*/ 49305 h 56461"/>
                <a:gd name="connsiteX4" fmla="*/ -9409 w 38769"/>
                <a:gd name="connsiteY4" fmla="*/ 39551 h 564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769" h="56461">
                  <a:moveTo>
                    <a:pt x="-9409" y="39551"/>
                  </a:moveTo>
                  <a:cubicBezTo>
                    <a:pt x="-10221" y="25734"/>
                    <a:pt x="-3719" y="12729"/>
                    <a:pt x="7660" y="5414"/>
                  </a:cubicBezTo>
                  <a:cubicBezTo>
                    <a:pt x="32044" y="-11655"/>
                    <a:pt x="36921" y="-3527"/>
                    <a:pt x="16601" y="19231"/>
                  </a:cubicBezTo>
                  <a:cubicBezTo>
                    <a:pt x="7660" y="28985"/>
                    <a:pt x="-2093" y="42802"/>
                    <a:pt x="-4532" y="49305"/>
                  </a:cubicBezTo>
                  <a:cubicBezTo>
                    <a:pt x="-6970" y="56620"/>
                    <a:pt x="-9409" y="51743"/>
                    <a:pt x="-9409" y="3955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3" name="Freeform: Shape 2962">
              <a:extLst>
                <a:ext uri="{FF2B5EF4-FFF2-40B4-BE49-F238E27FC236}">
                  <a16:creationId xmlns:a16="http://schemas.microsoft.com/office/drawing/2014/main" id="{93E8529C-982D-48EF-B37E-F2F53DC3F5F5}"/>
                </a:ext>
              </a:extLst>
            </p:cNvPr>
            <p:cNvSpPr/>
            <p:nvPr/>
          </p:nvSpPr>
          <p:spPr>
            <a:xfrm flipV="1">
              <a:off x="6100680" y="1528058"/>
              <a:ext cx="104729" cy="43793"/>
            </a:xfrm>
            <a:custGeom>
              <a:avLst/>
              <a:gdLst>
                <a:gd name="connsiteX0" fmla="*/ 69182 w 104729"/>
                <a:gd name="connsiteY0" fmla="*/ 32771 h 43793"/>
                <a:gd name="connsiteX1" fmla="*/ 56990 w 104729"/>
                <a:gd name="connsiteY1" fmla="*/ 30332 h 43793"/>
                <a:gd name="connsiteX2" fmla="*/ 44798 w 104729"/>
                <a:gd name="connsiteY2" fmla="*/ 23017 h 43793"/>
                <a:gd name="connsiteX3" fmla="*/ 18789 w 104729"/>
                <a:gd name="connsiteY3" fmla="*/ 10012 h 43793"/>
                <a:gd name="connsiteX4" fmla="*/ -8034 w 104729"/>
                <a:gd name="connsiteY4" fmla="*/ 9199 h 43793"/>
                <a:gd name="connsiteX5" fmla="*/ 16350 w 104729"/>
                <a:gd name="connsiteY5" fmla="*/ 1071 h 43793"/>
                <a:gd name="connsiteX6" fmla="*/ 43173 w 104729"/>
                <a:gd name="connsiteY6" fmla="*/ 1884 h 43793"/>
                <a:gd name="connsiteX7" fmla="*/ 57803 w 104729"/>
                <a:gd name="connsiteY7" fmla="*/ 10825 h 43793"/>
                <a:gd name="connsiteX8" fmla="*/ 69182 w 104729"/>
                <a:gd name="connsiteY8" fmla="*/ 18953 h 43793"/>
                <a:gd name="connsiteX9" fmla="*/ 80561 w 104729"/>
                <a:gd name="connsiteY9" fmla="*/ 22204 h 43793"/>
                <a:gd name="connsiteX10" fmla="*/ 96005 w 104729"/>
                <a:gd name="connsiteY10" fmla="*/ 28707 h 43793"/>
                <a:gd name="connsiteX11" fmla="*/ 84625 w 104729"/>
                <a:gd name="connsiteY11" fmla="*/ 40086 h 43793"/>
                <a:gd name="connsiteX12" fmla="*/ 69182 w 104729"/>
                <a:gd name="connsiteY12" fmla="*/ 32771 h 437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729" h="43793">
                  <a:moveTo>
                    <a:pt x="69182" y="32771"/>
                  </a:moveTo>
                  <a:cubicBezTo>
                    <a:pt x="69182" y="28707"/>
                    <a:pt x="63493" y="27081"/>
                    <a:pt x="56990" y="30332"/>
                  </a:cubicBezTo>
                  <a:cubicBezTo>
                    <a:pt x="49675" y="32771"/>
                    <a:pt x="44798" y="30332"/>
                    <a:pt x="44798" y="23017"/>
                  </a:cubicBezTo>
                  <a:cubicBezTo>
                    <a:pt x="44798" y="14889"/>
                    <a:pt x="35858" y="10825"/>
                    <a:pt x="18789" y="10012"/>
                  </a:cubicBezTo>
                  <a:lnTo>
                    <a:pt x="-8034" y="9199"/>
                  </a:lnTo>
                  <a:lnTo>
                    <a:pt x="16350" y="1071"/>
                  </a:lnTo>
                  <a:cubicBezTo>
                    <a:pt x="33419" y="-5431"/>
                    <a:pt x="40734" y="-5431"/>
                    <a:pt x="43173" y="1884"/>
                  </a:cubicBezTo>
                  <a:cubicBezTo>
                    <a:pt x="44798" y="6761"/>
                    <a:pt x="51301" y="10825"/>
                    <a:pt x="57803" y="10825"/>
                  </a:cubicBezTo>
                  <a:cubicBezTo>
                    <a:pt x="64306" y="10825"/>
                    <a:pt x="69182" y="14076"/>
                    <a:pt x="69182" y="18953"/>
                  </a:cubicBezTo>
                  <a:cubicBezTo>
                    <a:pt x="69182" y="23017"/>
                    <a:pt x="74059" y="24643"/>
                    <a:pt x="80561" y="22204"/>
                  </a:cubicBezTo>
                  <a:cubicBezTo>
                    <a:pt x="86251" y="19766"/>
                    <a:pt x="93566" y="23017"/>
                    <a:pt x="96005" y="28707"/>
                  </a:cubicBezTo>
                  <a:cubicBezTo>
                    <a:pt x="98443" y="36022"/>
                    <a:pt x="94379" y="40086"/>
                    <a:pt x="84625" y="40086"/>
                  </a:cubicBezTo>
                  <a:cubicBezTo>
                    <a:pt x="75685" y="40086"/>
                    <a:pt x="69182" y="36835"/>
                    <a:pt x="69182" y="3277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4" name="Freeform: Shape 2963">
              <a:extLst>
                <a:ext uri="{FF2B5EF4-FFF2-40B4-BE49-F238E27FC236}">
                  <a16:creationId xmlns:a16="http://schemas.microsoft.com/office/drawing/2014/main" id="{8CFEF08A-14E6-4CFA-B611-91B679722C17}"/>
                </a:ext>
              </a:extLst>
            </p:cNvPr>
            <p:cNvSpPr/>
            <p:nvPr/>
          </p:nvSpPr>
          <p:spPr>
            <a:xfrm flipV="1">
              <a:off x="7508300" y="1524807"/>
              <a:ext cx="33433" cy="30991"/>
            </a:xfrm>
            <a:custGeom>
              <a:avLst/>
              <a:gdLst>
                <a:gd name="connsiteX0" fmla="*/ 1216 w 33433"/>
                <a:gd name="connsiteY0" fmla="*/ 9389 h 30991"/>
                <a:gd name="connsiteX1" fmla="*/ 22349 w 33433"/>
                <a:gd name="connsiteY1" fmla="*/ -2803 h 30991"/>
                <a:gd name="connsiteX2" fmla="*/ -4474 w 33433"/>
                <a:gd name="connsiteY2" fmla="*/ 27270 h 30991"/>
                <a:gd name="connsiteX3" fmla="*/ 1216 w 33433"/>
                <a:gd name="connsiteY3" fmla="*/ 9389 h 309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433" h="30991">
                  <a:moveTo>
                    <a:pt x="1216" y="9389"/>
                  </a:moveTo>
                  <a:cubicBezTo>
                    <a:pt x="10157" y="-365"/>
                    <a:pt x="19910" y="-6054"/>
                    <a:pt x="22349" y="-2803"/>
                  </a:cubicBezTo>
                  <a:cubicBezTo>
                    <a:pt x="29664" y="4512"/>
                    <a:pt x="10157" y="27270"/>
                    <a:pt x="-4474" y="27270"/>
                  </a:cubicBezTo>
                  <a:cubicBezTo>
                    <a:pt x="-12602" y="27270"/>
                    <a:pt x="-10976" y="22393"/>
                    <a:pt x="1216" y="938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5" name="Freeform: Shape 2964">
              <a:extLst>
                <a:ext uri="{FF2B5EF4-FFF2-40B4-BE49-F238E27FC236}">
                  <a16:creationId xmlns:a16="http://schemas.microsoft.com/office/drawing/2014/main" id="{18798FCB-9E5E-4A65-BFD3-0C1DFB4B858F}"/>
                </a:ext>
              </a:extLst>
            </p:cNvPr>
            <p:cNvSpPr/>
            <p:nvPr/>
          </p:nvSpPr>
          <p:spPr>
            <a:xfrm flipV="1">
              <a:off x="9274812" y="1526046"/>
              <a:ext cx="75688" cy="65686"/>
            </a:xfrm>
            <a:custGeom>
              <a:avLst/>
              <a:gdLst>
                <a:gd name="connsiteX0" fmla="*/ 8761 w 75688"/>
                <a:gd name="connsiteY0" fmla="*/ 46975 h 65686"/>
                <a:gd name="connsiteX1" fmla="*/ -4244 w 75688"/>
                <a:gd name="connsiteY1" fmla="*/ 30719 h 65686"/>
                <a:gd name="connsiteX2" fmla="*/ -2618 w 75688"/>
                <a:gd name="connsiteY2" fmla="*/ 645 h 65686"/>
                <a:gd name="connsiteX3" fmla="*/ 63218 w 75688"/>
                <a:gd name="connsiteY3" fmla="*/ 43723 h 65686"/>
                <a:gd name="connsiteX4" fmla="*/ 40460 w 75688"/>
                <a:gd name="connsiteY4" fmla="*/ 61605 h 65686"/>
                <a:gd name="connsiteX5" fmla="*/ 8761 w 75688"/>
                <a:gd name="connsiteY5" fmla="*/ 46975 h 65686"/>
                <a:gd name="connsiteX6" fmla="*/ 33145 w 75688"/>
                <a:gd name="connsiteY6" fmla="*/ 30719 h 65686"/>
                <a:gd name="connsiteX7" fmla="*/ 1446 w 75688"/>
                <a:gd name="connsiteY7" fmla="*/ 6335 h 65686"/>
                <a:gd name="connsiteX8" fmla="*/ 16889 w 75688"/>
                <a:gd name="connsiteY8" fmla="*/ 30719 h 65686"/>
                <a:gd name="connsiteX9" fmla="*/ 48588 w 75688"/>
                <a:gd name="connsiteY9" fmla="*/ 55103 h 65686"/>
                <a:gd name="connsiteX10" fmla="*/ 33145 w 75688"/>
                <a:gd name="connsiteY10" fmla="*/ 30719 h 65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75688" h="65686">
                  <a:moveTo>
                    <a:pt x="8761" y="46975"/>
                  </a:moveTo>
                  <a:cubicBezTo>
                    <a:pt x="6323" y="38034"/>
                    <a:pt x="-180" y="30719"/>
                    <a:pt x="-4244" y="30719"/>
                  </a:cubicBezTo>
                  <a:cubicBezTo>
                    <a:pt x="-14810" y="30719"/>
                    <a:pt x="-13185" y="11211"/>
                    <a:pt x="-2618" y="645"/>
                  </a:cubicBezTo>
                  <a:cubicBezTo>
                    <a:pt x="12825" y="-14798"/>
                    <a:pt x="55090" y="13650"/>
                    <a:pt x="63218" y="43723"/>
                  </a:cubicBezTo>
                  <a:cubicBezTo>
                    <a:pt x="66470" y="57541"/>
                    <a:pt x="63218" y="59979"/>
                    <a:pt x="40460" y="61605"/>
                  </a:cubicBezTo>
                  <a:cubicBezTo>
                    <a:pt x="20140" y="63231"/>
                    <a:pt x="12825" y="59979"/>
                    <a:pt x="8761" y="46975"/>
                  </a:cubicBezTo>
                  <a:close/>
                  <a:moveTo>
                    <a:pt x="33145" y="30719"/>
                  </a:moveTo>
                  <a:cubicBezTo>
                    <a:pt x="20140" y="17714"/>
                    <a:pt x="6323" y="6335"/>
                    <a:pt x="1446" y="6335"/>
                  </a:cubicBezTo>
                  <a:cubicBezTo>
                    <a:pt x="-2618" y="6335"/>
                    <a:pt x="3884" y="17714"/>
                    <a:pt x="16889" y="30719"/>
                  </a:cubicBezTo>
                  <a:cubicBezTo>
                    <a:pt x="29894" y="44536"/>
                    <a:pt x="43711" y="55103"/>
                    <a:pt x="48588" y="55103"/>
                  </a:cubicBezTo>
                  <a:cubicBezTo>
                    <a:pt x="52652" y="55103"/>
                    <a:pt x="46150" y="44536"/>
                    <a:pt x="33145" y="3071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6" name="Freeform: Shape 2965">
              <a:extLst>
                <a:ext uri="{FF2B5EF4-FFF2-40B4-BE49-F238E27FC236}">
                  <a16:creationId xmlns:a16="http://schemas.microsoft.com/office/drawing/2014/main" id="{AD608E6B-783B-480E-8200-87116703B159}"/>
                </a:ext>
              </a:extLst>
            </p:cNvPr>
            <p:cNvSpPr/>
            <p:nvPr/>
          </p:nvSpPr>
          <p:spPr>
            <a:xfrm flipV="1">
              <a:off x="10371936" y="1525398"/>
              <a:ext cx="23225" cy="20529"/>
            </a:xfrm>
            <a:custGeom>
              <a:avLst/>
              <a:gdLst>
                <a:gd name="connsiteX0" fmla="*/ -4420 w 23225"/>
                <a:gd name="connsiteY0" fmla="*/ 9264 h 20529"/>
                <a:gd name="connsiteX1" fmla="*/ -11735 w 23225"/>
                <a:gd name="connsiteY1" fmla="*/ -2928 h 20529"/>
                <a:gd name="connsiteX2" fmla="*/ 3708 w 23225"/>
                <a:gd name="connsiteY2" fmla="*/ 5200 h 20529"/>
                <a:gd name="connsiteX3" fmla="*/ -4420 w 23225"/>
                <a:gd name="connsiteY3" fmla="*/ 9264 h 205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25" h="20529">
                  <a:moveTo>
                    <a:pt x="-4420" y="9264"/>
                  </a:moveTo>
                  <a:cubicBezTo>
                    <a:pt x="-10922" y="5200"/>
                    <a:pt x="-14173" y="-489"/>
                    <a:pt x="-11735" y="-2928"/>
                  </a:cubicBezTo>
                  <a:cubicBezTo>
                    <a:pt x="-8484" y="-5366"/>
                    <a:pt x="-1981" y="-2115"/>
                    <a:pt x="3708" y="5200"/>
                  </a:cubicBezTo>
                  <a:cubicBezTo>
                    <a:pt x="15088" y="19018"/>
                    <a:pt x="12649" y="20644"/>
                    <a:pt x="-4420" y="926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7" name="Freeform: Shape 2966">
              <a:extLst>
                <a:ext uri="{FF2B5EF4-FFF2-40B4-BE49-F238E27FC236}">
                  <a16:creationId xmlns:a16="http://schemas.microsoft.com/office/drawing/2014/main" id="{10735002-94A8-4DEB-A514-F1AF5A09375E}"/>
                </a:ext>
              </a:extLst>
            </p:cNvPr>
            <p:cNvSpPr/>
            <p:nvPr/>
          </p:nvSpPr>
          <p:spPr>
            <a:xfrm flipV="1">
              <a:off x="9056144" y="1533651"/>
              <a:ext cx="54447" cy="58126"/>
            </a:xfrm>
            <a:custGeom>
              <a:avLst/>
              <a:gdLst>
                <a:gd name="connsiteX0" fmla="*/ 2529 w 54447"/>
                <a:gd name="connsiteY0" fmla="*/ 38083 h 58126"/>
                <a:gd name="connsiteX1" fmla="*/ -1535 w 54447"/>
                <a:gd name="connsiteY1" fmla="*/ -118 h 58126"/>
                <a:gd name="connsiteX2" fmla="*/ 40730 w 54447"/>
                <a:gd name="connsiteY2" fmla="*/ 33207 h 58126"/>
                <a:gd name="connsiteX3" fmla="*/ 31789 w 54447"/>
                <a:gd name="connsiteY3" fmla="*/ 54339 h 58126"/>
                <a:gd name="connsiteX4" fmla="*/ 2529 w 54447"/>
                <a:gd name="connsiteY4" fmla="*/ 38083 h 58126"/>
                <a:gd name="connsiteX5" fmla="*/ 22036 w 54447"/>
                <a:gd name="connsiteY5" fmla="*/ 22640 h 58126"/>
                <a:gd name="connsiteX6" fmla="*/ 12282 w 54447"/>
                <a:gd name="connsiteY6" fmla="*/ 26704 h 58126"/>
                <a:gd name="connsiteX7" fmla="*/ 35041 w 54447"/>
                <a:gd name="connsiteY7" fmla="*/ 42960 h 58126"/>
                <a:gd name="connsiteX8" fmla="*/ 22036 w 54447"/>
                <a:gd name="connsiteY8" fmla="*/ 22640 h 581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54447" h="58126">
                  <a:moveTo>
                    <a:pt x="2529" y="38083"/>
                  </a:moveTo>
                  <a:cubicBezTo>
                    <a:pt x="-14540" y="19389"/>
                    <a:pt x="-15353" y="11261"/>
                    <a:pt x="-1535" y="-118"/>
                  </a:cubicBezTo>
                  <a:cubicBezTo>
                    <a:pt x="12282" y="-11497"/>
                    <a:pt x="34228" y="5571"/>
                    <a:pt x="40730" y="33207"/>
                  </a:cubicBezTo>
                  <a:cubicBezTo>
                    <a:pt x="45607" y="51088"/>
                    <a:pt x="43981" y="55152"/>
                    <a:pt x="31789" y="54339"/>
                  </a:cubicBezTo>
                  <a:cubicBezTo>
                    <a:pt x="22849" y="54339"/>
                    <a:pt x="9844" y="47024"/>
                    <a:pt x="2529" y="38083"/>
                  </a:cubicBezTo>
                  <a:close/>
                  <a:moveTo>
                    <a:pt x="22036" y="22640"/>
                  </a:moveTo>
                  <a:cubicBezTo>
                    <a:pt x="-2348" y="-931"/>
                    <a:pt x="-10476" y="2320"/>
                    <a:pt x="12282" y="26704"/>
                  </a:cubicBezTo>
                  <a:cubicBezTo>
                    <a:pt x="22849" y="38083"/>
                    <a:pt x="33415" y="45399"/>
                    <a:pt x="35041" y="42960"/>
                  </a:cubicBezTo>
                  <a:cubicBezTo>
                    <a:pt x="37479" y="40522"/>
                    <a:pt x="31789" y="31581"/>
                    <a:pt x="22036" y="2264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8" name="Freeform: Shape 2967">
              <a:extLst>
                <a:ext uri="{FF2B5EF4-FFF2-40B4-BE49-F238E27FC236}">
                  <a16:creationId xmlns:a16="http://schemas.microsoft.com/office/drawing/2014/main" id="{AC0C8FB7-BFB0-4A67-95C3-6D12033E964B}"/>
                </a:ext>
              </a:extLst>
            </p:cNvPr>
            <p:cNvSpPr/>
            <p:nvPr/>
          </p:nvSpPr>
          <p:spPr>
            <a:xfrm flipV="1">
              <a:off x="6202280" y="1557319"/>
              <a:ext cx="16255" cy="21129"/>
            </a:xfrm>
            <a:custGeom>
              <a:avLst/>
              <a:gdLst>
                <a:gd name="connsiteX0" fmla="*/ -8095 w 16255"/>
                <a:gd name="connsiteY0" fmla="*/ 4442 h 21129"/>
                <a:gd name="connsiteX1" fmla="*/ 33 w 16255"/>
                <a:gd name="connsiteY1" fmla="*/ -2874 h 21129"/>
                <a:gd name="connsiteX2" fmla="*/ 8161 w 16255"/>
                <a:gd name="connsiteY2" fmla="*/ 10131 h 21129"/>
                <a:gd name="connsiteX3" fmla="*/ 33 w 16255"/>
                <a:gd name="connsiteY3" fmla="*/ 17446 h 21129"/>
                <a:gd name="connsiteX4" fmla="*/ -8095 w 16255"/>
                <a:gd name="connsiteY4" fmla="*/ 4442 h 2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5" h="21129">
                  <a:moveTo>
                    <a:pt x="-8095" y="4442"/>
                  </a:moveTo>
                  <a:cubicBezTo>
                    <a:pt x="-8095" y="-2061"/>
                    <a:pt x="-4031" y="-5312"/>
                    <a:pt x="33" y="-2874"/>
                  </a:cubicBezTo>
                  <a:cubicBezTo>
                    <a:pt x="4910" y="-435"/>
                    <a:pt x="8161" y="5254"/>
                    <a:pt x="8161" y="10131"/>
                  </a:cubicBezTo>
                  <a:cubicBezTo>
                    <a:pt x="8161" y="14195"/>
                    <a:pt x="4910" y="17446"/>
                    <a:pt x="33" y="17446"/>
                  </a:cubicBezTo>
                  <a:cubicBezTo>
                    <a:pt x="-4031" y="17446"/>
                    <a:pt x="-8095" y="11757"/>
                    <a:pt x="-8095" y="444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9" name="Freeform: Shape 2968">
              <a:extLst>
                <a:ext uri="{FF2B5EF4-FFF2-40B4-BE49-F238E27FC236}">
                  <a16:creationId xmlns:a16="http://schemas.microsoft.com/office/drawing/2014/main" id="{A915E44A-5D01-4364-BD1A-6FA8CBF40A98}"/>
                </a:ext>
              </a:extLst>
            </p:cNvPr>
            <p:cNvSpPr/>
            <p:nvPr/>
          </p:nvSpPr>
          <p:spPr>
            <a:xfrm flipV="1">
              <a:off x="7299557" y="1558076"/>
              <a:ext cx="23881" cy="38199"/>
            </a:xfrm>
            <a:custGeom>
              <a:avLst/>
              <a:gdLst>
                <a:gd name="connsiteX0" fmla="*/ -9269 w 23881"/>
                <a:gd name="connsiteY0" fmla="*/ 24720 h 38199"/>
                <a:gd name="connsiteX1" fmla="*/ 3736 w 23881"/>
                <a:gd name="connsiteY1" fmla="*/ 1961 h 38199"/>
                <a:gd name="connsiteX2" fmla="*/ 13490 w 23881"/>
                <a:gd name="connsiteY2" fmla="*/ 10902 h 38199"/>
                <a:gd name="connsiteX3" fmla="*/ -9269 w 23881"/>
                <a:gd name="connsiteY3" fmla="*/ 24720 h 381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881" h="38199">
                  <a:moveTo>
                    <a:pt x="-9269" y="24720"/>
                  </a:moveTo>
                  <a:cubicBezTo>
                    <a:pt x="-9269" y="18217"/>
                    <a:pt x="-3579" y="7651"/>
                    <a:pt x="3736" y="1961"/>
                  </a:cubicBezTo>
                  <a:cubicBezTo>
                    <a:pt x="15115" y="-6979"/>
                    <a:pt x="15928" y="-6167"/>
                    <a:pt x="13490" y="10902"/>
                  </a:cubicBezTo>
                  <a:cubicBezTo>
                    <a:pt x="11051" y="32035"/>
                    <a:pt x="-9269" y="44227"/>
                    <a:pt x="-9269" y="2472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0" name="Freeform: Shape 2969">
              <a:extLst>
                <a:ext uri="{FF2B5EF4-FFF2-40B4-BE49-F238E27FC236}">
                  <a16:creationId xmlns:a16="http://schemas.microsoft.com/office/drawing/2014/main" id="{D73567BA-6F3E-45A9-AD5D-FBF4C0E47944}"/>
                </a:ext>
              </a:extLst>
            </p:cNvPr>
            <p:cNvSpPr/>
            <p:nvPr/>
          </p:nvSpPr>
          <p:spPr>
            <a:xfrm flipV="1">
              <a:off x="7551524" y="1556581"/>
              <a:ext cx="69900" cy="72023"/>
            </a:xfrm>
            <a:custGeom>
              <a:avLst/>
              <a:gdLst>
                <a:gd name="connsiteX0" fmla="*/ -9562 w 69900"/>
                <a:gd name="connsiteY0" fmla="*/ 63573 h 72023"/>
                <a:gd name="connsiteX1" fmla="*/ 25388 w 69900"/>
                <a:gd name="connsiteY1" fmla="*/ 23746 h 72023"/>
                <a:gd name="connsiteX2" fmla="*/ 60339 w 69900"/>
                <a:gd name="connsiteY2" fmla="*/ 2613 h 72023"/>
                <a:gd name="connsiteX3" fmla="*/ 53024 w 69900"/>
                <a:gd name="connsiteY3" fmla="*/ 13179 h 72023"/>
                <a:gd name="connsiteX4" fmla="*/ 41644 w 69900"/>
                <a:gd name="connsiteY4" fmla="*/ 26184 h 72023"/>
                <a:gd name="connsiteX5" fmla="*/ 30265 w 69900"/>
                <a:gd name="connsiteY5" fmla="*/ 39189 h 72023"/>
                <a:gd name="connsiteX6" fmla="*/ 14822 w 69900"/>
                <a:gd name="connsiteY6" fmla="*/ 51381 h 72023"/>
                <a:gd name="connsiteX7" fmla="*/ -9562 w 69900"/>
                <a:gd name="connsiteY7" fmla="*/ 63573 h 720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900" h="72023">
                  <a:moveTo>
                    <a:pt x="-9562" y="63573"/>
                  </a:moveTo>
                  <a:cubicBezTo>
                    <a:pt x="-9562" y="61947"/>
                    <a:pt x="5881" y="43253"/>
                    <a:pt x="25388" y="23746"/>
                  </a:cubicBezTo>
                  <a:cubicBezTo>
                    <a:pt x="52211" y="-4702"/>
                    <a:pt x="60339" y="-9579"/>
                    <a:pt x="60339" y="2613"/>
                  </a:cubicBezTo>
                  <a:cubicBezTo>
                    <a:pt x="60339" y="10741"/>
                    <a:pt x="57087" y="15618"/>
                    <a:pt x="53024" y="13179"/>
                  </a:cubicBezTo>
                  <a:cubicBezTo>
                    <a:pt x="48960" y="10741"/>
                    <a:pt x="44083" y="16431"/>
                    <a:pt x="41644" y="26184"/>
                  </a:cubicBezTo>
                  <a:cubicBezTo>
                    <a:pt x="39206" y="35125"/>
                    <a:pt x="34329" y="40815"/>
                    <a:pt x="30265" y="39189"/>
                  </a:cubicBezTo>
                  <a:cubicBezTo>
                    <a:pt x="27014" y="36751"/>
                    <a:pt x="19699" y="42440"/>
                    <a:pt x="14822" y="51381"/>
                  </a:cubicBezTo>
                  <a:cubicBezTo>
                    <a:pt x="7507" y="66011"/>
                    <a:pt x="-9562" y="74139"/>
                    <a:pt x="-9562" y="635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1" name="Freeform: Shape 2970">
              <a:extLst>
                <a:ext uri="{FF2B5EF4-FFF2-40B4-BE49-F238E27FC236}">
                  <a16:creationId xmlns:a16="http://schemas.microsoft.com/office/drawing/2014/main" id="{2C8E2238-A821-4468-ACCE-2E800866AD8C}"/>
                </a:ext>
              </a:extLst>
            </p:cNvPr>
            <p:cNvSpPr/>
            <p:nvPr/>
          </p:nvSpPr>
          <p:spPr>
            <a:xfrm flipV="1">
              <a:off x="10355677" y="1557319"/>
              <a:ext cx="16255" cy="21129"/>
            </a:xfrm>
            <a:custGeom>
              <a:avLst/>
              <a:gdLst>
                <a:gd name="connsiteX0" fmla="*/ -12523 w 16255"/>
                <a:gd name="connsiteY0" fmla="*/ 10131 h 21129"/>
                <a:gd name="connsiteX1" fmla="*/ -4395 w 16255"/>
                <a:gd name="connsiteY1" fmla="*/ -2874 h 21129"/>
                <a:gd name="connsiteX2" fmla="*/ 3733 w 16255"/>
                <a:gd name="connsiteY2" fmla="*/ 4442 h 21129"/>
                <a:gd name="connsiteX3" fmla="*/ -4395 w 16255"/>
                <a:gd name="connsiteY3" fmla="*/ 17446 h 21129"/>
                <a:gd name="connsiteX4" fmla="*/ -12523 w 16255"/>
                <a:gd name="connsiteY4" fmla="*/ 10131 h 211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255" h="21129">
                  <a:moveTo>
                    <a:pt x="-12523" y="10131"/>
                  </a:moveTo>
                  <a:cubicBezTo>
                    <a:pt x="-12523" y="5254"/>
                    <a:pt x="-8459" y="-435"/>
                    <a:pt x="-4395" y="-2874"/>
                  </a:cubicBezTo>
                  <a:cubicBezTo>
                    <a:pt x="481" y="-5312"/>
                    <a:pt x="3733" y="-2061"/>
                    <a:pt x="3733" y="4442"/>
                  </a:cubicBezTo>
                  <a:cubicBezTo>
                    <a:pt x="3733" y="11757"/>
                    <a:pt x="481" y="17446"/>
                    <a:pt x="-4395" y="17446"/>
                  </a:cubicBezTo>
                  <a:cubicBezTo>
                    <a:pt x="-8459" y="17446"/>
                    <a:pt x="-12523" y="14195"/>
                    <a:pt x="-12523" y="1013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2" name="Freeform: Shape 2971">
              <a:extLst>
                <a:ext uri="{FF2B5EF4-FFF2-40B4-BE49-F238E27FC236}">
                  <a16:creationId xmlns:a16="http://schemas.microsoft.com/office/drawing/2014/main" id="{3CC21B8C-71D8-45B2-A8D7-A871DFBA85B4}"/>
                </a:ext>
              </a:extLst>
            </p:cNvPr>
            <p:cNvSpPr/>
            <p:nvPr/>
          </p:nvSpPr>
          <p:spPr>
            <a:xfrm flipV="1">
              <a:off x="6162730" y="1565447"/>
              <a:ext cx="26026" cy="26599"/>
            </a:xfrm>
            <a:custGeom>
              <a:avLst/>
              <a:gdLst>
                <a:gd name="connsiteX0" fmla="*/ -5084 w 26026"/>
                <a:gd name="connsiteY0" fmla="*/ 14804 h 26599"/>
                <a:gd name="connsiteX1" fmla="*/ 10359 w 26026"/>
                <a:gd name="connsiteY1" fmla="*/ 986 h 26599"/>
                <a:gd name="connsiteX2" fmla="*/ 7108 w 26026"/>
                <a:gd name="connsiteY2" fmla="*/ 22932 h 26599"/>
                <a:gd name="connsiteX3" fmla="*/ -5084 w 26026"/>
                <a:gd name="connsiteY3" fmla="*/ 14804 h 265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026" h="26599">
                  <a:moveTo>
                    <a:pt x="-5084" y="14804"/>
                  </a:moveTo>
                  <a:cubicBezTo>
                    <a:pt x="-14025" y="986"/>
                    <a:pt x="-1020" y="-10393"/>
                    <a:pt x="10359" y="986"/>
                  </a:cubicBezTo>
                  <a:cubicBezTo>
                    <a:pt x="21738" y="10740"/>
                    <a:pt x="20113" y="22932"/>
                    <a:pt x="7108" y="22932"/>
                  </a:cubicBezTo>
                  <a:cubicBezTo>
                    <a:pt x="3044" y="22932"/>
                    <a:pt x="-2646" y="19680"/>
                    <a:pt x="-5084" y="1480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3" name="Freeform: Shape 2972">
              <a:extLst>
                <a:ext uri="{FF2B5EF4-FFF2-40B4-BE49-F238E27FC236}">
                  <a16:creationId xmlns:a16="http://schemas.microsoft.com/office/drawing/2014/main" id="{26017325-41EF-4F99-844C-D545FA7269FC}"/>
                </a:ext>
              </a:extLst>
            </p:cNvPr>
            <p:cNvSpPr/>
            <p:nvPr/>
          </p:nvSpPr>
          <p:spPr>
            <a:xfrm flipV="1">
              <a:off x="9238731" y="1567539"/>
              <a:ext cx="22456" cy="38509"/>
            </a:xfrm>
            <a:custGeom>
              <a:avLst/>
              <a:gdLst>
                <a:gd name="connsiteX0" fmla="*/ -6297 w 22456"/>
                <a:gd name="connsiteY0" fmla="*/ 20689 h 38509"/>
                <a:gd name="connsiteX1" fmla="*/ 4270 w 22456"/>
                <a:gd name="connsiteY1" fmla="*/ 5246 h 38509"/>
                <a:gd name="connsiteX2" fmla="*/ 8334 w 22456"/>
                <a:gd name="connsiteY2" fmla="*/ 28817 h 38509"/>
                <a:gd name="connsiteX3" fmla="*/ -6297 w 22456"/>
                <a:gd name="connsiteY3" fmla="*/ 20689 h 385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456" h="38509">
                  <a:moveTo>
                    <a:pt x="-6297" y="20689"/>
                  </a:moveTo>
                  <a:cubicBezTo>
                    <a:pt x="-16050" y="-4507"/>
                    <a:pt x="-11174" y="-11010"/>
                    <a:pt x="4270" y="5246"/>
                  </a:cubicBezTo>
                  <a:cubicBezTo>
                    <a:pt x="11585" y="12561"/>
                    <a:pt x="13210" y="20689"/>
                    <a:pt x="8334" y="28817"/>
                  </a:cubicBezTo>
                  <a:cubicBezTo>
                    <a:pt x="2644" y="38571"/>
                    <a:pt x="-607" y="36945"/>
                    <a:pt x="-6297" y="2068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4" name="Freeform: Shape 2973">
              <a:extLst>
                <a:ext uri="{FF2B5EF4-FFF2-40B4-BE49-F238E27FC236}">
                  <a16:creationId xmlns:a16="http://schemas.microsoft.com/office/drawing/2014/main" id="{A5596B60-2B3D-44A7-B6B1-FA49A8D36BBC}"/>
                </a:ext>
              </a:extLst>
            </p:cNvPr>
            <p:cNvSpPr/>
            <p:nvPr/>
          </p:nvSpPr>
          <p:spPr>
            <a:xfrm flipV="1">
              <a:off x="10384932" y="1564793"/>
              <a:ext cx="23297" cy="28304"/>
            </a:xfrm>
            <a:custGeom>
              <a:avLst/>
              <a:gdLst>
                <a:gd name="connsiteX0" fmla="*/ -11739 w 23297"/>
                <a:gd name="connsiteY0" fmla="*/ 18293 h 28304"/>
                <a:gd name="connsiteX1" fmla="*/ -5237 w 23297"/>
                <a:gd name="connsiteY1" fmla="*/ 2037 h 28304"/>
                <a:gd name="connsiteX2" fmla="*/ 9394 w 23297"/>
                <a:gd name="connsiteY2" fmla="*/ 2850 h 28304"/>
                <a:gd name="connsiteX3" fmla="*/ -11739 w 23297"/>
                <a:gd name="connsiteY3" fmla="*/ 18293 h 283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297" h="28304">
                  <a:moveTo>
                    <a:pt x="-11739" y="18293"/>
                  </a:moveTo>
                  <a:cubicBezTo>
                    <a:pt x="-14178" y="14229"/>
                    <a:pt x="-10926" y="7727"/>
                    <a:pt x="-5237" y="2037"/>
                  </a:cubicBezTo>
                  <a:cubicBezTo>
                    <a:pt x="2891" y="-6091"/>
                    <a:pt x="6142" y="-5278"/>
                    <a:pt x="9394" y="2850"/>
                  </a:cubicBezTo>
                  <a:cubicBezTo>
                    <a:pt x="15896" y="19919"/>
                    <a:pt x="-2798" y="32923"/>
                    <a:pt x="-11739" y="1829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5" name="Freeform: Shape 2974">
              <a:extLst>
                <a:ext uri="{FF2B5EF4-FFF2-40B4-BE49-F238E27FC236}">
                  <a16:creationId xmlns:a16="http://schemas.microsoft.com/office/drawing/2014/main" id="{89FB53B1-B326-4FDA-A7DB-49720DAF84DF}"/>
                </a:ext>
              </a:extLst>
            </p:cNvPr>
            <p:cNvSpPr/>
            <p:nvPr/>
          </p:nvSpPr>
          <p:spPr>
            <a:xfrm flipV="1">
              <a:off x="6052175" y="1574387"/>
              <a:ext cx="101085" cy="44198"/>
            </a:xfrm>
            <a:custGeom>
              <a:avLst/>
              <a:gdLst>
                <a:gd name="connsiteX0" fmla="*/ 18579 w 101085"/>
                <a:gd name="connsiteY0" fmla="*/ 35678 h 44198"/>
                <a:gd name="connsiteX1" fmla="*/ 3136 w 101085"/>
                <a:gd name="connsiteY1" fmla="*/ 1541 h 44198"/>
                <a:gd name="connsiteX2" fmla="*/ 22643 w 101085"/>
                <a:gd name="connsiteY2" fmla="*/ -2523 h 44198"/>
                <a:gd name="connsiteX3" fmla="*/ 83603 w 101085"/>
                <a:gd name="connsiteY3" fmla="*/ 8043 h 44198"/>
                <a:gd name="connsiteX4" fmla="*/ 81164 w 101085"/>
                <a:gd name="connsiteY4" fmla="*/ 33240 h 44198"/>
                <a:gd name="connsiteX5" fmla="*/ 68972 w 101085"/>
                <a:gd name="connsiteY5" fmla="*/ 21048 h 44198"/>
                <a:gd name="connsiteX6" fmla="*/ 53529 w 101085"/>
                <a:gd name="connsiteY6" fmla="*/ 18610 h 44198"/>
                <a:gd name="connsiteX7" fmla="*/ 41337 w 101085"/>
                <a:gd name="connsiteY7" fmla="*/ 34866 h 44198"/>
                <a:gd name="connsiteX8" fmla="*/ 42963 w 101085"/>
                <a:gd name="connsiteY8" fmla="*/ 40555 h 44198"/>
                <a:gd name="connsiteX9" fmla="*/ 18579 w 101085"/>
                <a:gd name="connsiteY9" fmla="*/ 35678 h 44198"/>
                <a:gd name="connsiteX10" fmla="*/ 24269 w 101085"/>
                <a:gd name="connsiteY10" fmla="*/ 16984 h 44198"/>
                <a:gd name="connsiteX11" fmla="*/ 16141 w 101085"/>
                <a:gd name="connsiteY11" fmla="*/ 8856 h 44198"/>
                <a:gd name="connsiteX12" fmla="*/ 8013 w 101085"/>
                <a:gd name="connsiteY12" fmla="*/ 16984 h 44198"/>
                <a:gd name="connsiteX13" fmla="*/ 16141 w 101085"/>
                <a:gd name="connsiteY13" fmla="*/ 25112 h 44198"/>
                <a:gd name="connsiteX14" fmla="*/ 24269 w 101085"/>
                <a:gd name="connsiteY14" fmla="*/ 16984 h 441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01085" h="44198">
                  <a:moveTo>
                    <a:pt x="18579" y="35678"/>
                  </a:moveTo>
                  <a:cubicBezTo>
                    <a:pt x="-8243" y="31614"/>
                    <a:pt x="-17184" y="12107"/>
                    <a:pt x="3136" y="1541"/>
                  </a:cubicBezTo>
                  <a:cubicBezTo>
                    <a:pt x="11264" y="-3336"/>
                    <a:pt x="20205" y="-4961"/>
                    <a:pt x="22643" y="-2523"/>
                  </a:cubicBezTo>
                  <a:cubicBezTo>
                    <a:pt x="25894" y="1541"/>
                    <a:pt x="57593" y="7230"/>
                    <a:pt x="83603" y="8043"/>
                  </a:cubicBezTo>
                  <a:cubicBezTo>
                    <a:pt x="97420" y="8856"/>
                    <a:pt x="95795" y="33240"/>
                    <a:pt x="81164" y="33240"/>
                  </a:cubicBezTo>
                  <a:cubicBezTo>
                    <a:pt x="74662" y="33240"/>
                    <a:pt x="68972" y="27550"/>
                    <a:pt x="68972" y="21048"/>
                  </a:cubicBezTo>
                  <a:cubicBezTo>
                    <a:pt x="68972" y="11294"/>
                    <a:pt x="66534" y="10482"/>
                    <a:pt x="53529" y="18610"/>
                  </a:cubicBezTo>
                  <a:cubicBezTo>
                    <a:pt x="44589" y="24299"/>
                    <a:pt x="39712" y="31614"/>
                    <a:pt x="41337" y="34866"/>
                  </a:cubicBezTo>
                  <a:cubicBezTo>
                    <a:pt x="43776" y="38117"/>
                    <a:pt x="44589" y="40555"/>
                    <a:pt x="42963" y="40555"/>
                  </a:cubicBezTo>
                  <a:cubicBezTo>
                    <a:pt x="41337" y="39742"/>
                    <a:pt x="30771" y="37304"/>
                    <a:pt x="18579" y="35678"/>
                  </a:cubicBezTo>
                  <a:close/>
                  <a:moveTo>
                    <a:pt x="24269" y="16984"/>
                  </a:moveTo>
                  <a:cubicBezTo>
                    <a:pt x="26707" y="12920"/>
                    <a:pt x="23456" y="8856"/>
                    <a:pt x="16141" y="8856"/>
                  </a:cubicBezTo>
                  <a:cubicBezTo>
                    <a:pt x="8825" y="8856"/>
                    <a:pt x="5574" y="12920"/>
                    <a:pt x="8013" y="16984"/>
                  </a:cubicBezTo>
                  <a:cubicBezTo>
                    <a:pt x="10451" y="21861"/>
                    <a:pt x="14515" y="25112"/>
                    <a:pt x="16141" y="25112"/>
                  </a:cubicBezTo>
                  <a:cubicBezTo>
                    <a:pt x="17766" y="25112"/>
                    <a:pt x="21830" y="21861"/>
                    <a:pt x="24269" y="1698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6" name="Freeform: Shape 2975">
              <a:extLst>
                <a:ext uri="{FF2B5EF4-FFF2-40B4-BE49-F238E27FC236}">
                  <a16:creationId xmlns:a16="http://schemas.microsoft.com/office/drawing/2014/main" id="{B1B47912-CF41-4DFD-BE4A-2AA1CB3B3AAC}"/>
                </a:ext>
              </a:extLst>
            </p:cNvPr>
            <p:cNvSpPr/>
            <p:nvPr/>
          </p:nvSpPr>
          <p:spPr>
            <a:xfrm flipV="1">
              <a:off x="8973921" y="1573763"/>
              <a:ext cx="93982" cy="127014"/>
            </a:xfrm>
            <a:custGeom>
              <a:avLst/>
              <a:gdLst>
                <a:gd name="connsiteX0" fmla="*/ 40928 w 93982"/>
                <a:gd name="connsiteY0" fmla="*/ 113050 h 127014"/>
                <a:gd name="connsiteX1" fmla="*/ 39302 w 93982"/>
                <a:gd name="connsiteY1" fmla="*/ 83789 h 127014"/>
                <a:gd name="connsiteX2" fmla="*/ 31987 w 93982"/>
                <a:gd name="connsiteY2" fmla="*/ 61031 h 127014"/>
                <a:gd name="connsiteX3" fmla="*/ 21420 w 93982"/>
                <a:gd name="connsiteY3" fmla="*/ 76474 h 127014"/>
                <a:gd name="connsiteX4" fmla="*/ 13292 w 93982"/>
                <a:gd name="connsiteY4" fmla="*/ 82976 h 127014"/>
                <a:gd name="connsiteX5" fmla="*/ 14918 w 93982"/>
                <a:gd name="connsiteY5" fmla="*/ 61031 h 127014"/>
                <a:gd name="connsiteX6" fmla="*/ 18169 w 93982"/>
                <a:gd name="connsiteY6" fmla="*/ 43962 h 127014"/>
                <a:gd name="connsiteX7" fmla="*/ 288 w 93982"/>
                <a:gd name="connsiteY7" fmla="*/ 53716 h 127014"/>
                <a:gd name="connsiteX8" fmla="*/ -11091 w 93982"/>
                <a:gd name="connsiteY8" fmla="*/ 59405 h 127014"/>
                <a:gd name="connsiteX9" fmla="*/ 7603 w 93982"/>
                <a:gd name="connsiteY9" fmla="*/ 33396 h 127014"/>
                <a:gd name="connsiteX10" fmla="*/ 11667 w 93982"/>
                <a:gd name="connsiteY10" fmla="*/ 17953 h 127014"/>
                <a:gd name="connsiteX11" fmla="*/ -2963 w 93982"/>
                <a:gd name="connsiteY11" fmla="*/ 4948 h 127014"/>
                <a:gd name="connsiteX12" fmla="*/ 10041 w 93982"/>
                <a:gd name="connsiteY12" fmla="*/ 4948 h 127014"/>
                <a:gd name="connsiteX13" fmla="*/ 31174 w 93982"/>
                <a:gd name="connsiteY13" fmla="*/ 17953 h 127014"/>
                <a:gd name="connsiteX14" fmla="*/ 29548 w 93982"/>
                <a:gd name="connsiteY14" fmla="*/ 30145 h 127014"/>
                <a:gd name="connsiteX15" fmla="*/ 36051 w 93982"/>
                <a:gd name="connsiteY15" fmla="*/ 42337 h 127014"/>
                <a:gd name="connsiteX16" fmla="*/ 49056 w 93982"/>
                <a:gd name="connsiteY16" fmla="*/ 54529 h 127014"/>
                <a:gd name="connsiteX17" fmla="*/ 60435 w 93982"/>
                <a:gd name="connsiteY17" fmla="*/ 66721 h 127014"/>
                <a:gd name="connsiteX18" fmla="*/ 80755 w 93982"/>
                <a:gd name="connsiteY18" fmla="*/ 78100 h 127014"/>
                <a:gd name="connsiteX19" fmla="*/ 62060 w 93982"/>
                <a:gd name="connsiteY19" fmla="*/ 91104 h 127014"/>
                <a:gd name="connsiteX20" fmla="*/ 52307 w 93982"/>
                <a:gd name="connsiteY20" fmla="*/ 103296 h 127014"/>
                <a:gd name="connsiteX21" fmla="*/ 40928 w 93982"/>
                <a:gd name="connsiteY21" fmla="*/ 113050 h 1270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982" h="127014">
                  <a:moveTo>
                    <a:pt x="40928" y="113050"/>
                  </a:moveTo>
                  <a:cubicBezTo>
                    <a:pt x="39302" y="107360"/>
                    <a:pt x="38489" y="94356"/>
                    <a:pt x="39302" y="83789"/>
                  </a:cubicBezTo>
                  <a:cubicBezTo>
                    <a:pt x="40928" y="73223"/>
                    <a:pt x="36864" y="62657"/>
                    <a:pt x="31987" y="61031"/>
                  </a:cubicBezTo>
                  <a:cubicBezTo>
                    <a:pt x="25484" y="58593"/>
                    <a:pt x="21420" y="64282"/>
                    <a:pt x="21420" y="76474"/>
                  </a:cubicBezTo>
                  <a:cubicBezTo>
                    <a:pt x="21420" y="91104"/>
                    <a:pt x="19795" y="92730"/>
                    <a:pt x="13292" y="82976"/>
                  </a:cubicBezTo>
                  <a:cubicBezTo>
                    <a:pt x="9229" y="75661"/>
                    <a:pt x="9229" y="67533"/>
                    <a:pt x="14918" y="61031"/>
                  </a:cubicBezTo>
                  <a:cubicBezTo>
                    <a:pt x="19795" y="54529"/>
                    <a:pt x="21420" y="47213"/>
                    <a:pt x="18169" y="43962"/>
                  </a:cubicBezTo>
                  <a:cubicBezTo>
                    <a:pt x="14918" y="40711"/>
                    <a:pt x="6790" y="45588"/>
                    <a:pt x="288" y="53716"/>
                  </a:cubicBezTo>
                  <a:cubicBezTo>
                    <a:pt x="-6215" y="63469"/>
                    <a:pt x="-11091" y="65095"/>
                    <a:pt x="-11091" y="59405"/>
                  </a:cubicBezTo>
                  <a:cubicBezTo>
                    <a:pt x="-11091" y="53716"/>
                    <a:pt x="-2963" y="42337"/>
                    <a:pt x="7603" y="33396"/>
                  </a:cubicBezTo>
                  <a:cubicBezTo>
                    <a:pt x="23046" y="20391"/>
                    <a:pt x="23046" y="18765"/>
                    <a:pt x="11667" y="17953"/>
                  </a:cubicBezTo>
                  <a:cubicBezTo>
                    <a:pt x="3539" y="17953"/>
                    <a:pt x="-2963" y="12263"/>
                    <a:pt x="-2963" y="4948"/>
                  </a:cubicBezTo>
                  <a:cubicBezTo>
                    <a:pt x="-2963" y="-6431"/>
                    <a:pt x="-2151" y="-6431"/>
                    <a:pt x="10041" y="4948"/>
                  </a:cubicBezTo>
                  <a:cubicBezTo>
                    <a:pt x="16544" y="12263"/>
                    <a:pt x="26297" y="17953"/>
                    <a:pt x="31174" y="17953"/>
                  </a:cubicBezTo>
                  <a:cubicBezTo>
                    <a:pt x="36051" y="17953"/>
                    <a:pt x="36051" y="22829"/>
                    <a:pt x="29548" y="30145"/>
                  </a:cubicBezTo>
                  <a:cubicBezTo>
                    <a:pt x="21420" y="40711"/>
                    <a:pt x="22233" y="42337"/>
                    <a:pt x="36051" y="42337"/>
                  </a:cubicBezTo>
                  <a:cubicBezTo>
                    <a:pt x="48243" y="42337"/>
                    <a:pt x="52307" y="46401"/>
                    <a:pt x="49056" y="54529"/>
                  </a:cubicBezTo>
                  <a:cubicBezTo>
                    <a:pt x="45804" y="62657"/>
                    <a:pt x="49056" y="66721"/>
                    <a:pt x="60435" y="66721"/>
                  </a:cubicBezTo>
                  <a:cubicBezTo>
                    <a:pt x="69376" y="66721"/>
                    <a:pt x="78316" y="71597"/>
                    <a:pt x="80755" y="78100"/>
                  </a:cubicBezTo>
                  <a:cubicBezTo>
                    <a:pt x="87257" y="94356"/>
                    <a:pt x="78316" y="100045"/>
                    <a:pt x="62060" y="91104"/>
                  </a:cubicBezTo>
                  <a:cubicBezTo>
                    <a:pt x="50681" y="84602"/>
                    <a:pt x="49056" y="87040"/>
                    <a:pt x="52307" y="103296"/>
                  </a:cubicBezTo>
                  <a:cubicBezTo>
                    <a:pt x="56371" y="124429"/>
                    <a:pt x="48243" y="130932"/>
                    <a:pt x="40928" y="11305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7" name="Freeform: Shape 2976">
              <a:extLst>
                <a:ext uri="{FF2B5EF4-FFF2-40B4-BE49-F238E27FC236}">
                  <a16:creationId xmlns:a16="http://schemas.microsoft.com/office/drawing/2014/main" id="{4A0CC541-A098-4CAE-B9F6-76707828A6BF}"/>
                </a:ext>
              </a:extLst>
            </p:cNvPr>
            <p:cNvSpPr/>
            <p:nvPr/>
          </p:nvSpPr>
          <p:spPr>
            <a:xfrm flipV="1">
              <a:off x="7336345" y="1582633"/>
              <a:ext cx="44491" cy="55965"/>
            </a:xfrm>
            <a:custGeom>
              <a:avLst/>
              <a:gdLst>
                <a:gd name="connsiteX0" fmla="*/ -8719 w 44491"/>
                <a:gd name="connsiteY0" fmla="*/ 41080 h 55965"/>
                <a:gd name="connsiteX1" fmla="*/ 27044 w 44491"/>
                <a:gd name="connsiteY1" fmla="*/ -3624 h 55965"/>
                <a:gd name="connsiteX2" fmla="*/ 35172 w 44491"/>
                <a:gd name="connsiteY2" fmla="*/ 15071 h 55965"/>
                <a:gd name="connsiteX3" fmla="*/ 27044 w 44491"/>
                <a:gd name="connsiteY3" fmla="*/ 20760 h 55965"/>
                <a:gd name="connsiteX4" fmla="*/ 11601 w 44491"/>
                <a:gd name="connsiteY4" fmla="*/ 31327 h 55965"/>
                <a:gd name="connsiteX5" fmla="*/ -8719 w 44491"/>
                <a:gd name="connsiteY5" fmla="*/ 41080 h 559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4491" h="55965">
                  <a:moveTo>
                    <a:pt x="-8719" y="41080"/>
                  </a:moveTo>
                  <a:cubicBezTo>
                    <a:pt x="-13596" y="28075"/>
                    <a:pt x="12414" y="-3624"/>
                    <a:pt x="27044" y="-3624"/>
                  </a:cubicBezTo>
                  <a:cubicBezTo>
                    <a:pt x="31921" y="-3624"/>
                    <a:pt x="35172" y="4504"/>
                    <a:pt x="35172" y="15071"/>
                  </a:cubicBezTo>
                  <a:cubicBezTo>
                    <a:pt x="35172" y="28888"/>
                    <a:pt x="33547" y="30514"/>
                    <a:pt x="27044" y="20760"/>
                  </a:cubicBezTo>
                  <a:cubicBezTo>
                    <a:pt x="21355" y="11820"/>
                    <a:pt x="18104" y="13445"/>
                    <a:pt x="11601" y="31327"/>
                  </a:cubicBezTo>
                  <a:cubicBezTo>
                    <a:pt x="1848" y="56523"/>
                    <a:pt x="-2216" y="58149"/>
                    <a:pt x="-8719" y="4108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8" name="Freeform: Shape 2977">
              <a:extLst>
                <a:ext uri="{FF2B5EF4-FFF2-40B4-BE49-F238E27FC236}">
                  <a16:creationId xmlns:a16="http://schemas.microsoft.com/office/drawing/2014/main" id="{B070A2DF-ADEE-4ADB-B8BB-5EE436C926AB}"/>
                </a:ext>
              </a:extLst>
            </p:cNvPr>
            <p:cNvSpPr/>
            <p:nvPr/>
          </p:nvSpPr>
          <p:spPr>
            <a:xfrm flipV="1">
              <a:off x="7530263" y="1581703"/>
              <a:ext cx="34394" cy="24383"/>
            </a:xfrm>
            <a:custGeom>
              <a:avLst/>
              <a:gdLst>
                <a:gd name="connsiteX0" fmla="*/ -4515 w 34394"/>
                <a:gd name="connsiteY0" fmla="*/ 8545 h 24383"/>
                <a:gd name="connsiteX1" fmla="*/ 7677 w 34394"/>
                <a:gd name="connsiteY1" fmla="*/ -3647 h 24383"/>
                <a:gd name="connsiteX2" fmla="*/ 19869 w 34394"/>
                <a:gd name="connsiteY2" fmla="*/ 8545 h 24383"/>
                <a:gd name="connsiteX3" fmla="*/ 7677 w 34394"/>
                <a:gd name="connsiteY3" fmla="*/ 20737 h 24383"/>
                <a:gd name="connsiteX4" fmla="*/ -4515 w 34394"/>
                <a:gd name="connsiteY4" fmla="*/ 8545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394" h="24383">
                  <a:moveTo>
                    <a:pt x="-4515" y="8545"/>
                  </a:moveTo>
                  <a:cubicBezTo>
                    <a:pt x="-13456" y="-2021"/>
                    <a:pt x="-11018" y="-3647"/>
                    <a:pt x="7677" y="-3647"/>
                  </a:cubicBezTo>
                  <a:cubicBezTo>
                    <a:pt x="26371" y="-3647"/>
                    <a:pt x="28809" y="-2021"/>
                    <a:pt x="19869" y="8545"/>
                  </a:cubicBezTo>
                  <a:cubicBezTo>
                    <a:pt x="14179" y="15047"/>
                    <a:pt x="8489" y="20737"/>
                    <a:pt x="7677" y="20737"/>
                  </a:cubicBezTo>
                  <a:cubicBezTo>
                    <a:pt x="6864" y="20737"/>
                    <a:pt x="1174" y="15047"/>
                    <a:pt x="-4515" y="854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9" name="Freeform: Shape 2978">
              <a:extLst>
                <a:ext uri="{FF2B5EF4-FFF2-40B4-BE49-F238E27FC236}">
                  <a16:creationId xmlns:a16="http://schemas.microsoft.com/office/drawing/2014/main" id="{CCB44E5C-00D9-4717-8C74-D47D81D632E2}"/>
                </a:ext>
              </a:extLst>
            </p:cNvPr>
            <p:cNvSpPr/>
            <p:nvPr/>
          </p:nvSpPr>
          <p:spPr>
            <a:xfrm flipV="1">
              <a:off x="7270090" y="1594756"/>
              <a:ext cx="41316" cy="25665"/>
            </a:xfrm>
            <a:custGeom>
              <a:avLst/>
              <a:gdLst>
                <a:gd name="connsiteX0" fmla="*/ -8228 w 41316"/>
                <a:gd name="connsiteY0" fmla="*/ 18835 h 25665"/>
                <a:gd name="connsiteX1" fmla="*/ 1525 w 41316"/>
                <a:gd name="connsiteY1" fmla="*/ 5018 h 25665"/>
                <a:gd name="connsiteX2" fmla="*/ 21845 w 41316"/>
                <a:gd name="connsiteY2" fmla="*/ -3110 h 25665"/>
                <a:gd name="connsiteX3" fmla="*/ 31599 w 41316"/>
                <a:gd name="connsiteY3" fmla="*/ 954 h 25665"/>
                <a:gd name="connsiteX4" fmla="*/ 16156 w 41316"/>
                <a:gd name="connsiteY4" fmla="*/ 17210 h 25665"/>
                <a:gd name="connsiteX5" fmla="*/ -8228 w 41316"/>
                <a:gd name="connsiteY5" fmla="*/ 18835 h 256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1316" h="25665">
                  <a:moveTo>
                    <a:pt x="-8228" y="18835"/>
                  </a:moveTo>
                  <a:cubicBezTo>
                    <a:pt x="-11479" y="13958"/>
                    <a:pt x="-6603" y="8269"/>
                    <a:pt x="1525" y="5018"/>
                  </a:cubicBezTo>
                  <a:cubicBezTo>
                    <a:pt x="9653" y="2579"/>
                    <a:pt x="18594" y="-1485"/>
                    <a:pt x="21845" y="-3110"/>
                  </a:cubicBezTo>
                  <a:cubicBezTo>
                    <a:pt x="25096" y="-4736"/>
                    <a:pt x="29160" y="-2298"/>
                    <a:pt x="31599" y="954"/>
                  </a:cubicBezTo>
                  <a:cubicBezTo>
                    <a:pt x="34037" y="5018"/>
                    <a:pt x="26722" y="12333"/>
                    <a:pt x="16156" y="17210"/>
                  </a:cubicBezTo>
                  <a:cubicBezTo>
                    <a:pt x="3964" y="22899"/>
                    <a:pt x="-4977" y="23712"/>
                    <a:pt x="-8228" y="1883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0" name="Freeform: Shape 2979">
              <a:extLst>
                <a:ext uri="{FF2B5EF4-FFF2-40B4-BE49-F238E27FC236}">
                  <a16:creationId xmlns:a16="http://schemas.microsoft.com/office/drawing/2014/main" id="{444ED865-ECCF-4CBE-8BCC-3C7B683E878A}"/>
                </a:ext>
              </a:extLst>
            </p:cNvPr>
            <p:cNvSpPr/>
            <p:nvPr/>
          </p:nvSpPr>
          <p:spPr>
            <a:xfrm flipV="1">
              <a:off x="9201755" y="1590518"/>
              <a:ext cx="24133" cy="39952"/>
            </a:xfrm>
            <a:custGeom>
              <a:avLst/>
              <a:gdLst>
                <a:gd name="connsiteX0" fmla="*/ -1794 w 24133"/>
                <a:gd name="connsiteY0" fmla="*/ 27262 h 39952"/>
                <a:gd name="connsiteX1" fmla="*/ 644 w 24133"/>
                <a:gd name="connsiteY1" fmla="*/ -3624 h 39952"/>
                <a:gd name="connsiteX2" fmla="*/ 12836 w 24133"/>
                <a:gd name="connsiteY2" fmla="*/ 16696 h 39952"/>
                <a:gd name="connsiteX3" fmla="*/ -1794 w 24133"/>
                <a:gd name="connsiteY3" fmla="*/ 27262 h 399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133" h="39952">
                  <a:moveTo>
                    <a:pt x="-1794" y="27262"/>
                  </a:moveTo>
                  <a:cubicBezTo>
                    <a:pt x="-15612" y="13445"/>
                    <a:pt x="-13986" y="-3624"/>
                    <a:pt x="644" y="-3624"/>
                  </a:cubicBezTo>
                  <a:cubicBezTo>
                    <a:pt x="7960" y="-3624"/>
                    <a:pt x="12836" y="3691"/>
                    <a:pt x="12836" y="16696"/>
                  </a:cubicBezTo>
                  <a:cubicBezTo>
                    <a:pt x="12836" y="40267"/>
                    <a:pt x="12024" y="41080"/>
                    <a:pt x="-1794" y="2726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1" name="Freeform: Shape 2980">
              <a:extLst>
                <a:ext uri="{FF2B5EF4-FFF2-40B4-BE49-F238E27FC236}">
                  <a16:creationId xmlns:a16="http://schemas.microsoft.com/office/drawing/2014/main" id="{9352A945-CB36-4E3A-B33D-B39639857FDA}"/>
                </a:ext>
              </a:extLst>
            </p:cNvPr>
            <p:cNvSpPr/>
            <p:nvPr/>
          </p:nvSpPr>
          <p:spPr>
            <a:xfrm flipV="1">
              <a:off x="9250332" y="1606087"/>
              <a:ext cx="44889" cy="24383"/>
            </a:xfrm>
            <a:custGeom>
              <a:avLst/>
              <a:gdLst>
                <a:gd name="connsiteX0" fmla="*/ -5730 w 44889"/>
                <a:gd name="connsiteY0" fmla="*/ 15081 h 24383"/>
                <a:gd name="connsiteX1" fmla="*/ 8087 w 44889"/>
                <a:gd name="connsiteY1" fmla="*/ -3613 h 24383"/>
                <a:gd name="connsiteX2" fmla="*/ 32471 w 44889"/>
                <a:gd name="connsiteY2" fmla="*/ 8579 h 24383"/>
                <a:gd name="connsiteX3" fmla="*/ 17841 w 44889"/>
                <a:gd name="connsiteY3" fmla="*/ 20771 h 24383"/>
                <a:gd name="connsiteX4" fmla="*/ -5730 w 44889"/>
                <a:gd name="connsiteY4" fmla="*/ 15081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889" h="24383">
                  <a:moveTo>
                    <a:pt x="-5730" y="15081"/>
                  </a:moveTo>
                  <a:cubicBezTo>
                    <a:pt x="-17109" y="4515"/>
                    <a:pt x="-10607" y="-3613"/>
                    <a:pt x="8087" y="-3613"/>
                  </a:cubicBezTo>
                  <a:cubicBezTo>
                    <a:pt x="18654" y="-3613"/>
                    <a:pt x="29220" y="2077"/>
                    <a:pt x="32471" y="8579"/>
                  </a:cubicBezTo>
                  <a:cubicBezTo>
                    <a:pt x="35722" y="17520"/>
                    <a:pt x="31658" y="20771"/>
                    <a:pt x="17841" y="20771"/>
                  </a:cubicBezTo>
                  <a:cubicBezTo>
                    <a:pt x="8087" y="20771"/>
                    <a:pt x="-3292" y="18333"/>
                    <a:pt x="-5730" y="1508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2" name="Freeform: Shape 2981">
              <a:extLst>
                <a:ext uri="{FF2B5EF4-FFF2-40B4-BE49-F238E27FC236}">
                  <a16:creationId xmlns:a16="http://schemas.microsoft.com/office/drawing/2014/main" id="{B9EAF252-036D-46C2-9D0E-CD07F599685F}"/>
                </a:ext>
              </a:extLst>
            </p:cNvPr>
            <p:cNvSpPr/>
            <p:nvPr/>
          </p:nvSpPr>
          <p:spPr>
            <a:xfrm flipV="1">
              <a:off x="7554288" y="1614900"/>
              <a:ext cx="45688" cy="39954"/>
            </a:xfrm>
            <a:custGeom>
              <a:avLst/>
              <a:gdLst>
                <a:gd name="connsiteX0" fmla="*/ -4188 w 45688"/>
                <a:gd name="connsiteY0" fmla="*/ 28922 h 39954"/>
                <a:gd name="connsiteX1" fmla="*/ 8004 w 45688"/>
                <a:gd name="connsiteY1" fmla="*/ 20794 h 39954"/>
                <a:gd name="connsiteX2" fmla="*/ 16945 w 45688"/>
                <a:gd name="connsiteY2" fmla="*/ 8602 h 39954"/>
                <a:gd name="connsiteX3" fmla="*/ 18571 w 45688"/>
                <a:gd name="connsiteY3" fmla="*/ -3590 h 39954"/>
                <a:gd name="connsiteX4" fmla="*/ 26698 w 45688"/>
                <a:gd name="connsiteY4" fmla="*/ 27296 h 39954"/>
                <a:gd name="connsiteX5" fmla="*/ -4188 w 45688"/>
                <a:gd name="connsiteY5" fmla="*/ 28922 h 399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5688" h="39954">
                  <a:moveTo>
                    <a:pt x="-4188" y="28922"/>
                  </a:moveTo>
                  <a:cubicBezTo>
                    <a:pt x="-13941" y="23233"/>
                    <a:pt x="-10690" y="20794"/>
                    <a:pt x="8004" y="20794"/>
                  </a:cubicBezTo>
                  <a:cubicBezTo>
                    <a:pt x="31575" y="19981"/>
                    <a:pt x="31575" y="19981"/>
                    <a:pt x="16945" y="8602"/>
                  </a:cubicBezTo>
                  <a:cubicBezTo>
                    <a:pt x="1502" y="-3590"/>
                    <a:pt x="1502" y="-3590"/>
                    <a:pt x="18571" y="-3590"/>
                  </a:cubicBezTo>
                  <a:cubicBezTo>
                    <a:pt x="38078" y="-3590"/>
                    <a:pt x="42142" y="11853"/>
                    <a:pt x="26698" y="27296"/>
                  </a:cubicBezTo>
                  <a:cubicBezTo>
                    <a:pt x="15319" y="38676"/>
                    <a:pt x="11255" y="39488"/>
                    <a:pt x="-4188" y="2892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3" name="Freeform: Shape 2982">
              <a:extLst>
                <a:ext uri="{FF2B5EF4-FFF2-40B4-BE49-F238E27FC236}">
                  <a16:creationId xmlns:a16="http://schemas.microsoft.com/office/drawing/2014/main" id="{E2664490-A513-4D84-B4AE-541E18781980}"/>
                </a:ext>
              </a:extLst>
            </p:cNvPr>
            <p:cNvSpPr/>
            <p:nvPr/>
          </p:nvSpPr>
          <p:spPr>
            <a:xfrm flipV="1">
              <a:off x="7301377" y="1627534"/>
              <a:ext cx="46948" cy="19123"/>
            </a:xfrm>
            <a:custGeom>
              <a:avLst/>
              <a:gdLst>
                <a:gd name="connsiteX0" fmla="*/ 1902 w 46948"/>
                <a:gd name="connsiteY0" fmla="*/ 12600 h 19123"/>
                <a:gd name="connsiteX1" fmla="*/ 276 w 46948"/>
                <a:gd name="connsiteY1" fmla="*/ 2034 h 19123"/>
                <a:gd name="connsiteX2" fmla="*/ 37665 w 46948"/>
                <a:gd name="connsiteY2" fmla="*/ 3659 h 19123"/>
                <a:gd name="connsiteX3" fmla="*/ 1902 w 46948"/>
                <a:gd name="connsiteY3" fmla="*/ 12600 h 191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48" h="19123">
                  <a:moveTo>
                    <a:pt x="1902" y="12600"/>
                  </a:moveTo>
                  <a:cubicBezTo>
                    <a:pt x="-12728" y="7723"/>
                    <a:pt x="-12728" y="6911"/>
                    <a:pt x="276" y="2034"/>
                  </a:cubicBezTo>
                  <a:cubicBezTo>
                    <a:pt x="20596" y="-6094"/>
                    <a:pt x="37665" y="-5281"/>
                    <a:pt x="37665" y="3659"/>
                  </a:cubicBezTo>
                  <a:cubicBezTo>
                    <a:pt x="37665" y="14226"/>
                    <a:pt x="19784" y="19103"/>
                    <a:pt x="1902" y="1260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4" name="Freeform: Shape 2983">
              <a:extLst>
                <a:ext uri="{FF2B5EF4-FFF2-40B4-BE49-F238E27FC236}">
                  <a16:creationId xmlns:a16="http://schemas.microsoft.com/office/drawing/2014/main" id="{245C1084-9FF6-493D-9BCA-2259325B3A3D}"/>
                </a:ext>
              </a:extLst>
            </p:cNvPr>
            <p:cNvSpPr/>
            <p:nvPr/>
          </p:nvSpPr>
          <p:spPr>
            <a:xfrm flipV="1">
              <a:off x="7384137" y="1630471"/>
              <a:ext cx="18678" cy="24383"/>
            </a:xfrm>
            <a:custGeom>
              <a:avLst/>
              <a:gdLst>
                <a:gd name="connsiteX0" fmla="*/ -4528 w 18678"/>
                <a:gd name="connsiteY0" fmla="*/ 8613 h 24383"/>
                <a:gd name="connsiteX1" fmla="*/ -6154 w 18678"/>
                <a:gd name="connsiteY1" fmla="*/ -3579 h 24383"/>
                <a:gd name="connsiteX2" fmla="*/ 6851 w 18678"/>
                <a:gd name="connsiteY2" fmla="*/ 8613 h 24383"/>
                <a:gd name="connsiteX3" fmla="*/ 8476 w 18678"/>
                <a:gd name="connsiteY3" fmla="*/ 20805 h 24383"/>
                <a:gd name="connsiteX4" fmla="*/ -4528 w 18678"/>
                <a:gd name="connsiteY4" fmla="*/ 8613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8678" h="24383">
                  <a:moveTo>
                    <a:pt x="-4528" y="8613"/>
                  </a:moveTo>
                  <a:cubicBezTo>
                    <a:pt x="-10218" y="1298"/>
                    <a:pt x="-11031" y="-3579"/>
                    <a:pt x="-6154" y="-3579"/>
                  </a:cubicBezTo>
                  <a:cubicBezTo>
                    <a:pt x="-2090" y="-3579"/>
                    <a:pt x="3600" y="2111"/>
                    <a:pt x="6851" y="8613"/>
                  </a:cubicBezTo>
                  <a:cubicBezTo>
                    <a:pt x="9289" y="15115"/>
                    <a:pt x="10102" y="20805"/>
                    <a:pt x="8476" y="20805"/>
                  </a:cubicBezTo>
                  <a:cubicBezTo>
                    <a:pt x="6851" y="20805"/>
                    <a:pt x="1161" y="15115"/>
                    <a:pt x="-4528" y="861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5" name="Freeform: Shape 2984">
              <a:extLst>
                <a:ext uri="{FF2B5EF4-FFF2-40B4-BE49-F238E27FC236}">
                  <a16:creationId xmlns:a16="http://schemas.microsoft.com/office/drawing/2014/main" id="{832A03A6-B42E-4B69-B4CC-630881415259}"/>
                </a:ext>
              </a:extLst>
            </p:cNvPr>
            <p:cNvSpPr/>
            <p:nvPr/>
          </p:nvSpPr>
          <p:spPr>
            <a:xfrm flipV="1">
              <a:off x="7836657" y="1640026"/>
              <a:ext cx="6508" cy="20127"/>
            </a:xfrm>
            <a:custGeom>
              <a:avLst/>
              <a:gdLst>
                <a:gd name="connsiteX0" fmla="*/ -9673 w 6508"/>
                <a:gd name="connsiteY0" fmla="*/ 4982 h 20127"/>
                <a:gd name="connsiteX1" fmla="*/ -4796 w 6508"/>
                <a:gd name="connsiteY1" fmla="*/ 105 h 20127"/>
                <a:gd name="connsiteX2" fmla="*/ -5609 w 6508"/>
                <a:gd name="connsiteY2" fmla="*/ 15548 h 20127"/>
                <a:gd name="connsiteX3" fmla="*/ -9673 w 6508"/>
                <a:gd name="connsiteY3" fmla="*/ 4982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9673" y="4982"/>
                  </a:moveTo>
                  <a:cubicBezTo>
                    <a:pt x="-9673" y="-3959"/>
                    <a:pt x="-7234" y="-6397"/>
                    <a:pt x="-4796" y="105"/>
                  </a:cubicBezTo>
                  <a:cubicBezTo>
                    <a:pt x="-2358" y="5795"/>
                    <a:pt x="-3170" y="13110"/>
                    <a:pt x="-5609" y="15548"/>
                  </a:cubicBezTo>
                  <a:cubicBezTo>
                    <a:pt x="-8047" y="18799"/>
                    <a:pt x="-10486" y="13923"/>
                    <a:pt x="-9673" y="498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6" name="Freeform: Shape 2985">
              <a:extLst>
                <a:ext uri="{FF2B5EF4-FFF2-40B4-BE49-F238E27FC236}">
                  <a16:creationId xmlns:a16="http://schemas.microsoft.com/office/drawing/2014/main" id="{17285A62-4D69-4E67-9F01-544A219C42D0}"/>
                </a:ext>
              </a:extLst>
            </p:cNvPr>
            <p:cNvSpPr/>
            <p:nvPr/>
          </p:nvSpPr>
          <p:spPr>
            <a:xfrm flipV="1">
              <a:off x="7326332" y="1653557"/>
              <a:ext cx="52163" cy="25810"/>
            </a:xfrm>
            <a:custGeom>
              <a:avLst/>
              <a:gdLst>
                <a:gd name="connsiteX0" fmla="*/ 489 w 52163"/>
                <a:gd name="connsiteY0" fmla="*/ 20967 h 25810"/>
                <a:gd name="connsiteX1" fmla="*/ -3575 w 52163"/>
                <a:gd name="connsiteY1" fmla="*/ 12839 h 25810"/>
                <a:gd name="connsiteX2" fmla="*/ 15932 w 52163"/>
                <a:gd name="connsiteY2" fmla="*/ 12026 h 25810"/>
                <a:gd name="connsiteX3" fmla="*/ 29749 w 52163"/>
                <a:gd name="connsiteY3" fmla="*/ 3085 h 25810"/>
                <a:gd name="connsiteX4" fmla="*/ 41129 w 52163"/>
                <a:gd name="connsiteY4" fmla="*/ -2604 h 25810"/>
                <a:gd name="connsiteX5" fmla="*/ 489 w 52163"/>
                <a:gd name="connsiteY5" fmla="*/ 20967 h 258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52163" h="25810">
                  <a:moveTo>
                    <a:pt x="489" y="20967"/>
                  </a:moveTo>
                  <a:cubicBezTo>
                    <a:pt x="-10890" y="16090"/>
                    <a:pt x="-12516" y="13652"/>
                    <a:pt x="-3575" y="12839"/>
                  </a:cubicBezTo>
                  <a:cubicBezTo>
                    <a:pt x="2927" y="11213"/>
                    <a:pt x="11868" y="11213"/>
                    <a:pt x="15932" y="12026"/>
                  </a:cubicBezTo>
                  <a:cubicBezTo>
                    <a:pt x="19996" y="12839"/>
                    <a:pt x="26498" y="8775"/>
                    <a:pt x="29749" y="3085"/>
                  </a:cubicBezTo>
                  <a:cubicBezTo>
                    <a:pt x="33001" y="-2604"/>
                    <a:pt x="37877" y="-5043"/>
                    <a:pt x="41129" y="-2604"/>
                  </a:cubicBezTo>
                  <a:cubicBezTo>
                    <a:pt x="50882" y="7962"/>
                    <a:pt x="16745" y="27469"/>
                    <a:pt x="489" y="2096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7" name="Freeform: Shape 2986">
              <a:extLst>
                <a:ext uri="{FF2B5EF4-FFF2-40B4-BE49-F238E27FC236}">
                  <a16:creationId xmlns:a16="http://schemas.microsoft.com/office/drawing/2014/main" id="{9AAB881E-3548-4BCB-BCE2-BBF8B9224BC8}"/>
                </a:ext>
              </a:extLst>
            </p:cNvPr>
            <p:cNvSpPr/>
            <p:nvPr/>
          </p:nvSpPr>
          <p:spPr>
            <a:xfrm flipV="1">
              <a:off x="7609073" y="1656282"/>
              <a:ext cx="6508" cy="20127"/>
            </a:xfrm>
            <a:custGeom>
              <a:avLst/>
              <a:gdLst>
                <a:gd name="connsiteX0" fmla="*/ -9430 w 6508"/>
                <a:gd name="connsiteY0" fmla="*/ 5005 h 20127"/>
                <a:gd name="connsiteX1" fmla="*/ -4553 w 6508"/>
                <a:gd name="connsiteY1" fmla="*/ 128 h 20127"/>
                <a:gd name="connsiteX2" fmla="*/ -5366 w 6508"/>
                <a:gd name="connsiteY2" fmla="*/ 15571 h 20127"/>
                <a:gd name="connsiteX3" fmla="*/ -9430 w 6508"/>
                <a:gd name="connsiteY3" fmla="*/ 5005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9430" y="5005"/>
                  </a:moveTo>
                  <a:cubicBezTo>
                    <a:pt x="-9430" y="-3936"/>
                    <a:pt x="-6992" y="-6375"/>
                    <a:pt x="-4553" y="128"/>
                  </a:cubicBezTo>
                  <a:cubicBezTo>
                    <a:pt x="-2115" y="5817"/>
                    <a:pt x="-2928" y="13133"/>
                    <a:pt x="-5366" y="15571"/>
                  </a:cubicBezTo>
                  <a:cubicBezTo>
                    <a:pt x="-7804" y="18822"/>
                    <a:pt x="-10243" y="13945"/>
                    <a:pt x="-9430" y="500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8" name="Freeform: Shape 2987">
              <a:extLst>
                <a:ext uri="{FF2B5EF4-FFF2-40B4-BE49-F238E27FC236}">
                  <a16:creationId xmlns:a16="http://schemas.microsoft.com/office/drawing/2014/main" id="{3DD81602-58F2-42D9-9B9A-A40305EA9002}"/>
                </a:ext>
              </a:extLst>
            </p:cNvPr>
            <p:cNvSpPr/>
            <p:nvPr/>
          </p:nvSpPr>
          <p:spPr>
            <a:xfrm flipV="1">
              <a:off x="7828529" y="1672538"/>
              <a:ext cx="6508" cy="20127"/>
            </a:xfrm>
            <a:custGeom>
              <a:avLst/>
              <a:gdLst>
                <a:gd name="connsiteX0" fmla="*/ -9664 w 6508"/>
                <a:gd name="connsiteY0" fmla="*/ 5027 h 20127"/>
                <a:gd name="connsiteX1" fmla="*/ -4787 w 6508"/>
                <a:gd name="connsiteY1" fmla="*/ 150 h 20127"/>
                <a:gd name="connsiteX2" fmla="*/ -5600 w 6508"/>
                <a:gd name="connsiteY2" fmla="*/ 15594 h 20127"/>
                <a:gd name="connsiteX3" fmla="*/ -9664 w 6508"/>
                <a:gd name="connsiteY3" fmla="*/ 502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9664" y="5027"/>
                  </a:moveTo>
                  <a:cubicBezTo>
                    <a:pt x="-9664" y="-3914"/>
                    <a:pt x="-7226" y="-6352"/>
                    <a:pt x="-4787" y="150"/>
                  </a:cubicBezTo>
                  <a:cubicBezTo>
                    <a:pt x="-2349" y="5840"/>
                    <a:pt x="-3162" y="13155"/>
                    <a:pt x="-5600" y="15594"/>
                  </a:cubicBezTo>
                  <a:cubicBezTo>
                    <a:pt x="-8038" y="18845"/>
                    <a:pt x="-10477" y="13968"/>
                    <a:pt x="-9664" y="502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9" name="Freeform: Shape 2988">
              <a:extLst>
                <a:ext uri="{FF2B5EF4-FFF2-40B4-BE49-F238E27FC236}">
                  <a16:creationId xmlns:a16="http://schemas.microsoft.com/office/drawing/2014/main" id="{C16C4A16-A07F-455D-87DB-D07C4EE17B63}"/>
                </a:ext>
              </a:extLst>
            </p:cNvPr>
            <p:cNvSpPr/>
            <p:nvPr/>
          </p:nvSpPr>
          <p:spPr>
            <a:xfrm flipV="1">
              <a:off x="7160593" y="1698536"/>
              <a:ext cx="90008" cy="18192"/>
            </a:xfrm>
            <a:custGeom>
              <a:avLst/>
              <a:gdLst>
                <a:gd name="connsiteX0" fmla="*/ -5930 w 90008"/>
                <a:gd name="connsiteY0" fmla="*/ 5554 h 18192"/>
                <a:gd name="connsiteX1" fmla="*/ 18454 w 90008"/>
                <a:gd name="connsiteY1" fmla="*/ 2303 h 18192"/>
                <a:gd name="connsiteX2" fmla="*/ 32272 w 90008"/>
                <a:gd name="connsiteY2" fmla="*/ 1490 h 18192"/>
                <a:gd name="connsiteX3" fmla="*/ 42838 w 90008"/>
                <a:gd name="connsiteY3" fmla="*/ -948 h 18192"/>
                <a:gd name="connsiteX4" fmla="*/ 68848 w 90008"/>
                <a:gd name="connsiteY4" fmla="*/ 2303 h 18192"/>
                <a:gd name="connsiteX5" fmla="*/ 80227 w 90008"/>
                <a:gd name="connsiteY5" fmla="*/ 4741 h 18192"/>
                <a:gd name="connsiteX6" fmla="*/ 29021 w 90008"/>
                <a:gd name="connsiteY6" fmla="*/ 13682 h 18192"/>
                <a:gd name="connsiteX7" fmla="*/ -5930 w 90008"/>
                <a:gd name="connsiteY7" fmla="*/ 5554 h 181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90008" h="18192">
                  <a:moveTo>
                    <a:pt x="-5930" y="5554"/>
                  </a:moveTo>
                  <a:cubicBezTo>
                    <a:pt x="573" y="-1761"/>
                    <a:pt x="8701" y="-2574"/>
                    <a:pt x="18454" y="2303"/>
                  </a:cubicBezTo>
                  <a:cubicBezTo>
                    <a:pt x="27395" y="7992"/>
                    <a:pt x="32272" y="7180"/>
                    <a:pt x="32272" y="1490"/>
                  </a:cubicBezTo>
                  <a:cubicBezTo>
                    <a:pt x="32272" y="-4200"/>
                    <a:pt x="36336" y="-5012"/>
                    <a:pt x="42838" y="-948"/>
                  </a:cubicBezTo>
                  <a:cubicBezTo>
                    <a:pt x="47715" y="2303"/>
                    <a:pt x="59907" y="3928"/>
                    <a:pt x="68848" y="2303"/>
                  </a:cubicBezTo>
                  <a:cubicBezTo>
                    <a:pt x="77789" y="677"/>
                    <a:pt x="82665" y="2303"/>
                    <a:pt x="80227" y="4741"/>
                  </a:cubicBezTo>
                  <a:cubicBezTo>
                    <a:pt x="76976" y="7992"/>
                    <a:pt x="54217" y="12056"/>
                    <a:pt x="29021" y="13682"/>
                  </a:cubicBezTo>
                  <a:cubicBezTo>
                    <a:pt x="-8368" y="16120"/>
                    <a:pt x="-14058" y="14495"/>
                    <a:pt x="-5930" y="555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0" name="Freeform: Shape 2989">
              <a:extLst>
                <a:ext uri="{FF2B5EF4-FFF2-40B4-BE49-F238E27FC236}">
                  <a16:creationId xmlns:a16="http://schemas.microsoft.com/office/drawing/2014/main" id="{713A5ED3-89D2-4911-B5F4-8D1C7F588491}"/>
                </a:ext>
              </a:extLst>
            </p:cNvPr>
            <p:cNvSpPr/>
            <p:nvPr/>
          </p:nvSpPr>
          <p:spPr>
            <a:xfrm flipV="1">
              <a:off x="9335640" y="1706139"/>
              <a:ext cx="36551" cy="21867"/>
            </a:xfrm>
            <a:custGeom>
              <a:avLst/>
              <a:gdLst>
                <a:gd name="connsiteX0" fmla="*/ -9845 w 36551"/>
                <a:gd name="connsiteY0" fmla="*/ 10342 h 21867"/>
                <a:gd name="connsiteX1" fmla="*/ 4785 w 36551"/>
                <a:gd name="connsiteY1" fmla="*/ -3475 h 21867"/>
                <a:gd name="connsiteX2" fmla="*/ 25105 w 36551"/>
                <a:gd name="connsiteY2" fmla="*/ 9530 h 21867"/>
                <a:gd name="connsiteX3" fmla="*/ 13726 w 36551"/>
                <a:gd name="connsiteY3" fmla="*/ 13594 h 21867"/>
                <a:gd name="connsiteX4" fmla="*/ -905 w 36551"/>
                <a:gd name="connsiteY4" fmla="*/ 14406 h 21867"/>
                <a:gd name="connsiteX5" fmla="*/ -9845 w 36551"/>
                <a:gd name="connsiteY5" fmla="*/ 10342 h 2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6551" h="21867">
                  <a:moveTo>
                    <a:pt x="-9845" y="10342"/>
                  </a:moveTo>
                  <a:cubicBezTo>
                    <a:pt x="-13909" y="-224"/>
                    <a:pt x="-10658" y="-3475"/>
                    <a:pt x="4785" y="-3475"/>
                  </a:cubicBezTo>
                  <a:cubicBezTo>
                    <a:pt x="17790" y="-3475"/>
                    <a:pt x="25105" y="1402"/>
                    <a:pt x="25105" y="9530"/>
                  </a:cubicBezTo>
                  <a:cubicBezTo>
                    <a:pt x="25105" y="20096"/>
                    <a:pt x="22667" y="20909"/>
                    <a:pt x="13726" y="13594"/>
                  </a:cubicBezTo>
                  <a:cubicBezTo>
                    <a:pt x="4785" y="6278"/>
                    <a:pt x="1534" y="6278"/>
                    <a:pt x="-905" y="14406"/>
                  </a:cubicBezTo>
                  <a:cubicBezTo>
                    <a:pt x="-3343" y="20909"/>
                    <a:pt x="-6594" y="19283"/>
                    <a:pt x="-9845" y="1034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1" name="Freeform: Shape 2990">
              <a:extLst>
                <a:ext uri="{FF2B5EF4-FFF2-40B4-BE49-F238E27FC236}">
                  <a16:creationId xmlns:a16="http://schemas.microsoft.com/office/drawing/2014/main" id="{2553E844-0096-44E0-A84F-771F5A1EBE1B}"/>
                </a:ext>
              </a:extLst>
            </p:cNvPr>
            <p:cNvSpPr/>
            <p:nvPr/>
          </p:nvSpPr>
          <p:spPr>
            <a:xfrm flipV="1">
              <a:off x="9385004" y="1703426"/>
              <a:ext cx="26546" cy="48964"/>
            </a:xfrm>
            <a:custGeom>
              <a:avLst/>
              <a:gdLst>
                <a:gd name="connsiteX0" fmla="*/ -10489 w 26546"/>
                <a:gd name="connsiteY0" fmla="*/ 35554 h 48964"/>
                <a:gd name="connsiteX1" fmla="*/ 10644 w 26546"/>
                <a:gd name="connsiteY1" fmla="*/ -3460 h 48964"/>
                <a:gd name="connsiteX2" fmla="*/ 9018 w 26546"/>
                <a:gd name="connsiteY2" fmla="*/ 3855 h 48964"/>
                <a:gd name="connsiteX3" fmla="*/ 2516 w 26546"/>
                <a:gd name="connsiteY3" fmla="*/ 28239 h 48964"/>
                <a:gd name="connsiteX4" fmla="*/ -10489 w 26546"/>
                <a:gd name="connsiteY4" fmla="*/ 35554 h 489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546" h="48964">
                  <a:moveTo>
                    <a:pt x="-10489" y="35554"/>
                  </a:moveTo>
                  <a:cubicBezTo>
                    <a:pt x="-15366" y="21737"/>
                    <a:pt x="-1548" y="-3460"/>
                    <a:pt x="10644" y="-3460"/>
                  </a:cubicBezTo>
                  <a:cubicBezTo>
                    <a:pt x="17146" y="-3460"/>
                    <a:pt x="16333" y="-1022"/>
                    <a:pt x="9018" y="3855"/>
                  </a:cubicBezTo>
                  <a:cubicBezTo>
                    <a:pt x="2516" y="7919"/>
                    <a:pt x="-735" y="18485"/>
                    <a:pt x="2516" y="28239"/>
                  </a:cubicBezTo>
                  <a:cubicBezTo>
                    <a:pt x="6580" y="46121"/>
                    <a:pt x="-3987" y="52623"/>
                    <a:pt x="-10489" y="3555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2" name="Freeform: Shape 2991">
              <a:extLst>
                <a:ext uri="{FF2B5EF4-FFF2-40B4-BE49-F238E27FC236}">
                  <a16:creationId xmlns:a16="http://schemas.microsoft.com/office/drawing/2014/main" id="{6F1BFD47-A7F4-4695-AF7D-4802ABC220B4}"/>
                </a:ext>
              </a:extLst>
            </p:cNvPr>
            <p:cNvSpPr/>
            <p:nvPr/>
          </p:nvSpPr>
          <p:spPr>
            <a:xfrm flipV="1">
              <a:off x="7739885" y="1620144"/>
              <a:ext cx="198302" cy="299762"/>
            </a:xfrm>
            <a:custGeom>
              <a:avLst/>
              <a:gdLst>
                <a:gd name="connsiteX0" fmla="*/ 84437 w 198302"/>
                <a:gd name="connsiteY0" fmla="*/ 279108 h 299762"/>
                <a:gd name="connsiteX1" fmla="*/ 64930 w 198302"/>
                <a:gd name="connsiteY1" fmla="*/ 247408 h 299762"/>
                <a:gd name="connsiteX2" fmla="*/ 3970 w 198302"/>
                <a:gd name="connsiteY2" fmla="*/ 197015 h 299762"/>
                <a:gd name="connsiteX3" fmla="*/ -1719 w 198302"/>
                <a:gd name="connsiteY3" fmla="*/ 94602 h 299762"/>
                <a:gd name="connsiteX4" fmla="*/ 6409 w 198302"/>
                <a:gd name="connsiteY4" fmla="*/ 71031 h 299762"/>
                <a:gd name="connsiteX5" fmla="*/ 53551 w 198302"/>
                <a:gd name="connsiteY5" fmla="*/ 17387 h 299762"/>
                <a:gd name="connsiteX6" fmla="*/ 63305 w 198302"/>
                <a:gd name="connsiteY6" fmla="*/ 10071 h 299762"/>
                <a:gd name="connsiteX7" fmla="*/ 116949 w 198302"/>
                <a:gd name="connsiteY7" fmla="*/ 8446 h 299762"/>
                <a:gd name="connsiteX8" fmla="*/ 147836 w 198302"/>
                <a:gd name="connsiteY8" fmla="*/ 25515 h 299762"/>
                <a:gd name="connsiteX9" fmla="*/ 188476 w 198302"/>
                <a:gd name="connsiteY9" fmla="*/ 144183 h 299762"/>
                <a:gd name="connsiteX10" fmla="*/ 168968 w 198302"/>
                <a:gd name="connsiteY10" fmla="*/ 224650 h 299762"/>
                <a:gd name="connsiteX11" fmla="*/ 130767 w 198302"/>
                <a:gd name="connsiteY11" fmla="*/ 244970 h 299762"/>
                <a:gd name="connsiteX12" fmla="*/ 112073 w 198302"/>
                <a:gd name="connsiteY12" fmla="*/ 261226 h 299762"/>
                <a:gd name="connsiteX13" fmla="*/ 104757 w 198302"/>
                <a:gd name="connsiteY13" fmla="*/ 277482 h 299762"/>
                <a:gd name="connsiteX14" fmla="*/ 94191 w 198302"/>
                <a:gd name="connsiteY14" fmla="*/ 292112 h 299762"/>
                <a:gd name="connsiteX15" fmla="*/ 84437 w 198302"/>
                <a:gd name="connsiteY15" fmla="*/ 279108 h 299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98302" h="299762">
                  <a:moveTo>
                    <a:pt x="84437" y="279108"/>
                  </a:moveTo>
                  <a:cubicBezTo>
                    <a:pt x="81186" y="264477"/>
                    <a:pt x="72246" y="249847"/>
                    <a:pt x="64930" y="247408"/>
                  </a:cubicBezTo>
                  <a:cubicBezTo>
                    <a:pt x="29980" y="236842"/>
                    <a:pt x="16162" y="225463"/>
                    <a:pt x="3970" y="197015"/>
                  </a:cubicBezTo>
                  <a:cubicBezTo>
                    <a:pt x="-11473" y="162877"/>
                    <a:pt x="-14724" y="102730"/>
                    <a:pt x="-1719" y="94602"/>
                  </a:cubicBezTo>
                  <a:cubicBezTo>
                    <a:pt x="3158" y="92164"/>
                    <a:pt x="6409" y="81598"/>
                    <a:pt x="6409" y="71031"/>
                  </a:cubicBezTo>
                  <a:cubicBezTo>
                    <a:pt x="6409" y="52337"/>
                    <a:pt x="36482" y="17387"/>
                    <a:pt x="53551" y="17387"/>
                  </a:cubicBezTo>
                  <a:cubicBezTo>
                    <a:pt x="59241" y="17387"/>
                    <a:pt x="63305" y="14135"/>
                    <a:pt x="63305" y="10071"/>
                  </a:cubicBezTo>
                  <a:cubicBezTo>
                    <a:pt x="63305" y="-6997"/>
                    <a:pt x="96629" y="-7810"/>
                    <a:pt x="116949" y="8446"/>
                  </a:cubicBezTo>
                  <a:cubicBezTo>
                    <a:pt x="129141" y="18199"/>
                    <a:pt x="142959" y="25515"/>
                    <a:pt x="147836" y="25515"/>
                  </a:cubicBezTo>
                  <a:cubicBezTo>
                    <a:pt x="168968" y="25515"/>
                    <a:pt x="189288" y="83223"/>
                    <a:pt x="188476" y="144183"/>
                  </a:cubicBezTo>
                  <a:cubicBezTo>
                    <a:pt x="187663" y="196202"/>
                    <a:pt x="185224" y="207581"/>
                    <a:pt x="168968" y="224650"/>
                  </a:cubicBezTo>
                  <a:cubicBezTo>
                    <a:pt x="158402" y="236029"/>
                    <a:pt x="141333" y="244970"/>
                    <a:pt x="130767" y="244970"/>
                  </a:cubicBezTo>
                  <a:cubicBezTo>
                    <a:pt x="117762" y="244970"/>
                    <a:pt x="112073" y="249847"/>
                    <a:pt x="112073" y="261226"/>
                  </a:cubicBezTo>
                  <a:cubicBezTo>
                    <a:pt x="112073" y="270167"/>
                    <a:pt x="108821" y="277482"/>
                    <a:pt x="104757" y="277482"/>
                  </a:cubicBezTo>
                  <a:cubicBezTo>
                    <a:pt x="100693" y="277482"/>
                    <a:pt x="95817" y="283984"/>
                    <a:pt x="94191" y="292112"/>
                  </a:cubicBezTo>
                  <a:cubicBezTo>
                    <a:pt x="91753" y="301053"/>
                    <a:pt x="88501" y="296176"/>
                    <a:pt x="84437" y="27910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3" name="Freeform: Shape 2992">
              <a:extLst>
                <a:ext uri="{FF2B5EF4-FFF2-40B4-BE49-F238E27FC236}">
                  <a16:creationId xmlns:a16="http://schemas.microsoft.com/office/drawing/2014/main" id="{A49DDF63-A225-46E9-94C4-13E5674D2628}"/>
                </a:ext>
              </a:extLst>
            </p:cNvPr>
            <p:cNvSpPr/>
            <p:nvPr/>
          </p:nvSpPr>
          <p:spPr>
            <a:xfrm flipV="1">
              <a:off x="6365104" y="1732275"/>
              <a:ext cx="178551" cy="290979"/>
            </a:xfrm>
            <a:custGeom>
              <a:avLst/>
              <a:gdLst>
                <a:gd name="connsiteX0" fmla="*/ 73473 w 178551"/>
                <a:gd name="connsiteY0" fmla="*/ 282244 h 290979"/>
                <a:gd name="connsiteX1" fmla="*/ 40149 w 178551"/>
                <a:gd name="connsiteY1" fmla="*/ 226974 h 290979"/>
                <a:gd name="connsiteX2" fmla="*/ 8450 w 178551"/>
                <a:gd name="connsiteY2" fmla="*/ 207467 h 290979"/>
                <a:gd name="connsiteX3" fmla="*/ -6994 w 178551"/>
                <a:gd name="connsiteY3" fmla="*/ 119685 h 290979"/>
                <a:gd name="connsiteX4" fmla="*/ 11701 w 178551"/>
                <a:gd name="connsiteY4" fmla="*/ 34341 h 290979"/>
                <a:gd name="connsiteX5" fmla="*/ 37710 w 178551"/>
                <a:gd name="connsiteY5" fmla="*/ 15646 h 290979"/>
                <a:gd name="connsiteX6" fmla="*/ 48277 w 178551"/>
                <a:gd name="connsiteY6" fmla="*/ 8331 h 290979"/>
                <a:gd name="connsiteX7" fmla="*/ 103547 w 178551"/>
                <a:gd name="connsiteY7" fmla="*/ 8331 h 290979"/>
                <a:gd name="connsiteX8" fmla="*/ 134433 w 178551"/>
                <a:gd name="connsiteY8" fmla="*/ 23774 h 290979"/>
                <a:gd name="connsiteX9" fmla="*/ 149876 w 178551"/>
                <a:gd name="connsiteY9" fmla="*/ 48158 h 290979"/>
                <a:gd name="connsiteX10" fmla="*/ 162881 w 178551"/>
                <a:gd name="connsiteY10" fmla="*/ 72542 h 290979"/>
                <a:gd name="connsiteX11" fmla="*/ 170196 w 178551"/>
                <a:gd name="connsiteY11" fmla="*/ 120497 h 290979"/>
                <a:gd name="connsiteX12" fmla="*/ 119803 w 178551"/>
                <a:gd name="connsiteY12" fmla="*/ 224535 h 290979"/>
                <a:gd name="connsiteX13" fmla="*/ 97045 w 178551"/>
                <a:gd name="connsiteY13" fmla="*/ 244043 h 290979"/>
                <a:gd name="connsiteX14" fmla="*/ 89729 w 178551"/>
                <a:gd name="connsiteY14" fmla="*/ 259486 h 290979"/>
                <a:gd name="connsiteX15" fmla="*/ 78350 w 178551"/>
                <a:gd name="connsiteY15" fmla="*/ 278180 h 290979"/>
                <a:gd name="connsiteX16" fmla="*/ 73473 w 178551"/>
                <a:gd name="connsiteY16" fmla="*/ 282244 h 2909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8551" h="290979">
                  <a:moveTo>
                    <a:pt x="73473" y="282244"/>
                  </a:moveTo>
                  <a:cubicBezTo>
                    <a:pt x="71848" y="256235"/>
                    <a:pt x="53966" y="226974"/>
                    <a:pt x="40149" y="226974"/>
                  </a:cubicBezTo>
                  <a:cubicBezTo>
                    <a:pt x="32833" y="226974"/>
                    <a:pt x="18203" y="218033"/>
                    <a:pt x="8450" y="207467"/>
                  </a:cubicBezTo>
                  <a:cubicBezTo>
                    <a:pt x="-8619" y="189585"/>
                    <a:pt x="-10245" y="181457"/>
                    <a:pt x="-6994" y="119685"/>
                  </a:cubicBezTo>
                  <a:cubicBezTo>
                    <a:pt x="-5368" y="66853"/>
                    <a:pt x="-1304" y="48158"/>
                    <a:pt x="11701" y="34341"/>
                  </a:cubicBezTo>
                  <a:cubicBezTo>
                    <a:pt x="20642" y="23774"/>
                    <a:pt x="32021" y="15646"/>
                    <a:pt x="37710" y="15646"/>
                  </a:cubicBezTo>
                  <a:cubicBezTo>
                    <a:pt x="43400" y="15646"/>
                    <a:pt x="48277" y="12395"/>
                    <a:pt x="48277" y="8331"/>
                  </a:cubicBezTo>
                  <a:cubicBezTo>
                    <a:pt x="48277" y="-7112"/>
                    <a:pt x="84040" y="-7112"/>
                    <a:pt x="103547" y="8331"/>
                  </a:cubicBezTo>
                  <a:cubicBezTo>
                    <a:pt x="114926" y="16459"/>
                    <a:pt x="127931" y="23774"/>
                    <a:pt x="134433" y="23774"/>
                  </a:cubicBezTo>
                  <a:cubicBezTo>
                    <a:pt x="140123" y="23774"/>
                    <a:pt x="146625" y="35154"/>
                    <a:pt x="149876" y="48158"/>
                  </a:cubicBezTo>
                  <a:cubicBezTo>
                    <a:pt x="153128" y="61976"/>
                    <a:pt x="158817" y="72542"/>
                    <a:pt x="162881" y="72542"/>
                  </a:cubicBezTo>
                  <a:cubicBezTo>
                    <a:pt x="166945" y="72542"/>
                    <a:pt x="170196" y="94488"/>
                    <a:pt x="170196" y="120497"/>
                  </a:cubicBezTo>
                  <a:cubicBezTo>
                    <a:pt x="170196" y="179832"/>
                    <a:pt x="151502" y="218033"/>
                    <a:pt x="119803" y="224535"/>
                  </a:cubicBezTo>
                  <a:cubicBezTo>
                    <a:pt x="104360" y="227787"/>
                    <a:pt x="97045" y="234289"/>
                    <a:pt x="97045" y="244043"/>
                  </a:cubicBezTo>
                  <a:cubicBezTo>
                    <a:pt x="97045" y="252983"/>
                    <a:pt x="93793" y="259486"/>
                    <a:pt x="89729" y="259486"/>
                  </a:cubicBezTo>
                  <a:cubicBezTo>
                    <a:pt x="85665" y="259486"/>
                    <a:pt x="79976" y="267614"/>
                    <a:pt x="78350" y="278180"/>
                  </a:cubicBezTo>
                  <a:cubicBezTo>
                    <a:pt x="75912" y="288747"/>
                    <a:pt x="74286" y="291185"/>
                    <a:pt x="73473" y="28224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4" name="Freeform: Shape 2993">
              <a:extLst>
                <a:ext uri="{FF2B5EF4-FFF2-40B4-BE49-F238E27FC236}">
                  <a16:creationId xmlns:a16="http://schemas.microsoft.com/office/drawing/2014/main" id="{8D100D4A-CCCE-4220-8AE6-49F576646C31}"/>
                </a:ext>
              </a:extLst>
            </p:cNvPr>
            <p:cNvSpPr/>
            <p:nvPr/>
          </p:nvSpPr>
          <p:spPr>
            <a:xfrm flipV="1">
              <a:off x="7193893" y="1728006"/>
              <a:ext cx="32511" cy="21867"/>
            </a:xfrm>
            <a:custGeom>
              <a:avLst/>
              <a:gdLst>
                <a:gd name="connsiteX0" fmla="*/ -9161 w 32511"/>
                <a:gd name="connsiteY0" fmla="*/ 8669 h 21867"/>
                <a:gd name="connsiteX1" fmla="*/ -3471 w 32511"/>
                <a:gd name="connsiteY1" fmla="*/ 4605 h 21867"/>
                <a:gd name="connsiteX2" fmla="*/ 12785 w 32511"/>
                <a:gd name="connsiteY2" fmla="*/ 1354 h 21867"/>
                <a:gd name="connsiteX3" fmla="*/ 23351 w 32511"/>
                <a:gd name="connsiteY3" fmla="*/ 5418 h 21867"/>
                <a:gd name="connsiteX4" fmla="*/ 7095 w 32511"/>
                <a:gd name="connsiteY4" fmla="*/ 18423 h 21867"/>
                <a:gd name="connsiteX5" fmla="*/ -9161 w 32511"/>
                <a:gd name="connsiteY5" fmla="*/ 8669 h 218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511" h="21867">
                  <a:moveTo>
                    <a:pt x="-9161" y="8669"/>
                  </a:moveTo>
                  <a:cubicBezTo>
                    <a:pt x="-9161" y="3792"/>
                    <a:pt x="-6722" y="2167"/>
                    <a:pt x="-3471" y="4605"/>
                  </a:cubicBezTo>
                  <a:cubicBezTo>
                    <a:pt x="-1033" y="7856"/>
                    <a:pt x="6282" y="6231"/>
                    <a:pt x="12785" y="1354"/>
                  </a:cubicBezTo>
                  <a:cubicBezTo>
                    <a:pt x="20913" y="-5961"/>
                    <a:pt x="23351" y="-5148"/>
                    <a:pt x="23351" y="5418"/>
                  </a:cubicBezTo>
                  <a:cubicBezTo>
                    <a:pt x="23351" y="12733"/>
                    <a:pt x="16849" y="18423"/>
                    <a:pt x="7095" y="18423"/>
                  </a:cubicBezTo>
                  <a:cubicBezTo>
                    <a:pt x="-1845" y="18423"/>
                    <a:pt x="-9161" y="14359"/>
                    <a:pt x="-9161" y="866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5" name="Freeform: Shape 2994">
              <a:extLst>
                <a:ext uri="{FF2B5EF4-FFF2-40B4-BE49-F238E27FC236}">
                  <a16:creationId xmlns:a16="http://schemas.microsoft.com/office/drawing/2014/main" id="{BE705AE9-B2C8-46E5-8516-C7BA7AC65826}"/>
                </a:ext>
              </a:extLst>
            </p:cNvPr>
            <p:cNvSpPr/>
            <p:nvPr/>
          </p:nvSpPr>
          <p:spPr>
            <a:xfrm flipV="1">
              <a:off x="7237451" y="1728006"/>
              <a:ext cx="13337" cy="16255"/>
            </a:xfrm>
            <a:custGeom>
              <a:avLst/>
              <a:gdLst>
                <a:gd name="connsiteX0" fmla="*/ -8051 w 13337"/>
                <a:gd name="connsiteY0" fmla="*/ 4679 h 16255"/>
                <a:gd name="connsiteX1" fmla="*/ 890 w 13337"/>
                <a:gd name="connsiteY1" fmla="*/ -3449 h 16255"/>
                <a:gd name="connsiteX2" fmla="*/ 4141 w 13337"/>
                <a:gd name="connsiteY2" fmla="*/ 4679 h 16255"/>
                <a:gd name="connsiteX3" fmla="*/ -4800 w 13337"/>
                <a:gd name="connsiteY3" fmla="*/ 12807 h 16255"/>
                <a:gd name="connsiteX4" fmla="*/ -8051 w 13337"/>
                <a:gd name="connsiteY4" fmla="*/ 4679 h 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7" h="16255">
                  <a:moveTo>
                    <a:pt x="-8051" y="4679"/>
                  </a:moveTo>
                  <a:cubicBezTo>
                    <a:pt x="-5613" y="615"/>
                    <a:pt x="-1549" y="-3449"/>
                    <a:pt x="890" y="-3449"/>
                  </a:cubicBezTo>
                  <a:cubicBezTo>
                    <a:pt x="2515" y="-3449"/>
                    <a:pt x="4141" y="615"/>
                    <a:pt x="4141" y="4679"/>
                  </a:cubicBezTo>
                  <a:cubicBezTo>
                    <a:pt x="4141" y="9556"/>
                    <a:pt x="77" y="12807"/>
                    <a:pt x="-4800" y="12807"/>
                  </a:cubicBezTo>
                  <a:cubicBezTo>
                    <a:pt x="-8864" y="12807"/>
                    <a:pt x="-10490" y="9556"/>
                    <a:pt x="-8051" y="467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6" name="Freeform: Shape 2995">
              <a:extLst>
                <a:ext uri="{FF2B5EF4-FFF2-40B4-BE49-F238E27FC236}">
                  <a16:creationId xmlns:a16="http://schemas.microsoft.com/office/drawing/2014/main" id="{BC32ED40-B0EF-4929-A035-E36A7DBF648B}"/>
                </a:ext>
              </a:extLst>
            </p:cNvPr>
            <p:cNvSpPr/>
            <p:nvPr/>
          </p:nvSpPr>
          <p:spPr>
            <a:xfrm flipV="1">
              <a:off x="8636498" y="1651313"/>
              <a:ext cx="509494" cy="434525"/>
            </a:xfrm>
            <a:custGeom>
              <a:avLst/>
              <a:gdLst>
                <a:gd name="connsiteX0" fmla="*/ 79524 w 509494"/>
                <a:gd name="connsiteY0" fmla="*/ 411296 h 434525"/>
                <a:gd name="connsiteX1" fmla="*/ 59204 w 509494"/>
                <a:gd name="connsiteY1" fmla="*/ 385286 h 434525"/>
                <a:gd name="connsiteX2" fmla="*/ -1756 w 509494"/>
                <a:gd name="connsiteY2" fmla="*/ 314573 h 434525"/>
                <a:gd name="connsiteX3" fmla="*/ -5820 w 509494"/>
                <a:gd name="connsiteY3" fmla="*/ 250362 h 434525"/>
                <a:gd name="connsiteX4" fmla="*/ 3121 w 509494"/>
                <a:gd name="connsiteY4" fmla="*/ 213786 h 434525"/>
                <a:gd name="connsiteX5" fmla="*/ 73022 w 509494"/>
                <a:gd name="connsiteY5" fmla="*/ 141447 h 434525"/>
                <a:gd name="connsiteX6" fmla="*/ 84401 w 509494"/>
                <a:gd name="connsiteY6" fmla="*/ 132506 h 434525"/>
                <a:gd name="connsiteX7" fmla="*/ 120164 w 509494"/>
                <a:gd name="connsiteY7" fmla="*/ 144698 h 434525"/>
                <a:gd name="connsiteX8" fmla="*/ 177873 w 509494"/>
                <a:gd name="connsiteY8" fmla="*/ 147949 h 434525"/>
                <a:gd name="connsiteX9" fmla="*/ 237207 w 509494"/>
                <a:gd name="connsiteY9" fmla="*/ 92679 h 434525"/>
                <a:gd name="connsiteX10" fmla="*/ 251837 w 509494"/>
                <a:gd name="connsiteY10" fmla="*/ 80487 h 434525"/>
                <a:gd name="connsiteX11" fmla="*/ 267281 w 509494"/>
                <a:gd name="connsiteY11" fmla="*/ 68295 h 434525"/>
                <a:gd name="connsiteX12" fmla="*/ 282724 w 509494"/>
                <a:gd name="connsiteY12" fmla="*/ 80487 h 434525"/>
                <a:gd name="connsiteX13" fmla="*/ 303856 w 509494"/>
                <a:gd name="connsiteY13" fmla="*/ 82113 h 434525"/>
                <a:gd name="connsiteX14" fmla="*/ 360752 w 509494"/>
                <a:gd name="connsiteY14" fmla="*/ 17089 h 434525"/>
                <a:gd name="connsiteX15" fmla="*/ 385949 w 509494"/>
                <a:gd name="connsiteY15" fmla="*/ 1646 h 434525"/>
                <a:gd name="connsiteX16" fmla="*/ 413584 w 509494"/>
                <a:gd name="connsiteY16" fmla="*/ 5709 h 434525"/>
                <a:gd name="connsiteX17" fmla="*/ 434717 w 509494"/>
                <a:gd name="connsiteY17" fmla="*/ 19527 h 434525"/>
                <a:gd name="connsiteX18" fmla="*/ 482672 w 509494"/>
                <a:gd name="connsiteY18" fmla="*/ 81300 h 434525"/>
                <a:gd name="connsiteX19" fmla="*/ 490800 w 509494"/>
                <a:gd name="connsiteY19" fmla="*/ 104871 h 434525"/>
                <a:gd name="connsiteX20" fmla="*/ 491613 w 509494"/>
                <a:gd name="connsiteY20" fmla="*/ 190215 h 434525"/>
                <a:gd name="connsiteX21" fmla="*/ 479421 w 509494"/>
                <a:gd name="connsiteY21" fmla="*/ 211347 h 434525"/>
                <a:gd name="connsiteX22" fmla="*/ 445283 w 509494"/>
                <a:gd name="connsiteY22" fmla="*/ 243859 h 434525"/>
                <a:gd name="connsiteX23" fmla="*/ 407895 w 509494"/>
                <a:gd name="connsiteY23" fmla="*/ 279622 h 434525"/>
                <a:gd name="connsiteX24" fmla="*/ 388387 w 509494"/>
                <a:gd name="connsiteY24" fmla="*/ 292627 h 434525"/>
                <a:gd name="connsiteX25" fmla="*/ 377008 w 509494"/>
                <a:gd name="connsiteY25" fmla="*/ 268243 h 434525"/>
                <a:gd name="connsiteX26" fmla="*/ 364816 w 509494"/>
                <a:gd name="connsiteY26" fmla="*/ 260115 h 434525"/>
                <a:gd name="connsiteX27" fmla="*/ 352624 w 509494"/>
                <a:gd name="connsiteY27" fmla="*/ 276371 h 434525"/>
                <a:gd name="connsiteX28" fmla="*/ 302231 w 509494"/>
                <a:gd name="connsiteY28" fmla="*/ 326765 h 434525"/>
                <a:gd name="connsiteX29" fmla="*/ 279473 w 509494"/>
                <a:gd name="connsiteY29" fmla="*/ 348710 h 434525"/>
                <a:gd name="connsiteX30" fmla="*/ 271345 w 509494"/>
                <a:gd name="connsiteY30" fmla="*/ 360902 h 434525"/>
                <a:gd name="connsiteX31" fmla="*/ 262404 w 509494"/>
                <a:gd name="connsiteY31" fmla="*/ 375533 h 434525"/>
                <a:gd name="connsiteX32" fmla="*/ 253463 w 509494"/>
                <a:gd name="connsiteY32" fmla="*/ 364966 h 434525"/>
                <a:gd name="connsiteX33" fmla="*/ 231517 w 509494"/>
                <a:gd name="connsiteY33" fmla="*/ 330829 h 434525"/>
                <a:gd name="connsiteX34" fmla="*/ 181937 w 509494"/>
                <a:gd name="connsiteY34" fmla="*/ 330829 h 434525"/>
                <a:gd name="connsiteX35" fmla="*/ 122602 w 509494"/>
                <a:gd name="connsiteY35" fmla="*/ 385286 h 434525"/>
                <a:gd name="connsiteX36" fmla="*/ 108785 w 509494"/>
                <a:gd name="connsiteY36" fmla="*/ 395853 h 434525"/>
                <a:gd name="connsiteX37" fmla="*/ 96593 w 509494"/>
                <a:gd name="connsiteY37" fmla="*/ 421049 h 434525"/>
                <a:gd name="connsiteX38" fmla="*/ 79524 w 509494"/>
                <a:gd name="connsiteY38" fmla="*/ 411296 h 434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</a:cxnLst>
              <a:rect l="l" t="t" r="r" b="b"/>
              <a:pathLst>
                <a:path w="509494" h="434525">
                  <a:moveTo>
                    <a:pt x="79524" y="411296"/>
                  </a:moveTo>
                  <a:cubicBezTo>
                    <a:pt x="75460" y="393414"/>
                    <a:pt x="69771" y="385286"/>
                    <a:pt x="59204" y="385286"/>
                  </a:cubicBezTo>
                  <a:cubicBezTo>
                    <a:pt x="34008" y="385286"/>
                    <a:pt x="12875" y="360089"/>
                    <a:pt x="-1756" y="314573"/>
                  </a:cubicBezTo>
                  <a:cubicBezTo>
                    <a:pt x="-12322" y="279622"/>
                    <a:pt x="-13948" y="266618"/>
                    <a:pt x="-5820" y="250362"/>
                  </a:cubicBezTo>
                  <a:cubicBezTo>
                    <a:pt x="-943" y="238983"/>
                    <a:pt x="3121" y="222727"/>
                    <a:pt x="3121" y="213786"/>
                  </a:cubicBezTo>
                  <a:cubicBezTo>
                    <a:pt x="3121" y="195904"/>
                    <a:pt x="55140" y="141447"/>
                    <a:pt x="73022" y="141447"/>
                  </a:cubicBezTo>
                  <a:cubicBezTo>
                    <a:pt x="79524" y="141447"/>
                    <a:pt x="84401" y="137383"/>
                    <a:pt x="84401" y="132506"/>
                  </a:cubicBezTo>
                  <a:cubicBezTo>
                    <a:pt x="84401" y="127629"/>
                    <a:pt x="100657" y="133319"/>
                    <a:pt x="120164" y="144698"/>
                  </a:cubicBezTo>
                  <a:cubicBezTo>
                    <a:pt x="164055" y="170707"/>
                    <a:pt x="171370" y="170707"/>
                    <a:pt x="177873" y="147949"/>
                  </a:cubicBezTo>
                  <a:cubicBezTo>
                    <a:pt x="184375" y="127629"/>
                    <a:pt x="220951" y="93492"/>
                    <a:pt x="237207" y="92679"/>
                  </a:cubicBezTo>
                  <a:cubicBezTo>
                    <a:pt x="242897" y="92679"/>
                    <a:pt x="249399" y="86989"/>
                    <a:pt x="251837" y="80487"/>
                  </a:cubicBezTo>
                  <a:cubicBezTo>
                    <a:pt x="255089" y="73985"/>
                    <a:pt x="261591" y="68295"/>
                    <a:pt x="267281" y="68295"/>
                  </a:cubicBezTo>
                  <a:cubicBezTo>
                    <a:pt x="272970" y="68295"/>
                    <a:pt x="279473" y="73985"/>
                    <a:pt x="282724" y="80487"/>
                  </a:cubicBezTo>
                  <a:cubicBezTo>
                    <a:pt x="288413" y="95930"/>
                    <a:pt x="303856" y="96743"/>
                    <a:pt x="303856" y="82113"/>
                  </a:cubicBezTo>
                  <a:cubicBezTo>
                    <a:pt x="303856" y="69108"/>
                    <a:pt x="342871" y="24404"/>
                    <a:pt x="360752" y="17089"/>
                  </a:cubicBezTo>
                  <a:cubicBezTo>
                    <a:pt x="367255" y="13837"/>
                    <a:pt x="378634" y="7335"/>
                    <a:pt x="385949" y="1646"/>
                  </a:cubicBezTo>
                  <a:cubicBezTo>
                    <a:pt x="397328" y="-5670"/>
                    <a:pt x="402205" y="-4857"/>
                    <a:pt x="413584" y="5709"/>
                  </a:cubicBezTo>
                  <a:cubicBezTo>
                    <a:pt x="420899" y="13025"/>
                    <a:pt x="430653" y="19527"/>
                    <a:pt x="434717" y="19527"/>
                  </a:cubicBezTo>
                  <a:cubicBezTo>
                    <a:pt x="449347" y="19527"/>
                    <a:pt x="482672" y="62605"/>
                    <a:pt x="482672" y="81300"/>
                  </a:cubicBezTo>
                  <a:cubicBezTo>
                    <a:pt x="482672" y="91053"/>
                    <a:pt x="486736" y="102432"/>
                    <a:pt x="490800" y="104871"/>
                  </a:cubicBezTo>
                  <a:cubicBezTo>
                    <a:pt x="500554" y="111373"/>
                    <a:pt x="501366" y="190215"/>
                    <a:pt x="491613" y="190215"/>
                  </a:cubicBezTo>
                  <a:cubicBezTo>
                    <a:pt x="487549" y="190215"/>
                    <a:pt x="481859" y="199968"/>
                    <a:pt x="479421" y="211347"/>
                  </a:cubicBezTo>
                  <a:cubicBezTo>
                    <a:pt x="475357" y="225165"/>
                    <a:pt x="463978" y="235731"/>
                    <a:pt x="445283" y="243859"/>
                  </a:cubicBezTo>
                  <a:cubicBezTo>
                    <a:pt x="426589" y="251987"/>
                    <a:pt x="413584" y="264179"/>
                    <a:pt x="407895" y="279622"/>
                  </a:cubicBezTo>
                  <a:cubicBezTo>
                    <a:pt x="401392" y="299942"/>
                    <a:pt x="398141" y="302381"/>
                    <a:pt x="388387" y="292627"/>
                  </a:cubicBezTo>
                  <a:cubicBezTo>
                    <a:pt x="381885" y="286125"/>
                    <a:pt x="377008" y="274746"/>
                    <a:pt x="377008" y="268243"/>
                  </a:cubicBezTo>
                  <a:cubicBezTo>
                    <a:pt x="377008" y="260115"/>
                    <a:pt x="372131" y="257677"/>
                    <a:pt x="364816" y="260115"/>
                  </a:cubicBezTo>
                  <a:cubicBezTo>
                    <a:pt x="358314" y="263366"/>
                    <a:pt x="352624" y="270682"/>
                    <a:pt x="352624" y="276371"/>
                  </a:cubicBezTo>
                  <a:cubicBezTo>
                    <a:pt x="352624" y="291814"/>
                    <a:pt x="329866" y="314573"/>
                    <a:pt x="302231" y="326765"/>
                  </a:cubicBezTo>
                  <a:cubicBezTo>
                    <a:pt x="289226" y="331641"/>
                    <a:pt x="279473" y="341395"/>
                    <a:pt x="279473" y="348710"/>
                  </a:cubicBezTo>
                  <a:cubicBezTo>
                    <a:pt x="279473" y="355213"/>
                    <a:pt x="276221" y="360902"/>
                    <a:pt x="271345" y="360902"/>
                  </a:cubicBezTo>
                  <a:cubicBezTo>
                    <a:pt x="267281" y="360902"/>
                    <a:pt x="263217" y="367405"/>
                    <a:pt x="262404" y="375533"/>
                  </a:cubicBezTo>
                  <a:cubicBezTo>
                    <a:pt x="262404" y="383661"/>
                    <a:pt x="258340" y="378784"/>
                    <a:pt x="253463" y="364966"/>
                  </a:cubicBezTo>
                  <a:cubicBezTo>
                    <a:pt x="248586" y="351961"/>
                    <a:pt x="238833" y="336518"/>
                    <a:pt x="231517" y="330829"/>
                  </a:cubicBezTo>
                  <a:cubicBezTo>
                    <a:pt x="214449" y="317824"/>
                    <a:pt x="181937" y="317824"/>
                    <a:pt x="181937" y="330829"/>
                  </a:cubicBezTo>
                  <a:cubicBezTo>
                    <a:pt x="181937" y="346272"/>
                    <a:pt x="138858" y="385286"/>
                    <a:pt x="122602" y="385286"/>
                  </a:cubicBezTo>
                  <a:cubicBezTo>
                    <a:pt x="115287" y="385286"/>
                    <a:pt x="108785" y="390163"/>
                    <a:pt x="108785" y="395853"/>
                  </a:cubicBezTo>
                  <a:cubicBezTo>
                    <a:pt x="108785" y="400729"/>
                    <a:pt x="103095" y="412921"/>
                    <a:pt x="96593" y="421049"/>
                  </a:cubicBezTo>
                  <a:cubicBezTo>
                    <a:pt x="85214" y="436492"/>
                    <a:pt x="84401" y="435680"/>
                    <a:pt x="79524" y="41129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7" name="Freeform: Shape 2996">
              <a:extLst>
                <a:ext uri="{FF2B5EF4-FFF2-40B4-BE49-F238E27FC236}">
                  <a16:creationId xmlns:a16="http://schemas.microsoft.com/office/drawing/2014/main" id="{4814351E-9B3E-49CC-94EA-2CC069339D00}"/>
                </a:ext>
              </a:extLst>
            </p:cNvPr>
            <p:cNvSpPr/>
            <p:nvPr/>
          </p:nvSpPr>
          <p:spPr>
            <a:xfrm flipV="1">
              <a:off x="8901422" y="1729434"/>
              <a:ext cx="6508" cy="20127"/>
            </a:xfrm>
            <a:custGeom>
              <a:avLst/>
              <a:gdLst>
                <a:gd name="connsiteX0" fmla="*/ -10808 w 6508"/>
                <a:gd name="connsiteY0" fmla="*/ 5107 h 20127"/>
                <a:gd name="connsiteX1" fmla="*/ -5931 w 6508"/>
                <a:gd name="connsiteY1" fmla="*/ 230 h 20127"/>
                <a:gd name="connsiteX2" fmla="*/ -6744 w 6508"/>
                <a:gd name="connsiteY2" fmla="*/ 15673 h 20127"/>
                <a:gd name="connsiteX3" fmla="*/ -10808 w 6508"/>
                <a:gd name="connsiteY3" fmla="*/ 510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0808" y="5107"/>
                  </a:moveTo>
                  <a:cubicBezTo>
                    <a:pt x="-10808" y="-3834"/>
                    <a:pt x="-8370" y="-6273"/>
                    <a:pt x="-5931" y="230"/>
                  </a:cubicBezTo>
                  <a:cubicBezTo>
                    <a:pt x="-3493" y="5919"/>
                    <a:pt x="-4306" y="13235"/>
                    <a:pt x="-6744" y="15673"/>
                  </a:cubicBezTo>
                  <a:cubicBezTo>
                    <a:pt x="-9182" y="18924"/>
                    <a:pt x="-11621" y="14047"/>
                    <a:pt x="-10808" y="510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8" name="Freeform: Shape 2997">
              <a:extLst>
                <a:ext uri="{FF2B5EF4-FFF2-40B4-BE49-F238E27FC236}">
                  <a16:creationId xmlns:a16="http://schemas.microsoft.com/office/drawing/2014/main" id="{20866A04-AC39-4157-B215-345111E20C6D}"/>
                </a:ext>
              </a:extLst>
            </p:cNvPr>
            <p:cNvSpPr/>
            <p:nvPr/>
          </p:nvSpPr>
          <p:spPr>
            <a:xfrm flipV="1">
              <a:off x="9253101" y="1728660"/>
              <a:ext cx="20127" cy="6508"/>
            </a:xfrm>
            <a:custGeom>
              <a:avLst/>
              <a:gdLst>
                <a:gd name="connsiteX0" fmla="*/ -7676 w 20127"/>
                <a:gd name="connsiteY0" fmla="*/ -1982 h 6508"/>
                <a:gd name="connsiteX1" fmla="*/ 7767 w 20127"/>
                <a:gd name="connsiteY1" fmla="*/ -1169 h 6508"/>
                <a:gd name="connsiteX2" fmla="*/ -2799 w 20127"/>
                <a:gd name="connsiteY2" fmla="*/ 2895 h 6508"/>
                <a:gd name="connsiteX3" fmla="*/ -7676 w 20127"/>
                <a:gd name="connsiteY3" fmla="*/ -1982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7676" y="-1982"/>
                  </a:moveTo>
                  <a:cubicBezTo>
                    <a:pt x="-1986" y="-4421"/>
                    <a:pt x="5329" y="-3608"/>
                    <a:pt x="7767" y="-1169"/>
                  </a:cubicBezTo>
                  <a:cubicBezTo>
                    <a:pt x="11018" y="1269"/>
                    <a:pt x="6142" y="3707"/>
                    <a:pt x="-2799" y="2895"/>
                  </a:cubicBezTo>
                  <a:cubicBezTo>
                    <a:pt x="-11740" y="2895"/>
                    <a:pt x="-14178" y="456"/>
                    <a:pt x="-7676" y="-198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9" name="Freeform: Shape 2998">
              <a:extLst>
                <a:ext uri="{FF2B5EF4-FFF2-40B4-BE49-F238E27FC236}">
                  <a16:creationId xmlns:a16="http://schemas.microsoft.com/office/drawing/2014/main" id="{CB39EF60-B9DC-4C68-918E-7C385DBE3E2E}"/>
                </a:ext>
              </a:extLst>
            </p:cNvPr>
            <p:cNvSpPr/>
            <p:nvPr/>
          </p:nvSpPr>
          <p:spPr>
            <a:xfrm flipV="1">
              <a:off x="10030558" y="1734758"/>
              <a:ext cx="178083" cy="293499"/>
            </a:xfrm>
            <a:custGeom>
              <a:avLst/>
              <a:gdLst>
                <a:gd name="connsiteX0" fmla="*/ 77958 w 178083"/>
                <a:gd name="connsiteY0" fmla="*/ 287251 h 293499"/>
                <a:gd name="connsiteX1" fmla="*/ 69830 w 178083"/>
                <a:gd name="connsiteY1" fmla="*/ 272621 h 293499"/>
                <a:gd name="connsiteX2" fmla="*/ 59263 w 178083"/>
                <a:gd name="connsiteY2" fmla="*/ 254740 h 293499"/>
                <a:gd name="connsiteX3" fmla="*/ 38943 w 178083"/>
                <a:gd name="connsiteY3" fmla="*/ 233607 h 293499"/>
                <a:gd name="connsiteX4" fmla="*/ -12263 w 178083"/>
                <a:gd name="connsiteY4" fmla="*/ 131194 h 293499"/>
                <a:gd name="connsiteX5" fmla="*/ -4948 w 178083"/>
                <a:gd name="connsiteY5" fmla="*/ 77550 h 293499"/>
                <a:gd name="connsiteX6" fmla="*/ 7244 w 178083"/>
                <a:gd name="connsiteY6" fmla="*/ 57230 h 293499"/>
                <a:gd name="connsiteX7" fmla="*/ 34879 w 178083"/>
                <a:gd name="connsiteY7" fmla="*/ 26343 h 293499"/>
                <a:gd name="connsiteX8" fmla="*/ 66578 w 178083"/>
                <a:gd name="connsiteY8" fmla="*/ 4398 h 293499"/>
                <a:gd name="connsiteX9" fmla="*/ 90962 w 178083"/>
                <a:gd name="connsiteY9" fmla="*/ 6836 h 293499"/>
                <a:gd name="connsiteX10" fmla="*/ 115346 w 178083"/>
                <a:gd name="connsiteY10" fmla="*/ 20654 h 293499"/>
                <a:gd name="connsiteX11" fmla="*/ 142169 w 178083"/>
                <a:gd name="connsiteY11" fmla="*/ 36910 h 293499"/>
                <a:gd name="connsiteX12" fmla="*/ 164927 w 178083"/>
                <a:gd name="connsiteY12" fmla="*/ 118189 h 293499"/>
                <a:gd name="connsiteX13" fmla="*/ 120223 w 178083"/>
                <a:gd name="connsiteY13" fmla="*/ 233607 h 293499"/>
                <a:gd name="connsiteX14" fmla="*/ 87711 w 178083"/>
                <a:gd name="connsiteY14" fmla="*/ 272621 h 293499"/>
                <a:gd name="connsiteX15" fmla="*/ 77958 w 178083"/>
                <a:gd name="connsiteY15" fmla="*/ 287251 h 2934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8083" h="293499">
                  <a:moveTo>
                    <a:pt x="77958" y="287251"/>
                  </a:moveTo>
                  <a:cubicBezTo>
                    <a:pt x="77145" y="279123"/>
                    <a:pt x="73894" y="272621"/>
                    <a:pt x="69830" y="272621"/>
                  </a:cubicBezTo>
                  <a:cubicBezTo>
                    <a:pt x="65766" y="272621"/>
                    <a:pt x="60889" y="264493"/>
                    <a:pt x="59263" y="254740"/>
                  </a:cubicBezTo>
                  <a:cubicBezTo>
                    <a:pt x="57638" y="242548"/>
                    <a:pt x="50322" y="235232"/>
                    <a:pt x="38943" y="233607"/>
                  </a:cubicBezTo>
                  <a:cubicBezTo>
                    <a:pt x="6431" y="228730"/>
                    <a:pt x="-12263" y="191341"/>
                    <a:pt x="-12263" y="131194"/>
                  </a:cubicBezTo>
                  <a:cubicBezTo>
                    <a:pt x="-12263" y="101933"/>
                    <a:pt x="-9012" y="77550"/>
                    <a:pt x="-4948" y="77550"/>
                  </a:cubicBezTo>
                  <a:cubicBezTo>
                    <a:pt x="-884" y="77550"/>
                    <a:pt x="4806" y="68609"/>
                    <a:pt x="7244" y="57230"/>
                  </a:cubicBezTo>
                  <a:cubicBezTo>
                    <a:pt x="10495" y="45038"/>
                    <a:pt x="21875" y="32033"/>
                    <a:pt x="34879" y="26343"/>
                  </a:cubicBezTo>
                  <a:cubicBezTo>
                    <a:pt x="47071" y="21466"/>
                    <a:pt x="60889" y="10900"/>
                    <a:pt x="66578" y="4398"/>
                  </a:cubicBezTo>
                  <a:cubicBezTo>
                    <a:pt x="74706" y="-6169"/>
                    <a:pt x="77145" y="-6169"/>
                    <a:pt x="90962" y="6836"/>
                  </a:cubicBezTo>
                  <a:cubicBezTo>
                    <a:pt x="99903" y="14151"/>
                    <a:pt x="110470" y="20654"/>
                    <a:pt x="115346" y="20654"/>
                  </a:cubicBezTo>
                  <a:cubicBezTo>
                    <a:pt x="119410" y="20654"/>
                    <a:pt x="131602" y="27969"/>
                    <a:pt x="142169" y="36910"/>
                  </a:cubicBezTo>
                  <a:cubicBezTo>
                    <a:pt x="158425" y="50727"/>
                    <a:pt x="161676" y="62919"/>
                    <a:pt x="164927" y="118189"/>
                  </a:cubicBezTo>
                  <a:cubicBezTo>
                    <a:pt x="168991" y="190528"/>
                    <a:pt x="160050" y="214912"/>
                    <a:pt x="120223" y="233607"/>
                  </a:cubicBezTo>
                  <a:cubicBezTo>
                    <a:pt x="106406" y="240109"/>
                    <a:pt x="93401" y="255552"/>
                    <a:pt x="87711" y="272621"/>
                  </a:cubicBezTo>
                  <a:cubicBezTo>
                    <a:pt x="82022" y="288064"/>
                    <a:pt x="77958" y="294567"/>
                    <a:pt x="77958" y="28725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0" name="Freeform: Shape 2999">
              <a:extLst>
                <a:ext uri="{FF2B5EF4-FFF2-40B4-BE49-F238E27FC236}">
                  <a16:creationId xmlns:a16="http://schemas.microsoft.com/office/drawing/2014/main" id="{970A7E63-30E6-46B6-ACDC-47C046912DFD}"/>
                </a:ext>
              </a:extLst>
            </p:cNvPr>
            <p:cNvSpPr/>
            <p:nvPr/>
          </p:nvSpPr>
          <p:spPr>
            <a:xfrm flipV="1">
              <a:off x="9334470" y="1744262"/>
              <a:ext cx="13337" cy="16255"/>
            </a:xfrm>
            <a:custGeom>
              <a:avLst/>
              <a:gdLst>
                <a:gd name="connsiteX0" fmla="*/ -10287 w 13337"/>
                <a:gd name="connsiteY0" fmla="*/ 4702 h 16255"/>
                <a:gd name="connsiteX1" fmla="*/ -1346 w 13337"/>
                <a:gd name="connsiteY1" fmla="*/ -3426 h 16255"/>
                <a:gd name="connsiteX2" fmla="*/ 1905 w 13337"/>
                <a:gd name="connsiteY2" fmla="*/ 4702 h 16255"/>
                <a:gd name="connsiteX3" fmla="*/ -7036 w 13337"/>
                <a:gd name="connsiteY3" fmla="*/ 12830 h 16255"/>
                <a:gd name="connsiteX4" fmla="*/ -10287 w 13337"/>
                <a:gd name="connsiteY4" fmla="*/ 4702 h 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337" h="16255">
                  <a:moveTo>
                    <a:pt x="-10287" y="4702"/>
                  </a:moveTo>
                  <a:cubicBezTo>
                    <a:pt x="-7849" y="638"/>
                    <a:pt x="-3785" y="-3426"/>
                    <a:pt x="-1346" y="-3426"/>
                  </a:cubicBezTo>
                  <a:cubicBezTo>
                    <a:pt x="279" y="-3426"/>
                    <a:pt x="1905" y="638"/>
                    <a:pt x="1905" y="4702"/>
                  </a:cubicBezTo>
                  <a:cubicBezTo>
                    <a:pt x="1905" y="9579"/>
                    <a:pt x="-2159" y="12830"/>
                    <a:pt x="-7036" y="12830"/>
                  </a:cubicBezTo>
                  <a:cubicBezTo>
                    <a:pt x="-11100" y="12830"/>
                    <a:pt x="-12726" y="9579"/>
                    <a:pt x="-10287" y="470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1" name="Freeform: Shape 3000">
              <a:extLst>
                <a:ext uri="{FF2B5EF4-FFF2-40B4-BE49-F238E27FC236}">
                  <a16:creationId xmlns:a16="http://schemas.microsoft.com/office/drawing/2014/main" id="{BBEB66E6-582E-4B0D-BF19-371DD185C5C6}"/>
                </a:ext>
              </a:extLst>
            </p:cNvPr>
            <p:cNvSpPr/>
            <p:nvPr/>
          </p:nvSpPr>
          <p:spPr>
            <a:xfrm flipV="1">
              <a:off x="10498783" y="1736271"/>
              <a:ext cx="138696" cy="85375"/>
            </a:xfrm>
            <a:custGeom>
              <a:avLst/>
              <a:gdLst>
                <a:gd name="connsiteX0" fmla="*/ 81956 w 138696"/>
                <a:gd name="connsiteY0" fmla="*/ 73882 h 85375"/>
                <a:gd name="connsiteX1" fmla="*/ 51882 w 138696"/>
                <a:gd name="connsiteY1" fmla="*/ 62503 h 85375"/>
                <a:gd name="connsiteX2" fmla="*/ 18558 w 138696"/>
                <a:gd name="connsiteY2" fmla="*/ 32430 h 85375"/>
                <a:gd name="connsiteX3" fmla="*/ 23435 w 138696"/>
                <a:gd name="connsiteY3" fmla="*/ 18612 h 85375"/>
                <a:gd name="connsiteX4" fmla="*/ 676 w 138696"/>
                <a:gd name="connsiteY4" fmla="*/ 40558 h 85375"/>
                <a:gd name="connsiteX5" fmla="*/ -5826 w 138696"/>
                <a:gd name="connsiteY5" fmla="*/ 47060 h 85375"/>
                <a:gd name="connsiteX6" fmla="*/ -7452 w 138696"/>
                <a:gd name="connsiteY6" fmla="*/ 16986 h 85375"/>
                <a:gd name="connsiteX7" fmla="*/ 22622 w 138696"/>
                <a:gd name="connsiteY7" fmla="*/ 1543 h 85375"/>
                <a:gd name="connsiteX8" fmla="*/ 44567 w 138696"/>
                <a:gd name="connsiteY8" fmla="*/ 9671 h 85375"/>
                <a:gd name="connsiteX9" fmla="*/ 65700 w 138696"/>
                <a:gd name="connsiteY9" fmla="*/ 9671 h 85375"/>
                <a:gd name="connsiteX10" fmla="*/ 48631 w 138696"/>
                <a:gd name="connsiteY10" fmla="*/ 25114 h 85375"/>
                <a:gd name="connsiteX11" fmla="*/ 47006 w 138696"/>
                <a:gd name="connsiteY11" fmla="*/ 50311 h 85375"/>
                <a:gd name="connsiteX12" fmla="*/ 63262 w 138696"/>
                <a:gd name="connsiteY12" fmla="*/ 42183 h 85375"/>
                <a:gd name="connsiteX13" fmla="*/ 116094 w 138696"/>
                <a:gd name="connsiteY13" fmla="*/ 50311 h 85375"/>
                <a:gd name="connsiteX14" fmla="*/ 104714 w 138696"/>
                <a:gd name="connsiteY14" fmla="*/ 57626 h 85375"/>
                <a:gd name="connsiteX15" fmla="*/ 73828 w 138696"/>
                <a:gd name="connsiteY15" fmla="*/ 53562 h 85375"/>
                <a:gd name="connsiteX16" fmla="*/ 81956 w 138696"/>
                <a:gd name="connsiteY16" fmla="*/ 58439 h 85375"/>
                <a:gd name="connsiteX17" fmla="*/ 95774 w 138696"/>
                <a:gd name="connsiteY17" fmla="*/ 65754 h 85375"/>
                <a:gd name="connsiteX18" fmla="*/ 110404 w 138696"/>
                <a:gd name="connsiteY18" fmla="*/ 77134 h 85375"/>
                <a:gd name="connsiteX19" fmla="*/ 107966 w 138696"/>
                <a:gd name="connsiteY19" fmla="*/ 82010 h 85375"/>
                <a:gd name="connsiteX20" fmla="*/ 81956 w 138696"/>
                <a:gd name="connsiteY20" fmla="*/ 73882 h 853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138696" h="85375">
                  <a:moveTo>
                    <a:pt x="81956" y="73882"/>
                  </a:moveTo>
                  <a:cubicBezTo>
                    <a:pt x="76266" y="68193"/>
                    <a:pt x="63262" y="63316"/>
                    <a:pt x="51882" y="62503"/>
                  </a:cubicBezTo>
                  <a:cubicBezTo>
                    <a:pt x="25873" y="59252"/>
                    <a:pt x="-137" y="36494"/>
                    <a:pt x="18558" y="32430"/>
                  </a:cubicBezTo>
                  <a:cubicBezTo>
                    <a:pt x="26686" y="30804"/>
                    <a:pt x="28311" y="25927"/>
                    <a:pt x="23435" y="18612"/>
                  </a:cubicBezTo>
                  <a:cubicBezTo>
                    <a:pt x="12055" y="1543"/>
                    <a:pt x="-3388" y="16986"/>
                    <a:pt x="676" y="40558"/>
                  </a:cubicBezTo>
                  <a:cubicBezTo>
                    <a:pt x="4740" y="60065"/>
                    <a:pt x="3927" y="60878"/>
                    <a:pt x="-5826" y="47060"/>
                  </a:cubicBezTo>
                  <a:cubicBezTo>
                    <a:pt x="-14767" y="35681"/>
                    <a:pt x="-14767" y="29178"/>
                    <a:pt x="-7452" y="16986"/>
                  </a:cubicBezTo>
                  <a:cubicBezTo>
                    <a:pt x="3115" y="-82"/>
                    <a:pt x="22622" y="-9836"/>
                    <a:pt x="22622" y="1543"/>
                  </a:cubicBezTo>
                  <a:cubicBezTo>
                    <a:pt x="22622" y="6420"/>
                    <a:pt x="32375" y="9671"/>
                    <a:pt x="44567" y="9671"/>
                  </a:cubicBezTo>
                  <a:lnTo>
                    <a:pt x="65700" y="9671"/>
                  </a:lnTo>
                  <a:lnTo>
                    <a:pt x="48631" y="25114"/>
                  </a:lnTo>
                  <a:cubicBezTo>
                    <a:pt x="26686" y="43809"/>
                    <a:pt x="25873" y="50311"/>
                    <a:pt x="47006" y="50311"/>
                  </a:cubicBezTo>
                  <a:cubicBezTo>
                    <a:pt x="55946" y="50311"/>
                    <a:pt x="63262" y="47060"/>
                    <a:pt x="63262" y="42183"/>
                  </a:cubicBezTo>
                  <a:cubicBezTo>
                    <a:pt x="63262" y="27553"/>
                    <a:pt x="100650" y="33242"/>
                    <a:pt x="116094" y="50311"/>
                  </a:cubicBezTo>
                  <a:cubicBezTo>
                    <a:pt x="130724" y="66567"/>
                    <a:pt x="130724" y="66567"/>
                    <a:pt x="104714" y="57626"/>
                  </a:cubicBezTo>
                  <a:cubicBezTo>
                    <a:pt x="90084" y="52750"/>
                    <a:pt x="76266" y="50311"/>
                    <a:pt x="73828" y="53562"/>
                  </a:cubicBezTo>
                  <a:cubicBezTo>
                    <a:pt x="70577" y="56001"/>
                    <a:pt x="74641" y="58439"/>
                    <a:pt x="81956" y="58439"/>
                  </a:cubicBezTo>
                  <a:cubicBezTo>
                    <a:pt x="90084" y="58439"/>
                    <a:pt x="95774" y="61690"/>
                    <a:pt x="95774" y="65754"/>
                  </a:cubicBezTo>
                  <a:cubicBezTo>
                    <a:pt x="95774" y="69818"/>
                    <a:pt x="102276" y="75508"/>
                    <a:pt x="110404" y="77134"/>
                  </a:cubicBezTo>
                  <a:cubicBezTo>
                    <a:pt x="121783" y="80385"/>
                    <a:pt x="120970" y="81198"/>
                    <a:pt x="107966" y="82010"/>
                  </a:cubicBezTo>
                  <a:cubicBezTo>
                    <a:pt x="98212" y="82010"/>
                    <a:pt x="86833" y="78759"/>
                    <a:pt x="81956" y="7388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2" name="Freeform: Shape 3001">
              <a:extLst>
                <a:ext uri="{FF2B5EF4-FFF2-40B4-BE49-F238E27FC236}">
                  <a16:creationId xmlns:a16="http://schemas.microsoft.com/office/drawing/2014/main" id="{8D01425F-9C97-4889-B715-225634741D4C}"/>
                </a:ext>
              </a:extLst>
            </p:cNvPr>
            <p:cNvSpPr/>
            <p:nvPr/>
          </p:nvSpPr>
          <p:spPr>
            <a:xfrm flipV="1">
              <a:off x="6125696" y="1778660"/>
              <a:ext cx="222460" cy="402887"/>
            </a:xfrm>
            <a:custGeom>
              <a:avLst/>
              <a:gdLst>
                <a:gd name="connsiteX0" fmla="*/ 141613 w 222460"/>
                <a:gd name="connsiteY0" fmla="*/ 384596 h 402887"/>
                <a:gd name="connsiteX1" fmla="*/ 62771 w 222460"/>
                <a:gd name="connsiteY1" fmla="*/ 334203 h 402887"/>
                <a:gd name="connsiteX2" fmla="*/ 15629 w 222460"/>
                <a:gd name="connsiteY2" fmla="*/ 331764 h 402887"/>
                <a:gd name="connsiteX3" fmla="*/ 62771 w 222460"/>
                <a:gd name="connsiteY3" fmla="*/ 330139 h 402887"/>
                <a:gd name="connsiteX4" fmla="*/ 109101 w 222460"/>
                <a:gd name="connsiteY4" fmla="*/ 324449 h 402887"/>
                <a:gd name="connsiteX5" fmla="*/ 55456 w 222460"/>
                <a:gd name="connsiteY5" fmla="*/ 279745 h 402887"/>
                <a:gd name="connsiteX6" fmla="*/ 44077 w 222460"/>
                <a:gd name="connsiteY6" fmla="*/ 271617 h 402887"/>
                <a:gd name="connsiteX7" fmla="*/ 33510 w 222460"/>
                <a:gd name="connsiteY7" fmla="*/ 263489 h 402887"/>
                <a:gd name="connsiteX8" fmla="*/ 2624 w 222460"/>
                <a:gd name="connsiteY8" fmla="*/ 241544 h 402887"/>
                <a:gd name="connsiteX9" fmla="*/ 39200 w 222460"/>
                <a:gd name="connsiteY9" fmla="*/ 256987 h 402887"/>
                <a:gd name="connsiteX10" fmla="*/ 80653 w 222460"/>
                <a:gd name="connsiteY10" fmla="*/ 279745 h 402887"/>
                <a:gd name="connsiteX11" fmla="*/ 96096 w 222460"/>
                <a:gd name="connsiteY11" fmla="*/ 291937 h 402887"/>
                <a:gd name="connsiteX12" fmla="*/ 117229 w 222460"/>
                <a:gd name="connsiteY12" fmla="*/ 283809 h 402887"/>
                <a:gd name="connsiteX13" fmla="*/ 75776 w 222460"/>
                <a:gd name="connsiteY13" fmla="*/ 230977 h 402887"/>
                <a:gd name="connsiteX14" fmla="*/ 51392 w 222460"/>
                <a:gd name="connsiteY14" fmla="*/ 213096 h 402887"/>
                <a:gd name="connsiteX15" fmla="*/ 35949 w 222460"/>
                <a:gd name="connsiteY15" fmla="*/ 138318 h 402887"/>
                <a:gd name="connsiteX16" fmla="*/ 83904 w 222460"/>
                <a:gd name="connsiteY16" fmla="*/ 22088 h 402887"/>
                <a:gd name="connsiteX17" fmla="*/ 122918 w 222460"/>
                <a:gd name="connsiteY17" fmla="*/ -3108 h 402887"/>
                <a:gd name="connsiteX18" fmla="*/ 155430 w 222460"/>
                <a:gd name="connsiteY18" fmla="*/ 18024 h 402887"/>
                <a:gd name="connsiteX19" fmla="*/ 201760 w 222460"/>
                <a:gd name="connsiteY19" fmla="*/ 68418 h 402887"/>
                <a:gd name="connsiteX20" fmla="*/ 164371 w 222460"/>
                <a:gd name="connsiteY20" fmla="*/ 235041 h 402887"/>
                <a:gd name="connsiteX21" fmla="*/ 141613 w 222460"/>
                <a:gd name="connsiteY21" fmla="*/ 252110 h 402887"/>
                <a:gd name="connsiteX22" fmla="*/ 133485 w 222460"/>
                <a:gd name="connsiteY22" fmla="*/ 263489 h 402887"/>
                <a:gd name="connsiteX23" fmla="*/ 125357 w 222460"/>
                <a:gd name="connsiteY23" fmla="*/ 292750 h 402887"/>
                <a:gd name="connsiteX24" fmla="*/ 145676 w 222460"/>
                <a:gd name="connsiteY24" fmla="*/ 341518 h 402887"/>
                <a:gd name="connsiteX25" fmla="*/ 153804 w 222460"/>
                <a:gd name="connsiteY25" fmla="*/ 388660 h 402887"/>
                <a:gd name="connsiteX26" fmla="*/ 141613 w 222460"/>
                <a:gd name="connsiteY26" fmla="*/ 384596 h 4028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22460" h="402887">
                  <a:moveTo>
                    <a:pt x="141613" y="384596"/>
                  </a:moveTo>
                  <a:cubicBezTo>
                    <a:pt x="141613" y="353710"/>
                    <a:pt x="116416" y="338267"/>
                    <a:pt x="62771" y="334203"/>
                  </a:cubicBezTo>
                  <a:lnTo>
                    <a:pt x="15629" y="331764"/>
                  </a:lnTo>
                  <a:lnTo>
                    <a:pt x="62771" y="330139"/>
                  </a:lnTo>
                  <a:cubicBezTo>
                    <a:pt x="87968" y="329326"/>
                    <a:pt x="109101" y="326888"/>
                    <a:pt x="109101" y="324449"/>
                  </a:cubicBezTo>
                  <a:cubicBezTo>
                    <a:pt x="109101" y="315508"/>
                    <a:pt x="66022" y="279745"/>
                    <a:pt x="55456" y="279745"/>
                  </a:cubicBezTo>
                  <a:cubicBezTo>
                    <a:pt x="48954" y="279745"/>
                    <a:pt x="44077" y="276494"/>
                    <a:pt x="44077" y="271617"/>
                  </a:cubicBezTo>
                  <a:cubicBezTo>
                    <a:pt x="44077" y="267553"/>
                    <a:pt x="39200" y="263489"/>
                    <a:pt x="33510" y="263489"/>
                  </a:cubicBezTo>
                  <a:cubicBezTo>
                    <a:pt x="27008" y="263489"/>
                    <a:pt x="14003" y="253736"/>
                    <a:pt x="2624" y="241544"/>
                  </a:cubicBezTo>
                  <a:cubicBezTo>
                    <a:pt x="-18509" y="217973"/>
                    <a:pt x="-9568" y="222037"/>
                    <a:pt x="39200" y="256987"/>
                  </a:cubicBezTo>
                  <a:cubicBezTo>
                    <a:pt x="56269" y="269179"/>
                    <a:pt x="75776" y="279745"/>
                    <a:pt x="80653" y="279745"/>
                  </a:cubicBezTo>
                  <a:cubicBezTo>
                    <a:pt x="86342" y="279745"/>
                    <a:pt x="92845" y="285435"/>
                    <a:pt x="96096" y="291937"/>
                  </a:cubicBezTo>
                  <a:cubicBezTo>
                    <a:pt x="103411" y="311444"/>
                    <a:pt x="117229" y="305755"/>
                    <a:pt x="117229" y="283809"/>
                  </a:cubicBezTo>
                  <a:cubicBezTo>
                    <a:pt x="117229" y="262676"/>
                    <a:pt x="92032" y="230977"/>
                    <a:pt x="75776" y="230977"/>
                  </a:cubicBezTo>
                  <a:cubicBezTo>
                    <a:pt x="70086" y="230977"/>
                    <a:pt x="59520" y="222849"/>
                    <a:pt x="51392" y="213096"/>
                  </a:cubicBezTo>
                  <a:cubicBezTo>
                    <a:pt x="39200" y="200091"/>
                    <a:pt x="35949" y="183022"/>
                    <a:pt x="35949" y="138318"/>
                  </a:cubicBezTo>
                  <a:cubicBezTo>
                    <a:pt x="35949" y="59477"/>
                    <a:pt x="39200" y="52162"/>
                    <a:pt x="83904" y="22088"/>
                  </a:cubicBezTo>
                  <a:lnTo>
                    <a:pt x="122918" y="-3108"/>
                  </a:lnTo>
                  <a:lnTo>
                    <a:pt x="155430" y="18024"/>
                  </a:lnTo>
                  <a:cubicBezTo>
                    <a:pt x="174937" y="30216"/>
                    <a:pt x="194444" y="51349"/>
                    <a:pt x="201760" y="68418"/>
                  </a:cubicBezTo>
                  <a:cubicBezTo>
                    <a:pt x="229395" y="131816"/>
                    <a:pt x="209075" y="225288"/>
                    <a:pt x="164371" y="235041"/>
                  </a:cubicBezTo>
                  <a:cubicBezTo>
                    <a:pt x="152179" y="238293"/>
                    <a:pt x="141613" y="245608"/>
                    <a:pt x="141613" y="252110"/>
                  </a:cubicBezTo>
                  <a:cubicBezTo>
                    <a:pt x="141613" y="258612"/>
                    <a:pt x="138361" y="263489"/>
                    <a:pt x="133485" y="263489"/>
                  </a:cubicBezTo>
                  <a:cubicBezTo>
                    <a:pt x="129421" y="263489"/>
                    <a:pt x="125357" y="276494"/>
                    <a:pt x="125357" y="292750"/>
                  </a:cubicBezTo>
                  <a:cubicBezTo>
                    <a:pt x="125357" y="313883"/>
                    <a:pt x="131046" y="327700"/>
                    <a:pt x="145676" y="341518"/>
                  </a:cubicBezTo>
                  <a:cubicBezTo>
                    <a:pt x="169248" y="363463"/>
                    <a:pt x="170060" y="367527"/>
                    <a:pt x="153804" y="388660"/>
                  </a:cubicBezTo>
                  <a:cubicBezTo>
                    <a:pt x="141613" y="404103"/>
                    <a:pt x="141613" y="404103"/>
                    <a:pt x="141613" y="38459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3" name="Freeform: Shape 3002">
              <a:extLst>
                <a:ext uri="{FF2B5EF4-FFF2-40B4-BE49-F238E27FC236}">
                  <a16:creationId xmlns:a16="http://schemas.microsoft.com/office/drawing/2014/main" id="{1202CB74-1F40-46F2-B469-579B7794BB84}"/>
                </a:ext>
              </a:extLst>
            </p:cNvPr>
            <p:cNvSpPr/>
            <p:nvPr/>
          </p:nvSpPr>
          <p:spPr>
            <a:xfrm flipV="1">
              <a:off x="10269169" y="1756591"/>
              <a:ext cx="173700" cy="157682"/>
            </a:xfrm>
            <a:custGeom>
              <a:avLst/>
              <a:gdLst>
                <a:gd name="connsiteX0" fmla="*/ -6009 w 173700"/>
                <a:gd name="connsiteY0" fmla="*/ 133263 h 157682"/>
                <a:gd name="connsiteX1" fmla="*/ 3745 w 173700"/>
                <a:gd name="connsiteY1" fmla="*/ 90185 h 157682"/>
                <a:gd name="connsiteX2" fmla="*/ 24878 w 173700"/>
                <a:gd name="connsiteY2" fmla="*/ 60924 h 157682"/>
                <a:gd name="connsiteX3" fmla="*/ 32193 w 173700"/>
                <a:gd name="connsiteY3" fmla="*/ 53609 h 157682"/>
                <a:gd name="connsiteX4" fmla="*/ 82586 w 173700"/>
                <a:gd name="connsiteY4" fmla="*/ 25161 h 157682"/>
                <a:gd name="connsiteX5" fmla="*/ 134605 w 173700"/>
                <a:gd name="connsiteY5" fmla="*/ -3287 h 157682"/>
                <a:gd name="connsiteX6" fmla="*/ 93966 w 173700"/>
                <a:gd name="connsiteY6" fmla="*/ 29225 h 157682"/>
                <a:gd name="connsiteX7" fmla="*/ 41134 w 173700"/>
                <a:gd name="connsiteY7" fmla="*/ 74742 h 157682"/>
                <a:gd name="connsiteX8" fmla="*/ 106970 w 173700"/>
                <a:gd name="connsiteY8" fmla="*/ 76368 h 157682"/>
                <a:gd name="connsiteX9" fmla="*/ 158989 w 173700"/>
                <a:gd name="connsiteY9" fmla="*/ 79619 h 157682"/>
                <a:gd name="connsiteX10" fmla="*/ 89089 w 173700"/>
                <a:gd name="connsiteY10" fmla="*/ 84496 h 157682"/>
                <a:gd name="connsiteX11" fmla="*/ 33006 w 173700"/>
                <a:gd name="connsiteY11" fmla="*/ 90998 h 157682"/>
                <a:gd name="connsiteX12" fmla="*/ 21627 w 173700"/>
                <a:gd name="connsiteY12" fmla="*/ 104816 h 157682"/>
                <a:gd name="connsiteX13" fmla="*/ 6996 w 173700"/>
                <a:gd name="connsiteY13" fmla="*/ 131638 h 157682"/>
                <a:gd name="connsiteX14" fmla="*/ 4558 w 173700"/>
                <a:gd name="connsiteY14" fmla="*/ 154396 h 15768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73700" h="157682">
                  <a:moveTo>
                    <a:pt x="-6009" y="133263"/>
                  </a:moveTo>
                  <a:cubicBezTo>
                    <a:pt x="-16575" y="114569"/>
                    <a:pt x="-14949" y="110505"/>
                    <a:pt x="3745" y="90185"/>
                  </a:cubicBezTo>
                  <a:cubicBezTo>
                    <a:pt x="15124" y="77993"/>
                    <a:pt x="24878" y="64176"/>
                    <a:pt x="24878" y="60924"/>
                  </a:cubicBezTo>
                  <a:cubicBezTo>
                    <a:pt x="24878" y="56860"/>
                    <a:pt x="28129" y="53609"/>
                    <a:pt x="32193" y="53609"/>
                  </a:cubicBezTo>
                  <a:cubicBezTo>
                    <a:pt x="36257" y="53609"/>
                    <a:pt x="59015" y="40605"/>
                    <a:pt x="82586" y="25161"/>
                  </a:cubicBezTo>
                  <a:cubicBezTo>
                    <a:pt x="106970" y="9718"/>
                    <a:pt x="129729" y="-3287"/>
                    <a:pt x="134605" y="-3287"/>
                  </a:cubicBezTo>
                  <a:cubicBezTo>
                    <a:pt x="144359" y="-3287"/>
                    <a:pt x="105345" y="28413"/>
                    <a:pt x="93966" y="29225"/>
                  </a:cubicBezTo>
                  <a:cubicBezTo>
                    <a:pt x="84212" y="30038"/>
                    <a:pt x="41134" y="66614"/>
                    <a:pt x="41134" y="74742"/>
                  </a:cubicBezTo>
                  <a:cubicBezTo>
                    <a:pt x="41134" y="77993"/>
                    <a:pt x="70394" y="77993"/>
                    <a:pt x="106970" y="76368"/>
                  </a:cubicBezTo>
                  <a:cubicBezTo>
                    <a:pt x="149236" y="73929"/>
                    <a:pt x="167930" y="74742"/>
                    <a:pt x="158989" y="79619"/>
                  </a:cubicBezTo>
                  <a:cubicBezTo>
                    <a:pt x="151674" y="83683"/>
                    <a:pt x="120788" y="86121"/>
                    <a:pt x="89089" y="84496"/>
                  </a:cubicBezTo>
                  <a:cubicBezTo>
                    <a:pt x="50887" y="82870"/>
                    <a:pt x="33006" y="85308"/>
                    <a:pt x="33006" y="90998"/>
                  </a:cubicBezTo>
                  <a:cubicBezTo>
                    <a:pt x="33006" y="96688"/>
                    <a:pt x="28129" y="102377"/>
                    <a:pt x="21627" y="104816"/>
                  </a:cubicBezTo>
                  <a:cubicBezTo>
                    <a:pt x="15124" y="107254"/>
                    <a:pt x="8622" y="119446"/>
                    <a:pt x="6996" y="131638"/>
                  </a:cubicBezTo>
                  <a:lnTo>
                    <a:pt x="4558" y="154396"/>
                  </a:ln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4" name="Freeform: Shape 3003">
              <a:extLst>
                <a:ext uri="{FF2B5EF4-FFF2-40B4-BE49-F238E27FC236}">
                  <a16:creationId xmlns:a16="http://schemas.microsoft.com/office/drawing/2014/main" id="{7D2ADE62-BD5C-4D3F-8255-3FEFBFB50386}"/>
                </a:ext>
              </a:extLst>
            </p:cNvPr>
            <p:cNvSpPr/>
            <p:nvPr/>
          </p:nvSpPr>
          <p:spPr>
            <a:xfrm flipV="1">
              <a:off x="6047848" y="1787209"/>
              <a:ext cx="20316" cy="27312"/>
            </a:xfrm>
            <a:custGeom>
              <a:avLst/>
              <a:gdLst>
                <a:gd name="connsiteX0" fmla="*/ -7932 w 20316"/>
                <a:gd name="connsiteY0" fmla="*/ 15695 h 27312"/>
                <a:gd name="connsiteX1" fmla="*/ 11575 w 20316"/>
                <a:gd name="connsiteY1" fmla="*/ 1064 h 27312"/>
                <a:gd name="connsiteX2" fmla="*/ 4260 w 20316"/>
                <a:gd name="connsiteY2" fmla="*/ 18133 h 27312"/>
                <a:gd name="connsiteX3" fmla="*/ -7932 w 20316"/>
                <a:gd name="connsiteY3" fmla="*/ 15695 h 27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316" h="27312">
                  <a:moveTo>
                    <a:pt x="-7932" y="15695"/>
                  </a:moveTo>
                  <a:cubicBezTo>
                    <a:pt x="-7932" y="252"/>
                    <a:pt x="5073" y="-9502"/>
                    <a:pt x="11575" y="1064"/>
                  </a:cubicBezTo>
                  <a:cubicBezTo>
                    <a:pt x="14013" y="5128"/>
                    <a:pt x="10762" y="12444"/>
                    <a:pt x="4260" y="18133"/>
                  </a:cubicBezTo>
                  <a:cubicBezTo>
                    <a:pt x="-5494" y="26261"/>
                    <a:pt x="-7932" y="26261"/>
                    <a:pt x="-7932" y="1569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5" name="Freeform: Shape 3004">
              <a:extLst>
                <a:ext uri="{FF2B5EF4-FFF2-40B4-BE49-F238E27FC236}">
                  <a16:creationId xmlns:a16="http://schemas.microsoft.com/office/drawing/2014/main" id="{37CF2DEF-6BD0-49FB-93B8-9F924D5F0692}"/>
                </a:ext>
              </a:extLst>
            </p:cNvPr>
            <p:cNvSpPr/>
            <p:nvPr/>
          </p:nvSpPr>
          <p:spPr>
            <a:xfrm flipV="1">
              <a:off x="6080360" y="1794695"/>
              <a:ext cx="16052" cy="30846"/>
            </a:xfrm>
            <a:custGeom>
              <a:avLst/>
              <a:gdLst>
                <a:gd name="connsiteX0" fmla="*/ -7965 w 16052"/>
                <a:gd name="connsiteY0" fmla="*/ 15349 h 30846"/>
                <a:gd name="connsiteX1" fmla="*/ 163 w 16052"/>
                <a:gd name="connsiteY1" fmla="*/ -3345 h 30846"/>
                <a:gd name="connsiteX2" fmla="*/ 163 w 16052"/>
                <a:gd name="connsiteY2" fmla="*/ 21038 h 30846"/>
                <a:gd name="connsiteX3" fmla="*/ -7965 w 16052"/>
                <a:gd name="connsiteY3" fmla="*/ 15349 h 308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052" h="30846">
                  <a:moveTo>
                    <a:pt x="-7965" y="15349"/>
                  </a:moveTo>
                  <a:cubicBezTo>
                    <a:pt x="-7965" y="4783"/>
                    <a:pt x="-3901" y="-3345"/>
                    <a:pt x="163" y="-3345"/>
                  </a:cubicBezTo>
                  <a:cubicBezTo>
                    <a:pt x="10730" y="-3345"/>
                    <a:pt x="10730" y="5595"/>
                    <a:pt x="163" y="21038"/>
                  </a:cubicBezTo>
                  <a:cubicBezTo>
                    <a:pt x="-6339" y="30792"/>
                    <a:pt x="-7965" y="29979"/>
                    <a:pt x="-7965" y="1534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6" name="Freeform: Shape 3005">
              <a:extLst>
                <a:ext uri="{FF2B5EF4-FFF2-40B4-BE49-F238E27FC236}">
                  <a16:creationId xmlns:a16="http://schemas.microsoft.com/office/drawing/2014/main" id="{8A4A2AA0-AEAF-4360-B950-8B48C140CF8C}"/>
                </a:ext>
              </a:extLst>
            </p:cNvPr>
            <p:cNvSpPr/>
            <p:nvPr/>
          </p:nvSpPr>
          <p:spPr>
            <a:xfrm flipV="1">
              <a:off x="10470060" y="1776792"/>
              <a:ext cx="31583" cy="56202"/>
            </a:xfrm>
            <a:custGeom>
              <a:avLst/>
              <a:gdLst>
                <a:gd name="connsiteX0" fmla="*/ -9527 w 31583"/>
                <a:gd name="connsiteY0" fmla="*/ 42188 h 56202"/>
                <a:gd name="connsiteX1" fmla="*/ -7089 w 31583"/>
                <a:gd name="connsiteY1" fmla="*/ 22680 h 56202"/>
                <a:gd name="connsiteX2" fmla="*/ 2665 w 31583"/>
                <a:gd name="connsiteY2" fmla="*/ 8050 h 56202"/>
                <a:gd name="connsiteX3" fmla="*/ 10793 w 31583"/>
                <a:gd name="connsiteY3" fmla="*/ -3329 h 56202"/>
                <a:gd name="connsiteX4" fmla="*/ 18921 w 31583"/>
                <a:gd name="connsiteY4" fmla="*/ 8863 h 56202"/>
                <a:gd name="connsiteX5" fmla="*/ 11605 w 31583"/>
                <a:gd name="connsiteY5" fmla="*/ 21055 h 56202"/>
                <a:gd name="connsiteX6" fmla="*/ 226 w 31583"/>
                <a:gd name="connsiteY6" fmla="*/ 39749 h 56202"/>
                <a:gd name="connsiteX7" fmla="*/ -9527 w 31583"/>
                <a:gd name="connsiteY7" fmla="*/ 42188 h 562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583" h="56202">
                  <a:moveTo>
                    <a:pt x="-9527" y="42188"/>
                  </a:moveTo>
                  <a:cubicBezTo>
                    <a:pt x="-14404" y="31621"/>
                    <a:pt x="-13591" y="25119"/>
                    <a:pt x="-7089" y="22680"/>
                  </a:cubicBezTo>
                  <a:cubicBezTo>
                    <a:pt x="-1399" y="21055"/>
                    <a:pt x="2665" y="14552"/>
                    <a:pt x="2665" y="8050"/>
                  </a:cubicBezTo>
                  <a:cubicBezTo>
                    <a:pt x="2665" y="1548"/>
                    <a:pt x="6729" y="-3329"/>
                    <a:pt x="10793" y="-3329"/>
                  </a:cubicBezTo>
                  <a:cubicBezTo>
                    <a:pt x="15669" y="-3329"/>
                    <a:pt x="18921" y="2360"/>
                    <a:pt x="18921" y="8863"/>
                  </a:cubicBezTo>
                  <a:cubicBezTo>
                    <a:pt x="18921" y="15365"/>
                    <a:pt x="15669" y="21055"/>
                    <a:pt x="11605" y="21055"/>
                  </a:cubicBezTo>
                  <a:cubicBezTo>
                    <a:pt x="7541" y="21055"/>
                    <a:pt x="2665" y="29183"/>
                    <a:pt x="226" y="39749"/>
                  </a:cubicBezTo>
                  <a:cubicBezTo>
                    <a:pt x="-2212" y="56818"/>
                    <a:pt x="-3025" y="56818"/>
                    <a:pt x="-9527" y="4218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7" name="Freeform: Shape 3006">
              <a:extLst>
                <a:ext uri="{FF2B5EF4-FFF2-40B4-BE49-F238E27FC236}">
                  <a16:creationId xmlns:a16="http://schemas.microsoft.com/office/drawing/2014/main" id="{3B3B1B1C-5200-4C8E-8621-8D764145614F}"/>
                </a:ext>
              </a:extLst>
            </p:cNvPr>
            <p:cNvSpPr/>
            <p:nvPr/>
          </p:nvSpPr>
          <p:spPr>
            <a:xfrm flipV="1">
              <a:off x="5986199" y="1809994"/>
              <a:ext cx="92555" cy="43745"/>
            </a:xfrm>
            <a:custGeom>
              <a:avLst/>
              <a:gdLst>
                <a:gd name="connsiteX0" fmla="*/ 912 w 92555"/>
                <a:gd name="connsiteY0" fmla="*/ 33010 h 43745"/>
                <a:gd name="connsiteX1" fmla="*/ 11479 w 92555"/>
                <a:gd name="connsiteY1" fmla="*/ 25695 h 43745"/>
                <a:gd name="connsiteX2" fmla="*/ 37488 w 92555"/>
                <a:gd name="connsiteY2" fmla="*/ 12690 h 43745"/>
                <a:gd name="connsiteX3" fmla="*/ 55370 w 92555"/>
                <a:gd name="connsiteY3" fmla="*/ 9439 h 43745"/>
                <a:gd name="connsiteX4" fmla="*/ 67562 w 92555"/>
                <a:gd name="connsiteY4" fmla="*/ 6188 h 43745"/>
                <a:gd name="connsiteX5" fmla="*/ 74877 w 92555"/>
                <a:gd name="connsiteY5" fmla="*/ -1940 h 43745"/>
                <a:gd name="connsiteX6" fmla="*/ 59434 w 92555"/>
                <a:gd name="connsiteY6" fmla="*/ 23257 h 43745"/>
                <a:gd name="connsiteX7" fmla="*/ 37488 w 92555"/>
                <a:gd name="connsiteY7" fmla="*/ 33823 h 43745"/>
                <a:gd name="connsiteX8" fmla="*/ 912 w 92555"/>
                <a:gd name="connsiteY8" fmla="*/ 33010 h 437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92555" h="43745">
                  <a:moveTo>
                    <a:pt x="912" y="33010"/>
                  </a:moveTo>
                  <a:cubicBezTo>
                    <a:pt x="-12905" y="27321"/>
                    <a:pt x="-11280" y="25695"/>
                    <a:pt x="11479" y="25695"/>
                  </a:cubicBezTo>
                  <a:cubicBezTo>
                    <a:pt x="29360" y="24882"/>
                    <a:pt x="37488" y="20818"/>
                    <a:pt x="37488" y="12690"/>
                  </a:cubicBezTo>
                  <a:cubicBezTo>
                    <a:pt x="37488" y="2124"/>
                    <a:pt x="40739" y="1311"/>
                    <a:pt x="55370" y="9439"/>
                  </a:cubicBezTo>
                  <a:cubicBezTo>
                    <a:pt x="70000" y="17567"/>
                    <a:pt x="71626" y="16754"/>
                    <a:pt x="67562" y="6188"/>
                  </a:cubicBezTo>
                  <a:cubicBezTo>
                    <a:pt x="64310" y="-2753"/>
                    <a:pt x="65936" y="-5191"/>
                    <a:pt x="74877" y="-1940"/>
                  </a:cubicBezTo>
                  <a:cubicBezTo>
                    <a:pt x="93571" y="4562"/>
                    <a:pt x="83818" y="20818"/>
                    <a:pt x="59434" y="23257"/>
                  </a:cubicBezTo>
                  <a:cubicBezTo>
                    <a:pt x="47242" y="24882"/>
                    <a:pt x="37488" y="29759"/>
                    <a:pt x="37488" y="33823"/>
                  </a:cubicBezTo>
                  <a:cubicBezTo>
                    <a:pt x="37488" y="42764"/>
                    <a:pt x="22858" y="42764"/>
                    <a:pt x="912" y="3301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8" name="Freeform: Shape 3007">
              <a:extLst>
                <a:ext uri="{FF2B5EF4-FFF2-40B4-BE49-F238E27FC236}">
                  <a16:creationId xmlns:a16="http://schemas.microsoft.com/office/drawing/2014/main" id="{053443AB-819B-42EC-B2B7-1F8D046AFFCC}"/>
                </a:ext>
              </a:extLst>
            </p:cNvPr>
            <p:cNvSpPr/>
            <p:nvPr/>
          </p:nvSpPr>
          <p:spPr>
            <a:xfrm flipV="1">
              <a:off x="9018770" y="1724989"/>
              <a:ext cx="6508" cy="20127"/>
            </a:xfrm>
            <a:custGeom>
              <a:avLst/>
              <a:gdLst>
                <a:gd name="connsiteX0" fmla="*/ -10947 w 6508"/>
                <a:gd name="connsiteY0" fmla="*/ 5220 h 20127"/>
                <a:gd name="connsiteX1" fmla="*/ -6070 w 6508"/>
                <a:gd name="connsiteY1" fmla="*/ 343 h 20127"/>
                <a:gd name="connsiteX2" fmla="*/ -6883 w 6508"/>
                <a:gd name="connsiteY2" fmla="*/ 15786 h 20127"/>
                <a:gd name="connsiteX3" fmla="*/ -10947 w 6508"/>
                <a:gd name="connsiteY3" fmla="*/ 5220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0947" y="5220"/>
                  </a:moveTo>
                  <a:cubicBezTo>
                    <a:pt x="-10947" y="-3721"/>
                    <a:pt x="-8508" y="-6159"/>
                    <a:pt x="-6070" y="343"/>
                  </a:cubicBezTo>
                  <a:cubicBezTo>
                    <a:pt x="-3632" y="6033"/>
                    <a:pt x="-4444" y="13348"/>
                    <a:pt x="-6883" y="15786"/>
                  </a:cubicBezTo>
                  <a:cubicBezTo>
                    <a:pt x="-9321" y="19037"/>
                    <a:pt x="-11760" y="14161"/>
                    <a:pt x="-10947" y="522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9" name="Freeform: Shape 3008">
              <a:extLst>
                <a:ext uri="{FF2B5EF4-FFF2-40B4-BE49-F238E27FC236}">
                  <a16:creationId xmlns:a16="http://schemas.microsoft.com/office/drawing/2014/main" id="{81A8CB8F-DA2E-41A9-B739-70DC3E493624}"/>
                </a:ext>
              </a:extLst>
            </p:cNvPr>
            <p:cNvSpPr/>
            <p:nvPr/>
          </p:nvSpPr>
          <p:spPr>
            <a:xfrm flipV="1">
              <a:off x="7299859" y="1853194"/>
              <a:ext cx="29139" cy="53628"/>
            </a:xfrm>
            <a:custGeom>
              <a:avLst/>
              <a:gdLst>
                <a:gd name="connsiteX0" fmla="*/ 5057 w 29139"/>
                <a:gd name="connsiteY0" fmla="*/ 37392 h 53628"/>
                <a:gd name="connsiteX1" fmla="*/ 993 w 29139"/>
                <a:gd name="connsiteY1" fmla="*/ 17885 h 53628"/>
                <a:gd name="connsiteX2" fmla="*/ -1446 w 29139"/>
                <a:gd name="connsiteY2" fmla="*/ 5693 h 53628"/>
                <a:gd name="connsiteX3" fmla="*/ -633 w 29139"/>
                <a:gd name="connsiteY3" fmla="*/ -3248 h 53628"/>
                <a:gd name="connsiteX4" fmla="*/ 17248 w 29139"/>
                <a:gd name="connsiteY4" fmla="*/ 23574 h 53628"/>
                <a:gd name="connsiteX5" fmla="*/ 5057 w 29139"/>
                <a:gd name="connsiteY5" fmla="*/ 37392 h 536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9139" h="53628">
                  <a:moveTo>
                    <a:pt x="5057" y="37392"/>
                  </a:moveTo>
                  <a:cubicBezTo>
                    <a:pt x="-4697" y="26825"/>
                    <a:pt x="-5510" y="21136"/>
                    <a:pt x="993" y="17885"/>
                  </a:cubicBezTo>
                  <a:cubicBezTo>
                    <a:pt x="8308" y="15446"/>
                    <a:pt x="7495" y="11382"/>
                    <a:pt x="-1446" y="5693"/>
                  </a:cubicBezTo>
                  <a:cubicBezTo>
                    <a:pt x="-12012" y="-1622"/>
                    <a:pt x="-12012" y="-3248"/>
                    <a:pt x="-633" y="-3248"/>
                  </a:cubicBezTo>
                  <a:cubicBezTo>
                    <a:pt x="8308" y="-3248"/>
                    <a:pt x="13997" y="5693"/>
                    <a:pt x="17248" y="23574"/>
                  </a:cubicBezTo>
                  <a:cubicBezTo>
                    <a:pt x="22125" y="56086"/>
                    <a:pt x="21312" y="56899"/>
                    <a:pt x="5057" y="3739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0" name="Freeform: Shape 3009">
              <a:extLst>
                <a:ext uri="{FF2B5EF4-FFF2-40B4-BE49-F238E27FC236}">
                  <a16:creationId xmlns:a16="http://schemas.microsoft.com/office/drawing/2014/main" id="{531E6996-44C5-4E32-ACE2-DD7AE31FF6D6}"/>
                </a:ext>
              </a:extLst>
            </p:cNvPr>
            <p:cNvSpPr/>
            <p:nvPr/>
          </p:nvSpPr>
          <p:spPr>
            <a:xfrm flipV="1">
              <a:off x="7438224" y="1766179"/>
              <a:ext cx="198447" cy="300111"/>
            </a:xfrm>
            <a:custGeom>
              <a:avLst/>
              <a:gdLst>
                <a:gd name="connsiteX0" fmla="*/ 82478 w 198447"/>
                <a:gd name="connsiteY0" fmla="*/ 277523 h 300111"/>
                <a:gd name="connsiteX1" fmla="*/ 58094 w 198447"/>
                <a:gd name="connsiteY1" fmla="*/ 253139 h 300111"/>
                <a:gd name="connsiteX2" fmla="*/ 6075 w 198447"/>
                <a:gd name="connsiteY2" fmla="*/ 201933 h 300111"/>
                <a:gd name="connsiteX3" fmla="*/ -2053 w 198447"/>
                <a:gd name="connsiteY3" fmla="*/ 183239 h 300111"/>
                <a:gd name="connsiteX4" fmla="*/ -9368 w 198447"/>
                <a:gd name="connsiteY4" fmla="*/ 142599 h 300111"/>
                <a:gd name="connsiteX5" fmla="*/ -2053 w 198447"/>
                <a:gd name="connsiteY5" fmla="*/ 101959 h 300111"/>
                <a:gd name="connsiteX6" fmla="*/ 9326 w 198447"/>
                <a:gd name="connsiteY6" fmla="*/ 76762 h 300111"/>
                <a:gd name="connsiteX7" fmla="*/ 45089 w 198447"/>
                <a:gd name="connsiteY7" fmla="*/ 28807 h 300111"/>
                <a:gd name="connsiteX8" fmla="*/ 71099 w 198447"/>
                <a:gd name="connsiteY8" fmla="*/ 12551 h 300111"/>
                <a:gd name="connsiteX9" fmla="*/ 108488 w 198447"/>
                <a:gd name="connsiteY9" fmla="*/ 7674 h 300111"/>
                <a:gd name="connsiteX10" fmla="*/ 131246 w 198447"/>
                <a:gd name="connsiteY10" fmla="*/ 23930 h 300111"/>
                <a:gd name="connsiteX11" fmla="*/ 168635 w 198447"/>
                <a:gd name="connsiteY11" fmla="*/ 54817 h 300111"/>
                <a:gd name="connsiteX12" fmla="*/ 188955 w 198447"/>
                <a:gd name="connsiteY12" fmla="*/ 146663 h 300111"/>
                <a:gd name="connsiteX13" fmla="*/ 171073 w 198447"/>
                <a:gd name="connsiteY13" fmla="*/ 229568 h 300111"/>
                <a:gd name="connsiteX14" fmla="*/ 132059 w 198447"/>
                <a:gd name="connsiteY14" fmla="*/ 253139 h 300111"/>
                <a:gd name="connsiteX15" fmla="*/ 111739 w 198447"/>
                <a:gd name="connsiteY15" fmla="*/ 277523 h 300111"/>
                <a:gd name="connsiteX16" fmla="*/ 82478 w 198447"/>
                <a:gd name="connsiteY16" fmla="*/ 277523 h 3001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98447" h="300111">
                  <a:moveTo>
                    <a:pt x="82478" y="277523"/>
                  </a:moveTo>
                  <a:cubicBezTo>
                    <a:pt x="80040" y="265331"/>
                    <a:pt x="70286" y="255578"/>
                    <a:pt x="58094" y="253139"/>
                  </a:cubicBezTo>
                  <a:cubicBezTo>
                    <a:pt x="28833" y="245824"/>
                    <a:pt x="6075" y="223066"/>
                    <a:pt x="6075" y="201933"/>
                  </a:cubicBezTo>
                  <a:cubicBezTo>
                    <a:pt x="6075" y="191367"/>
                    <a:pt x="2011" y="183239"/>
                    <a:pt x="-2053" y="183239"/>
                  </a:cubicBezTo>
                  <a:cubicBezTo>
                    <a:pt x="-6930" y="183239"/>
                    <a:pt x="-10181" y="165357"/>
                    <a:pt x="-9368" y="142599"/>
                  </a:cubicBezTo>
                  <a:cubicBezTo>
                    <a:pt x="-8555" y="120653"/>
                    <a:pt x="-5304" y="101959"/>
                    <a:pt x="-2053" y="101959"/>
                  </a:cubicBezTo>
                  <a:cubicBezTo>
                    <a:pt x="1198" y="101959"/>
                    <a:pt x="6075" y="90580"/>
                    <a:pt x="9326" y="76762"/>
                  </a:cubicBezTo>
                  <a:cubicBezTo>
                    <a:pt x="14203" y="51565"/>
                    <a:pt x="31272" y="28807"/>
                    <a:pt x="45089" y="28807"/>
                  </a:cubicBezTo>
                  <a:cubicBezTo>
                    <a:pt x="49153" y="28807"/>
                    <a:pt x="60533" y="21492"/>
                    <a:pt x="71099" y="12551"/>
                  </a:cubicBezTo>
                  <a:cubicBezTo>
                    <a:pt x="93044" y="-6956"/>
                    <a:pt x="102798" y="-7769"/>
                    <a:pt x="108488" y="7674"/>
                  </a:cubicBezTo>
                  <a:cubicBezTo>
                    <a:pt x="110926" y="14177"/>
                    <a:pt x="120680" y="21492"/>
                    <a:pt x="131246" y="23930"/>
                  </a:cubicBezTo>
                  <a:cubicBezTo>
                    <a:pt x="141000" y="26369"/>
                    <a:pt x="158068" y="40186"/>
                    <a:pt x="168635" y="54817"/>
                  </a:cubicBezTo>
                  <a:cubicBezTo>
                    <a:pt x="185703" y="78388"/>
                    <a:pt x="188955" y="90580"/>
                    <a:pt x="188955" y="146663"/>
                  </a:cubicBezTo>
                  <a:cubicBezTo>
                    <a:pt x="188955" y="202746"/>
                    <a:pt x="186516" y="214125"/>
                    <a:pt x="171073" y="229568"/>
                  </a:cubicBezTo>
                  <a:cubicBezTo>
                    <a:pt x="161320" y="239322"/>
                    <a:pt x="143438" y="249888"/>
                    <a:pt x="132059" y="253139"/>
                  </a:cubicBezTo>
                  <a:cubicBezTo>
                    <a:pt x="117428" y="256390"/>
                    <a:pt x="111739" y="263706"/>
                    <a:pt x="111739" y="277523"/>
                  </a:cubicBezTo>
                  <a:cubicBezTo>
                    <a:pt x="111739" y="303533"/>
                    <a:pt x="88980" y="303533"/>
                    <a:pt x="82478" y="27752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1" name="Freeform: Shape 3010">
              <a:extLst>
                <a:ext uri="{FF2B5EF4-FFF2-40B4-BE49-F238E27FC236}">
                  <a16:creationId xmlns:a16="http://schemas.microsoft.com/office/drawing/2014/main" id="{FC16E263-C29A-45FD-916E-E2EC6AA5E876}"/>
                </a:ext>
              </a:extLst>
            </p:cNvPr>
            <p:cNvSpPr/>
            <p:nvPr/>
          </p:nvSpPr>
          <p:spPr>
            <a:xfrm flipV="1">
              <a:off x="7031333" y="1866870"/>
              <a:ext cx="38521" cy="14754"/>
            </a:xfrm>
            <a:custGeom>
              <a:avLst/>
              <a:gdLst>
                <a:gd name="connsiteX0" fmla="*/ -8991 w 38521"/>
                <a:gd name="connsiteY0" fmla="*/ 4059 h 14754"/>
                <a:gd name="connsiteX1" fmla="*/ 19457 w 38521"/>
                <a:gd name="connsiteY1" fmla="*/ 4059 h 14754"/>
                <a:gd name="connsiteX2" fmla="*/ 13768 w 38521"/>
                <a:gd name="connsiteY2" fmla="*/ 11374 h 14754"/>
                <a:gd name="connsiteX3" fmla="*/ -8991 w 38521"/>
                <a:gd name="connsiteY3" fmla="*/ 4059 h 1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521" h="14754">
                  <a:moveTo>
                    <a:pt x="-8991" y="4059"/>
                  </a:moveTo>
                  <a:cubicBezTo>
                    <a:pt x="-8991" y="-5694"/>
                    <a:pt x="-2488" y="-5694"/>
                    <a:pt x="19457" y="4059"/>
                  </a:cubicBezTo>
                  <a:cubicBezTo>
                    <a:pt x="34088" y="10562"/>
                    <a:pt x="33275" y="11374"/>
                    <a:pt x="13768" y="11374"/>
                  </a:cubicBezTo>
                  <a:cubicBezTo>
                    <a:pt x="763" y="12187"/>
                    <a:pt x="-8991" y="8936"/>
                    <a:pt x="-8991" y="405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2" name="Freeform: Shape 3011">
              <a:extLst>
                <a:ext uri="{FF2B5EF4-FFF2-40B4-BE49-F238E27FC236}">
                  <a16:creationId xmlns:a16="http://schemas.microsoft.com/office/drawing/2014/main" id="{91D63B5C-FAF8-4F85-B1C7-9B3AAED66FC9}"/>
                </a:ext>
              </a:extLst>
            </p:cNvPr>
            <p:cNvSpPr/>
            <p:nvPr/>
          </p:nvSpPr>
          <p:spPr>
            <a:xfrm flipV="1">
              <a:off x="7080200" y="1866182"/>
              <a:ext cx="60947" cy="37721"/>
            </a:xfrm>
            <a:custGeom>
              <a:avLst/>
              <a:gdLst>
                <a:gd name="connsiteX0" fmla="*/ 33925 w 60947"/>
                <a:gd name="connsiteY0" fmla="*/ 21476 h 37721"/>
                <a:gd name="connsiteX1" fmla="*/ 19295 w 60947"/>
                <a:gd name="connsiteY1" fmla="*/ 13348 h 37721"/>
                <a:gd name="connsiteX2" fmla="*/ -1838 w 60947"/>
                <a:gd name="connsiteY2" fmla="*/ 9284 h 37721"/>
                <a:gd name="connsiteX3" fmla="*/ -1025 w 60947"/>
                <a:gd name="connsiteY3" fmla="*/ 1156 h 37721"/>
                <a:gd name="connsiteX4" fmla="*/ 35551 w 60947"/>
                <a:gd name="connsiteY4" fmla="*/ -2095 h 37721"/>
                <a:gd name="connsiteX5" fmla="*/ 48556 w 60947"/>
                <a:gd name="connsiteY5" fmla="*/ 1156 h 37721"/>
                <a:gd name="connsiteX6" fmla="*/ 42053 w 60947"/>
                <a:gd name="connsiteY6" fmla="*/ 21476 h 37721"/>
                <a:gd name="connsiteX7" fmla="*/ 42866 w 60947"/>
                <a:gd name="connsiteY7" fmla="*/ 34481 h 37721"/>
                <a:gd name="connsiteX8" fmla="*/ 33925 w 60947"/>
                <a:gd name="connsiteY8" fmla="*/ 21476 h 377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60947" h="37721">
                  <a:moveTo>
                    <a:pt x="33925" y="21476"/>
                  </a:moveTo>
                  <a:cubicBezTo>
                    <a:pt x="31487" y="14973"/>
                    <a:pt x="24984" y="10909"/>
                    <a:pt x="19295" y="13348"/>
                  </a:cubicBezTo>
                  <a:cubicBezTo>
                    <a:pt x="14418" y="14973"/>
                    <a:pt x="4664" y="13348"/>
                    <a:pt x="-1838" y="9284"/>
                  </a:cubicBezTo>
                  <a:cubicBezTo>
                    <a:pt x="-11592" y="3594"/>
                    <a:pt x="-11592" y="1969"/>
                    <a:pt x="-1025" y="1156"/>
                  </a:cubicBezTo>
                  <a:cubicBezTo>
                    <a:pt x="5477" y="1156"/>
                    <a:pt x="21733" y="-470"/>
                    <a:pt x="35551" y="-2095"/>
                  </a:cubicBezTo>
                  <a:cubicBezTo>
                    <a:pt x="50994" y="-4534"/>
                    <a:pt x="55871" y="-2908"/>
                    <a:pt x="48556" y="1156"/>
                  </a:cubicBezTo>
                  <a:cubicBezTo>
                    <a:pt x="42053" y="5220"/>
                    <a:pt x="39615" y="14161"/>
                    <a:pt x="42053" y="21476"/>
                  </a:cubicBezTo>
                  <a:cubicBezTo>
                    <a:pt x="45304" y="28791"/>
                    <a:pt x="45304" y="34481"/>
                    <a:pt x="42866" y="34481"/>
                  </a:cubicBezTo>
                  <a:cubicBezTo>
                    <a:pt x="41240" y="34481"/>
                    <a:pt x="37176" y="28791"/>
                    <a:pt x="33925" y="2147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3" name="Freeform: Shape 3012">
              <a:extLst>
                <a:ext uri="{FF2B5EF4-FFF2-40B4-BE49-F238E27FC236}">
                  <a16:creationId xmlns:a16="http://schemas.microsoft.com/office/drawing/2014/main" id="{71612B26-8E1A-405A-BC49-2E69FCCEBECB}"/>
                </a:ext>
              </a:extLst>
            </p:cNvPr>
            <p:cNvSpPr/>
            <p:nvPr/>
          </p:nvSpPr>
          <p:spPr>
            <a:xfrm flipV="1">
              <a:off x="9294193" y="1870014"/>
              <a:ext cx="25047" cy="11307"/>
            </a:xfrm>
            <a:custGeom>
              <a:avLst/>
              <a:gdLst>
                <a:gd name="connsiteX0" fmla="*/ -8174 w 25047"/>
                <a:gd name="connsiteY0" fmla="*/ 2132 h 11307"/>
                <a:gd name="connsiteX1" fmla="*/ 10520 w 25047"/>
                <a:gd name="connsiteY1" fmla="*/ -2745 h 11307"/>
                <a:gd name="connsiteX2" fmla="*/ 2392 w 25047"/>
                <a:gd name="connsiteY2" fmla="*/ 6196 h 11307"/>
                <a:gd name="connsiteX3" fmla="*/ -8174 w 25047"/>
                <a:gd name="connsiteY3" fmla="*/ 2132 h 113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047" h="11307">
                  <a:moveTo>
                    <a:pt x="-8174" y="2132"/>
                  </a:moveTo>
                  <a:cubicBezTo>
                    <a:pt x="-4111" y="-1932"/>
                    <a:pt x="4830" y="-4370"/>
                    <a:pt x="10520" y="-2745"/>
                  </a:cubicBezTo>
                  <a:cubicBezTo>
                    <a:pt x="17022" y="-306"/>
                    <a:pt x="12958" y="2945"/>
                    <a:pt x="2392" y="6196"/>
                  </a:cubicBezTo>
                  <a:cubicBezTo>
                    <a:pt x="-11426" y="9447"/>
                    <a:pt x="-14677" y="8634"/>
                    <a:pt x="-8174" y="213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4" name="Freeform: Shape 3013">
              <a:extLst>
                <a:ext uri="{FF2B5EF4-FFF2-40B4-BE49-F238E27FC236}">
                  <a16:creationId xmlns:a16="http://schemas.microsoft.com/office/drawing/2014/main" id="{5C260A5F-7884-4E52-BB1A-56C0EAA0BD7F}"/>
                </a:ext>
              </a:extLst>
            </p:cNvPr>
            <p:cNvSpPr/>
            <p:nvPr/>
          </p:nvSpPr>
          <p:spPr>
            <a:xfrm flipV="1">
              <a:off x="7333663" y="1873896"/>
              <a:ext cx="36101" cy="48931"/>
            </a:xfrm>
            <a:custGeom>
              <a:avLst/>
              <a:gdLst>
                <a:gd name="connsiteX0" fmla="*/ -3591 w 36101"/>
                <a:gd name="connsiteY0" fmla="*/ 33916 h 48931"/>
                <a:gd name="connsiteX1" fmla="*/ -3591 w 36101"/>
                <a:gd name="connsiteY1" fmla="*/ 19285 h 48931"/>
                <a:gd name="connsiteX2" fmla="*/ -7655 w 36101"/>
                <a:gd name="connsiteY2" fmla="*/ 6281 h 48931"/>
                <a:gd name="connsiteX3" fmla="*/ 8601 w 36101"/>
                <a:gd name="connsiteY3" fmla="*/ 8719 h 48931"/>
                <a:gd name="connsiteX4" fmla="*/ 17542 w 36101"/>
                <a:gd name="connsiteY4" fmla="*/ 20911 h 48931"/>
                <a:gd name="connsiteX5" fmla="*/ 18355 w 36101"/>
                <a:gd name="connsiteY5" fmla="*/ 33103 h 48931"/>
                <a:gd name="connsiteX6" fmla="*/ -3591 w 36101"/>
                <a:gd name="connsiteY6" fmla="*/ 33916 h 48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6101" h="48931">
                  <a:moveTo>
                    <a:pt x="-3591" y="33916"/>
                  </a:moveTo>
                  <a:cubicBezTo>
                    <a:pt x="3725" y="24975"/>
                    <a:pt x="3725" y="21724"/>
                    <a:pt x="-3591" y="19285"/>
                  </a:cubicBezTo>
                  <a:cubicBezTo>
                    <a:pt x="-9280" y="17660"/>
                    <a:pt x="-10906" y="11157"/>
                    <a:pt x="-7655" y="6281"/>
                  </a:cubicBezTo>
                  <a:cubicBezTo>
                    <a:pt x="473" y="-7537"/>
                    <a:pt x="13478" y="-5911"/>
                    <a:pt x="8601" y="8719"/>
                  </a:cubicBezTo>
                  <a:cubicBezTo>
                    <a:pt x="5350" y="16847"/>
                    <a:pt x="8601" y="20911"/>
                    <a:pt x="17542" y="20911"/>
                  </a:cubicBezTo>
                  <a:cubicBezTo>
                    <a:pt x="29734" y="20911"/>
                    <a:pt x="29734" y="22537"/>
                    <a:pt x="18355" y="33103"/>
                  </a:cubicBezTo>
                  <a:cubicBezTo>
                    <a:pt x="2099" y="49359"/>
                    <a:pt x="-16595" y="50172"/>
                    <a:pt x="-3591" y="3391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5" name="Freeform: Shape 3014">
              <a:extLst>
                <a:ext uri="{FF2B5EF4-FFF2-40B4-BE49-F238E27FC236}">
                  <a16:creationId xmlns:a16="http://schemas.microsoft.com/office/drawing/2014/main" id="{3E8070A9-1D03-464A-8A72-D2CF068A9AC7}"/>
                </a:ext>
              </a:extLst>
            </p:cNvPr>
            <p:cNvSpPr/>
            <p:nvPr/>
          </p:nvSpPr>
          <p:spPr>
            <a:xfrm flipV="1">
              <a:off x="10217163" y="1871036"/>
              <a:ext cx="178079" cy="285841"/>
            </a:xfrm>
            <a:custGeom>
              <a:avLst/>
              <a:gdLst>
                <a:gd name="connsiteX0" fmla="*/ 70434 w 178079"/>
                <a:gd name="connsiteY0" fmla="*/ 272078 h 285841"/>
                <a:gd name="connsiteX1" fmla="*/ 60681 w 178079"/>
                <a:gd name="connsiteY1" fmla="*/ 244442 h 285841"/>
                <a:gd name="connsiteX2" fmla="*/ 38735 w 178079"/>
                <a:gd name="connsiteY2" fmla="*/ 228999 h 285841"/>
                <a:gd name="connsiteX3" fmla="*/ -12471 w 178079"/>
                <a:gd name="connsiteY3" fmla="*/ 131463 h 285841"/>
                <a:gd name="connsiteX4" fmla="*/ 24105 w 178079"/>
                <a:gd name="connsiteY4" fmla="*/ 36366 h 285841"/>
                <a:gd name="connsiteX5" fmla="*/ 50927 w 178079"/>
                <a:gd name="connsiteY5" fmla="*/ 16046 h 285841"/>
                <a:gd name="connsiteX6" fmla="*/ 72060 w 178079"/>
                <a:gd name="connsiteY6" fmla="*/ 22549 h 285841"/>
                <a:gd name="connsiteX7" fmla="*/ 133833 w 178079"/>
                <a:gd name="connsiteY7" fmla="*/ 114395 h 285841"/>
                <a:gd name="connsiteX8" fmla="*/ 163906 w 178079"/>
                <a:gd name="connsiteY8" fmla="*/ 163975 h 285841"/>
                <a:gd name="connsiteX9" fmla="*/ 114326 w 178079"/>
                <a:gd name="connsiteY9" fmla="*/ 231438 h 285841"/>
                <a:gd name="connsiteX10" fmla="*/ 87503 w 178079"/>
                <a:gd name="connsiteY10" fmla="*/ 263950 h 285841"/>
                <a:gd name="connsiteX11" fmla="*/ 70434 w 178079"/>
                <a:gd name="connsiteY11" fmla="*/ 272078 h 2858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78079" h="285841">
                  <a:moveTo>
                    <a:pt x="70434" y="272078"/>
                  </a:moveTo>
                  <a:cubicBezTo>
                    <a:pt x="65558" y="263137"/>
                    <a:pt x="60681" y="250945"/>
                    <a:pt x="60681" y="244442"/>
                  </a:cubicBezTo>
                  <a:cubicBezTo>
                    <a:pt x="60681" y="238753"/>
                    <a:pt x="50927" y="231438"/>
                    <a:pt x="38735" y="228999"/>
                  </a:cubicBezTo>
                  <a:cubicBezTo>
                    <a:pt x="7036" y="222497"/>
                    <a:pt x="-12471" y="185921"/>
                    <a:pt x="-12471" y="131463"/>
                  </a:cubicBezTo>
                  <a:cubicBezTo>
                    <a:pt x="-12471" y="84321"/>
                    <a:pt x="6223" y="36366"/>
                    <a:pt x="24105" y="36366"/>
                  </a:cubicBezTo>
                  <a:cubicBezTo>
                    <a:pt x="29795" y="36366"/>
                    <a:pt x="41987" y="27425"/>
                    <a:pt x="50927" y="16046"/>
                  </a:cubicBezTo>
                  <a:cubicBezTo>
                    <a:pt x="72060" y="-10776"/>
                    <a:pt x="76937" y="-9963"/>
                    <a:pt x="72060" y="22549"/>
                  </a:cubicBezTo>
                  <a:cubicBezTo>
                    <a:pt x="66370" y="58312"/>
                    <a:pt x="91567" y="95700"/>
                    <a:pt x="133833" y="114395"/>
                  </a:cubicBezTo>
                  <a:cubicBezTo>
                    <a:pt x="167157" y="129025"/>
                    <a:pt x="167970" y="130651"/>
                    <a:pt x="163906" y="163975"/>
                  </a:cubicBezTo>
                  <a:cubicBezTo>
                    <a:pt x="159842" y="200551"/>
                    <a:pt x="146837" y="218433"/>
                    <a:pt x="114326" y="231438"/>
                  </a:cubicBezTo>
                  <a:cubicBezTo>
                    <a:pt x="101321" y="236314"/>
                    <a:pt x="91567" y="247694"/>
                    <a:pt x="87503" y="263950"/>
                  </a:cubicBezTo>
                  <a:cubicBezTo>
                    <a:pt x="81001" y="287521"/>
                    <a:pt x="80188" y="287521"/>
                    <a:pt x="70434" y="27207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6" name="Freeform: Shape 3015">
              <a:extLst>
                <a:ext uri="{FF2B5EF4-FFF2-40B4-BE49-F238E27FC236}">
                  <a16:creationId xmlns:a16="http://schemas.microsoft.com/office/drawing/2014/main" id="{89B0C95F-1C93-4EAA-B900-75D003C18835}"/>
                </a:ext>
              </a:extLst>
            </p:cNvPr>
            <p:cNvSpPr/>
            <p:nvPr/>
          </p:nvSpPr>
          <p:spPr>
            <a:xfrm flipV="1">
              <a:off x="9416267" y="1895924"/>
              <a:ext cx="69716" cy="23557"/>
            </a:xfrm>
            <a:custGeom>
              <a:avLst/>
              <a:gdLst>
                <a:gd name="connsiteX0" fmla="*/ 15901 w 69716"/>
                <a:gd name="connsiteY0" fmla="*/ 19204 h 23557"/>
                <a:gd name="connsiteX1" fmla="*/ -10109 w 69716"/>
                <a:gd name="connsiteY1" fmla="*/ 4574 h 23557"/>
                <a:gd name="connsiteX2" fmla="*/ 1270 w 69716"/>
                <a:gd name="connsiteY2" fmla="*/ 1322 h 23557"/>
                <a:gd name="connsiteX3" fmla="*/ 17526 w 69716"/>
                <a:gd name="connsiteY3" fmla="*/ 3761 h 23557"/>
                <a:gd name="connsiteX4" fmla="*/ 26467 w 69716"/>
                <a:gd name="connsiteY4" fmla="*/ 7012 h 23557"/>
                <a:gd name="connsiteX5" fmla="*/ 46787 w 69716"/>
                <a:gd name="connsiteY5" fmla="*/ 11889 h 23557"/>
                <a:gd name="connsiteX6" fmla="*/ 58166 w 69716"/>
                <a:gd name="connsiteY6" fmla="*/ 11889 h 23557"/>
                <a:gd name="connsiteX7" fmla="*/ 15901 w 69716"/>
                <a:gd name="connsiteY7" fmla="*/ 19204 h 235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9716" h="23557">
                  <a:moveTo>
                    <a:pt x="15901" y="19204"/>
                  </a:moveTo>
                  <a:cubicBezTo>
                    <a:pt x="4521" y="17578"/>
                    <a:pt x="-7671" y="11076"/>
                    <a:pt x="-10109" y="4574"/>
                  </a:cubicBezTo>
                  <a:cubicBezTo>
                    <a:pt x="-13360" y="-5180"/>
                    <a:pt x="-11735" y="-5180"/>
                    <a:pt x="1270" y="1322"/>
                  </a:cubicBezTo>
                  <a:cubicBezTo>
                    <a:pt x="10211" y="6199"/>
                    <a:pt x="17526" y="7012"/>
                    <a:pt x="17526" y="3761"/>
                  </a:cubicBezTo>
                  <a:cubicBezTo>
                    <a:pt x="17526" y="510"/>
                    <a:pt x="21590" y="2135"/>
                    <a:pt x="26467" y="7012"/>
                  </a:cubicBezTo>
                  <a:cubicBezTo>
                    <a:pt x="31344" y="11889"/>
                    <a:pt x="41097" y="14327"/>
                    <a:pt x="46787" y="11889"/>
                  </a:cubicBezTo>
                  <a:cubicBezTo>
                    <a:pt x="53289" y="9450"/>
                    <a:pt x="58166" y="9450"/>
                    <a:pt x="58166" y="11889"/>
                  </a:cubicBezTo>
                  <a:cubicBezTo>
                    <a:pt x="58166" y="18391"/>
                    <a:pt x="38659" y="22455"/>
                    <a:pt x="15901" y="1920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7" name="Freeform: Shape 3016">
              <a:extLst>
                <a:ext uri="{FF2B5EF4-FFF2-40B4-BE49-F238E27FC236}">
                  <a16:creationId xmlns:a16="http://schemas.microsoft.com/office/drawing/2014/main" id="{9ED05773-6A32-406E-8FDB-E24BC3615D84}"/>
                </a:ext>
              </a:extLst>
            </p:cNvPr>
            <p:cNvSpPr/>
            <p:nvPr/>
          </p:nvSpPr>
          <p:spPr>
            <a:xfrm flipV="1">
              <a:off x="10567320" y="1883190"/>
              <a:ext cx="6508" cy="20127"/>
            </a:xfrm>
            <a:custGeom>
              <a:avLst/>
              <a:gdLst>
                <a:gd name="connsiteX0" fmla="*/ -12593 w 6508"/>
                <a:gd name="connsiteY0" fmla="*/ 5345 h 20127"/>
                <a:gd name="connsiteX1" fmla="*/ -7717 w 6508"/>
                <a:gd name="connsiteY1" fmla="*/ 468 h 20127"/>
                <a:gd name="connsiteX2" fmla="*/ -8529 w 6508"/>
                <a:gd name="connsiteY2" fmla="*/ 15911 h 20127"/>
                <a:gd name="connsiteX3" fmla="*/ -12593 w 6508"/>
                <a:gd name="connsiteY3" fmla="*/ 5345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2593" y="5345"/>
                  </a:moveTo>
                  <a:cubicBezTo>
                    <a:pt x="-12593" y="-3596"/>
                    <a:pt x="-10155" y="-6035"/>
                    <a:pt x="-7717" y="468"/>
                  </a:cubicBezTo>
                  <a:cubicBezTo>
                    <a:pt x="-5278" y="6157"/>
                    <a:pt x="-6091" y="13473"/>
                    <a:pt x="-8529" y="15911"/>
                  </a:cubicBezTo>
                  <a:cubicBezTo>
                    <a:pt x="-10968" y="19162"/>
                    <a:pt x="-13406" y="14285"/>
                    <a:pt x="-12593" y="534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8" name="Freeform: Shape 3017">
              <a:extLst>
                <a:ext uri="{FF2B5EF4-FFF2-40B4-BE49-F238E27FC236}">
                  <a16:creationId xmlns:a16="http://schemas.microsoft.com/office/drawing/2014/main" id="{C0B98B8B-D7AB-4283-8312-A0CF7593014E}"/>
                </a:ext>
              </a:extLst>
            </p:cNvPr>
            <p:cNvSpPr/>
            <p:nvPr/>
          </p:nvSpPr>
          <p:spPr>
            <a:xfrm flipV="1">
              <a:off x="7295391" y="1923078"/>
              <a:ext cx="20421" cy="24383"/>
            </a:xfrm>
            <a:custGeom>
              <a:avLst/>
              <a:gdLst>
                <a:gd name="connsiteX0" fmla="*/ -8348 w 20421"/>
                <a:gd name="connsiteY0" fmla="*/ 9021 h 24383"/>
                <a:gd name="connsiteX1" fmla="*/ -1033 w 20421"/>
                <a:gd name="connsiteY1" fmla="*/ -3171 h 24383"/>
                <a:gd name="connsiteX2" fmla="*/ 11159 w 20421"/>
                <a:gd name="connsiteY2" fmla="*/ 9021 h 24383"/>
                <a:gd name="connsiteX3" fmla="*/ 3844 w 20421"/>
                <a:gd name="connsiteY3" fmla="*/ 21213 h 24383"/>
                <a:gd name="connsiteX4" fmla="*/ -8348 w 20421"/>
                <a:gd name="connsiteY4" fmla="*/ 9021 h 243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0421" h="24383">
                  <a:moveTo>
                    <a:pt x="-8348" y="9021"/>
                  </a:moveTo>
                  <a:cubicBezTo>
                    <a:pt x="-10786" y="1706"/>
                    <a:pt x="-8348" y="-3171"/>
                    <a:pt x="-1033" y="-3171"/>
                  </a:cubicBezTo>
                  <a:cubicBezTo>
                    <a:pt x="5470" y="-3171"/>
                    <a:pt x="11159" y="2519"/>
                    <a:pt x="11159" y="9021"/>
                  </a:cubicBezTo>
                  <a:cubicBezTo>
                    <a:pt x="11159" y="15523"/>
                    <a:pt x="7908" y="21213"/>
                    <a:pt x="3844" y="21213"/>
                  </a:cubicBezTo>
                  <a:cubicBezTo>
                    <a:pt x="-220" y="21213"/>
                    <a:pt x="-5097" y="15523"/>
                    <a:pt x="-8348" y="902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9" name="Freeform: Shape 3018">
              <a:extLst>
                <a:ext uri="{FF2B5EF4-FFF2-40B4-BE49-F238E27FC236}">
                  <a16:creationId xmlns:a16="http://schemas.microsoft.com/office/drawing/2014/main" id="{9F850999-A3CA-4388-B927-CBA9B7531F9E}"/>
                </a:ext>
              </a:extLst>
            </p:cNvPr>
            <p:cNvSpPr/>
            <p:nvPr/>
          </p:nvSpPr>
          <p:spPr>
            <a:xfrm flipV="1">
              <a:off x="7299557" y="1926632"/>
              <a:ext cx="40639" cy="98325"/>
            </a:xfrm>
            <a:custGeom>
              <a:avLst/>
              <a:gdLst>
                <a:gd name="connsiteX0" fmla="*/ 15106 w 40639"/>
                <a:gd name="connsiteY0" fmla="*/ 79258 h 98325"/>
                <a:gd name="connsiteX1" fmla="*/ 6165 w 40639"/>
                <a:gd name="connsiteY1" fmla="*/ 54061 h 98325"/>
                <a:gd name="connsiteX2" fmla="*/ 2102 w 40639"/>
                <a:gd name="connsiteY2" fmla="*/ 36993 h 98325"/>
                <a:gd name="connsiteX3" fmla="*/ -1150 w 40639"/>
                <a:gd name="connsiteY3" fmla="*/ 25613 h 98325"/>
                <a:gd name="connsiteX4" fmla="*/ -9278 w 40639"/>
                <a:gd name="connsiteY4" fmla="*/ 9358 h 98325"/>
                <a:gd name="connsiteX5" fmla="*/ 2914 w 40639"/>
                <a:gd name="connsiteY5" fmla="*/ -2022 h 98325"/>
                <a:gd name="connsiteX6" fmla="*/ 15106 w 40639"/>
                <a:gd name="connsiteY6" fmla="*/ 30490 h 98325"/>
                <a:gd name="connsiteX7" fmla="*/ 23234 w 40639"/>
                <a:gd name="connsiteY7" fmla="*/ 58125 h 98325"/>
                <a:gd name="connsiteX8" fmla="*/ 31362 w 40639"/>
                <a:gd name="connsiteY8" fmla="*/ 73569 h 98325"/>
                <a:gd name="connsiteX9" fmla="*/ 23234 w 40639"/>
                <a:gd name="connsiteY9" fmla="*/ 94701 h 98325"/>
                <a:gd name="connsiteX10" fmla="*/ 15106 w 40639"/>
                <a:gd name="connsiteY10" fmla="*/ 79258 h 983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0639" h="98325">
                  <a:moveTo>
                    <a:pt x="15106" y="79258"/>
                  </a:moveTo>
                  <a:cubicBezTo>
                    <a:pt x="15106" y="67879"/>
                    <a:pt x="11042" y="56500"/>
                    <a:pt x="6165" y="54061"/>
                  </a:cubicBezTo>
                  <a:cubicBezTo>
                    <a:pt x="1289" y="50810"/>
                    <a:pt x="-337" y="43495"/>
                    <a:pt x="2102" y="36993"/>
                  </a:cubicBezTo>
                  <a:cubicBezTo>
                    <a:pt x="4540" y="30490"/>
                    <a:pt x="2914" y="25613"/>
                    <a:pt x="-1150" y="25613"/>
                  </a:cubicBezTo>
                  <a:cubicBezTo>
                    <a:pt x="-6026" y="25613"/>
                    <a:pt x="-9278" y="18298"/>
                    <a:pt x="-9278" y="9358"/>
                  </a:cubicBezTo>
                  <a:cubicBezTo>
                    <a:pt x="-9278" y="-1209"/>
                    <a:pt x="-5214" y="-5273"/>
                    <a:pt x="2914" y="-2022"/>
                  </a:cubicBezTo>
                  <a:cubicBezTo>
                    <a:pt x="10229" y="1230"/>
                    <a:pt x="15106" y="13422"/>
                    <a:pt x="15106" y="30490"/>
                  </a:cubicBezTo>
                  <a:cubicBezTo>
                    <a:pt x="15106" y="45933"/>
                    <a:pt x="19170" y="58125"/>
                    <a:pt x="23234" y="58125"/>
                  </a:cubicBezTo>
                  <a:cubicBezTo>
                    <a:pt x="28111" y="58125"/>
                    <a:pt x="31362" y="65441"/>
                    <a:pt x="31362" y="73569"/>
                  </a:cubicBezTo>
                  <a:cubicBezTo>
                    <a:pt x="31362" y="82509"/>
                    <a:pt x="28111" y="92263"/>
                    <a:pt x="23234" y="94701"/>
                  </a:cubicBezTo>
                  <a:cubicBezTo>
                    <a:pt x="18357" y="97140"/>
                    <a:pt x="15106" y="90637"/>
                    <a:pt x="15106" y="7925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0" name="Freeform: Shape 3019">
              <a:extLst>
                <a:ext uri="{FF2B5EF4-FFF2-40B4-BE49-F238E27FC236}">
                  <a16:creationId xmlns:a16="http://schemas.microsoft.com/office/drawing/2014/main" id="{BCEDE2EB-2678-4692-BD42-76A188222444}"/>
                </a:ext>
              </a:extLst>
            </p:cNvPr>
            <p:cNvSpPr/>
            <p:nvPr/>
          </p:nvSpPr>
          <p:spPr>
            <a:xfrm flipV="1">
              <a:off x="10548647" y="1914521"/>
              <a:ext cx="24393" cy="29832"/>
            </a:xfrm>
            <a:custGeom>
              <a:avLst/>
              <a:gdLst>
                <a:gd name="connsiteX0" fmla="*/ -7728 w 24393"/>
                <a:gd name="connsiteY0" fmla="*/ 20422 h 29832"/>
                <a:gd name="connsiteX1" fmla="*/ -6102 w 24393"/>
                <a:gd name="connsiteY1" fmla="*/ 4166 h 29832"/>
                <a:gd name="connsiteX2" fmla="*/ 5277 w 24393"/>
                <a:gd name="connsiteY2" fmla="*/ -2336 h 29832"/>
                <a:gd name="connsiteX3" fmla="*/ 10154 w 24393"/>
                <a:gd name="connsiteY3" fmla="*/ 13920 h 29832"/>
                <a:gd name="connsiteX4" fmla="*/ -7728 w 24393"/>
                <a:gd name="connsiteY4" fmla="*/ 20422 h 298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93" h="29832">
                  <a:moveTo>
                    <a:pt x="-7728" y="20422"/>
                  </a:moveTo>
                  <a:cubicBezTo>
                    <a:pt x="-15043" y="16358"/>
                    <a:pt x="-14230" y="11481"/>
                    <a:pt x="-6102" y="4166"/>
                  </a:cubicBezTo>
                  <a:cubicBezTo>
                    <a:pt x="400" y="-1524"/>
                    <a:pt x="5277" y="-4775"/>
                    <a:pt x="5277" y="-2336"/>
                  </a:cubicBezTo>
                  <a:cubicBezTo>
                    <a:pt x="5277" y="-711"/>
                    <a:pt x="7715" y="6604"/>
                    <a:pt x="10154" y="13920"/>
                  </a:cubicBezTo>
                  <a:cubicBezTo>
                    <a:pt x="15030" y="27737"/>
                    <a:pt x="7715" y="30988"/>
                    <a:pt x="-7728" y="2042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1" name="Freeform: Shape 3020">
              <a:extLst>
                <a:ext uri="{FF2B5EF4-FFF2-40B4-BE49-F238E27FC236}">
                  <a16:creationId xmlns:a16="http://schemas.microsoft.com/office/drawing/2014/main" id="{8BD15B18-E413-4A69-94A0-09F8D106E3BA}"/>
                </a:ext>
              </a:extLst>
            </p:cNvPr>
            <p:cNvSpPr/>
            <p:nvPr/>
          </p:nvSpPr>
          <p:spPr>
            <a:xfrm flipV="1">
              <a:off x="6097108" y="1964089"/>
              <a:ext cx="11891" cy="29452"/>
            </a:xfrm>
            <a:custGeom>
              <a:avLst/>
              <a:gdLst>
                <a:gd name="connsiteX0" fmla="*/ -6034 w 11891"/>
                <a:gd name="connsiteY0" fmla="*/ 14522 h 29452"/>
                <a:gd name="connsiteX1" fmla="*/ -6847 w 11891"/>
                <a:gd name="connsiteY1" fmla="*/ -2547 h 29452"/>
                <a:gd name="connsiteX2" fmla="*/ 2094 w 11891"/>
                <a:gd name="connsiteY2" fmla="*/ 10458 h 29452"/>
                <a:gd name="connsiteX3" fmla="*/ -6034 w 11891"/>
                <a:gd name="connsiteY3" fmla="*/ 14522 h 2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1" h="29452">
                  <a:moveTo>
                    <a:pt x="-6034" y="14522"/>
                  </a:moveTo>
                  <a:cubicBezTo>
                    <a:pt x="-8473" y="7207"/>
                    <a:pt x="-8473" y="-109"/>
                    <a:pt x="-6847" y="-2547"/>
                  </a:cubicBezTo>
                  <a:cubicBezTo>
                    <a:pt x="-4409" y="-4985"/>
                    <a:pt x="-345" y="704"/>
                    <a:pt x="2094" y="10458"/>
                  </a:cubicBezTo>
                  <a:cubicBezTo>
                    <a:pt x="6970" y="29152"/>
                    <a:pt x="1281" y="32403"/>
                    <a:pt x="-6034" y="1452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2" name="Freeform: Shape 3021">
              <a:extLst>
                <a:ext uri="{FF2B5EF4-FFF2-40B4-BE49-F238E27FC236}">
                  <a16:creationId xmlns:a16="http://schemas.microsoft.com/office/drawing/2014/main" id="{6FFA81C9-0806-49AD-94B3-32AAC8AB04A1}"/>
                </a:ext>
              </a:extLst>
            </p:cNvPr>
            <p:cNvSpPr/>
            <p:nvPr/>
          </p:nvSpPr>
          <p:spPr>
            <a:xfrm flipV="1">
              <a:off x="7276380" y="1975289"/>
              <a:ext cx="21078" cy="51679"/>
            </a:xfrm>
            <a:custGeom>
              <a:avLst/>
              <a:gdLst>
                <a:gd name="connsiteX0" fmla="*/ -1509 w 21078"/>
                <a:gd name="connsiteY0" fmla="*/ 41477 h 51679"/>
                <a:gd name="connsiteX1" fmla="*/ -8824 w 21078"/>
                <a:gd name="connsiteY1" fmla="*/ 9777 h 51679"/>
                <a:gd name="connsiteX2" fmla="*/ 4993 w 21078"/>
                <a:gd name="connsiteY2" fmla="*/ 14654 h 51679"/>
                <a:gd name="connsiteX3" fmla="*/ -1509 w 21078"/>
                <a:gd name="connsiteY3" fmla="*/ 41477 h 516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078" h="51679">
                  <a:moveTo>
                    <a:pt x="-1509" y="41477"/>
                  </a:moveTo>
                  <a:cubicBezTo>
                    <a:pt x="-7198" y="34161"/>
                    <a:pt x="-10450" y="20344"/>
                    <a:pt x="-8824" y="9777"/>
                  </a:cubicBezTo>
                  <a:cubicBezTo>
                    <a:pt x="-5573" y="-8104"/>
                    <a:pt x="-4760" y="-8104"/>
                    <a:pt x="4993" y="14654"/>
                  </a:cubicBezTo>
                  <a:cubicBezTo>
                    <a:pt x="16373" y="43102"/>
                    <a:pt x="13121" y="58545"/>
                    <a:pt x="-1509" y="4147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3" name="Freeform: Shape 3022">
              <a:extLst>
                <a:ext uri="{FF2B5EF4-FFF2-40B4-BE49-F238E27FC236}">
                  <a16:creationId xmlns:a16="http://schemas.microsoft.com/office/drawing/2014/main" id="{098F09BB-AEE4-4F53-8F95-BD132786F6EE}"/>
                </a:ext>
              </a:extLst>
            </p:cNvPr>
            <p:cNvSpPr/>
            <p:nvPr/>
          </p:nvSpPr>
          <p:spPr>
            <a:xfrm flipV="1">
              <a:off x="10355339" y="2090011"/>
              <a:ext cx="31136" cy="39748"/>
            </a:xfrm>
            <a:custGeom>
              <a:avLst/>
              <a:gdLst>
                <a:gd name="connsiteX0" fmla="*/ 1278 w 31136"/>
                <a:gd name="connsiteY0" fmla="*/ 27264 h 39748"/>
                <a:gd name="connsiteX1" fmla="*/ -12540 w 31136"/>
                <a:gd name="connsiteY1" fmla="*/ 1255 h 39748"/>
                <a:gd name="connsiteX2" fmla="*/ 4529 w 31136"/>
                <a:gd name="connsiteY2" fmla="*/ 7757 h 39748"/>
                <a:gd name="connsiteX3" fmla="*/ 18346 w 31136"/>
                <a:gd name="connsiteY3" fmla="*/ 34580 h 39748"/>
                <a:gd name="connsiteX4" fmla="*/ 1278 w 31136"/>
                <a:gd name="connsiteY4" fmla="*/ 27264 h 397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136" h="39748">
                  <a:moveTo>
                    <a:pt x="1278" y="27264"/>
                  </a:moveTo>
                  <a:cubicBezTo>
                    <a:pt x="-6038" y="19136"/>
                    <a:pt x="-12540" y="6944"/>
                    <a:pt x="-12540" y="1255"/>
                  </a:cubicBezTo>
                  <a:cubicBezTo>
                    <a:pt x="-12540" y="-6060"/>
                    <a:pt x="-6850" y="-3622"/>
                    <a:pt x="4529" y="7757"/>
                  </a:cubicBezTo>
                  <a:cubicBezTo>
                    <a:pt x="13470" y="18324"/>
                    <a:pt x="19972" y="29703"/>
                    <a:pt x="18346" y="34580"/>
                  </a:cubicBezTo>
                  <a:cubicBezTo>
                    <a:pt x="16721" y="39456"/>
                    <a:pt x="9406" y="36205"/>
                    <a:pt x="1278" y="2726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4" name="Freeform: Shape 3023">
              <a:extLst>
                <a:ext uri="{FF2B5EF4-FFF2-40B4-BE49-F238E27FC236}">
                  <a16:creationId xmlns:a16="http://schemas.microsoft.com/office/drawing/2014/main" id="{4CF79CF6-1550-4210-83ED-D3DC72FC5031}"/>
                </a:ext>
              </a:extLst>
            </p:cNvPr>
            <p:cNvSpPr/>
            <p:nvPr/>
          </p:nvSpPr>
          <p:spPr>
            <a:xfrm flipV="1">
              <a:off x="8083172" y="3134960"/>
              <a:ext cx="42109" cy="14630"/>
            </a:xfrm>
            <a:custGeom>
              <a:avLst/>
              <a:gdLst>
                <a:gd name="connsiteX0" fmla="*/ -1251 w 42109"/>
                <a:gd name="connsiteY0" fmla="*/ 5827 h 14630"/>
                <a:gd name="connsiteX1" fmla="*/ -5315 w 42109"/>
                <a:gd name="connsiteY1" fmla="*/ -1488 h 14630"/>
                <a:gd name="connsiteX2" fmla="*/ 23133 w 42109"/>
                <a:gd name="connsiteY2" fmla="*/ 5827 h 14630"/>
                <a:gd name="connsiteX3" fmla="*/ 27197 w 42109"/>
                <a:gd name="connsiteY3" fmla="*/ 13142 h 14630"/>
                <a:gd name="connsiteX4" fmla="*/ -1251 w 42109"/>
                <a:gd name="connsiteY4" fmla="*/ 5827 h 14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109" h="14630">
                  <a:moveTo>
                    <a:pt x="-1251" y="5827"/>
                  </a:moveTo>
                  <a:cubicBezTo>
                    <a:pt x="-11818" y="1763"/>
                    <a:pt x="-12630" y="-1488"/>
                    <a:pt x="-5315" y="-1488"/>
                  </a:cubicBezTo>
                  <a:cubicBezTo>
                    <a:pt x="1187" y="-1488"/>
                    <a:pt x="14192" y="1763"/>
                    <a:pt x="23133" y="5827"/>
                  </a:cubicBezTo>
                  <a:cubicBezTo>
                    <a:pt x="33699" y="9891"/>
                    <a:pt x="34512" y="13142"/>
                    <a:pt x="27197" y="13142"/>
                  </a:cubicBezTo>
                  <a:cubicBezTo>
                    <a:pt x="20694" y="13142"/>
                    <a:pt x="7690" y="9891"/>
                    <a:pt x="-1251" y="582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5" name="Freeform: Shape 3024">
              <a:extLst>
                <a:ext uri="{FF2B5EF4-FFF2-40B4-BE49-F238E27FC236}">
                  <a16:creationId xmlns:a16="http://schemas.microsoft.com/office/drawing/2014/main" id="{141416C2-CC4F-4FE2-A1DF-B4CF0B1EE727}"/>
                </a:ext>
              </a:extLst>
            </p:cNvPr>
            <p:cNvSpPr/>
            <p:nvPr/>
          </p:nvSpPr>
          <p:spPr>
            <a:xfrm flipV="1">
              <a:off x="8058288" y="3159184"/>
              <a:ext cx="20127" cy="6508"/>
            </a:xfrm>
            <a:custGeom>
              <a:avLst/>
              <a:gdLst>
                <a:gd name="connsiteX0" fmla="*/ -6402 w 20127"/>
                <a:gd name="connsiteY0" fmla="*/ 12 h 6508"/>
                <a:gd name="connsiteX1" fmla="*/ 9041 w 20127"/>
                <a:gd name="connsiteY1" fmla="*/ 825 h 6508"/>
                <a:gd name="connsiteX2" fmla="*/ -1525 w 20127"/>
                <a:gd name="connsiteY2" fmla="*/ 4889 h 6508"/>
                <a:gd name="connsiteX3" fmla="*/ -6402 w 20127"/>
                <a:gd name="connsiteY3" fmla="*/ 12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402" y="12"/>
                  </a:moveTo>
                  <a:cubicBezTo>
                    <a:pt x="-712" y="-2426"/>
                    <a:pt x="6603" y="-1613"/>
                    <a:pt x="9041" y="825"/>
                  </a:cubicBezTo>
                  <a:cubicBezTo>
                    <a:pt x="12292" y="3264"/>
                    <a:pt x="7416" y="5702"/>
                    <a:pt x="-1525" y="4889"/>
                  </a:cubicBezTo>
                  <a:cubicBezTo>
                    <a:pt x="-10466" y="4889"/>
                    <a:pt x="-12904" y="2451"/>
                    <a:pt x="-6402" y="1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6" name="Freeform: Shape 3025">
              <a:extLst>
                <a:ext uri="{FF2B5EF4-FFF2-40B4-BE49-F238E27FC236}">
                  <a16:creationId xmlns:a16="http://schemas.microsoft.com/office/drawing/2014/main" id="{1D4053AB-29A6-481E-98AF-A7F313F2E0B2}"/>
                </a:ext>
              </a:extLst>
            </p:cNvPr>
            <p:cNvSpPr/>
            <p:nvPr/>
          </p:nvSpPr>
          <p:spPr>
            <a:xfrm flipV="1">
              <a:off x="7977008" y="3167312"/>
              <a:ext cx="20127" cy="6508"/>
            </a:xfrm>
            <a:custGeom>
              <a:avLst/>
              <a:gdLst>
                <a:gd name="connsiteX0" fmla="*/ -6315 w 20127"/>
                <a:gd name="connsiteY0" fmla="*/ 24 h 6508"/>
                <a:gd name="connsiteX1" fmla="*/ 9128 w 20127"/>
                <a:gd name="connsiteY1" fmla="*/ 837 h 6508"/>
                <a:gd name="connsiteX2" fmla="*/ -1439 w 20127"/>
                <a:gd name="connsiteY2" fmla="*/ 4901 h 6508"/>
                <a:gd name="connsiteX3" fmla="*/ -6315 w 20127"/>
                <a:gd name="connsiteY3" fmla="*/ 24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315" y="24"/>
                  </a:moveTo>
                  <a:cubicBezTo>
                    <a:pt x="-626" y="-2415"/>
                    <a:pt x="6689" y="-1602"/>
                    <a:pt x="9128" y="837"/>
                  </a:cubicBezTo>
                  <a:cubicBezTo>
                    <a:pt x="12379" y="3275"/>
                    <a:pt x="7502" y="5713"/>
                    <a:pt x="-1439" y="4901"/>
                  </a:cubicBezTo>
                  <a:cubicBezTo>
                    <a:pt x="-10379" y="4901"/>
                    <a:pt x="-12818" y="2462"/>
                    <a:pt x="-6315" y="2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7" name="Freeform: Shape 3026">
              <a:extLst>
                <a:ext uri="{FF2B5EF4-FFF2-40B4-BE49-F238E27FC236}">
                  <a16:creationId xmlns:a16="http://schemas.microsoft.com/office/drawing/2014/main" id="{C11EF43F-48E2-4497-94BA-1D336A0D1FC4}"/>
                </a:ext>
              </a:extLst>
            </p:cNvPr>
            <p:cNvSpPr/>
            <p:nvPr/>
          </p:nvSpPr>
          <p:spPr>
            <a:xfrm flipV="1">
              <a:off x="8510626" y="3166659"/>
              <a:ext cx="112486" cy="104002"/>
            </a:xfrm>
            <a:custGeom>
              <a:avLst/>
              <a:gdLst>
                <a:gd name="connsiteX0" fmla="*/ -10607 w 112486"/>
                <a:gd name="connsiteY0" fmla="*/ 99370 h 104002"/>
                <a:gd name="connsiteX1" fmla="*/ 24343 w 112486"/>
                <a:gd name="connsiteY1" fmla="*/ 60355 h 104002"/>
                <a:gd name="connsiteX2" fmla="*/ 69047 w 112486"/>
                <a:gd name="connsiteY2" fmla="*/ 9149 h 104002"/>
                <a:gd name="connsiteX3" fmla="*/ 78800 w 112486"/>
                <a:gd name="connsiteY3" fmla="*/ 5898 h 104002"/>
                <a:gd name="connsiteX4" fmla="*/ 62545 w 112486"/>
                <a:gd name="connsiteY4" fmla="*/ 40035 h 104002"/>
                <a:gd name="connsiteX5" fmla="*/ 45476 w 112486"/>
                <a:gd name="connsiteY5" fmla="*/ 61168 h 104002"/>
                <a:gd name="connsiteX6" fmla="*/ 70672 w 112486"/>
                <a:gd name="connsiteY6" fmla="*/ 52227 h 104002"/>
                <a:gd name="connsiteX7" fmla="*/ 100746 w 112486"/>
                <a:gd name="connsiteY7" fmla="*/ 48976 h 104002"/>
                <a:gd name="connsiteX8" fmla="*/ 92618 w 112486"/>
                <a:gd name="connsiteY8" fmla="*/ 53853 h 104002"/>
                <a:gd name="connsiteX9" fmla="*/ 69047 w 112486"/>
                <a:gd name="connsiteY9" fmla="*/ 65232 h 104002"/>
                <a:gd name="connsiteX10" fmla="*/ 31658 w 112486"/>
                <a:gd name="connsiteY10" fmla="*/ 82301 h 104002"/>
                <a:gd name="connsiteX11" fmla="*/ 5649 w 112486"/>
                <a:gd name="connsiteY11" fmla="*/ 95306 h 104002"/>
                <a:gd name="connsiteX12" fmla="*/ -2479 w 112486"/>
                <a:gd name="connsiteY12" fmla="*/ 102621 h 104002"/>
                <a:gd name="connsiteX13" fmla="*/ -10607 w 112486"/>
                <a:gd name="connsiteY13" fmla="*/ 99370 h 104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12486" h="104002">
                  <a:moveTo>
                    <a:pt x="-10607" y="99370"/>
                  </a:moveTo>
                  <a:cubicBezTo>
                    <a:pt x="-10607" y="96931"/>
                    <a:pt x="4836" y="79862"/>
                    <a:pt x="24343" y="60355"/>
                  </a:cubicBezTo>
                  <a:cubicBezTo>
                    <a:pt x="43850" y="40848"/>
                    <a:pt x="64170" y="18090"/>
                    <a:pt x="69047" y="9149"/>
                  </a:cubicBezTo>
                  <a:cubicBezTo>
                    <a:pt x="76362" y="-3856"/>
                    <a:pt x="77988" y="-4669"/>
                    <a:pt x="78800" y="5898"/>
                  </a:cubicBezTo>
                  <a:cubicBezTo>
                    <a:pt x="78800" y="13213"/>
                    <a:pt x="71485" y="28656"/>
                    <a:pt x="62545" y="40035"/>
                  </a:cubicBezTo>
                  <a:lnTo>
                    <a:pt x="45476" y="61168"/>
                  </a:lnTo>
                  <a:lnTo>
                    <a:pt x="70672" y="52227"/>
                  </a:lnTo>
                  <a:cubicBezTo>
                    <a:pt x="84490" y="48163"/>
                    <a:pt x="98308" y="45725"/>
                    <a:pt x="100746" y="48976"/>
                  </a:cubicBezTo>
                  <a:cubicBezTo>
                    <a:pt x="103997" y="51415"/>
                    <a:pt x="99933" y="53853"/>
                    <a:pt x="92618" y="53853"/>
                  </a:cubicBezTo>
                  <a:cubicBezTo>
                    <a:pt x="86116" y="53853"/>
                    <a:pt x="74736" y="58730"/>
                    <a:pt x="69047" y="65232"/>
                  </a:cubicBezTo>
                  <a:cubicBezTo>
                    <a:pt x="62545" y="70922"/>
                    <a:pt x="45476" y="79050"/>
                    <a:pt x="31658" y="82301"/>
                  </a:cubicBezTo>
                  <a:cubicBezTo>
                    <a:pt x="17028" y="84739"/>
                    <a:pt x="5649" y="91242"/>
                    <a:pt x="5649" y="95306"/>
                  </a:cubicBezTo>
                  <a:cubicBezTo>
                    <a:pt x="5649" y="99370"/>
                    <a:pt x="2397" y="102621"/>
                    <a:pt x="-2479" y="102621"/>
                  </a:cubicBezTo>
                  <a:cubicBezTo>
                    <a:pt x="-6543" y="102621"/>
                    <a:pt x="-10607" y="100995"/>
                    <a:pt x="-10607" y="9937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8" name="Freeform: Shape 3027">
              <a:extLst>
                <a:ext uri="{FF2B5EF4-FFF2-40B4-BE49-F238E27FC236}">
                  <a16:creationId xmlns:a16="http://schemas.microsoft.com/office/drawing/2014/main" id="{BB678865-1C6E-4DA9-95C0-3B24BFFF3216}"/>
                </a:ext>
              </a:extLst>
            </p:cNvPr>
            <p:cNvSpPr/>
            <p:nvPr/>
          </p:nvSpPr>
          <p:spPr>
            <a:xfrm flipV="1">
              <a:off x="7943516" y="3182915"/>
              <a:ext cx="29174" cy="16255"/>
            </a:xfrm>
            <a:custGeom>
              <a:avLst/>
              <a:gdLst>
                <a:gd name="connsiteX0" fmla="*/ -3679 w 29174"/>
                <a:gd name="connsiteY0" fmla="*/ 6708 h 16255"/>
                <a:gd name="connsiteX1" fmla="*/ -7743 w 29174"/>
                <a:gd name="connsiteY1" fmla="*/ -1420 h 16255"/>
                <a:gd name="connsiteX2" fmla="*/ 12577 w 29174"/>
                <a:gd name="connsiteY2" fmla="*/ 6708 h 16255"/>
                <a:gd name="connsiteX3" fmla="*/ 16641 w 29174"/>
                <a:gd name="connsiteY3" fmla="*/ 14836 h 16255"/>
                <a:gd name="connsiteX4" fmla="*/ -3679 w 29174"/>
                <a:gd name="connsiteY4" fmla="*/ 6708 h 16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174" h="16255">
                  <a:moveTo>
                    <a:pt x="-3679" y="6708"/>
                  </a:moveTo>
                  <a:cubicBezTo>
                    <a:pt x="-10181" y="2644"/>
                    <a:pt x="-11807" y="-1420"/>
                    <a:pt x="-7743" y="-1420"/>
                  </a:cubicBezTo>
                  <a:cubicBezTo>
                    <a:pt x="-2866" y="-1420"/>
                    <a:pt x="6075" y="2644"/>
                    <a:pt x="12577" y="6708"/>
                  </a:cubicBezTo>
                  <a:cubicBezTo>
                    <a:pt x="19080" y="10772"/>
                    <a:pt x="21518" y="14836"/>
                    <a:pt x="16641" y="14836"/>
                  </a:cubicBezTo>
                  <a:cubicBezTo>
                    <a:pt x="12577" y="14836"/>
                    <a:pt x="2824" y="10772"/>
                    <a:pt x="-3679" y="670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9" name="Freeform: Shape 3028">
              <a:extLst>
                <a:ext uri="{FF2B5EF4-FFF2-40B4-BE49-F238E27FC236}">
                  <a16:creationId xmlns:a16="http://schemas.microsoft.com/office/drawing/2014/main" id="{6393B486-065F-43F8-945C-968499B9646C}"/>
                </a:ext>
              </a:extLst>
            </p:cNvPr>
            <p:cNvSpPr/>
            <p:nvPr/>
          </p:nvSpPr>
          <p:spPr>
            <a:xfrm flipV="1">
              <a:off x="7448689" y="3191696"/>
              <a:ext cx="20127" cy="6508"/>
            </a:xfrm>
            <a:custGeom>
              <a:avLst/>
              <a:gdLst>
                <a:gd name="connsiteX0" fmla="*/ -5752 w 20127"/>
                <a:gd name="connsiteY0" fmla="*/ 58 h 6508"/>
                <a:gd name="connsiteX1" fmla="*/ 9691 w 20127"/>
                <a:gd name="connsiteY1" fmla="*/ 871 h 6508"/>
                <a:gd name="connsiteX2" fmla="*/ -875 w 20127"/>
                <a:gd name="connsiteY2" fmla="*/ 4935 h 6508"/>
                <a:gd name="connsiteX3" fmla="*/ -5752 w 20127"/>
                <a:gd name="connsiteY3" fmla="*/ 58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5752" y="58"/>
                  </a:moveTo>
                  <a:cubicBezTo>
                    <a:pt x="-62" y="-2381"/>
                    <a:pt x="7253" y="-1568"/>
                    <a:pt x="9691" y="871"/>
                  </a:cubicBezTo>
                  <a:cubicBezTo>
                    <a:pt x="12942" y="3309"/>
                    <a:pt x="8066" y="5747"/>
                    <a:pt x="-875" y="4935"/>
                  </a:cubicBezTo>
                  <a:cubicBezTo>
                    <a:pt x="-9816" y="4935"/>
                    <a:pt x="-12254" y="2496"/>
                    <a:pt x="-5752" y="5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0" name="Freeform: Shape 3029">
              <a:extLst>
                <a:ext uri="{FF2B5EF4-FFF2-40B4-BE49-F238E27FC236}">
                  <a16:creationId xmlns:a16="http://schemas.microsoft.com/office/drawing/2014/main" id="{2E891A32-E67E-427D-A383-E7061926D6F9}"/>
                </a:ext>
              </a:extLst>
            </p:cNvPr>
            <p:cNvSpPr/>
            <p:nvPr/>
          </p:nvSpPr>
          <p:spPr>
            <a:xfrm flipV="1">
              <a:off x="7349949" y="3208924"/>
              <a:ext cx="95203" cy="127116"/>
            </a:xfrm>
            <a:custGeom>
              <a:avLst/>
              <a:gdLst>
                <a:gd name="connsiteX0" fmla="*/ 52414 w 95203"/>
                <a:gd name="connsiteY0" fmla="*/ 121746 h 127116"/>
                <a:gd name="connsiteX1" fmla="*/ 37783 w 95203"/>
                <a:gd name="connsiteY1" fmla="*/ 107929 h 127116"/>
                <a:gd name="connsiteX2" fmla="*/ 21527 w 95203"/>
                <a:gd name="connsiteY2" fmla="*/ 79481 h 127116"/>
                <a:gd name="connsiteX3" fmla="*/ -7733 w 95203"/>
                <a:gd name="connsiteY3" fmla="*/ -173 h 127116"/>
                <a:gd name="connsiteX4" fmla="*/ -2857 w 95203"/>
                <a:gd name="connsiteY4" fmla="*/ 7955 h 127116"/>
                <a:gd name="connsiteX5" fmla="*/ 9335 w 95203"/>
                <a:gd name="connsiteY5" fmla="*/ 21772 h 127116"/>
                <a:gd name="connsiteX6" fmla="*/ 21527 w 95203"/>
                <a:gd name="connsiteY6" fmla="*/ 38028 h 127116"/>
                <a:gd name="connsiteX7" fmla="*/ 79236 w 95203"/>
                <a:gd name="connsiteY7" fmla="*/ 121746 h 127116"/>
                <a:gd name="connsiteX8" fmla="*/ 78423 w 95203"/>
                <a:gd name="connsiteY8" fmla="*/ 125810 h 127116"/>
                <a:gd name="connsiteX9" fmla="*/ 52414 w 95203"/>
                <a:gd name="connsiteY9" fmla="*/ 121746 h 1271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5203" h="127116">
                  <a:moveTo>
                    <a:pt x="52414" y="121746"/>
                  </a:moveTo>
                  <a:cubicBezTo>
                    <a:pt x="44286" y="120121"/>
                    <a:pt x="37783" y="113618"/>
                    <a:pt x="37783" y="107929"/>
                  </a:cubicBezTo>
                  <a:cubicBezTo>
                    <a:pt x="37783" y="102239"/>
                    <a:pt x="30468" y="89234"/>
                    <a:pt x="21527" y="79481"/>
                  </a:cubicBezTo>
                  <a:cubicBezTo>
                    <a:pt x="3646" y="58348"/>
                    <a:pt x="-15049" y="7142"/>
                    <a:pt x="-7733" y="-173"/>
                  </a:cubicBezTo>
                  <a:cubicBezTo>
                    <a:pt x="-5295" y="-3425"/>
                    <a:pt x="-2857" y="639"/>
                    <a:pt x="-2857" y="7955"/>
                  </a:cubicBezTo>
                  <a:cubicBezTo>
                    <a:pt x="-2857" y="16083"/>
                    <a:pt x="2833" y="21772"/>
                    <a:pt x="9335" y="21772"/>
                  </a:cubicBezTo>
                  <a:cubicBezTo>
                    <a:pt x="15838" y="21772"/>
                    <a:pt x="21527" y="29087"/>
                    <a:pt x="21527" y="38028"/>
                  </a:cubicBezTo>
                  <a:cubicBezTo>
                    <a:pt x="21527" y="64850"/>
                    <a:pt x="54039" y="111993"/>
                    <a:pt x="79236" y="121746"/>
                  </a:cubicBezTo>
                  <a:cubicBezTo>
                    <a:pt x="88177" y="124998"/>
                    <a:pt x="88177" y="125810"/>
                    <a:pt x="78423" y="125810"/>
                  </a:cubicBezTo>
                  <a:cubicBezTo>
                    <a:pt x="71921" y="125810"/>
                    <a:pt x="59729" y="124185"/>
                    <a:pt x="52414" y="12174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1" name="Freeform: Shape 3030">
              <a:extLst>
                <a:ext uri="{FF2B5EF4-FFF2-40B4-BE49-F238E27FC236}">
                  <a16:creationId xmlns:a16="http://schemas.microsoft.com/office/drawing/2014/main" id="{CEF89899-D7B8-4F86-8D54-EACFEFDB7A00}"/>
                </a:ext>
              </a:extLst>
            </p:cNvPr>
            <p:cNvSpPr/>
            <p:nvPr/>
          </p:nvSpPr>
          <p:spPr>
            <a:xfrm flipV="1">
              <a:off x="8628494" y="3228612"/>
              <a:ext cx="24457" cy="17731"/>
            </a:xfrm>
            <a:custGeom>
              <a:avLst/>
              <a:gdLst>
                <a:gd name="connsiteX0" fmla="*/ -9886 w 24457"/>
                <a:gd name="connsiteY0" fmla="*/ 14119 h 17731"/>
                <a:gd name="connsiteX1" fmla="*/ -1758 w 24457"/>
                <a:gd name="connsiteY1" fmla="*/ 1927 h 17731"/>
                <a:gd name="connsiteX2" fmla="*/ 5558 w 24457"/>
                <a:gd name="connsiteY2" fmla="*/ 10867 h 17731"/>
                <a:gd name="connsiteX3" fmla="*/ -9886 w 24457"/>
                <a:gd name="connsiteY3" fmla="*/ 14119 h 177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57" h="17731">
                  <a:moveTo>
                    <a:pt x="-9886" y="14119"/>
                  </a:moveTo>
                  <a:cubicBezTo>
                    <a:pt x="-12324" y="10055"/>
                    <a:pt x="-9073" y="4365"/>
                    <a:pt x="-1758" y="1927"/>
                  </a:cubicBezTo>
                  <a:cubicBezTo>
                    <a:pt x="16124" y="-4576"/>
                    <a:pt x="18562" y="-1324"/>
                    <a:pt x="5558" y="10867"/>
                  </a:cubicBezTo>
                  <a:cubicBezTo>
                    <a:pt x="-945" y="16557"/>
                    <a:pt x="-7447" y="18183"/>
                    <a:pt x="-9886" y="1411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2" name="Freeform: Shape 3031">
              <a:extLst>
                <a:ext uri="{FF2B5EF4-FFF2-40B4-BE49-F238E27FC236}">
                  <a16:creationId xmlns:a16="http://schemas.microsoft.com/office/drawing/2014/main" id="{856D1513-E981-4968-A7B9-1FF574A665FD}"/>
                </a:ext>
              </a:extLst>
            </p:cNvPr>
            <p:cNvSpPr/>
            <p:nvPr/>
          </p:nvSpPr>
          <p:spPr>
            <a:xfrm flipV="1">
              <a:off x="8098693" y="3241584"/>
              <a:ext cx="28042" cy="45000"/>
            </a:xfrm>
            <a:custGeom>
              <a:avLst/>
              <a:gdLst>
                <a:gd name="connsiteX0" fmla="*/ 12479 w 28042"/>
                <a:gd name="connsiteY0" fmla="*/ 35702 h 45000"/>
                <a:gd name="connsiteX1" fmla="*/ 4351 w 28042"/>
                <a:gd name="connsiteY1" fmla="*/ 21072 h 45000"/>
                <a:gd name="connsiteX2" fmla="*/ -7841 w 28042"/>
                <a:gd name="connsiteY2" fmla="*/ 7254 h 45000"/>
                <a:gd name="connsiteX3" fmla="*/ 4351 w 28042"/>
                <a:gd name="connsiteY3" fmla="*/ 9693 h 45000"/>
                <a:gd name="connsiteX4" fmla="*/ 17356 w 28042"/>
                <a:gd name="connsiteY4" fmla="*/ 38141 h 45000"/>
                <a:gd name="connsiteX5" fmla="*/ 12479 w 28042"/>
                <a:gd name="connsiteY5" fmla="*/ 35702 h 45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42" h="45000">
                  <a:moveTo>
                    <a:pt x="12479" y="35702"/>
                  </a:moveTo>
                  <a:cubicBezTo>
                    <a:pt x="11667" y="27574"/>
                    <a:pt x="8415" y="21072"/>
                    <a:pt x="4351" y="21072"/>
                  </a:cubicBezTo>
                  <a:cubicBezTo>
                    <a:pt x="287" y="21072"/>
                    <a:pt x="-5402" y="14570"/>
                    <a:pt x="-7841" y="7254"/>
                  </a:cubicBezTo>
                  <a:cubicBezTo>
                    <a:pt x="-12717" y="-4938"/>
                    <a:pt x="-10279" y="-4125"/>
                    <a:pt x="4351" y="9693"/>
                  </a:cubicBezTo>
                  <a:cubicBezTo>
                    <a:pt x="14105" y="19446"/>
                    <a:pt x="19795" y="32451"/>
                    <a:pt x="17356" y="38141"/>
                  </a:cubicBezTo>
                  <a:cubicBezTo>
                    <a:pt x="14105" y="46269"/>
                    <a:pt x="12479" y="45456"/>
                    <a:pt x="12479" y="3570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3" name="Freeform: Shape 3032">
              <a:extLst>
                <a:ext uri="{FF2B5EF4-FFF2-40B4-BE49-F238E27FC236}">
                  <a16:creationId xmlns:a16="http://schemas.microsoft.com/office/drawing/2014/main" id="{60E49CCB-8F87-4ABA-A408-ED9CC33C095D}"/>
                </a:ext>
              </a:extLst>
            </p:cNvPr>
            <p:cNvSpPr/>
            <p:nvPr/>
          </p:nvSpPr>
          <p:spPr>
            <a:xfrm flipV="1">
              <a:off x="8480555" y="3243113"/>
              <a:ext cx="279451" cy="344805"/>
            </a:xfrm>
            <a:custGeom>
              <a:avLst/>
              <a:gdLst>
                <a:gd name="connsiteX0" fmla="*/ 20219 w 279451"/>
                <a:gd name="connsiteY0" fmla="*/ 339686 h 344805"/>
                <a:gd name="connsiteX1" fmla="*/ 47854 w 279451"/>
                <a:gd name="connsiteY1" fmla="*/ 300672 h 344805"/>
                <a:gd name="connsiteX2" fmla="*/ 27534 w 279451"/>
                <a:gd name="connsiteY2" fmla="*/ 273037 h 344805"/>
                <a:gd name="connsiteX3" fmla="*/ -9855 w 279451"/>
                <a:gd name="connsiteY3" fmla="*/ 281165 h 344805"/>
                <a:gd name="connsiteX4" fmla="*/ -2539 w 279451"/>
                <a:gd name="connsiteY4" fmla="*/ 273850 h 344805"/>
                <a:gd name="connsiteX5" fmla="*/ 51918 w 279451"/>
                <a:gd name="connsiteY5" fmla="*/ 210452 h 344805"/>
                <a:gd name="connsiteX6" fmla="*/ 64110 w 279451"/>
                <a:gd name="connsiteY6" fmla="*/ 197447 h 344805"/>
                <a:gd name="connsiteX7" fmla="*/ 76302 w 279451"/>
                <a:gd name="connsiteY7" fmla="*/ 179565 h 344805"/>
                <a:gd name="connsiteX8" fmla="*/ 87681 w 279451"/>
                <a:gd name="connsiteY8" fmla="*/ 170624 h 344805"/>
                <a:gd name="connsiteX9" fmla="*/ 128321 w 279451"/>
                <a:gd name="connsiteY9" fmla="*/ 111290 h 344805"/>
                <a:gd name="connsiteX10" fmla="*/ 128321 w 279451"/>
                <a:gd name="connsiteY10" fmla="*/ 123482 h 344805"/>
                <a:gd name="connsiteX11" fmla="*/ 124257 w 279451"/>
                <a:gd name="connsiteY11" fmla="*/ 147053 h 344805"/>
                <a:gd name="connsiteX12" fmla="*/ 142951 w 279451"/>
                <a:gd name="connsiteY12" fmla="*/ 131610 h 344805"/>
                <a:gd name="connsiteX13" fmla="*/ 190094 w 279451"/>
                <a:gd name="connsiteY13" fmla="*/ 67399 h 344805"/>
                <a:gd name="connsiteX14" fmla="*/ 251053 w 279451"/>
                <a:gd name="connsiteY14" fmla="*/ 1562 h 344805"/>
                <a:gd name="connsiteX15" fmla="*/ 255930 w 279451"/>
                <a:gd name="connsiteY15" fmla="*/ 5626 h 344805"/>
                <a:gd name="connsiteX16" fmla="*/ 206350 w 279451"/>
                <a:gd name="connsiteY16" fmla="*/ 70650 h 344805"/>
                <a:gd name="connsiteX17" fmla="*/ 153518 w 279451"/>
                <a:gd name="connsiteY17" fmla="*/ 139738 h 344805"/>
                <a:gd name="connsiteX18" fmla="*/ 100686 w 279451"/>
                <a:gd name="connsiteY18" fmla="*/ 202324 h 344805"/>
                <a:gd name="connsiteX19" fmla="*/ 88494 w 279451"/>
                <a:gd name="connsiteY19" fmla="*/ 212077 h 344805"/>
                <a:gd name="connsiteX20" fmla="*/ 94183 w 279451"/>
                <a:gd name="connsiteY20" fmla="*/ 236461 h 344805"/>
                <a:gd name="connsiteX21" fmla="*/ 99060 w 279451"/>
                <a:gd name="connsiteY21" fmla="*/ 249466 h 344805"/>
                <a:gd name="connsiteX22" fmla="*/ 80366 w 279451"/>
                <a:gd name="connsiteY22" fmla="*/ 273850 h 344805"/>
                <a:gd name="connsiteX23" fmla="*/ 63297 w 279451"/>
                <a:gd name="connsiteY23" fmla="*/ 298234 h 344805"/>
                <a:gd name="connsiteX24" fmla="*/ 51105 w 279451"/>
                <a:gd name="connsiteY24" fmla="*/ 324243 h 344805"/>
                <a:gd name="connsiteX25" fmla="*/ 40539 w 279451"/>
                <a:gd name="connsiteY25" fmla="*/ 325869 h 344805"/>
                <a:gd name="connsiteX26" fmla="*/ 25096 w 279451"/>
                <a:gd name="connsiteY26" fmla="*/ 336435 h 344805"/>
                <a:gd name="connsiteX27" fmla="*/ 20219 w 279451"/>
                <a:gd name="connsiteY27" fmla="*/ 339686 h 344805"/>
                <a:gd name="connsiteX28" fmla="*/ 76302 w 279451"/>
                <a:gd name="connsiteY28" fmla="*/ 237274 h 344805"/>
                <a:gd name="connsiteX29" fmla="*/ 68174 w 279451"/>
                <a:gd name="connsiteY29" fmla="*/ 225082 h 344805"/>
                <a:gd name="connsiteX30" fmla="*/ 60046 w 279451"/>
                <a:gd name="connsiteY30" fmla="*/ 237274 h 344805"/>
                <a:gd name="connsiteX31" fmla="*/ 68174 w 279451"/>
                <a:gd name="connsiteY31" fmla="*/ 249466 h 344805"/>
                <a:gd name="connsiteX32" fmla="*/ 76302 w 279451"/>
                <a:gd name="connsiteY32" fmla="*/ 237274 h 3448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279451" h="344805">
                  <a:moveTo>
                    <a:pt x="20219" y="339686"/>
                  </a:moveTo>
                  <a:cubicBezTo>
                    <a:pt x="20219" y="333184"/>
                    <a:pt x="32411" y="316115"/>
                    <a:pt x="47854" y="300672"/>
                  </a:cubicBezTo>
                  <a:cubicBezTo>
                    <a:pt x="92558" y="256781"/>
                    <a:pt x="84430" y="245402"/>
                    <a:pt x="27534" y="273037"/>
                  </a:cubicBezTo>
                  <a:cubicBezTo>
                    <a:pt x="9652" y="281978"/>
                    <a:pt x="-6603" y="285229"/>
                    <a:pt x="-9855" y="281165"/>
                  </a:cubicBezTo>
                  <a:cubicBezTo>
                    <a:pt x="-12293" y="277101"/>
                    <a:pt x="-9042" y="273850"/>
                    <a:pt x="-2539" y="273850"/>
                  </a:cubicBezTo>
                  <a:cubicBezTo>
                    <a:pt x="9652" y="273850"/>
                    <a:pt x="51918" y="224269"/>
                    <a:pt x="51918" y="210452"/>
                  </a:cubicBezTo>
                  <a:cubicBezTo>
                    <a:pt x="51918" y="205575"/>
                    <a:pt x="57608" y="200698"/>
                    <a:pt x="64110" y="197447"/>
                  </a:cubicBezTo>
                  <a:cubicBezTo>
                    <a:pt x="70612" y="195008"/>
                    <a:pt x="76302" y="186880"/>
                    <a:pt x="76302" y="179565"/>
                  </a:cubicBezTo>
                  <a:cubicBezTo>
                    <a:pt x="76302" y="171437"/>
                    <a:pt x="80366" y="168186"/>
                    <a:pt x="87681" y="170624"/>
                  </a:cubicBezTo>
                  <a:cubicBezTo>
                    <a:pt x="98247" y="174688"/>
                    <a:pt x="107188" y="162496"/>
                    <a:pt x="128321" y="111290"/>
                  </a:cubicBezTo>
                  <a:cubicBezTo>
                    <a:pt x="130759" y="104788"/>
                    <a:pt x="131572" y="109665"/>
                    <a:pt x="128321" y="123482"/>
                  </a:cubicBezTo>
                  <a:lnTo>
                    <a:pt x="124257" y="147053"/>
                  </a:lnTo>
                  <a:lnTo>
                    <a:pt x="142951" y="131610"/>
                  </a:lnTo>
                  <a:cubicBezTo>
                    <a:pt x="181153" y="98285"/>
                    <a:pt x="190094" y="86906"/>
                    <a:pt x="190094" y="67399"/>
                  </a:cubicBezTo>
                  <a:cubicBezTo>
                    <a:pt x="190094" y="40577"/>
                    <a:pt x="220980" y="7252"/>
                    <a:pt x="251053" y="1562"/>
                  </a:cubicBezTo>
                  <a:cubicBezTo>
                    <a:pt x="273812" y="-2502"/>
                    <a:pt x="273812" y="-2502"/>
                    <a:pt x="255930" y="5626"/>
                  </a:cubicBezTo>
                  <a:cubicBezTo>
                    <a:pt x="227482" y="17818"/>
                    <a:pt x="206350" y="45454"/>
                    <a:pt x="206350" y="70650"/>
                  </a:cubicBezTo>
                  <a:cubicBezTo>
                    <a:pt x="206350" y="86906"/>
                    <a:pt x="193345" y="103975"/>
                    <a:pt x="153518" y="139738"/>
                  </a:cubicBezTo>
                  <a:cubicBezTo>
                    <a:pt x="124257" y="166560"/>
                    <a:pt x="100686" y="194196"/>
                    <a:pt x="100686" y="202324"/>
                  </a:cubicBezTo>
                  <a:cubicBezTo>
                    <a:pt x="100686" y="211264"/>
                    <a:pt x="96622" y="214516"/>
                    <a:pt x="88494" y="212077"/>
                  </a:cubicBezTo>
                  <a:cubicBezTo>
                    <a:pt x="69800" y="204762"/>
                    <a:pt x="73864" y="222644"/>
                    <a:pt x="94183" y="236461"/>
                  </a:cubicBezTo>
                  <a:cubicBezTo>
                    <a:pt x="108001" y="247027"/>
                    <a:pt x="109627" y="249466"/>
                    <a:pt x="99060" y="249466"/>
                  </a:cubicBezTo>
                  <a:cubicBezTo>
                    <a:pt x="90932" y="249466"/>
                    <a:pt x="83617" y="259219"/>
                    <a:pt x="80366" y="273850"/>
                  </a:cubicBezTo>
                  <a:cubicBezTo>
                    <a:pt x="77115" y="287667"/>
                    <a:pt x="69800" y="298234"/>
                    <a:pt x="63297" y="298234"/>
                  </a:cubicBezTo>
                  <a:cubicBezTo>
                    <a:pt x="52731" y="298234"/>
                    <a:pt x="48667" y="307987"/>
                    <a:pt x="51105" y="324243"/>
                  </a:cubicBezTo>
                  <a:cubicBezTo>
                    <a:pt x="51105" y="327494"/>
                    <a:pt x="46228" y="328307"/>
                    <a:pt x="40539" y="325869"/>
                  </a:cubicBezTo>
                  <a:cubicBezTo>
                    <a:pt x="34036" y="323430"/>
                    <a:pt x="27534" y="327494"/>
                    <a:pt x="25096" y="336435"/>
                  </a:cubicBezTo>
                  <a:cubicBezTo>
                    <a:pt x="22657" y="344563"/>
                    <a:pt x="21032" y="346189"/>
                    <a:pt x="20219" y="339686"/>
                  </a:cubicBezTo>
                  <a:close/>
                  <a:moveTo>
                    <a:pt x="76302" y="237274"/>
                  </a:moveTo>
                  <a:cubicBezTo>
                    <a:pt x="76302" y="230772"/>
                    <a:pt x="73051" y="225082"/>
                    <a:pt x="68174" y="225082"/>
                  </a:cubicBezTo>
                  <a:cubicBezTo>
                    <a:pt x="64110" y="225082"/>
                    <a:pt x="60046" y="230772"/>
                    <a:pt x="60046" y="237274"/>
                  </a:cubicBezTo>
                  <a:cubicBezTo>
                    <a:pt x="60046" y="243776"/>
                    <a:pt x="64110" y="249466"/>
                    <a:pt x="68174" y="249466"/>
                  </a:cubicBezTo>
                  <a:cubicBezTo>
                    <a:pt x="73051" y="249466"/>
                    <a:pt x="76302" y="243776"/>
                    <a:pt x="76302" y="23727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4" name="Freeform: Shape 3033">
              <a:extLst>
                <a:ext uri="{FF2B5EF4-FFF2-40B4-BE49-F238E27FC236}">
                  <a16:creationId xmlns:a16="http://schemas.microsoft.com/office/drawing/2014/main" id="{B2359EC9-80DA-42FE-959E-8B7435B462A6}"/>
                </a:ext>
              </a:extLst>
            </p:cNvPr>
            <p:cNvSpPr/>
            <p:nvPr/>
          </p:nvSpPr>
          <p:spPr>
            <a:xfrm flipV="1">
              <a:off x="7496204" y="3257149"/>
              <a:ext cx="77334" cy="109931"/>
            </a:xfrm>
            <a:custGeom>
              <a:avLst/>
              <a:gdLst>
                <a:gd name="connsiteX0" fmla="*/ 48252 w 77334"/>
                <a:gd name="connsiteY0" fmla="*/ 104073 h 109931"/>
                <a:gd name="connsiteX1" fmla="*/ 37685 w 77334"/>
                <a:gd name="connsiteY1" fmla="*/ 91881 h 109931"/>
                <a:gd name="connsiteX2" fmla="*/ 13302 w 77334"/>
                <a:gd name="connsiteY2" fmla="*/ 43113 h 109931"/>
                <a:gd name="connsiteX3" fmla="*/ 5174 w 77334"/>
                <a:gd name="connsiteY3" fmla="*/ 4099 h 109931"/>
                <a:gd name="connsiteX4" fmla="*/ 21429 w 77334"/>
                <a:gd name="connsiteY4" fmla="*/ 23606 h 109931"/>
                <a:gd name="connsiteX5" fmla="*/ 61257 w 77334"/>
                <a:gd name="connsiteY5" fmla="*/ 99197 h 109931"/>
                <a:gd name="connsiteX6" fmla="*/ 48252 w 77334"/>
                <a:gd name="connsiteY6" fmla="*/ 104073 h 1099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7334" h="109931">
                  <a:moveTo>
                    <a:pt x="48252" y="104073"/>
                  </a:moveTo>
                  <a:cubicBezTo>
                    <a:pt x="42562" y="102448"/>
                    <a:pt x="37685" y="96758"/>
                    <a:pt x="37685" y="91881"/>
                  </a:cubicBezTo>
                  <a:cubicBezTo>
                    <a:pt x="37685" y="87005"/>
                    <a:pt x="27119" y="65059"/>
                    <a:pt x="13302" y="43113"/>
                  </a:cubicBezTo>
                  <a:cubicBezTo>
                    <a:pt x="-15146" y="-3216"/>
                    <a:pt x="-15959" y="-7280"/>
                    <a:pt x="5174" y="4099"/>
                  </a:cubicBezTo>
                  <a:cubicBezTo>
                    <a:pt x="14114" y="8976"/>
                    <a:pt x="21429" y="17917"/>
                    <a:pt x="21429" y="23606"/>
                  </a:cubicBezTo>
                  <a:cubicBezTo>
                    <a:pt x="21429" y="39862"/>
                    <a:pt x="47439" y="87817"/>
                    <a:pt x="61257" y="99197"/>
                  </a:cubicBezTo>
                  <a:cubicBezTo>
                    <a:pt x="74261" y="108950"/>
                    <a:pt x="66946" y="112201"/>
                    <a:pt x="48252" y="1040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5" name="Freeform: Shape 3034">
              <a:extLst>
                <a:ext uri="{FF2B5EF4-FFF2-40B4-BE49-F238E27FC236}">
                  <a16:creationId xmlns:a16="http://schemas.microsoft.com/office/drawing/2014/main" id="{25E034DB-4156-485C-9EAC-FC6DA6DD363A}"/>
                </a:ext>
              </a:extLst>
            </p:cNvPr>
            <p:cNvSpPr/>
            <p:nvPr/>
          </p:nvSpPr>
          <p:spPr>
            <a:xfrm flipV="1">
              <a:off x="8674599" y="3258293"/>
              <a:ext cx="40280" cy="4681"/>
            </a:xfrm>
            <a:custGeom>
              <a:avLst/>
              <a:gdLst>
                <a:gd name="connsiteX0" fmla="*/ -5655 w 40280"/>
                <a:gd name="connsiteY0" fmla="*/ -104 h 4681"/>
                <a:gd name="connsiteX1" fmla="*/ 26857 w 40280"/>
                <a:gd name="connsiteY1" fmla="*/ -104 h 4681"/>
                <a:gd name="connsiteX2" fmla="*/ 8163 w 40280"/>
                <a:gd name="connsiteY2" fmla="*/ 3147 h 4681"/>
                <a:gd name="connsiteX3" fmla="*/ -5655 w 40280"/>
                <a:gd name="connsiteY3" fmla="*/ -104 h 46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0280" h="4681">
                  <a:moveTo>
                    <a:pt x="-5655" y="-104"/>
                  </a:moveTo>
                  <a:cubicBezTo>
                    <a:pt x="4099" y="-1729"/>
                    <a:pt x="18729" y="-1729"/>
                    <a:pt x="26857" y="-104"/>
                  </a:cubicBezTo>
                  <a:cubicBezTo>
                    <a:pt x="34173" y="2335"/>
                    <a:pt x="26045" y="3960"/>
                    <a:pt x="8163" y="3147"/>
                  </a:cubicBezTo>
                  <a:cubicBezTo>
                    <a:pt x="-9719" y="3147"/>
                    <a:pt x="-16221" y="1522"/>
                    <a:pt x="-5655" y="-10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6" name="Freeform: Shape 3035">
              <a:extLst>
                <a:ext uri="{FF2B5EF4-FFF2-40B4-BE49-F238E27FC236}">
                  <a16:creationId xmlns:a16="http://schemas.microsoft.com/office/drawing/2014/main" id="{FB2467AF-894E-4F89-83C3-0C8C4701F1E2}"/>
                </a:ext>
              </a:extLst>
            </p:cNvPr>
            <p:cNvSpPr/>
            <p:nvPr/>
          </p:nvSpPr>
          <p:spPr>
            <a:xfrm flipV="1">
              <a:off x="9071456" y="3280512"/>
              <a:ext cx="60292" cy="10329"/>
            </a:xfrm>
            <a:custGeom>
              <a:avLst/>
              <a:gdLst>
                <a:gd name="connsiteX0" fmla="*/ -11177 w 60292"/>
                <a:gd name="connsiteY0" fmla="*/ 5852 h 10329"/>
                <a:gd name="connsiteX1" fmla="*/ 20522 w 60292"/>
                <a:gd name="connsiteY1" fmla="*/ -650 h 10329"/>
                <a:gd name="connsiteX2" fmla="*/ 48970 w 60292"/>
                <a:gd name="connsiteY2" fmla="*/ 2601 h 10329"/>
                <a:gd name="connsiteX3" fmla="*/ -11177 w 60292"/>
                <a:gd name="connsiteY3" fmla="*/ 5852 h 103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0292" h="10329">
                  <a:moveTo>
                    <a:pt x="-11177" y="5852"/>
                  </a:moveTo>
                  <a:cubicBezTo>
                    <a:pt x="-11177" y="4226"/>
                    <a:pt x="3453" y="975"/>
                    <a:pt x="20522" y="-650"/>
                  </a:cubicBezTo>
                  <a:cubicBezTo>
                    <a:pt x="38403" y="-2276"/>
                    <a:pt x="50595" y="-650"/>
                    <a:pt x="48970" y="2601"/>
                  </a:cubicBezTo>
                  <a:cubicBezTo>
                    <a:pt x="44906" y="9103"/>
                    <a:pt x="-11177" y="11542"/>
                    <a:pt x="-11177" y="585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7" name="Freeform: Shape 3036">
              <a:extLst>
                <a:ext uri="{FF2B5EF4-FFF2-40B4-BE49-F238E27FC236}">
                  <a16:creationId xmlns:a16="http://schemas.microsoft.com/office/drawing/2014/main" id="{FB13941F-CF8A-49C9-AF2F-BF44C2C506D7}"/>
                </a:ext>
              </a:extLst>
            </p:cNvPr>
            <p:cNvSpPr/>
            <p:nvPr/>
          </p:nvSpPr>
          <p:spPr>
            <a:xfrm flipV="1">
              <a:off x="8057479" y="3289288"/>
              <a:ext cx="27266" cy="68378"/>
            </a:xfrm>
            <a:custGeom>
              <a:avLst/>
              <a:gdLst>
                <a:gd name="connsiteX0" fmla="*/ -2345 w 27266"/>
                <a:gd name="connsiteY0" fmla="*/ 54848 h 68378"/>
                <a:gd name="connsiteX1" fmla="*/ -9660 w 27266"/>
                <a:gd name="connsiteY1" fmla="*/ 20710 h 68378"/>
                <a:gd name="connsiteX2" fmla="*/ -6409 w 27266"/>
                <a:gd name="connsiteY2" fmla="*/ -1235 h 68378"/>
                <a:gd name="connsiteX3" fmla="*/ -4783 w 27266"/>
                <a:gd name="connsiteY3" fmla="*/ 21523 h 68378"/>
                <a:gd name="connsiteX4" fmla="*/ 3345 w 27266"/>
                <a:gd name="connsiteY4" fmla="*/ 43469 h 68378"/>
                <a:gd name="connsiteX5" fmla="*/ 15537 w 27266"/>
                <a:gd name="connsiteY5" fmla="*/ 55661 h 68378"/>
                <a:gd name="connsiteX6" fmla="*/ -2345 w 27266"/>
                <a:gd name="connsiteY6" fmla="*/ 54848 h 68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66" h="68378">
                  <a:moveTo>
                    <a:pt x="-2345" y="54848"/>
                  </a:moveTo>
                  <a:cubicBezTo>
                    <a:pt x="-8035" y="48345"/>
                    <a:pt x="-11286" y="32902"/>
                    <a:pt x="-9660" y="20710"/>
                  </a:cubicBezTo>
                  <a:lnTo>
                    <a:pt x="-6409" y="-1235"/>
                  </a:lnTo>
                  <a:lnTo>
                    <a:pt x="-4783" y="21523"/>
                  </a:lnTo>
                  <a:cubicBezTo>
                    <a:pt x="-4783" y="33715"/>
                    <a:pt x="-719" y="43469"/>
                    <a:pt x="3345" y="43469"/>
                  </a:cubicBezTo>
                  <a:cubicBezTo>
                    <a:pt x="7409" y="43469"/>
                    <a:pt x="12285" y="49158"/>
                    <a:pt x="15537" y="55661"/>
                  </a:cubicBezTo>
                  <a:cubicBezTo>
                    <a:pt x="21226" y="71104"/>
                    <a:pt x="11473" y="71104"/>
                    <a:pt x="-2345" y="5484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8" name="Freeform: Shape 3037">
              <a:extLst>
                <a:ext uri="{FF2B5EF4-FFF2-40B4-BE49-F238E27FC236}">
                  <a16:creationId xmlns:a16="http://schemas.microsoft.com/office/drawing/2014/main" id="{80ECD7E5-7BD1-404B-8D87-EAF93E19A9A7}"/>
                </a:ext>
              </a:extLst>
            </p:cNvPr>
            <p:cNvSpPr/>
            <p:nvPr/>
          </p:nvSpPr>
          <p:spPr>
            <a:xfrm flipV="1">
              <a:off x="7389618" y="3314390"/>
              <a:ext cx="6508" cy="20127"/>
            </a:xfrm>
            <a:custGeom>
              <a:avLst/>
              <a:gdLst>
                <a:gd name="connsiteX0" fmla="*/ -9196 w 6508"/>
                <a:gd name="connsiteY0" fmla="*/ 7317 h 20127"/>
                <a:gd name="connsiteX1" fmla="*/ -4319 w 6508"/>
                <a:gd name="connsiteY1" fmla="*/ 2440 h 20127"/>
                <a:gd name="connsiteX2" fmla="*/ -5132 w 6508"/>
                <a:gd name="connsiteY2" fmla="*/ 17883 h 20127"/>
                <a:gd name="connsiteX3" fmla="*/ -9196 w 6508"/>
                <a:gd name="connsiteY3" fmla="*/ 731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9196" y="7317"/>
                  </a:moveTo>
                  <a:cubicBezTo>
                    <a:pt x="-9196" y="-1624"/>
                    <a:pt x="-6758" y="-4063"/>
                    <a:pt x="-4319" y="2440"/>
                  </a:cubicBezTo>
                  <a:cubicBezTo>
                    <a:pt x="-1881" y="8129"/>
                    <a:pt x="-2694" y="15445"/>
                    <a:pt x="-5132" y="17883"/>
                  </a:cubicBezTo>
                  <a:cubicBezTo>
                    <a:pt x="-7570" y="21134"/>
                    <a:pt x="-10009" y="16257"/>
                    <a:pt x="-9196" y="731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9" name="Freeform: Shape 3038">
              <a:extLst>
                <a:ext uri="{FF2B5EF4-FFF2-40B4-BE49-F238E27FC236}">
                  <a16:creationId xmlns:a16="http://schemas.microsoft.com/office/drawing/2014/main" id="{81071DCC-752C-49F8-AB63-5AE87C95CE72}"/>
                </a:ext>
              </a:extLst>
            </p:cNvPr>
            <p:cNvSpPr/>
            <p:nvPr/>
          </p:nvSpPr>
          <p:spPr>
            <a:xfrm flipV="1">
              <a:off x="7904980" y="3353602"/>
              <a:ext cx="27991" cy="11712"/>
            </a:xfrm>
            <a:custGeom>
              <a:avLst/>
              <a:gdLst>
                <a:gd name="connsiteX0" fmla="*/ -8992 w 27991"/>
                <a:gd name="connsiteY0" fmla="*/ 3212 h 11712"/>
                <a:gd name="connsiteX1" fmla="*/ 2387 w 27991"/>
                <a:gd name="connsiteY1" fmla="*/ -39 h 11712"/>
                <a:gd name="connsiteX2" fmla="*/ 7264 w 27991"/>
                <a:gd name="connsiteY2" fmla="*/ 10527 h 11712"/>
                <a:gd name="connsiteX3" fmla="*/ -8992 w 27991"/>
                <a:gd name="connsiteY3" fmla="*/ 3212 h 11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7991" h="11712">
                  <a:moveTo>
                    <a:pt x="-8992" y="3212"/>
                  </a:moveTo>
                  <a:cubicBezTo>
                    <a:pt x="-12243" y="-852"/>
                    <a:pt x="-6554" y="-2478"/>
                    <a:pt x="2387" y="-39"/>
                  </a:cubicBezTo>
                  <a:cubicBezTo>
                    <a:pt x="21081" y="4837"/>
                    <a:pt x="23520" y="10527"/>
                    <a:pt x="7264" y="10527"/>
                  </a:cubicBezTo>
                  <a:cubicBezTo>
                    <a:pt x="761" y="10527"/>
                    <a:pt x="-6554" y="7276"/>
                    <a:pt x="-8992" y="321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0" name="Freeform: Shape 3039">
              <a:extLst>
                <a:ext uri="{FF2B5EF4-FFF2-40B4-BE49-F238E27FC236}">
                  <a16:creationId xmlns:a16="http://schemas.microsoft.com/office/drawing/2014/main" id="{8A25F568-3BFE-4FF0-8779-99C2733A4B8F}"/>
                </a:ext>
              </a:extLst>
            </p:cNvPr>
            <p:cNvSpPr/>
            <p:nvPr/>
          </p:nvSpPr>
          <p:spPr>
            <a:xfrm flipV="1">
              <a:off x="8595970" y="3353602"/>
              <a:ext cx="162875" cy="81279"/>
            </a:xfrm>
            <a:custGeom>
              <a:avLst/>
              <a:gdLst>
                <a:gd name="connsiteX0" fmla="*/ 25851 w 162875"/>
                <a:gd name="connsiteY0" fmla="*/ 69577 h 81279"/>
                <a:gd name="connsiteX1" fmla="*/ 123386 w 162875"/>
                <a:gd name="connsiteY1" fmla="*/ 19996 h 81279"/>
                <a:gd name="connsiteX2" fmla="*/ 151022 w 162875"/>
                <a:gd name="connsiteY2" fmla="*/ -1137 h 81279"/>
                <a:gd name="connsiteX3" fmla="*/ 135578 w 162875"/>
                <a:gd name="connsiteY3" fmla="*/ 19996 h 81279"/>
                <a:gd name="connsiteX4" fmla="*/ 124199 w 162875"/>
                <a:gd name="connsiteY4" fmla="*/ 49257 h 81279"/>
                <a:gd name="connsiteX5" fmla="*/ 121761 w 162875"/>
                <a:gd name="connsiteY5" fmla="*/ 52508 h 81279"/>
                <a:gd name="connsiteX6" fmla="*/ 107131 w 162875"/>
                <a:gd name="connsiteY6" fmla="*/ 59823 h 81279"/>
                <a:gd name="connsiteX7" fmla="*/ 81121 w 162875"/>
                <a:gd name="connsiteY7" fmla="*/ 72015 h 81279"/>
                <a:gd name="connsiteX8" fmla="*/ 21787 w 162875"/>
                <a:gd name="connsiteY8" fmla="*/ 76079 h 81279"/>
                <a:gd name="connsiteX9" fmla="*/ -10725 w 162875"/>
                <a:gd name="connsiteY9" fmla="*/ 80143 h 812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62875" h="81279">
                  <a:moveTo>
                    <a:pt x="25851" y="69577"/>
                  </a:moveTo>
                  <a:cubicBezTo>
                    <a:pt x="85185" y="50882"/>
                    <a:pt x="103067" y="42754"/>
                    <a:pt x="123386" y="19996"/>
                  </a:cubicBezTo>
                  <a:cubicBezTo>
                    <a:pt x="134766" y="8617"/>
                    <a:pt x="146958" y="-1137"/>
                    <a:pt x="151022" y="-1137"/>
                  </a:cubicBezTo>
                  <a:cubicBezTo>
                    <a:pt x="155086" y="-1137"/>
                    <a:pt x="147770" y="8617"/>
                    <a:pt x="135578" y="19996"/>
                  </a:cubicBezTo>
                  <a:cubicBezTo>
                    <a:pt x="116884" y="37065"/>
                    <a:pt x="114446" y="42754"/>
                    <a:pt x="124199" y="49257"/>
                  </a:cubicBezTo>
                  <a:cubicBezTo>
                    <a:pt x="133140" y="55759"/>
                    <a:pt x="132327" y="56572"/>
                    <a:pt x="121761" y="52508"/>
                  </a:cubicBezTo>
                  <a:cubicBezTo>
                    <a:pt x="112007" y="50070"/>
                    <a:pt x="107131" y="52508"/>
                    <a:pt x="107131" y="59823"/>
                  </a:cubicBezTo>
                  <a:cubicBezTo>
                    <a:pt x="107131" y="67951"/>
                    <a:pt x="98190" y="72015"/>
                    <a:pt x="81121" y="72015"/>
                  </a:cubicBezTo>
                  <a:cubicBezTo>
                    <a:pt x="66491" y="72015"/>
                    <a:pt x="39668" y="74454"/>
                    <a:pt x="21787" y="76079"/>
                  </a:cubicBezTo>
                  <a:lnTo>
                    <a:pt x="-10725" y="80143"/>
                  </a:ln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1" name="Freeform: Shape 3040">
              <a:extLst>
                <a:ext uri="{FF2B5EF4-FFF2-40B4-BE49-F238E27FC236}">
                  <a16:creationId xmlns:a16="http://schemas.microsoft.com/office/drawing/2014/main" id="{A241A535-2EB2-40F0-9455-4F848F2DF763}"/>
                </a:ext>
              </a:extLst>
            </p:cNvPr>
            <p:cNvSpPr/>
            <p:nvPr/>
          </p:nvSpPr>
          <p:spPr>
            <a:xfrm flipV="1">
              <a:off x="8978217" y="3357879"/>
              <a:ext cx="19373" cy="16040"/>
            </a:xfrm>
            <a:custGeom>
              <a:avLst/>
              <a:gdLst>
                <a:gd name="connsiteX0" fmla="*/ -9663 w 19373"/>
                <a:gd name="connsiteY0" fmla="*/ 6949 h 16040"/>
                <a:gd name="connsiteX1" fmla="*/ 1716 w 19373"/>
                <a:gd name="connsiteY1" fmla="*/ -367 h 16040"/>
                <a:gd name="connsiteX2" fmla="*/ -2348 w 19373"/>
                <a:gd name="connsiteY2" fmla="*/ 13451 h 16040"/>
                <a:gd name="connsiteX3" fmla="*/ -9663 w 19373"/>
                <a:gd name="connsiteY3" fmla="*/ 6949 h 160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73" h="16040">
                  <a:moveTo>
                    <a:pt x="-9663" y="6949"/>
                  </a:moveTo>
                  <a:cubicBezTo>
                    <a:pt x="-7224" y="446"/>
                    <a:pt x="-2348" y="-2805"/>
                    <a:pt x="1716" y="-367"/>
                  </a:cubicBezTo>
                  <a:cubicBezTo>
                    <a:pt x="11470" y="5323"/>
                    <a:pt x="10657" y="8574"/>
                    <a:pt x="-2348" y="13451"/>
                  </a:cubicBezTo>
                  <a:cubicBezTo>
                    <a:pt x="-10476" y="16702"/>
                    <a:pt x="-12914" y="14264"/>
                    <a:pt x="-9663" y="694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2" name="Freeform: Shape 3041">
              <a:extLst>
                <a:ext uri="{FF2B5EF4-FFF2-40B4-BE49-F238E27FC236}">
                  <a16:creationId xmlns:a16="http://schemas.microsoft.com/office/drawing/2014/main" id="{DF5CB900-F116-4AAB-ABAF-16EB45D3CC74}"/>
                </a:ext>
              </a:extLst>
            </p:cNvPr>
            <p:cNvSpPr/>
            <p:nvPr/>
          </p:nvSpPr>
          <p:spPr>
            <a:xfrm flipV="1">
              <a:off x="7545022" y="3365700"/>
              <a:ext cx="5283" cy="30076"/>
            </a:xfrm>
            <a:custGeom>
              <a:avLst/>
              <a:gdLst>
                <a:gd name="connsiteX0" fmla="*/ -9521 w 5283"/>
                <a:gd name="connsiteY0" fmla="*/ 12572 h 30076"/>
                <a:gd name="connsiteX1" fmla="*/ -5457 w 5283"/>
                <a:gd name="connsiteY1" fmla="*/ 2818 h 30076"/>
                <a:gd name="connsiteX2" fmla="*/ -5457 w 5283"/>
                <a:gd name="connsiteY2" fmla="*/ 27202 h 30076"/>
                <a:gd name="connsiteX3" fmla="*/ -9521 w 5283"/>
                <a:gd name="connsiteY3" fmla="*/ 12572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9521" y="12572"/>
                  </a:moveTo>
                  <a:cubicBezTo>
                    <a:pt x="-9521" y="-433"/>
                    <a:pt x="-7895" y="-5310"/>
                    <a:pt x="-5457" y="2818"/>
                  </a:cubicBezTo>
                  <a:cubicBezTo>
                    <a:pt x="-3831" y="10133"/>
                    <a:pt x="-3831" y="21513"/>
                    <a:pt x="-5457" y="27202"/>
                  </a:cubicBezTo>
                  <a:cubicBezTo>
                    <a:pt x="-7895" y="32079"/>
                    <a:pt x="-9521" y="26389"/>
                    <a:pt x="-9521" y="1257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3" name="Freeform: Shape 3042">
              <a:extLst>
                <a:ext uri="{FF2B5EF4-FFF2-40B4-BE49-F238E27FC236}">
                  <a16:creationId xmlns:a16="http://schemas.microsoft.com/office/drawing/2014/main" id="{6972D4AB-A6B7-4022-9F07-013A734D8675}"/>
                </a:ext>
              </a:extLst>
            </p:cNvPr>
            <p:cNvSpPr/>
            <p:nvPr/>
          </p:nvSpPr>
          <p:spPr>
            <a:xfrm flipV="1">
              <a:off x="8171110" y="3362684"/>
              <a:ext cx="13712" cy="20068"/>
            </a:xfrm>
            <a:custGeom>
              <a:avLst/>
              <a:gdLst>
                <a:gd name="connsiteX0" fmla="*/ -7175 w 13712"/>
                <a:gd name="connsiteY0" fmla="*/ 9290 h 20068"/>
                <a:gd name="connsiteX1" fmla="*/ 2579 w 13712"/>
                <a:gd name="connsiteY1" fmla="*/ -464 h 20068"/>
                <a:gd name="connsiteX2" fmla="*/ -3111 w 13712"/>
                <a:gd name="connsiteY2" fmla="*/ 14166 h 20068"/>
                <a:gd name="connsiteX3" fmla="*/ -7175 w 13712"/>
                <a:gd name="connsiteY3" fmla="*/ 9290 h 2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2" h="20068">
                  <a:moveTo>
                    <a:pt x="-7175" y="9290"/>
                  </a:moveTo>
                  <a:cubicBezTo>
                    <a:pt x="-4737" y="1162"/>
                    <a:pt x="140" y="-2902"/>
                    <a:pt x="2579" y="-464"/>
                  </a:cubicBezTo>
                  <a:cubicBezTo>
                    <a:pt x="5017" y="1975"/>
                    <a:pt x="2579" y="8477"/>
                    <a:pt x="-3111" y="14166"/>
                  </a:cubicBezTo>
                  <a:cubicBezTo>
                    <a:pt x="-11239" y="21482"/>
                    <a:pt x="-12052" y="20669"/>
                    <a:pt x="-7175" y="929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4" name="Freeform: Shape 3043">
              <a:extLst>
                <a:ext uri="{FF2B5EF4-FFF2-40B4-BE49-F238E27FC236}">
                  <a16:creationId xmlns:a16="http://schemas.microsoft.com/office/drawing/2014/main" id="{BABCE793-980B-43D0-A8B1-0633D6F0A29C}"/>
                </a:ext>
              </a:extLst>
            </p:cNvPr>
            <p:cNvSpPr/>
            <p:nvPr/>
          </p:nvSpPr>
          <p:spPr>
            <a:xfrm flipV="1">
              <a:off x="9135399" y="3363356"/>
              <a:ext cx="34969" cy="5283"/>
            </a:xfrm>
            <a:custGeom>
              <a:avLst/>
              <a:gdLst>
                <a:gd name="connsiteX0" fmla="*/ -7712 w 34969"/>
                <a:gd name="connsiteY0" fmla="*/ 43 h 5283"/>
                <a:gd name="connsiteX1" fmla="*/ 20735 w 34969"/>
                <a:gd name="connsiteY1" fmla="*/ 43 h 5283"/>
                <a:gd name="connsiteX2" fmla="*/ 6105 w 34969"/>
                <a:gd name="connsiteY2" fmla="*/ 4107 h 5283"/>
                <a:gd name="connsiteX3" fmla="*/ -7712 w 34969"/>
                <a:gd name="connsiteY3" fmla="*/ 43 h 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4969" h="5283">
                  <a:moveTo>
                    <a:pt x="-7712" y="43"/>
                  </a:moveTo>
                  <a:cubicBezTo>
                    <a:pt x="-397" y="-1582"/>
                    <a:pt x="12607" y="-1582"/>
                    <a:pt x="20735" y="43"/>
                  </a:cubicBezTo>
                  <a:cubicBezTo>
                    <a:pt x="28051" y="2482"/>
                    <a:pt x="21548" y="4107"/>
                    <a:pt x="6105" y="4107"/>
                  </a:cubicBezTo>
                  <a:cubicBezTo>
                    <a:pt x="-9338" y="4107"/>
                    <a:pt x="-15840" y="2482"/>
                    <a:pt x="-7712" y="4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5" name="Freeform: Shape 3044">
              <a:extLst>
                <a:ext uri="{FF2B5EF4-FFF2-40B4-BE49-F238E27FC236}">
                  <a16:creationId xmlns:a16="http://schemas.microsoft.com/office/drawing/2014/main" id="{0B5F080D-F7DC-4F04-8C6A-29067BD972AB}"/>
                </a:ext>
              </a:extLst>
            </p:cNvPr>
            <p:cNvSpPr/>
            <p:nvPr/>
          </p:nvSpPr>
          <p:spPr>
            <a:xfrm flipV="1">
              <a:off x="8048957" y="3373828"/>
              <a:ext cx="5283" cy="30076"/>
            </a:xfrm>
            <a:custGeom>
              <a:avLst/>
              <a:gdLst>
                <a:gd name="connsiteX0" fmla="*/ -10058 w 5283"/>
                <a:gd name="connsiteY0" fmla="*/ 12583 h 30076"/>
                <a:gd name="connsiteX1" fmla="*/ -5994 w 5283"/>
                <a:gd name="connsiteY1" fmla="*/ 2830 h 30076"/>
                <a:gd name="connsiteX2" fmla="*/ -5994 w 5283"/>
                <a:gd name="connsiteY2" fmla="*/ 27213 h 30076"/>
                <a:gd name="connsiteX3" fmla="*/ -10058 w 5283"/>
                <a:gd name="connsiteY3" fmla="*/ 12583 h 30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0076">
                  <a:moveTo>
                    <a:pt x="-10058" y="12583"/>
                  </a:moveTo>
                  <a:cubicBezTo>
                    <a:pt x="-10058" y="-422"/>
                    <a:pt x="-8432" y="-5298"/>
                    <a:pt x="-5994" y="2830"/>
                  </a:cubicBezTo>
                  <a:cubicBezTo>
                    <a:pt x="-4368" y="10145"/>
                    <a:pt x="-4368" y="21524"/>
                    <a:pt x="-5994" y="27213"/>
                  </a:cubicBezTo>
                  <a:cubicBezTo>
                    <a:pt x="-8432" y="32090"/>
                    <a:pt x="-10058" y="26401"/>
                    <a:pt x="-10058" y="1258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6" name="Freeform: Shape 3045">
              <a:extLst>
                <a:ext uri="{FF2B5EF4-FFF2-40B4-BE49-F238E27FC236}">
                  <a16:creationId xmlns:a16="http://schemas.microsoft.com/office/drawing/2014/main" id="{ED8B32E7-6779-4A70-A00F-AA8753A213F3}"/>
                </a:ext>
              </a:extLst>
            </p:cNvPr>
            <p:cNvSpPr/>
            <p:nvPr/>
          </p:nvSpPr>
          <p:spPr>
            <a:xfrm flipV="1">
              <a:off x="7870471" y="3378799"/>
              <a:ext cx="21530" cy="15443"/>
            </a:xfrm>
            <a:custGeom>
              <a:avLst/>
              <a:gdLst>
                <a:gd name="connsiteX0" fmla="*/ -3704 w 21530"/>
                <a:gd name="connsiteY0" fmla="*/ 6981 h 15443"/>
                <a:gd name="connsiteX1" fmla="*/ -6142 w 21530"/>
                <a:gd name="connsiteY1" fmla="*/ -1147 h 15443"/>
                <a:gd name="connsiteX2" fmla="*/ 8488 w 21530"/>
                <a:gd name="connsiteY2" fmla="*/ 6981 h 15443"/>
                <a:gd name="connsiteX3" fmla="*/ -3704 w 21530"/>
                <a:gd name="connsiteY3" fmla="*/ 6981 h 15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530" h="15443">
                  <a:moveTo>
                    <a:pt x="-3704" y="6981"/>
                  </a:moveTo>
                  <a:cubicBezTo>
                    <a:pt x="-11019" y="2104"/>
                    <a:pt x="-11832" y="-1147"/>
                    <a:pt x="-6142" y="-1147"/>
                  </a:cubicBezTo>
                  <a:cubicBezTo>
                    <a:pt x="-1266" y="-1147"/>
                    <a:pt x="6050" y="2917"/>
                    <a:pt x="8488" y="6981"/>
                  </a:cubicBezTo>
                  <a:cubicBezTo>
                    <a:pt x="14990" y="16734"/>
                    <a:pt x="11739" y="16734"/>
                    <a:pt x="-3704" y="698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7" name="Freeform: Shape 3046">
              <a:extLst>
                <a:ext uri="{FF2B5EF4-FFF2-40B4-BE49-F238E27FC236}">
                  <a16:creationId xmlns:a16="http://schemas.microsoft.com/office/drawing/2014/main" id="{7A7CE2DF-29A4-4BDF-A19E-402A1E9860A1}"/>
                </a:ext>
              </a:extLst>
            </p:cNvPr>
            <p:cNvSpPr/>
            <p:nvPr/>
          </p:nvSpPr>
          <p:spPr>
            <a:xfrm flipV="1">
              <a:off x="7904282" y="3377986"/>
              <a:ext cx="20960" cy="12710"/>
            </a:xfrm>
            <a:custGeom>
              <a:avLst/>
              <a:gdLst>
                <a:gd name="connsiteX0" fmla="*/ -9102 w 20960"/>
                <a:gd name="connsiteY0" fmla="*/ 3432 h 12710"/>
                <a:gd name="connsiteX1" fmla="*/ -1787 w 20960"/>
                <a:gd name="connsiteY1" fmla="*/ 181 h 12710"/>
                <a:gd name="connsiteX2" fmla="*/ 3902 w 20960"/>
                <a:gd name="connsiteY2" fmla="*/ 11560 h 12710"/>
                <a:gd name="connsiteX3" fmla="*/ -9102 w 20960"/>
                <a:gd name="connsiteY3" fmla="*/ 3432 h 12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960" h="12710">
                  <a:moveTo>
                    <a:pt x="-9102" y="3432"/>
                  </a:moveTo>
                  <a:cubicBezTo>
                    <a:pt x="-11541" y="-1445"/>
                    <a:pt x="-8290" y="-2257"/>
                    <a:pt x="-1787" y="181"/>
                  </a:cubicBezTo>
                  <a:cubicBezTo>
                    <a:pt x="12843" y="5871"/>
                    <a:pt x="15282" y="11560"/>
                    <a:pt x="3902" y="11560"/>
                  </a:cubicBezTo>
                  <a:cubicBezTo>
                    <a:pt x="-974" y="11560"/>
                    <a:pt x="-6664" y="8309"/>
                    <a:pt x="-9102" y="343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8" name="Freeform: Shape 3047">
              <a:extLst>
                <a:ext uri="{FF2B5EF4-FFF2-40B4-BE49-F238E27FC236}">
                  <a16:creationId xmlns:a16="http://schemas.microsoft.com/office/drawing/2014/main" id="{96EAE49C-7B01-490E-9502-5130DABD4913}"/>
                </a:ext>
              </a:extLst>
            </p:cNvPr>
            <p:cNvSpPr/>
            <p:nvPr/>
          </p:nvSpPr>
          <p:spPr>
            <a:xfrm flipV="1">
              <a:off x="8364976" y="3379414"/>
              <a:ext cx="6508" cy="20127"/>
            </a:xfrm>
            <a:custGeom>
              <a:avLst/>
              <a:gdLst>
                <a:gd name="connsiteX0" fmla="*/ -10236 w 6508"/>
                <a:gd name="connsiteY0" fmla="*/ 7407 h 20127"/>
                <a:gd name="connsiteX1" fmla="*/ -5359 w 6508"/>
                <a:gd name="connsiteY1" fmla="*/ 2530 h 20127"/>
                <a:gd name="connsiteX2" fmla="*/ -6172 w 6508"/>
                <a:gd name="connsiteY2" fmla="*/ 17974 h 20127"/>
                <a:gd name="connsiteX3" fmla="*/ -10236 w 6508"/>
                <a:gd name="connsiteY3" fmla="*/ 7407 h 201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508" h="20127">
                  <a:moveTo>
                    <a:pt x="-10236" y="7407"/>
                  </a:moveTo>
                  <a:cubicBezTo>
                    <a:pt x="-10236" y="-1534"/>
                    <a:pt x="-7798" y="-3972"/>
                    <a:pt x="-5359" y="2530"/>
                  </a:cubicBezTo>
                  <a:cubicBezTo>
                    <a:pt x="-2921" y="8220"/>
                    <a:pt x="-3734" y="15535"/>
                    <a:pt x="-6172" y="17974"/>
                  </a:cubicBezTo>
                  <a:cubicBezTo>
                    <a:pt x="-8610" y="21225"/>
                    <a:pt x="-11049" y="16348"/>
                    <a:pt x="-10236" y="740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9" name="Freeform: Shape 3048">
              <a:extLst>
                <a:ext uri="{FF2B5EF4-FFF2-40B4-BE49-F238E27FC236}">
                  <a16:creationId xmlns:a16="http://schemas.microsoft.com/office/drawing/2014/main" id="{3272A4DE-6FFD-4E52-9847-7D35E71EAFAC}"/>
                </a:ext>
              </a:extLst>
            </p:cNvPr>
            <p:cNvSpPr/>
            <p:nvPr/>
          </p:nvSpPr>
          <p:spPr>
            <a:xfrm flipV="1">
              <a:off x="8999930" y="3384738"/>
              <a:ext cx="5283" cy="34969"/>
            </a:xfrm>
            <a:custGeom>
              <a:avLst/>
              <a:gdLst>
                <a:gd name="connsiteX0" fmla="*/ -11072 w 5283"/>
                <a:gd name="connsiteY0" fmla="*/ 16212 h 34969"/>
                <a:gd name="connsiteX1" fmla="*/ -7008 w 5283"/>
                <a:gd name="connsiteY1" fmla="*/ 2394 h 34969"/>
                <a:gd name="connsiteX2" fmla="*/ -7008 w 5283"/>
                <a:gd name="connsiteY2" fmla="*/ 30842 h 34969"/>
                <a:gd name="connsiteX3" fmla="*/ -11072 w 5283"/>
                <a:gd name="connsiteY3" fmla="*/ 16212 h 3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4969">
                  <a:moveTo>
                    <a:pt x="-11072" y="16212"/>
                  </a:moveTo>
                  <a:cubicBezTo>
                    <a:pt x="-11072" y="769"/>
                    <a:pt x="-9446" y="-5734"/>
                    <a:pt x="-7008" y="2394"/>
                  </a:cubicBezTo>
                  <a:cubicBezTo>
                    <a:pt x="-5382" y="9709"/>
                    <a:pt x="-5382" y="22714"/>
                    <a:pt x="-7008" y="30842"/>
                  </a:cubicBezTo>
                  <a:cubicBezTo>
                    <a:pt x="-9446" y="38157"/>
                    <a:pt x="-11072" y="31655"/>
                    <a:pt x="-11072" y="16212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0" name="Freeform: Shape 3049">
              <a:extLst>
                <a:ext uri="{FF2B5EF4-FFF2-40B4-BE49-F238E27FC236}">
                  <a16:creationId xmlns:a16="http://schemas.microsoft.com/office/drawing/2014/main" id="{A0ACE1A4-F520-4BB4-B532-79D379CB0B3C}"/>
                </a:ext>
              </a:extLst>
            </p:cNvPr>
            <p:cNvSpPr/>
            <p:nvPr/>
          </p:nvSpPr>
          <p:spPr>
            <a:xfrm flipV="1">
              <a:off x="7895729" y="3395138"/>
              <a:ext cx="35897" cy="47144"/>
            </a:xfrm>
            <a:custGeom>
              <a:avLst/>
              <a:gdLst>
                <a:gd name="connsiteX0" fmla="*/ 20585 w 35897"/>
                <a:gd name="connsiteY0" fmla="*/ 33933 h 47144"/>
                <a:gd name="connsiteX1" fmla="*/ 1890 w 35897"/>
                <a:gd name="connsiteY1" fmla="*/ 7924 h 47144"/>
                <a:gd name="connsiteX2" fmla="*/ -7863 w 35897"/>
                <a:gd name="connsiteY2" fmla="*/ -1017 h 47144"/>
                <a:gd name="connsiteX3" fmla="*/ 25461 w 35897"/>
                <a:gd name="connsiteY3" fmla="*/ 35559 h 47144"/>
                <a:gd name="connsiteX4" fmla="*/ 20585 w 35897"/>
                <a:gd name="connsiteY4" fmla="*/ 33933 h 47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5897" h="47144">
                  <a:moveTo>
                    <a:pt x="20585" y="33933"/>
                  </a:moveTo>
                  <a:cubicBezTo>
                    <a:pt x="20585" y="24180"/>
                    <a:pt x="11644" y="12800"/>
                    <a:pt x="1890" y="7924"/>
                  </a:cubicBezTo>
                  <a:cubicBezTo>
                    <a:pt x="-8676" y="3047"/>
                    <a:pt x="-12740" y="-1017"/>
                    <a:pt x="-7863" y="-1017"/>
                  </a:cubicBezTo>
                  <a:cubicBezTo>
                    <a:pt x="9205" y="-2643"/>
                    <a:pt x="29525" y="19303"/>
                    <a:pt x="25461" y="35559"/>
                  </a:cubicBezTo>
                  <a:cubicBezTo>
                    <a:pt x="22210" y="50189"/>
                    <a:pt x="21397" y="49376"/>
                    <a:pt x="20585" y="3393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1" name="Freeform: Shape 3050">
              <a:extLst>
                <a:ext uri="{FF2B5EF4-FFF2-40B4-BE49-F238E27FC236}">
                  <a16:creationId xmlns:a16="http://schemas.microsoft.com/office/drawing/2014/main" id="{7BECE518-1F7D-4175-8A88-E473586ADD2F}"/>
                </a:ext>
              </a:extLst>
            </p:cNvPr>
            <p:cNvSpPr/>
            <p:nvPr/>
          </p:nvSpPr>
          <p:spPr>
            <a:xfrm flipV="1">
              <a:off x="7717322" y="3403058"/>
              <a:ext cx="141320" cy="113103"/>
            </a:xfrm>
            <a:custGeom>
              <a:avLst/>
              <a:gdLst>
                <a:gd name="connsiteX0" fmla="*/ 88584 w 141320"/>
                <a:gd name="connsiteY0" fmla="*/ 104618 h 113103"/>
                <a:gd name="connsiteX1" fmla="*/ 62575 w 141320"/>
                <a:gd name="connsiteY1" fmla="*/ 76983 h 113103"/>
                <a:gd name="connsiteX2" fmla="*/ 19497 w 141320"/>
                <a:gd name="connsiteY2" fmla="*/ 38782 h 113103"/>
                <a:gd name="connsiteX3" fmla="*/ -3262 w 141320"/>
                <a:gd name="connsiteY3" fmla="*/ 10334 h 113103"/>
                <a:gd name="connsiteX4" fmla="*/ -1636 w 141320"/>
                <a:gd name="connsiteY4" fmla="*/ -1045 h 113103"/>
                <a:gd name="connsiteX5" fmla="*/ 11369 w 141320"/>
                <a:gd name="connsiteY5" fmla="*/ 8708 h 113103"/>
                <a:gd name="connsiteX6" fmla="*/ 46319 w 141320"/>
                <a:gd name="connsiteY6" fmla="*/ 49348 h 113103"/>
                <a:gd name="connsiteX7" fmla="*/ 117032 w 141320"/>
                <a:gd name="connsiteY7" fmla="*/ 102180 h 113103"/>
                <a:gd name="connsiteX8" fmla="*/ 110530 w 141320"/>
                <a:gd name="connsiteY8" fmla="*/ 111933 h 113103"/>
                <a:gd name="connsiteX9" fmla="*/ 88584 w 141320"/>
                <a:gd name="connsiteY9" fmla="*/ 104618 h 1131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41320" h="113103">
                  <a:moveTo>
                    <a:pt x="88584" y="104618"/>
                  </a:moveTo>
                  <a:cubicBezTo>
                    <a:pt x="91023" y="100554"/>
                    <a:pt x="79644" y="87549"/>
                    <a:pt x="62575" y="76983"/>
                  </a:cubicBezTo>
                  <a:cubicBezTo>
                    <a:pt x="45506" y="65604"/>
                    <a:pt x="25999" y="48535"/>
                    <a:pt x="19497" y="38782"/>
                  </a:cubicBezTo>
                  <a:cubicBezTo>
                    <a:pt x="12994" y="29028"/>
                    <a:pt x="2428" y="16023"/>
                    <a:pt x="-3262" y="10334"/>
                  </a:cubicBezTo>
                  <a:cubicBezTo>
                    <a:pt x="-12202" y="580"/>
                    <a:pt x="-12202" y="-1045"/>
                    <a:pt x="-1636" y="-1045"/>
                  </a:cubicBezTo>
                  <a:cubicBezTo>
                    <a:pt x="5679" y="-1045"/>
                    <a:pt x="11369" y="3018"/>
                    <a:pt x="11369" y="8708"/>
                  </a:cubicBezTo>
                  <a:cubicBezTo>
                    <a:pt x="11369" y="13585"/>
                    <a:pt x="26812" y="32279"/>
                    <a:pt x="46319" y="49348"/>
                  </a:cubicBezTo>
                  <a:cubicBezTo>
                    <a:pt x="89397" y="88362"/>
                    <a:pt x="91836" y="90801"/>
                    <a:pt x="117032" y="102180"/>
                  </a:cubicBezTo>
                  <a:cubicBezTo>
                    <a:pt x="137352" y="111933"/>
                    <a:pt x="137352" y="111933"/>
                    <a:pt x="110530" y="111933"/>
                  </a:cubicBezTo>
                  <a:cubicBezTo>
                    <a:pt x="95087" y="112746"/>
                    <a:pt x="85333" y="109495"/>
                    <a:pt x="88584" y="10461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2" name="Freeform: Shape 3051">
              <a:extLst>
                <a:ext uri="{FF2B5EF4-FFF2-40B4-BE49-F238E27FC236}">
                  <a16:creationId xmlns:a16="http://schemas.microsoft.com/office/drawing/2014/main" id="{0C5AC903-90DD-401F-9C2F-F9E7D18F23FF}"/>
                </a:ext>
              </a:extLst>
            </p:cNvPr>
            <p:cNvSpPr/>
            <p:nvPr/>
          </p:nvSpPr>
          <p:spPr>
            <a:xfrm flipV="1">
              <a:off x="8815310" y="3403996"/>
              <a:ext cx="24902" cy="5283"/>
            </a:xfrm>
            <a:custGeom>
              <a:avLst/>
              <a:gdLst>
                <a:gd name="connsiteX0" fmla="*/ -8332 w 24902"/>
                <a:gd name="connsiteY0" fmla="*/ 100 h 5283"/>
                <a:gd name="connsiteX1" fmla="*/ 11988 w 24902"/>
                <a:gd name="connsiteY1" fmla="*/ 100 h 5283"/>
                <a:gd name="connsiteX2" fmla="*/ 1421 w 24902"/>
                <a:gd name="connsiteY2" fmla="*/ 4164 h 5283"/>
                <a:gd name="connsiteX3" fmla="*/ -8332 w 24902"/>
                <a:gd name="connsiteY3" fmla="*/ 100 h 52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902" h="5283">
                  <a:moveTo>
                    <a:pt x="-8332" y="100"/>
                  </a:moveTo>
                  <a:cubicBezTo>
                    <a:pt x="-3455" y="-1526"/>
                    <a:pt x="6298" y="-1526"/>
                    <a:pt x="11988" y="100"/>
                  </a:cubicBezTo>
                  <a:cubicBezTo>
                    <a:pt x="16865" y="2538"/>
                    <a:pt x="12801" y="4164"/>
                    <a:pt x="1421" y="4164"/>
                  </a:cubicBezTo>
                  <a:cubicBezTo>
                    <a:pt x="-9958" y="4164"/>
                    <a:pt x="-14022" y="2538"/>
                    <a:pt x="-8332" y="10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3" name="Freeform: Shape 3052">
              <a:extLst>
                <a:ext uri="{FF2B5EF4-FFF2-40B4-BE49-F238E27FC236}">
                  <a16:creationId xmlns:a16="http://schemas.microsoft.com/office/drawing/2014/main" id="{7CB8F749-463A-46DF-B1F1-B35091FEF3F4}"/>
                </a:ext>
              </a:extLst>
            </p:cNvPr>
            <p:cNvSpPr/>
            <p:nvPr/>
          </p:nvSpPr>
          <p:spPr>
            <a:xfrm flipV="1">
              <a:off x="7439592" y="3413859"/>
              <a:ext cx="13712" cy="20068"/>
            </a:xfrm>
            <a:custGeom>
              <a:avLst/>
              <a:gdLst>
                <a:gd name="connsiteX0" fmla="*/ -6395 w 13712"/>
                <a:gd name="connsiteY0" fmla="*/ 8517 h 20068"/>
                <a:gd name="connsiteX1" fmla="*/ -2331 w 13712"/>
                <a:gd name="connsiteY1" fmla="*/ 3640 h 20068"/>
                <a:gd name="connsiteX2" fmla="*/ 3359 w 13712"/>
                <a:gd name="connsiteY2" fmla="*/ 18270 h 20068"/>
                <a:gd name="connsiteX3" fmla="*/ -6395 w 13712"/>
                <a:gd name="connsiteY3" fmla="*/ 8517 h 200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3712" h="20068">
                  <a:moveTo>
                    <a:pt x="-6395" y="8517"/>
                  </a:moveTo>
                  <a:cubicBezTo>
                    <a:pt x="-11272" y="-2862"/>
                    <a:pt x="-10459" y="-3675"/>
                    <a:pt x="-2331" y="3640"/>
                  </a:cubicBezTo>
                  <a:cubicBezTo>
                    <a:pt x="3359" y="9330"/>
                    <a:pt x="5797" y="15832"/>
                    <a:pt x="3359" y="18270"/>
                  </a:cubicBezTo>
                  <a:cubicBezTo>
                    <a:pt x="920" y="20709"/>
                    <a:pt x="-3957" y="16645"/>
                    <a:pt x="-6395" y="8517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4" name="Freeform: Shape 3053">
              <a:extLst>
                <a:ext uri="{FF2B5EF4-FFF2-40B4-BE49-F238E27FC236}">
                  <a16:creationId xmlns:a16="http://schemas.microsoft.com/office/drawing/2014/main" id="{785FBBEB-8680-4631-90AC-B34ADD99A02D}"/>
                </a:ext>
              </a:extLst>
            </p:cNvPr>
            <p:cNvSpPr/>
            <p:nvPr/>
          </p:nvSpPr>
          <p:spPr>
            <a:xfrm flipV="1">
              <a:off x="7781936" y="3411151"/>
              <a:ext cx="20127" cy="6508"/>
            </a:xfrm>
            <a:custGeom>
              <a:avLst/>
              <a:gdLst>
                <a:gd name="connsiteX0" fmla="*/ -6107 w 20127"/>
                <a:gd name="connsiteY0" fmla="*/ 364 h 6508"/>
                <a:gd name="connsiteX1" fmla="*/ 9336 w 20127"/>
                <a:gd name="connsiteY1" fmla="*/ 1177 h 6508"/>
                <a:gd name="connsiteX2" fmla="*/ -1231 w 20127"/>
                <a:gd name="connsiteY2" fmla="*/ 5241 h 6508"/>
                <a:gd name="connsiteX3" fmla="*/ -6107 w 20127"/>
                <a:gd name="connsiteY3" fmla="*/ 364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107" y="364"/>
                  </a:moveTo>
                  <a:cubicBezTo>
                    <a:pt x="-418" y="-2075"/>
                    <a:pt x="6897" y="-1262"/>
                    <a:pt x="9336" y="1177"/>
                  </a:cubicBezTo>
                  <a:cubicBezTo>
                    <a:pt x="12587" y="3615"/>
                    <a:pt x="7710" y="6053"/>
                    <a:pt x="-1231" y="5241"/>
                  </a:cubicBezTo>
                  <a:cubicBezTo>
                    <a:pt x="-10171" y="5241"/>
                    <a:pt x="-12610" y="2802"/>
                    <a:pt x="-6107" y="36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5" name="Freeform: Shape 3054">
              <a:extLst>
                <a:ext uri="{FF2B5EF4-FFF2-40B4-BE49-F238E27FC236}">
                  <a16:creationId xmlns:a16="http://schemas.microsoft.com/office/drawing/2014/main" id="{62BC63B9-129E-4FF9-B90B-83408A1712A0}"/>
                </a:ext>
              </a:extLst>
            </p:cNvPr>
            <p:cNvSpPr/>
            <p:nvPr/>
          </p:nvSpPr>
          <p:spPr>
            <a:xfrm flipV="1">
              <a:off x="7677974" y="3437320"/>
              <a:ext cx="50442" cy="4470"/>
            </a:xfrm>
            <a:custGeom>
              <a:avLst/>
              <a:gdLst>
                <a:gd name="connsiteX0" fmla="*/ -3650 w 50442"/>
                <a:gd name="connsiteY0" fmla="*/ 146 h 4470"/>
                <a:gd name="connsiteX1" fmla="*/ 36990 w 50442"/>
                <a:gd name="connsiteY1" fmla="*/ 146 h 4470"/>
                <a:gd name="connsiteX2" fmla="*/ 14232 w 50442"/>
                <a:gd name="connsiteY2" fmla="*/ 3397 h 4470"/>
                <a:gd name="connsiteX3" fmla="*/ -3650 w 50442"/>
                <a:gd name="connsiteY3" fmla="*/ 146 h 44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0442" h="4470">
                  <a:moveTo>
                    <a:pt x="-3650" y="146"/>
                  </a:moveTo>
                  <a:cubicBezTo>
                    <a:pt x="8542" y="-1480"/>
                    <a:pt x="26424" y="-1480"/>
                    <a:pt x="36990" y="146"/>
                  </a:cubicBezTo>
                  <a:cubicBezTo>
                    <a:pt x="46744" y="1771"/>
                    <a:pt x="36990" y="3397"/>
                    <a:pt x="14232" y="3397"/>
                  </a:cubicBezTo>
                  <a:cubicBezTo>
                    <a:pt x="-7714" y="3397"/>
                    <a:pt x="-16655" y="1771"/>
                    <a:pt x="-3650" y="14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6" name="Freeform: Shape 3055">
              <a:extLst>
                <a:ext uri="{FF2B5EF4-FFF2-40B4-BE49-F238E27FC236}">
                  <a16:creationId xmlns:a16="http://schemas.microsoft.com/office/drawing/2014/main" id="{D128EB8C-D46A-41C1-945E-35ED34ED6FF7}"/>
                </a:ext>
              </a:extLst>
            </p:cNvPr>
            <p:cNvSpPr/>
            <p:nvPr/>
          </p:nvSpPr>
          <p:spPr>
            <a:xfrm flipV="1">
              <a:off x="7536894" y="3446670"/>
              <a:ext cx="5283" cy="24902"/>
            </a:xfrm>
            <a:custGeom>
              <a:avLst/>
              <a:gdLst>
                <a:gd name="connsiteX0" fmla="*/ -9512 w 5283"/>
                <a:gd name="connsiteY0" fmla="*/ 11261 h 24902"/>
                <a:gd name="connsiteX1" fmla="*/ -5448 w 5283"/>
                <a:gd name="connsiteY1" fmla="*/ 1507 h 24902"/>
                <a:gd name="connsiteX2" fmla="*/ -5448 w 5283"/>
                <a:gd name="connsiteY2" fmla="*/ 21827 h 24902"/>
                <a:gd name="connsiteX3" fmla="*/ -9512 w 5283"/>
                <a:gd name="connsiteY3" fmla="*/ 11261 h 249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24902">
                  <a:moveTo>
                    <a:pt x="-9512" y="11261"/>
                  </a:moveTo>
                  <a:cubicBezTo>
                    <a:pt x="-9512" y="-119"/>
                    <a:pt x="-7886" y="-4182"/>
                    <a:pt x="-5448" y="1507"/>
                  </a:cubicBezTo>
                  <a:cubicBezTo>
                    <a:pt x="-3822" y="6384"/>
                    <a:pt x="-3822" y="16137"/>
                    <a:pt x="-5448" y="21827"/>
                  </a:cubicBezTo>
                  <a:cubicBezTo>
                    <a:pt x="-7886" y="26704"/>
                    <a:pt x="-9512" y="22640"/>
                    <a:pt x="-9512" y="1126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7" name="Freeform: Shape 3056">
              <a:extLst>
                <a:ext uri="{FF2B5EF4-FFF2-40B4-BE49-F238E27FC236}">
                  <a16:creationId xmlns:a16="http://schemas.microsoft.com/office/drawing/2014/main" id="{78972229-8EBF-40D1-87C9-7F45C2649829}"/>
                </a:ext>
              </a:extLst>
            </p:cNvPr>
            <p:cNvSpPr/>
            <p:nvPr/>
          </p:nvSpPr>
          <p:spPr>
            <a:xfrm flipV="1">
              <a:off x="7862013" y="3466018"/>
              <a:ext cx="5283" cy="34969"/>
            </a:xfrm>
            <a:custGeom>
              <a:avLst/>
              <a:gdLst>
                <a:gd name="connsiteX0" fmla="*/ -9859 w 5283"/>
                <a:gd name="connsiteY0" fmla="*/ 16325 h 34969"/>
                <a:gd name="connsiteX1" fmla="*/ -5795 w 5283"/>
                <a:gd name="connsiteY1" fmla="*/ 2508 h 34969"/>
                <a:gd name="connsiteX2" fmla="*/ -5795 w 5283"/>
                <a:gd name="connsiteY2" fmla="*/ 30955 h 34969"/>
                <a:gd name="connsiteX3" fmla="*/ -9859 w 5283"/>
                <a:gd name="connsiteY3" fmla="*/ 16325 h 349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3" h="34969">
                  <a:moveTo>
                    <a:pt x="-9859" y="16325"/>
                  </a:moveTo>
                  <a:cubicBezTo>
                    <a:pt x="-9859" y="882"/>
                    <a:pt x="-8233" y="-5620"/>
                    <a:pt x="-5795" y="2508"/>
                  </a:cubicBezTo>
                  <a:cubicBezTo>
                    <a:pt x="-4169" y="9823"/>
                    <a:pt x="-4169" y="22827"/>
                    <a:pt x="-5795" y="30955"/>
                  </a:cubicBezTo>
                  <a:cubicBezTo>
                    <a:pt x="-8233" y="38271"/>
                    <a:pt x="-9859" y="31768"/>
                    <a:pt x="-9859" y="1632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8" name="Freeform: Shape 3057">
              <a:extLst>
                <a:ext uri="{FF2B5EF4-FFF2-40B4-BE49-F238E27FC236}">
                  <a16:creationId xmlns:a16="http://schemas.microsoft.com/office/drawing/2014/main" id="{966B3B41-71B5-448E-8A99-CF3C992120B6}"/>
                </a:ext>
              </a:extLst>
            </p:cNvPr>
            <p:cNvSpPr/>
            <p:nvPr/>
          </p:nvSpPr>
          <p:spPr>
            <a:xfrm flipV="1">
              <a:off x="7514716" y="3487834"/>
              <a:ext cx="11307" cy="25047"/>
            </a:xfrm>
            <a:custGeom>
              <a:avLst/>
              <a:gdLst>
                <a:gd name="connsiteX0" fmla="*/ -7634 w 11307"/>
                <a:gd name="connsiteY0" fmla="*/ 12799 h 25047"/>
                <a:gd name="connsiteX1" fmla="*/ -3570 w 11307"/>
                <a:gd name="connsiteY1" fmla="*/ 2233 h 25047"/>
                <a:gd name="connsiteX2" fmla="*/ 1307 w 11307"/>
                <a:gd name="connsiteY2" fmla="*/ 20927 h 25047"/>
                <a:gd name="connsiteX3" fmla="*/ -7634 w 11307"/>
                <a:gd name="connsiteY3" fmla="*/ 12799 h 250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307" h="25047">
                  <a:moveTo>
                    <a:pt x="-7634" y="12799"/>
                  </a:moveTo>
                  <a:cubicBezTo>
                    <a:pt x="-10885" y="-1018"/>
                    <a:pt x="-10072" y="-4269"/>
                    <a:pt x="-3570" y="2233"/>
                  </a:cubicBezTo>
                  <a:cubicBezTo>
                    <a:pt x="494" y="6297"/>
                    <a:pt x="2932" y="15238"/>
                    <a:pt x="1307" y="20927"/>
                  </a:cubicBezTo>
                  <a:cubicBezTo>
                    <a:pt x="-1132" y="27430"/>
                    <a:pt x="-4383" y="23366"/>
                    <a:pt x="-7634" y="1279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9" name="Freeform: Shape 3058">
              <a:extLst>
                <a:ext uri="{FF2B5EF4-FFF2-40B4-BE49-F238E27FC236}">
                  <a16:creationId xmlns:a16="http://schemas.microsoft.com/office/drawing/2014/main" id="{A2CACB45-7E11-44D0-BBA4-3DAD85D1593B}"/>
                </a:ext>
              </a:extLst>
            </p:cNvPr>
            <p:cNvSpPr/>
            <p:nvPr/>
          </p:nvSpPr>
          <p:spPr>
            <a:xfrm flipV="1">
              <a:off x="7950698" y="3488403"/>
              <a:ext cx="63874" cy="68398"/>
            </a:xfrm>
            <a:custGeom>
              <a:avLst/>
              <a:gdLst>
                <a:gd name="connsiteX0" fmla="*/ 15935 w 63874"/>
                <a:gd name="connsiteY0" fmla="*/ 34805 h 68398"/>
                <a:gd name="connsiteX1" fmla="*/ -8449 w 63874"/>
                <a:gd name="connsiteY1" fmla="*/ -958 h 68398"/>
                <a:gd name="connsiteX2" fmla="*/ 13496 w 63874"/>
                <a:gd name="connsiteY2" fmla="*/ 16111 h 68398"/>
                <a:gd name="connsiteX3" fmla="*/ 41132 w 63874"/>
                <a:gd name="connsiteY3" fmla="*/ 48623 h 68398"/>
                <a:gd name="connsiteX4" fmla="*/ 53324 w 63874"/>
                <a:gd name="connsiteY4" fmla="*/ 67317 h 68398"/>
                <a:gd name="connsiteX5" fmla="*/ 15935 w 63874"/>
                <a:gd name="connsiteY5" fmla="*/ 34805 h 683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3874" h="68398">
                  <a:moveTo>
                    <a:pt x="15935" y="34805"/>
                  </a:moveTo>
                  <a:cubicBezTo>
                    <a:pt x="-3572" y="15298"/>
                    <a:pt x="-14139" y="-958"/>
                    <a:pt x="-8449" y="-958"/>
                  </a:cubicBezTo>
                  <a:cubicBezTo>
                    <a:pt x="-2760" y="-958"/>
                    <a:pt x="6994" y="7170"/>
                    <a:pt x="13496" y="16111"/>
                  </a:cubicBezTo>
                  <a:cubicBezTo>
                    <a:pt x="19999" y="25865"/>
                    <a:pt x="33004" y="40495"/>
                    <a:pt x="41132" y="48623"/>
                  </a:cubicBezTo>
                  <a:cubicBezTo>
                    <a:pt x="50072" y="56751"/>
                    <a:pt x="55762" y="64879"/>
                    <a:pt x="53324" y="67317"/>
                  </a:cubicBezTo>
                  <a:cubicBezTo>
                    <a:pt x="51698" y="68943"/>
                    <a:pt x="34629" y="54313"/>
                    <a:pt x="15935" y="3480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0" name="Freeform: Shape 3059">
              <a:extLst>
                <a:ext uri="{FF2B5EF4-FFF2-40B4-BE49-F238E27FC236}">
                  <a16:creationId xmlns:a16="http://schemas.microsoft.com/office/drawing/2014/main" id="{7385539F-B4E1-4FA6-B312-4991284BFEAD}"/>
                </a:ext>
              </a:extLst>
            </p:cNvPr>
            <p:cNvSpPr/>
            <p:nvPr/>
          </p:nvSpPr>
          <p:spPr>
            <a:xfrm flipV="1">
              <a:off x="8349020" y="3501765"/>
              <a:ext cx="20068" cy="13712"/>
            </a:xfrm>
            <a:custGeom>
              <a:avLst/>
              <a:gdLst>
                <a:gd name="connsiteX0" fmla="*/ -5650 w 20068"/>
                <a:gd name="connsiteY0" fmla="*/ 5654 h 13712"/>
                <a:gd name="connsiteX1" fmla="*/ 8980 w 20068"/>
                <a:gd name="connsiteY1" fmla="*/ -36 h 13712"/>
                <a:gd name="connsiteX2" fmla="*/ -774 w 20068"/>
                <a:gd name="connsiteY2" fmla="*/ 9718 h 13712"/>
                <a:gd name="connsiteX3" fmla="*/ -5650 w 20068"/>
                <a:gd name="connsiteY3" fmla="*/ 5654 h 13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068" h="13712">
                  <a:moveTo>
                    <a:pt x="-5650" y="5654"/>
                  </a:moveTo>
                  <a:cubicBezTo>
                    <a:pt x="39" y="-36"/>
                    <a:pt x="6542" y="-2474"/>
                    <a:pt x="8980" y="-36"/>
                  </a:cubicBezTo>
                  <a:cubicBezTo>
                    <a:pt x="11418" y="2403"/>
                    <a:pt x="7354" y="7280"/>
                    <a:pt x="-774" y="9718"/>
                  </a:cubicBezTo>
                  <a:cubicBezTo>
                    <a:pt x="-12153" y="14595"/>
                    <a:pt x="-12965" y="13782"/>
                    <a:pt x="-5650" y="565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1" name="Freeform: Shape 3060">
              <a:extLst>
                <a:ext uri="{FF2B5EF4-FFF2-40B4-BE49-F238E27FC236}">
                  <a16:creationId xmlns:a16="http://schemas.microsoft.com/office/drawing/2014/main" id="{B4B77628-8408-4C9C-B1B7-F4CB427054BF}"/>
                </a:ext>
              </a:extLst>
            </p:cNvPr>
            <p:cNvSpPr/>
            <p:nvPr/>
          </p:nvSpPr>
          <p:spPr>
            <a:xfrm flipV="1">
              <a:off x="7685500" y="3525865"/>
              <a:ext cx="34285" cy="75864"/>
            </a:xfrm>
            <a:custGeom>
              <a:avLst/>
              <a:gdLst>
                <a:gd name="connsiteX0" fmla="*/ 6706 w 34285"/>
                <a:gd name="connsiteY0" fmla="*/ 65973 h 75864"/>
                <a:gd name="connsiteX1" fmla="*/ -3048 w 34285"/>
                <a:gd name="connsiteY1" fmla="*/ 40777 h 75864"/>
                <a:gd name="connsiteX2" fmla="*/ 17272 w 34285"/>
                <a:gd name="connsiteY2" fmla="*/ 18018 h 75864"/>
                <a:gd name="connsiteX3" fmla="*/ 21336 w 34285"/>
                <a:gd name="connsiteY3" fmla="*/ 15580 h 75864"/>
                <a:gd name="connsiteX4" fmla="*/ 16459 w 34285"/>
                <a:gd name="connsiteY4" fmla="*/ 58658 h 75864"/>
                <a:gd name="connsiteX5" fmla="*/ 6706 w 34285"/>
                <a:gd name="connsiteY5" fmla="*/ 65973 h 758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4285" h="75864">
                  <a:moveTo>
                    <a:pt x="6706" y="65973"/>
                  </a:moveTo>
                  <a:cubicBezTo>
                    <a:pt x="-11176" y="45653"/>
                    <a:pt x="-14427" y="35900"/>
                    <a:pt x="-3048" y="40777"/>
                  </a:cubicBezTo>
                  <a:cubicBezTo>
                    <a:pt x="4267" y="43215"/>
                    <a:pt x="11582" y="35900"/>
                    <a:pt x="17272" y="18018"/>
                  </a:cubicBezTo>
                  <a:cubicBezTo>
                    <a:pt x="26213" y="-6366"/>
                    <a:pt x="26213" y="-7178"/>
                    <a:pt x="21336" y="15580"/>
                  </a:cubicBezTo>
                  <a:cubicBezTo>
                    <a:pt x="18898" y="29398"/>
                    <a:pt x="16459" y="48092"/>
                    <a:pt x="16459" y="58658"/>
                  </a:cubicBezTo>
                  <a:cubicBezTo>
                    <a:pt x="17272" y="78978"/>
                    <a:pt x="17272" y="78978"/>
                    <a:pt x="6706" y="65973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2" name="Freeform: Shape 3061">
              <a:extLst>
                <a:ext uri="{FF2B5EF4-FFF2-40B4-BE49-F238E27FC236}">
                  <a16:creationId xmlns:a16="http://schemas.microsoft.com/office/drawing/2014/main" id="{CCAB76C4-D2CB-44E6-BF44-F46C4C31D4D3}"/>
                </a:ext>
              </a:extLst>
            </p:cNvPr>
            <p:cNvSpPr/>
            <p:nvPr/>
          </p:nvSpPr>
          <p:spPr>
            <a:xfrm flipV="1">
              <a:off x="8372450" y="3524041"/>
              <a:ext cx="28559" cy="11961"/>
            </a:xfrm>
            <a:custGeom>
              <a:avLst/>
              <a:gdLst>
                <a:gd name="connsiteX0" fmla="*/ -10415 w 28559"/>
                <a:gd name="connsiteY0" fmla="*/ 7514 h 11961"/>
                <a:gd name="connsiteX1" fmla="*/ 5841 w 28559"/>
                <a:gd name="connsiteY1" fmla="*/ 198 h 11961"/>
                <a:gd name="connsiteX2" fmla="*/ 17220 w 28559"/>
                <a:gd name="connsiteY2" fmla="*/ 3450 h 11961"/>
                <a:gd name="connsiteX3" fmla="*/ -10415 w 28559"/>
                <a:gd name="connsiteY3" fmla="*/ 7514 h 119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8559" h="11961">
                  <a:moveTo>
                    <a:pt x="-10415" y="7514"/>
                  </a:moveTo>
                  <a:cubicBezTo>
                    <a:pt x="-10415" y="5888"/>
                    <a:pt x="-3100" y="2637"/>
                    <a:pt x="5841" y="198"/>
                  </a:cubicBezTo>
                  <a:cubicBezTo>
                    <a:pt x="14782" y="-2240"/>
                    <a:pt x="20471" y="-614"/>
                    <a:pt x="17220" y="3450"/>
                  </a:cubicBezTo>
                  <a:cubicBezTo>
                    <a:pt x="13156" y="10765"/>
                    <a:pt x="-10415" y="14016"/>
                    <a:pt x="-10415" y="751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3" name="Freeform: Shape 3062">
              <a:extLst>
                <a:ext uri="{FF2B5EF4-FFF2-40B4-BE49-F238E27FC236}">
                  <a16:creationId xmlns:a16="http://schemas.microsoft.com/office/drawing/2014/main" id="{DF7BE99D-33E2-4E9E-BB54-85A6F1068E8B}"/>
                </a:ext>
              </a:extLst>
            </p:cNvPr>
            <p:cNvSpPr/>
            <p:nvPr/>
          </p:nvSpPr>
          <p:spPr>
            <a:xfrm flipV="1">
              <a:off x="7911984" y="3557455"/>
              <a:ext cx="20127" cy="6508"/>
            </a:xfrm>
            <a:custGeom>
              <a:avLst/>
              <a:gdLst>
                <a:gd name="connsiteX0" fmla="*/ -6246 w 20127"/>
                <a:gd name="connsiteY0" fmla="*/ 568 h 6508"/>
                <a:gd name="connsiteX1" fmla="*/ 9197 w 20127"/>
                <a:gd name="connsiteY1" fmla="*/ 1381 h 6508"/>
                <a:gd name="connsiteX2" fmla="*/ -1369 w 20127"/>
                <a:gd name="connsiteY2" fmla="*/ 5445 h 6508"/>
                <a:gd name="connsiteX3" fmla="*/ -6246 w 20127"/>
                <a:gd name="connsiteY3" fmla="*/ 568 h 65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127" h="6508">
                  <a:moveTo>
                    <a:pt x="-6246" y="568"/>
                  </a:moveTo>
                  <a:cubicBezTo>
                    <a:pt x="-556" y="-1871"/>
                    <a:pt x="6759" y="-1058"/>
                    <a:pt x="9197" y="1381"/>
                  </a:cubicBezTo>
                  <a:cubicBezTo>
                    <a:pt x="12448" y="3819"/>
                    <a:pt x="7572" y="6257"/>
                    <a:pt x="-1369" y="5445"/>
                  </a:cubicBezTo>
                  <a:cubicBezTo>
                    <a:pt x="-10310" y="5445"/>
                    <a:pt x="-12748" y="3006"/>
                    <a:pt x="-6246" y="568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4" name="Freeform: Shape 3063">
              <a:extLst>
                <a:ext uri="{FF2B5EF4-FFF2-40B4-BE49-F238E27FC236}">
                  <a16:creationId xmlns:a16="http://schemas.microsoft.com/office/drawing/2014/main" id="{7FBED100-E1E0-46A7-A980-6630F5841F0C}"/>
                </a:ext>
              </a:extLst>
            </p:cNvPr>
            <p:cNvSpPr/>
            <p:nvPr/>
          </p:nvSpPr>
          <p:spPr>
            <a:xfrm flipV="1">
              <a:off x="8129319" y="3557760"/>
              <a:ext cx="31057" cy="22647"/>
            </a:xfrm>
            <a:custGeom>
              <a:avLst/>
              <a:gdLst>
                <a:gd name="connsiteX0" fmla="*/ 13518 w 31057"/>
                <a:gd name="connsiteY0" fmla="*/ 16210 h 22647"/>
                <a:gd name="connsiteX1" fmla="*/ -300 w 31057"/>
                <a:gd name="connsiteY1" fmla="*/ 4018 h 22647"/>
                <a:gd name="connsiteX2" fmla="*/ -1112 w 31057"/>
                <a:gd name="connsiteY2" fmla="*/ -859 h 22647"/>
                <a:gd name="connsiteX3" fmla="*/ 18395 w 31057"/>
                <a:gd name="connsiteY3" fmla="*/ 20274 h 22647"/>
                <a:gd name="connsiteX4" fmla="*/ 13518 w 31057"/>
                <a:gd name="connsiteY4" fmla="*/ 16210 h 226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1057" h="22647">
                  <a:moveTo>
                    <a:pt x="13518" y="16210"/>
                  </a:moveTo>
                  <a:cubicBezTo>
                    <a:pt x="13518" y="11333"/>
                    <a:pt x="7015" y="5644"/>
                    <a:pt x="-300" y="4018"/>
                  </a:cubicBezTo>
                  <a:cubicBezTo>
                    <a:pt x="-13304" y="767"/>
                    <a:pt x="-13304" y="-46"/>
                    <a:pt x="-1112" y="-859"/>
                  </a:cubicBezTo>
                  <a:cubicBezTo>
                    <a:pt x="13518" y="-1671"/>
                    <a:pt x="26523" y="12146"/>
                    <a:pt x="18395" y="20274"/>
                  </a:cubicBezTo>
                  <a:cubicBezTo>
                    <a:pt x="15956" y="23525"/>
                    <a:pt x="13518" y="21087"/>
                    <a:pt x="13518" y="1621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5" name="Freeform: Shape 3064">
              <a:extLst>
                <a:ext uri="{FF2B5EF4-FFF2-40B4-BE49-F238E27FC236}">
                  <a16:creationId xmlns:a16="http://schemas.microsoft.com/office/drawing/2014/main" id="{9069F09C-4D26-4E3A-85C5-C172004AE93C}"/>
                </a:ext>
              </a:extLst>
            </p:cNvPr>
            <p:cNvSpPr/>
            <p:nvPr/>
          </p:nvSpPr>
          <p:spPr>
            <a:xfrm flipV="1">
              <a:off x="7657681" y="3573429"/>
              <a:ext cx="11891" cy="29452"/>
            </a:xfrm>
            <a:custGeom>
              <a:avLst/>
              <a:gdLst>
                <a:gd name="connsiteX0" fmla="*/ -7698 w 11891"/>
                <a:gd name="connsiteY0" fmla="*/ 16766 h 29452"/>
                <a:gd name="connsiteX1" fmla="*/ -8511 w 11891"/>
                <a:gd name="connsiteY1" fmla="*/ -303 h 29452"/>
                <a:gd name="connsiteX2" fmla="*/ 430 w 11891"/>
                <a:gd name="connsiteY2" fmla="*/ 12702 h 29452"/>
                <a:gd name="connsiteX3" fmla="*/ -7698 w 11891"/>
                <a:gd name="connsiteY3" fmla="*/ 16766 h 2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1" h="29452">
                  <a:moveTo>
                    <a:pt x="-7698" y="16766"/>
                  </a:moveTo>
                  <a:cubicBezTo>
                    <a:pt x="-10137" y="9451"/>
                    <a:pt x="-10137" y="2135"/>
                    <a:pt x="-8511" y="-303"/>
                  </a:cubicBezTo>
                  <a:cubicBezTo>
                    <a:pt x="-6073" y="-2741"/>
                    <a:pt x="-2009" y="2948"/>
                    <a:pt x="430" y="12702"/>
                  </a:cubicBezTo>
                  <a:cubicBezTo>
                    <a:pt x="5306" y="31396"/>
                    <a:pt x="-383" y="34647"/>
                    <a:pt x="-7698" y="16766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6" name="Freeform: Shape 3065">
              <a:extLst>
                <a:ext uri="{FF2B5EF4-FFF2-40B4-BE49-F238E27FC236}">
                  <a16:creationId xmlns:a16="http://schemas.microsoft.com/office/drawing/2014/main" id="{AA5E1BA8-CAC1-4FD8-8300-B2F082A9EF05}"/>
                </a:ext>
              </a:extLst>
            </p:cNvPr>
            <p:cNvSpPr/>
            <p:nvPr/>
          </p:nvSpPr>
          <p:spPr>
            <a:xfrm flipV="1">
              <a:off x="7885024" y="3573058"/>
              <a:ext cx="19356" cy="19998"/>
            </a:xfrm>
            <a:custGeom>
              <a:avLst/>
              <a:gdLst>
                <a:gd name="connsiteX0" fmla="*/ -6079 w 19356"/>
                <a:gd name="connsiteY0" fmla="*/ 10185 h 19998"/>
                <a:gd name="connsiteX1" fmla="*/ 4487 w 19356"/>
                <a:gd name="connsiteY1" fmla="*/ 7746 h 19998"/>
                <a:gd name="connsiteX2" fmla="*/ 6926 w 19356"/>
                <a:gd name="connsiteY2" fmla="*/ 19125 h 19998"/>
                <a:gd name="connsiteX3" fmla="*/ -6079 w 19356"/>
                <a:gd name="connsiteY3" fmla="*/ 10185 h 1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9356" h="19998">
                  <a:moveTo>
                    <a:pt x="-6079" y="10185"/>
                  </a:moveTo>
                  <a:cubicBezTo>
                    <a:pt x="-15020" y="-2820"/>
                    <a:pt x="-6892" y="-5259"/>
                    <a:pt x="4487" y="7746"/>
                  </a:cubicBezTo>
                  <a:cubicBezTo>
                    <a:pt x="10177" y="14249"/>
                    <a:pt x="10990" y="19125"/>
                    <a:pt x="6926" y="19125"/>
                  </a:cubicBezTo>
                  <a:cubicBezTo>
                    <a:pt x="2862" y="19125"/>
                    <a:pt x="-3641" y="15061"/>
                    <a:pt x="-6079" y="10185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7" name="Freeform: Shape 3066">
              <a:extLst>
                <a:ext uri="{FF2B5EF4-FFF2-40B4-BE49-F238E27FC236}">
                  <a16:creationId xmlns:a16="http://schemas.microsoft.com/office/drawing/2014/main" id="{1D5781E9-70B0-44DD-ACB3-AEEE5D0C9A20}"/>
                </a:ext>
              </a:extLst>
            </p:cNvPr>
            <p:cNvSpPr/>
            <p:nvPr/>
          </p:nvSpPr>
          <p:spPr>
            <a:xfrm flipV="1">
              <a:off x="8096099" y="3581186"/>
              <a:ext cx="24383" cy="12524"/>
            </a:xfrm>
            <a:custGeom>
              <a:avLst/>
              <a:gdLst>
                <a:gd name="connsiteX0" fmla="*/ -10118 w 24383"/>
                <a:gd name="connsiteY0" fmla="*/ 3530 h 12524"/>
                <a:gd name="connsiteX1" fmla="*/ 2074 w 24383"/>
                <a:gd name="connsiteY1" fmla="*/ 278 h 12524"/>
                <a:gd name="connsiteX2" fmla="*/ 14266 w 24383"/>
                <a:gd name="connsiteY2" fmla="*/ 8406 h 12524"/>
                <a:gd name="connsiteX3" fmla="*/ 2074 w 24383"/>
                <a:gd name="connsiteY3" fmla="*/ 11658 h 12524"/>
                <a:gd name="connsiteX4" fmla="*/ -10118 w 24383"/>
                <a:gd name="connsiteY4" fmla="*/ 3530 h 12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383" h="12524">
                  <a:moveTo>
                    <a:pt x="-10118" y="3530"/>
                  </a:moveTo>
                  <a:cubicBezTo>
                    <a:pt x="-10118" y="-534"/>
                    <a:pt x="-4429" y="-2160"/>
                    <a:pt x="2074" y="278"/>
                  </a:cubicBezTo>
                  <a:cubicBezTo>
                    <a:pt x="8576" y="3530"/>
                    <a:pt x="14266" y="6781"/>
                    <a:pt x="14266" y="8406"/>
                  </a:cubicBezTo>
                  <a:cubicBezTo>
                    <a:pt x="14266" y="10032"/>
                    <a:pt x="8576" y="11658"/>
                    <a:pt x="2074" y="11658"/>
                  </a:cubicBezTo>
                  <a:cubicBezTo>
                    <a:pt x="-4429" y="11658"/>
                    <a:pt x="-10118" y="8406"/>
                    <a:pt x="-10118" y="3530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8" name="Freeform: Shape 3067">
              <a:extLst>
                <a:ext uri="{FF2B5EF4-FFF2-40B4-BE49-F238E27FC236}">
                  <a16:creationId xmlns:a16="http://schemas.microsoft.com/office/drawing/2014/main" id="{0AF06F22-EF4B-4E03-9D38-CBA751A14D1B}"/>
                </a:ext>
              </a:extLst>
            </p:cNvPr>
            <p:cNvSpPr/>
            <p:nvPr/>
          </p:nvSpPr>
          <p:spPr>
            <a:xfrm flipV="1">
              <a:off x="8768329" y="3597442"/>
              <a:ext cx="64887" cy="39405"/>
            </a:xfrm>
            <a:custGeom>
              <a:avLst/>
              <a:gdLst>
                <a:gd name="connsiteX0" fmla="*/ -337 w 64887"/>
                <a:gd name="connsiteY0" fmla="*/ 22324 h 39405"/>
                <a:gd name="connsiteX1" fmla="*/ 37865 w 64887"/>
                <a:gd name="connsiteY1" fmla="*/ 2004 h 39405"/>
                <a:gd name="connsiteX2" fmla="*/ 35426 w 64887"/>
                <a:gd name="connsiteY2" fmla="*/ 9319 h 39405"/>
                <a:gd name="connsiteX3" fmla="*/ 4540 w 64887"/>
                <a:gd name="connsiteY3" fmla="*/ 29639 h 39405"/>
                <a:gd name="connsiteX4" fmla="*/ -9278 w 64887"/>
                <a:gd name="connsiteY4" fmla="*/ 38580 h 39405"/>
                <a:gd name="connsiteX5" fmla="*/ -337 w 64887"/>
                <a:gd name="connsiteY5" fmla="*/ 22324 h 394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4887" h="39405">
                  <a:moveTo>
                    <a:pt x="-337" y="22324"/>
                  </a:moveTo>
                  <a:cubicBezTo>
                    <a:pt x="8604" y="13383"/>
                    <a:pt x="25673" y="4442"/>
                    <a:pt x="37865" y="2004"/>
                  </a:cubicBezTo>
                  <a:cubicBezTo>
                    <a:pt x="59810" y="-2873"/>
                    <a:pt x="59810" y="-2060"/>
                    <a:pt x="35426" y="9319"/>
                  </a:cubicBezTo>
                  <a:cubicBezTo>
                    <a:pt x="20796" y="15008"/>
                    <a:pt x="6978" y="24762"/>
                    <a:pt x="4540" y="29639"/>
                  </a:cubicBezTo>
                  <a:cubicBezTo>
                    <a:pt x="1289" y="34516"/>
                    <a:pt x="-4401" y="38580"/>
                    <a:pt x="-9278" y="38580"/>
                  </a:cubicBezTo>
                  <a:cubicBezTo>
                    <a:pt x="-13342" y="38580"/>
                    <a:pt x="-9278" y="31264"/>
                    <a:pt x="-337" y="2232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9" name="Freeform: Shape 3068">
              <a:extLst>
                <a:ext uri="{FF2B5EF4-FFF2-40B4-BE49-F238E27FC236}">
                  <a16:creationId xmlns:a16="http://schemas.microsoft.com/office/drawing/2014/main" id="{338BEBA5-9EC6-4B6F-BF44-A9F980C2EE39}"/>
                </a:ext>
              </a:extLst>
            </p:cNvPr>
            <p:cNvSpPr/>
            <p:nvPr/>
          </p:nvSpPr>
          <p:spPr>
            <a:xfrm flipV="1">
              <a:off x="7596619" y="3621826"/>
              <a:ext cx="38922" cy="32511"/>
            </a:xfrm>
            <a:custGeom>
              <a:avLst/>
              <a:gdLst>
                <a:gd name="connsiteX0" fmla="*/ 2208 w 38922"/>
                <a:gd name="connsiteY0" fmla="*/ 15459 h 32511"/>
                <a:gd name="connsiteX1" fmla="*/ -7546 w 38922"/>
                <a:gd name="connsiteY1" fmla="*/ -797 h 32511"/>
                <a:gd name="connsiteX2" fmla="*/ 18464 w 38922"/>
                <a:gd name="connsiteY2" fmla="*/ 15459 h 32511"/>
                <a:gd name="connsiteX3" fmla="*/ 28217 w 38922"/>
                <a:gd name="connsiteY3" fmla="*/ 31715 h 32511"/>
                <a:gd name="connsiteX4" fmla="*/ 2208 w 38922"/>
                <a:gd name="connsiteY4" fmla="*/ 15459 h 325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922" h="32511">
                  <a:moveTo>
                    <a:pt x="2208" y="15459"/>
                  </a:moveTo>
                  <a:cubicBezTo>
                    <a:pt x="-8359" y="6519"/>
                    <a:pt x="-12423" y="-797"/>
                    <a:pt x="-7546" y="-797"/>
                  </a:cubicBezTo>
                  <a:cubicBezTo>
                    <a:pt x="-1856" y="-797"/>
                    <a:pt x="9523" y="6519"/>
                    <a:pt x="18464" y="15459"/>
                  </a:cubicBezTo>
                  <a:cubicBezTo>
                    <a:pt x="27404" y="24400"/>
                    <a:pt x="31468" y="31715"/>
                    <a:pt x="28217" y="31715"/>
                  </a:cubicBezTo>
                  <a:cubicBezTo>
                    <a:pt x="24153" y="31715"/>
                    <a:pt x="12774" y="24400"/>
                    <a:pt x="2208" y="15459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0" name="Freeform: Shape 3069">
              <a:extLst>
                <a:ext uri="{FF2B5EF4-FFF2-40B4-BE49-F238E27FC236}">
                  <a16:creationId xmlns:a16="http://schemas.microsoft.com/office/drawing/2014/main" id="{B713D530-8246-4A0F-99E0-7F6D5DE0AB0E}"/>
                </a:ext>
              </a:extLst>
            </p:cNvPr>
            <p:cNvSpPr/>
            <p:nvPr/>
          </p:nvSpPr>
          <p:spPr>
            <a:xfrm flipV="1">
              <a:off x="7852752" y="3622197"/>
              <a:ext cx="11891" cy="29452"/>
            </a:xfrm>
            <a:custGeom>
              <a:avLst/>
              <a:gdLst>
                <a:gd name="connsiteX0" fmla="*/ -7906 w 11891"/>
                <a:gd name="connsiteY0" fmla="*/ 16834 h 29452"/>
                <a:gd name="connsiteX1" fmla="*/ -8719 w 11891"/>
                <a:gd name="connsiteY1" fmla="*/ -235 h 29452"/>
                <a:gd name="connsiteX2" fmla="*/ 222 w 11891"/>
                <a:gd name="connsiteY2" fmla="*/ 12770 h 29452"/>
                <a:gd name="connsiteX3" fmla="*/ -7906 w 11891"/>
                <a:gd name="connsiteY3" fmla="*/ 16834 h 294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891" h="29452">
                  <a:moveTo>
                    <a:pt x="-7906" y="16834"/>
                  </a:moveTo>
                  <a:cubicBezTo>
                    <a:pt x="-10345" y="9519"/>
                    <a:pt x="-10345" y="2203"/>
                    <a:pt x="-8719" y="-235"/>
                  </a:cubicBezTo>
                  <a:cubicBezTo>
                    <a:pt x="-6281" y="-2673"/>
                    <a:pt x="-2217" y="3016"/>
                    <a:pt x="222" y="12770"/>
                  </a:cubicBezTo>
                  <a:cubicBezTo>
                    <a:pt x="5098" y="31464"/>
                    <a:pt x="-591" y="34715"/>
                    <a:pt x="-7906" y="16834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1" name="Freeform: Shape 3070">
              <a:extLst>
                <a:ext uri="{FF2B5EF4-FFF2-40B4-BE49-F238E27FC236}">
                  <a16:creationId xmlns:a16="http://schemas.microsoft.com/office/drawing/2014/main" id="{87E98F6D-F18F-4D01-BAB6-4E791075B5E7}"/>
                </a:ext>
              </a:extLst>
            </p:cNvPr>
            <p:cNvSpPr/>
            <p:nvPr/>
          </p:nvSpPr>
          <p:spPr>
            <a:xfrm flipV="1">
              <a:off x="8048352" y="3646605"/>
              <a:ext cx="12033" cy="21446"/>
            </a:xfrm>
            <a:custGeom>
              <a:avLst/>
              <a:gdLst>
                <a:gd name="connsiteX0" fmla="*/ -7017 w 12033"/>
                <a:gd name="connsiteY0" fmla="*/ 12131 h 21446"/>
                <a:gd name="connsiteX1" fmla="*/ -8643 w 12033"/>
                <a:gd name="connsiteY1" fmla="*/ -61 h 21446"/>
                <a:gd name="connsiteX2" fmla="*/ -515 w 12033"/>
                <a:gd name="connsiteY2" fmla="*/ 8880 h 21446"/>
                <a:gd name="connsiteX3" fmla="*/ -7017 w 12033"/>
                <a:gd name="connsiteY3" fmla="*/ 12131 h 214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033" h="21446">
                  <a:moveTo>
                    <a:pt x="-7017" y="12131"/>
                  </a:moveTo>
                  <a:cubicBezTo>
                    <a:pt x="-10269" y="7254"/>
                    <a:pt x="-11081" y="2377"/>
                    <a:pt x="-8643" y="-61"/>
                  </a:cubicBezTo>
                  <a:cubicBezTo>
                    <a:pt x="-7017" y="-2499"/>
                    <a:pt x="-2953" y="1565"/>
                    <a:pt x="-515" y="8880"/>
                  </a:cubicBezTo>
                  <a:cubicBezTo>
                    <a:pt x="5175" y="22697"/>
                    <a:pt x="298" y="25136"/>
                    <a:pt x="-7017" y="12131"/>
                  </a:cubicBezTo>
                  <a:close/>
                </a:path>
              </a:pathLst>
            </a:custGeom>
            <a:solidFill>
              <a:srgbClr val="000000"/>
            </a:solidFill>
            <a:ln w="81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2" name="Freeform: Shape 3071">
              <a:extLst>
                <a:ext uri="{FF2B5EF4-FFF2-40B4-BE49-F238E27FC236}">
                  <a16:creationId xmlns:a16="http://schemas.microsoft.com/office/drawing/2014/main" id="{999E91C3-1025-4A9A-B5F5-77E33F06E100}"/>
                </a:ext>
              </a:extLst>
            </p:cNvPr>
            <p:cNvSpPr/>
            <p:nvPr/>
          </p:nvSpPr>
          <p:spPr>
            <a:xfrm rot="5141480">
              <a:off x="6114349" y="1962488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3" name="Freeform: Shape 3072">
              <a:extLst>
                <a:ext uri="{FF2B5EF4-FFF2-40B4-BE49-F238E27FC236}">
                  <a16:creationId xmlns:a16="http://schemas.microsoft.com/office/drawing/2014/main" id="{79170B79-B856-4F71-A0DA-254207726608}"/>
                </a:ext>
              </a:extLst>
            </p:cNvPr>
            <p:cNvSpPr/>
            <p:nvPr/>
          </p:nvSpPr>
          <p:spPr>
            <a:xfrm rot="5141480">
              <a:off x="6307426" y="1810387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4" name="Freeform: Shape 3073">
              <a:extLst>
                <a:ext uri="{FF2B5EF4-FFF2-40B4-BE49-F238E27FC236}">
                  <a16:creationId xmlns:a16="http://schemas.microsoft.com/office/drawing/2014/main" id="{B849133C-790E-4230-B709-E106431CFD62}"/>
                </a:ext>
              </a:extLst>
            </p:cNvPr>
            <p:cNvSpPr/>
            <p:nvPr/>
          </p:nvSpPr>
          <p:spPr>
            <a:xfrm rot="5141480">
              <a:off x="6561694" y="1464602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5" name="Freeform: Shape 3074">
              <a:extLst>
                <a:ext uri="{FF2B5EF4-FFF2-40B4-BE49-F238E27FC236}">
                  <a16:creationId xmlns:a16="http://schemas.microsoft.com/office/drawing/2014/main" id="{8F506F3C-B925-4FFC-9A05-1B76D0E60454}"/>
                </a:ext>
              </a:extLst>
            </p:cNvPr>
            <p:cNvSpPr/>
            <p:nvPr/>
          </p:nvSpPr>
          <p:spPr>
            <a:xfrm rot="5141480">
              <a:off x="6803383" y="1505412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6" name="Freeform: Shape 3075">
              <a:extLst>
                <a:ext uri="{FF2B5EF4-FFF2-40B4-BE49-F238E27FC236}">
                  <a16:creationId xmlns:a16="http://schemas.microsoft.com/office/drawing/2014/main" id="{ED4AC4A3-FB34-4BAD-BE29-F521E212C46A}"/>
                </a:ext>
              </a:extLst>
            </p:cNvPr>
            <p:cNvSpPr/>
            <p:nvPr/>
          </p:nvSpPr>
          <p:spPr>
            <a:xfrm rot="5141480">
              <a:off x="6972083" y="1530688"/>
              <a:ext cx="266145" cy="197066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7" name="Freeform: Shape 3076">
              <a:extLst>
                <a:ext uri="{FF2B5EF4-FFF2-40B4-BE49-F238E27FC236}">
                  <a16:creationId xmlns:a16="http://schemas.microsoft.com/office/drawing/2014/main" id="{7CCCEB05-D9FB-41FD-9F80-DAD2D01CDA7F}"/>
                </a:ext>
              </a:extLst>
            </p:cNvPr>
            <p:cNvSpPr/>
            <p:nvPr/>
          </p:nvSpPr>
          <p:spPr>
            <a:xfrm rot="5141480">
              <a:off x="7394013" y="1833375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8" name="Freeform: Shape 3077">
              <a:extLst>
                <a:ext uri="{FF2B5EF4-FFF2-40B4-BE49-F238E27FC236}">
                  <a16:creationId xmlns:a16="http://schemas.microsoft.com/office/drawing/2014/main" id="{25DB7C54-F3D8-411E-806F-F9D71AFCF8F5}"/>
                </a:ext>
              </a:extLst>
            </p:cNvPr>
            <p:cNvSpPr/>
            <p:nvPr/>
          </p:nvSpPr>
          <p:spPr>
            <a:xfrm rot="5141480">
              <a:off x="7692518" y="1693600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9" name="Freeform: Shape 3078">
              <a:extLst>
                <a:ext uri="{FF2B5EF4-FFF2-40B4-BE49-F238E27FC236}">
                  <a16:creationId xmlns:a16="http://schemas.microsoft.com/office/drawing/2014/main" id="{E6B16DEE-6012-407B-9488-9CF4F619D0DA}"/>
                </a:ext>
              </a:extLst>
            </p:cNvPr>
            <p:cNvSpPr/>
            <p:nvPr/>
          </p:nvSpPr>
          <p:spPr>
            <a:xfrm rot="5141480">
              <a:off x="8582872" y="1712967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0" name="Freeform: Shape 3079">
              <a:extLst>
                <a:ext uri="{FF2B5EF4-FFF2-40B4-BE49-F238E27FC236}">
                  <a16:creationId xmlns:a16="http://schemas.microsoft.com/office/drawing/2014/main" id="{AAD9F9BA-934C-451A-9B5E-C2A3434484D4}"/>
                </a:ext>
              </a:extLst>
            </p:cNvPr>
            <p:cNvSpPr/>
            <p:nvPr/>
          </p:nvSpPr>
          <p:spPr>
            <a:xfrm rot="5141480">
              <a:off x="8750142" y="1772182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1" name="Freeform: Shape 3080">
              <a:extLst>
                <a:ext uri="{FF2B5EF4-FFF2-40B4-BE49-F238E27FC236}">
                  <a16:creationId xmlns:a16="http://schemas.microsoft.com/office/drawing/2014/main" id="{EABE7E9A-2B0F-4D31-9983-792397C61AEC}"/>
                </a:ext>
              </a:extLst>
            </p:cNvPr>
            <p:cNvSpPr/>
            <p:nvPr/>
          </p:nvSpPr>
          <p:spPr>
            <a:xfrm rot="5141480">
              <a:off x="8893628" y="1844699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2" name="Freeform: Shape 3081">
              <a:extLst>
                <a:ext uri="{FF2B5EF4-FFF2-40B4-BE49-F238E27FC236}">
                  <a16:creationId xmlns:a16="http://schemas.microsoft.com/office/drawing/2014/main" id="{5A018442-6BFD-4A9F-B696-E46E21C9019E}"/>
                </a:ext>
              </a:extLst>
            </p:cNvPr>
            <p:cNvSpPr/>
            <p:nvPr/>
          </p:nvSpPr>
          <p:spPr>
            <a:xfrm rot="5141480">
              <a:off x="9313761" y="1533853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3" name="Freeform: Shape 3082">
              <a:extLst>
                <a:ext uri="{FF2B5EF4-FFF2-40B4-BE49-F238E27FC236}">
                  <a16:creationId xmlns:a16="http://schemas.microsoft.com/office/drawing/2014/main" id="{71A29B3E-6330-4B13-9F20-56E21AD8CBBB}"/>
                </a:ext>
              </a:extLst>
            </p:cNvPr>
            <p:cNvSpPr/>
            <p:nvPr/>
          </p:nvSpPr>
          <p:spPr>
            <a:xfrm rot="5141480">
              <a:off x="9486174" y="1508334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4" name="Freeform: Shape 3083">
              <a:extLst>
                <a:ext uri="{FF2B5EF4-FFF2-40B4-BE49-F238E27FC236}">
                  <a16:creationId xmlns:a16="http://schemas.microsoft.com/office/drawing/2014/main" id="{C76DE9A0-360D-4449-AE52-0A9B05B1B41D}"/>
                </a:ext>
              </a:extLst>
            </p:cNvPr>
            <p:cNvSpPr/>
            <p:nvPr/>
          </p:nvSpPr>
          <p:spPr>
            <a:xfrm rot="5141480">
              <a:off x="9720586" y="1475672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5" name="Freeform: Shape 3084">
              <a:extLst>
                <a:ext uri="{FF2B5EF4-FFF2-40B4-BE49-F238E27FC236}">
                  <a16:creationId xmlns:a16="http://schemas.microsoft.com/office/drawing/2014/main" id="{89433781-D555-4E75-B8DD-DBCC882B570D}"/>
                </a:ext>
              </a:extLst>
            </p:cNvPr>
            <p:cNvSpPr/>
            <p:nvPr/>
          </p:nvSpPr>
          <p:spPr>
            <a:xfrm rot="5141480">
              <a:off x="9969348" y="1804353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6" name="Freeform: Shape 3085">
              <a:extLst>
                <a:ext uri="{FF2B5EF4-FFF2-40B4-BE49-F238E27FC236}">
                  <a16:creationId xmlns:a16="http://schemas.microsoft.com/office/drawing/2014/main" id="{9A0B300F-FB07-4F0E-905D-C55BC545A720}"/>
                </a:ext>
              </a:extLst>
            </p:cNvPr>
            <p:cNvSpPr/>
            <p:nvPr/>
          </p:nvSpPr>
          <p:spPr>
            <a:xfrm rot="5141480">
              <a:off x="10153037" y="1956725"/>
              <a:ext cx="275674" cy="205822"/>
            </a:xfrm>
            <a:custGeom>
              <a:avLst/>
              <a:gdLst>
                <a:gd name="connsiteX0" fmla="*/ 31599 w 464559"/>
                <a:gd name="connsiteY0" fmla="*/ 79931 h 333984"/>
                <a:gd name="connsiteX1" fmla="*/ 149758 w 464559"/>
                <a:gd name="connsiteY1" fmla="*/ 2989 h 333984"/>
                <a:gd name="connsiteX2" fmla="*/ 344855 w 464559"/>
                <a:gd name="connsiteY2" fmla="*/ 26347 h 333984"/>
                <a:gd name="connsiteX3" fmla="*/ 456145 w 464559"/>
                <a:gd name="connsiteY3" fmla="*/ 145880 h 333984"/>
                <a:gd name="connsiteX4" fmla="*/ 458893 w 464559"/>
                <a:gd name="connsiteY4" fmla="*/ 181603 h 333984"/>
                <a:gd name="connsiteX5" fmla="*/ 464388 w 464559"/>
                <a:gd name="connsiteY5" fmla="*/ 191221 h 333984"/>
                <a:gd name="connsiteX6" fmla="*/ 457519 w 464559"/>
                <a:gd name="connsiteY6" fmla="*/ 200838 h 333984"/>
                <a:gd name="connsiteX7" fmla="*/ 452022 w 464559"/>
                <a:gd name="connsiteY7" fmla="*/ 224195 h 333984"/>
                <a:gd name="connsiteX8" fmla="*/ 395690 w 464559"/>
                <a:gd name="connsiteY8" fmla="*/ 301136 h 333984"/>
                <a:gd name="connsiteX9" fmla="*/ 218463 w 464559"/>
                <a:gd name="connsiteY9" fmla="*/ 332747 h 333984"/>
                <a:gd name="connsiteX10" fmla="*/ 30236 w 464559"/>
                <a:gd name="connsiteY10" fmla="*/ 239313 h 333984"/>
                <a:gd name="connsiteX11" fmla="*/ 15124 w 464559"/>
                <a:gd name="connsiteY11" fmla="*/ 185729 h 333984"/>
                <a:gd name="connsiteX12" fmla="*/ 10 w 464559"/>
                <a:gd name="connsiteY12" fmla="*/ 180234 h 333984"/>
                <a:gd name="connsiteX13" fmla="*/ 11002 w 464559"/>
                <a:gd name="connsiteY13" fmla="*/ 160999 h 333984"/>
                <a:gd name="connsiteX14" fmla="*/ 11002 w 464559"/>
                <a:gd name="connsiteY14" fmla="*/ 137642 h 333984"/>
                <a:gd name="connsiteX15" fmla="*/ 9628 w 464559"/>
                <a:gd name="connsiteY15" fmla="*/ 117032 h 333984"/>
                <a:gd name="connsiteX16" fmla="*/ 20619 w 464559"/>
                <a:gd name="connsiteY16" fmla="*/ 88179 h 333984"/>
                <a:gd name="connsiteX17" fmla="*/ 31611 w 464559"/>
                <a:gd name="connsiteY17" fmla="*/ 79936 h 3339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464559" h="333984">
                  <a:moveTo>
                    <a:pt x="31599" y="79931"/>
                  </a:moveTo>
                  <a:cubicBezTo>
                    <a:pt x="31599" y="79931"/>
                    <a:pt x="73304" y="12061"/>
                    <a:pt x="149758" y="2989"/>
                  </a:cubicBezTo>
                  <a:cubicBezTo>
                    <a:pt x="230820" y="-6628"/>
                    <a:pt x="298144" y="8485"/>
                    <a:pt x="344855" y="26347"/>
                  </a:cubicBezTo>
                  <a:cubicBezTo>
                    <a:pt x="391569" y="44208"/>
                    <a:pt x="454770" y="123897"/>
                    <a:pt x="456145" y="145880"/>
                  </a:cubicBezTo>
                  <a:cubicBezTo>
                    <a:pt x="457519" y="167864"/>
                    <a:pt x="458893" y="181603"/>
                    <a:pt x="458893" y="181603"/>
                  </a:cubicBezTo>
                  <a:cubicBezTo>
                    <a:pt x="458893" y="181603"/>
                    <a:pt x="465762" y="184351"/>
                    <a:pt x="464388" y="191221"/>
                  </a:cubicBezTo>
                  <a:cubicBezTo>
                    <a:pt x="463014" y="198090"/>
                    <a:pt x="457519" y="200838"/>
                    <a:pt x="457519" y="200838"/>
                  </a:cubicBezTo>
                  <a:cubicBezTo>
                    <a:pt x="457519" y="200838"/>
                    <a:pt x="460267" y="215951"/>
                    <a:pt x="452022" y="224195"/>
                  </a:cubicBezTo>
                  <a:cubicBezTo>
                    <a:pt x="443779" y="232438"/>
                    <a:pt x="424407" y="285341"/>
                    <a:pt x="395690" y="301136"/>
                  </a:cubicBezTo>
                  <a:cubicBezTo>
                    <a:pt x="340737" y="331375"/>
                    <a:pt x="274902" y="336950"/>
                    <a:pt x="218463" y="332747"/>
                  </a:cubicBezTo>
                  <a:cubicBezTo>
                    <a:pt x="126413" y="325876"/>
                    <a:pt x="59091" y="286023"/>
                    <a:pt x="30236" y="239313"/>
                  </a:cubicBezTo>
                  <a:cubicBezTo>
                    <a:pt x="1384" y="192599"/>
                    <a:pt x="15124" y="185729"/>
                    <a:pt x="15124" y="185729"/>
                  </a:cubicBezTo>
                  <a:cubicBezTo>
                    <a:pt x="15124" y="185729"/>
                    <a:pt x="10" y="187103"/>
                    <a:pt x="10" y="180234"/>
                  </a:cubicBezTo>
                  <a:cubicBezTo>
                    <a:pt x="10" y="173363"/>
                    <a:pt x="8255" y="171989"/>
                    <a:pt x="11002" y="160999"/>
                  </a:cubicBezTo>
                  <a:cubicBezTo>
                    <a:pt x="13750" y="150007"/>
                    <a:pt x="10" y="147258"/>
                    <a:pt x="11002" y="137642"/>
                  </a:cubicBezTo>
                  <a:cubicBezTo>
                    <a:pt x="21994" y="128024"/>
                    <a:pt x="9628" y="139016"/>
                    <a:pt x="9628" y="117032"/>
                  </a:cubicBezTo>
                  <a:cubicBezTo>
                    <a:pt x="9628" y="95049"/>
                    <a:pt x="11002" y="85431"/>
                    <a:pt x="20619" y="88179"/>
                  </a:cubicBezTo>
                  <a:cubicBezTo>
                    <a:pt x="30237" y="90926"/>
                    <a:pt x="32985" y="79936"/>
                    <a:pt x="31611" y="79936"/>
                  </a:cubicBezTo>
                  <a:close/>
                </a:path>
              </a:pathLst>
            </a:custGeom>
            <a:solidFill>
              <a:srgbClr val="784421"/>
            </a:solidFill>
            <a:ln w="3175" cap="flat">
              <a:solidFill>
                <a:schemeClr val="tx1"/>
              </a:solidFill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pic>
          <p:nvPicPr>
            <p:cNvPr id="3087" name="Graphic 3086">
              <a:extLst>
                <a:ext uri="{FF2B5EF4-FFF2-40B4-BE49-F238E27FC236}">
                  <a16:creationId xmlns:a16="http://schemas.microsoft.com/office/drawing/2014/main" id="{F1C55557-5230-437A-8432-0EE1B1C5644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1378095">
              <a:off x="5891583" y="1918057"/>
              <a:ext cx="229583" cy="229583"/>
            </a:xfrm>
            <a:prstGeom prst="rect">
              <a:avLst/>
            </a:prstGeom>
          </p:spPr>
        </p:pic>
        <p:pic>
          <p:nvPicPr>
            <p:cNvPr id="3088" name="Graphic 3087">
              <a:extLst>
                <a:ext uri="{FF2B5EF4-FFF2-40B4-BE49-F238E27FC236}">
                  <a16:creationId xmlns:a16="http://schemas.microsoft.com/office/drawing/2014/main" id="{11368F5C-961E-42FB-ABD3-E9DCE1E052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930303">
              <a:off x="5915906" y="1673374"/>
              <a:ext cx="229583" cy="229583"/>
            </a:xfrm>
            <a:prstGeom prst="rect">
              <a:avLst/>
            </a:prstGeom>
          </p:spPr>
        </p:pic>
        <p:pic>
          <p:nvPicPr>
            <p:cNvPr id="3089" name="Graphic 3088">
              <a:extLst>
                <a:ext uri="{FF2B5EF4-FFF2-40B4-BE49-F238E27FC236}">
                  <a16:creationId xmlns:a16="http://schemas.microsoft.com/office/drawing/2014/main" id="{82BE304F-8FB2-4F5B-BCC7-2DB6340B46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3360597">
              <a:off x="6015063" y="1471959"/>
              <a:ext cx="229583" cy="229583"/>
            </a:xfrm>
            <a:prstGeom prst="rect">
              <a:avLst/>
            </a:prstGeom>
          </p:spPr>
        </p:pic>
        <p:pic>
          <p:nvPicPr>
            <p:cNvPr id="3090" name="Graphic 3089">
              <a:extLst>
                <a:ext uri="{FF2B5EF4-FFF2-40B4-BE49-F238E27FC236}">
                  <a16:creationId xmlns:a16="http://schemas.microsoft.com/office/drawing/2014/main" id="{EFE54CCA-B329-499B-9CC0-17ADC6907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422524">
              <a:off x="6204736" y="1279992"/>
              <a:ext cx="229583" cy="229583"/>
            </a:xfrm>
            <a:prstGeom prst="rect">
              <a:avLst/>
            </a:prstGeom>
          </p:spPr>
        </p:pic>
        <p:pic>
          <p:nvPicPr>
            <p:cNvPr id="3091" name="Graphic 3090">
              <a:extLst>
                <a:ext uri="{FF2B5EF4-FFF2-40B4-BE49-F238E27FC236}">
                  <a16:creationId xmlns:a16="http://schemas.microsoft.com/office/drawing/2014/main" id="{3F79B10C-A8AB-491C-BCAF-57DC0731D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422524">
              <a:off x="6591439" y="919780"/>
              <a:ext cx="229583" cy="229583"/>
            </a:xfrm>
            <a:prstGeom prst="rect">
              <a:avLst/>
            </a:prstGeom>
          </p:spPr>
        </p:pic>
        <p:pic>
          <p:nvPicPr>
            <p:cNvPr id="3092" name="Graphic 3091">
              <a:extLst>
                <a:ext uri="{FF2B5EF4-FFF2-40B4-BE49-F238E27FC236}">
                  <a16:creationId xmlns:a16="http://schemas.microsoft.com/office/drawing/2014/main" id="{E455F471-55F0-43C7-AADF-F50616F8FD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151973">
              <a:off x="7133940" y="925076"/>
              <a:ext cx="229583" cy="229583"/>
            </a:xfrm>
            <a:prstGeom prst="rect">
              <a:avLst/>
            </a:prstGeom>
          </p:spPr>
        </p:pic>
        <p:pic>
          <p:nvPicPr>
            <p:cNvPr id="3093" name="Graphic 3092">
              <a:extLst>
                <a:ext uri="{FF2B5EF4-FFF2-40B4-BE49-F238E27FC236}">
                  <a16:creationId xmlns:a16="http://schemas.microsoft.com/office/drawing/2014/main" id="{D3E07E98-672F-49E2-B53B-EB5D692F62F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384726">
              <a:off x="6980152" y="950544"/>
              <a:ext cx="229583" cy="229583"/>
            </a:xfrm>
            <a:prstGeom prst="rect">
              <a:avLst/>
            </a:prstGeom>
          </p:spPr>
        </p:pic>
        <p:pic>
          <p:nvPicPr>
            <p:cNvPr id="3094" name="Graphic 3093">
              <a:extLst>
                <a:ext uri="{FF2B5EF4-FFF2-40B4-BE49-F238E27FC236}">
                  <a16:creationId xmlns:a16="http://schemas.microsoft.com/office/drawing/2014/main" id="{80CE7598-077F-4EF9-B2E5-2A5EC33DA5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106884">
              <a:off x="6810430" y="1002593"/>
              <a:ext cx="229583" cy="229583"/>
            </a:xfrm>
            <a:prstGeom prst="rect">
              <a:avLst/>
            </a:prstGeom>
          </p:spPr>
        </p:pic>
        <p:pic>
          <p:nvPicPr>
            <p:cNvPr id="3095" name="Graphic 3094">
              <a:extLst>
                <a:ext uri="{FF2B5EF4-FFF2-40B4-BE49-F238E27FC236}">
                  <a16:creationId xmlns:a16="http://schemas.microsoft.com/office/drawing/2014/main" id="{DC20350E-7BA1-4752-8526-EE3DEE961A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529769">
              <a:off x="6410598" y="1016029"/>
              <a:ext cx="229583" cy="229583"/>
            </a:xfrm>
            <a:prstGeom prst="rect">
              <a:avLst/>
            </a:prstGeom>
          </p:spPr>
        </p:pic>
        <p:pic>
          <p:nvPicPr>
            <p:cNvPr id="3096" name="Graphic 3095">
              <a:extLst>
                <a:ext uri="{FF2B5EF4-FFF2-40B4-BE49-F238E27FC236}">
                  <a16:creationId xmlns:a16="http://schemas.microsoft.com/office/drawing/2014/main" id="{22E8D648-EE12-43B3-A687-44EBEE6F7BA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0800000">
              <a:off x="6502936" y="1245149"/>
              <a:ext cx="229583" cy="229583"/>
            </a:xfrm>
            <a:prstGeom prst="rect">
              <a:avLst/>
            </a:prstGeom>
          </p:spPr>
        </p:pic>
        <p:pic>
          <p:nvPicPr>
            <p:cNvPr id="3097" name="Graphic 3096">
              <a:extLst>
                <a:ext uri="{FF2B5EF4-FFF2-40B4-BE49-F238E27FC236}">
                  <a16:creationId xmlns:a16="http://schemas.microsoft.com/office/drawing/2014/main" id="{D598EFFF-1530-4C61-9780-7478720C2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4132127">
              <a:off x="7515885" y="1285873"/>
              <a:ext cx="229583" cy="229583"/>
            </a:xfrm>
            <a:prstGeom prst="rect">
              <a:avLst/>
            </a:prstGeom>
          </p:spPr>
        </p:pic>
        <p:pic>
          <p:nvPicPr>
            <p:cNvPr id="3098" name="Graphic 3097">
              <a:extLst>
                <a:ext uri="{FF2B5EF4-FFF2-40B4-BE49-F238E27FC236}">
                  <a16:creationId xmlns:a16="http://schemas.microsoft.com/office/drawing/2014/main" id="{84E3BE77-A74A-48AB-958E-218E03226B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7623531">
              <a:off x="7441336" y="1445031"/>
              <a:ext cx="229583" cy="229583"/>
            </a:xfrm>
            <a:prstGeom prst="rect">
              <a:avLst/>
            </a:prstGeom>
          </p:spPr>
        </p:pic>
        <p:pic>
          <p:nvPicPr>
            <p:cNvPr id="3099" name="Graphic 3098">
              <a:extLst>
                <a:ext uri="{FF2B5EF4-FFF2-40B4-BE49-F238E27FC236}">
                  <a16:creationId xmlns:a16="http://schemas.microsoft.com/office/drawing/2014/main" id="{6422C29C-0DF4-4C0B-BBFB-40AC618E0D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969043">
              <a:off x="7198365" y="1462890"/>
              <a:ext cx="229583" cy="229583"/>
            </a:xfrm>
            <a:prstGeom prst="rect">
              <a:avLst/>
            </a:prstGeom>
          </p:spPr>
        </p:pic>
        <p:pic>
          <p:nvPicPr>
            <p:cNvPr id="3100" name="Graphic 3099">
              <a:extLst>
                <a:ext uri="{FF2B5EF4-FFF2-40B4-BE49-F238E27FC236}">
                  <a16:creationId xmlns:a16="http://schemas.microsoft.com/office/drawing/2014/main" id="{BDA8CB38-CE17-46F1-8FEB-B8C3122DD6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2777">
              <a:off x="6997102" y="1776878"/>
              <a:ext cx="229583" cy="229583"/>
            </a:xfrm>
            <a:prstGeom prst="rect">
              <a:avLst/>
            </a:prstGeom>
          </p:spPr>
        </p:pic>
        <p:pic>
          <p:nvPicPr>
            <p:cNvPr id="3101" name="Graphic 3100">
              <a:extLst>
                <a:ext uri="{FF2B5EF4-FFF2-40B4-BE49-F238E27FC236}">
                  <a16:creationId xmlns:a16="http://schemas.microsoft.com/office/drawing/2014/main" id="{A055599F-0A8A-4EEC-AEBE-78CE654728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8481564">
              <a:off x="7178635" y="1862394"/>
              <a:ext cx="229583" cy="229583"/>
            </a:xfrm>
            <a:prstGeom prst="rect">
              <a:avLst/>
            </a:prstGeom>
          </p:spPr>
        </p:pic>
        <p:pic>
          <p:nvPicPr>
            <p:cNvPr id="3102" name="Graphic 3101">
              <a:extLst>
                <a:ext uri="{FF2B5EF4-FFF2-40B4-BE49-F238E27FC236}">
                  <a16:creationId xmlns:a16="http://schemas.microsoft.com/office/drawing/2014/main" id="{71969A9A-A04C-41DA-A11A-FD4A3314D1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2082777">
              <a:off x="7128751" y="1633385"/>
              <a:ext cx="229583" cy="229583"/>
            </a:xfrm>
            <a:prstGeom prst="rect">
              <a:avLst/>
            </a:prstGeom>
          </p:spPr>
        </p:pic>
        <p:pic>
          <p:nvPicPr>
            <p:cNvPr id="3103" name="Graphic 3102">
              <a:extLst>
                <a:ext uri="{FF2B5EF4-FFF2-40B4-BE49-F238E27FC236}">
                  <a16:creationId xmlns:a16="http://schemas.microsoft.com/office/drawing/2014/main" id="{4E4ED605-099D-48BB-B46C-4A55F938D2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641320">
              <a:off x="8735021" y="1269011"/>
              <a:ext cx="229583" cy="229583"/>
            </a:xfrm>
            <a:prstGeom prst="rect">
              <a:avLst/>
            </a:prstGeom>
          </p:spPr>
        </p:pic>
        <p:pic>
          <p:nvPicPr>
            <p:cNvPr id="3104" name="Graphic 3103">
              <a:extLst>
                <a:ext uri="{FF2B5EF4-FFF2-40B4-BE49-F238E27FC236}">
                  <a16:creationId xmlns:a16="http://schemas.microsoft.com/office/drawing/2014/main" id="{21C179C3-5590-4A60-B342-D85294F97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27304">
              <a:off x="8919932" y="1307874"/>
              <a:ext cx="229583" cy="229583"/>
            </a:xfrm>
            <a:prstGeom prst="rect">
              <a:avLst/>
            </a:prstGeom>
          </p:spPr>
        </p:pic>
        <p:pic>
          <p:nvPicPr>
            <p:cNvPr id="3105" name="Graphic 3104">
              <a:extLst>
                <a:ext uri="{FF2B5EF4-FFF2-40B4-BE49-F238E27FC236}">
                  <a16:creationId xmlns:a16="http://schemas.microsoft.com/office/drawing/2014/main" id="{E7587D71-F7AE-47F1-A581-00B506B1C70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828815">
              <a:off x="8912900" y="1476560"/>
              <a:ext cx="229583" cy="229583"/>
            </a:xfrm>
            <a:prstGeom prst="rect">
              <a:avLst/>
            </a:prstGeom>
          </p:spPr>
        </p:pic>
        <p:pic>
          <p:nvPicPr>
            <p:cNvPr id="3106" name="Graphic 3105">
              <a:extLst>
                <a:ext uri="{FF2B5EF4-FFF2-40B4-BE49-F238E27FC236}">
                  <a16:creationId xmlns:a16="http://schemas.microsoft.com/office/drawing/2014/main" id="{7D11B517-8B54-4C86-93DD-4153D4F6D1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961410">
              <a:off x="9151367" y="1529047"/>
              <a:ext cx="229583" cy="229583"/>
            </a:xfrm>
            <a:prstGeom prst="rect">
              <a:avLst/>
            </a:prstGeom>
          </p:spPr>
        </p:pic>
        <p:pic>
          <p:nvPicPr>
            <p:cNvPr id="3107" name="Graphic 3106">
              <a:extLst>
                <a:ext uri="{FF2B5EF4-FFF2-40B4-BE49-F238E27FC236}">
                  <a16:creationId xmlns:a16="http://schemas.microsoft.com/office/drawing/2014/main" id="{BD7F71F8-1BE6-4EA8-89F9-4D26175C37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4057394">
              <a:off x="9274596" y="1797813"/>
              <a:ext cx="229583" cy="229583"/>
            </a:xfrm>
            <a:prstGeom prst="rect">
              <a:avLst/>
            </a:prstGeom>
          </p:spPr>
        </p:pic>
        <p:pic>
          <p:nvPicPr>
            <p:cNvPr id="3108" name="Graphic 3107">
              <a:extLst>
                <a:ext uri="{FF2B5EF4-FFF2-40B4-BE49-F238E27FC236}">
                  <a16:creationId xmlns:a16="http://schemas.microsoft.com/office/drawing/2014/main" id="{15AF52C6-C1C2-4BB9-B505-B78963A326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482277" y="1097232"/>
              <a:ext cx="229583" cy="229583"/>
            </a:xfrm>
            <a:prstGeom prst="rect">
              <a:avLst/>
            </a:prstGeom>
          </p:spPr>
        </p:pic>
        <p:pic>
          <p:nvPicPr>
            <p:cNvPr id="3109" name="Graphic 3108">
              <a:extLst>
                <a:ext uri="{FF2B5EF4-FFF2-40B4-BE49-F238E27FC236}">
                  <a16:creationId xmlns:a16="http://schemas.microsoft.com/office/drawing/2014/main" id="{6403342F-B0A7-4EDB-A52D-EC918D7764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0543652">
              <a:off x="9767689" y="926189"/>
              <a:ext cx="229583" cy="229583"/>
            </a:xfrm>
            <a:prstGeom prst="rect">
              <a:avLst/>
            </a:prstGeom>
          </p:spPr>
        </p:pic>
        <p:pic>
          <p:nvPicPr>
            <p:cNvPr id="3110" name="Graphic 3109">
              <a:extLst>
                <a:ext uri="{FF2B5EF4-FFF2-40B4-BE49-F238E27FC236}">
                  <a16:creationId xmlns:a16="http://schemas.microsoft.com/office/drawing/2014/main" id="{389242D6-FDC1-4357-AF09-11FE278AAE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54912">
              <a:off x="9840192" y="1034168"/>
              <a:ext cx="229583" cy="229583"/>
            </a:xfrm>
            <a:prstGeom prst="rect">
              <a:avLst/>
            </a:prstGeom>
          </p:spPr>
        </p:pic>
        <p:pic>
          <p:nvPicPr>
            <p:cNvPr id="3111" name="Graphic 3110">
              <a:extLst>
                <a:ext uri="{FF2B5EF4-FFF2-40B4-BE49-F238E27FC236}">
                  <a16:creationId xmlns:a16="http://schemas.microsoft.com/office/drawing/2014/main" id="{D5EB5E95-F4CD-41A3-8FC7-0B567331D2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154912">
              <a:off x="9909995" y="1095223"/>
              <a:ext cx="229583" cy="229583"/>
            </a:xfrm>
            <a:prstGeom prst="rect">
              <a:avLst/>
            </a:prstGeom>
          </p:spPr>
        </p:pic>
        <p:pic>
          <p:nvPicPr>
            <p:cNvPr id="3112" name="Graphic 3111">
              <a:extLst>
                <a:ext uri="{FF2B5EF4-FFF2-40B4-BE49-F238E27FC236}">
                  <a16:creationId xmlns:a16="http://schemas.microsoft.com/office/drawing/2014/main" id="{FE7A09BF-5E54-49C7-84A0-585D7958BAE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160153" y="1313187"/>
              <a:ext cx="229583" cy="229583"/>
            </a:xfrm>
            <a:prstGeom prst="rect">
              <a:avLst/>
            </a:prstGeom>
          </p:spPr>
        </p:pic>
        <p:pic>
          <p:nvPicPr>
            <p:cNvPr id="3113" name="Graphic 3112">
              <a:extLst>
                <a:ext uri="{FF2B5EF4-FFF2-40B4-BE49-F238E27FC236}">
                  <a16:creationId xmlns:a16="http://schemas.microsoft.com/office/drawing/2014/main" id="{4E33C1C5-31BC-4606-B426-0B0F135B14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512602">
              <a:off x="10319600" y="1421687"/>
              <a:ext cx="229583" cy="229583"/>
            </a:xfrm>
            <a:prstGeom prst="rect">
              <a:avLst/>
            </a:prstGeom>
          </p:spPr>
        </p:pic>
        <p:pic>
          <p:nvPicPr>
            <p:cNvPr id="3114" name="Graphic 3113">
              <a:extLst>
                <a:ext uri="{FF2B5EF4-FFF2-40B4-BE49-F238E27FC236}">
                  <a16:creationId xmlns:a16="http://schemas.microsoft.com/office/drawing/2014/main" id="{CD6BCF47-F78F-41C0-9ABD-6BB65530F1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2309312">
              <a:off x="10460994" y="1717199"/>
              <a:ext cx="229583" cy="229583"/>
            </a:xfrm>
            <a:prstGeom prst="rect">
              <a:avLst/>
            </a:prstGeom>
          </p:spPr>
        </p:pic>
        <p:pic>
          <p:nvPicPr>
            <p:cNvPr id="3115" name="Graphic 3114">
              <a:extLst>
                <a:ext uri="{FF2B5EF4-FFF2-40B4-BE49-F238E27FC236}">
                  <a16:creationId xmlns:a16="http://schemas.microsoft.com/office/drawing/2014/main" id="{C43B6D3D-CC08-45F1-A4E1-CAEBEF3D8D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5169424">
              <a:off x="10398495" y="1895245"/>
              <a:ext cx="229583" cy="229583"/>
            </a:xfrm>
            <a:prstGeom prst="rect">
              <a:avLst/>
            </a:prstGeom>
          </p:spPr>
        </p:pic>
        <p:pic>
          <p:nvPicPr>
            <p:cNvPr id="3116" name="Graphic 3115">
              <a:extLst>
                <a:ext uri="{FF2B5EF4-FFF2-40B4-BE49-F238E27FC236}">
                  <a16:creationId xmlns:a16="http://schemas.microsoft.com/office/drawing/2014/main" id="{E2A4385C-DC43-402C-A6B5-A65999124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8104306">
              <a:off x="9217145" y="955535"/>
              <a:ext cx="229583" cy="229583"/>
            </a:xfrm>
            <a:prstGeom prst="rect">
              <a:avLst/>
            </a:prstGeom>
          </p:spPr>
        </p:pic>
      </p:grpSp>
      <p:pic>
        <p:nvPicPr>
          <p:cNvPr id="3118" name="Graphic 3117" descr="Water with solid fill">
            <a:extLst>
              <a:ext uri="{FF2B5EF4-FFF2-40B4-BE49-F238E27FC236}">
                <a16:creationId xmlns:a16="http://schemas.microsoft.com/office/drawing/2014/main" id="{B98838C6-C430-4781-82C9-962D6C637E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4599" y="3016876"/>
            <a:ext cx="425063" cy="425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3435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238</TotalTime>
  <Words>1426</Words>
  <Application>Microsoft Office PowerPoint</Application>
  <PresentationFormat>Widescreen</PresentationFormat>
  <Paragraphs>737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Calibri Light</vt:lpstr>
      <vt:lpstr>Helvetica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Matteo Francia</dc:creator>
  <cp:lastModifiedBy>Matteo Francia</cp:lastModifiedBy>
  <cp:revision>7</cp:revision>
  <dcterms:created xsi:type="dcterms:W3CDTF">2024-09-24T10:28:22Z</dcterms:created>
  <dcterms:modified xsi:type="dcterms:W3CDTF">2024-09-24T14:49:16Z</dcterms:modified>
</cp:coreProperties>
</file>