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204" d="100"/>
          <a:sy n="204" d="100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70F1E-EA09-71E1-1F34-DC5FB8079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Matteo Francia</cp:lastModifiedBy>
  <cp:revision>10</cp:revision>
  <dcterms:created xsi:type="dcterms:W3CDTF">2017-06-05T14:10:58Z</dcterms:created>
  <dcterms:modified xsi:type="dcterms:W3CDTF">2024-02-25T13:24:37Z</dcterms:modified>
</cp:coreProperties>
</file>