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6DBF5-AC24-419B-AB4F-1F28A297C19E}" v="21" dt="2024-10-22T16:14:4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2496DBF5-AC24-419B-AB4F-1F28A297C19E}"/>
    <pc:docChg chg="undo custSel addSld modSld">
      <pc:chgData name="Matteo Francia" userId="fbe833e6-b551-4418-a2a7-4d1023d25bd4" providerId="ADAL" clId="{2496DBF5-AC24-419B-AB4F-1F28A297C19E}" dt="2024-10-22T16:15:39.597" v="162" actId="12789"/>
      <pc:docMkLst>
        <pc:docMk/>
      </pc:docMkLst>
      <pc:sldChg chg="addSp delSp modSp new mod">
        <pc:chgData name="Matteo Francia" userId="fbe833e6-b551-4418-a2a7-4d1023d25bd4" providerId="ADAL" clId="{2496DBF5-AC24-419B-AB4F-1F28A297C19E}" dt="2024-10-22T16:15:39.597" v="162" actId="12789"/>
        <pc:sldMkLst>
          <pc:docMk/>
          <pc:sldMk cId="72074510" sldId="256"/>
        </pc:sldMkLst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2" creationId="{B7BBB3AA-5567-DB2E-0A23-E9C594786B8C}"/>
          </ac:spMkLst>
        </pc:spChg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3" creationId="{818CE2C9-FED8-4E84-0496-B91506B80C35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4" creationId="{51EC9244-86F6-F299-E2E6-626A07D075F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5" creationId="{7568BEF7-A3A7-1746-B032-32AE58E9C463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6" creationId="{ED0BEB88-59DF-4B98-E0CA-0A16BD94258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7" creationId="{AB9A9194-1378-429F-2043-52ADE4F7EFD8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8" creationId="{B7CA66F8-7CCC-6DDA-AD3E-5D2B5E34F8A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9" creationId="{97A47537-5655-1C3A-923D-4B05F7D41FD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0" creationId="{36ADCB30-3C75-8F8B-7238-A3B459A7AB56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1" creationId="{30CFC492-78C3-E245-085A-449CC550D48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2" creationId="{AA3BD3CA-6DF0-A07D-351B-DF018BD53E25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3" creationId="{AF3189AB-3FA5-6C81-41FA-37673082B76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4" creationId="{E5572CC4-297D-6FF3-0B88-4C44F504538C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5" creationId="{1022A936-BF82-25E0-9F7A-A0F16CDFA61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6" creationId="{99F67E5F-8A93-BAD1-053B-C07E48254AA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7" creationId="{819CF18C-EB04-1E10-D099-644800399630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8" creationId="{B25EECF6-46FB-0EF3-922C-09D28ACDA56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9" creationId="{FA59AF4B-150B-8375-A855-D67F83B8E16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0" creationId="{480C11AE-3B7B-60E8-604F-73E19303DF49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1" creationId="{123FBED4-A932-51F4-E40E-B2D598394F5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2" creationId="{90963204-5B23-C701-E4BB-E0A8C923AE8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3" creationId="{821F85EF-9010-2372-B659-0DE15F51F188}"/>
          </ac:spMkLst>
        </pc:spChg>
        <pc:spChg chg="add mod">
          <ac:chgData name="Matteo Francia" userId="fbe833e6-b551-4418-a2a7-4d1023d25bd4" providerId="ADAL" clId="{2496DBF5-AC24-419B-AB4F-1F28A297C19E}" dt="2024-10-22T16:15:39.597" v="162" actId="12789"/>
          <ac:spMkLst>
            <pc:docMk/>
            <pc:sldMk cId="72074510" sldId="256"/>
            <ac:spMk id="26" creationId="{83AABF5E-4020-ABDA-2F35-24E8597D9858}"/>
          </ac:spMkLst>
        </pc:s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4" creationId="{879633CA-4D22-7ED3-6596-C453CA8527A6}"/>
          </ac:grpSpMkLst>
        </pc:gr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5" creationId="{F72A91C8-CF56-8157-740A-982A71AAAF64}"/>
          </ac:grpSpMkLst>
        </pc:grpChg>
      </pc:sldChg>
      <pc:sldChg chg="addSp delSp modSp new mod">
        <pc:chgData name="Matteo Francia" userId="fbe833e6-b551-4418-a2a7-4d1023d25bd4" providerId="ADAL" clId="{2496DBF5-AC24-419B-AB4F-1F28A297C19E}" dt="2024-10-22T16:14:58.681" v="157" actId="20577"/>
        <pc:sldMkLst>
          <pc:docMk/>
          <pc:sldMk cId="2799075634" sldId="257"/>
        </pc:sldMkLst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2" creationId="{F5BCAC51-06AC-2242-72E3-3AFEBF97B735}"/>
          </ac:spMkLst>
        </pc:spChg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3" creationId="{C8856363-D85F-8401-3FF8-FB9BAA45366C}"/>
          </ac:spMkLst>
        </pc:spChg>
        <pc:spChg chg="add del">
          <ac:chgData name="Matteo Francia" userId="fbe833e6-b551-4418-a2a7-4d1023d25bd4" providerId="ADAL" clId="{2496DBF5-AC24-419B-AB4F-1F28A297C19E}" dt="2024-10-22T16:10:48.461" v="114" actId="478"/>
          <ac:spMkLst>
            <pc:docMk/>
            <pc:sldMk cId="2799075634" sldId="257"/>
            <ac:spMk id="9" creationId="{6756AFA9-6FFC-422F-E6C6-5DB7D703922F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0" creationId="{F5442639-600A-3854-2B20-C79A1D2FCCFE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1" creationId="{796BBCBB-6463-BDC9-A574-772A1B7B0A95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2" creationId="{2C4E01D8-F424-20D1-8471-4F35CA840BDC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3" creationId="{E3BD65D7-7F13-F014-B4B9-BE1D9CD7C87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5" creationId="{0F6D200C-3721-F144-2AA1-C2775D99991A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6" creationId="{10D22A3B-FF6E-BE28-6013-4285B18D281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7" creationId="{C5D6E497-1E2A-2E20-C2D0-6253DC582234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8" creationId="{58DBD2D1-CF95-13E6-A306-AF00EC921948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0" creationId="{1953D31E-1696-A6A8-A845-41A05DBF79D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1" creationId="{D106841D-A5F3-E7CC-EBEF-AC7BB1D427A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2" creationId="{D02D379F-9DD8-D549-31C2-76F863A9DE2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3" creationId="{E29212BD-DC2E-3F79-BFB6-3BCA4A3153A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4" creationId="{82462B33-50A6-994F-94DE-4B2344F46896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5" creationId="{BCDBD0AB-A598-3E22-AA0F-30BF07129F9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6" creationId="{9EC23F6E-B9BB-E7D0-0E62-0FCF7A17DD5E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7" creationId="{3076C6A2-9888-7F71-9372-0FD5970242C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8" creationId="{B5F851CC-4CF8-CC78-A4C9-52AADDAD601A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9" creationId="{7B15F0B8-902A-82D8-F9CC-0B1510C868AD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0" creationId="{3C8748EB-2FD8-5675-27EB-37519A058A3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1" creationId="{038CF78A-485A-DC1E-CD5A-7633A123225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2" creationId="{0543714F-794E-1227-0944-1C10ACB01A85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3" creationId="{160BC678-F564-2E35-89E2-529A8C5AFF32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4" creationId="{45264D76-3FDC-6DD0-195C-B1675A19A311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5" creationId="{31609860-3632-1852-F2A0-27225D143F57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7" creationId="{D6634E8F-0B1D-A572-0C82-427A20672A6B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8" creationId="{BFB04F1C-353A-E9DA-50DE-5437842CA06A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9" creationId="{9055AC68-051C-F432-1274-52A01069F82E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40" creationId="{2600BF2E-BF6F-058B-6E28-E8DC59A4179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2" creationId="{77EF392F-3B51-6D5C-5466-64B4611D5A46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3" creationId="{F326B7C9-DB02-BEA1-05BE-E4A1A49707E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4" creationId="{DA79DC81-FE0B-2F8C-2C4A-DBC32B894368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5" creationId="{A28E858F-1DE1-24E6-DEE9-475E8530CF6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6" creationId="{42F1DADF-5C90-D867-4801-98AF1DC914F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7" creationId="{53BE4E85-0AB8-3AB0-F078-F243A9E5899D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8" creationId="{4B78FE35-C971-FDFB-A387-8D866CA6C4A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9" creationId="{F36459B3-63C8-EC52-D603-8F6C0185EC91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0" creationId="{EB675136-5BE6-8E78-47F7-F830E87A0F09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1" creationId="{DD1A5DDF-8B3E-DEB5-DB4E-2E4138FF4B1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2" creationId="{F4053C51-7733-C1C4-95E2-4872D0FC014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3" creationId="{C05B896D-ADEB-F8BD-78F1-579CD71EE41A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4" creationId="{48F7DB5F-19B1-4B8D-30CA-7ACFE4657DE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5" creationId="{6B531E0C-B096-F99A-5A98-0420D0CC52B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6" creationId="{13B5F003-6D87-9550-816D-97B43A03C67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7" creationId="{0EBFF12C-2807-6F26-BCC7-0A2BE06228F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59" creationId="{F4EA6CCF-86BE-4AEE-CC3F-D0F4433FBE4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0" creationId="{8C1661DA-91F6-768A-E181-BB4AF85B41D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1" creationId="{0E3205A1-7AE6-8B08-F83F-DF71659671B3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2" creationId="{5EE53DD8-87FA-9183-43EB-53FF9D8CA41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3" creationId="{F417E5B8-19B9-FC98-5307-3D51A5C7292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4" creationId="{A8D98ADC-EBF1-FFCF-0035-304FE78C1E6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5" creationId="{FA8C03C0-130E-EA4C-399D-2960CC3527D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6" creationId="{F404825D-38CE-6A81-3C55-2A0507D640C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7" creationId="{B2AE0CA0-ACF9-1FFE-D6EF-6628D2BD1BF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8" creationId="{2B33D127-C153-3B58-CC99-CA5437DC09BB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9" creationId="{7AE413BF-95F3-8594-79D9-ADC8453F81D4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0" creationId="{18138C88-ECA2-CE40-E44D-9883DCA0463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1" creationId="{62FBEC14-B073-F945-999F-2111D0EC6DC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2" creationId="{B0125D98-4138-D46F-CFF1-4DC69A06E1F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3" creationId="{4CE26BA8-8188-F153-962E-886A9773C82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4" creationId="{59269C2D-59D8-B31F-7B01-62A90E972661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7" creationId="{F5E6F629-A4AE-FBDB-CEE7-2BFD63143385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8" creationId="{068640F5-A5ED-29C5-DCD7-AB03CB52C122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9" creationId="{7D3A7CEA-FDB7-BC7A-E4AF-206A6177457A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80" creationId="{BC1887E0-1C9F-99B5-C77D-27182AE46B11}"/>
          </ac:spMkLst>
        </pc:spChg>
        <pc:spChg chg="add">
          <ac:chgData name="Matteo Francia" userId="fbe833e6-b551-4418-a2a7-4d1023d25bd4" providerId="ADAL" clId="{2496DBF5-AC24-419B-AB4F-1F28A297C19E}" dt="2024-10-22T16:11:08.769" v="115" actId="11529"/>
          <ac:spMkLst>
            <pc:docMk/>
            <pc:sldMk cId="2799075634" sldId="257"/>
            <ac:spMk id="81" creationId="{D560FEEF-7A96-0756-53D7-B8B9D1989A15}"/>
          </ac:spMkLst>
        </pc:spChg>
        <pc:spChg chg="add mod">
          <ac:chgData name="Matteo Francia" userId="fbe833e6-b551-4418-a2a7-4d1023d25bd4" providerId="ADAL" clId="{2496DBF5-AC24-419B-AB4F-1F28A297C19E}" dt="2024-10-22T16:11:49.066" v="125" actId="1076"/>
          <ac:spMkLst>
            <pc:docMk/>
            <pc:sldMk cId="2799075634" sldId="257"/>
            <ac:spMk id="83" creationId="{29443A62-0992-88EA-528D-575CE286A05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5" creationId="{9349285A-E0FA-EDE2-783A-AE8E6B70DFBA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6" creationId="{65B3BB10-E85F-FE4F-928B-7BD66A211CF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7" creationId="{9AE19DC3-3A4B-F2E9-12A5-742FF19C4913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8" creationId="{3588817C-AD8B-523B-66F6-9B0F01AF2AC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9" creationId="{E3F5FA42-0D15-EE1D-BA35-0143897FDBE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0" creationId="{F5B12624-24DB-C88F-16FA-E80D5E8BDBF1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1" creationId="{302BC1EB-8B5F-1D25-C5FB-A6D64A7B6F22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2" creationId="{4FBCFAFF-B0E1-B750-A4FD-D36F498A958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3" creationId="{56676153-00E6-A87A-42C6-F14D41B7B734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4" creationId="{B527A215-E64C-8745-D51F-B9FF99B5517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5" creationId="{4E9F4553-C3A6-5508-1055-C6EF98E85A8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6" creationId="{CB7B45AF-449B-DEF0-D432-9B4C77741F4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7" creationId="{BD06D587-A62D-6AB0-2F21-E2188E0E6FF7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8" creationId="{A33EDEF8-1116-4FE6-3AC8-E548DED9D35D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9" creationId="{0F33B2F6-B244-870D-F430-281C8E99D5E0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100" creationId="{A6DBEA63-4887-C902-EC64-ECEC84FFBAA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2" creationId="{1D1E6D06-D1EF-4F18-97EF-AA4119B5D4B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3" creationId="{EF593D6E-AEFF-2B45-3FE8-3C8E31D3DE76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4" creationId="{9B6EB9A5-0F2E-0109-34ED-723C9EEB974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5" creationId="{B658B9D2-742D-DDED-9C2D-75B520EBC2D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6" creationId="{B88345A1-CF1E-9640-C9F4-6CCE4233D6C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7" creationId="{BE1A4F13-FD4A-BBBA-5340-6E0FEAA4167C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8" creationId="{E34BC13E-8067-2CC4-BE62-8AA330D5B55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9" creationId="{4347E3CB-D6A1-DBD1-F016-960B5AE720B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0" creationId="{554D7C16-F557-6E45-11C1-628D459F03C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1" creationId="{B4B288EA-4FF6-0AFF-91E1-FF8323026C4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2" creationId="{43D615EB-760E-2CF0-7793-3C5DEC68BC89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3" creationId="{2E8B9447-3F3D-B576-C043-852C5623B4E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4" creationId="{18200C29-F788-DFED-08DA-D7891B37B5E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5" creationId="{D0024115-0A50-C307-7CC3-F94755CBC5E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6" creationId="{0DC76E65-C694-D9EE-FD96-F57AEA8B3545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7" creationId="{65ACFBA3-A15C-CE69-EEC8-90097A31B83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19" creationId="{EDE2162D-8BF9-077C-3E44-3AE77C319CB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0" creationId="{57A9C8BC-5098-39A6-C858-6EF638B4CAF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1" creationId="{3810C051-7639-F217-D376-4B470315BD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2" creationId="{A8D17486-00FE-9AE3-28F6-DF09E601124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3" creationId="{5AB880CD-8D02-DA95-6C84-E117C9353F1F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4" creationId="{998F3E7E-27D1-2869-599E-B753AAF26341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5" creationId="{175C5F92-9E4D-6B34-EAF2-C7423FBDDC0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6" creationId="{33B2D5AC-D7DB-7A9C-2DDA-EE1FED2A8AA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7" creationId="{589DA953-965D-5B3F-F1D5-C31BFB91EE86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8" creationId="{740531A4-5895-84C8-D0E9-049EA67A05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9" creationId="{033BAC52-D66E-DDA4-835B-B01313B88F6C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0" creationId="{9051B6FF-71ED-DC08-7B1A-2B57CD9BCBBB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1" creationId="{55E57D3A-1A49-A7EA-80DC-E1C3006AB38A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2" creationId="{9B966A8D-C9A1-D340-E8C0-E9FC04090EB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3" creationId="{A3F4D9B6-629C-4312-06AD-151BB2A432B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4" creationId="{6A920D63-2A1A-8775-7D22-0B98B2C79C6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6" creationId="{77F1C655-2C4D-A957-F90F-5EB558961F8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7" creationId="{E2E0843C-1E44-471E-2249-4B844A1E2E0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8" creationId="{C77D6B9E-E4B2-D743-490D-B9097B01EFE9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9" creationId="{C7A20374-D4C3-8506-43AF-5C604FF4E77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0" creationId="{CF19BED9-9361-AAB0-9FF3-D4DB7363748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1" creationId="{B54B6EF3-83C5-25AB-7B02-92D10847AC20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2" creationId="{454156B0-F6FF-DB0A-AC80-055B1A1491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3" creationId="{56CE3331-811F-BDEE-AE7A-AA949431CF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4" creationId="{5CA2BBD6-C737-B16D-1398-469C57F43A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5" creationId="{F5CCB581-61F3-C2C3-8B9F-B9A0E7007D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6" creationId="{8F013A55-28B0-18DE-36BD-A8909D8891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7" creationId="{ED82C494-7E86-78A2-E19E-E6667FAD5BC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8" creationId="{279D1E89-6D31-4766-7DE5-1953EBECD58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9" creationId="{B5CA5EFF-9D66-D513-FC61-1AB6ACD70B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0" creationId="{0261E4E6-DE7B-0219-8DA1-806C555CEC8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1" creationId="{75C566FC-8839-4511-26C6-0E070D1031C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3" creationId="{48E0F9AB-DCF9-9251-FFD6-4CE8FBE21BA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4" creationId="{59180713-CE6B-A361-1D69-52F62F3B26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5" creationId="{627E3CF5-CC7A-82C0-7E81-FB9B50D0C1F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6" creationId="{4DFD65BA-1EC4-CD26-E786-D4C206041046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7" creationId="{29685AE9-B1DD-8CA6-AA0D-2A9C90A454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8" creationId="{5271E706-80CC-6E8F-D1E4-ACAB8D6DC3F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9" creationId="{460249C3-1E2F-2C2C-9818-D7E3777392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0" creationId="{5E9F4F5D-5A8F-AC7E-9B97-8EB4EED1C71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1" creationId="{874398C7-A124-FED2-E744-0837A2704E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2" creationId="{976E957B-4BEC-7733-B31A-D768D5E363E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3" creationId="{590DE563-9FD8-3E68-3D74-37182AFA18A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4" creationId="{104E52A2-3EAC-62FF-88ED-6B14925A54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5" creationId="{9231C707-DD3A-CC7A-37CE-F82C2A3910B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6" creationId="{2010571A-DE82-7078-8772-62086E732D4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7" creationId="{CA528C07-1A59-312E-32F7-26520427107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8" creationId="{CEC03DBC-EA87-01D8-8C5D-9FFE6CA327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0" creationId="{407F7713-AFEA-5309-BD53-8829F83B4B43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1" creationId="{80282527-C6DC-EE60-8036-13DF53B99D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2" creationId="{1E0E8358-9BB9-0074-B6D7-2CBAF3942EB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3" creationId="{FE566415-7341-DE17-F52C-CACDBF71335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4" creationId="{305F2B27-C616-7090-F509-EBD0626D6B7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5" creationId="{C7DEEEEA-024E-74D6-D05F-C51C9B4E9ED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6" creationId="{0FF6B706-90E3-70F2-1FAC-E63F60B6F30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7" creationId="{C9AC9472-E9A8-5236-4A12-7934A1826B4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8" creationId="{E2D82053-5196-23F0-CBEE-42C78CFF5AE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9" creationId="{80FAF2A5-C6BB-B9EF-4595-3BB4539F3D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0" creationId="{43D20163-4D7F-43B8-595A-A4D358E7B5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1" creationId="{1F220FD4-8275-913B-D780-1A7B8CFDC9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2" creationId="{B523F67E-A17C-D7B0-924F-D28CF53DD0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3" creationId="{A371E034-D7EE-8863-47B8-DBFA39F7244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4" creationId="{96A0B2D4-A840-D391-F41F-7F92B072F5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5" creationId="{89DA5261-E223-CBEB-0621-D369985D5690}"/>
          </ac:spMkLst>
        </pc:spChg>
        <pc:spChg chg="add mod">
          <ac:chgData name="Matteo Francia" userId="fbe833e6-b551-4418-a2a7-4d1023d25bd4" providerId="ADAL" clId="{2496DBF5-AC24-419B-AB4F-1F28A297C19E}" dt="2024-10-22T16:14:46.779" v="150" actId="1035"/>
          <ac:spMkLst>
            <pc:docMk/>
            <pc:sldMk cId="2799075634" sldId="257"/>
            <ac:spMk id="186" creationId="{BC8AD9CE-212C-4B38-4CB4-B8166DBF835B}"/>
          </ac:spMkLst>
        </pc:spChg>
        <pc:spChg chg="add mod">
          <ac:chgData name="Matteo Francia" userId="fbe833e6-b551-4418-a2a7-4d1023d25bd4" providerId="ADAL" clId="{2496DBF5-AC24-419B-AB4F-1F28A297C19E}" dt="2024-10-22T16:14:58.681" v="157" actId="20577"/>
          <ac:spMkLst>
            <pc:docMk/>
            <pc:sldMk cId="2799075634" sldId="257"/>
            <ac:spMk id="187" creationId="{47A691BD-55C9-FD7A-094D-B74C1F44C4B5}"/>
          </ac:spMkLst>
        </pc:s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4" creationId="{621EEF78-F0E4-D586-7E8E-FF7ADBAF1EF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9" creationId="{197DE10F-DBDA-5CD9-9C7A-E44933CFB961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36" creationId="{206E0A89-02D7-DB28-A636-0F5B2E6D92A9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41" creationId="{BECF8665-5873-3E5C-1B15-D03CEAE44B05}"/>
          </ac:grpSpMkLst>
        </pc:grpChg>
        <pc:grpChg chg="add del mod">
          <ac:chgData name="Matteo Francia" userId="fbe833e6-b551-4418-a2a7-4d1023d25bd4" providerId="ADAL" clId="{2496DBF5-AC24-419B-AB4F-1F28A297C19E}" dt="2024-10-22T16:11:15.887" v="117" actId="478"/>
          <ac:grpSpMkLst>
            <pc:docMk/>
            <pc:sldMk cId="2799075634" sldId="257"/>
            <ac:grpSpMk id="58" creationId="{F87DBCD0-2ADF-0F81-09E0-F1633911C89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76" creationId="{28014743-91C6-73CB-7F97-94FC9365EC31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84" creationId="{17E572B8-D10C-8734-3911-90867D5C5578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01" creationId="{550E3483-AB45-7C8F-436B-E923AEE7737F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18" creationId="{95923223-053D-CA93-E498-B2D0720384FB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35" creationId="{0E241877-EC5C-6CDD-ECFF-F60F48E61703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52" creationId="{044DB118-481C-6807-EF02-17CAA91F365C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169" creationId="{29AD5AF7-EC00-5709-4B74-4928B1EC7D26}"/>
          </ac:grpSpMkLst>
        </pc:grpChg>
        <pc:cxnChg chg="add mod">
          <ac:chgData name="Matteo Francia" userId="fbe833e6-b551-4418-a2a7-4d1023d25bd4" providerId="ADAL" clId="{2496DBF5-AC24-419B-AB4F-1F28A297C19E}" dt="2024-10-22T16:11:14.184" v="116" actId="14100"/>
          <ac:cxnSpMkLst>
            <pc:docMk/>
            <pc:sldMk cId="2799075634" sldId="257"/>
            <ac:cxnSpMk id="5" creationId="{691A91A3-3578-7286-DD1A-C8EC6C052358}"/>
          </ac:cxnSpMkLst>
        </pc:cxnChg>
        <pc:cxnChg chg="add del mod">
          <ac:chgData name="Matteo Francia" userId="fbe833e6-b551-4418-a2a7-4d1023d25bd4" providerId="ADAL" clId="{2496DBF5-AC24-419B-AB4F-1F28A297C19E}" dt="2024-10-22T16:07:55.370" v="87" actId="478"/>
          <ac:cxnSpMkLst>
            <pc:docMk/>
            <pc:sldMk cId="2799075634" sldId="257"/>
            <ac:cxnSpMk id="7" creationId="{E7F167CC-A94C-1A9D-48FD-F1CCF0F081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90A-D250-5C15-50D9-9DFFF13E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B574-9304-9E26-11FC-2AA5D27F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351C-2545-6F90-1E01-7AD240A2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4AA-FC86-7372-85BB-016CF932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E571-751F-E520-54D1-0603A2D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977D-0A48-8939-B999-F730CA50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C7BDD-15CE-2F55-D33C-3870C01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4A33-7EA9-699D-0C57-9A7165B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9582-34DD-8ADF-6293-CDEA0F9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5548-B227-D598-51C9-3F295849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569C3-BCE9-EEDD-E87C-758EC34DE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7E2E9-3E82-3706-E567-E91DD91B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FBD-39AF-D536-ECEE-EF178387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6736-DCFC-1368-5E1E-F8AC632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316B-5435-1CB7-2403-5D356ED9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83C-E690-BDF7-0B4E-938C9187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3491-A28E-4F2F-A092-E72A8094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6C3F-B040-2635-B6CB-387C39FD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36C8-1373-15BF-1EDC-E74B87F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39D-61AC-0723-7CF4-4A96325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662-708A-6A45-9464-5AA5704A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1FC2-8213-46EF-9347-8ED5937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61A-4EFD-CC40-8D65-48CAE65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B171-1BF8-2CE4-93A5-E2811DC7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81FF-A2B5-E8E3-1063-F273C63B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E73C-AA93-4A1E-C6BC-6415B342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F428-59FD-61BE-32F7-61903883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5E0F-D486-E4B5-858F-70768968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3E5A-4147-C4F2-9BB2-D0F56C08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8E03-7358-7A00-5C1F-74B85A42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78237-06BE-95AC-47C7-12F14722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A3C-8EFD-F0DC-6C56-E55FB71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576A-31A5-EA21-8474-760AABCE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646E-0C9F-566D-A58B-84F72F9A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F4A45-2A7B-7D64-6D9E-927682CE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BFA70-D4C4-D31F-F958-AC460A394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E8E66-960D-92CA-BB28-2199DDCA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2419B-2406-EE2C-9AC9-6701025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0FB98-F568-E15B-8B60-6D8EC10B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DC0D-8B68-658F-7CC4-D029FC15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5838-5545-87B9-A0EA-8D00637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5AB13-6935-A547-A1AF-E335AB1C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E8D61-C484-7A05-2841-8B98E3C9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258F-6F7E-C651-F5AA-4ABFC5A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9DCB-58DC-3BAA-0F53-DE1F6FE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088A1-542E-C37C-CF7D-6CC99307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C7DB-ED9A-A7F7-E653-03D7AA3F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651-BE1C-FF9F-66B1-0D654994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E184-BCC9-FE70-EB43-FDFB328E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27E28-FF5E-E716-9AE2-A9EF4AB4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4B7C-1996-763E-7DC0-A317F83F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AB58-A7B1-3E71-7182-FFF21B09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EB4-889D-BBBF-D323-C68DD119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AD9E-0BDF-C0ED-C59E-6ECBA6BE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2FB4-19CB-8990-FF36-BEDD9D49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A05E-AF55-5A79-5224-48857A99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C322-D445-5425-A3E3-3D91A481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E3C2C-4C40-1460-1BF5-72C20805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D25CE-FFFA-8AB1-EBF7-ED356059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2F29-64CA-E2D0-B94D-BD6BFABE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E5A5-56F5-6797-702B-8D7BC939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1EAE6-DB01-47E1-A442-261F67AA92F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F30C-AF1B-3789-E14D-F62EFE4CE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5BC9-9AAF-1907-9CFE-44C931792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740C7-AC7A-4142-898F-BE565E35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79633CA-4D22-7ED3-6596-C453CA8527A6}"/>
              </a:ext>
            </a:extLst>
          </p:cNvPr>
          <p:cNvGrpSpPr/>
          <p:nvPr/>
        </p:nvGrpSpPr>
        <p:grpSpPr>
          <a:xfrm>
            <a:off x="2150533" y="2696624"/>
            <a:ext cx="2125135" cy="2099733"/>
            <a:chOff x="2150533" y="1498594"/>
            <a:chExt cx="2125135" cy="20997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1EC9244-86F6-F299-E2E6-626A07D075F1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68BEF7-A3A7-1746-B032-32AE58E9C463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0BEB88-59DF-4B98-E0CA-0A16BD942581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9A9194-1378-429F-2043-52ADE4F7EFD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2A91C8-CF56-8157-740A-982A71AAAF64}"/>
              </a:ext>
            </a:extLst>
          </p:cNvPr>
          <p:cNvGrpSpPr/>
          <p:nvPr/>
        </p:nvGrpSpPr>
        <p:grpSpPr>
          <a:xfrm>
            <a:off x="6934200" y="1498594"/>
            <a:ext cx="4546605" cy="4495793"/>
            <a:chOff x="6934200" y="1498594"/>
            <a:chExt cx="4546605" cy="44957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CA66F8-7CCC-6DDA-AD3E-5D2B5E34F8AF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A47537-5655-1C3A-923D-4B05F7D41FDB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ADCB30-3C75-8F8B-7238-A3B459A7AB56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0CFC492-78C3-E245-085A-449CC550D48E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3BD3CA-6DF0-A07D-351B-DF018BD53E2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3189AB-3FA5-6C81-41FA-37673082B76B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572CC4-297D-6FF3-0B88-4C44F504538C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22A936-BF82-25E0-9F7A-A0F16CDFA61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F67E5F-8A93-BAD1-053B-C07E48254AA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19CF18C-EB04-1E10-D099-64480039963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25EECF6-46FB-0EF3-922C-09D28ACDA563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59AF4B-150B-8375-A855-D67F83B8E16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80C11AE-3B7B-60E8-604F-73E19303DF49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23FBED4-A932-51F4-E40E-B2D598394F5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963204-5B23-C701-E4BB-E0A8C923AE83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21F85EF-9010-2372-B659-0DE15F51F188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3AABF5E-4020-ABDA-2F35-24E8597D9858}"/>
              </a:ext>
            </a:extLst>
          </p:cNvPr>
          <p:cNvSpPr/>
          <p:nvPr/>
        </p:nvSpPr>
        <p:spPr>
          <a:xfrm>
            <a:off x="4800600" y="3357024"/>
            <a:ext cx="1608667" cy="7789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1A91A3-3578-7286-DD1A-C8EC6C052358}"/>
              </a:ext>
            </a:extLst>
          </p:cNvPr>
          <p:cNvCxnSpPr>
            <a:cxnSpLocks/>
          </p:cNvCxnSpPr>
          <p:nvPr/>
        </p:nvCxnSpPr>
        <p:spPr>
          <a:xfrm>
            <a:off x="1422400" y="2057400"/>
            <a:ext cx="494453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1EEF78-F0E4-D586-7E8E-FF7ADBAF1EFF}"/>
              </a:ext>
            </a:extLst>
          </p:cNvPr>
          <p:cNvGrpSpPr/>
          <p:nvPr/>
        </p:nvGrpSpPr>
        <p:grpSpPr>
          <a:xfrm>
            <a:off x="1303866" y="2374954"/>
            <a:ext cx="414867" cy="328849"/>
            <a:chOff x="2150533" y="1498594"/>
            <a:chExt cx="2125135" cy="209973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6D200C-3721-F144-2AA1-C2775D99991A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D22A3B-FF6E-BE28-6013-4285B18D281F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5D6E497-1E2A-2E20-C2D0-6253DC582234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8DBD2D1-CF95-13E6-A306-AF00EC92194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DE10F-DBDA-5CD9-9C7A-E44933CFB961}"/>
              </a:ext>
            </a:extLst>
          </p:cNvPr>
          <p:cNvGrpSpPr/>
          <p:nvPr/>
        </p:nvGrpSpPr>
        <p:grpSpPr>
          <a:xfrm>
            <a:off x="2113883" y="2162618"/>
            <a:ext cx="914405" cy="753520"/>
            <a:chOff x="6934200" y="1498594"/>
            <a:chExt cx="4546605" cy="449579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53D31E-1696-A6A8-A845-41A05DBF79D7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06841D-A5F3-E7CC-EBEF-AC7BB1D427A3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2D379F-9DD8-D549-31C2-76F863A9DE2C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29212BD-DC2E-3F79-BFB6-3BCA4A3153A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462B33-50A6-994F-94DE-4B2344F46896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CDBD0AB-A598-3E22-AA0F-30BF07129F9F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EC23F6E-B9BB-E7D0-0E62-0FCF7A17DD5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076C6A2-9888-7F71-9372-0FD5970242C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F851CC-4CF8-CC78-A4C9-52AADDAD601A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B15F0B8-902A-82D8-F9CC-0B1510C868A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C8748EB-2FD8-5675-27EB-37519A058A3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38CF78A-485A-DC1E-CD5A-7633A1232253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543714F-794E-1227-0944-1C10ACB01A85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60BC678-F564-2E35-89E2-529A8C5AFF3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5264D76-3FDC-6DD0-195C-B1675A19A311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1609860-3632-1852-F2A0-27225D143F57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6E0A89-02D7-DB28-A636-0F5B2E6D92A9}"/>
              </a:ext>
            </a:extLst>
          </p:cNvPr>
          <p:cNvGrpSpPr/>
          <p:nvPr/>
        </p:nvGrpSpPr>
        <p:grpSpPr>
          <a:xfrm>
            <a:off x="3423438" y="2374954"/>
            <a:ext cx="414867" cy="328849"/>
            <a:chOff x="2150533" y="1498594"/>
            <a:chExt cx="2125135" cy="209973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6634E8F-0B1D-A572-0C82-427A20672A6B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FB04F1C-353A-E9DA-50DE-5437842CA06A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055AC68-051C-F432-1274-52A01069F82E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600BF2E-BF6F-058B-6E28-E8DC59A41793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F8665-5873-3E5C-1B15-D03CEAE44B05}"/>
              </a:ext>
            </a:extLst>
          </p:cNvPr>
          <p:cNvGrpSpPr/>
          <p:nvPr/>
        </p:nvGrpSpPr>
        <p:grpSpPr>
          <a:xfrm>
            <a:off x="4233455" y="2162618"/>
            <a:ext cx="914405" cy="753520"/>
            <a:chOff x="6934200" y="1498594"/>
            <a:chExt cx="4546605" cy="44957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7EF392F-3B51-6D5C-5466-64B4611D5A46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326B7C9-DB02-BEA1-05BE-E4A1A49707E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A79DC81-FE0B-2F8C-2C4A-DBC32B894368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28E858F-1DE1-24E6-DEE9-475E8530CF6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2F1DADF-5C90-D867-4801-98AF1DC914F7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3BE4E85-0AB8-3AB0-F078-F243A9E5899D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B78FE35-C971-FDFB-A387-8D866CA6C4A3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36459B3-63C8-EC52-D603-8F6C0185EC91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B675136-5BE6-8E78-47F7-F830E87A0F09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D1A5DDF-8B3E-DEB5-DB4E-2E4138FF4B1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4053C51-7733-C1C4-95E2-4872D0FC0147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05B896D-ADEB-F8BD-78F1-579CD71EE41A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8F7DB5F-19B1-4B8D-30CA-7ACFE4657DE0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B531E0C-B096-F99A-5A98-0420D0CC52B7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B5F003-6D87-9550-816D-97B43A03C67F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EBFF12C-2807-6F26-BCC7-0A2BE06228F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014743-91C6-73CB-7F97-94FC9365EC31}"/>
              </a:ext>
            </a:extLst>
          </p:cNvPr>
          <p:cNvGrpSpPr/>
          <p:nvPr/>
        </p:nvGrpSpPr>
        <p:grpSpPr>
          <a:xfrm>
            <a:off x="5543009" y="2374954"/>
            <a:ext cx="414867" cy="328849"/>
            <a:chOff x="2150533" y="1498594"/>
            <a:chExt cx="2125135" cy="209973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5E6F629-A4AE-FBDB-CEE7-2BFD63143385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68640F5-A5ED-29C5-DCD7-AB03CB52C122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D3A7CEA-FDB7-BC7A-E4AF-206A6177457A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C1887E0-1C9F-99B5-C77D-27182AE46B11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60FEEF-7A96-0756-53D7-B8B9D1989A15}"/>
              </a:ext>
            </a:extLst>
          </p:cNvPr>
          <p:cNvSpPr/>
          <p:nvPr/>
        </p:nvSpPr>
        <p:spPr>
          <a:xfrm>
            <a:off x="1515533" y="804311"/>
            <a:ext cx="4267200" cy="1109156"/>
          </a:xfrm>
          <a:custGeom>
            <a:avLst/>
            <a:gdLst>
              <a:gd name="connsiteX0" fmla="*/ 0 w 4267200"/>
              <a:gd name="connsiteY0" fmla="*/ 1083756 h 1109156"/>
              <a:gd name="connsiteX1" fmla="*/ 889000 w 4267200"/>
              <a:gd name="connsiteY1" fmla="*/ 22 h 1109156"/>
              <a:gd name="connsiteX2" fmla="*/ 1955800 w 4267200"/>
              <a:gd name="connsiteY2" fmla="*/ 1049889 h 1109156"/>
              <a:gd name="connsiteX3" fmla="*/ 1955800 w 4267200"/>
              <a:gd name="connsiteY3" fmla="*/ 1049889 h 1109156"/>
              <a:gd name="connsiteX4" fmla="*/ 3014134 w 4267200"/>
              <a:gd name="connsiteY4" fmla="*/ 67756 h 1109156"/>
              <a:gd name="connsiteX5" fmla="*/ 3014134 w 4267200"/>
              <a:gd name="connsiteY5" fmla="*/ 67756 h 1109156"/>
              <a:gd name="connsiteX6" fmla="*/ 4267200 w 4267200"/>
              <a:gd name="connsiteY6" fmla="*/ 1109156 h 1109156"/>
              <a:gd name="connsiteX7" fmla="*/ 4267200 w 4267200"/>
              <a:gd name="connsiteY7" fmla="*/ 1109156 h 110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1109156">
                <a:moveTo>
                  <a:pt x="0" y="1083756"/>
                </a:moveTo>
                <a:cubicBezTo>
                  <a:pt x="281516" y="544711"/>
                  <a:pt x="563033" y="5666"/>
                  <a:pt x="889000" y="22"/>
                </a:cubicBezTo>
                <a:cubicBezTo>
                  <a:pt x="1214967" y="-5622"/>
                  <a:pt x="1955800" y="1049889"/>
                  <a:pt x="1955800" y="1049889"/>
                </a:cubicBezTo>
                <a:lnTo>
                  <a:pt x="1955800" y="1049889"/>
                </a:lnTo>
                <a:lnTo>
                  <a:pt x="3014134" y="67756"/>
                </a:lnTo>
                <a:lnTo>
                  <a:pt x="3014134" y="67756"/>
                </a:lnTo>
                <a:lnTo>
                  <a:pt x="4267200" y="1109156"/>
                </a:lnTo>
                <a:lnTo>
                  <a:pt x="4267200" y="110915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443A62-0992-88EA-528D-575CE286A05E}"/>
              </a:ext>
            </a:extLst>
          </p:cNvPr>
          <p:cNvSpPr txBox="1"/>
          <p:nvPr/>
        </p:nvSpPr>
        <p:spPr>
          <a:xfrm>
            <a:off x="5924816" y="16571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time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E572B8-D10C-8734-3911-90867D5C5578}"/>
              </a:ext>
            </a:extLst>
          </p:cNvPr>
          <p:cNvGrpSpPr/>
          <p:nvPr/>
        </p:nvGrpSpPr>
        <p:grpSpPr>
          <a:xfrm>
            <a:off x="1393120" y="4542124"/>
            <a:ext cx="914405" cy="753520"/>
            <a:chOff x="6934200" y="1498594"/>
            <a:chExt cx="4546605" cy="449579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349285A-E0FA-EDE2-783A-AE8E6B70DFB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5B3BB10-E85F-FE4F-928B-7BD66A211CF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AE19DC3-3A4B-F2E9-12A5-742FF19C491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588817C-AD8B-523B-66F6-9B0F01AF2ACB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3F5FA42-0D15-EE1D-BA35-0143897FDBEB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5B12624-24DB-C88F-16FA-E80D5E8BDBF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02BC1EB-8B5F-1D25-C5FB-A6D64A7B6F22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4FBCFAFF-B0E1-B750-A4FD-D36F498A958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6676153-00E6-A87A-42C6-F14D41B7B734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527A215-E64C-8745-D51F-B9FF99B55175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E9F4553-C3A6-5508-1055-C6EF98E85A8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B7B45AF-449B-DEF0-D432-9B4C77741F4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D06D587-A62D-6AB0-2F21-E2188E0E6FF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33EDEF8-1116-4FE6-3AC8-E548DED9D35D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F33B2F6-B244-870D-F430-281C8E99D5E0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6DBEA63-4887-C902-EC64-ECEC84FFBAAD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0E3483-AB45-7C8F-436B-E923AEE7737F}"/>
              </a:ext>
            </a:extLst>
          </p:cNvPr>
          <p:cNvGrpSpPr/>
          <p:nvPr/>
        </p:nvGrpSpPr>
        <p:grpSpPr>
          <a:xfrm>
            <a:off x="2375945" y="4542124"/>
            <a:ext cx="914405" cy="753520"/>
            <a:chOff x="6934200" y="1498594"/>
            <a:chExt cx="4546605" cy="4495793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D1E6D06-D1EF-4F18-97EF-AA4119B5D4BD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F593D6E-AEFF-2B45-3FE8-3C8E31D3DE76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B6EB9A5-0F2E-0109-34ED-723C9EEB974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658B9D2-742D-DDED-9C2D-75B520EBC2DF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8345A1-CF1E-9640-C9F4-6CCE4233D6C3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BE1A4F13-FD4A-BBBA-5340-6E0FEAA4167C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34BC13E-8067-2CC4-BE62-8AA330D5B554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347E3CB-D6A1-DBD1-F016-960B5AE720B8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54D7C16-F557-6E45-11C1-628D459F03CF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4B288EA-4FF6-0AFF-91E1-FF8323026C44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43D615EB-760E-2CF0-7793-3C5DEC68BC89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E8B9447-3F3D-B576-C043-852C5623B4E8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18200C29-F788-DFED-08DA-D7891B37B5ED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0024115-0A50-C307-7CC3-F94755CBC5E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DC76E65-C694-D9EE-FD96-F57AEA8B3545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5ACFBA3-A15C-CE69-EEC8-90097A31B83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923223-053D-CA93-E498-B2D0720384FB}"/>
              </a:ext>
            </a:extLst>
          </p:cNvPr>
          <p:cNvGrpSpPr/>
          <p:nvPr/>
        </p:nvGrpSpPr>
        <p:grpSpPr>
          <a:xfrm>
            <a:off x="3358770" y="4542124"/>
            <a:ext cx="914405" cy="753520"/>
            <a:chOff x="6934200" y="1498594"/>
            <a:chExt cx="4546605" cy="4495793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DE2162D-8BF9-077C-3E44-3AE77C319CB0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7A9C8BC-5098-39A6-C858-6EF638B4CAFE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810C051-7639-F217-D376-4B470315BD3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8D17486-00FE-9AE3-28F6-DF09E6011244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B880CD-8D02-DA95-6C84-E117C9353F1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98F3E7E-27D1-2869-599E-B753AAF2634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75C5F92-9E4D-6B34-EAF2-C7423FBDDC07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B2D5AC-D7DB-7A9C-2DDA-EE1FED2A8AA7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89DA953-965D-5B3F-F1D5-C31BFB91EE86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40531A4-5895-84C8-D0E9-049EA67A0532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33BAC52-D66E-DDA4-835B-B01313B88F6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051B6FF-71ED-DC08-7B1A-2B57CD9BCBBB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E57D3A-1A49-A7EA-80DC-E1C3006AB38A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B966A8D-C9A1-D340-E8C0-E9FC04090EBE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A3F4D9B6-629C-4312-06AD-151BB2A432B4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A920D63-2A1A-8775-7D22-0B98B2C79C6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241877-EC5C-6CDD-ECFF-F60F48E61703}"/>
              </a:ext>
            </a:extLst>
          </p:cNvPr>
          <p:cNvGrpSpPr/>
          <p:nvPr/>
        </p:nvGrpSpPr>
        <p:grpSpPr>
          <a:xfrm>
            <a:off x="4341595" y="4542124"/>
            <a:ext cx="914405" cy="753520"/>
            <a:chOff x="6934200" y="1498594"/>
            <a:chExt cx="4546605" cy="4495793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77F1C655-2C4D-A957-F90F-5EB558961F8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2E0843C-1E44-471E-2249-4B844A1E2E0C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77D6B9E-E4B2-D743-490D-B9097B01EFE9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C7A20374-D4C3-8506-43AF-5C604FF4E77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CF19BED9-9361-AAB0-9FF3-D4DB7363748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B54B6EF3-83C5-25AB-7B02-92D10847AC20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4156B0-F6FF-DB0A-AC80-055B1A14911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6CE3331-811F-BDEE-AE7A-AA949431CF6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CA2BBD6-C737-B16D-1398-469C57F43A95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CCB581-61F3-C2C3-8B9F-B9A0E7007D1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F013A55-28B0-18DE-36BD-A8909D8891AB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D82C494-7E86-78A2-E19E-E6667FAD5BC4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279D1E89-6D31-4766-7DE5-1953EBECD58E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5CA5EFF-9D66-D513-FC61-1AB6ACD70BF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0261E4E6-DE7B-0219-8DA1-806C555CEC82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75C566FC-8839-4511-26C6-0E070D1031C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4DB118-481C-6807-EF02-17CAA91F365C}"/>
              </a:ext>
            </a:extLst>
          </p:cNvPr>
          <p:cNvGrpSpPr/>
          <p:nvPr/>
        </p:nvGrpSpPr>
        <p:grpSpPr>
          <a:xfrm>
            <a:off x="5324420" y="4542124"/>
            <a:ext cx="914405" cy="753520"/>
            <a:chOff x="6934200" y="1498594"/>
            <a:chExt cx="4546605" cy="4495793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8E0F9AB-DCF9-9251-FFD6-4CE8FBE21BA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9180713-CE6B-A361-1D69-52F62F3B261D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27E3CF5-CC7A-82C0-7E81-FB9B50D0C1F1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DFD65BA-1EC4-CD26-E786-D4C206041046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9685AE9-B1DD-8CA6-AA0D-2A9C90A4547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271E706-80CC-6E8F-D1E4-ACAB8D6DC3FE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460249C3-1E2F-2C2C-9818-D7E3777392FF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E9F4F5D-5A8F-AC7E-9B97-8EB4EED1C714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74398C7-A124-FED2-E744-0837A2704E1D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976E957B-4BEC-7733-B31A-D768D5E363E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90DE563-9FD8-3E68-3D74-37182AFA18AD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104E52A2-3EAC-62FF-88ED-6B14925A54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231C707-DD3A-CC7A-37CE-F82C2A3910B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2010571A-DE82-7078-8772-62086E732D4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A528C07-1A59-312E-32F7-26520427107C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EC03DBC-EA87-01D8-8C5D-9FFE6CA3276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9AD5AF7-EC00-5709-4B74-4928B1EC7D26}"/>
              </a:ext>
            </a:extLst>
          </p:cNvPr>
          <p:cNvGrpSpPr/>
          <p:nvPr/>
        </p:nvGrpSpPr>
        <p:grpSpPr>
          <a:xfrm>
            <a:off x="6307244" y="4542124"/>
            <a:ext cx="914405" cy="753520"/>
            <a:chOff x="6934200" y="1498594"/>
            <a:chExt cx="4546605" cy="4495793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7F7713-AFEA-5309-BD53-8829F83B4B43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80282527-C6DC-EE60-8036-13DF53B99D28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1E0E8358-9BB9-0074-B6D7-2CBAF3942EB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FE566415-7341-DE17-F52C-CACDBF71335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305F2B27-C616-7090-F509-EBD0626D6B71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C7DEEEEA-024E-74D6-D05F-C51C9B4E9ED7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0FF6B706-90E3-70F2-1FAC-E63F60B6F301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9AC9472-E9A8-5236-4A12-7934A1826B4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2D82053-5196-23F0-CBEE-42C78CFF5AE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80FAF2A5-C6BB-B9EF-4595-3BB4539F3D7F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3D20163-4D7F-43B8-595A-A4D358E7B59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220FD4-8275-913B-D780-1A7B8CFDC9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B523F67E-A17C-D7B0-924F-D28CF53DD028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A371E034-D7EE-8863-47B8-DBFA39F7244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96A0B2D4-A840-D391-F41F-7F92B072F5AB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89DA5261-E223-CBEB-0621-D369985D569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BC8AD9CE-212C-4B38-4CB4-B8166DBF835B}"/>
              </a:ext>
            </a:extLst>
          </p:cNvPr>
          <p:cNvSpPr/>
          <p:nvPr/>
        </p:nvSpPr>
        <p:spPr>
          <a:xfrm>
            <a:off x="1303866" y="4394212"/>
            <a:ext cx="6028267" cy="105832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7A691BD-55C9-FD7A-094D-B74C1F44C4B5}"/>
              </a:ext>
            </a:extLst>
          </p:cNvPr>
          <p:cNvSpPr txBox="1"/>
          <p:nvPr/>
        </p:nvSpPr>
        <p:spPr>
          <a:xfrm>
            <a:off x="6794246" y="40564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79907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Francia</dc:creator>
  <cp:lastModifiedBy>Matteo Francia</cp:lastModifiedBy>
  <cp:revision>1</cp:revision>
  <dcterms:created xsi:type="dcterms:W3CDTF">2024-10-22T16:05:19Z</dcterms:created>
  <dcterms:modified xsi:type="dcterms:W3CDTF">2024-10-22T16:15:45Z</dcterms:modified>
</cp:coreProperties>
</file>